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8F8F8"/>
    <a:srgbClr val="9966FF"/>
    <a:srgbClr val="D60093"/>
    <a:srgbClr val="66FF33"/>
    <a:srgbClr val="FF0000"/>
    <a:srgbClr val="FFCC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92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782" y="-204"/>
      </p:cViewPr>
      <p:guideLst>
        <p:guide orient="horz" pos="2160"/>
        <p:guide pos="28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3E506-CB7B-4C47-A74B-66AF2E2C4B6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885F77-2980-4EE2-9316-1ED1A877FB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5E756-DF40-4AD8-8488-A924A96D7F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F94BE7-0E52-4491-B9E5-1EBFA965FA8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EED30-C25E-4C27-9CA4-FFEABFC75F3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A98A87-520A-489D-B138-8546E81986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6539A3-DD35-4454-BE16-861FC7085A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17DB8-CA30-4712-B418-85F163CA34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ECFDC-C6A9-4ABB-BB43-B46DD25487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71E12-49EE-4CDE-AFC2-4837E474573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6507C-BF02-4AE4-B5DF-17E87FF447E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B83F064-EDB5-43D9-98D2-76D614EA95E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547688" y="549275"/>
            <a:ext cx="8047037" cy="2011363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Co-ordinates</a:t>
            </a:r>
          </a:p>
          <a:p>
            <a:pPr algn="ctr"/>
            <a:endParaRPr lang="en-US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Give the coordinates of each point</a:t>
            </a:r>
          </a:p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on the grid.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  <p:bldP spid="5120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89" name="AutoShape 9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29784" name="AutoShape 88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29788" name="Group 92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29704" name="Line 8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05" name="Line 9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06" name="Line 10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07" name="Line 11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08" name="Line 12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09" name="Line 13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0" name="Line 14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1" name="Line 15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2" name="Line 16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4" name="Line 18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5" name="Line 19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6" name="Line 20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7" name="Line 21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8" name="Line 22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19" name="Line 23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20" name="Line 24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21" name="Line 25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22" name="Line 26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26" name="Line 30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27" name="Line 31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29" name="Line 33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0" name="Line 34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1" name="Line 35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2" name="Line 36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3" name="Line 37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4" name="Line 38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5" name="Line 39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6" name="Line 40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37" name="Line 41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40" name="Rectangle 44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9742" name="Text Box 46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29743" name="Text Box 47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29744" name="Text Box 48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29745" name="Text Box 49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29746" name="Text Box 50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29747" name="Text Box 51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29748" name="Text Box 52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29749" name="Text Box 53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29752" name="Text Box 56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29754" name="Line 58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55" name="Line 59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56" name="Line 60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57" name="Line 61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58" name="Line 62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59" name="Line 63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60" name="Line 64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61" name="Line 65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62" name="Line 66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65" name="Rectangle 69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9767" name="Text Box 71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29768" name="Text Box 72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29769" name="Text Box 73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29770" name="Text Box 74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29771" name="Text Box 75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29772" name="Text Box 76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29773" name="Text Box 77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29774" name="Text Box 78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29777" name="Text Box 8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29778" name="Text Box 8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29779" name="Text Box 8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29785" name="Group 89"/>
          <p:cNvGrpSpPr>
            <a:grpSpLocks/>
          </p:cNvGrpSpPr>
          <p:nvPr/>
        </p:nvGrpSpPr>
        <p:grpSpPr bwMode="auto">
          <a:xfrm>
            <a:off x="2279650" y="4441825"/>
            <a:ext cx="420688" cy="420688"/>
            <a:chOff x="1082" y="3122"/>
            <a:chExt cx="187" cy="187"/>
          </a:xfrm>
        </p:grpSpPr>
        <p:sp>
          <p:nvSpPr>
            <p:cNvPr id="29781" name="Line 8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29782" name="Line 8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9783" name="Text Box 8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(3, 2)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8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8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789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0724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25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26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27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28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29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0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1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2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3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4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5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6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7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8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39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0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1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2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3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4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5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7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8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49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50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52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53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754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0755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0756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0759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0760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0763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64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65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66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67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68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69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70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71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72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773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0775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0776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0777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0778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0779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0780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0781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0782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0783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0784" name="Group 64"/>
          <p:cNvGrpSpPr>
            <a:grpSpLocks/>
          </p:cNvGrpSpPr>
          <p:nvPr/>
        </p:nvGrpSpPr>
        <p:grpSpPr bwMode="auto">
          <a:xfrm>
            <a:off x="2803525" y="4975225"/>
            <a:ext cx="420688" cy="420688"/>
            <a:chOff x="1082" y="3122"/>
            <a:chExt cx="187" cy="187"/>
          </a:xfrm>
        </p:grpSpPr>
        <p:sp>
          <p:nvSpPr>
            <p:cNvPr id="30785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0786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0787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(4, 1)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12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1813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1747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1748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49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0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1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2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3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4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5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6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7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8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59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0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1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2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3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4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5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6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7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8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69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0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1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2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3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4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5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6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77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78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1779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1780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1781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1782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1783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1784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1785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1786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1787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88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89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0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1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2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3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4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5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796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797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1798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1799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1800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1801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1802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1803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1804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1805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1806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1807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1808" name="Group 64"/>
          <p:cNvGrpSpPr>
            <a:grpSpLocks/>
          </p:cNvGrpSpPr>
          <p:nvPr/>
        </p:nvGrpSpPr>
        <p:grpSpPr bwMode="auto">
          <a:xfrm>
            <a:off x="1727200" y="1736725"/>
            <a:ext cx="420688" cy="420688"/>
            <a:chOff x="1082" y="3122"/>
            <a:chExt cx="187" cy="187"/>
          </a:xfrm>
        </p:grpSpPr>
        <p:sp>
          <p:nvSpPr>
            <p:cNvPr id="31809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1810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1811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(2, 7)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8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36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2837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2771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2772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3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4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6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7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8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79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0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1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2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3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4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5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6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7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8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89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0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1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2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3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4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5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6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7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8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799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00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01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2802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2803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2804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2805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2806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2807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2808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2809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2810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2811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2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3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4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5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6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7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8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19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20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2821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2822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2823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2824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2825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2826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2827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2828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2829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2830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2831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2832" name="Group 64"/>
          <p:cNvGrpSpPr>
            <a:grpSpLocks/>
          </p:cNvGrpSpPr>
          <p:nvPr/>
        </p:nvGrpSpPr>
        <p:grpSpPr bwMode="auto">
          <a:xfrm>
            <a:off x="3346450" y="2832100"/>
            <a:ext cx="420688" cy="420688"/>
            <a:chOff x="1082" y="3122"/>
            <a:chExt cx="187" cy="187"/>
          </a:xfrm>
        </p:grpSpPr>
        <p:sp>
          <p:nvSpPr>
            <p:cNvPr id="32833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2834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2835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(5, 5)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60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3861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3796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797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799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1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2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3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5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6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7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8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09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0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1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2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3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4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5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7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8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19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20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21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22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23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24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25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3826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3827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3828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3829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3830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3831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3832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3833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3834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3835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36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37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38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39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40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41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42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43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44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3845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3846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3847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3848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3849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3850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3851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3852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3853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3854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3855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3856" name="Group 64"/>
          <p:cNvGrpSpPr>
            <a:grpSpLocks/>
          </p:cNvGrpSpPr>
          <p:nvPr/>
        </p:nvGrpSpPr>
        <p:grpSpPr bwMode="auto">
          <a:xfrm>
            <a:off x="3898900" y="5527675"/>
            <a:ext cx="420688" cy="420688"/>
            <a:chOff x="1082" y="3122"/>
            <a:chExt cx="187" cy="187"/>
          </a:xfrm>
        </p:grpSpPr>
        <p:sp>
          <p:nvSpPr>
            <p:cNvPr id="33857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3858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3859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(6, 0)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84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4885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4820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1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2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3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4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5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6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7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8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29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0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1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2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3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4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5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6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7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8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39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0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1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2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3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4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5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6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7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8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49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4850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4851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4852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4853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4854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4855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4856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4857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4858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4859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0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1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2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3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4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5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6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7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68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4869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4870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4871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4872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4873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4874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4875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4876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4877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4878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4879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4880" name="Group 64"/>
          <p:cNvGrpSpPr>
            <a:grpSpLocks/>
          </p:cNvGrpSpPr>
          <p:nvPr/>
        </p:nvGrpSpPr>
        <p:grpSpPr bwMode="auto">
          <a:xfrm>
            <a:off x="3346450" y="1212850"/>
            <a:ext cx="420688" cy="420688"/>
            <a:chOff x="1082" y="3122"/>
            <a:chExt cx="187" cy="187"/>
          </a:xfrm>
        </p:grpSpPr>
        <p:sp>
          <p:nvSpPr>
            <p:cNvPr id="34881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4882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4883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(5, 8)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08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5909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5843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5844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45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46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47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48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49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0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1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2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3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4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5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6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7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8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59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0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1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2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3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4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5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6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7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8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69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70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71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72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73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5874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5875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5876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5877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5878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5879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5880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5881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5882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5883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84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85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86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87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88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89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90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91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892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5893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5894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5895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5896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5897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5898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5899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5900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5901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5902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5903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5904" name="Group 64"/>
          <p:cNvGrpSpPr>
            <a:grpSpLocks/>
          </p:cNvGrpSpPr>
          <p:nvPr/>
        </p:nvGrpSpPr>
        <p:grpSpPr bwMode="auto">
          <a:xfrm>
            <a:off x="1193800" y="1765300"/>
            <a:ext cx="420688" cy="420688"/>
            <a:chOff x="1082" y="3122"/>
            <a:chExt cx="187" cy="187"/>
          </a:xfrm>
        </p:grpSpPr>
        <p:sp>
          <p:nvSpPr>
            <p:cNvPr id="35905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5906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5907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(1, 7)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9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32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6933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6867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6868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69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0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1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2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3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4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5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6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7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8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79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0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1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2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3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4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5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6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7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8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89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0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1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2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3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4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5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6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897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6898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6899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6900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6901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6902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6903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6904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6905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6906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6907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08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09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0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1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2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3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4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5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16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6917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6918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6919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6920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6921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6922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6923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6924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6925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6926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6927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6928" name="Group 64"/>
          <p:cNvGrpSpPr>
            <a:grpSpLocks/>
          </p:cNvGrpSpPr>
          <p:nvPr/>
        </p:nvGrpSpPr>
        <p:grpSpPr bwMode="auto">
          <a:xfrm>
            <a:off x="4956175" y="2298700"/>
            <a:ext cx="420688" cy="420688"/>
            <a:chOff x="1082" y="3122"/>
            <a:chExt cx="187" cy="187"/>
          </a:xfrm>
        </p:grpSpPr>
        <p:sp>
          <p:nvSpPr>
            <p:cNvPr id="36929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6930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6931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(8, 6)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9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9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56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7957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7891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7892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3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4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5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6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7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8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899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0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1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2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3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4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5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6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7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8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09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0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1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2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3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4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5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6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7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8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19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20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21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922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7923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7924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7925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7926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7927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7928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7929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7930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7931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2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3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4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5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6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7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8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39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40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7941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7942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7943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7944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7945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7946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7947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7948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7949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7950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7951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7952" name="Group 64"/>
          <p:cNvGrpSpPr>
            <a:grpSpLocks/>
          </p:cNvGrpSpPr>
          <p:nvPr/>
        </p:nvGrpSpPr>
        <p:grpSpPr bwMode="auto">
          <a:xfrm>
            <a:off x="660400" y="5518150"/>
            <a:ext cx="420688" cy="420688"/>
            <a:chOff x="1082" y="3122"/>
            <a:chExt cx="187" cy="187"/>
          </a:xfrm>
        </p:grpSpPr>
        <p:sp>
          <p:nvSpPr>
            <p:cNvPr id="37953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7954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7955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(0, 0)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80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8981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8915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8916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18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19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0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1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2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3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4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5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6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7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8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29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0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1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2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3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4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5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6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7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8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39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40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41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42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43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44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45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946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8947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8948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8949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8950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8951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8952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8953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8954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8955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56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57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58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59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60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61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62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63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64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8965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8966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8967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8968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8969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8970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8971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8972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8973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8974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8975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38976" name="Group 64"/>
          <p:cNvGrpSpPr>
            <a:grpSpLocks/>
          </p:cNvGrpSpPr>
          <p:nvPr/>
        </p:nvGrpSpPr>
        <p:grpSpPr bwMode="auto">
          <a:xfrm>
            <a:off x="4956175" y="5003800"/>
            <a:ext cx="420688" cy="420688"/>
            <a:chOff x="1082" y="3122"/>
            <a:chExt cx="187" cy="187"/>
          </a:xfrm>
        </p:grpSpPr>
        <p:sp>
          <p:nvSpPr>
            <p:cNvPr id="38977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8978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8979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(8, 1)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04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0005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9939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39940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1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3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4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5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6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7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8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49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0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1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2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3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4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5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6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7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8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59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0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1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2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3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4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5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6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7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8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69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9970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9971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9972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9973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9974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9975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9976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9977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9978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9979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0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1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2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3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4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5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6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7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39988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9989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39990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39991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39992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39993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39994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39995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39996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39997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39998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39999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0000" name="Group 64"/>
          <p:cNvGrpSpPr>
            <a:grpSpLocks/>
          </p:cNvGrpSpPr>
          <p:nvPr/>
        </p:nvGrpSpPr>
        <p:grpSpPr bwMode="auto">
          <a:xfrm>
            <a:off x="4429125" y="1746250"/>
            <a:ext cx="420688" cy="420688"/>
            <a:chOff x="1082" y="3122"/>
            <a:chExt cx="187" cy="187"/>
          </a:xfrm>
        </p:grpSpPr>
        <p:sp>
          <p:nvSpPr>
            <p:cNvPr id="40001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002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0003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(7, 7)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8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029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0963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0964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65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66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67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68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69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0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1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2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3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4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5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6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7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8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79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0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1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2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3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4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5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6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7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8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89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90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91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92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0993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0994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0995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0996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0997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0998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0999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1000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1001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1002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1003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04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05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06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07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08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09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10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11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12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1013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1014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1015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1016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1017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1018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1019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1020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1021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1022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1023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1024" name="Group 64"/>
          <p:cNvGrpSpPr>
            <a:grpSpLocks/>
          </p:cNvGrpSpPr>
          <p:nvPr/>
        </p:nvGrpSpPr>
        <p:grpSpPr bwMode="auto">
          <a:xfrm>
            <a:off x="660400" y="2298700"/>
            <a:ext cx="420688" cy="420688"/>
            <a:chOff x="1082" y="3122"/>
            <a:chExt cx="187" cy="187"/>
          </a:xfrm>
        </p:grpSpPr>
        <p:sp>
          <p:nvSpPr>
            <p:cNvPr id="41025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026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1027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(0, 6)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52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2053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1987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1988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89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0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1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2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3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4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5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6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7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8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1999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0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1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2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3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4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5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6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7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8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09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0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1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2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3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4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5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6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17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18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2019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2020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2021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2022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2023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2024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2025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2026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2027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28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29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0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1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2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3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4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5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36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2037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2038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2039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2040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2041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2042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2043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2044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2045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2046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2047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2048" name="Group 64"/>
          <p:cNvGrpSpPr>
            <a:grpSpLocks/>
          </p:cNvGrpSpPr>
          <p:nvPr/>
        </p:nvGrpSpPr>
        <p:grpSpPr bwMode="auto">
          <a:xfrm>
            <a:off x="2813050" y="3908425"/>
            <a:ext cx="420688" cy="420688"/>
            <a:chOff x="1082" y="3122"/>
            <a:chExt cx="187" cy="187"/>
          </a:xfrm>
        </p:grpSpPr>
        <p:sp>
          <p:nvSpPr>
            <p:cNvPr id="42049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2050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2051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(4, 3)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0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76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3077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3011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3012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3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4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5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7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8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19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0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1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2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3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4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5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6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7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8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29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0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1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2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3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4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5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6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7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8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39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40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41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3042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3043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3044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3045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3047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3048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3049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3050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3051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2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3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4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5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6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7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8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59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60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3061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3062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3063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3064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3065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3066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3067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3068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3069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3070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3071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3072" name="Group 64"/>
          <p:cNvGrpSpPr>
            <a:grpSpLocks/>
          </p:cNvGrpSpPr>
          <p:nvPr/>
        </p:nvGrpSpPr>
        <p:grpSpPr bwMode="auto">
          <a:xfrm>
            <a:off x="1727200" y="3390900"/>
            <a:ext cx="420688" cy="420688"/>
            <a:chOff x="1082" y="3122"/>
            <a:chExt cx="187" cy="187"/>
          </a:xfrm>
        </p:grpSpPr>
        <p:sp>
          <p:nvSpPr>
            <p:cNvPr id="43073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3074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3075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(2, 4)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7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00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4101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4035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4036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37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38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39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0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1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2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3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4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5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6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7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8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49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0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1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2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3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4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5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6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7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8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59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60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61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62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63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64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65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4066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4067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4068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4069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4070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4071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4072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4073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4074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4075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76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77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78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79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80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81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82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83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84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4085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4086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4087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4088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4089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4090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4091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4092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4093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4094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4095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4096" name="Group 64"/>
          <p:cNvGrpSpPr>
            <a:grpSpLocks/>
          </p:cNvGrpSpPr>
          <p:nvPr/>
        </p:nvGrpSpPr>
        <p:grpSpPr bwMode="auto">
          <a:xfrm>
            <a:off x="4965700" y="1746250"/>
            <a:ext cx="420688" cy="420688"/>
            <a:chOff x="1082" y="3122"/>
            <a:chExt cx="187" cy="187"/>
          </a:xfrm>
        </p:grpSpPr>
        <p:sp>
          <p:nvSpPr>
            <p:cNvPr id="44097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4098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4099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(8, 7)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24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5125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5059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5060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1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2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4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5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6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7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8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69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0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1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2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3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4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5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6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7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8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79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0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1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2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3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4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5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6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7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8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089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5090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5091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5092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5093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5094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5095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5096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5097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5098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5099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0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1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2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3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4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5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6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7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08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5109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5110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5111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5112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5113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5114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5115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5116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5117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5118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5119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5120" name="Group 64"/>
          <p:cNvGrpSpPr>
            <a:grpSpLocks/>
          </p:cNvGrpSpPr>
          <p:nvPr/>
        </p:nvGrpSpPr>
        <p:grpSpPr bwMode="auto">
          <a:xfrm>
            <a:off x="1736725" y="2308225"/>
            <a:ext cx="420688" cy="420688"/>
            <a:chOff x="1082" y="3122"/>
            <a:chExt cx="187" cy="187"/>
          </a:xfrm>
        </p:grpSpPr>
        <p:sp>
          <p:nvSpPr>
            <p:cNvPr id="45121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5122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5123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(2, 6)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48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6149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6083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6084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85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86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87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88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89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0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1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2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3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4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5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6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7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8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099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0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1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2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3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4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5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6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7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8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09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10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11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12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13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6114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6115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6116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6117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6118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6119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6120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6121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6122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6123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24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25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26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27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28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29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30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31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32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6133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6134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6135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6136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6137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6138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6139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6140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6141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6142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6143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6144" name="Group 64"/>
          <p:cNvGrpSpPr>
            <a:grpSpLocks/>
          </p:cNvGrpSpPr>
          <p:nvPr/>
        </p:nvGrpSpPr>
        <p:grpSpPr bwMode="auto">
          <a:xfrm>
            <a:off x="1193800" y="5527675"/>
            <a:ext cx="420688" cy="420688"/>
            <a:chOff x="1082" y="3122"/>
            <a:chExt cx="187" cy="187"/>
          </a:xfrm>
        </p:grpSpPr>
        <p:sp>
          <p:nvSpPr>
            <p:cNvPr id="46145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6146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6147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(1, 0)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72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7173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7107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7108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09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0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1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2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3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4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5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6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7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8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19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0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1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2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3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4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5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6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7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8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29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0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1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2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3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4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5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6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37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7138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7139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7140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7141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7142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7143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7144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7145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7146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7147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48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49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0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1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2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3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4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5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56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7157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7158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7159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7160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7161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7162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7163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7164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7165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7166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7167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7168" name="Group 64"/>
          <p:cNvGrpSpPr>
            <a:grpSpLocks/>
          </p:cNvGrpSpPr>
          <p:nvPr/>
        </p:nvGrpSpPr>
        <p:grpSpPr bwMode="auto">
          <a:xfrm>
            <a:off x="3894138" y="3908425"/>
            <a:ext cx="420687" cy="420688"/>
            <a:chOff x="1082" y="3122"/>
            <a:chExt cx="187" cy="187"/>
          </a:xfrm>
        </p:grpSpPr>
        <p:sp>
          <p:nvSpPr>
            <p:cNvPr id="47169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7170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7171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(6, 3)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96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8197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8131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8132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3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4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5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6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7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8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39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0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1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2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3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4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5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6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7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8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49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0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1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2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3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4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5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6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7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8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59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60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61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8162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8163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8164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8165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8166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8167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8168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8169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8170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8171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2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3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4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5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6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7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8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79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80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8181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8182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8183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8184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8185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8186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8187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8188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8189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8190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8191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8192" name="Group 64"/>
          <p:cNvGrpSpPr>
            <a:grpSpLocks/>
          </p:cNvGrpSpPr>
          <p:nvPr/>
        </p:nvGrpSpPr>
        <p:grpSpPr bwMode="auto">
          <a:xfrm>
            <a:off x="1193800" y="4441825"/>
            <a:ext cx="420688" cy="420688"/>
            <a:chOff x="1082" y="3122"/>
            <a:chExt cx="187" cy="187"/>
          </a:xfrm>
        </p:grpSpPr>
        <p:sp>
          <p:nvSpPr>
            <p:cNvPr id="48193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8194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8195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(1, 2)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9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20" name="AutoShape 6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99FF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9221" name="AutoShape 69"/>
          <p:cNvSpPr>
            <a:spLocks noChangeArrowheads="1"/>
          </p:cNvSpPr>
          <p:nvPr/>
        </p:nvSpPr>
        <p:spPr bwMode="auto">
          <a:xfrm>
            <a:off x="5729288" y="2057400"/>
            <a:ext cx="3190875" cy="1371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CCFF99"/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grpSp>
        <p:nvGrpSpPr>
          <p:cNvPr id="49155" name="Group 3"/>
          <p:cNvGrpSpPr>
            <a:grpSpLocks/>
          </p:cNvGrpSpPr>
          <p:nvPr/>
        </p:nvGrpSpPr>
        <p:grpSpPr bwMode="auto">
          <a:xfrm>
            <a:off x="204788" y="652463"/>
            <a:ext cx="5592762" cy="5613400"/>
            <a:chOff x="129" y="411"/>
            <a:chExt cx="3523" cy="3536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291" y="897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57" name="Line 5"/>
            <p:cNvSpPr>
              <a:spLocks noChangeShapeType="1"/>
            </p:cNvSpPr>
            <p:nvPr/>
          </p:nvSpPr>
          <p:spPr bwMode="auto">
            <a:xfrm>
              <a:off x="291" y="123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58" name="Line 6"/>
            <p:cNvSpPr>
              <a:spLocks noChangeShapeType="1"/>
            </p:cNvSpPr>
            <p:nvPr/>
          </p:nvSpPr>
          <p:spPr bwMode="auto">
            <a:xfrm>
              <a:off x="291" y="1576"/>
              <a:ext cx="310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59" name="Line 7"/>
            <p:cNvSpPr>
              <a:spLocks noChangeShapeType="1"/>
            </p:cNvSpPr>
            <p:nvPr/>
          </p:nvSpPr>
          <p:spPr bwMode="auto">
            <a:xfrm>
              <a:off x="292" y="1916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0" name="Line 8"/>
            <p:cNvSpPr>
              <a:spLocks noChangeShapeType="1"/>
            </p:cNvSpPr>
            <p:nvPr/>
          </p:nvSpPr>
          <p:spPr bwMode="auto">
            <a:xfrm>
              <a:off x="292" y="225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1" name="Line 9"/>
            <p:cNvSpPr>
              <a:spLocks noChangeShapeType="1"/>
            </p:cNvSpPr>
            <p:nvPr/>
          </p:nvSpPr>
          <p:spPr bwMode="auto">
            <a:xfrm>
              <a:off x="292" y="259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2" name="Line 10"/>
            <p:cNvSpPr>
              <a:spLocks noChangeShapeType="1"/>
            </p:cNvSpPr>
            <p:nvPr/>
          </p:nvSpPr>
          <p:spPr bwMode="auto">
            <a:xfrm>
              <a:off x="292" y="2934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3" name="Line 11"/>
            <p:cNvSpPr>
              <a:spLocks noChangeShapeType="1"/>
            </p:cNvSpPr>
            <p:nvPr/>
          </p:nvSpPr>
          <p:spPr bwMode="auto">
            <a:xfrm>
              <a:off x="292" y="3275"/>
              <a:ext cx="310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4" name="Line 12"/>
            <p:cNvSpPr>
              <a:spLocks noChangeShapeType="1"/>
            </p:cNvSpPr>
            <p:nvPr/>
          </p:nvSpPr>
          <p:spPr bwMode="auto">
            <a:xfrm>
              <a:off x="292" y="3614"/>
              <a:ext cx="3108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5" name="Line 13"/>
            <p:cNvSpPr>
              <a:spLocks noChangeShapeType="1"/>
            </p:cNvSpPr>
            <p:nvPr/>
          </p:nvSpPr>
          <p:spPr bwMode="auto">
            <a:xfrm rot="-5400000">
              <a:off x="-1026" y="2298"/>
              <a:ext cx="3135" cy="0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6" name="Line 14"/>
            <p:cNvSpPr>
              <a:spLocks noChangeShapeType="1"/>
            </p:cNvSpPr>
            <p:nvPr/>
          </p:nvSpPr>
          <p:spPr bwMode="auto">
            <a:xfrm rot="-5400000">
              <a:off x="-690" y="2295"/>
              <a:ext cx="31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7" name="Line 15"/>
            <p:cNvSpPr>
              <a:spLocks noChangeShapeType="1"/>
            </p:cNvSpPr>
            <p:nvPr/>
          </p:nvSpPr>
          <p:spPr bwMode="auto">
            <a:xfrm rot="-5400000">
              <a:off x="-347" y="2298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8" name="Line 16"/>
            <p:cNvSpPr>
              <a:spLocks noChangeShapeType="1"/>
            </p:cNvSpPr>
            <p:nvPr/>
          </p:nvSpPr>
          <p:spPr bwMode="auto">
            <a:xfrm rot="-5400000">
              <a:off x="-4" y="2300"/>
              <a:ext cx="313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69" name="Line 17"/>
            <p:cNvSpPr>
              <a:spLocks noChangeShapeType="1"/>
            </p:cNvSpPr>
            <p:nvPr/>
          </p:nvSpPr>
          <p:spPr bwMode="auto">
            <a:xfrm rot="-5400000">
              <a:off x="338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0" name="Line 18"/>
            <p:cNvSpPr>
              <a:spLocks noChangeShapeType="1"/>
            </p:cNvSpPr>
            <p:nvPr/>
          </p:nvSpPr>
          <p:spPr bwMode="auto">
            <a:xfrm rot="-5400000">
              <a:off x="677" y="2303"/>
              <a:ext cx="312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1" name="Line 19"/>
            <p:cNvSpPr>
              <a:spLocks noChangeShapeType="1"/>
            </p:cNvSpPr>
            <p:nvPr/>
          </p:nvSpPr>
          <p:spPr bwMode="auto">
            <a:xfrm rot="-5400000">
              <a:off x="1016" y="2299"/>
              <a:ext cx="3129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2" name="Line 20"/>
            <p:cNvSpPr>
              <a:spLocks noChangeShapeType="1"/>
            </p:cNvSpPr>
            <p:nvPr/>
          </p:nvSpPr>
          <p:spPr bwMode="auto">
            <a:xfrm rot="-5400000">
              <a:off x="1352" y="2296"/>
              <a:ext cx="3135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3" name="Line 21"/>
            <p:cNvSpPr>
              <a:spLocks noChangeShapeType="1"/>
            </p:cNvSpPr>
            <p:nvPr/>
          </p:nvSpPr>
          <p:spPr bwMode="auto">
            <a:xfrm rot="-5400000">
              <a:off x="1698" y="2301"/>
              <a:ext cx="3124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4" name="Line 22"/>
            <p:cNvSpPr>
              <a:spLocks noChangeShapeType="1"/>
            </p:cNvSpPr>
            <p:nvPr/>
          </p:nvSpPr>
          <p:spPr bwMode="auto">
            <a:xfrm flipV="1">
              <a:off x="542" y="745"/>
              <a:ext cx="0" cy="2865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5" name="Line 23"/>
            <p:cNvSpPr>
              <a:spLocks noChangeShapeType="1"/>
            </p:cNvSpPr>
            <p:nvPr/>
          </p:nvSpPr>
          <p:spPr bwMode="auto">
            <a:xfrm rot="5400000" flipV="1">
              <a:off x="1969" y="2183"/>
              <a:ext cx="0" cy="2862"/>
            </a:xfrm>
            <a:prstGeom prst="line">
              <a:avLst/>
            </a:prstGeom>
            <a:noFill/>
            <a:ln w="635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6" name="Line 24"/>
            <p:cNvSpPr>
              <a:spLocks noChangeShapeType="1"/>
            </p:cNvSpPr>
            <p:nvPr/>
          </p:nvSpPr>
          <p:spPr bwMode="auto">
            <a:xfrm>
              <a:off x="547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7" name="Line 25"/>
            <p:cNvSpPr>
              <a:spLocks noChangeShapeType="1"/>
            </p:cNvSpPr>
            <p:nvPr/>
          </p:nvSpPr>
          <p:spPr bwMode="auto">
            <a:xfrm>
              <a:off x="885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8" name="Line 26"/>
            <p:cNvSpPr>
              <a:spLocks noChangeShapeType="1"/>
            </p:cNvSpPr>
            <p:nvPr/>
          </p:nvSpPr>
          <p:spPr bwMode="auto">
            <a:xfrm>
              <a:off x="122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79" name="Line 27"/>
            <p:cNvSpPr>
              <a:spLocks noChangeShapeType="1"/>
            </p:cNvSpPr>
            <p:nvPr/>
          </p:nvSpPr>
          <p:spPr bwMode="auto">
            <a:xfrm>
              <a:off x="1564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80" name="Line 28"/>
            <p:cNvSpPr>
              <a:spLocks noChangeShapeType="1"/>
            </p:cNvSpPr>
            <p:nvPr/>
          </p:nvSpPr>
          <p:spPr bwMode="auto">
            <a:xfrm>
              <a:off x="190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81" name="Line 29"/>
            <p:cNvSpPr>
              <a:spLocks noChangeShapeType="1"/>
            </p:cNvSpPr>
            <p:nvPr/>
          </p:nvSpPr>
          <p:spPr bwMode="auto">
            <a:xfrm>
              <a:off x="2243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82" name="Line 30"/>
            <p:cNvSpPr>
              <a:spLocks noChangeShapeType="1"/>
            </p:cNvSpPr>
            <p:nvPr/>
          </p:nvSpPr>
          <p:spPr bwMode="auto">
            <a:xfrm>
              <a:off x="2581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83" name="Line 31"/>
            <p:cNvSpPr>
              <a:spLocks noChangeShapeType="1"/>
            </p:cNvSpPr>
            <p:nvPr/>
          </p:nvSpPr>
          <p:spPr bwMode="auto">
            <a:xfrm>
              <a:off x="292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84" name="Line 32"/>
            <p:cNvSpPr>
              <a:spLocks noChangeShapeType="1"/>
            </p:cNvSpPr>
            <p:nvPr/>
          </p:nvSpPr>
          <p:spPr bwMode="auto">
            <a:xfrm>
              <a:off x="3260" y="3619"/>
              <a:ext cx="0" cy="8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85" name="Rectangle 33"/>
            <p:cNvSpPr>
              <a:spLocks noChangeArrowheads="1"/>
            </p:cNvSpPr>
            <p:nvPr/>
          </p:nvSpPr>
          <p:spPr bwMode="auto">
            <a:xfrm>
              <a:off x="438" y="3754"/>
              <a:ext cx="2962" cy="19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9186" name="Text Box 34"/>
            <p:cNvSpPr txBox="1">
              <a:spLocks noChangeArrowheads="1"/>
            </p:cNvSpPr>
            <p:nvPr/>
          </p:nvSpPr>
          <p:spPr bwMode="auto">
            <a:xfrm>
              <a:off x="780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9187" name="Text Box 35"/>
            <p:cNvSpPr txBox="1">
              <a:spLocks noChangeArrowheads="1"/>
            </p:cNvSpPr>
            <p:nvPr/>
          </p:nvSpPr>
          <p:spPr bwMode="auto">
            <a:xfrm>
              <a:off x="1115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9188" name="Text Box 36"/>
            <p:cNvSpPr txBox="1">
              <a:spLocks noChangeArrowheads="1"/>
            </p:cNvSpPr>
            <p:nvPr/>
          </p:nvSpPr>
          <p:spPr bwMode="auto">
            <a:xfrm>
              <a:off x="1451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9189" name="Text Box 37"/>
            <p:cNvSpPr txBox="1">
              <a:spLocks noChangeArrowheads="1"/>
            </p:cNvSpPr>
            <p:nvPr/>
          </p:nvSpPr>
          <p:spPr bwMode="auto">
            <a:xfrm>
              <a:off x="1788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9190" name="Text Box 38"/>
            <p:cNvSpPr txBox="1">
              <a:spLocks noChangeArrowheads="1"/>
            </p:cNvSpPr>
            <p:nvPr/>
          </p:nvSpPr>
          <p:spPr bwMode="auto">
            <a:xfrm>
              <a:off x="2122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9191" name="Text Box 39"/>
            <p:cNvSpPr txBox="1">
              <a:spLocks noChangeArrowheads="1"/>
            </p:cNvSpPr>
            <p:nvPr/>
          </p:nvSpPr>
          <p:spPr bwMode="auto">
            <a:xfrm>
              <a:off x="2458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9192" name="Text Box 40"/>
            <p:cNvSpPr txBox="1">
              <a:spLocks noChangeArrowheads="1"/>
            </p:cNvSpPr>
            <p:nvPr/>
          </p:nvSpPr>
          <p:spPr bwMode="auto">
            <a:xfrm>
              <a:off x="2793" y="372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9193" name="Text Box 41"/>
            <p:cNvSpPr txBox="1">
              <a:spLocks noChangeArrowheads="1"/>
            </p:cNvSpPr>
            <p:nvPr/>
          </p:nvSpPr>
          <p:spPr bwMode="auto">
            <a:xfrm>
              <a:off x="3130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9194" name="Text Box 42"/>
            <p:cNvSpPr txBox="1">
              <a:spLocks noChangeArrowheads="1"/>
            </p:cNvSpPr>
            <p:nvPr/>
          </p:nvSpPr>
          <p:spPr bwMode="auto">
            <a:xfrm>
              <a:off x="447" y="3722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9195" name="Line 43"/>
            <p:cNvSpPr>
              <a:spLocks noChangeShapeType="1"/>
            </p:cNvSpPr>
            <p:nvPr/>
          </p:nvSpPr>
          <p:spPr bwMode="auto">
            <a:xfrm flipH="1">
              <a:off x="443" y="361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96" name="Line 44"/>
            <p:cNvSpPr>
              <a:spLocks noChangeShapeType="1"/>
            </p:cNvSpPr>
            <p:nvPr/>
          </p:nvSpPr>
          <p:spPr bwMode="auto">
            <a:xfrm flipH="1">
              <a:off x="443" y="3273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97" name="Line 45"/>
            <p:cNvSpPr>
              <a:spLocks noChangeShapeType="1"/>
            </p:cNvSpPr>
            <p:nvPr/>
          </p:nvSpPr>
          <p:spPr bwMode="auto">
            <a:xfrm flipH="1">
              <a:off x="443" y="2934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98" name="Line 46"/>
            <p:cNvSpPr>
              <a:spLocks noChangeShapeType="1"/>
            </p:cNvSpPr>
            <p:nvPr/>
          </p:nvSpPr>
          <p:spPr bwMode="auto">
            <a:xfrm flipH="1">
              <a:off x="443" y="259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199" name="Line 47"/>
            <p:cNvSpPr>
              <a:spLocks noChangeShapeType="1"/>
            </p:cNvSpPr>
            <p:nvPr/>
          </p:nvSpPr>
          <p:spPr bwMode="auto">
            <a:xfrm flipH="1">
              <a:off x="443" y="2255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200" name="Line 48"/>
            <p:cNvSpPr>
              <a:spLocks noChangeShapeType="1"/>
            </p:cNvSpPr>
            <p:nvPr/>
          </p:nvSpPr>
          <p:spPr bwMode="auto">
            <a:xfrm flipH="1">
              <a:off x="443" y="1917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201" name="Line 49"/>
            <p:cNvSpPr>
              <a:spLocks noChangeShapeType="1"/>
            </p:cNvSpPr>
            <p:nvPr/>
          </p:nvSpPr>
          <p:spPr bwMode="auto">
            <a:xfrm flipH="1">
              <a:off x="443" y="1578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202" name="Line 50"/>
            <p:cNvSpPr>
              <a:spLocks noChangeShapeType="1"/>
            </p:cNvSpPr>
            <p:nvPr/>
          </p:nvSpPr>
          <p:spPr bwMode="auto">
            <a:xfrm flipH="1">
              <a:off x="443" y="123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203" name="Line 51"/>
            <p:cNvSpPr>
              <a:spLocks noChangeShapeType="1"/>
            </p:cNvSpPr>
            <p:nvPr/>
          </p:nvSpPr>
          <p:spPr bwMode="auto">
            <a:xfrm flipH="1">
              <a:off x="443" y="899"/>
              <a:ext cx="8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204" name="Rectangle 52"/>
            <p:cNvSpPr>
              <a:spLocks noChangeArrowheads="1"/>
            </p:cNvSpPr>
            <p:nvPr/>
          </p:nvSpPr>
          <p:spPr bwMode="auto">
            <a:xfrm>
              <a:off x="129" y="746"/>
              <a:ext cx="270" cy="290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49205" name="Text Box 53"/>
            <p:cNvSpPr txBox="1">
              <a:spLocks noChangeArrowheads="1"/>
            </p:cNvSpPr>
            <p:nvPr/>
          </p:nvSpPr>
          <p:spPr bwMode="auto">
            <a:xfrm>
              <a:off x="134" y="314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1</a:t>
              </a:r>
              <a:endParaRPr lang="en-US" sz="1600" b="1"/>
            </a:p>
          </p:txBody>
        </p:sp>
        <p:sp>
          <p:nvSpPr>
            <p:cNvPr id="49206" name="Text Box 54"/>
            <p:cNvSpPr txBox="1">
              <a:spLocks noChangeArrowheads="1"/>
            </p:cNvSpPr>
            <p:nvPr/>
          </p:nvSpPr>
          <p:spPr bwMode="auto">
            <a:xfrm>
              <a:off x="134" y="2803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2</a:t>
              </a:r>
              <a:endParaRPr lang="en-US" sz="1600" b="1"/>
            </a:p>
          </p:txBody>
        </p:sp>
        <p:sp>
          <p:nvSpPr>
            <p:cNvPr id="49207" name="Text Box 55"/>
            <p:cNvSpPr txBox="1">
              <a:spLocks noChangeArrowheads="1"/>
            </p:cNvSpPr>
            <p:nvPr/>
          </p:nvSpPr>
          <p:spPr bwMode="auto">
            <a:xfrm>
              <a:off x="133" y="246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3</a:t>
              </a:r>
              <a:endParaRPr lang="en-US" sz="1600" b="1"/>
            </a:p>
          </p:txBody>
        </p:sp>
        <p:sp>
          <p:nvSpPr>
            <p:cNvPr id="49208" name="Text Box 56"/>
            <p:cNvSpPr txBox="1">
              <a:spLocks noChangeArrowheads="1"/>
            </p:cNvSpPr>
            <p:nvPr/>
          </p:nvSpPr>
          <p:spPr bwMode="auto">
            <a:xfrm>
              <a:off x="133" y="2124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4</a:t>
              </a:r>
              <a:endParaRPr lang="en-US" sz="1600" b="1"/>
            </a:p>
          </p:txBody>
        </p:sp>
        <p:sp>
          <p:nvSpPr>
            <p:cNvPr id="49209" name="Text Box 57"/>
            <p:cNvSpPr txBox="1">
              <a:spLocks noChangeArrowheads="1"/>
            </p:cNvSpPr>
            <p:nvPr/>
          </p:nvSpPr>
          <p:spPr bwMode="auto">
            <a:xfrm>
              <a:off x="133" y="1785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5</a:t>
              </a:r>
              <a:endParaRPr lang="en-US" sz="1600" b="1"/>
            </a:p>
          </p:txBody>
        </p:sp>
        <p:sp>
          <p:nvSpPr>
            <p:cNvPr id="49210" name="Text Box 58"/>
            <p:cNvSpPr txBox="1">
              <a:spLocks noChangeArrowheads="1"/>
            </p:cNvSpPr>
            <p:nvPr/>
          </p:nvSpPr>
          <p:spPr bwMode="auto">
            <a:xfrm>
              <a:off x="134" y="1446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6</a:t>
              </a:r>
              <a:endParaRPr lang="en-US" sz="1600" b="1"/>
            </a:p>
          </p:txBody>
        </p:sp>
        <p:sp>
          <p:nvSpPr>
            <p:cNvPr id="49211" name="Text Box 59"/>
            <p:cNvSpPr txBox="1">
              <a:spLocks noChangeArrowheads="1"/>
            </p:cNvSpPr>
            <p:nvPr/>
          </p:nvSpPr>
          <p:spPr bwMode="auto">
            <a:xfrm>
              <a:off x="133" y="1106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7</a:t>
              </a:r>
              <a:endParaRPr lang="en-US" sz="1600" b="1"/>
            </a:p>
          </p:txBody>
        </p:sp>
        <p:sp>
          <p:nvSpPr>
            <p:cNvPr id="49212" name="Text Box 60"/>
            <p:cNvSpPr txBox="1">
              <a:spLocks noChangeArrowheads="1"/>
            </p:cNvSpPr>
            <p:nvPr/>
          </p:nvSpPr>
          <p:spPr bwMode="auto">
            <a:xfrm>
              <a:off x="133" y="767"/>
              <a:ext cx="18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8</a:t>
              </a:r>
              <a:endParaRPr lang="en-US" sz="1600" b="1"/>
            </a:p>
          </p:txBody>
        </p:sp>
        <p:sp>
          <p:nvSpPr>
            <p:cNvPr id="49213" name="Text Box 61"/>
            <p:cNvSpPr txBox="1">
              <a:spLocks noChangeArrowheads="1"/>
            </p:cNvSpPr>
            <p:nvPr/>
          </p:nvSpPr>
          <p:spPr bwMode="auto">
            <a:xfrm>
              <a:off x="134" y="3482"/>
              <a:ext cx="187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600" b="1"/>
                <a:t>0</a:t>
              </a:r>
              <a:endParaRPr lang="en-US" sz="1600" b="1"/>
            </a:p>
          </p:txBody>
        </p:sp>
        <p:sp>
          <p:nvSpPr>
            <p:cNvPr id="49214" name="Text Box 62"/>
            <p:cNvSpPr txBox="1">
              <a:spLocks noChangeArrowheads="1"/>
            </p:cNvSpPr>
            <p:nvPr/>
          </p:nvSpPr>
          <p:spPr bwMode="auto">
            <a:xfrm>
              <a:off x="134" y="411"/>
              <a:ext cx="19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GB" sz="1800" b="1" i="1"/>
                <a:t>y</a:t>
              </a:r>
              <a:endParaRPr lang="en-US" sz="1800" b="1" i="1"/>
            </a:p>
          </p:txBody>
        </p:sp>
        <p:sp>
          <p:nvSpPr>
            <p:cNvPr id="49215" name="Text Box 63"/>
            <p:cNvSpPr txBox="1">
              <a:spLocks noChangeArrowheads="1"/>
            </p:cNvSpPr>
            <p:nvPr/>
          </p:nvSpPr>
          <p:spPr bwMode="auto">
            <a:xfrm>
              <a:off x="3400" y="3645"/>
              <a:ext cx="25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n-GB" sz="1800" b="1" i="1"/>
                <a:t>x</a:t>
              </a:r>
              <a:endParaRPr lang="en-US" sz="1800" b="1" i="1"/>
            </a:p>
          </p:txBody>
        </p:sp>
      </p:grpSp>
      <p:grpSp>
        <p:nvGrpSpPr>
          <p:cNvPr id="49216" name="Group 64"/>
          <p:cNvGrpSpPr>
            <a:grpSpLocks/>
          </p:cNvGrpSpPr>
          <p:nvPr/>
        </p:nvGrpSpPr>
        <p:grpSpPr bwMode="auto">
          <a:xfrm>
            <a:off x="2270125" y="2841625"/>
            <a:ext cx="420688" cy="420688"/>
            <a:chOff x="1082" y="3122"/>
            <a:chExt cx="187" cy="187"/>
          </a:xfrm>
        </p:grpSpPr>
        <p:sp>
          <p:nvSpPr>
            <p:cNvPr id="49217" name="Line 65"/>
            <p:cNvSpPr>
              <a:spLocks noChangeShapeType="1"/>
            </p:cNvSpPr>
            <p:nvPr/>
          </p:nvSpPr>
          <p:spPr bwMode="auto">
            <a:xfrm>
              <a:off x="1082" y="3122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  <p:sp>
          <p:nvSpPr>
            <p:cNvPr id="49218" name="Line 66"/>
            <p:cNvSpPr>
              <a:spLocks noChangeShapeType="1"/>
            </p:cNvSpPr>
            <p:nvPr/>
          </p:nvSpPr>
          <p:spPr bwMode="auto">
            <a:xfrm flipH="1">
              <a:off x="1083" y="3123"/>
              <a:ext cx="186" cy="186"/>
            </a:xfrm>
            <a:prstGeom prst="line">
              <a:avLst/>
            </a:prstGeom>
            <a:noFill/>
            <a:ln w="101600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9219" name="Text Box 67"/>
          <p:cNvSpPr txBox="1">
            <a:spLocks noChangeArrowheads="1"/>
          </p:cNvSpPr>
          <p:nvPr/>
        </p:nvSpPr>
        <p:spPr bwMode="auto">
          <a:xfrm>
            <a:off x="5849938" y="2239963"/>
            <a:ext cx="29495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b="1">
                <a:solidFill>
                  <a:srgbClr val="800080"/>
                </a:solidFill>
                <a:latin typeface="Comic Sans MS" pitchFamily="66" charset="0"/>
              </a:rPr>
              <a:t>(3, 5)</a:t>
            </a:r>
            <a:endParaRPr lang="en-US" b="1">
              <a:solidFill>
                <a:srgbClr val="80008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520</Words>
  <Application>Microsoft Office PowerPoint</Application>
  <PresentationFormat>On-screen Show (4:3)</PresentationFormat>
  <Paragraphs>427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23</cp:revision>
  <dcterms:created xsi:type="dcterms:W3CDTF">2006-03-03T16:34:11Z</dcterms:created>
  <dcterms:modified xsi:type="dcterms:W3CDTF">2011-11-25T20:33:46Z</dcterms:modified>
</cp:coreProperties>
</file>