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0" r:id="rId1"/>
  </p:sldMasterIdLst>
  <p:notesMasterIdLst>
    <p:notesMasterId r:id="rId17"/>
  </p:notesMasterIdLst>
  <p:sldIdLst>
    <p:sldId id="256" r:id="rId2"/>
    <p:sldId id="257" r:id="rId3"/>
    <p:sldId id="270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ADD8A8-7CD5-4FCC-8172-01A31DAA830C}" v="109" dt="2026-10-14T13:58:42.6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86" autoAdjust="0"/>
    <p:restoredTop sz="94660"/>
  </p:normalViewPr>
  <p:slideViewPr>
    <p:cSldViewPr snapToGrid="0">
      <p:cViewPr>
        <p:scale>
          <a:sx n="66" d="100"/>
          <a:sy n="66" d="100"/>
        </p:scale>
        <p:origin x="544" y="1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rota Maciulewicz" userId="c1cf28dfc2a8dfe4" providerId="LiveId" clId="{747A9988-B3ED-446A-8E2F-D73C04DD7D4A}"/>
    <pc:docChg chg="undo custSel addSld delSld modSld">
      <pc:chgData name="Dorota Maciulewicz" userId="c1cf28dfc2a8dfe4" providerId="LiveId" clId="{747A9988-B3ED-446A-8E2F-D73C04DD7D4A}" dt="2026-10-14T14:00:46.572" v="15077" actId="14100"/>
      <pc:docMkLst>
        <pc:docMk/>
      </pc:docMkLst>
      <pc:sldChg chg="addSp delSp modSp mod setBg modClrScheme delDesignElem chgLayout">
        <pc:chgData name="Dorota Maciulewicz" userId="c1cf28dfc2a8dfe4" providerId="LiveId" clId="{747A9988-B3ED-446A-8E2F-D73C04DD7D4A}" dt="2026-10-08T17:16:18.087" v="10685" actId="255"/>
        <pc:sldMkLst>
          <pc:docMk/>
          <pc:sldMk cId="4126224827" sldId="256"/>
        </pc:sldMkLst>
        <pc:spChg chg="add mod">
          <ac:chgData name="Dorota Maciulewicz" userId="c1cf28dfc2a8dfe4" providerId="LiveId" clId="{747A9988-B3ED-446A-8E2F-D73C04DD7D4A}" dt="2026-10-08T17:16:18.087" v="10685" actId="255"/>
          <ac:spMkLst>
            <pc:docMk/>
            <pc:sldMk cId="4126224827" sldId="256"/>
            <ac:spMk id="5" creationId="{E31BD06D-18EE-A44A-A0AB-2E883D0E479D}"/>
          </ac:spMkLst>
        </pc:spChg>
        <pc:spChg chg="add">
          <ac:chgData name="Dorota Maciulewicz" userId="c1cf28dfc2a8dfe4" providerId="LiveId" clId="{747A9988-B3ED-446A-8E2F-D73C04DD7D4A}" dt="2026-10-08T17:13:52.654" v="10683" actId="26606"/>
          <ac:spMkLst>
            <pc:docMk/>
            <pc:sldMk cId="4126224827" sldId="256"/>
            <ac:spMk id="12" creationId="{90137588-E70B-486E-AFA8-21B0111C4698}"/>
          </ac:spMkLst>
        </pc:spChg>
        <pc:picChg chg="add">
          <ac:chgData name="Dorota Maciulewicz" userId="c1cf28dfc2a8dfe4" providerId="LiveId" clId="{747A9988-B3ED-446A-8E2F-D73C04DD7D4A}" dt="2026-10-08T17:13:52.654" v="10683" actId="26606"/>
          <ac:picMkLst>
            <pc:docMk/>
            <pc:sldMk cId="4126224827" sldId="256"/>
            <ac:picMk id="9" creationId="{57F906FB-7717-4809-F0BE-E368CEF1AD2A}"/>
          </ac:picMkLst>
        </pc:picChg>
      </pc:sldChg>
      <pc:sldChg chg="addSp delSp modSp new mod setBg">
        <pc:chgData name="Dorota Maciulewicz" userId="c1cf28dfc2a8dfe4" providerId="LiveId" clId="{747A9988-B3ED-446A-8E2F-D73C04DD7D4A}" dt="2026-10-13T18:05:51.662" v="13461" actId="20577"/>
        <pc:sldMkLst>
          <pc:docMk/>
          <pc:sldMk cId="1114582801" sldId="257"/>
        </pc:sldMkLst>
        <pc:spChg chg="mod">
          <ac:chgData name="Dorota Maciulewicz" userId="c1cf28dfc2a8dfe4" providerId="LiveId" clId="{747A9988-B3ED-446A-8E2F-D73C04DD7D4A}" dt="2026-10-06T19:08:15.371" v="9838" actId="20577"/>
          <ac:spMkLst>
            <pc:docMk/>
            <pc:sldMk cId="1114582801" sldId="257"/>
            <ac:spMk id="2" creationId="{6AA0FDA3-E2BB-96A5-4B06-319508AA08D9}"/>
          </ac:spMkLst>
        </pc:spChg>
        <pc:graphicFrameChg chg="add mod modGraphic">
          <ac:chgData name="Dorota Maciulewicz" userId="c1cf28dfc2a8dfe4" providerId="LiveId" clId="{747A9988-B3ED-446A-8E2F-D73C04DD7D4A}" dt="2026-10-13T18:05:51.662" v="13461" actId="20577"/>
          <ac:graphicFrameMkLst>
            <pc:docMk/>
            <pc:sldMk cId="1114582801" sldId="257"/>
            <ac:graphicFrameMk id="5" creationId="{FA319156-4042-FA78-F7AD-214E4A9D1EC5}"/>
          </ac:graphicFrameMkLst>
        </pc:graphicFrameChg>
      </pc:sldChg>
      <pc:sldChg chg="addSp delSp modSp new mod setBg setClrOvrMap">
        <pc:chgData name="Dorota Maciulewicz" userId="c1cf28dfc2a8dfe4" providerId="LiveId" clId="{747A9988-B3ED-446A-8E2F-D73C04DD7D4A}" dt="2026-10-13T18:59:39.002" v="14360" actId="2711"/>
        <pc:sldMkLst>
          <pc:docMk/>
          <pc:sldMk cId="2679673643" sldId="258"/>
        </pc:sldMkLst>
        <pc:spChg chg="mod">
          <ac:chgData name="Dorota Maciulewicz" userId="c1cf28dfc2a8dfe4" providerId="LiveId" clId="{747A9988-B3ED-446A-8E2F-D73C04DD7D4A}" dt="2026-10-08T18:53:46.140" v="11763" actId="20577"/>
          <ac:spMkLst>
            <pc:docMk/>
            <pc:sldMk cId="2679673643" sldId="258"/>
            <ac:spMk id="2" creationId="{5BC4F68D-E00E-F2E9-7257-E286117106A8}"/>
          </ac:spMkLst>
        </pc:spChg>
        <pc:graphicFrameChg chg="add mod modGraphic">
          <ac:chgData name="Dorota Maciulewicz" userId="c1cf28dfc2a8dfe4" providerId="LiveId" clId="{747A9988-B3ED-446A-8E2F-D73C04DD7D4A}" dt="2026-10-13T18:59:39.002" v="14360" actId="2711"/>
          <ac:graphicFrameMkLst>
            <pc:docMk/>
            <pc:sldMk cId="2679673643" sldId="258"/>
            <ac:graphicFrameMk id="60" creationId="{0FF8401F-7FC1-BC1F-E1D3-330A171A6731}"/>
          </ac:graphicFrameMkLst>
        </pc:graphicFrameChg>
      </pc:sldChg>
      <pc:sldChg chg="addSp delSp modSp new mod setBg">
        <pc:chgData name="Dorota Maciulewicz" userId="c1cf28dfc2a8dfe4" providerId="LiveId" clId="{747A9988-B3ED-446A-8E2F-D73C04DD7D4A}" dt="2026-10-08T18:53:15.710" v="11760" actId="20577"/>
        <pc:sldMkLst>
          <pc:docMk/>
          <pc:sldMk cId="1798854776" sldId="259"/>
        </pc:sldMkLst>
        <pc:spChg chg="mod">
          <ac:chgData name="Dorota Maciulewicz" userId="c1cf28dfc2a8dfe4" providerId="LiveId" clId="{747A9988-B3ED-446A-8E2F-D73C04DD7D4A}" dt="2026-10-08T18:50:56.214" v="11750" actId="14100"/>
          <ac:spMkLst>
            <pc:docMk/>
            <pc:sldMk cId="1798854776" sldId="259"/>
            <ac:spMk id="2" creationId="{A0061C61-8010-4A83-440E-9E3E284657B0}"/>
          </ac:spMkLst>
        </pc:spChg>
        <pc:graphicFrameChg chg="add mod modGraphic">
          <ac:chgData name="Dorota Maciulewicz" userId="c1cf28dfc2a8dfe4" providerId="LiveId" clId="{747A9988-B3ED-446A-8E2F-D73C04DD7D4A}" dt="2026-10-08T18:53:15.710" v="11760" actId="20577"/>
          <ac:graphicFrameMkLst>
            <pc:docMk/>
            <pc:sldMk cId="1798854776" sldId="259"/>
            <ac:graphicFrameMk id="12" creationId="{9C3DD309-7D08-C429-A373-F4C6A87849CD}"/>
          </ac:graphicFrameMkLst>
        </pc:graphicFrameChg>
      </pc:sldChg>
      <pc:sldChg chg="addSp delSp modSp new mod setBg">
        <pc:chgData name="Dorota Maciulewicz" userId="c1cf28dfc2a8dfe4" providerId="LiveId" clId="{747A9988-B3ED-446A-8E2F-D73C04DD7D4A}" dt="2026-10-08T17:12:40.764" v="10682" actId="20577"/>
        <pc:sldMkLst>
          <pc:docMk/>
          <pc:sldMk cId="369244371" sldId="260"/>
        </pc:sldMkLst>
        <pc:spChg chg="mod">
          <ac:chgData name="Dorota Maciulewicz" userId="c1cf28dfc2a8dfe4" providerId="LiveId" clId="{747A9988-B3ED-446A-8E2F-D73C04DD7D4A}" dt="2026-10-08T17:12:40.764" v="10682" actId="20577"/>
          <ac:spMkLst>
            <pc:docMk/>
            <pc:sldMk cId="369244371" sldId="260"/>
            <ac:spMk id="2" creationId="{17FD44AA-F568-2960-BB76-9F4E854F5A2B}"/>
          </ac:spMkLst>
        </pc:spChg>
        <pc:graphicFrameChg chg="add mod modGraphic">
          <ac:chgData name="Dorota Maciulewicz" userId="c1cf28dfc2a8dfe4" providerId="LiveId" clId="{747A9988-B3ED-446A-8E2F-D73C04DD7D4A}" dt="2026-10-08T16:44:20.297" v="10465" actId="14100"/>
          <ac:graphicFrameMkLst>
            <pc:docMk/>
            <pc:sldMk cId="369244371" sldId="260"/>
            <ac:graphicFrameMk id="15" creationId="{7909A9E3-FFB0-5842-3CB1-2FD9AAAE588F}"/>
          </ac:graphicFrameMkLst>
        </pc:graphicFrameChg>
      </pc:sldChg>
      <pc:sldChg chg="addSp modSp new mod setBg">
        <pc:chgData name="Dorota Maciulewicz" userId="c1cf28dfc2a8dfe4" providerId="LiveId" clId="{747A9988-B3ED-446A-8E2F-D73C04DD7D4A}" dt="2026-10-13T19:02:10.590" v="14362" actId="255"/>
        <pc:sldMkLst>
          <pc:docMk/>
          <pc:sldMk cId="2137254469" sldId="261"/>
        </pc:sldMkLst>
        <pc:spChg chg="mod">
          <ac:chgData name="Dorota Maciulewicz" userId="c1cf28dfc2a8dfe4" providerId="LiveId" clId="{747A9988-B3ED-446A-8E2F-D73C04DD7D4A}" dt="2026-10-13T19:01:29.074" v="14361" actId="20577"/>
          <ac:spMkLst>
            <pc:docMk/>
            <pc:sldMk cId="2137254469" sldId="261"/>
            <ac:spMk id="2" creationId="{FD842FAB-9E88-C2B5-1F8E-2495D2E229FC}"/>
          </ac:spMkLst>
        </pc:spChg>
        <pc:spChg chg="mod">
          <ac:chgData name="Dorota Maciulewicz" userId="c1cf28dfc2a8dfe4" providerId="LiveId" clId="{747A9988-B3ED-446A-8E2F-D73C04DD7D4A}" dt="2026-10-13T19:02:10.590" v="14362" actId="255"/>
          <ac:spMkLst>
            <pc:docMk/>
            <pc:sldMk cId="2137254469" sldId="261"/>
            <ac:spMk id="3" creationId="{5F030AA6-F860-934F-6131-7E6256A91B72}"/>
          </ac:spMkLst>
        </pc:spChg>
        <pc:spChg chg="add">
          <ac:chgData name="Dorota Maciulewicz" userId="c1cf28dfc2a8dfe4" providerId="LiveId" clId="{747A9988-B3ED-446A-8E2F-D73C04DD7D4A}" dt="2026-10-06T19:02:24.067" v="9823" actId="26606"/>
          <ac:spMkLst>
            <pc:docMk/>
            <pc:sldMk cId="2137254469" sldId="261"/>
            <ac:spMk id="9" creationId="{1BB56EB9-078F-4952-AC1F-149C7A0AE4D5}"/>
          </ac:spMkLst>
        </pc:spChg>
        <pc:spChg chg="add">
          <ac:chgData name="Dorota Maciulewicz" userId="c1cf28dfc2a8dfe4" providerId="LiveId" clId="{747A9988-B3ED-446A-8E2F-D73C04DD7D4A}" dt="2026-10-06T19:02:24.067" v="9823" actId="26606"/>
          <ac:spMkLst>
            <pc:docMk/>
            <pc:sldMk cId="2137254469" sldId="261"/>
            <ac:spMk id="11" creationId="{7B42427A-0A1F-4A55-8705-D9179F1E0CFB}"/>
          </ac:spMkLst>
        </pc:spChg>
        <pc:picChg chg="add">
          <ac:chgData name="Dorota Maciulewicz" userId="c1cf28dfc2a8dfe4" providerId="LiveId" clId="{747A9988-B3ED-446A-8E2F-D73C04DD7D4A}" dt="2026-10-06T19:02:24.067" v="9823" actId="26606"/>
          <ac:picMkLst>
            <pc:docMk/>
            <pc:sldMk cId="2137254469" sldId="261"/>
            <ac:picMk id="5" creationId="{EE76BAE0-E5E9-ED0A-D3C3-110587B1764B}"/>
          </ac:picMkLst>
        </pc:picChg>
      </pc:sldChg>
      <pc:sldChg chg="addSp delSp modSp new mod setBg">
        <pc:chgData name="Dorota Maciulewicz" userId="c1cf28dfc2a8dfe4" providerId="LiveId" clId="{747A9988-B3ED-446A-8E2F-D73C04DD7D4A}" dt="2026-10-08T18:54:53.594" v="11766" actId="255"/>
        <pc:sldMkLst>
          <pc:docMk/>
          <pc:sldMk cId="1700847942" sldId="262"/>
        </pc:sldMkLst>
        <pc:spChg chg="mod">
          <ac:chgData name="Dorota Maciulewicz" userId="c1cf28dfc2a8dfe4" providerId="LiveId" clId="{747A9988-B3ED-446A-8E2F-D73C04DD7D4A}" dt="2026-10-08T18:54:53.594" v="11766" actId="255"/>
          <ac:spMkLst>
            <pc:docMk/>
            <pc:sldMk cId="1700847942" sldId="262"/>
            <ac:spMk id="2" creationId="{11118E36-BA6E-6349-E069-B61746F10AEC}"/>
          </ac:spMkLst>
        </pc:spChg>
        <pc:spChg chg="mod">
          <ac:chgData name="Dorota Maciulewicz" userId="c1cf28dfc2a8dfe4" providerId="LiveId" clId="{747A9988-B3ED-446A-8E2F-D73C04DD7D4A}" dt="2026-10-08T18:48:14.918" v="11689" actId="20577"/>
          <ac:spMkLst>
            <pc:docMk/>
            <pc:sldMk cId="1700847942" sldId="262"/>
            <ac:spMk id="3" creationId="{57D77814-386B-2599-ED8A-C3F3C4EAB58F}"/>
          </ac:spMkLst>
        </pc:spChg>
        <pc:spChg chg="add">
          <ac:chgData name="Dorota Maciulewicz" userId="c1cf28dfc2a8dfe4" providerId="LiveId" clId="{747A9988-B3ED-446A-8E2F-D73C04DD7D4A}" dt="2026-10-08T17:48:41.812" v="10790" actId="26606"/>
          <ac:spMkLst>
            <pc:docMk/>
            <pc:sldMk cId="1700847942" sldId="262"/>
            <ac:spMk id="23" creationId="{1BB56EB9-078F-4952-AC1F-149C7A0AE4D5}"/>
          </ac:spMkLst>
        </pc:spChg>
        <pc:spChg chg="add">
          <ac:chgData name="Dorota Maciulewicz" userId="c1cf28dfc2a8dfe4" providerId="LiveId" clId="{747A9988-B3ED-446A-8E2F-D73C04DD7D4A}" dt="2026-10-08T17:48:41.812" v="10790" actId="26606"/>
          <ac:spMkLst>
            <pc:docMk/>
            <pc:sldMk cId="1700847942" sldId="262"/>
            <ac:spMk id="24" creationId="{7B42427A-0A1F-4A55-8705-D9179F1E0CFB}"/>
          </ac:spMkLst>
        </pc:spChg>
        <pc:picChg chg="add mod ord">
          <ac:chgData name="Dorota Maciulewicz" userId="c1cf28dfc2a8dfe4" providerId="LiveId" clId="{747A9988-B3ED-446A-8E2F-D73C04DD7D4A}" dt="2026-10-08T17:48:41.812" v="10790" actId="26606"/>
          <ac:picMkLst>
            <pc:docMk/>
            <pc:sldMk cId="1700847942" sldId="262"/>
            <ac:picMk id="5" creationId="{5CFFBBAF-2837-D4F1-C20C-C9E0A12372DE}"/>
          </ac:picMkLst>
        </pc:picChg>
      </pc:sldChg>
      <pc:sldChg chg="addSp delSp modSp new mod setBg">
        <pc:chgData name="Dorota Maciulewicz" userId="c1cf28dfc2a8dfe4" providerId="LiveId" clId="{747A9988-B3ED-446A-8E2F-D73C04DD7D4A}" dt="2026-10-08T18:50:29.436" v="11747" actId="20577"/>
        <pc:sldMkLst>
          <pc:docMk/>
          <pc:sldMk cId="479988971" sldId="263"/>
        </pc:sldMkLst>
        <pc:spChg chg="mod">
          <ac:chgData name="Dorota Maciulewicz" userId="c1cf28dfc2a8dfe4" providerId="LiveId" clId="{747A9988-B3ED-446A-8E2F-D73C04DD7D4A}" dt="2026-10-08T18:50:29.436" v="11747" actId="20577"/>
          <ac:spMkLst>
            <pc:docMk/>
            <pc:sldMk cId="479988971" sldId="263"/>
            <ac:spMk id="2" creationId="{1B507C46-0B81-6E63-443F-201B3AAB5D31}"/>
          </ac:spMkLst>
        </pc:spChg>
        <pc:spChg chg="mod">
          <ac:chgData name="Dorota Maciulewicz" userId="c1cf28dfc2a8dfe4" providerId="LiveId" clId="{747A9988-B3ED-446A-8E2F-D73C04DD7D4A}" dt="2026-10-08T18:49:33.834" v="11744" actId="20577"/>
          <ac:spMkLst>
            <pc:docMk/>
            <pc:sldMk cId="479988971" sldId="263"/>
            <ac:spMk id="3" creationId="{B90D0BE1-9773-1C74-9952-B79912B850E6}"/>
          </ac:spMkLst>
        </pc:spChg>
        <pc:spChg chg="add">
          <ac:chgData name="Dorota Maciulewicz" userId="c1cf28dfc2a8dfe4" providerId="LiveId" clId="{747A9988-B3ED-446A-8E2F-D73C04DD7D4A}" dt="2026-10-08T17:45:55.825" v="10773" actId="26606"/>
          <ac:spMkLst>
            <pc:docMk/>
            <pc:sldMk cId="479988971" sldId="263"/>
            <ac:spMk id="31" creationId="{B719D01B-E306-486F-A44A-E1BEE6B8C63A}"/>
          </ac:spMkLst>
        </pc:spChg>
        <pc:grpChg chg="add">
          <ac:chgData name="Dorota Maciulewicz" userId="c1cf28dfc2a8dfe4" providerId="LiveId" clId="{747A9988-B3ED-446A-8E2F-D73C04DD7D4A}" dt="2026-10-08T17:45:55.825" v="10773" actId="26606"/>
          <ac:grpSpMkLst>
            <pc:docMk/>
            <pc:sldMk cId="479988971" sldId="263"/>
            <ac:grpSpMk id="32" creationId="{E3ECE2A1-BE02-45E8-80D2-40668675E1BF}"/>
          </ac:grpSpMkLst>
        </pc:grpChg>
        <pc:picChg chg="add mod ord">
          <ac:chgData name="Dorota Maciulewicz" userId="c1cf28dfc2a8dfe4" providerId="LiveId" clId="{747A9988-B3ED-446A-8E2F-D73C04DD7D4A}" dt="2026-10-08T17:45:55.825" v="10773" actId="26606"/>
          <ac:picMkLst>
            <pc:docMk/>
            <pc:sldMk cId="479988971" sldId="263"/>
            <ac:picMk id="5" creationId="{14A78D6E-7A9F-7CC4-FF9A-DA2F471DFCA7}"/>
          </ac:picMkLst>
        </pc:picChg>
      </pc:sldChg>
      <pc:sldChg chg="addSp delSp modSp new mod setBg">
        <pc:chgData name="Dorota Maciulewicz" userId="c1cf28dfc2a8dfe4" providerId="LiveId" clId="{747A9988-B3ED-446A-8E2F-D73C04DD7D4A}" dt="2026-10-08T18:57:21.298" v="11776" actId="20577"/>
        <pc:sldMkLst>
          <pc:docMk/>
          <pc:sldMk cId="243702403" sldId="264"/>
        </pc:sldMkLst>
        <pc:spChg chg="mod">
          <ac:chgData name="Dorota Maciulewicz" userId="c1cf28dfc2a8dfe4" providerId="LiveId" clId="{747A9988-B3ED-446A-8E2F-D73C04DD7D4A}" dt="2026-10-08T18:55:42.347" v="11772" actId="20577"/>
          <ac:spMkLst>
            <pc:docMk/>
            <pc:sldMk cId="243702403" sldId="264"/>
            <ac:spMk id="2" creationId="{82EF96E0-6FEB-FD45-2A3E-8DFEBE1D6A75}"/>
          </ac:spMkLst>
        </pc:spChg>
        <pc:spChg chg="add">
          <ac:chgData name="Dorota Maciulewicz" userId="c1cf28dfc2a8dfe4" providerId="LiveId" clId="{747A9988-B3ED-446A-8E2F-D73C04DD7D4A}" dt="2026-10-06T19:03:11.003" v="9826" actId="26606"/>
          <ac:spMkLst>
            <pc:docMk/>
            <pc:sldMk cId="243702403" sldId="264"/>
            <ac:spMk id="9" creationId="{6798E696-4BBA-46BE-AD86-F7E300B89368}"/>
          </ac:spMkLst>
        </pc:spChg>
        <pc:spChg chg="add">
          <ac:chgData name="Dorota Maciulewicz" userId="c1cf28dfc2a8dfe4" providerId="LiveId" clId="{747A9988-B3ED-446A-8E2F-D73C04DD7D4A}" dt="2026-10-06T19:03:11.003" v="9826" actId="26606"/>
          <ac:spMkLst>
            <pc:docMk/>
            <pc:sldMk cId="243702403" sldId="264"/>
            <ac:spMk id="11" creationId="{090B0CA3-C333-4560-9975-E31D1B7B921D}"/>
          </ac:spMkLst>
        </pc:spChg>
        <pc:graphicFrameChg chg="add mod modGraphic">
          <ac:chgData name="Dorota Maciulewicz" userId="c1cf28dfc2a8dfe4" providerId="LiveId" clId="{747A9988-B3ED-446A-8E2F-D73C04DD7D4A}" dt="2026-10-08T18:57:21.298" v="11776" actId="20577"/>
          <ac:graphicFrameMkLst>
            <pc:docMk/>
            <pc:sldMk cId="243702403" sldId="264"/>
            <ac:graphicFrameMk id="5" creationId="{5C07DE45-B3AB-9150-4374-F499C1021DF1}"/>
          </ac:graphicFrameMkLst>
        </pc:graphicFrameChg>
      </pc:sldChg>
      <pc:sldChg chg="addSp delSp modSp new mod setBg">
        <pc:chgData name="Dorota Maciulewicz" userId="c1cf28dfc2a8dfe4" providerId="LiveId" clId="{747A9988-B3ED-446A-8E2F-D73C04DD7D4A}" dt="2026-10-14T13:23:31.550" v="14417" actId="20577"/>
        <pc:sldMkLst>
          <pc:docMk/>
          <pc:sldMk cId="615856099" sldId="265"/>
        </pc:sldMkLst>
        <pc:spChg chg="mod">
          <ac:chgData name="Dorota Maciulewicz" userId="c1cf28dfc2a8dfe4" providerId="LiveId" clId="{747A9988-B3ED-446A-8E2F-D73C04DD7D4A}" dt="2026-10-08T18:57:59.669" v="11779" actId="20577"/>
          <ac:spMkLst>
            <pc:docMk/>
            <pc:sldMk cId="615856099" sldId="265"/>
            <ac:spMk id="2" creationId="{403D98B9-2737-F07E-096A-AE3C1EA09B4F}"/>
          </ac:spMkLst>
        </pc:spChg>
        <pc:graphicFrameChg chg="add mod modGraphic">
          <ac:chgData name="Dorota Maciulewicz" userId="c1cf28dfc2a8dfe4" providerId="LiveId" clId="{747A9988-B3ED-446A-8E2F-D73C04DD7D4A}" dt="2026-10-14T13:23:31.550" v="14417" actId="20577"/>
          <ac:graphicFrameMkLst>
            <pc:docMk/>
            <pc:sldMk cId="615856099" sldId="265"/>
            <ac:graphicFrameMk id="12" creationId="{3C2C507C-FF17-0A6C-1029-204FBD8F36EE}"/>
          </ac:graphicFrameMkLst>
        </pc:graphicFrameChg>
      </pc:sldChg>
      <pc:sldChg chg="addSp delSp modSp new mod setBg setClrOvrMap">
        <pc:chgData name="Dorota Maciulewicz" userId="c1cf28dfc2a8dfe4" providerId="LiveId" clId="{747A9988-B3ED-446A-8E2F-D73C04DD7D4A}" dt="2026-10-14T13:25:03.190" v="14420" actId="27636"/>
        <pc:sldMkLst>
          <pc:docMk/>
          <pc:sldMk cId="837661227" sldId="266"/>
        </pc:sldMkLst>
        <pc:spChg chg="mod">
          <ac:chgData name="Dorota Maciulewicz" userId="c1cf28dfc2a8dfe4" providerId="LiveId" clId="{747A9988-B3ED-446A-8E2F-D73C04DD7D4A}" dt="2026-10-08T19:03:25.061" v="11808" actId="255"/>
          <ac:spMkLst>
            <pc:docMk/>
            <pc:sldMk cId="837661227" sldId="266"/>
            <ac:spMk id="2" creationId="{E7CD487B-3C4F-38C7-80D7-8539EBBBA01D}"/>
          </ac:spMkLst>
        </pc:spChg>
        <pc:spChg chg="mod">
          <ac:chgData name="Dorota Maciulewicz" userId="c1cf28dfc2a8dfe4" providerId="LiveId" clId="{747A9988-B3ED-446A-8E2F-D73C04DD7D4A}" dt="2026-10-14T13:25:03.190" v="14420" actId="27636"/>
          <ac:spMkLst>
            <pc:docMk/>
            <pc:sldMk cId="837661227" sldId="266"/>
            <ac:spMk id="3" creationId="{C549F7B8-4EF3-753D-64D4-F1102D4444BA}"/>
          </ac:spMkLst>
        </pc:spChg>
        <pc:spChg chg="add">
          <ac:chgData name="Dorota Maciulewicz" userId="c1cf28dfc2a8dfe4" providerId="LiveId" clId="{747A9988-B3ED-446A-8E2F-D73C04DD7D4A}" dt="2026-10-08T19:03:07.270" v="11807" actId="26606"/>
          <ac:spMkLst>
            <pc:docMk/>
            <pc:sldMk cId="837661227" sldId="266"/>
            <ac:spMk id="138" creationId="{B373F125-DEF3-41D6-9918-AB21A2ACC37A}"/>
          </ac:spMkLst>
        </pc:spChg>
        <pc:spChg chg="add">
          <ac:chgData name="Dorota Maciulewicz" userId="c1cf28dfc2a8dfe4" providerId="LiveId" clId="{747A9988-B3ED-446A-8E2F-D73C04DD7D4A}" dt="2026-10-08T19:03:07.270" v="11807" actId="26606"/>
          <ac:spMkLst>
            <pc:docMk/>
            <pc:sldMk cId="837661227" sldId="266"/>
            <ac:spMk id="139" creationId="{71E9F226-EB6E-48C9-ADDA-636DE4BF4EBE}"/>
          </ac:spMkLst>
        </pc:spChg>
      </pc:sldChg>
      <pc:sldChg chg="addSp delSp modSp new mod setBg">
        <pc:chgData name="Dorota Maciulewicz" userId="c1cf28dfc2a8dfe4" providerId="LiveId" clId="{747A9988-B3ED-446A-8E2F-D73C04DD7D4A}" dt="2026-10-14T13:45:44.300" v="14866" actId="255"/>
        <pc:sldMkLst>
          <pc:docMk/>
          <pc:sldMk cId="4274702300" sldId="267"/>
        </pc:sldMkLst>
        <pc:spChg chg="mod">
          <ac:chgData name="Dorota Maciulewicz" userId="c1cf28dfc2a8dfe4" providerId="LiveId" clId="{747A9988-B3ED-446A-8E2F-D73C04DD7D4A}" dt="2026-10-08T19:06:29.719" v="11860" actId="255"/>
          <ac:spMkLst>
            <pc:docMk/>
            <pc:sldMk cId="4274702300" sldId="267"/>
            <ac:spMk id="2" creationId="{8543836C-D805-4428-E86F-2829BA085E7B}"/>
          </ac:spMkLst>
        </pc:spChg>
        <pc:spChg chg="add">
          <ac:chgData name="Dorota Maciulewicz" userId="c1cf28dfc2a8dfe4" providerId="LiveId" clId="{747A9988-B3ED-446A-8E2F-D73C04DD7D4A}" dt="2026-10-06T19:04:20.991" v="9828" actId="26606"/>
          <ac:spMkLst>
            <pc:docMk/>
            <pc:sldMk cId="4274702300" sldId="267"/>
            <ac:spMk id="9" creationId="{6798E696-4BBA-46BE-AD86-F7E300B89368}"/>
          </ac:spMkLst>
        </pc:spChg>
        <pc:spChg chg="add">
          <ac:chgData name="Dorota Maciulewicz" userId="c1cf28dfc2a8dfe4" providerId="LiveId" clId="{747A9988-B3ED-446A-8E2F-D73C04DD7D4A}" dt="2026-10-06T19:04:20.991" v="9828" actId="26606"/>
          <ac:spMkLst>
            <pc:docMk/>
            <pc:sldMk cId="4274702300" sldId="267"/>
            <ac:spMk id="11" creationId="{090B0CA3-C333-4560-9975-E31D1B7B921D}"/>
          </ac:spMkLst>
        </pc:spChg>
        <pc:graphicFrameChg chg="add mod modGraphic">
          <ac:chgData name="Dorota Maciulewicz" userId="c1cf28dfc2a8dfe4" providerId="LiveId" clId="{747A9988-B3ED-446A-8E2F-D73C04DD7D4A}" dt="2026-10-14T13:45:44.300" v="14866" actId="255"/>
          <ac:graphicFrameMkLst>
            <pc:docMk/>
            <pc:sldMk cId="4274702300" sldId="267"/>
            <ac:graphicFrameMk id="5" creationId="{CFD5DA6C-AB8B-5C76-74CB-ADEACA756A29}"/>
          </ac:graphicFrameMkLst>
        </pc:graphicFrameChg>
      </pc:sldChg>
      <pc:sldChg chg="addSp modSp new mod setBg">
        <pc:chgData name="Dorota Maciulewicz" userId="c1cf28dfc2a8dfe4" providerId="LiveId" clId="{747A9988-B3ED-446A-8E2F-D73C04DD7D4A}" dt="2026-10-08T19:06:47.006" v="11863" actId="20577"/>
        <pc:sldMkLst>
          <pc:docMk/>
          <pc:sldMk cId="1579658552" sldId="268"/>
        </pc:sldMkLst>
        <pc:spChg chg="mod">
          <ac:chgData name="Dorota Maciulewicz" userId="c1cf28dfc2a8dfe4" providerId="LiveId" clId="{747A9988-B3ED-446A-8E2F-D73C04DD7D4A}" dt="2026-10-08T19:06:47.006" v="11863" actId="20577"/>
          <ac:spMkLst>
            <pc:docMk/>
            <pc:sldMk cId="1579658552" sldId="268"/>
            <ac:spMk id="2" creationId="{7ECC93D0-92E6-9E5E-57AD-6475CA0F9F8F}"/>
          </ac:spMkLst>
        </pc:spChg>
        <pc:spChg chg="mod">
          <ac:chgData name="Dorota Maciulewicz" userId="c1cf28dfc2a8dfe4" providerId="LiveId" clId="{747A9988-B3ED-446A-8E2F-D73C04DD7D4A}" dt="2026-10-08T16:58:10.485" v="10542" actId="14100"/>
          <ac:spMkLst>
            <pc:docMk/>
            <pc:sldMk cId="1579658552" sldId="268"/>
            <ac:spMk id="3" creationId="{377A2D13-540A-975A-F998-7355B7E71FB7}"/>
          </ac:spMkLst>
        </pc:spChg>
        <pc:spChg chg="add">
          <ac:chgData name="Dorota Maciulewicz" userId="c1cf28dfc2a8dfe4" providerId="LiveId" clId="{747A9988-B3ED-446A-8E2F-D73C04DD7D4A}" dt="2026-10-06T19:04:35.478" v="9829" actId="26606"/>
          <ac:spMkLst>
            <pc:docMk/>
            <pc:sldMk cId="1579658552" sldId="268"/>
            <ac:spMk id="9" creationId="{1BB56EB9-078F-4952-AC1F-149C7A0AE4D5}"/>
          </ac:spMkLst>
        </pc:spChg>
        <pc:spChg chg="add">
          <ac:chgData name="Dorota Maciulewicz" userId="c1cf28dfc2a8dfe4" providerId="LiveId" clId="{747A9988-B3ED-446A-8E2F-D73C04DD7D4A}" dt="2026-10-06T19:04:35.478" v="9829" actId="26606"/>
          <ac:spMkLst>
            <pc:docMk/>
            <pc:sldMk cId="1579658552" sldId="268"/>
            <ac:spMk id="11" creationId="{7B42427A-0A1F-4A55-8705-D9179F1E0CFB}"/>
          </ac:spMkLst>
        </pc:spChg>
        <pc:picChg chg="add">
          <ac:chgData name="Dorota Maciulewicz" userId="c1cf28dfc2a8dfe4" providerId="LiveId" clId="{747A9988-B3ED-446A-8E2F-D73C04DD7D4A}" dt="2026-10-06T19:04:35.478" v="9829" actId="26606"/>
          <ac:picMkLst>
            <pc:docMk/>
            <pc:sldMk cId="1579658552" sldId="268"/>
            <ac:picMk id="5" creationId="{4D13F250-4992-98FE-7F38-CCB65DEADBCE}"/>
          </ac:picMkLst>
        </pc:picChg>
      </pc:sldChg>
      <pc:sldChg chg="modSp new mod">
        <pc:chgData name="Dorota Maciulewicz" userId="c1cf28dfc2a8dfe4" providerId="LiveId" clId="{747A9988-B3ED-446A-8E2F-D73C04DD7D4A}" dt="2026-10-14T14:00:46.572" v="15077" actId="14100"/>
        <pc:sldMkLst>
          <pc:docMk/>
          <pc:sldMk cId="4006849976" sldId="269"/>
        </pc:sldMkLst>
        <pc:spChg chg="mod">
          <ac:chgData name="Dorota Maciulewicz" userId="c1cf28dfc2a8dfe4" providerId="LiveId" clId="{747A9988-B3ED-446A-8E2F-D73C04DD7D4A}" dt="2026-10-08T19:07:23.858" v="11866" actId="255"/>
          <ac:spMkLst>
            <pc:docMk/>
            <pc:sldMk cId="4006849976" sldId="269"/>
            <ac:spMk id="2" creationId="{369E026C-4878-133B-35AA-BE1FF90031AE}"/>
          </ac:spMkLst>
        </pc:spChg>
        <pc:spChg chg="mod">
          <ac:chgData name="Dorota Maciulewicz" userId="c1cf28dfc2a8dfe4" providerId="LiveId" clId="{747A9988-B3ED-446A-8E2F-D73C04DD7D4A}" dt="2026-10-14T14:00:46.572" v="15077" actId="14100"/>
          <ac:spMkLst>
            <pc:docMk/>
            <pc:sldMk cId="4006849976" sldId="269"/>
            <ac:spMk id="3" creationId="{22A4B83C-32B8-1604-3A0E-EBCF7B2D1F56}"/>
          </ac:spMkLst>
        </pc:spChg>
      </pc:sldChg>
      <pc:sldChg chg="addSp delSp modSp new mod setBg modNotesTx">
        <pc:chgData name="Dorota Maciulewicz" userId="c1cf28dfc2a8dfe4" providerId="LiveId" clId="{747A9988-B3ED-446A-8E2F-D73C04DD7D4A}" dt="2026-10-13T18:16:38.854" v="13542" actId="26606"/>
        <pc:sldMkLst>
          <pc:docMk/>
          <pc:sldMk cId="3795219158" sldId="270"/>
        </pc:sldMkLst>
        <pc:spChg chg="add del mod">
          <ac:chgData name="Dorota Maciulewicz" userId="c1cf28dfc2a8dfe4" providerId="LiveId" clId="{747A9988-B3ED-446A-8E2F-D73C04DD7D4A}" dt="2026-10-13T18:14:21.572" v="13537"/>
          <ac:spMkLst>
            <pc:docMk/>
            <pc:sldMk cId="3795219158" sldId="270"/>
            <ac:spMk id="3" creationId="{4E67827D-B346-BBFF-B893-29266ABD1428}"/>
          </ac:spMkLst>
        </pc:spChg>
        <pc:spChg chg="add">
          <ac:chgData name="Dorota Maciulewicz" userId="c1cf28dfc2a8dfe4" providerId="LiveId" clId="{747A9988-B3ED-446A-8E2F-D73C04DD7D4A}" dt="2026-10-13T18:16:38.854" v="13542" actId="26606"/>
          <ac:spMkLst>
            <pc:docMk/>
            <pc:sldMk cId="3795219158" sldId="270"/>
            <ac:spMk id="9" creationId="{AB9EC6EB-20B4-47D9-B377-8AB3F9EDFBDE}"/>
          </ac:spMkLst>
        </pc:spChg>
        <pc:spChg chg="add">
          <ac:chgData name="Dorota Maciulewicz" userId="c1cf28dfc2a8dfe4" providerId="LiveId" clId="{747A9988-B3ED-446A-8E2F-D73C04DD7D4A}" dt="2026-10-13T18:16:38.854" v="13542" actId="26606"/>
          <ac:spMkLst>
            <pc:docMk/>
            <pc:sldMk cId="3795219158" sldId="270"/>
            <ac:spMk id="11" creationId="{A1D6CD10-98FC-4295-B0E3-77908B8EC3E0}"/>
          </ac:spMkLst>
        </pc:spChg>
        <pc:picChg chg="add mod">
          <ac:chgData name="Dorota Maciulewicz" userId="c1cf28dfc2a8dfe4" providerId="LiveId" clId="{747A9988-B3ED-446A-8E2F-D73C04DD7D4A}" dt="2026-10-13T18:16:38.854" v="13542" actId="26606"/>
          <ac:picMkLst>
            <pc:docMk/>
            <pc:sldMk cId="3795219158" sldId="270"/>
            <ac:picMk id="4" creationId="{9738AA3D-3A49-4A96-2416-18DE2E635246}"/>
          </ac:picMkLst>
        </pc:picChg>
      </pc:sldChg>
    </pc:docChg>
  </pc:docChgLst>
</pc:chgInfo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3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#9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FA5089-04AE-48FA-B809-F62360BC7544}" type="doc">
      <dgm:prSet loTypeId="urn:microsoft.com/office/officeart/2005/8/layout/hierarchy1" loCatId="hierarchy" qsTypeId="urn:microsoft.com/office/officeart/2005/8/quickstyle/simple1#31" qsCatId="simple" csTypeId="urn:microsoft.com/office/officeart/2005/8/colors/accent1_2#26" csCatId="accent1" phldr="1"/>
      <dgm:spPr/>
      <dgm:t>
        <a:bodyPr/>
        <a:lstStyle/>
        <a:p>
          <a:endParaRPr lang="en-US"/>
        </a:p>
      </dgm:t>
    </dgm:pt>
    <dgm:pt modelId="{2B6A3B8D-A908-452F-A143-B365ACC88F3E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Health</a:t>
          </a: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 –The World Health Organization (WHO, 1948) defines health as complete physical, mental ,and social well – being, rather than simply the absence of disease or illness.</a:t>
          </a:r>
        </a:p>
        <a:p>
          <a:pPr>
            <a:lnSpc>
              <a:spcPct val="150000"/>
            </a:lnSpc>
          </a:pPr>
          <a:endParaRPr lang="en-US" sz="1100" b="1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50000"/>
            </a:lnSpc>
          </a:pPr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Wellbeing </a:t>
          </a: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– involves a holistic approaches to physical,mental,emotional and social health, supporting quality of life and overall health outcomes (</a:t>
          </a:r>
          <a:r>
            <a:rPr lang="en-US" sz="1100" i="1" dirty="0">
              <a:latin typeface="Arial" panose="020B0604020202020204" pitchFamily="34" charset="0"/>
              <a:cs typeface="Arial" panose="020B0604020202020204" pitchFamily="34" charset="0"/>
            </a:rPr>
            <a:t>WHO, 1948</a:t>
          </a: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</a:p>
        <a:p>
          <a:pPr>
            <a:lnSpc>
              <a:spcPct val="150000"/>
            </a:lnSpc>
          </a:pP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90000"/>
            </a:lnSpc>
          </a:pP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AEE788-697C-4B18-A60B-89F24C6B7A3A}" type="parTrans" cxnId="{EE5FF0D1-6E95-4919-81EB-3C3982513BF6}">
      <dgm:prSet/>
      <dgm:spPr/>
      <dgm:t>
        <a:bodyPr/>
        <a:lstStyle/>
        <a:p>
          <a:endParaRPr lang="en-US"/>
        </a:p>
      </dgm:t>
    </dgm:pt>
    <dgm:pt modelId="{8FE57753-AC80-4B03-8D8F-05A46F94BD4D}" type="sibTrans" cxnId="{EE5FF0D1-6E95-4919-81EB-3C3982513BF6}">
      <dgm:prSet/>
      <dgm:spPr/>
      <dgm:t>
        <a:bodyPr/>
        <a:lstStyle/>
        <a:p>
          <a:endParaRPr lang="en-US"/>
        </a:p>
      </dgm:t>
    </dgm:pt>
    <dgm:pt modelId="{4E2A4D29-EC17-4EFE-A74C-58540EE3D70D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Sustainable Development </a:t>
          </a: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–aims to meet present needs without compromising future generations 'ability to meet their own needs, balancing social, economic and environmental priorities </a:t>
          </a:r>
        </a:p>
        <a:p>
          <a:pPr>
            <a:lnSpc>
              <a:spcPct val="150000"/>
            </a:lnSpc>
          </a:pP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					(</a:t>
          </a:r>
          <a:r>
            <a:rPr lang="en-US" sz="1100" i="1" dirty="0">
              <a:latin typeface="Arial" panose="020B0604020202020204" pitchFamily="34" charset="0"/>
              <a:cs typeface="Arial" panose="020B0604020202020204" pitchFamily="34" charset="0"/>
            </a:rPr>
            <a:t>United Nations, 2015</a:t>
          </a: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) </a:t>
          </a:r>
        </a:p>
        <a:p>
          <a:pPr>
            <a:lnSpc>
              <a:spcPct val="150000"/>
            </a:lnSpc>
          </a:pPr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Importance in Modern  Healthcare </a:t>
          </a: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– Health, wellbeing and sustainability are increasingly important in healthcare policies and parties.</a:t>
          </a:r>
        </a:p>
        <a:p>
          <a:pPr>
            <a:lnSpc>
              <a:spcPct val="150000"/>
            </a:lnSpc>
          </a:pPr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SDG 3: Good Health and Wellbeing, </a:t>
          </a:r>
          <a:r>
            <a:rPr lang="en-US" sz="1100" b="0" dirty="0">
              <a:latin typeface="Arial" panose="020B0604020202020204" pitchFamily="34" charset="0"/>
              <a:cs typeface="Arial" panose="020B0604020202020204" pitchFamily="34" charset="0"/>
            </a:rPr>
            <a:t>promote healthy lives and wellbeing for people of all ages (</a:t>
          </a:r>
          <a:r>
            <a:rPr lang="en-US" sz="1100" b="0" i="1" dirty="0">
              <a:latin typeface="Arial" panose="020B0604020202020204" pitchFamily="34" charset="0"/>
              <a:cs typeface="Arial" panose="020B0604020202020204" pitchFamily="34" charset="0"/>
            </a:rPr>
            <a:t>United Nations, 2015</a:t>
          </a:r>
          <a:r>
            <a:rPr lang="en-US" sz="1100" b="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</a:p>
      </dgm:t>
    </dgm:pt>
    <dgm:pt modelId="{93541A23-132F-42AF-8DD7-9907FFF19DFE}" type="parTrans" cxnId="{A2E42F4F-128A-4FA7-94E2-1880759E6ACA}">
      <dgm:prSet/>
      <dgm:spPr/>
      <dgm:t>
        <a:bodyPr/>
        <a:lstStyle/>
        <a:p>
          <a:endParaRPr lang="en-US"/>
        </a:p>
      </dgm:t>
    </dgm:pt>
    <dgm:pt modelId="{45AFDCC4-034D-4A1D-8BA9-4BC987327E51}" type="sibTrans" cxnId="{A2E42F4F-128A-4FA7-94E2-1880759E6ACA}">
      <dgm:prSet/>
      <dgm:spPr/>
      <dgm:t>
        <a:bodyPr/>
        <a:lstStyle/>
        <a:p>
          <a:endParaRPr lang="en-US"/>
        </a:p>
      </dgm:t>
    </dgm:pt>
    <dgm:pt modelId="{4F70C049-5FF8-4908-B61B-398444978F03}" type="pres">
      <dgm:prSet presAssocID="{49FA5089-04AE-48FA-B809-F62360BC754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38447B0-3AAB-496E-BDDB-17ED479AF2F9}" type="pres">
      <dgm:prSet presAssocID="{2B6A3B8D-A908-452F-A143-B365ACC88F3E}" presName="hierRoot1" presStyleCnt="0"/>
      <dgm:spPr/>
    </dgm:pt>
    <dgm:pt modelId="{DF5A7122-EC07-4451-928C-BC010A4D7003}" type="pres">
      <dgm:prSet presAssocID="{2B6A3B8D-A908-452F-A143-B365ACC88F3E}" presName="composite" presStyleCnt="0"/>
      <dgm:spPr/>
    </dgm:pt>
    <dgm:pt modelId="{38F3A608-16CA-4993-AC0A-211C7A9337A5}" type="pres">
      <dgm:prSet presAssocID="{2B6A3B8D-A908-452F-A143-B365ACC88F3E}" presName="background" presStyleLbl="node0" presStyleIdx="0" presStyleCnt="2"/>
      <dgm:spPr/>
    </dgm:pt>
    <dgm:pt modelId="{A5AD2F04-8E5E-42BE-A94B-4D38A17DA818}" type="pres">
      <dgm:prSet presAssocID="{2B6A3B8D-A908-452F-A143-B365ACC88F3E}" presName="text" presStyleLbl="fgAcc0" presStyleIdx="0" presStyleCnt="2" custLinFactNeighborX="358" custLinFactNeighborY="1411">
        <dgm:presLayoutVars>
          <dgm:chPref val="3"/>
        </dgm:presLayoutVars>
      </dgm:prSet>
      <dgm:spPr/>
    </dgm:pt>
    <dgm:pt modelId="{0BB9BB56-0A6B-48DF-8CE7-08975B668911}" type="pres">
      <dgm:prSet presAssocID="{2B6A3B8D-A908-452F-A143-B365ACC88F3E}" presName="hierChild2" presStyleCnt="0"/>
      <dgm:spPr/>
    </dgm:pt>
    <dgm:pt modelId="{3550E41F-F54C-4863-BFFB-2564120ACD1B}" type="pres">
      <dgm:prSet presAssocID="{4E2A4D29-EC17-4EFE-A74C-58540EE3D70D}" presName="hierRoot1" presStyleCnt="0"/>
      <dgm:spPr/>
    </dgm:pt>
    <dgm:pt modelId="{0F695599-1012-45A9-91EA-B45D37E958DE}" type="pres">
      <dgm:prSet presAssocID="{4E2A4D29-EC17-4EFE-A74C-58540EE3D70D}" presName="composite" presStyleCnt="0"/>
      <dgm:spPr/>
    </dgm:pt>
    <dgm:pt modelId="{B714F9A2-C7A9-4961-BEBE-166089F46EF4}" type="pres">
      <dgm:prSet presAssocID="{4E2A4D29-EC17-4EFE-A74C-58540EE3D70D}" presName="background" presStyleLbl="node0" presStyleIdx="1" presStyleCnt="2"/>
      <dgm:spPr/>
    </dgm:pt>
    <dgm:pt modelId="{090BECB5-55D8-4256-920E-51EFF94C2CC1}" type="pres">
      <dgm:prSet presAssocID="{4E2A4D29-EC17-4EFE-A74C-58540EE3D70D}" presName="text" presStyleLbl="fgAcc0" presStyleIdx="1" presStyleCnt="2" custScaleY="110765" custLinFactNeighborX="25" custLinFactNeighborY="1128">
        <dgm:presLayoutVars>
          <dgm:chPref val="3"/>
        </dgm:presLayoutVars>
      </dgm:prSet>
      <dgm:spPr/>
    </dgm:pt>
    <dgm:pt modelId="{51AD972F-BE49-417B-93CE-5B7C1B48FA67}" type="pres">
      <dgm:prSet presAssocID="{4E2A4D29-EC17-4EFE-A74C-58540EE3D70D}" presName="hierChild2" presStyleCnt="0"/>
      <dgm:spPr/>
    </dgm:pt>
  </dgm:ptLst>
  <dgm:cxnLst>
    <dgm:cxn modelId="{ADF2CB46-DE14-4EF7-AEFD-83FCF6EC65CD}" type="presOf" srcId="{2B6A3B8D-A908-452F-A143-B365ACC88F3E}" destId="{A5AD2F04-8E5E-42BE-A94B-4D38A17DA818}" srcOrd="0" destOrd="0" presId="urn:microsoft.com/office/officeart/2005/8/layout/hierarchy1"/>
    <dgm:cxn modelId="{A2E42F4F-128A-4FA7-94E2-1880759E6ACA}" srcId="{49FA5089-04AE-48FA-B809-F62360BC7544}" destId="{4E2A4D29-EC17-4EFE-A74C-58540EE3D70D}" srcOrd="1" destOrd="0" parTransId="{93541A23-132F-42AF-8DD7-9907FFF19DFE}" sibTransId="{45AFDCC4-034D-4A1D-8BA9-4BC987327E51}"/>
    <dgm:cxn modelId="{E6FE78B3-78ED-4433-B251-A246326792B2}" type="presOf" srcId="{49FA5089-04AE-48FA-B809-F62360BC7544}" destId="{4F70C049-5FF8-4908-B61B-398444978F03}" srcOrd="0" destOrd="0" presId="urn:microsoft.com/office/officeart/2005/8/layout/hierarchy1"/>
    <dgm:cxn modelId="{EE5FF0D1-6E95-4919-81EB-3C3982513BF6}" srcId="{49FA5089-04AE-48FA-B809-F62360BC7544}" destId="{2B6A3B8D-A908-452F-A143-B365ACC88F3E}" srcOrd="0" destOrd="0" parTransId="{75AEE788-697C-4B18-A60B-89F24C6B7A3A}" sibTransId="{8FE57753-AC80-4B03-8D8F-05A46F94BD4D}"/>
    <dgm:cxn modelId="{1BD531F8-63D0-4579-9022-355ECFE95405}" type="presOf" srcId="{4E2A4D29-EC17-4EFE-A74C-58540EE3D70D}" destId="{090BECB5-55D8-4256-920E-51EFF94C2CC1}" srcOrd="0" destOrd="0" presId="urn:microsoft.com/office/officeart/2005/8/layout/hierarchy1"/>
    <dgm:cxn modelId="{0754BD42-299B-43B4-AD83-7408E2B0D900}" type="presParOf" srcId="{4F70C049-5FF8-4908-B61B-398444978F03}" destId="{038447B0-3AAB-496E-BDDB-17ED479AF2F9}" srcOrd="0" destOrd="0" presId="urn:microsoft.com/office/officeart/2005/8/layout/hierarchy1"/>
    <dgm:cxn modelId="{ED71DB61-ED11-4961-AEF1-E97EA66F6DEA}" type="presParOf" srcId="{038447B0-3AAB-496E-BDDB-17ED479AF2F9}" destId="{DF5A7122-EC07-4451-928C-BC010A4D7003}" srcOrd="0" destOrd="0" presId="urn:microsoft.com/office/officeart/2005/8/layout/hierarchy1"/>
    <dgm:cxn modelId="{D29BA92A-7FCD-4003-819E-B4C77BB327DA}" type="presParOf" srcId="{DF5A7122-EC07-4451-928C-BC010A4D7003}" destId="{38F3A608-16CA-4993-AC0A-211C7A9337A5}" srcOrd="0" destOrd="0" presId="urn:microsoft.com/office/officeart/2005/8/layout/hierarchy1"/>
    <dgm:cxn modelId="{18465A27-287F-4C64-8F0D-2C9FF88393A6}" type="presParOf" srcId="{DF5A7122-EC07-4451-928C-BC010A4D7003}" destId="{A5AD2F04-8E5E-42BE-A94B-4D38A17DA818}" srcOrd="1" destOrd="0" presId="urn:microsoft.com/office/officeart/2005/8/layout/hierarchy1"/>
    <dgm:cxn modelId="{99701FF4-ED30-4697-B3D5-8D329A529B73}" type="presParOf" srcId="{038447B0-3AAB-496E-BDDB-17ED479AF2F9}" destId="{0BB9BB56-0A6B-48DF-8CE7-08975B668911}" srcOrd="1" destOrd="0" presId="urn:microsoft.com/office/officeart/2005/8/layout/hierarchy1"/>
    <dgm:cxn modelId="{13AF6BA4-ED28-488B-B148-DA0C36CC8816}" type="presParOf" srcId="{4F70C049-5FF8-4908-B61B-398444978F03}" destId="{3550E41F-F54C-4863-BFFB-2564120ACD1B}" srcOrd="1" destOrd="0" presId="urn:microsoft.com/office/officeart/2005/8/layout/hierarchy1"/>
    <dgm:cxn modelId="{38559ED8-324F-4583-BCFD-918A9F320445}" type="presParOf" srcId="{3550E41F-F54C-4863-BFFB-2564120ACD1B}" destId="{0F695599-1012-45A9-91EA-B45D37E958DE}" srcOrd="0" destOrd="0" presId="urn:microsoft.com/office/officeart/2005/8/layout/hierarchy1"/>
    <dgm:cxn modelId="{86177EA2-B01E-4718-A7ED-D8F7D0C7EAA6}" type="presParOf" srcId="{0F695599-1012-45A9-91EA-B45D37E958DE}" destId="{B714F9A2-C7A9-4961-BEBE-166089F46EF4}" srcOrd="0" destOrd="0" presId="urn:microsoft.com/office/officeart/2005/8/layout/hierarchy1"/>
    <dgm:cxn modelId="{DBD219A3-01D6-4B36-B681-597042652D76}" type="presParOf" srcId="{0F695599-1012-45A9-91EA-B45D37E958DE}" destId="{090BECB5-55D8-4256-920E-51EFF94C2CC1}" srcOrd="1" destOrd="0" presId="urn:microsoft.com/office/officeart/2005/8/layout/hierarchy1"/>
    <dgm:cxn modelId="{F68E04AA-2C08-47F4-AA57-67CDD1C73E74}" type="presParOf" srcId="{3550E41F-F54C-4863-BFFB-2564120ACD1B}" destId="{51AD972F-BE49-417B-93CE-5B7C1B48FA6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3625135-A9A8-4161-90D9-95F70B04D04E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358BA12-074C-4AFC-965D-5AD1968ACE58}">
      <dgm:prSet custT="1"/>
      <dgm:spPr/>
      <dgm:t>
        <a:bodyPr/>
        <a:lstStyle/>
        <a:p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Health  promotion 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– includes education, policy, systems,  and environmental change (PSES) (</a:t>
          </a:r>
          <a:r>
            <a:rPr lang="en-GB" sz="1400" i="1" dirty="0">
              <a:latin typeface="Arial" panose="020B0604020202020204" pitchFamily="34" charset="0"/>
              <a:cs typeface="Arial" panose="020B0604020202020204" pitchFamily="34" charset="0"/>
            </a:rPr>
            <a:t>WHO, 1948).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B4EBFB9-4138-4728-A957-85B6FCAF0DEE}" type="parTrans" cxnId="{FD46DF62-A40C-411C-94C2-2B46421D66EA}">
      <dgm:prSet/>
      <dgm:spPr/>
      <dgm:t>
        <a:bodyPr/>
        <a:lstStyle/>
        <a:p>
          <a:endParaRPr lang="en-US"/>
        </a:p>
      </dgm:t>
    </dgm:pt>
    <dgm:pt modelId="{6E7B7BED-8D04-47F7-8BD4-D614A29C0491}" type="sibTrans" cxnId="{FD46DF62-A40C-411C-94C2-2B46421D66EA}">
      <dgm:prSet/>
      <dgm:spPr/>
      <dgm:t>
        <a:bodyPr/>
        <a:lstStyle/>
        <a:p>
          <a:endParaRPr lang="en-US"/>
        </a:p>
      </dgm:t>
    </dgm:pt>
    <dgm:pt modelId="{C345DC96-7D02-4332-98D5-33CD0B830490}">
      <dgm:prSet custT="1"/>
      <dgm:spPr/>
      <dgm:t>
        <a:bodyPr/>
        <a:lstStyle/>
        <a:p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Wellbeing 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: Improving health , relationship, purpose, </a:t>
          </a:r>
          <a:r>
            <a:rPr lang="en-GB" sz="1400" dirty="0" err="1">
              <a:latin typeface="Arial" panose="020B0604020202020204" pitchFamily="34" charset="0"/>
              <a:cs typeface="Arial" panose="020B0604020202020204" pitchFamily="34" charset="0"/>
            </a:rPr>
            <a:t>abd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 participation </a:t>
          </a:r>
          <a:r>
            <a:rPr lang="en-GB" sz="1400" i="1" dirty="0">
              <a:latin typeface="Arial" panose="020B0604020202020204" pitchFamily="34" charset="0"/>
              <a:cs typeface="Arial" panose="020B0604020202020204" pitchFamily="34" charset="0"/>
            </a:rPr>
            <a:t>(WHO, 2021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1A166AD-183C-40A2-AF5F-EF2044119BE6}" type="parTrans" cxnId="{EC5FC1DE-0762-44CA-A737-06F4A7D1AA2C}">
      <dgm:prSet/>
      <dgm:spPr/>
      <dgm:t>
        <a:bodyPr/>
        <a:lstStyle/>
        <a:p>
          <a:endParaRPr lang="en-US"/>
        </a:p>
      </dgm:t>
    </dgm:pt>
    <dgm:pt modelId="{4C0B9FF2-8ECB-4699-B987-07E0ED742D1F}" type="sibTrans" cxnId="{EC5FC1DE-0762-44CA-A737-06F4A7D1AA2C}">
      <dgm:prSet/>
      <dgm:spPr/>
      <dgm:t>
        <a:bodyPr/>
        <a:lstStyle/>
        <a:p>
          <a:endParaRPr lang="en-US"/>
        </a:p>
      </dgm:t>
    </dgm:pt>
    <dgm:pt modelId="{E25EFE86-75AA-4E1F-A4C8-4F1CF75D7026}">
      <dgm:prSet custT="1"/>
      <dgm:spPr/>
      <dgm:t>
        <a:bodyPr/>
        <a:lstStyle/>
        <a:p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Main Focuses 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:Promoting wellbeing and healthy choices simpler ( e.g., smoke, free- laws, safe parks), not just preventing disease.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5E87D8-ACA7-4FF3-8DB1-548BC682E74E}" type="parTrans" cxnId="{887783BB-D8FE-420C-B67C-AE874D4F4179}">
      <dgm:prSet/>
      <dgm:spPr/>
      <dgm:t>
        <a:bodyPr/>
        <a:lstStyle/>
        <a:p>
          <a:endParaRPr lang="en-US"/>
        </a:p>
      </dgm:t>
    </dgm:pt>
    <dgm:pt modelId="{76DA4C30-3EC3-419A-978C-2DC1478C02AF}" type="sibTrans" cxnId="{887783BB-D8FE-420C-B67C-AE874D4F4179}">
      <dgm:prSet/>
      <dgm:spPr/>
      <dgm:t>
        <a:bodyPr/>
        <a:lstStyle/>
        <a:p>
          <a:endParaRPr lang="en-US"/>
        </a:p>
      </dgm:t>
    </dgm:pt>
    <dgm:pt modelId="{DFA0E373-8055-4363-B058-E287FF2C4C11}">
      <dgm:prSet custT="1"/>
      <dgm:spPr/>
      <dgm:t>
        <a:bodyPr/>
        <a:lstStyle/>
        <a:p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Sustainable Care: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 Considering long-term social, financial, and environmental impacts.</a:t>
          </a:r>
        </a:p>
      </dgm:t>
    </dgm:pt>
    <dgm:pt modelId="{98A86CC3-AA55-4ACB-8C9F-7F316D68B17F}" type="parTrans" cxnId="{652C0424-F808-47A0-A7E0-8F5BEE1CC90B}">
      <dgm:prSet/>
      <dgm:spPr/>
      <dgm:t>
        <a:bodyPr/>
        <a:lstStyle/>
        <a:p>
          <a:endParaRPr lang="en-US"/>
        </a:p>
      </dgm:t>
    </dgm:pt>
    <dgm:pt modelId="{35311FE1-A0D3-4B9A-8E35-B97021F853DC}" type="sibTrans" cxnId="{652C0424-F808-47A0-A7E0-8F5BEE1CC90B}">
      <dgm:prSet/>
      <dgm:spPr/>
      <dgm:t>
        <a:bodyPr/>
        <a:lstStyle/>
        <a:p>
          <a:endParaRPr lang="en-US"/>
        </a:p>
      </dgm:t>
    </dgm:pt>
    <dgm:pt modelId="{2F0D77E4-9547-4094-9B29-6F30762024C9}">
      <dgm:prSet custT="1"/>
      <dgm:spPr/>
      <dgm:t>
        <a:bodyPr/>
        <a:lstStyle/>
        <a:p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The WHO  Defines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; Health Promotion Strategy: Addressing behavioural,social,economic, and environmental factors affecting health.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98C5398-FDC0-4D2D-841B-3C40BB96EE72}" type="parTrans" cxnId="{FDF2B861-DE18-47D2-ACE6-B85AA75E9106}">
      <dgm:prSet/>
      <dgm:spPr/>
      <dgm:t>
        <a:bodyPr/>
        <a:lstStyle/>
        <a:p>
          <a:endParaRPr lang="en-US"/>
        </a:p>
      </dgm:t>
    </dgm:pt>
    <dgm:pt modelId="{A315A389-505B-4122-B9C9-EC337C2FF740}" type="sibTrans" cxnId="{FDF2B861-DE18-47D2-ACE6-B85AA75E9106}">
      <dgm:prSet/>
      <dgm:spPr/>
      <dgm:t>
        <a:bodyPr/>
        <a:lstStyle/>
        <a:p>
          <a:endParaRPr lang="en-US"/>
        </a:p>
      </dgm:t>
    </dgm:pt>
    <dgm:pt modelId="{FF2D2C50-9571-4223-962D-2D14024D895D}" type="pres">
      <dgm:prSet presAssocID="{33625135-A9A8-4161-90D9-95F70B04D04E}" presName="diagram" presStyleCnt="0">
        <dgm:presLayoutVars>
          <dgm:dir/>
          <dgm:resizeHandles val="exact"/>
        </dgm:presLayoutVars>
      </dgm:prSet>
      <dgm:spPr/>
    </dgm:pt>
    <dgm:pt modelId="{3862A04C-434F-40BF-9F50-FFDB2F3B05E1}" type="pres">
      <dgm:prSet presAssocID="{9358BA12-074C-4AFC-965D-5AD1968ACE58}" presName="node" presStyleLbl="node1" presStyleIdx="0" presStyleCnt="5">
        <dgm:presLayoutVars>
          <dgm:bulletEnabled val="1"/>
        </dgm:presLayoutVars>
      </dgm:prSet>
      <dgm:spPr/>
    </dgm:pt>
    <dgm:pt modelId="{F89B2D6C-5692-4CC5-AC28-38F91912EB0E}" type="pres">
      <dgm:prSet presAssocID="{6E7B7BED-8D04-47F7-8BD4-D614A29C0491}" presName="sibTrans" presStyleCnt="0"/>
      <dgm:spPr/>
    </dgm:pt>
    <dgm:pt modelId="{10203B3D-9889-4633-9D54-9BC1C087E19B}" type="pres">
      <dgm:prSet presAssocID="{C345DC96-7D02-4332-98D5-33CD0B830490}" presName="node" presStyleLbl="node1" presStyleIdx="1" presStyleCnt="5">
        <dgm:presLayoutVars>
          <dgm:bulletEnabled val="1"/>
        </dgm:presLayoutVars>
      </dgm:prSet>
      <dgm:spPr/>
    </dgm:pt>
    <dgm:pt modelId="{C5DF03E8-9F9A-47BF-AC55-7D09F3FDEDC1}" type="pres">
      <dgm:prSet presAssocID="{4C0B9FF2-8ECB-4699-B987-07E0ED742D1F}" presName="sibTrans" presStyleCnt="0"/>
      <dgm:spPr/>
    </dgm:pt>
    <dgm:pt modelId="{7823F2BA-F757-46F3-B995-9651661A126B}" type="pres">
      <dgm:prSet presAssocID="{E25EFE86-75AA-4E1F-A4C8-4F1CF75D7026}" presName="node" presStyleLbl="node1" presStyleIdx="2" presStyleCnt="5">
        <dgm:presLayoutVars>
          <dgm:bulletEnabled val="1"/>
        </dgm:presLayoutVars>
      </dgm:prSet>
      <dgm:spPr/>
    </dgm:pt>
    <dgm:pt modelId="{90703B64-6506-4C5E-AA95-84BAB6C4A734}" type="pres">
      <dgm:prSet presAssocID="{76DA4C30-3EC3-419A-978C-2DC1478C02AF}" presName="sibTrans" presStyleCnt="0"/>
      <dgm:spPr/>
    </dgm:pt>
    <dgm:pt modelId="{9772D098-1D3E-4C6B-AF46-73E8AD52294A}" type="pres">
      <dgm:prSet presAssocID="{DFA0E373-8055-4363-B058-E287FF2C4C11}" presName="node" presStyleLbl="node1" presStyleIdx="3" presStyleCnt="5">
        <dgm:presLayoutVars>
          <dgm:bulletEnabled val="1"/>
        </dgm:presLayoutVars>
      </dgm:prSet>
      <dgm:spPr/>
    </dgm:pt>
    <dgm:pt modelId="{B46DD156-55CF-4061-848E-45111AABA9CC}" type="pres">
      <dgm:prSet presAssocID="{35311FE1-A0D3-4B9A-8E35-B97021F853DC}" presName="sibTrans" presStyleCnt="0"/>
      <dgm:spPr/>
    </dgm:pt>
    <dgm:pt modelId="{ADAE7D22-AAE9-4663-874D-F9AA04508ED5}" type="pres">
      <dgm:prSet presAssocID="{2F0D77E4-9547-4094-9B29-6F30762024C9}" presName="node" presStyleLbl="node1" presStyleIdx="4" presStyleCnt="5">
        <dgm:presLayoutVars>
          <dgm:bulletEnabled val="1"/>
        </dgm:presLayoutVars>
      </dgm:prSet>
      <dgm:spPr/>
    </dgm:pt>
  </dgm:ptLst>
  <dgm:cxnLst>
    <dgm:cxn modelId="{652C0424-F808-47A0-A7E0-8F5BEE1CC90B}" srcId="{33625135-A9A8-4161-90D9-95F70B04D04E}" destId="{DFA0E373-8055-4363-B058-E287FF2C4C11}" srcOrd="3" destOrd="0" parTransId="{98A86CC3-AA55-4ACB-8C9F-7F316D68B17F}" sibTransId="{35311FE1-A0D3-4B9A-8E35-B97021F853DC}"/>
    <dgm:cxn modelId="{451EB931-8B2C-41FB-BF4F-424E67E674F1}" type="presOf" srcId="{2F0D77E4-9547-4094-9B29-6F30762024C9}" destId="{ADAE7D22-AAE9-4663-874D-F9AA04508ED5}" srcOrd="0" destOrd="0" presId="urn:microsoft.com/office/officeart/2005/8/layout/default"/>
    <dgm:cxn modelId="{FDF2B861-DE18-47D2-ACE6-B85AA75E9106}" srcId="{33625135-A9A8-4161-90D9-95F70B04D04E}" destId="{2F0D77E4-9547-4094-9B29-6F30762024C9}" srcOrd="4" destOrd="0" parTransId="{098C5398-FDC0-4D2D-841B-3C40BB96EE72}" sibTransId="{A315A389-505B-4122-B9C9-EC337C2FF740}"/>
    <dgm:cxn modelId="{FD46DF62-A40C-411C-94C2-2B46421D66EA}" srcId="{33625135-A9A8-4161-90D9-95F70B04D04E}" destId="{9358BA12-074C-4AFC-965D-5AD1968ACE58}" srcOrd="0" destOrd="0" parTransId="{3B4EBFB9-4138-4728-A957-85B6FCAF0DEE}" sibTransId="{6E7B7BED-8D04-47F7-8BD4-D614A29C0491}"/>
    <dgm:cxn modelId="{49C8F768-7BC9-489E-BF93-7B30F060256D}" type="presOf" srcId="{DFA0E373-8055-4363-B058-E287FF2C4C11}" destId="{9772D098-1D3E-4C6B-AF46-73E8AD52294A}" srcOrd="0" destOrd="0" presId="urn:microsoft.com/office/officeart/2005/8/layout/default"/>
    <dgm:cxn modelId="{009CBE58-F26B-4DAA-B6D5-A455E920517D}" type="presOf" srcId="{9358BA12-074C-4AFC-965D-5AD1968ACE58}" destId="{3862A04C-434F-40BF-9F50-FFDB2F3B05E1}" srcOrd="0" destOrd="0" presId="urn:microsoft.com/office/officeart/2005/8/layout/default"/>
    <dgm:cxn modelId="{887783BB-D8FE-420C-B67C-AE874D4F4179}" srcId="{33625135-A9A8-4161-90D9-95F70B04D04E}" destId="{E25EFE86-75AA-4E1F-A4C8-4F1CF75D7026}" srcOrd="2" destOrd="0" parTransId="{D05E87D8-ACA7-4FF3-8DB1-548BC682E74E}" sibTransId="{76DA4C30-3EC3-419A-978C-2DC1478C02AF}"/>
    <dgm:cxn modelId="{46645AD3-4B33-41A4-A217-DB84AFA6DC79}" type="presOf" srcId="{E25EFE86-75AA-4E1F-A4C8-4F1CF75D7026}" destId="{7823F2BA-F757-46F3-B995-9651661A126B}" srcOrd="0" destOrd="0" presId="urn:microsoft.com/office/officeart/2005/8/layout/default"/>
    <dgm:cxn modelId="{EC5FC1DE-0762-44CA-A737-06F4A7D1AA2C}" srcId="{33625135-A9A8-4161-90D9-95F70B04D04E}" destId="{C345DC96-7D02-4332-98D5-33CD0B830490}" srcOrd="1" destOrd="0" parTransId="{91A166AD-183C-40A2-AF5F-EF2044119BE6}" sibTransId="{4C0B9FF2-8ECB-4699-B987-07E0ED742D1F}"/>
    <dgm:cxn modelId="{199E62DF-A3E3-4DDF-9308-1F09D170DD5F}" type="presOf" srcId="{33625135-A9A8-4161-90D9-95F70B04D04E}" destId="{FF2D2C50-9571-4223-962D-2D14024D895D}" srcOrd="0" destOrd="0" presId="urn:microsoft.com/office/officeart/2005/8/layout/default"/>
    <dgm:cxn modelId="{DF5537F7-C8B0-4B76-AFAC-4A9A3088F47B}" type="presOf" srcId="{C345DC96-7D02-4332-98D5-33CD0B830490}" destId="{10203B3D-9889-4633-9D54-9BC1C087E19B}" srcOrd="0" destOrd="0" presId="urn:microsoft.com/office/officeart/2005/8/layout/default"/>
    <dgm:cxn modelId="{1CC3394E-CA39-495D-A080-8B4B2A3955E6}" type="presParOf" srcId="{FF2D2C50-9571-4223-962D-2D14024D895D}" destId="{3862A04C-434F-40BF-9F50-FFDB2F3B05E1}" srcOrd="0" destOrd="0" presId="urn:microsoft.com/office/officeart/2005/8/layout/default"/>
    <dgm:cxn modelId="{8E474FEA-6578-45F8-A87C-D9B9148A2114}" type="presParOf" srcId="{FF2D2C50-9571-4223-962D-2D14024D895D}" destId="{F89B2D6C-5692-4CC5-AC28-38F91912EB0E}" srcOrd="1" destOrd="0" presId="urn:microsoft.com/office/officeart/2005/8/layout/default"/>
    <dgm:cxn modelId="{4C238EEE-B8A2-4284-8D81-565EEE6CE2E3}" type="presParOf" srcId="{FF2D2C50-9571-4223-962D-2D14024D895D}" destId="{10203B3D-9889-4633-9D54-9BC1C087E19B}" srcOrd="2" destOrd="0" presId="urn:microsoft.com/office/officeart/2005/8/layout/default"/>
    <dgm:cxn modelId="{C5FE02E1-C1D1-432C-972E-1842A5284893}" type="presParOf" srcId="{FF2D2C50-9571-4223-962D-2D14024D895D}" destId="{C5DF03E8-9F9A-47BF-AC55-7D09F3FDEDC1}" srcOrd="3" destOrd="0" presId="urn:microsoft.com/office/officeart/2005/8/layout/default"/>
    <dgm:cxn modelId="{CA87B277-2211-4D2A-B1FB-DFE57D1BA71F}" type="presParOf" srcId="{FF2D2C50-9571-4223-962D-2D14024D895D}" destId="{7823F2BA-F757-46F3-B995-9651661A126B}" srcOrd="4" destOrd="0" presId="urn:microsoft.com/office/officeart/2005/8/layout/default"/>
    <dgm:cxn modelId="{68B0B0B9-38E3-457F-9978-260757B10B2A}" type="presParOf" srcId="{FF2D2C50-9571-4223-962D-2D14024D895D}" destId="{90703B64-6506-4C5E-AA95-84BAB6C4A734}" srcOrd="5" destOrd="0" presId="urn:microsoft.com/office/officeart/2005/8/layout/default"/>
    <dgm:cxn modelId="{87A280D7-83EF-428D-A91A-09EAF7862204}" type="presParOf" srcId="{FF2D2C50-9571-4223-962D-2D14024D895D}" destId="{9772D098-1D3E-4C6B-AF46-73E8AD52294A}" srcOrd="6" destOrd="0" presId="urn:microsoft.com/office/officeart/2005/8/layout/default"/>
    <dgm:cxn modelId="{77B1D46D-8297-42BA-9BE8-3E0CD9EC434E}" type="presParOf" srcId="{FF2D2C50-9571-4223-962D-2D14024D895D}" destId="{B46DD156-55CF-4061-848E-45111AABA9CC}" srcOrd="7" destOrd="0" presId="urn:microsoft.com/office/officeart/2005/8/layout/default"/>
    <dgm:cxn modelId="{79DCDDDE-4951-42BF-A09B-068E500EE291}" type="presParOf" srcId="{FF2D2C50-9571-4223-962D-2D14024D895D}" destId="{ADAE7D22-AAE9-4663-874D-F9AA04508ED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80C8352-37B0-40D6-91E5-729F42C99AEC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52066C2-DC2C-4901-8A4F-FD0656043BE6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Integrating holistic health and wellness methods into healthcare means treating patients’ physical, mental, emotional, and social needs to improve their total quality of life.  (</a:t>
          </a:r>
          <a:r>
            <a:rPr lang="en-GB" sz="1600" i="1" dirty="0">
              <a:latin typeface="Arial" panose="020B0604020202020204" pitchFamily="34" charset="0"/>
              <a:cs typeface="Arial" panose="020B0604020202020204" pitchFamily="34" charset="0"/>
            </a:rPr>
            <a:t>WHO, 1948).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4B3DE0B-D035-4DE6-9DEB-D128DA3829DB}" type="parTrans" cxnId="{43421395-6797-4DAE-9634-959D4D17E319}">
      <dgm:prSet/>
      <dgm:spPr/>
      <dgm:t>
        <a:bodyPr/>
        <a:lstStyle/>
        <a:p>
          <a:endParaRPr lang="en-US"/>
        </a:p>
      </dgm:t>
    </dgm:pt>
    <dgm:pt modelId="{99565BDD-3E5F-4B89-AC53-F2A5D6E90AFB}" type="sibTrans" cxnId="{43421395-6797-4DAE-9634-959D4D17E319}">
      <dgm:prSet/>
      <dgm:spPr/>
      <dgm:t>
        <a:bodyPr/>
        <a:lstStyle/>
        <a:p>
          <a:endParaRPr lang="en-US"/>
        </a:p>
      </dgm:t>
    </dgm:pt>
    <dgm:pt modelId="{6997C80B-7F7C-43D1-863C-556368DCFDC7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The World Health defines health as total physical, mental and social welfare, underlining the significance of delivering comprehensive  and person – centred care. </a:t>
          </a:r>
          <a:endParaRPr lang="en-US" sz="2100" dirty="0"/>
        </a:p>
      </dgm:t>
    </dgm:pt>
    <dgm:pt modelId="{4FEE25D9-F1BE-4D4A-AF10-C2FBB73D9864}" type="parTrans" cxnId="{CAC937FB-34F1-46BE-8F8E-F09E54E173FD}">
      <dgm:prSet/>
      <dgm:spPr/>
      <dgm:t>
        <a:bodyPr/>
        <a:lstStyle/>
        <a:p>
          <a:endParaRPr lang="en-US"/>
        </a:p>
      </dgm:t>
    </dgm:pt>
    <dgm:pt modelId="{4B9D107F-4D18-45D2-AACE-C5B95BE2BCD6}" type="sibTrans" cxnId="{CAC937FB-34F1-46BE-8F8E-F09E54E173FD}">
      <dgm:prSet/>
      <dgm:spPr/>
      <dgm:t>
        <a:bodyPr/>
        <a:lstStyle/>
        <a:p>
          <a:endParaRPr lang="en-US"/>
        </a:p>
      </dgm:t>
    </dgm:pt>
    <dgm:pt modelId="{24046736-4172-48F1-8C0A-37F90330C176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Goal 3 of the United Nations Sustainable Development Goals addresses health disparities and sustainable developmental while promoting healthy lives and wellbeing for all. (</a:t>
          </a:r>
          <a:r>
            <a:rPr lang="en-GB" sz="1600" i="1" dirty="0">
              <a:latin typeface="Arial" panose="020B0604020202020204" pitchFamily="34" charset="0"/>
              <a:cs typeface="Arial" panose="020B0604020202020204" pitchFamily="34" charset="0"/>
            </a:rPr>
            <a:t>United Nations, 2015</a:t>
          </a:r>
          <a:r>
            <a:rPr lang="en-GB" sz="2100" dirty="0"/>
            <a:t>).</a:t>
          </a:r>
          <a:endParaRPr lang="en-US" sz="2100" dirty="0"/>
        </a:p>
      </dgm:t>
    </dgm:pt>
    <dgm:pt modelId="{07910419-7B68-4822-AD7B-654771222FBA}" type="parTrans" cxnId="{EC2D7942-D337-4845-AF8B-F27096139A19}">
      <dgm:prSet/>
      <dgm:spPr/>
      <dgm:t>
        <a:bodyPr/>
        <a:lstStyle/>
        <a:p>
          <a:endParaRPr lang="en-US"/>
        </a:p>
      </dgm:t>
    </dgm:pt>
    <dgm:pt modelId="{6502D92C-C28F-4617-BDE8-AAB6B6B64F4A}" type="sibTrans" cxnId="{EC2D7942-D337-4845-AF8B-F27096139A19}">
      <dgm:prSet/>
      <dgm:spPr/>
      <dgm:t>
        <a:bodyPr/>
        <a:lstStyle/>
        <a:p>
          <a:endParaRPr lang="en-US"/>
        </a:p>
      </dgm:t>
    </dgm:pt>
    <dgm:pt modelId="{EE51FC3A-759A-4098-A3D6-DFF3CD7B436E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To promote population health, the WHO’s Health in all policies framework encourages sectors including education,housing,transportation,and the environment to consider the health effects of their actions and cooperate. (</a:t>
          </a:r>
          <a:r>
            <a:rPr lang="en-GB" sz="1600" i="1" dirty="0">
              <a:latin typeface="Arial" panose="020B0604020202020204" pitchFamily="34" charset="0"/>
              <a:cs typeface="Arial" panose="020B0604020202020204" pitchFamily="34" charset="0"/>
            </a:rPr>
            <a:t>World Health Organization, 2014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8D9B10B-128B-4EB0-8678-99DFB32956A1}" type="parTrans" cxnId="{B9AF55D3-E670-4F43-A576-A760DDACF9F0}">
      <dgm:prSet/>
      <dgm:spPr/>
      <dgm:t>
        <a:bodyPr/>
        <a:lstStyle/>
        <a:p>
          <a:endParaRPr lang="en-US"/>
        </a:p>
      </dgm:t>
    </dgm:pt>
    <dgm:pt modelId="{43167F48-8225-4B20-98CB-0AE66C7947A3}" type="sibTrans" cxnId="{B9AF55D3-E670-4F43-A576-A760DDACF9F0}">
      <dgm:prSet/>
      <dgm:spPr/>
      <dgm:t>
        <a:bodyPr/>
        <a:lstStyle/>
        <a:p>
          <a:endParaRPr lang="en-US"/>
        </a:p>
      </dgm:t>
    </dgm:pt>
    <dgm:pt modelId="{2255D583-B0C9-456B-BC57-3F1D2EC7BA69}" type="pres">
      <dgm:prSet presAssocID="{880C8352-37B0-40D6-91E5-729F42C99AEC}" presName="linear" presStyleCnt="0">
        <dgm:presLayoutVars>
          <dgm:animLvl val="lvl"/>
          <dgm:resizeHandles val="exact"/>
        </dgm:presLayoutVars>
      </dgm:prSet>
      <dgm:spPr/>
    </dgm:pt>
    <dgm:pt modelId="{BE9B224C-0B62-4A82-AE8D-412E51B19C04}" type="pres">
      <dgm:prSet presAssocID="{D52066C2-DC2C-4901-8A4F-FD0656043BE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4A563E9-94F6-4368-BE74-F94F9C53B0FF}" type="pres">
      <dgm:prSet presAssocID="{99565BDD-3E5F-4B89-AC53-F2A5D6E90AFB}" presName="spacer" presStyleCnt="0"/>
      <dgm:spPr/>
    </dgm:pt>
    <dgm:pt modelId="{EB3B8F03-A493-4412-82AE-FCC01A49CD83}" type="pres">
      <dgm:prSet presAssocID="{6997C80B-7F7C-43D1-863C-556368DCFDC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7AD9F72-CCBB-4557-8B46-B8851556C904}" type="pres">
      <dgm:prSet presAssocID="{4B9D107F-4D18-45D2-AACE-C5B95BE2BCD6}" presName="spacer" presStyleCnt="0"/>
      <dgm:spPr/>
    </dgm:pt>
    <dgm:pt modelId="{60337571-411D-40D6-AD8A-164CAFEB6697}" type="pres">
      <dgm:prSet presAssocID="{24046736-4172-48F1-8C0A-37F90330C176}" presName="parentText" presStyleLbl="node1" presStyleIdx="2" presStyleCnt="4" custLinFactNeighborX="-2" custLinFactNeighborY="-27998">
        <dgm:presLayoutVars>
          <dgm:chMax val="0"/>
          <dgm:bulletEnabled val="1"/>
        </dgm:presLayoutVars>
      </dgm:prSet>
      <dgm:spPr/>
    </dgm:pt>
    <dgm:pt modelId="{9D890C07-7FC0-4E6C-BDF5-9EF46656959B}" type="pres">
      <dgm:prSet presAssocID="{6502D92C-C28F-4617-BDE8-AAB6B6B64F4A}" presName="spacer" presStyleCnt="0"/>
      <dgm:spPr/>
    </dgm:pt>
    <dgm:pt modelId="{7F21C1CA-AC7F-492E-99E6-93D0F27E72D8}" type="pres">
      <dgm:prSet presAssocID="{EE51FC3A-759A-4098-A3D6-DFF3CD7B436E}" presName="parentText" presStyleLbl="node1" presStyleIdx="3" presStyleCnt="4" custLinFactNeighborX="-691">
        <dgm:presLayoutVars>
          <dgm:chMax val="0"/>
          <dgm:bulletEnabled val="1"/>
        </dgm:presLayoutVars>
      </dgm:prSet>
      <dgm:spPr/>
    </dgm:pt>
  </dgm:ptLst>
  <dgm:cxnLst>
    <dgm:cxn modelId="{BCDD0437-2BE2-4863-A885-DE46DCA4A79A}" type="presOf" srcId="{EE51FC3A-759A-4098-A3D6-DFF3CD7B436E}" destId="{7F21C1CA-AC7F-492E-99E6-93D0F27E72D8}" srcOrd="0" destOrd="0" presId="urn:microsoft.com/office/officeart/2005/8/layout/vList2"/>
    <dgm:cxn modelId="{EC2D7942-D337-4845-AF8B-F27096139A19}" srcId="{880C8352-37B0-40D6-91E5-729F42C99AEC}" destId="{24046736-4172-48F1-8C0A-37F90330C176}" srcOrd="2" destOrd="0" parTransId="{07910419-7B68-4822-AD7B-654771222FBA}" sibTransId="{6502D92C-C28F-4617-BDE8-AAB6B6B64F4A}"/>
    <dgm:cxn modelId="{8CB86D43-DCAC-43F4-9405-16B8AA8551A8}" type="presOf" srcId="{D52066C2-DC2C-4901-8A4F-FD0656043BE6}" destId="{BE9B224C-0B62-4A82-AE8D-412E51B19C04}" srcOrd="0" destOrd="0" presId="urn:microsoft.com/office/officeart/2005/8/layout/vList2"/>
    <dgm:cxn modelId="{DFD22485-2D3F-48F7-8A53-F4336E5E05DB}" type="presOf" srcId="{880C8352-37B0-40D6-91E5-729F42C99AEC}" destId="{2255D583-B0C9-456B-BC57-3F1D2EC7BA69}" srcOrd="0" destOrd="0" presId="urn:microsoft.com/office/officeart/2005/8/layout/vList2"/>
    <dgm:cxn modelId="{43421395-6797-4DAE-9634-959D4D17E319}" srcId="{880C8352-37B0-40D6-91E5-729F42C99AEC}" destId="{D52066C2-DC2C-4901-8A4F-FD0656043BE6}" srcOrd="0" destOrd="0" parTransId="{B4B3DE0B-D035-4DE6-9DEB-D128DA3829DB}" sibTransId="{99565BDD-3E5F-4B89-AC53-F2A5D6E90AFB}"/>
    <dgm:cxn modelId="{B210E19B-D9B0-48A4-AF4F-552358CFE4AE}" type="presOf" srcId="{6997C80B-7F7C-43D1-863C-556368DCFDC7}" destId="{EB3B8F03-A493-4412-82AE-FCC01A49CD83}" srcOrd="0" destOrd="0" presId="urn:microsoft.com/office/officeart/2005/8/layout/vList2"/>
    <dgm:cxn modelId="{619BC2AD-AD25-41E8-9DBF-0D532B64F9EF}" type="presOf" srcId="{24046736-4172-48F1-8C0A-37F90330C176}" destId="{60337571-411D-40D6-AD8A-164CAFEB6697}" srcOrd="0" destOrd="0" presId="urn:microsoft.com/office/officeart/2005/8/layout/vList2"/>
    <dgm:cxn modelId="{B9AF55D3-E670-4F43-A576-A760DDACF9F0}" srcId="{880C8352-37B0-40D6-91E5-729F42C99AEC}" destId="{EE51FC3A-759A-4098-A3D6-DFF3CD7B436E}" srcOrd="3" destOrd="0" parTransId="{58D9B10B-128B-4EB0-8678-99DFB32956A1}" sibTransId="{43167F48-8225-4B20-98CB-0AE66C7947A3}"/>
    <dgm:cxn modelId="{CAC937FB-34F1-46BE-8F8E-F09E54E173FD}" srcId="{880C8352-37B0-40D6-91E5-729F42C99AEC}" destId="{6997C80B-7F7C-43D1-863C-556368DCFDC7}" srcOrd="1" destOrd="0" parTransId="{4FEE25D9-F1BE-4D4A-AF10-C2FBB73D9864}" sibTransId="{4B9D107F-4D18-45D2-AACE-C5B95BE2BCD6}"/>
    <dgm:cxn modelId="{ECF67404-073F-46FC-B91E-4B7558F2D32E}" type="presParOf" srcId="{2255D583-B0C9-456B-BC57-3F1D2EC7BA69}" destId="{BE9B224C-0B62-4A82-AE8D-412E51B19C04}" srcOrd="0" destOrd="0" presId="urn:microsoft.com/office/officeart/2005/8/layout/vList2"/>
    <dgm:cxn modelId="{CDEFE460-9EB3-4841-84FF-18233AEA1912}" type="presParOf" srcId="{2255D583-B0C9-456B-BC57-3F1D2EC7BA69}" destId="{74A563E9-94F6-4368-BE74-F94F9C53B0FF}" srcOrd="1" destOrd="0" presId="urn:microsoft.com/office/officeart/2005/8/layout/vList2"/>
    <dgm:cxn modelId="{B6146DAC-071B-4DB2-8C9B-112AB32EDE07}" type="presParOf" srcId="{2255D583-B0C9-456B-BC57-3F1D2EC7BA69}" destId="{EB3B8F03-A493-4412-82AE-FCC01A49CD83}" srcOrd="2" destOrd="0" presId="urn:microsoft.com/office/officeart/2005/8/layout/vList2"/>
    <dgm:cxn modelId="{FECCDE38-0C9C-4DE6-8869-D4581C553621}" type="presParOf" srcId="{2255D583-B0C9-456B-BC57-3F1D2EC7BA69}" destId="{37AD9F72-CCBB-4557-8B46-B8851556C904}" srcOrd="3" destOrd="0" presId="urn:microsoft.com/office/officeart/2005/8/layout/vList2"/>
    <dgm:cxn modelId="{468879D0-7868-4DEB-A3AC-4DE4ED809D8F}" type="presParOf" srcId="{2255D583-B0C9-456B-BC57-3F1D2EC7BA69}" destId="{60337571-411D-40D6-AD8A-164CAFEB6697}" srcOrd="4" destOrd="0" presId="urn:microsoft.com/office/officeart/2005/8/layout/vList2"/>
    <dgm:cxn modelId="{BFACE99D-2F48-4AB6-B1A1-5E34FAB46EEE}" type="presParOf" srcId="{2255D583-B0C9-456B-BC57-3F1D2EC7BA69}" destId="{9D890C07-7FC0-4E6C-BDF5-9EF46656959B}" srcOrd="5" destOrd="0" presId="urn:microsoft.com/office/officeart/2005/8/layout/vList2"/>
    <dgm:cxn modelId="{A5EA869C-36B9-44EE-8022-70DA792ABE9F}" type="presParOf" srcId="{2255D583-B0C9-456B-BC57-3F1D2EC7BA69}" destId="{7F21C1CA-AC7F-492E-99E6-93D0F27E72D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7B98503-A8A8-42A8-BEF0-8D0DC5F05E04}" type="doc">
      <dgm:prSet loTypeId="urn:microsoft.com/office/officeart/2016/7/layout/VerticalSolidActionList" loCatId="List" qsTypeId="urn:microsoft.com/office/officeart/2005/8/quickstyle/simple1#41" qsCatId="simple" csTypeId="urn:microsoft.com/office/officeart/2005/8/colors/accent1_2#34" csCatId="accent1" phldr="1"/>
      <dgm:spPr/>
      <dgm:t>
        <a:bodyPr/>
        <a:lstStyle/>
        <a:p>
          <a:endParaRPr lang="en-US"/>
        </a:p>
      </dgm:t>
    </dgm:pt>
    <dgm:pt modelId="{A3BB07EC-443E-42D7-9540-958C5E109FB3}">
      <dgm:prSet/>
      <dgm:spPr/>
      <dgm:t>
        <a:bodyPr/>
        <a:lstStyle/>
        <a:p>
          <a:r>
            <a:rPr lang="en-US"/>
            <a:t>Reducing</a:t>
          </a:r>
        </a:p>
      </dgm:t>
    </dgm:pt>
    <dgm:pt modelId="{D6AD203F-C350-4C35-80D5-641CDB4A8553}" type="parTrans" cxnId="{A947DE10-85EA-4812-A407-841CB372963E}">
      <dgm:prSet/>
      <dgm:spPr/>
      <dgm:t>
        <a:bodyPr/>
        <a:lstStyle/>
        <a:p>
          <a:endParaRPr lang="en-US"/>
        </a:p>
      </dgm:t>
    </dgm:pt>
    <dgm:pt modelId="{AE097BF9-E6D9-4C72-B4D4-0989412FF6CB}" type="sibTrans" cxnId="{A947DE10-85EA-4812-A407-841CB372963E}">
      <dgm:prSet/>
      <dgm:spPr/>
      <dgm:t>
        <a:bodyPr/>
        <a:lstStyle/>
        <a:p>
          <a:endParaRPr lang="en-US"/>
        </a:p>
      </dgm:t>
    </dgm:pt>
    <dgm:pt modelId="{71AD09E0-BBE6-4960-AD38-5C53216933D5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Reducing mortality, SDG 3- Aims to promote family health and life expectancy by reducing avoidable death in mother and children</a:t>
          </a:r>
        </a:p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														(United Nations, 2026).</a:t>
          </a:r>
        </a:p>
      </dgm:t>
    </dgm:pt>
    <dgm:pt modelId="{9AF65889-71C2-4D4A-B98F-AD2749013630}" type="parTrans" cxnId="{B7106694-4B25-4AD2-B2E5-0B3C694BFD16}">
      <dgm:prSet/>
      <dgm:spPr/>
      <dgm:t>
        <a:bodyPr/>
        <a:lstStyle/>
        <a:p>
          <a:endParaRPr lang="en-US"/>
        </a:p>
      </dgm:t>
    </dgm:pt>
    <dgm:pt modelId="{D8CF6D69-BE18-4AC3-9E45-EC20722AF32C}" type="sibTrans" cxnId="{B7106694-4B25-4AD2-B2E5-0B3C694BFD16}">
      <dgm:prSet/>
      <dgm:spPr/>
      <dgm:t>
        <a:bodyPr/>
        <a:lstStyle/>
        <a:p>
          <a:endParaRPr lang="en-US"/>
        </a:p>
      </dgm:t>
    </dgm:pt>
    <dgm:pt modelId="{797B3C1B-B6F2-4F3A-B00E-229455E69DDD}">
      <dgm:prSet/>
      <dgm:spPr/>
      <dgm:t>
        <a:bodyPr/>
        <a:lstStyle/>
        <a:p>
          <a:r>
            <a:rPr lang="en-US"/>
            <a:t>Fighting</a:t>
          </a:r>
        </a:p>
      </dgm:t>
    </dgm:pt>
    <dgm:pt modelId="{404899BC-0CCA-4FFB-ACA5-804A94F237CF}" type="parTrans" cxnId="{29075813-DFEC-4581-AAF0-2E3EE5199661}">
      <dgm:prSet/>
      <dgm:spPr/>
      <dgm:t>
        <a:bodyPr/>
        <a:lstStyle/>
        <a:p>
          <a:endParaRPr lang="en-US"/>
        </a:p>
      </dgm:t>
    </dgm:pt>
    <dgm:pt modelId="{38381C30-992A-4FB7-AAC7-1F674DF052F6}" type="sibTrans" cxnId="{29075813-DFEC-4581-AAF0-2E3EE5199661}">
      <dgm:prSet/>
      <dgm:spPr/>
      <dgm:t>
        <a:bodyPr/>
        <a:lstStyle/>
        <a:p>
          <a:endParaRPr lang="en-US"/>
        </a:p>
      </dgm:t>
    </dgm:pt>
    <dgm:pt modelId="{E77A174F-A11B-450C-B678-E41A05AA9FC4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Fighting diseases, it aim to reduce mortality and improve illness management by fighting diseases including HIV / AIDS,TB(tuberculosis), and malaria.</a:t>
          </a:r>
        </a:p>
      </dgm:t>
    </dgm:pt>
    <dgm:pt modelId="{FA26151A-FBD5-41DC-AEB4-8907D1D848D7}" type="parTrans" cxnId="{93C2B15E-DC88-48DA-A1A1-27CD8F22C603}">
      <dgm:prSet/>
      <dgm:spPr/>
      <dgm:t>
        <a:bodyPr/>
        <a:lstStyle/>
        <a:p>
          <a:endParaRPr lang="en-US"/>
        </a:p>
      </dgm:t>
    </dgm:pt>
    <dgm:pt modelId="{40D76CB1-78BB-4363-937F-AF6BCBD837E8}" type="sibTrans" cxnId="{93C2B15E-DC88-48DA-A1A1-27CD8F22C603}">
      <dgm:prSet/>
      <dgm:spPr/>
      <dgm:t>
        <a:bodyPr/>
        <a:lstStyle/>
        <a:p>
          <a:endParaRPr lang="en-US"/>
        </a:p>
      </dgm:t>
    </dgm:pt>
    <dgm:pt modelId="{65956E20-597D-44F9-A712-5EDD2523CD75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														(United Nations, 2026)..</a:t>
          </a:r>
        </a:p>
      </dgm:t>
    </dgm:pt>
    <dgm:pt modelId="{6D623687-7D1A-4BEC-8C5B-BD0BAACCBEEA}" type="parTrans" cxnId="{63984DA8-8058-4947-86FE-23D53A705424}">
      <dgm:prSet/>
      <dgm:spPr/>
      <dgm:t>
        <a:bodyPr/>
        <a:lstStyle/>
        <a:p>
          <a:endParaRPr lang="en-US"/>
        </a:p>
      </dgm:t>
    </dgm:pt>
    <dgm:pt modelId="{466E4762-FA2F-45C8-9273-FE33587BB6FE}" type="sibTrans" cxnId="{63984DA8-8058-4947-86FE-23D53A705424}">
      <dgm:prSet/>
      <dgm:spPr/>
      <dgm:t>
        <a:bodyPr/>
        <a:lstStyle/>
        <a:p>
          <a:endParaRPr lang="en-US"/>
        </a:p>
      </dgm:t>
    </dgm:pt>
    <dgm:pt modelId="{8E29FB86-3FD5-480F-BCE9-34553E2A5369}">
      <dgm:prSet/>
      <dgm:spPr/>
      <dgm:t>
        <a:bodyPr/>
        <a:lstStyle/>
        <a:p>
          <a:r>
            <a:rPr lang="en-US"/>
            <a:t>Managing</a:t>
          </a:r>
        </a:p>
      </dgm:t>
    </dgm:pt>
    <dgm:pt modelId="{8F7AAB72-D6EF-43CE-92B8-A133388ECBDE}" type="parTrans" cxnId="{70B4B8DA-7844-423D-ABF3-71A8F2B705F9}">
      <dgm:prSet/>
      <dgm:spPr/>
      <dgm:t>
        <a:bodyPr/>
        <a:lstStyle/>
        <a:p>
          <a:endParaRPr lang="en-US"/>
        </a:p>
      </dgm:t>
    </dgm:pt>
    <dgm:pt modelId="{0C646104-A0CD-46F8-A36C-264437F0588F}" type="sibTrans" cxnId="{70B4B8DA-7844-423D-ABF3-71A8F2B705F9}">
      <dgm:prSet/>
      <dgm:spPr/>
      <dgm:t>
        <a:bodyPr/>
        <a:lstStyle/>
        <a:p>
          <a:endParaRPr lang="en-US"/>
        </a:p>
      </dgm:t>
    </dgm:pt>
    <dgm:pt modelId="{03C4ACD6-8A77-41B9-9ADD-D1514ED87848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Managing Chronic Condition, the improvement of non communicable diabetes and overall quality of life. (WHO, 2025).</a:t>
          </a:r>
        </a:p>
      </dgm:t>
    </dgm:pt>
    <dgm:pt modelId="{06EFA13F-DE48-4075-B54D-8019964EBC09}" type="parTrans" cxnId="{BC6C35A9-9175-4A3E-9474-10D25484812D}">
      <dgm:prSet/>
      <dgm:spPr/>
      <dgm:t>
        <a:bodyPr/>
        <a:lstStyle/>
        <a:p>
          <a:endParaRPr lang="en-US"/>
        </a:p>
      </dgm:t>
    </dgm:pt>
    <dgm:pt modelId="{2350D2AE-EFCE-4E28-9D76-C9E58E553A07}" type="sibTrans" cxnId="{BC6C35A9-9175-4A3E-9474-10D25484812D}">
      <dgm:prSet/>
      <dgm:spPr/>
      <dgm:t>
        <a:bodyPr/>
        <a:lstStyle/>
        <a:p>
          <a:endParaRPr lang="en-US"/>
        </a:p>
      </dgm:t>
    </dgm:pt>
    <dgm:pt modelId="{B18DA330-BE74-41CC-8FCF-CCEBC1DE6690}">
      <dgm:prSet/>
      <dgm:spPr/>
      <dgm:t>
        <a:bodyPr/>
        <a:lstStyle/>
        <a:p>
          <a:r>
            <a:rPr lang="en-US"/>
            <a:t>Improving</a:t>
          </a:r>
        </a:p>
      </dgm:t>
    </dgm:pt>
    <dgm:pt modelId="{43834609-1B69-4FF1-92A7-2C00DB624777}" type="parTrans" cxnId="{B22C46AD-D2D4-48AD-AE77-F25B2BE0AA73}">
      <dgm:prSet/>
      <dgm:spPr/>
      <dgm:t>
        <a:bodyPr/>
        <a:lstStyle/>
        <a:p>
          <a:endParaRPr lang="en-US"/>
        </a:p>
      </dgm:t>
    </dgm:pt>
    <dgm:pt modelId="{D8DEA76A-69C5-470C-A07D-45DD0C117B55}" type="sibTrans" cxnId="{B22C46AD-D2D4-48AD-AE77-F25B2BE0AA73}">
      <dgm:prSet/>
      <dgm:spPr/>
      <dgm:t>
        <a:bodyPr/>
        <a:lstStyle/>
        <a:p>
          <a:endParaRPr lang="en-US"/>
        </a:p>
      </dgm:t>
    </dgm:pt>
    <dgm:pt modelId="{0D60C28A-673E-4971-86FB-E794F8D672BE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Improving Mental Well-being ,SDG 3 , emphasis mental health care, which improves mental well-being, decrease stigma, and increase service accessibility.																												( Worl Health Organization,2025).</a:t>
          </a:r>
        </a:p>
      </dgm:t>
    </dgm:pt>
    <dgm:pt modelId="{7B3AA107-4501-4DAD-98EB-666499E734FF}" type="parTrans" cxnId="{25CC4B61-DFE5-4BB1-8E1B-27115F5A8E9B}">
      <dgm:prSet/>
      <dgm:spPr/>
      <dgm:t>
        <a:bodyPr/>
        <a:lstStyle/>
        <a:p>
          <a:endParaRPr lang="en-US"/>
        </a:p>
      </dgm:t>
    </dgm:pt>
    <dgm:pt modelId="{1DDE40AB-1246-4124-B041-D64903C96692}" type="sibTrans" cxnId="{25CC4B61-DFE5-4BB1-8E1B-27115F5A8E9B}">
      <dgm:prSet/>
      <dgm:spPr/>
      <dgm:t>
        <a:bodyPr/>
        <a:lstStyle/>
        <a:p>
          <a:endParaRPr lang="en-US"/>
        </a:p>
      </dgm:t>
    </dgm:pt>
    <dgm:pt modelId="{FE66D2D1-05D0-4BB7-8A9B-DF57146330C4}" type="pres">
      <dgm:prSet presAssocID="{D7B98503-A8A8-42A8-BEF0-8D0DC5F05E04}" presName="Name0" presStyleCnt="0">
        <dgm:presLayoutVars>
          <dgm:dir/>
          <dgm:animLvl val="lvl"/>
          <dgm:resizeHandles val="exact"/>
        </dgm:presLayoutVars>
      </dgm:prSet>
      <dgm:spPr/>
    </dgm:pt>
    <dgm:pt modelId="{615AAA9F-3B75-482E-A7C5-26D3EB7D4909}" type="pres">
      <dgm:prSet presAssocID="{A3BB07EC-443E-42D7-9540-958C5E109FB3}" presName="linNode" presStyleCnt="0"/>
      <dgm:spPr/>
    </dgm:pt>
    <dgm:pt modelId="{9E1A495E-2F0C-4680-8508-49A2AC53ED4B}" type="pres">
      <dgm:prSet presAssocID="{A3BB07EC-443E-42D7-9540-958C5E109FB3}" presName="parentText" presStyleLbl="alignNode1" presStyleIdx="0" presStyleCnt="4">
        <dgm:presLayoutVars>
          <dgm:chMax val="1"/>
          <dgm:bulletEnabled/>
        </dgm:presLayoutVars>
      </dgm:prSet>
      <dgm:spPr/>
    </dgm:pt>
    <dgm:pt modelId="{05D0F1AD-6664-428F-AD6B-BB2B8E92FF81}" type="pres">
      <dgm:prSet presAssocID="{A3BB07EC-443E-42D7-9540-958C5E109FB3}" presName="descendantText" presStyleLbl="alignAccFollowNode1" presStyleIdx="0" presStyleCnt="4">
        <dgm:presLayoutVars>
          <dgm:bulletEnabled/>
        </dgm:presLayoutVars>
      </dgm:prSet>
      <dgm:spPr/>
    </dgm:pt>
    <dgm:pt modelId="{14A917DB-EA88-4DF3-A005-5F1763FFD879}" type="pres">
      <dgm:prSet presAssocID="{AE097BF9-E6D9-4C72-B4D4-0989412FF6CB}" presName="sp" presStyleCnt="0"/>
      <dgm:spPr/>
    </dgm:pt>
    <dgm:pt modelId="{2F9E7065-C0AE-4F35-9D5B-234DC54F302C}" type="pres">
      <dgm:prSet presAssocID="{797B3C1B-B6F2-4F3A-B00E-229455E69DDD}" presName="linNode" presStyleCnt="0"/>
      <dgm:spPr/>
    </dgm:pt>
    <dgm:pt modelId="{742B87A0-577D-4E2D-8F49-A58862C777E8}" type="pres">
      <dgm:prSet presAssocID="{797B3C1B-B6F2-4F3A-B00E-229455E69DDD}" presName="parentText" presStyleLbl="alignNode1" presStyleIdx="1" presStyleCnt="4">
        <dgm:presLayoutVars>
          <dgm:chMax val="1"/>
          <dgm:bulletEnabled/>
        </dgm:presLayoutVars>
      </dgm:prSet>
      <dgm:spPr/>
    </dgm:pt>
    <dgm:pt modelId="{E52EC0FB-E3F8-4723-B347-D977806CBE27}" type="pres">
      <dgm:prSet presAssocID="{797B3C1B-B6F2-4F3A-B00E-229455E69DDD}" presName="descendantText" presStyleLbl="alignAccFollowNode1" presStyleIdx="1" presStyleCnt="4">
        <dgm:presLayoutVars>
          <dgm:bulletEnabled/>
        </dgm:presLayoutVars>
      </dgm:prSet>
      <dgm:spPr/>
    </dgm:pt>
    <dgm:pt modelId="{751756F4-5448-42C0-9F8B-57029FEEA4BB}" type="pres">
      <dgm:prSet presAssocID="{38381C30-992A-4FB7-AAC7-1F674DF052F6}" presName="sp" presStyleCnt="0"/>
      <dgm:spPr/>
    </dgm:pt>
    <dgm:pt modelId="{01476B80-3650-4832-BE40-4DF8A29A7AF9}" type="pres">
      <dgm:prSet presAssocID="{8E29FB86-3FD5-480F-BCE9-34553E2A5369}" presName="linNode" presStyleCnt="0"/>
      <dgm:spPr/>
    </dgm:pt>
    <dgm:pt modelId="{86ED5AE3-AD60-4895-A4E4-934C73C6D76A}" type="pres">
      <dgm:prSet presAssocID="{8E29FB86-3FD5-480F-BCE9-34553E2A5369}" presName="parentText" presStyleLbl="alignNode1" presStyleIdx="2" presStyleCnt="4">
        <dgm:presLayoutVars>
          <dgm:chMax val="1"/>
          <dgm:bulletEnabled/>
        </dgm:presLayoutVars>
      </dgm:prSet>
      <dgm:spPr/>
    </dgm:pt>
    <dgm:pt modelId="{7C7A686E-7FA5-43BA-96CB-FF7513145326}" type="pres">
      <dgm:prSet presAssocID="{8E29FB86-3FD5-480F-BCE9-34553E2A5369}" presName="descendantText" presStyleLbl="alignAccFollowNode1" presStyleIdx="2" presStyleCnt="4">
        <dgm:presLayoutVars>
          <dgm:bulletEnabled/>
        </dgm:presLayoutVars>
      </dgm:prSet>
      <dgm:spPr/>
    </dgm:pt>
    <dgm:pt modelId="{6FC855C4-D70D-4324-9C2B-5CF27EF44191}" type="pres">
      <dgm:prSet presAssocID="{0C646104-A0CD-46F8-A36C-264437F0588F}" presName="sp" presStyleCnt="0"/>
      <dgm:spPr/>
    </dgm:pt>
    <dgm:pt modelId="{204A719B-AF55-44BD-8DBF-4AC4A12FA661}" type="pres">
      <dgm:prSet presAssocID="{B18DA330-BE74-41CC-8FCF-CCEBC1DE6690}" presName="linNode" presStyleCnt="0"/>
      <dgm:spPr/>
    </dgm:pt>
    <dgm:pt modelId="{4F02C344-689B-4FD1-962D-78BFC8B4F4DA}" type="pres">
      <dgm:prSet presAssocID="{B18DA330-BE74-41CC-8FCF-CCEBC1DE6690}" presName="parentText" presStyleLbl="alignNode1" presStyleIdx="3" presStyleCnt="4">
        <dgm:presLayoutVars>
          <dgm:chMax val="1"/>
          <dgm:bulletEnabled/>
        </dgm:presLayoutVars>
      </dgm:prSet>
      <dgm:spPr/>
    </dgm:pt>
    <dgm:pt modelId="{48BC7BA3-2E84-45A0-A566-288CBBAA4A5D}" type="pres">
      <dgm:prSet presAssocID="{B18DA330-BE74-41CC-8FCF-CCEBC1DE6690}" presName="descendantText" presStyleLbl="alignAccFollowNode1" presStyleIdx="3" presStyleCnt="4">
        <dgm:presLayoutVars>
          <dgm:bulletEnabled/>
        </dgm:presLayoutVars>
      </dgm:prSet>
      <dgm:spPr/>
    </dgm:pt>
  </dgm:ptLst>
  <dgm:cxnLst>
    <dgm:cxn modelId="{3D584105-606B-4F68-B13D-E666F11040F5}" type="presOf" srcId="{0D60C28A-673E-4971-86FB-E794F8D672BE}" destId="{48BC7BA3-2E84-45A0-A566-288CBBAA4A5D}" srcOrd="0" destOrd="0" presId="urn:microsoft.com/office/officeart/2016/7/layout/VerticalSolidActionList"/>
    <dgm:cxn modelId="{6706D20F-EE61-48A9-8897-1BD99E781AEE}" type="presOf" srcId="{65956E20-597D-44F9-A712-5EDD2523CD75}" destId="{E52EC0FB-E3F8-4723-B347-D977806CBE27}" srcOrd="0" destOrd="1" presId="urn:microsoft.com/office/officeart/2016/7/layout/VerticalSolidActionList"/>
    <dgm:cxn modelId="{A947DE10-85EA-4812-A407-841CB372963E}" srcId="{D7B98503-A8A8-42A8-BEF0-8D0DC5F05E04}" destId="{A3BB07EC-443E-42D7-9540-958C5E109FB3}" srcOrd="0" destOrd="0" parTransId="{D6AD203F-C350-4C35-80D5-641CDB4A8553}" sibTransId="{AE097BF9-E6D9-4C72-B4D4-0989412FF6CB}"/>
    <dgm:cxn modelId="{29075813-DFEC-4581-AAF0-2E3EE5199661}" srcId="{D7B98503-A8A8-42A8-BEF0-8D0DC5F05E04}" destId="{797B3C1B-B6F2-4F3A-B00E-229455E69DDD}" srcOrd="1" destOrd="0" parTransId="{404899BC-0CCA-4FFB-ACA5-804A94F237CF}" sibTransId="{38381C30-992A-4FB7-AAC7-1F674DF052F6}"/>
    <dgm:cxn modelId="{639A0D1D-BF6B-4657-A610-CDFA0B35B767}" type="presOf" srcId="{E77A174F-A11B-450C-B678-E41A05AA9FC4}" destId="{E52EC0FB-E3F8-4723-B347-D977806CBE27}" srcOrd="0" destOrd="0" presId="urn:microsoft.com/office/officeart/2016/7/layout/VerticalSolidActionList"/>
    <dgm:cxn modelId="{93C2B15E-DC88-48DA-A1A1-27CD8F22C603}" srcId="{797B3C1B-B6F2-4F3A-B00E-229455E69DDD}" destId="{E77A174F-A11B-450C-B678-E41A05AA9FC4}" srcOrd="0" destOrd="0" parTransId="{FA26151A-FBD5-41DC-AEB4-8907D1D848D7}" sibTransId="{40D76CB1-78BB-4363-937F-AF6BCBD837E8}"/>
    <dgm:cxn modelId="{25CC4B61-DFE5-4BB1-8E1B-27115F5A8E9B}" srcId="{B18DA330-BE74-41CC-8FCF-CCEBC1DE6690}" destId="{0D60C28A-673E-4971-86FB-E794F8D672BE}" srcOrd="0" destOrd="0" parTransId="{7B3AA107-4501-4DAD-98EB-666499E734FF}" sibTransId="{1DDE40AB-1246-4124-B041-D64903C96692}"/>
    <dgm:cxn modelId="{E45CD965-9F24-43DF-8CC2-0E9D3852A2BE}" type="presOf" srcId="{A3BB07EC-443E-42D7-9540-958C5E109FB3}" destId="{9E1A495E-2F0C-4680-8508-49A2AC53ED4B}" srcOrd="0" destOrd="0" presId="urn:microsoft.com/office/officeart/2016/7/layout/VerticalSolidActionList"/>
    <dgm:cxn modelId="{30622D7A-BB65-4F93-9808-21B406118F55}" type="presOf" srcId="{B18DA330-BE74-41CC-8FCF-CCEBC1DE6690}" destId="{4F02C344-689B-4FD1-962D-78BFC8B4F4DA}" srcOrd="0" destOrd="0" presId="urn:microsoft.com/office/officeart/2016/7/layout/VerticalSolidActionList"/>
    <dgm:cxn modelId="{B0FB3C7D-F9D6-43EE-AABD-EBAA7FEC2E42}" type="presOf" srcId="{71AD09E0-BBE6-4960-AD38-5C53216933D5}" destId="{05D0F1AD-6664-428F-AD6B-BB2B8E92FF81}" srcOrd="0" destOrd="0" presId="urn:microsoft.com/office/officeart/2016/7/layout/VerticalSolidActionList"/>
    <dgm:cxn modelId="{B7106694-4B25-4AD2-B2E5-0B3C694BFD16}" srcId="{A3BB07EC-443E-42D7-9540-958C5E109FB3}" destId="{71AD09E0-BBE6-4960-AD38-5C53216933D5}" srcOrd="0" destOrd="0" parTransId="{9AF65889-71C2-4D4A-B98F-AD2749013630}" sibTransId="{D8CF6D69-BE18-4AC3-9E45-EC20722AF32C}"/>
    <dgm:cxn modelId="{63984DA8-8058-4947-86FE-23D53A705424}" srcId="{797B3C1B-B6F2-4F3A-B00E-229455E69DDD}" destId="{65956E20-597D-44F9-A712-5EDD2523CD75}" srcOrd="1" destOrd="0" parTransId="{6D623687-7D1A-4BEC-8C5B-BD0BAACCBEEA}" sibTransId="{466E4762-FA2F-45C8-9273-FE33587BB6FE}"/>
    <dgm:cxn modelId="{BC6C35A9-9175-4A3E-9474-10D25484812D}" srcId="{8E29FB86-3FD5-480F-BCE9-34553E2A5369}" destId="{03C4ACD6-8A77-41B9-9ADD-D1514ED87848}" srcOrd="0" destOrd="0" parTransId="{06EFA13F-DE48-4075-B54D-8019964EBC09}" sibTransId="{2350D2AE-EFCE-4E28-9D76-C9E58E553A07}"/>
    <dgm:cxn modelId="{B22C46AD-D2D4-48AD-AE77-F25B2BE0AA73}" srcId="{D7B98503-A8A8-42A8-BEF0-8D0DC5F05E04}" destId="{B18DA330-BE74-41CC-8FCF-CCEBC1DE6690}" srcOrd="3" destOrd="0" parTransId="{43834609-1B69-4FF1-92A7-2C00DB624777}" sibTransId="{D8DEA76A-69C5-470C-A07D-45DD0C117B55}"/>
    <dgm:cxn modelId="{FB406FCA-7861-450F-8DCA-9E729FC8170E}" type="presOf" srcId="{D7B98503-A8A8-42A8-BEF0-8D0DC5F05E04}" destId="{FE66D2D1-05D0-4BB7-8A9B-DF57146330C4}" srcOrd="0" destOrd="0" presId="urn:microsoft.com/office/officeart/2016/7/layout/VerticalSolidActionList"/>
    <dgm:cxn modelId="{A87AAAD8-762A-46AE-A6FE-6EF1554AA94D}" type="presOf" srcId="{797B3C1B-B6F2-4F3A-B00E-229455E69DDD}" destId="{742B87A0-577D-4E2D-8F49-A58862C777E8}" srcOrd="0" destOrd="0" presId="urn:microsoft.com/office/officeart/2016/7/layout/VerticalSolidActionList"/>
    <dgm:cxn modelId="{70B4B8DA-7844-423D-ABF3-71A8F2B705F9}" srcId="{D7B98503-A8A8-42A8-BEF0-8D0DC5F05E04}" destId="{8E29FB86-3FD5-480F-BCE9-34553E2A5369}" srcOrd="2" destOrd="0" parTransId="{8F7AAB72-D6EF-43CE-92B8-A133388ECBDE}" sibTransId="{0C646104-A0CD-46F8-A36C-264437F0588F}"/>
    <dgm:cxn modelId="{1D45E1F2-D73C-48C8-BE39-1452B9721A62}" type="presOf" srcId="{8E29FB86-3FD5-480F-BCE9-34553E2A5369}" destId="{86ED5AE3-AD60-4895-A4E4-934C73C6D76A}" srcOrd="0" destOrd="0" presId="urn:microsoft.com/office/officeart/2016/7/layout/VerticalSolidActionList"/>
    <dgm:cxn modelId="{8A4BE9F3-DD6F-483D-AD00-E02887BD3B61}" type="presOf" srcId="{03C4ACD6-8A77-41B9-9ADD-D1514ED87848}" destId="{7C7A686E-7FA5-43BA-96CB-FF7513145326}" srcOrd="0" destOrd="0" presId="urn:microsoft.com/office/officeart/2016/7/layout/VerticalSolidActionList"/>
    <dgm:cxn modelId="{3A3ADC85-4EA7-4C07-8A50-21332EFCAA31}" type="presParOf" srcId="{FE66D2D1-05D0-4BB7-8A9B-DF57146330C4}" destId="{615AAA9F-3B75-482E-A7C5-26D3EB7D4909}" srcOrd="0" destOrd="0" presId="urn:microsoft.com/office/officeart/2016/7/layout/VerticalSolidActionList"/>
    <dgm:cxn modelId="{51DDAF49-63C8-4F93-A7A9-2416C58F40AD}" type="presParOf" srcId="{615AAA9F-3B75-482E-A7C5-26D3EB7D4909}" destId="{9E1A495E-2F0C-4680-8508-49A2AC53ED4B}" srcOrd="0" destOrd="0" presId="urn:microsoft.com/office/officeart/2016/7/layout/VerticalSolidActionList"/>
    <dgm:cxn modelId="{AECDCBB6-1D8B-4716-9A2D-82E6CB04F4AE}" type="presParOf" srcId="{615AAA9F-3B75-482E-A7C5-26D3EB7D4909}" destId="{05D0F1AD-6664-428F-AD6B-BB2B8E92FF81}" srcOrd="1" destOrd="0" presId="urn:microsoft.com/office/officeart/2016/7/layout/VerticalSolidActionList"/>
    <dgm:cxn modelId="{5A758D55-037D-4E7F-B8AC-B1593F925B6C}" type="presParOf" srcId="{FE66D2D1-05D0-4BB7-8A9B-DF57146330C4}" destId="{14A917DB-EA88-4DF3-A005-5F1763FFD879}" srcOrd="1" destOrd="0" presId="urn:microsoft.com/office/officeart/2016/7/layout/VerticalSolidActionList"/>
    <dgm:cxn modelId="{EF140F16-38E4-4826-95E8-97C85EA4E400}" type="presParOf" srcId="{FE66D2D1-05D0-4BB7-8A9B-DF57146330C4}" destId="{2F9E7065-C0AE-4F35-9D5B-234DC54F302C}" srcOrd="2" destOrd="0" presId="urn:microsoft.com/office/officeart/2016/7/layout/VerticalSolidActionList"/>
    <dgm:cxn modelId="{072EE86B-0A5C-493D-8A8D-5C6D2A285527}" type="presParOf" srcId="{2F9E7065-C0AE-4F35-9D5B-234DC54F302C}" destId="{742B87A0-577D-4E2D-8F49-A58862C777E8}" srcOrd="0" destOrd="0" presId="urn:microsoft.com/office/officeart/2016/7/layout/VerticalSolidActionList"/>
    <dgm:cxn modelId="{85BFE510-7E0C-400D-8FDC-A91083DD2D2A}" type="presParOf" srcId="{2F9E7065-C0AE-4F35-9D5B-234DC54F302C}" destId="{E52EC0FB-E3F8-4723-B347-D977806CBE27}" srcOrd="1" destOrd="0" presId="urn:microsoft.com/office/officeart/2016/7/layout/VerticalSolidActionList"/>
    <dgm:cxn modelId="{DCF750D7-61CD-44C6-ABCD-2D6B370D3657}" type="presParOf" srcId="{FE66D2D1-05D0-4BB7-8A9B-DF57146330C4}" destId="{751756F4-5448-42C0-9F8B-57029FEEA4BB}" srcOrd="3" destOrd="0" presId="urn:microsoft.com/office/officeart/2016/7/layout/VerticalSolidActionList"/>
    <dgm:cxn modelId="{AD053EFD-26B6-4488-B035-569B18D2FA8F}" type="presParOf" srcId="{FE66D2D1-05D0-4BB7-8A9B-DF57146330C4}" destId="{01476B80-3650-4832-BE40-4DF8A29A7AF9}" srcOrd="4" destOrd="0" presId="urn:microsoft.com/office/officeart/2016/7/layout/VerticalSolidActionList"/>
    <dgm:cxn modelId="{4150B930-4E1E-40F1-B289-D291C345D69D}" type="presParOf" srcId="{01476B80-3650-4832-BE40-4DF8A29A7AF9}" destId="{86ED5AE3-AD60-4895-A4E4-934C73C6D76A}" srcOrd="0" destOrd="0" presId="urn:microsoft.com/office/officeart/2016/7/layout/VerticalSolidActionList"/>
    <dgm:cxn modelId="{96499DCE-52AF-4BF9-B273-879D7D98CF32}" type="presParOf" srcId="{01476B80-3650-4832-BE40-4DF8A29A7AF9}" destId="{7C7A686E-7FA5-43BA-96CB-FF7513145326}" srcOrd="1" destOrd="0" presId="urn:microsoft.com/office/officeart/2016/7/layout/VerticalSolidActionList"/>
    <dgm:cxn modelId="{27FD9A80-F5B9-4D25-B456-E93F7B70AA7A}" type="presParOf" srcId="{FE66D2D1-05D0-4BB7-8A9B-DF57146330C4}" destId="{6FC855C4-D70D-4324-9C2B-5CF27EF44191}" srcOrd="5" destOrd="0" presId="urn:microsoft.com/office/officeart/2016/7/layout/VerticalSolidActionList"/>
    <dgm:cxn modelId="{02FCF024-78E0-441B-9AD3-1F4DFFBCD413}" type="presParOf" srcId="{FE66D2D1-05D0-4BB7-8A9B-DF57146330C4}" destId="{204A719B-AF55-44BD-8DBF-4AC4A12FA661}" srcOrd="6" destOrd="0" presId="urn:microsoft.com/office/officeart/2016/7/layout/VerticalSolidActionList"/>
    <dgm:cxn modelId="{4288C9E3-4B59-4F76-B286-8C8FC6A332CF}" type="presParOf" srcId="{204A719B-AF55-44BD-8DBF-4AC4A12FA661}" destId="{4F02C344-689B-4FD1-962D-78BFC8B4F4DA}" srcOrd="0" destOrd="0" presId="urn:microsoft.com/office/officeart/2016/7/layout/VerticalSolidActionList"/>
    <dgm:cxn modelId="{216ED184-8527-4618-9DF6-A10BE71D8C13}" type="presParOf" srcId="{204A719B-AF55-44BD-8DBF-4AC4A12FA661}" destId="{48BC7BA3-2E84-45A0-A566-288CBBAA4A5D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467486E-0816-49BA-8FC6-7186AE73D044}" type="doc">
      <dgm:prSet loTypeId="urn:microsoft.com/office/officeart/2005/8/layout/vProcess5" loCatId="process" qsTypeId="urn:microsoft.com/office/officeart/2005/8/quickstyle/simple2#1" qsCatId="simple" csTypeId="urn:microsoft.com/office/officeart/2005/8/colors/colorful5#9" csCatId="colorful" phldr="1"/>
      <dgm:spPr/>
      <dgm:t>
        <a:bodyPr/>
        <a:lstStyle/>
        <a:p>
          <a:endParaRPr lang="en-US"/>
        </a:p>
      </dgm:t>
    </dgm:pt>
    <dgm:pt modelId="{E59EB98A-63AF-4BC5-8284-313A18529BD6}">
      <dgm:prSet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Social prescribing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: to lessen loneliness and enhance well-being, General practitioner and other medical professionals recommended walking clubs, gardening organisations, community activities, art programmes, and social group to senior citizens (Pedell </a:t>
          </a:r>
          <a:r>
            <a:rPr lang="en-GB" sz="1200" i="1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., 2021). 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1D13E7-CA67-4142-B72F-884CBBBC90CF}" type="parTrans" cxnId="{94077C2B-9442-4733-9033-D74ED58AF412}">
      <dgm:prSet/>
      <dgm:spPr/>
      <dgm:t>
        <a:bodyPr/>
        <a:lstStyle/>
        <a:p>
          <a:endParaRPr lang="en-US"/>
        </a:p>
      </dgm:t>
    </dgm:pt>
    <dgm:pt modelId="{E80E038B-7870-4E35-8815-5C479E55F10F}" type="sibTrans" cxnId="{94077C2B-9442-4733-9033-D74ED58AF412}">
      <dgm:prSet/>
      <dgm:spPr/>
      <dgm:t>
        <a:bodyPr/>
        <a:lstStyle/>
        <a:p>
          <a:endParaRPr lang="en-US"/>
        </a:p>
      </dgm:t>
    </dgm:pt>
    <dgm:pt modelId="{961A0B71-F812-4BD6-B653-5B8298FD87D1}">
      <dgm:prSet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Digital Health Technology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: step counters, wearable technology, and easily available health apps can enhance self management, promote physical activity, and assist senior citizen in keeping an  I on their health.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D9BEB44-B9F9-42A4-8A7B-E2F234645793}" type="parTrans" cxnId="{0B83B3E5-BA9A-4C28-A430-A206BC84C16A}">
      <dgm:prSet/>
      <dgm:spPr/>
      <dgm:t>
        <a:bodyPr/>
        <a:lstStyle/>
        <a:p>
          <a:endParaRPr lang="en-US"/>
        </a:p>
      </dgm:t>
    </dgm:pt>
    <dgm:pt modelId="{D39AB532-C2AB-4588-AAA6-803828389F71}" type="sibTrans" cxnId="{0B83B3E5-BA9A-4C28-A430-A206BC84C16A}">
      <dgm:prSet/>
      <dgm:spPr/>
      <dgm:t>
        <a:bodyPr/>
        <a:lstStyle/>
        <a:p>
          <a:endParaRPr lang="en-US"/>
        </a:p>
      </dgm:t>
    </dgm:pt>
    <dgm:pt modelId="{18AEE46E-BA89-42D6-9C22-DD962B1987D3}">
      <dgm:prSet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Age- Friendly Communities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: accessible parks, safe walking routs, community centres, and reliable transport stimulate physical activity, independence, and social participation. 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1F0F64D-093B-4AC8-A189-B3A2C3104BBF}" type="parTrans" cxnId="{EBEA3B20-7515-4362-90D8-D26B68826CFB}">
      <dgm:prSet/>
      <dgm:spPr/>
      <dgm:t>
        <a:bodyPr/>
        <a:lstStyle/>
        <a:p>
          <a:endParaRPr lang="en-US"/>
        </a:p>
      </dgm:t>
    </dgm:pt>
    <dgm:pt modelId="{9A58FD9D-70B6-4677-8DBA-23EEF172C910}" type="sibTrans" cxnId="{EBEA3B20-7515-4362-90D8-D26B68826CFB}">
      <dgm:prSet/>
      <dgm:spPr/>
      <dgm:t>
        <a:bodyPr/>
        <a:lstStyle/>
        <a:p>
          <a:endParaRPr lang="en-US"/>
        </a:p>
      </dgm:t>
    </dgm:pt>
    <dgm:pt modelId="{15F7791F-3648-4EFC-BC02-651EBA5CF547}">
      <dgm:prSet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Community- based exercises programmes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: group working, chair- base exercise, dance, and strength- training session can improve morbidity, physical functioning, and social integration (Hong </a:t>
          </a:r>
          <a:r>
            <a:rPr lang="en-GB" sz="1200" i="1" dirty="0">
              <a:latin typeface="Arial" panose="020B0604020202020204" pitchFamily="34" charset="0"/>
              <a:cs typeface="Arial" panose="020B0604020202020204" pitchFamily="34" charset="0"/>
            </a:rPr>
            <a:t>et a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l., 2023).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164D78-1FFC-4F63-80D2-8D3A86EC6275}" type="parTrans" cxnId="{5A6B8A3E-F92C-4980-AD09-8A4C8A816BEE}">
      <dgm:prSet/>
      <dgm:spPr/>
      <dgm:t>
        <a:bodyPr/>
        <a:lstStyle/>
        <a:p>
          <a:endParaRPr lang="en-US"/>
        </a:p>
      </dgm:t>
    </dgm:pt>
    <dgm:pt modelId="{A81CE457-A73D-4B22-AD40-DD85B85FB0AC}" type="sibTrans" cxnId="{5A6B8A3E-F92C-4980-AD09-8A4C8A816BEE}">
      <dgm:prSet/>
      <dgm:spPr/>
      <dgm:t>
        <a:bodyPr/>
        <a:lstStyle/>
        <a:p>
          <a:endParaRPr lang="en-US"/>
        </a:p>
      </dgm:t>
    </dgm:pt>
    <dgm:pt modelId="{8E6DA27F-3467-4376-85B6-66DDD4546B1B}" type="pres">
      <dgm:prSet presAssocID="{0467486E-0816-49BA-8FC6-7186AE73D044}" presName="outerComposite" presStyleCnt="0">
        <dgm:presLayoutVars>
          <dgm:chMax val="5"/>
          <dgm:dir/>
          <dgm:resizeHandles val="exact"/>
        </dgm:presLayoutVars>
      </dgm:prSet>
      <dgm:spPr/>
    </dgm:pt>
    <dgm:pt modelId="{B189FCB4-4F2A-4177-9F39-07D9DC4DACF9}" type="pres">
      <dgm:prSet presAssocID="{0467486E-0816-49BA-8FC6-7186AE73D044}" presName="dummyMaxCanvas" presStyleCnt="0">
        <dgm:presLayoutVars/>
      </dgm:prSet>
      <dgm:spPr/>
    </dgm:pt>
    <dgm:pt modelId="{AD76A560-39AA-4841-B4E1-9D78E1F97F55}" type="pres">
      <dgm:prSet presAssocID="{0467486E-0816-49BA-8FC6-7186AE73D044}" presName="FourNodes_1" presStyleLbl="node1" presStyleIdx="0" presStyleCnt="4">
        <dgm:presLayoutVars>
          <dgm:bulletEnabled val="1"/>
        </dgm:presLayoutVars>
      </dgm:prSet>
      <dgm:spPr/>
    </dgm:pt>
    <dgm:pt modelId="{C2A61A23-1CBF-4BF8-AB8E-788DD3FAEC47}" type="pres">
      <dgm:prSet presAssocID="{0467486E-0816-49BA-8FC6-7186AE73D044}" presName="FourNodes_2" presStyleLbl="node1" presStyleIdx="1" presStyleCnt="4">
        <dgm:presLayoutVars>
          <dgm:bulletEnabled val="1"/>
        </dgm:presLayoutVars>
      </dgm:prSet>
      <dgm:spPr/>
    </dgm:pt>
    <dgm:pt modelId="{58F57189-0D59-4831-AEED-A3FF101EBE61}" type="pres">
      <dgm:prSet presAssocID="{0467486E-0816-49BA-8FC6-7186AE73D044}" presName="FourNodes_3" presStyleLbl="node1" presStyleIdx="2" presStyleCnt="4">
        <dgm:presLayoutVars>
          <dgm:bulletEnabled val="1"/>
        </dgm:presLayoutVars>
      </dgm:prSet>
      <dgm:spPr/>
    </dgm:pt>
    <dgm:pt modelId="{F37AF0F7-6AF9-41C7-8C7B-94FE2A925CF0}" type="pres">
      <dgm:prSet presAssocID="{0467486E-0816-49BA-8FC6-7186AE73D044}" presName="FourNodes_4" presStyleLbl="node1" presStyleIdx="3" presStyleCnt="4">
        <dgm:presLayoutVars>
          <dgm:bulletEnabled val="1"/>
        </dgm:presLayoutVars>
      </dgm:prSet>
      <dgm:spPr/>
    </dgm:pt>
    <dgm:pt modelId="{2360FEAB-2F9B-4DFD-88DB-C2A21B05488F}" type="pres">
      <dgm:prSet presAssocID="{0467486E-0816-49BA-8FC6-7186AE73D044}" presName="FourConn_1-2" presStyleLbl="fgAccFollowNode1" presStyleIdx="0" presStyleCnt="3">
        <dgm:presLayoutVars>
          <dgm:bulletEnabled val="1"/>
        </dgm:presLayoutVars>
      </dgm:prSet>
      <dgm:spPr/>
    </dgm:pt>
    <dgm:pt modelId="{D416D790-9536-4C5F-B8D8-3A5FCA3629F6}" type="pres">
      <dgm:prSet presAssocID="{0467486E-0816-49BA-8FC6-7186AE73D044}" presName="FourConn_2-3" presStyleLbl="fgAccFollowNode1" presStyleIdx="1" presStyleCnt="3">
        <dgm:presLayoutVars>
          <dgm:bulletEnabled val="1"/>
        </dgm:presLayoutVars>
      </dgm:prSet>
      <dgm:spPr/>
    </dgm:pt>
    <dgm:pt modelId="{44A5D732-5BFA-4395-8E94-9FC72A7B71CC}" type="pres">
      <dgm:prSet presAssocID="{0467486E-0816-49BA-8FC6-7186AE73D044}" presName="FourConn_3-4" presStyleLbl="fgAccFollowNode1" presStyleIdx="2" presStyleCnt="3">
        <dgm:presLayoutVars>
          <dgm:bulletEnabled val="1"/>
        </dgm:presLayoutVars>
      </dgm:prSet>
      <dgm:spPr/>
    </dgm:pt>
    <dgm:pt modelId="{760234EF-8DD4-4D5B-BB0A-844B2C11E311}" type="pres">
      <dgm:prSet presAssocID="{0467486E-0816-49BA-8FC6-7186AE73D044}" presName="FourNodes_1_text" presStyleLbl="node1" presStyleIdx="3" presStyleCnt="4">
        <dgm:presLayoutVars>
          <dgm:bulletEnabled val="1"/>
        </dgm:presLayoutVars>
      </dgm:prSet>
      <dgm:spPr/>
    </dgm:pt>
    <dgm:pt modelId="{7CFCD01E-4FA5-4932-8289-9E0B7C8507AF}" type="pres">
      <dgm:prSet presAssocID="{0467486E-0816-49BA-8FC6-7186AE73D044}" presName="FourNodes_2_text" presStyleLbl="node1" presStyleIdx="3" presStyleCnt="4">
        <dgm:presLayoutVars>
          <dgm:bulletEnabled val="1"/>
        </dgm:presLayoutVars>
      </dgm:prSet>
      <dgm:spPr/>
    </dgm:pt>
    <dgm:pt modelId="{BC5C2982-627E-410E-BA46-273BE267AA2C}" type="pres">
      <dgm:prSet presAssocID="{0467486E-0816-49BA-8FC6-7186AE73D044}" presName="FourNodes_3_text" presStyleLbl="node1" presStyleIdx="3" presStyleCnt="4">
        <dgm:presLayoutVars>
          <dgm:bulletEnabled val="1"/>
        </dgm:presLayoutVars>
      </dgm:prSet>
      <dgm:spPr/>
    </dgm:pt>
    <dgm:pt modelId="{C2C0708F-F2CF-4D94-B8A0-4FCF655A34FA}" type="pres">
      <dgm:prSet presAssocID="{0467486E-0816-49BA-8FC6-7186AE73D044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B3D30B08-6639-4B52-9AC8-F8469BAE593A}" type="presOf" srcId="{E59EB98A-63AF-4BC5-8284-313A18529BD6}" destId="{AD76A560-39AA-4841-B4E1-9D78E1F97F55}" srcOrd="0" destOrd="0" presId="urn:microsoft.com/office/officeart/2005/8/layout/vProcess5"/>
    <dgm:cxn modelId="{1D1AD609-3040-464E-8357-47375745A7F6}" type="presOf" srcId="{0467486E-0816-49BA-8FC6-7186AE73D044}" destId="{8E6DA27F-3467-4376-85B6-66DDD4546B1B}" srcOrd="0" destOrd="0" presId="urn:microsoft.com/office/officeart/2005/8/layout/vProcess5"/>
    <dgm:cxn modelId="{EBEA3B20-7515-4362-90D8-D26B68826CFB}" srcId="{0467486E-0816-49BA-8FC6-7186AE73D044}" destId="{18AEE46E-BA89-42D6-9C22-DD962B1987D3}" srcOrd="2" destOrd="0" parTransId="{C1F0F64D-093B-4AC8-A189-B3A2C3104BBF}" sibTransId="{9A58FD9D-70B6-4677-8DBA-23EEF172C910}"/>
    <dgm:cxn modelId="{3E145629-B6A4-452E-9ECB-ACC58F8500F3}" type="presOf" srcId="{18AEE46E-BA89-42D6-9C22-DD962B1987D3}" destId="{58F57189-0D59-4831-AEED-A3FF101EBE61}" srcOrd="0" destOrd="0" presId="urn:microsoft.com/office/officeart/2005/8/layout/vProcess5"/>
    <dgm:cxn modelId="{94077C2B-9442-4733-9033-D74ED58AF412}" srcId="{0467486E-0816-49BA-8FC6-7186AE73D044}" destId="{E59EB98A-63AF-4BC5-8284-313A18529BD6}" srcOrd="0" destOrd="0" parTransId="{CC1D13E7-CA67-4142-B72F-884CBBBC90CF}" sibTransId="{E80E038B-7870-4E35-8815-5C479E55F10F}"/>
    <dgm:cxn modelId="{7EDFD02F-0626-49F0-9173-B73A14AA49EA}" type="presOf" srcId="{E59EB98A-63AF-4BC5-8284-313A18529BD6}" destId="{760234EF-8DD4-4D5B-BB0A-844B2C11E311}" srcOrd="1" destOrd="0" presId="urn:microsoft.com/office/officeart/2005/8/layout/vProcess5"/>
    <dgm:cxn modelId="{86B7383A-2294-4D03-B1CE-EEAF78B3C624}" type="presOf" srcId="{961A0B71-F812-4BD6-B653-5B8298FD87D1}" destId="{7CFCD01E-4FA5-4932-8289-9E0B7C8507AF}" srcOrd="1" destOrd="0" presId="urn:microsoft.com/office/officeart/2005/8/layout/vProcess5"/>
    <dgm:cxn modelId="{5A6B8A3E-F92C-4980-AD09-8A4C8A816BEE}" srcId="{0467486E-0816-49BA-8FC6-7186AE73D044}" destId="{15F7791F-3648-4EFC-BC02-651EBA5CF547}" srcOrd="3" destOrd="0" parTransId="{6D164D78-1FFC-4F63-80D2-8D3A86EC6275}" sibTransId="{A81CE457-A73D-4B22-AD40-DD85B85FB0AC}"/>
    <dgm:cxn modelId="{188E175C-091B-4611-9A5C-E85E281A6C7D}" type="presOf" srcId="{E80E038B-7870-4E35-8815-5C479E55F10F}" destId="{2360FEAB-2F9B-4DFD-88DB-C2A21B05488F}" srcOrd="0" destOrd="0" presId="urn:microsoft.com/office/officeart/2005/8/layout/vProcess5"/>
    <dgm:cxn modelId="{027ADC4D-9FBF-4AF0-8B4E-EB053E2940FA}" type="presOf" srcId="{D39AB532-C2AB-4588-AAA6-803828389F71}" destId="{D416D790-9536-4C5F-B8D8-3A5FCA3629F6}" srcOrd="0" destOrd="0" presId="urn:microsoft.com/office/officeart/2005/8/layout/vProcess5"/>
    <dgm:cxn modelId="{BF947552-4CB6-4194-B9C2-66BEC055CB26}" type="presOf" srcId="{15F7791F-3648-4EFC-BC02-651EBA5CF547}" destId="{F37AF0F7-6AF9-41C7-8C7B-94FE2A925CF0}" srcOrd="0" destOrd="0" presId="urn:microsoft.com/office/officeart/2005/8/layout/vProcess5"/>
    <dgm:cxn modelId="{5B9EB386-83DB-4EC5-99A3-C0E001417B88}" type="presOf" srcId="{961A0B71-F812-4BD6-B653-5B8298FD87D1}" destId="{C2A61A23-1CBF-4BF8-AB8E-788DD3FAEC47}" srcOrd="0" destOrd="0" presId="urn:microsoft.com/office/officeart/2005/8/layout/vProcess5"/>
    <dgm:cxn modelId="{BB04E6C9-D7CB-40EB-9372-24CDC0B27673}" type="presOf" srcId="{15F7791F-3648-4EFC-BC02-651EBA5CF547}" destId="{C2C0708F-F2CF-4D94-B8A0-4FCF655A34FA}" srcOrd="1" destOrd="0" presId="urn:microsoft.com/office/officeart/2005/8/layout/vProcess5"/>
    <dgm:cxn modelId="{36E12FD2-B297-498B-BA5C-13C97FBA135D}" type="presOf" srcId="{9A58FD9D-70B6-4677-8DBA-23EEF172C910}" destId="{44A5D732-5BFA-4395-8E94-9FC72A7B71CC}" srcOrd="0" destOrd="0" presId="urn:microsoft.com/office/officeart/2005/8/layout/vProcess5"/>
    <dgm:cxn modelId="{0B83B3E5-BA9A-4C28-A430-A206BC84C16A}" srcId="{0467486E-0816-49BA-8FC6-7186AE73D044}" destId="{961A0B71-F812-4BD6-B653-5B8298FD87D1}" srcOrd="1" destOrd="0" parTransId="{3D9BEB44-B9F9-42A4-8A7B-E2F234645793}" sibTransId="{D39AB532-C2AB-4588-AAA6-803828389F71}"/>
    <dgm:cxn modelId="{517D79FF-9B8E-4DA4-9B35-FCE6DA2C7D2A}" type="presOf" srcId="{18AEE46E-BA89-42D6-9C22-DD962B1987D3}" destId="{BC5C2982-627E-410E-BA46-273BE267AA2C}" srcOrd="1" destOrd="0" presId="urn:microsoft.com/office/officeart/2005/8/layout/vProcess5"/>
    <dgm:cxn modelId="{F84894D9-9BF6-4200-A4B2-1E89A7BA911A}" type="presParOf" srcId="{8E6DA27F-3467-4376-85B6-66DDD4546B1B}" destId="{B189FCB4-4F2A-4177-9F39-07D9DC4DACF9}" srcOrd="0" destOrd="0" presId="urn:microsoft.com/office/officeart/2005/8/layout/vProcess5"/>
    <dgm:cxn modelId="{A3831556-C02F-4C48-B33C-F0C9750DEDD8}" type="presParOf" srcId="{8E6DA27F-3467-4376-85B6-66DDD4546B1B}" destId="{AD76A560-39AA-4841-B4E1-9D78E1F97F55}" srcOrd="1" destOrd="0" presId="urn:microsoft.com/office/officeart/2005/8/layout/vProcess5"/>
    <dgm:cxn modelId="{B211129C-C256-4968-9ED5-347B7D7CDD8E}" type="presParOf" srcId="{8E6DA27F-3467-4376-85B6-66DDD4546B1B}" destId="{C2A61A23-1CBF-4BF8-AB8E-788DD3FAEC47}" srcOrd="2" destOrd="0" presId="urn:microsoft.com/office/officeart/2005/8/layout/vProcess5"/>
    <dgm:cxn modelId="{3F4B161F-90E7-4DE9-BDE1-9A89ACE3AD9A}" type="presParOf" srcId="{8E6DA27F-3467-4376-85B6-66DDD4546B1B}" destId="{58F57189-0D59-4831-AEED-A3FF101EBE61}" srcOrd="3" destOrd="0" presId="urn:microsoft.com/office/officeart/2005/8/layout/vProcess5"/>
    <dgm:cxn modelId="{7CFA8462-3E03-4A2B-8C5A-84A6F32D091F}" type="presParOf" srcId="{8E6DA27F-3467-4376-85B6-66DDD4546B1B}" destId="{F37AF0F7-6AF9-41C7-8C7B-94FE2A925CF0}" srcOrd="4" destOrd="0" presId="urn:microsoft.com/office/officeart/2005/8/layout/vProcess5"/>
    <dgm:cxn modelId="{A389E2F1-ECFC-42E9-80BF-40CFDC1CC52F}" type="presParOf" srcId="{8E6DA27F-3467-4376-85B6-66DDD4546B1B}" destId="{2360FEAB-2F9B-4DFD-88DB-C2A21B05488F}" srcOrd="5" destOrd="0" presId="urn:microsoft.com/office/officeart/2005/8/layout/vProcess5"/>
    <dgm:cxn modelId="{9C488D20-2161-4FBA-AD1D-6FDCBF76B661}" type="presParOf" srcId="{8E6DA27F-3467-4376-85B6-66DDD4546B1B}" destId="{D416D790-9536-4C5F-B8D8-3A5FCA3629F6}" srcOrd="6" destOrd="0" presId="urn:microsoft.com/office/officeart/2005/8/layout/vProcess5"/>
    <dgm:cxn modelId="{184F79B6-E306-4298-BF07-B53F4A770CD9}" type="presParOf" srcId="{8E6DA27F-3467-4376-85B6-66DDD4546B1B}" destId="{44A5D732-5BFA-4395-8E94-9FC72A7B71CC}" srcOrd="7" destOrd="0" presId="urn:microsoft.com/office/officeart/2005/8/layout/vProcess5"/>
    <dgm:cxn modelId="{08A7D8FC-66D2-44E9-A177-4AE3AA4384EF}" type="presParOf" srcId="{8E6DA27F-3467-4376-85B6-66DDD4546B1B}" destId="{760234EF-8DD4-4D5B-BB0A-844B2C11E311}" srcOrd="8" destOrd="0" presId="urn:microsoft.com/office/officeart/2005/8/layout/vProcess5"/>
    <dgm:cxn modelId="{D8F466ED-8FA5-491E-B4E8-39C8388E55F6}" type="presParOf" srcId="{8E6DA27F-3467-4376-85B6-66DDD4546B1B}" destId="{7CFCD01E-4FA5-4932-8289-9E0B7C8507AF}" srcOrd="9" destOrd="0" presId="urn:microsoft.com/office/officeart/2005/8/layout/vProcess5"/>
    <dgm:cxn modelId="{3F7B016B-B21C-4C74-9AD0-7C16C73E4C7C}" type="presParOf" srcId="{8E6DA27F-3467-4376-85B6-66DDD4546B1B}" destId="{BC5C2982-627E-410E-BA46-273BE267AA2C}" srcOrd="10" destOrd="0" presId="urn:microsoft.com/office/officeart/2005/8/layout/vProcess5"/>
    <dgm:cxn modelId="{63057C1C-B02F-4DCC-8824-8439A6F391F9}" type="presParOf" srcId="{8E6DA27F-3467-4376-85B6-66DDD4546B1B}" destId="{C2C0708F-F2CF-4D94-B8A0-4FCF655A34FA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3222089-6F32-4167-9095-AAD3E98F53C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D64AFA6-DF5E-489F-8277-47EC363B1882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Integrated Health and Social Care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: To offer coordinated support and encourage independent living, link general practitioners, community nurses, social workers, a local authorities, and voluntary organisation  (Foster </a:t>
          </a:r>
          <a:r>
            <a:rPr lang="en-GB" sz="1100" i="1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., 2024).</a:t>
          </a:r>
        </a:p>
        <a:p>
          <a:pPr>
            <a:lnSpc>
              <a:spcPct val="150000"/>
            </a:lnSpc>
          </a:pP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Preventative Initiatives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: to lower avoidable health issues, provide a personalised health evaluation, dietary guidance, fall prevention measures, and customise experience regiments (NHS, 2023).</a:t>
          </a:r>
          <a:endParaRPr lang="en-US" sz="1100" dirty="0"/>
        </a:p>
      </dgm:t>
    </dgm:pt>
    <dgm:pt modelId="{C69245E7-A253-467F-A5BB-2CEDCFFCB378}" type="parTrans" cxnId="{664FE3E0-8E22-4EAA-A4E4-C344F511EB4C}">
      <dgm:prSet/>
      <dgm:spPr/>
      <dgm:t>
        <a:bodyPr/>
        <a:lstStyle/>
        <a:p>
          <a:endParaRPr lang="en-US"/>
        </a:p>
      </dgm:t>
    </dgm:pt>
    <dgm:pt modelId="{C7FB3239-7D63-463A-BBA6-5082ADC493C8}" type="sibTrans" cxnId="{664FE3E0-8E22-4EAA-A4E4-C344F511EB4C}">
      <dgm:prSet/>
      <dgm:spPr/>
      <dgm:t>
        <a:bodyPr/>
        <a:lstStyle/>
        <a:p>
          <a:endParaRPr lang="en-US"/>
        </a:p>
      </dgm:t>
    </dgm:pt>
    <dgm:pt modelId="{FFC961C3-0C8C-4B4C-9AB6-7764453F411B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Reducing Loneliness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: Establish integrational activities, befriending service, community café and peer support groups to increase social connection and emotional well-being</a:t>
          </a:r>
        </a:p>
        <a:p>
          <a:pPr>
            <a:lnSpc>
              <a:spcPct val="150000"/>
            </a:lnSpc>
          </a:pP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 ( Hong </a:t>
          </a:r>
          <a:r>
            <a:rPr lang="en-GB" sz="1100" i="1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2023).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7092458-60B7-4509-8338-036814E50A93}" type="parTrans" cxnId="{BA1B5E4F-2DF4-43AD-8DE5-C89EDE8317DD}">
      <dgm:prSet/>
      <dgm:spPr/>
      <dgm:t>
        <a:bodyPr/>
        <a:lstStyle/>
        <a:p>
          <a:endParaRPr lang="en-US"/>
        </a:p>
      </dgm:t>
    </dgm:pt>
    <dgm:pt modelId="{E241BE32-7F7F-47DA-8A9A-D6B7967A4D0C}" type="sibTrans" cxnId="{BA1B5E4F-2DF4-43AD-8DE5-C89EDE8317DD}">
      <dgm:prSet/>
      <dgm:spPr/>
      <dgm:t>
        <a:bodyPr/>
        <a:lstStyle/>
        <a:p>
          <a:endParaRPr lang="en-US"/>
        </a:p>
      </dgm:t>
    </dgm:pt>
    <dgm:pt modelId="{10590F6D-8D0F-4591-8064-4787D58FEA03}" type="pres">
      <dgm:prSet presAssocID="{53222089-6F32-4167-9095-AAD3E98F53C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4215880-1665-4F1F-A1DB-5CC94AC0A1B1}" type="pres">
      <dgm:prSet presAssocID="{4D64AFA6-DF5E-489F-8277-47EC363B1882}" presName="hierRoot1" presStyleCnt="0"/>
      <dgm:spPr/>
    </dgm:pt>
    <dgm:pt modelId="{3281E195-57DD-4C18-AAEB-74C1B4181A6F}" type="pres">
      <dgm:prSet presAssocID="{4D64AFA6-DF5E-489F-8277-47EC363B1882}" presName="composite" presStyleCnt="0"/>
      <dgm:spPr/>
    </dgm:pt>
    <dgm:pt modelId="{04FC6C92-3A3A-45E7-ABF4-82F7374786B7}" type="pres">
      <dgm:prSet presAssocID="{4D64AFA6-DF5E-489F-8277-47EC363B1882}" presName="background" presStyleLbl="node0" presStyleIdx="0" presStyleCnt="2"/>
      <dgm:spPr/>
    </dgm:pt>
    <dgm:pt modelId="{B99C61DA-0946-40DF-9705-4ADAAF1BC023}" type="pres">
      <dgm:prSet presAssocID="{4D64AFA6-DF5E-489F-8277-47EC363B1882}" presName="text" presStyleLbl="fgAcc0" presStyleIdx="0" presStyleCnt="2">
        <dgm:presLayoutVars>
          <dgm:chPref val="3"/>
        </dgm:presLayoutVars>
      </dgm:prSet>
      <dgm:spPr/>
    </dgm:pt>
    <dgm:pt modelId="{4668FAAE-3570-4B81-AC46-1D932DC50B38}" type="pres">
      <dgm:prSet presAssocID="{4D64AFA6-DF5E-489F-8277-47EC363B1882}" presName="hierChild2" presStyleCnt="0"/>
      <dgm:spPr/>
    </dgm:pt>
    <dgm:pt modelId="{80176693-9472-4ADE-8044-604B531706C1}" type="pres">
      <dgm:prSet presAssocID="{FFC961C3-0C8C-4B4C-9AB6-7764453F411B}" presName="hierRoot1" presStyleCnt="0"/>
      <dgm:spPr/>
    </dgm:pt>
    <dgm:pt modelId="{B32E1138-D8F3-4084-8D6F-71730EE1B3AB}" type="pres">
      <dgm:prSet presAssocID="{FFC961C3-0C8C-4B4C-9AB6-7764453F411B}" presName="composite" presStyleCnt="0"/>
      <dgm:spPr/>
    </dgm:pt>
    <dgm:pt modelId="{D2089F62-74ED-4A75-8E18-03EC5E80CC22}" type="pres">
      <dgm:prSet presAssocID="{FFC961C3-0C8C-4B4C-9AB6-7764453F411B}" presName="background" presStyleLbl="node0" presStyleIdx="1" presStyleCnt="2"/>
      <dgm:spPr/>
    </dgm:pt>
    <dgm:pt modelId="{F6DA70C0-633F-4FB8-827D-D9397300FA06}" type="pres">
      <dgm:prSet presAssocID="{FFC961C3-0C8C-4B4C-9AB6-7764453F411B}" presName="text" presStyleLbl="fgAcc0" presStyleIdx="1" presStyleCnt="2" custScaleY="101438">
        <dgm:presLayoutVars>
          <dgm:chPref val="3"/>
        </dgm:presLayoutVars>
      </dgm:prSet>
      <dgm:spPr/>
    </dgm:pt>
    <dgm:pt modelId="{127B1AB6-0F2D-4462-9CB9-E56524B37C6E}" type="pres">
      <dgm:prSet presAssocID="{FFC961C3-0C8C-4B4C-9AB6-7764453F411B}" presName="hierChild2" presStyleCnt="0"/>
      <dgm:spPr/>
    </dgm:pt>
  </dgm:ptLst>
  <dgm:cxnLst>
    <dgm:cxn modelId="{FEF82B07-EF71-4BCD-907B-7ADC737B2A6D}" type="presOf" srcId="{53222089-6F32-4167-9095-AAD3E98F53CB}" destId="{10590F6D-8D0F-4591-8064-4787D58FEA03}" srcOrd="0" destOrd="0" presId="urn:microsoft.com/office/officeart/2005/8/layout/hierarchy1"/>
    <dgm:cxn modelId="{BA1B5E4F-2DF4-43AD-8DE5-C89EDE8317DD}" srcId="{53222089-6F32-4167-9095-AAD3E98F53CB}" destId="{FFC961C3-0C8C-4B4C-9AB6-7764453F411B}" srcOrd="1" destOrd="0" parTransId="{F7092458-60B7-4509-8338-036814E50A93}" sibTransId="{E241BE32-7F7F-47DA-8A9A-D6B7967A4D0C}"/>
    <dgm:cxn modelId="{0BB124B0-6552-4912-9AC9-574075848B2B}" type="presOf" srcId="{4D64AFA6-DF5E-489F-8277-47EC363B1882}" destId="{B99C61DA-0946-40DF-9705-4ADAAF1BC023}" srcOrd="0" destOrd="0" presId="urn:microsoft.com/office/officeart/2005/8/layout/hierarchy1"/>
    <dgm:cxn modelId="{138150C3-A109-4518-954D-894D97F5C448}" type="presOf" srcId="{FFC961C3-0C8C-4B4C-9AB6-7764453F411B}" destId="{F6DA70C0-633F-4FB8-827D-D9397300FA06}" srcOrd="0" destOrd="0" presId="urn:microsoft.com/office/officeart/2005/8/layout/hierarchy1"/>
    <dgm:cxn modelId="{664FE3E0-8E22-4EAA-A4E4-C344F511EB4C}" srcId="{53222089-6F32-4167-9095-AAD3E98F53CB}" destId="{4D64AFA6-DF5E-489F-8277-47EC363B1882}" srcOrd="0" destOrd="0" parTransId="{C69245E7-A253-467F-A5BB-2CEDCFFCB378}" sibTransId="{C7FB3239-7D63-463A-BBA6-5082ADC493C8}"/>
    <dgm:cxn modelId="{752265AB-A354-4662-8945-72CEE7CBABCE}" type="presParOf" srcId="{10590F6D-8D0F-4591-8064-4787D58FEA03}" destId="{04215880-1665-4F1F-A1DB-5CC94AC0A1B1}" srcOrd="0" destOrd="0" presId="urn:microsoft.com/office/officeart/2005/8/layout/hierarchy1"/>
    <dgm:cxn modelId="{40EEBEA6-E919-43E6-A0C3-B2BE4F1BB252}" type="presParOf" srcId="{04215880-1665-4F1F-A1DB-5CC94AC0A1B1}" destId="{3281E195-57DD-4C18-AAEB-74C1B4181A6F}" srcOrd="0" destOrd="0" presId="urn:microsoft.com/office/officeart/2005/8/layout/hierarchy1"/>
    <dgm:cxn modelId="{34B8B9C5-1114-460B-B2AF-B62E1A64BC05}" type="presParOf" srcId="{3281E195-57DD-4C18-AAEB-74C1B4181A6F}" destId="{04FC6C92-3A3A-45E7-ABF4-82F7374786B7}" srcOrd="0" destOrd="0" presId="urn:microsoft.com/office/officeart/2005/8/layout/hierarchy1"/>
    <dgm:cxn modelId="{A3C929D6-440A-4EE8-8A94-3E4256FAC57B}" type="presParOf" srcId="{3281E195-57DD-4C18-AAEB-74C1B4181A6F}" destId="{B99C61DA-0946-40DF-9705-4ADAAF1BC023}" srcOrd="1" destOrd="0" presId="urn:microsoft.com/office/officeart/2005/8/layout/hierarchy1"/>
    <dgm:cxn modelId="{7500D529-2DE0-404A-AB0F-AAF4729CBBEE}" type="presParOf" srcId="{04215880-1665-4F1F-A1DB-5CC94AC0A1B1}" destId="{4668FAAE-3570-4B81-AC46-1D932DC50B38}" srcOrd="1" destOrd="0" presId="urn:microsoft.com/office/officeart/2005/8/layout/hierarchy1"/>
    <dgm:cxn modelId="{7A7EC3D4-A6D8-4A85-A531-20DD240052CB}" type="presParOf" srcId="{10590F6D-8D0F-4591-8064-4787D58FEA03}" destId="{80176693-9472-4ADE-8044-604B531706C1}" srcOrd="1" destOrd="0" presId="urn:microsoft.com/office/officeart/2005/8/layout/hierarchy1"/>
    <dgm:cxn modelId="{57302C00-49A5-41A8-8B64-262EAAAD3092}" type="presParOf" srcId="{80176693-9472-4ADE-8044-604B531706C1}" destId="{B32E1138-D8F3-4084-8D6F-71730EE1B3AB}" srcOrd="0" destOrd="0" presId="urn:microsoft.com/office/officeart/2005/8/layout/hierarchy1"/>
    <dgm:cxn modelId="{4912277D-8DBA-446A-8942-0BD29188DA88}" type="presParOf" srcId="{B32E1138-D8F3-4084-8D6F-71730EE1B3AB}" destId="{D2089F62-74ED-4A75-8E18-03EC5E80CC22}" srcOrd="0" destOrd="0" presId="urn:microsoft.com/office/officeart/2005/8/layout/hierarchy1"/>
    <dgm:cxn modelId="{C0C8B8ED-369D-41C2-940A-85B16F2EF8E5}" type="presParOf" srcId="{B32E1138-D8F3-4084-8D6F-71730EE1B3AB}" destId="{F6DA70C0-633F-4FB8-827D-D9397300FA06}" srcOrd="1" destOrd="0" presId="urn:microsoft.com/office/officeart/2005/8/layout/hierarchy1"/>
    <dgm:cxn modelId="{B3976F97-EFB0-47B4-BA24-6CD4B8BB8524}" type="presParOf" srcId="{80176693-9472-4ADE-8044-604B531706C1}" destId="{127B1AB6-0F2D-4462-9CB9-E56524B37C6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6895707-02A4-473A-871B-6807AC4AA949}" type="doc">
      <dgm:prSet loTypeId="urn:microsoft.com/office/officeart/2018/2/layout/IconVerticalSolidList" loCatId="icon" qsTypeId="urn:microsoft.com/office/officeart/2005/8/quickstyle/simple1#5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786BFF9-EEAD-4182-8B1D-5831280B0494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Methodological Diversity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: Uses quantitative data, staff experiences, and epidemiological evidence</a:t>
          </a:r>
        </a:p>
        <a:p>
          <a:pPr>
            <a:lnSpc>
              <a:spcPct val="150000"/>
            </a:lnSpc>
          </a:pP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 (Johnson </a:t>
          </a:r>
          <a:r>
            <a:rPr lang="en-GB" sz="1200" i="1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., 2025; McLean </a:t>
          </a:r>
          <a:r>
            <a:rPr lang="en-GB" sz="1200" i="1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2024).</a:t>
          </a:r>
          <a:endParaRPr lang="en-US" sz="1200" dirty="0"/>
        </a:p>
      </dgm:t>
    </dgm:pt>
    <dgm:pt modelId="{5DD23213-CB16-40D3-BF17-90683FA903E0}" type="parTrans" cxnId="{ACB4499B-31E3-483C-8B46-D3373760A96D}">
      <dgm:prSet/>
      <dgm:spPr/>
      <dgm:t>
        <a:bodyPr/>
        <a:lstStyle/>
        <a:p>
          <a:endParaRPr lang="en-US"/>
        </a:p>
      </dgm:t>
    </dgm:pt>
    <dgm:pt modelId="{257F0181-53E4-43CB-A961-13280B2D3BA0}" type="sibTrans" cxnId="{ACB4499B-31E3-483C-8B46-D3373760A96D}">
      <dgm:prSet/>
      <dgm:spPr/>
      <dgm:t>
        <a:bodyPr/>
        <a:lstStyle/>
        <a:p>
          <a:endParaRPr lang="en-US"/>
        </a:p>
      </dgm:t>
    </dgm:pt>
    <dgm:pt modelId="{A70DCA80-0BF3-485F-89D2-DACFE8DAC23F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Analytical Difference: Studies focus on staff retention, inter-agency challenges, and barriers to mental health care</a:t>
          </a:r>
        </a:p>
        <a:p>
          <a:pPr>
            <a:lnSpc>
              <a:spcPct val="150000"/>
            </a:lnSpc>
          </a:pPr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(Vila-San-Juan </a:t>
          </a:r>
          <a:r>
            <a:rPr lang="en-GB" sz="1200" b="1" i="1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., 2023)</a:t>
          </a:r>
          <a:endParaRPr lang="en-US" sz="1200" dirty="0"/>
        </a:p>
      </dgm:t>
    </dgm:pt>
    <dgm:pt modelId="{9EC0D0FD-F20F-4F25-96D3-9B1C2134F1F6}" type="parTrans" cxnId="{B4B08872-A348-4BB5-8EE5-BCA4E445E09E}">
      <dgm:prSet/>
      <dgm:spPr/>
      <dgm:t>
        <a:bodyPr/>
        <a:lstStyle/>
        <a:p>
          <a:endParaRPr lang="en-US"/>
        </a:p>
      </dgm:t>
    </dgm:pt>
    <dgm:pt modelId="{F2062193-4BB3-4A34-8985-838C0F767F2F}" type="sibTrans" cxnId="{B4B08872-A348-4BB5-8EE5-BCA4E445E09E}">
      <dgm:prSet/>
      <dgm:spPr/>
      <dgm:t>
        <a:bodyPr/>
        <a:lstStyle/>
        <a:p>
          <a:endParaRPr lang="en-US"/>
        </a:p>
      </dgm:t>
    </dgm:pt>
    <dgm:pt modelId="{CBE896A0-4BB3-4295-B44A-B5BA00A9AA39}">
      <dgm:prSet custT="1"/>
      <dgm:spPr/>
      <dgm:t>
        <a:bodyPr/>
        <a:lstStyle/>
        <a:p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CEA5EF-0ED6-44C3-85AE-C63A4F0CC0E2}" type="parTrans" cxnId="{A485ED3B-AF8A-4629-AB9E-B5D0CF624907}">
      <dgm:prSet/>
      <dgm:spPr/>
      <dgm:t>
        <a:bodyPr/>
        <a:lstStyle/>
        <a:p>
          <a:endParaRPr lang="en-US"/>
        </a:p>
      </dgm:t>
    </dgm:pt>
    <dgm:pt modelId="{E90330B9-0FDB-4E63-B554-FEAE7261AA59}" type="sibTrans" cxnId="{A485ED3B-AF8A-4629-AB9E-B5D0CF624907}">
      <dgm:prSet/>
      <dgm:spPr/>
      <dgm:t>
        <a:bodyPr/>
        <a:lstStyle/>
        <a:p>
          <a:endParaRPr lang="en-US"/>
        </a:p>
      </dgm:t>
    </dgm:pt>
    <dgm:pt modelId="{BE1004F4-DCC7-4B11-A0A5-482DA30D7E22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Key Conceptual Insight: Effective mental health care requires workforce support, inter-agency collaboration, and accessible community services (WHO, 2022).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C72445-926C-452E-9574-D26F4869D2CC}" type="parTrans" cxnId="{E162475C-9026-4A02-A431-EAE932E73CEB}">
      <dgm:prSet/>
      <dgm:spPr/>
      <dgm:t>
        <a:bodyPr/>
        <a:lstStyle/>
        <a:p>
          <a:endParaRPr lang="en-US"/>
        </a:p>
      </dgm:t>
    </dgm:pt>
    <dgm:pt modelId="{EFE64637-CFA7-4DFB-9E0C-F5AE17789D24}" type="sibTrans" cxnId="{E162475C-9026-4A02-A431-EAE932E73CEB}">
      <dgm:prSet/>
      <dgm:spPr/>
      <dgm:t>
        <a:bodyPr/>
        <a:lstStyle/>
        <a:p>
          <a:endParaRPr lang="en-US"/>
        </a:p>
      </dgm:t>
    </dgm:pt>
    <dgm:pt modelId="{B342DFAB-4039-48A9-BD6F-AD32A6E872DF}" type="pres">
      <dgm:prSet presAssocID="{36895707-02A4-473A-871B-6807AC4AA949}" presName="root" presStyleCnt="0">
        <dgm:presLayoutVars>
          <dgm:dir/>
          <dgm:resizeHandles val="exact"/>
        </dgm:presLayoutVars>
      </dgm:prSet>
      <dgm:spPr/>
    </dgm:pt>
    <dgm:pt modelId="{A69CA667-A13D-4FA7-95A7-1D5CCF37AF2E}" type="pres">
      <dgm:prSet presAssocID="{0786BFF9-EEAD-4182-8B1D-5831280B0494}" presName="compNode" presStyleCnt="0"/>
      <dgm:spPr/>
    </dgm:pt>
    <dgm:pt modelId="{86C1C052-A72C-459D-96F1-5FE7EDEA1AF9}" type="pres">
      <dgm:prSet presAssocID="{0786BFF9-EEAD-4182-8B1D-5831280B0494}" presName="bgRect" presStyleLbl="bgShp" presStyleIdx="0" presStyleCnt="3"/>
      <dgm:spPr/>
    </dgm:pt>
    <dgm:pt modelId="{278EF462-AFBB-4EC3-9E48-9ECE7C296EDF}" type="pres">
      <dgm:prSet presAssocID="{0786BFF9-EEAD-4182-8B1D-5831280B0494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CB4B690-C2D9-4D5B-83DD-DBC5920F7E61}" type="pres">
      <dgm:prSet presAssocID="{0786BFF9-EEAD-4182-8B1D-5831280B0494}" presName="spaceRect" presStyleCnt="0"/>
      <dgm:spPr/>
    </dgm:pt>
    <dgm:pt modelId="{0DC6F745-153B-4E6B-A1DC-36FAC3A15AE5}" type="pres">
      <dgm:prSet presAssocID="{0786BFF9-EEAD-4182-8B1D-5831280B0494}" presName="parTx" presStyleLbl="revTx" presStyleIdx="0" presStyleCnt="4">
        <dgm:presLayoutVars>
          <dgm:chMax val="0"/>
          <dgm:chPref val="0"/>
        </dgm:presLayoutVars>
      </dgm:prSet>
      <dgm:spPr/>
    </dgm:pt>
    <dgm:pt modelId="{9BDE53F1-0308-4D13-9FE9-258311CB9A00}" type="pres">
      <dgm:prSet presAssocID="{257F0181-53E4-43CB-A961-13280B2D3BA0}" presName="sibTrans" presStyleCnt="0"/>
      <dgm:spPr/>
    </dgm:pt>
    <dgm:pt modelId="{891D3726-FB5D-49BE-894D-EBB3EF6BC28F}" type="pres">
      <dgm:prSet presAssocID="{A70DCA80-0BF3-485F-89D2-DACFE8DAC23F}" presName="compNode" presStyleCnt="0"/>
      <dgm:spPr/>
    </dgm:pt>
    <dgm:pt modelId="{9ACA38A9-B66E-444E-875B-04A29ED5ED80}" type="pres">
      <dgm:prSet presAssocID="{A70DCA80-0BF3-485F-89D2-DACFE8DAC23F}" presName="bgRect" presStyleLbl="bgShp" presStyleIdx="1" presStyleCnt="3" custLinFactNeighborX="1569" custLinFactNeighborY="-2979"/>
      <dgm:spPr/>
    </dgm:pt>
    <dgm:pt modelId="{F94E5248-E0F8-4F92-87AB-5B5D9B9B372A}" type="pres">
      <dgm:prSet presAssocID="{A70DCA80-0BF3-485F-89D2-DACFE8DAC23F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64236DFD-B7F5-43F3-9E33-408F78A62C15}" type="pres">
      <dgm:prSet presAssocID="{A70DCA80-0BF3-485F-89D2-DACFE8DAC23F}" presName="spaceRect" presStyleCnt="0"/>
      <dgm:spPr/>
    </dgm:pt>
    <dgm:pt modelId="{EC58FBF8-C23B-4C4F-AB65-CE0009B50588}" type="pres">
      <dgm:prSet presAssocID="{A70DCA80-0BF3-485F-89D2-DACFE8DAC23F}" presName="parTx" presStyleLbl="revTx" presStyleIdx="1" presStyleCnt="4">
        <dgm:presLayoutVars>
          <dgm:chMax val="0"/>
          <dgm:chPref val="0"/>
        </dgm:presLayoutVars>
      </dgm:prSet>
      <dgm:spPr/>
    </dgm:pt>
    <dgm:pt modelId="{7D55A18C-0645-4DB6-A330-7ACD4AE704AD}" type="pres">
      <dgm:prSet presAssocID="{A70DCA80-0BF3-485F-89D2-DACFE8DAC23F}" presName="desTx" presStyleLbl="revTx" presStyleIdx="2" presStyleCnt="4">
        <dgm:presLayoutVars/>
      </dgm:prSet>
      <dgm:spPr/>
    </dgm:pt>
    <dgm:pt modelId="{3845E0F4-D960-46E9-B7E6-C3F6E85E5236}" type="pres">
      <dgm:prSet presAssocID="{F2062193-4BB3-4A34-8985-838C0F767F2F}" presName="sibTrans" presStyleCnt="0"/>
      <dgm:spPr/>
    </dgm:pt>
    <dgm:pt modelId="{EFEFD5F4-2089-4FDD-902C-250674C8231C}" type="pres">
      <dgm:prSet presAssocID="{BE1004F4-DCC7-4B11-A0A5-482DA30D7E22}" presName="compNode" presStyleCnt="0"/>
      <dgm:spPr/>
    </dgm:pt>
    <dgm:pt modelId="{8DA9F904-25AD-4671-B4B3-395501C38CA0}" type="pres">
      <dgm:prSet presAssocID="{BE1004F4-DCC7-4B11-A0A5-482DA30D7E22}" presName="bgRect" presStyleLbl="bgShp" presStyleIdx="2" presStyleCnt="3" custLinFactNeighborX="3759" custLinFactNeighborY="-2946"/>
      <dgm:spPr/>
    </dgm:pt>
    <dgm:pt modelId="{52D81AED-A11F-4D47-BA86-65E41B21D9D9}" type="pres">
      <dgm:prSet presAssocID="{BE1004F4-DCC7-4B11-A0A5-482DA30D7E22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0DDA0143-D67D-488A-ABC0-02C33876CE13}" type="pres">
      <dgm:prSet presAssocID="{BE1004F4-DCC7-4B11-A0A5-482DA30D7E22}" presName="spaceRect" presStyleCnt="0"/>
      <dgm:spPr/>
    </dgm:pt>
    <dgm:pt modelId="{39FC8CF4-C6E3-4BB5-B210-6626D9FA9845}" type="pres">
      <dgm:prSet presAssocID="{BE1004F4-DCC7-4B11-A0A5-482DA30D7E2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A3F5D13-6DD3-4320-9F41-9CDF0692D746}" type="presOf" srcId="{36895707-02A4-473A-871B-6807AC4AA949}" destId="{B342DFAB-4039-48A9-BD6F-AD32A6E872DF}" srcOrd="0" destOrd="0" presId="urn:microsoft.com/office/officeart/2018/2/layout/IconVerticalSolidList"/>
    <dgm:cxn modelId="{373CAC22-3162-41C6-B8E2-7A3B36D653B6}" type="presOf" srcId="{0786BFF9-EEAD-4182-8B1D-5831280B0494}" destId="{0DC6F745-153B-4E6B-A1DC-36FAC3A15AE5}" srcOrd="0" destOrd="0" presId="urn:microsoft.com/office/officeart/2018/2/layout/IconVerticalSolidList"/>
    <dgm:cxn modelId="{A485ED3B-AF8A-4629-AB9E-B5D0CF624907}" srcId="{A70DCA80-0BF3-485F-89D2-DACFE8DAC23F}" destId="{CBE896A0-4BB3-4295-B44A-B5BA00A9AA39}" srcOrd="0" destOrd="0" parTransId="{5BCEA5EF-0ED6-44C3-85AE-C63A4F0CC0E2}" sibTransId="{E90330B9-0FDB-4E63-B554-FEAE7261AA59}"/>
    <dgm:cxn modelId="{E162475C-9026-4A02-A431-EAE932E73CEB}" srcId="{36895707-02A4-473A-871B-6807AC4AA949}" destId="{BE1004F4-DCC7-4B11-A0A5-482DA30D7E22}" srcOrd="2" destOrd="0" parTransId="{01C72445-926C-452E-9574-D26F4869D2CC}" sibTransId="{EFE64637-CFA7-4DFB-9E0C-F5AE17789D24}"/>
    <dgm:cxn modelId="{D936D06F-F27E-474F-BB5B-A8734E194E9C}" type="presOf" srcId="{A70DCA80-0BF3-485F-89D2-DACFE8DAC23F}" destId="{EC58FBF8-C23B-4C4F-AB65-CE0009B50588}" srcOrd="0" destOrd="0" presId="urn:microsoft.com/office/officeart/2018/2/layout/IconVerticalSolidList"/>
    <dgm:cxn modelId="{B4B08872-A348-4BB5-8EE5-BCA4E445E09E}" srcId="{36895707-02A4-473A-871B-6807AC4AA949}" destId="{A70DCA80-0BF3-485F-89D2-DACFE8DAC23F}" srcOrd="1" destOrd="0" parTransId="{9EC0D0FD-F20F-4F25-96D3-9B1C2134F1F6}" sibTransId="{F2062193-4BB3-4A34-8985-838C0F767F2F}"/>
    <dgm:cxn modelId="{ACB4499B-31E3-483C-8B46-D3373760A96D}" srcId="{36895707-02A4-473A-871B-6807AC4AA949}" destId="{0786BFF9-EEAD-4182-8B1D-5831280B0494}" srcOrd="0" destOrd="0" parTransId="{5DD23213-CB16-40D3-BF17-90683FA903E0}" sibTransId="{257F0181-53E4-43CB-A961-13280B2D3BA0}"/>
    <dgm:cxn modelId="{4806B1A6-8FA8-4C15-A1EA-FD08258A3867}" type="presOf" srcId="{BE1004F4-DCC7-4B11-A0A5-482DA30D7E22}" destId="{39FC8CF4-C6E3-4BB5-B210-6626D9FA9845}" srcOrd="0" destOrd="0" presId="urn:microsoft.com/office/officeart/2018/2/layout/IconVerticalSolidList"/>
    <dgm:cxn modelId="{98CB5BC2-1775-4FBE-99DF-7142BF0297DF}" type="presOf" srcId="{CBE896A0-4BB3-4295-B44A-B5BA00A9AA39}" destId="{7D55A18C-0645-4DB6-A330-7ACD4AE704AD}" srcOrd="0" destOrd="0" presId="urn:microsoft.com/office/officeart/2018/2/layout/IconVerticalSolidList"/>
    <dgm:cxn modelId="{A86E1E31-5D07-4BCF-875F-9D918AEAB211}" type="presParOf" srcId="{B342DFAB-4039-48A9-BD6F-AD32A6E872DF}" destId="{A69CA667-A13D-4FA7-95A7-1D5CCF37AF2E}" srcOrd="0" destOrd="0" presId="urn:microsoft.com/office/officeart/2018/2/layout/IconVerticalSolidList"/>
    <dgm:cxn modelId="{7111E3EB-C6BC-4EFB-9BE3-D0660407C961}" type="presParOf" srcId="{A69CA667-A13D-4FA7-95A7-1D5CCF37AF2E}" destId="{86C1C052-A72C-459D-96F1-5FE7EDEA1AF9}" srcOrd="0" destOrd="0" presId="urn:microsoft.com/office/officeart/2018/2/layout/IconVerticalSolidList"/>
    <dgm:cxn modelId="{97067F1C-44B6-4239-AB81-02C86D84D3C8}" type="presParOf" srcId="{A69CA667-A13D-4FA7-95A7-1D5CCF37AF2E}" destId="{278EF462-AFBB-4EC3-9E48-9ECE7C296EDF}" srcOrd="1" destOrd="0" presId="urn:microsoft.com/office/officeart/2018/2/layout/IconVerticalSolidList"/>
    <dgm:cxn modelId="{2D0B8128-F0CC-4B99-A09E-5B62091E8E22}" type="presParOf" srcId="{A69CA667-A13D-4FA7-95A7-1D5CCF37AF2E}" destId="{DCB4B690-C2D9-4D5B-83DD-DBC5920F7E61}" srcOrd="2" destOrd="0" presId="urn:microsoft.com/office/officeart/2018/2/layout/IconVerticalSolidList"/>
    <dgm:cxn modelId="{403C49DC-DB08-4FC3-9D46-7D8D2CE3F6B9}" type="presParOf" srcId="{A69CA667-A13D-4FA7-95A7-1D5CCF37AF2E}" destId="{0DC6F745-153B-4E6B-A1DC-36FAC3A15AE5}" srcOrd="3" destOrd="0" presId="urn:microsoft.com/office/officeart/2018/2/layout/IconVerticalSolidList"/>
    <dgm:cxn modelId="{691BCB25-D936-43AD-A8FF-94713EEE9985}" type="presParOf" srcId="{B342DFAB-4039-48A9-BD6F-AD32A6E872DF}" destId="{9BDE53F1-0308-4D13-9FE9-258311CB9A00}" srcOrd="1" destOrd="0" presId="urn:microsoft.com/office/officeart/2018/2/layout/IconVerticalSolidList"/>
    <dgm:cxn modelId="{282267AF-E8FF-4184-B147-EFF4B691DAD3}" type="presParOf" srcId="{B342DFAB-4039-48A9-BD6F-AD32A6E872DF}" destId="{891D3726-FB5D-49BE-894D-EBB3EF6BC28F}" srcOrd="2" destOrd="0" presId="urn:microsoft.com/office/officeart/2018/2/layout/IconVerticalSolidList"/>
    <dgm:cxn modelId="{F6D76CC6-C344-4424-95FB-28722681B4C0}" type="presParOf" srcId="{891D3726-FB5D-49BE-894D-EBB3EF6BC28F}" destId="{9ACA38A9-B66E-444E-875B-04A29ED5ED80}" srcOrd="0" destOrd="0" presId="urn:microsoft.com/office/officeart/2018/2/layout/IconVerticalSolidList"/>
    <dgm:cxn modelId="{F649E4EC-34A2-4691-B576-8306152EC4F0}" type="presParOf" srcId="{891D3726-FB5D-49BE-894D-EBB3EF6BC28F}" destId="{F94E5248-E0F8-4F92-87AB-5B5D9B9B372A}" srcOrd="1" destOrd="0" presId="urn:microsoft.com/office/officeart/2018/2/layout/IconVerticalSolidList"/>
    <dgm:cxn modelId="{D5E649B6-AF11-47AB-8BD7-CB0370715C8A}" type="presParOf" srcId="{891D3726-FB5D-49BE-894D-EBB3EF6BC28F}" destId="{64236DFD-B7F5-43F3-9E33-408F78A62C15}" srcOrd="2" destOrd="0" presId="urn:microsoft.com/office/officeart/2018/2/layout/IconVerticalSolidList"/>
    <dgm:cxn modelId="{7BA02D68-C9C6-4D2D-BDA6-69C22F45A7D0}" type="presParOf" srcId="{891D3726-FB5D-49BE-894D-EBB3EF6BC28F}" destId="{EC58FBF8-C23B-4C4F-AB65-CE0009B50588}" srcOrd="3" destOrd="0" presId="urn:microsoft.com/office/officeart/2018/2/layout/IconVerticalSolidList"/>
    <dgm:cxn modelId="{FD9B7C76-0351-46FB-95CF-263744C2F936}" type="presParOf" srcId="{891D3726-FB5D-49BE-894D-EBB3EF6BC28F}" destId="{7D55A18C-0645-4DB6-A330-7ACD4AE704AD}" srcOrd="4" destOrd="0" presId="urn:microsoft.com/office/officeart/2018/2/layout/IconVerticalSolidList"/>
    <dgm:cxn modelId="{E62C65F4-3DD2-468C-8112-57335A9D2108}" type="presParOf" srcId="{B342DFAB-4039-48A9-BD6F-AD32A6E872DF}" destId="{3845E0F4-D960-46E9-B7E6-C3F6E85E5236}" srcOrd="3" destOrd="0" presId="urn:microsoft.com/office/officeart/2018/2/layout/IconVerticalSolidList"/>
    <dgm:cxn modelId="{5FFC221E-0447-47B8-99B4-BD259DD0762D}" type="presParOf" srcId="{B342DFAB-4039-48A9-BD6F-AD32A6E872DF}" destId="{EFEFD5F4-2089-4FDD-902C-250674C8231C}" srcOrd="4" destOrd="0" presId="urn:microsoft.com/office/officeart/2018/2/layout/IconVerticalSolidList"/>
    <dgm:cxn modelId="{608FB23D-0FE8-4A28-8D97-C92A7D3656E1}" type="presParOf" srcId="{EFEFD5F4-2089-4FDD-902C-250674C8231C}" destId="{8DA9F904-25AD-4671-B4B3-395501C38CA0}" srcOrd="0" destOrd="0" presId="urn:microsoft.com/office/officeart/2018/2/layout/IconVerticalSolidList"/>
    <dgm:cxn modelId="{B07947E0-E297-4947-B420-BE3CA624D794}" type="presParOf" srcId="{EFEFD5F4-2089-4FDD-902C-250674C8231C}" destId="{52D81AED-A11F-4D47-BA86-65E41B21D9D9}" srcOrd="1" destOrd="0" presId="urn:microsoft.com/office/officeart/2018/2/layout/IconVerticalSolidList"/>
    <dgm:cxn modelId="{53316204-AD4E-495D-94BB-E240BB7BF2B8}" type="presParOf" srcId="{EFEFD5F4-2089-4FDD-902C-250674C8231C}" destId="{0DDA0143-D67D-488A-ABC0-02C33876CE13}" srcOrd="2" destOrd="0" presId="urn:microsoft.com/office/officeart/2018/2/layout/IconVerticalSolidList"/>
    <dgm:cxn modelId="{7DE928D1-FAE2-404D-8B59-798AD7815533}" type="presParOf" srcId="{EFEFD5F4-2089-4FDD-902C-250674C8231C}" destId="{39FC8CF4-C6E3-4BB5-B210-6626D9FA984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F3A608-16CA-4993-AC0A-211C7A9337A5}">
      <dsp:nvSpPr>
        <dsp:cNvPr id="0" name=""/>
        <dsp:cNvSpPr/>
      </dsp:nvSpPr>
      <dsp:spPr>
        <a:xfrm>
          <a:off x="18265" y="547523"/>
          <a:ext cx="4725967" cy="30009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AD2F04-8E5E-42BE-A94B-4D38A17DA818}">
      <dsp:nvSpPr>
        <dsp:cNvPr id="0" name=""/>
        <dsp:cNvSpPr/>
      </dsp:nvSpPr>
      <dsp:spPr>
        <a:xfrm>
          <a:off x="543372" y="1046375"/>
          <a:ext cx="4725967" cy="30009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Health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 –The World Health Organization (WHO, 1948) defines health as complete physical, mental ,and social well – being, rather than simply the absence of disease or illness.</a:t>
          </a:r>
        </a:p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Wellbeing 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– involves a holistic approaches to physical,mental,emotional and social health, supporting quality of life and overall health outcomes (</a:t>
          </a:r>
          <a:r>
            <a:rPr lang="en-US" sz="1100" i="1" kern="1200" dirty="0">
              <a:latin typeface="Arial" panose="020B0604020202020204" pitchFamily="34" charset="0"/>
              <a:cs typeface="Arial" panose="020B0604020202020204" pitchFamily="34" charset="0"/>
            </a:rPr>
            <a:t>WHO, 1948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</a:p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31268" y="1134271"/>
        <a:ext cx="4550175" cy="2825197"/>
      </dsp:txXfrm>
    </dsp:sp>
    <dsp:sp modelId="{B714F9A2-C7A9-4961-BEBE-166089F46EF4}">
      <dsp:nvSpPr>
        <dsp:cNvPr id="0" name=""/>
        <dsp:cNvSpPr/>
      </dsp:nvSpPr>
      <dsp:spPr>
        <a:xfrm>
          <a:off x="5778710" y="539030"/>
          <a:ext cx="4725967" cy="332404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0BECB5-55D8-4256-920E-51EFF94C2CC1}">
      <dsp:nvSpPr>
        <dsp:cNvPr id="0" name=""/>
        <dsp:cNvSpPr/>
      </dsp:nvSpPr>
      <dsp:spPr>
        <a:xfrm>
          <a:off x="6303817" y="1037882"/>
          <a:ext cx="4725967" cy="332404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Sustainable Development 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–aims to meet present needs without compromising future generations 'ability to meet their own needs, balancing social, economic and environmental priorities </a:t>
          </a:r>
        </a:p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					(</a:t>
          </a:r>
          <a:r>
            <a:rPr lang="en-US" sz="1100" i="1" kern="1200" dirty="0">
              <a:latin typeface="Arial" panose="020B0604020202020204" pitchFamily="34" charset="0"/>
              <a:cs typeface="Arial" panose="020B0604020202020204" pitchFamily="34" charset="0"/>
            </a:rPr>
            <a:t>United Nations, 2015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) </a:t>
          </a:r>
        </a:p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Importance in Modern  Healthcare 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– Health, wellbeing and sustainability are increasingly important in healthcare policies and parties.</a:t>
          </a:r>
        </a:p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SDG 3: Good Health and Wellbeing, </a:t>
          </a:r>
          <a:r>
            <a:rPr lang="en-US" sz="1100" b="0" kern="1200" dirty="0">
              <a:latin typeface="Arial" panose="020B0604020202020204" pitchFamily="34" charset="0"/>
              <a:cs typeface="Arial" panose="020B0604020202020204" pitchFamily="34" charset="0"/>
            </a:rPr>
            <a:t>promote healthy lives and wellbeing for people of all ages (</a:t>
          </a:r>
          <a:r>
            <a:rPr lang="en-US" sz="1100" b="0" i="1" kern="1200" dirty="0">
              <a:latin typeface="Arial" panose="020B0604020202020204" pitchFamily="34" charset="0"/>
              <a:cs typeface="Arial" panose="020B0604020202020204" pitchFamily="34" charset="0"/>
            </a:rPr>
            <a:t>United Nations, 2015</a:t>
          </a:r>
          <a:r>
            <a:rPr lang="en-US" sz="1100" b="0" kern="120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</a:p>
      </dsp:txBody>
      <dsp:txXfrm>
        <a:off x="6401175" y="1135240"/>
        <a:ext cx="4531251" cy="31293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62A04C-434F-40BF-9F50-FFDB2F3B05E1}">
      <dsp:nvSpPr>
        <dsp:cNvPr id="0" name=""/>
        <dsp:cNvSpPr/>
      </dsp:nvSpPr>
      <dsp:spPr>
        <a:xfrm>
          <a:off x="0" y="164074"/>
          <a:ext cx="3446859" cy="206811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Health  promotion 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– includes education, policy, systems,  and environmental change (PSES) (</a:t>
          </a:r>
          <a:r>
            <a:rPr lang="en-GB" sz="1400" i="1" kern="1200" dirty="0">
              <a:latin typeface="Arial" panose="020B0604020202020204" pitchFamily="34" charset="0"/>
              <a:cs typeface="Arial" panose="020B0604020202020204" pitchFamily="34" charset="0"/>
            </a:rPr>
            <a:t>WHO, 1948).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64074"/>
        <a:ext cx="3446859" cy="2068115"/>
      </dsp:txXfrm>
    </dsp:sp>
    <dsp:sp modelId="{10203B3D-9889-4633-9D54-9BC1C087E19B}">
      <dsp:nvSpPr>
        <dsp:cNvPr id="0" name=""/>
        <dsp:cNvSpPr/>
      </dsp:nvSpPr>
      <dsp:spPr>
        <a:xfrm>
          <a:off x="3791545" y="164074"/>
          <a:ext cx="3446859" cy="206811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Wellbeing 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: Improving health , relationship, purpose, </a:t>
          </a:r>
          <a:r>
            <a:rPr lang="en-GB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abd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 participation </a:t>
          </a:r>
          <a:r>
            <a:rPr lang="en-GB" sz="1400" i="1" kern="1200" dirty="0">
              <a:latin typeface="Arial" panose="020B0604020202020204" pitchFamily="34" charset="0"/>
              <a:cs typeface="Arial" panose="020B0604020202020204" pitchFamily="34" charset="0"/>
            </a:rPr>
            <a:t>(WHO, 2021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91545" y="164074"/>
        <a:ext cx="3446859" cy="2068115"/>
      </dsp:txXfrm>
    </dsp:sp>
    <dsp:sp modelId="{7823F2BA-F757-46F3-B995-9651661A126B}">
      <dsp:nvSpPr>
        <dsp:cNvPr id="0" name=""/>
        <dsp:cNvSpPr/>
      </dsp:nvSpPr>
      <dsp:spPr>
        <a:xfrm>
          <a:off x="7583090" y="164074"/>
          <a:ext cx="3446859" cy="206811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Main Focuses 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:Promoting wellbeing and healthy choices simpler ( e.g., smoke, free- laws, safe parks), not just preventing disease.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583090" y="164074"/>
        <a:ext cx="3446859" cy="2068115"/>
      </dsp:txXfrm>
    </dsp:sp>
    <dsp:sp modelId="{9772D098-1D3E-4C6B-AF46-73E8AD52294A}">
      <dsp:nvSpPr>
        <dsp:cNvPr id="0" name=""/>
        <dsp:cNvSpPr/>
      </dsp:nvSpPr>
      <dsp:spPr>
        <a:xfrm>
          <a:off x="1895772" y="2576875"/>
          <a:ext cx="3446859" cy="206811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Sustainable Care: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 Considering long-term social, financial, and environmental impacts.</a:t>
          </a:r>
        </a:p>
      </dsp:txBody>
      <dsp:txXfrm>
        <a:off x="1895772" y="2576875"/>
        <a:ext cx="3446859" cy="2068115"/>
      </dsp:txXfrm>
    </dsp:sp>
    <dsp:sp modelId="{ADAE7D22-AAE9-4663-874D-F9AA04508ED5}">
      <dsp:nvSpPr>
        <dsp:cNvPr id="0" name=""/>
        <dsp:cNvSpPr/>
      </dsp:nvSpPr>
      <dsp:spPr>
        <a:xfrm>
          <a:off x="5687317" y="2576875"/>
          <a:ext cx="3446859" cy="206811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The WHO  Defines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; Health Promotion Strategy: Addressing behavioural,social,economic, and environmental factors affecting health.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87317" y="2576875"/>
        <a:ext cx="3446859" cy="20681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9B224C-0B62-4A82-AE8D-412E51B19C04}">
      <dsp:nvSpPr>
        <dsp:cNvPr id="0" name=""/>
        <dsp:cNvSpPr/>
      </dsp:nvSpPr>
      <dsp:spPr>
        <a:xfrm>
          <a:off x="0" y="24213"/>
          <a:ext cx="11029950" cy="10670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Integrating holistic health and wellness methods into healthcare means treating patients’ physical, mental, emotional, and social needs to improve their total quality of life.  (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WHO, 1948).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089" y="76302"/>
        <a:ext cx="10925772" cy="962862"/>
      </dsp:txXfrm>
    </dsp:sp>
    <dsp:sp modelId="{EB3B8F03-A493-4412-82AE-FCC01A49CD83}">
      <dsp:nvSpPr>
        <dsp:cNvPr id="0" name=""/>
        <dsp:cNvSpPr/>
      </dsp:nvSpPr>
      <dsp:spPr>
        <a:xfrm>
          <a:off x="0" y="1255413"/>
          <a:ext cx="11029950" cy="10670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The World Health defines health as total physical, mental and social welfare, underlining the significance of delivering comprehensive  and person – centred care. </a:t>
          </a:r>
          <a:endParaRPr lang="en-US" sz="2100" kern="1200" dirty="0"/>
        </a:p>
      </dsp:txBody>
      <dsp:txXfrm>
        <a:off x="52089" y="1307502"/>
        <a:ext cx="10925772" cy="962862"/>
      </dsp:txXfrm>
    </dsp:sp>
    <dsp:sp modelId="{60337571-411D-40D6-AD8A-164CAFEB6697}">
      <dsp:nvSpPr>
        <dsp:cNvPr id="0" name=""/>
        <dsp:cNvSpPr/>
      </dsp:nvSpPr>
      <dsp:spPr>
        <a:xfrm>
          <a:off x="0" y="2440651"/>
          <a:ext cx="11029950" cy="10670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Goal 3 of the United Nations Sustainable Development Goals addresses health disparities and sustainable developmental while promoting healthy lives and wellbeing for all. (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United Nations, 2015</a:t>
          </a:r>
          <a:r>
            <a:rPr lang="en-GB" sz="2100" kern="1200" dirty="0"/>
            <a:t>).</a:t>
          </a:r>
          <a:endParaRPr lang="en-US" sz="2100" kern="1200" dirty="0"/>
        </a:p>
      </dsp:txBody>
      <dsp:txXfrm>
        <a:off x="52089" y="2492740"/>
        <a:ext cx="10925772" cy="962862"/>
      </dsp:txXfrm>
    </dsp:sp>
    <dsp:sp modelId="{7F21C1CA-AC7F-492E-99E6-93D0F27E72D8}">
      <dsp:nvSpPr>
        <dsp:cNvPr id="0" name=""/>
        <dsp:cNvSpPr/>
      </dsp:nvSpPr>
      <dsp:spPr>
        <a:xfrm>
          <a:off x="0" y="3717813"/>
          <a:ext cx="11029950" cy="10670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To promote population health, the WHO’s Health in all policies framework encourages sectors including education,housing,transportation,and the environment to consider the health effects of their actions and cooperate. (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World Health Organization, 2014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089" y="3769902"/>
        <a:ext cx="10925772" cy="96286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D0F1AD-6664-428F-AD6B-BB2B8E92FF81}">
      <dsp:nvSpPr>
        <dsp:cNvPr id="0" name=""/>
        <dsp:cNvSpPr/>
      </dsp:nvSpPr>
      <dsp:spPr>
        <a:xfrm>
          <a:off x="2235075" y="2202"/>
          <a:ext cx="8940303" cy="114064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3467" tIns="289724" rIns="173467" bIns="289724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Reducing mortality, SDG 3- Aims to promote family health and life expectancy by reducing avoidable death in mother and children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														(United Nations, 2026).</a:t>
          </a:r>
        </a:p>
      </dsp:txBody>
      <dsp:txXfrm>
        <a:off x="2235075" y="2202"/>
        <a:ext cx="8940303" cy="1140644"/>
      </dsp:txXfrm>
    </dsp:sp>
    <dsp:sp modelId="{9E1A495E-2F0C-4680-8508-49A2AC53ED4B}">
      <dsp:nvSpPr>
        <dsp:cNvPr id="0" name=""/>
        <dsp:cNvSpPr/>
      </dsp:nvSpPr>
      <dsp:spPr>
        <a:xfrm>
          <a:off x="0" y="2202"/>
          <a:ext cx="2235075" cy="11406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273" tIns="112670" rIns="118273" bIns="112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Reducing</a:t>
          </a:r>
        </a:p>
      </dsp:txBody>
      <dsp:txXfrm>
        <a:off x="0" y="2202"/>
        <a:ext cx="2235075" cy="1140644"/>
      </dsp:txXfrm>
    </dsp:sp>
    <dsp:sp modelId="{E52EC0FB-E3F8-4723-B347-D977806CBE27}">
      <dsp:nvSpPr>
        <dsp:cNvPr id="0" name=""/>
        <dsp:cNvSpPr/>
      </dsp:nvSpPr>
      <dsp:spPr>
        <a:xfrm>
          <a:off x="2235075" y="1211284"/>
          <a:ext cx="8940303" cy="114064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3467" tIns="289724" rIns="173467" bIns="289724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Fighting diseases, it aim to reduce mortality and improve illness management by fighting diseases including HIV / AIDS,TB(tuberculosis), and malaria.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														(United Nations, 2026)..</a:t>
          </a:r>
        </a:p>
      </dsp:txBody>
      <dsp:txXfrm>
        <a:off x="2235075" y="1211284"/>
        <a:ext cx="8940303" cy="1140644"/>
      </dsp:txXfrm>
    </dsp:sp>
    <dsp:sp modelId="{742B87A0-577D-4E2D-8F49-A58862C777E8}">
      <dsp:nvSpPr>
        <dsp:cNvPr id="0" name=""/>
        <dsp:cNvSpPr/>
      </dsp:nvSpPr>
      <dsp:spPr>
        <a:xfrm>
          <a:off x="0" y="1211284"/>
          <a:ext cx="2235075" cy="11406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273" tIns="112670" rIns="118273" bIns="112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Fighting</a:t>
          </a:r>
        </a:p>
      </dsp:txBody>
      <dsp:txXfrm>
        <a:off x="0" y="1211284"/>
        <a:ext cx="2235075" cy="1140644"/>
      </dsp:txXfrm>
    </dsp:sp>
    <dsp:sp modelId="{7C7A686E-7FA5-43BA-96CB-FF7513145326}">
      <dsp:nvSpPr>
        <dsp:cNvPr id="0" name=""/>
        <dsp:cNvSpPr/>
      </dsp:nvSpPr>
      <dsp:spPr>
        <a:xfrm>
          <a:off x="2235075" y="2420367"/>
          <a:ext cx="8940303" cy="114064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3467" tIns="289724" rIns="173467" bIns="289724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Managing Chronic Condition, the improvement of non communicable diabetes and overall quality of life. (WHO, 2025).</a:t>
          </a:r>
        </a:p>
      </dsp:txBody>
      <dsp:txXfrm>
        <a:off x="2235075" y="2420367"/>
        <a:ext cx="8940303" cy="1140644"/>
      </dsp:txXfrm>
    </dsp:sp>
    <dsp:sp modelId="{86ED5AE3-AD60-4895-A4E4-934C73C6D76A}">
      <dsp:nvSpPr>
        <dsp:cNvPr id="0" name=""/>
        <dsp:cNvSpPr/>
      </dsp:nvSpPr>
      <dsp:spPr>
        <a:xfrm>
          <a:off x="0" y="2420367"/>
          <a:ext cx="2235075" cy="11406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273" tIns="112670" rIns="118273" bIns="112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Managing</a:t>
          </a:r>
        </a:p>
      </dsp:txBody>
      <dsp:txXfrm>
        <a:off x="0" y="2420367"/>
        <a:ext cx="2235075" cy="1140644"/>
      </dsp:txXfrm>
    </dsp:sp>
    <dsp:sp modelId="{48BC7BA3-2E84-45A0-A566-288CBBAA4A5D}">
      <dsp:nvSpPr>
        <dsp:cNvPr id="0" name=""/>
        <dsp:cNvSpPr/>
      </dsp:nvSpPr>
      <dsp:spPr>
        <a:xfrm>
          <a:off x="2235075" y="3629450"/>
          <a:ext cx="8940303" cy="114064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3467" tIns="289724" rIns="173467" bIns="289724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Improving Mental Well-being ,SDG 3 , emphasis mental health care, which improves mental well-being, decrease stigma, and increase service accessibility.																												( Worl Health Organization,2025).</a:t>
          </a:r>
        </a:p>
      </dsp:txBody>
      <dsp:txXfrm>
        <a:off x="2235075" y="3629450"/>
        <a:ext cx="8940303" cy="1140644"/>
      </dsp:txXfrm>
    </dsp:sp>
    <dsp:sp modelId="{4F02C344-689B-4FD1-962D-78BFC8B4F4DA}">
      <dsp:nvSpPr>
        <dsp:cNvPr id="0" name=""/>
        <dsp:cNvSpPr/>
      </dsp:nvSpPr>
      <dsp:spPr>
        <a:xfrm>
          <a:off x="0" y="3629450"/>
          <a:ext cx="2235075" cy="11406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273" tIns="112670" rIns="118273" bIns="112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Improving</a:t>
          </a:r>
        </a:p>
      </dsp:txBody>
      <dsp:txXfrm>
        <a:off x="0" y="3629450"/>
        <a:ext cx="2235075" cy="114064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76A560-39AA-4841-B4E1-9D78E1F97F55}">
      <dsp:nvSpPr>
        <dsp:cNvPr id="0" name=""/>
        <dsp:cNvSpPr/>
      </dsp:nvSpPr>
      <dsp:spPr>
        <a:xfrm>
          <a:off x="0" y="0"/>
          <a:ext cx="5957980" cy="131610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Social prescribing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: to lessen loneliness and enhance well-being, General practitioner and other medical professionals recommended walking clubs, gardening organisations, community activities, art programmes, and social group to senior citizens (Pedell </a:t>
          </a:r>
          <a:r>
            <a:rPr lang="en-GB" sz="1200" i="1" kern="1200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., 2021).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548" y="38548"/>
        <a:ext cx="4426583" cy="1239013"/>
      </dsp:txXfrm>
    </dsp:sp>
    <dsp:sp modelId="{C2A61A23-1CBF-4BF8-AB8E-788DD3FAEC47}">
      <dsp:nvSpPr>
        <dsp:cNvPr id="0" name=""/>
        <dsp:cNvSpPr/>
      </dsp:nvSpPr>
      <dsp:spPr>
        <a:xfrm>
          <a:off x="498980" y="1555402"/>
          <a:ext cx="5957980" cy="1316109"/>
        </a:xfrm>
        <a:prstGeom prst="roundRect">
          <a:avLst>
            <a:gd name="adj" fmla="val 10000"/>
          </a:avLst>
        </a:prstGeom>
        <a:solidFill>
          <a:schemeClr val="accent5">
            <a:hueOff val="439570"/>
            <a:satOff val="-3135"/>
            <a:lumOff val="-5686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Digital Health Technology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: step counters, wearable technology, and easily available health apps can enhance self management, promote physical activity, and assist senior citizen in keeping an  I on their health.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7528" y="1593950"/>
        <a:ext cx="4526432" cy="1239013"/>
      </dsp:txXfrm>
    </dsp:sp>
    <dsp:sp modelId="{58F57189-0D59-4831-AEED-A3FF101EBE61}">
      <dsp:nvSpPr>
        <dsp:cNvPr id="0" name=""/>
        <dsp:cNvSpPr/>
      </dsp:nvSpPr>
      <dsp:spPr>
        <a:xfrm>
          <a:off x="990514" y="3110804"/>
          <a:ext cx="5957980" cy="1316109"/>
        </a:xfrm>
        <a:prstGeom prst="roundRect">
          <a:avLst>
            <a:gd name="adj" fmla="val 10000"/>
          </a:avLst>
        </a:prstGeom>
        <a:solidFill>
          <a:schemeClr val="accent5">
            <a:hueOff val="879139"/>
            <a:satOff val="-6269"/>
            <a:lumOff val="-11373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Age- Friendly Communities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: accessible parks, safe walking routs, community centres, and reliable transport stimulate physical activity, independence, and social participation.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29062" y="3149352"/>
        <a:ext cx="4533880" cy="1239013"/>
      </dsp:txXfrm>
    </dsp:sp>
    <dsp:sp modelId="{F37AF0F7-6AF9-41C7-8C7B-94FE2A925CF0}">
      <dsp:nvSpPr>
        <dsp:cNvPr id="0" name=""/>
        <dsp:cNvSpPr/>
      </dsp:nvSpPr>
      <dsp:spPr>
        <a:xfrm>
          <a:off x="1489495" y="4666206"/>
          <a:ext cx="5957980" cy="1316109"/>
        </a:xfrm>
        <a:prstGeom prst="roundRect">
          <a:avLst>
            <a:gd name="adj" fmla="val 10000"/>
          </a:avLst>
        </a:prstGeom>
        <a:solidFill>
          <a:schemeClr val="accent5">
            <a:hueOff val="1318709"/>
            <a:satOff val="-9404"/>
            <a:lumOff val="-17059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Community- based exercises programmes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: group working, chair- base exercise, dance, and strength- training session can improve morbidity, physical functioning, and social integration (Hong </a:t>
          </a:r>
          <a:r>
            <a:rPr lang="en-GB" sz="1200" i="1" kern="1200" dirty="0">
              <a:latin typeface="Arial" panose="020B0604020202020204" pitchFamily="34" charset="0"/>
              <a:cs typeface="Arial" panose="020B0604020202020204" pitchFamily="34" charset="0"/>
            </a:rPr>
            <a:t>et a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l., 2023).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28043" y="4704754"/>
        <a:ext cx="4526432" cy="1239013"/>
      </dsp:txXfrm>
    </dsp:sp>
    <dsp:sp modelId="{2360FEAB-2F9B-4DFD-88DB-C2A21B05488F}">
      <dsp:nvSpPr>
        <dsp:cNvPr id="0" name=""/>
        <dsp:cNvSpPr/>
      </dsp:nvSpPr>
      <dsp:spPr>
        <a:xfrm>
          <a:off x="5102509" y="1008020"/>
          <a:ext cx="855471" cy="85547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294990" y="1008020"/>
        <a:ext cx="470509" cy="643742"/>
      </dsp:txXfrm>
    </dsp:sp>
    <dsp:sp modelId="{D416D790-9536-4C5F-B8D8-3A5FCA3629F6}">
      <dsp:nvSpPr>
        <dsp:cNvPr id="0" name=""/>
        <dsp:cNvSpPr/>
      </dsp:nvSpPr>
      <dsp:spPr>
        <a:xfrm>
          <a:off x="5601490" y="2563422"/>
          <a:ext cx="855471" cy="85547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724754"/>
            <a:satOff val="-10902"/>
            <a:lumOff val="-1879"/>
            <a:alphaOff val="0"/>
          </a:schemeClr>
        </a:solidFill>
        <a:ln w="2222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793971" y="2563422"/>
        <a:ext cx="470509" cy="643742"/>
      </dsp:txXfrm>
    </dsp:sp>
    <dsp:sp modelId="{44A5D732-5BFA-4395-8E94-9FC72A7B71CC}">
      <dsp:nvSpPr>
        <dsp:cNvPr id="0" name=""/>
        <dsp:cNvSpPr/>
      </dsp:nvSpPr>
      <dsp:spPr>
        <a:xfrm>
          <a:off x="6093023" y="4118824"/>
          <a:ext cx="855471" cy="85547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1449508"/>
            <a:satOff val="-21804"/>
            <a:lumOff val="-3758"/>
            <a:alphaOff val="0"/>
          </a:schemeClr>
        </a:solidFill>
        <a:ln w="2222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285504" y="4118824"/>
        <a:ext cx="470509" cy="64374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FC6C92-3A3A-45E7-ABF4-82F7374786B7}">
      <dsp:nvSpPr>
        <dsp:cNvPr id="0" name=""/>
        <dsp:cNvSpPr/>
      </dsp:nvSpPr>
      <dsp:spPr>
        <a:xfrm>
          <a:off x="1363" y="583956"/>
          <a:ext cx="4784619" cy="30382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9C61DA-0946-40DF-9705-4ADAAF1BC023}">
      <dsp:nvSpPr>
        <dsp:cNvPr id="0" name=""/>
        <dsp:cNvSpPr/>
      </dsp:nvSpPr>
      <dsp:spPr>
        <a:xfrm>
          <a:off x="532987" y="1089000"/>
          <a:ext cx="4784619" cy="30382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Integrated Health and Social Care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: To offer coordinated support and encourage independent living, link general practitioners, community nurses, social workers, a local authorities, and voluntary organisation  (Foster </a:t>
          </a:r>
          <a:r>
            <a:rPr lang="en-GB" sz="1100" i="1" kern="1200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., 2024).</a:t>
          </a:r>
        </a:p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Preventative Initiatives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: to lower avoidable health issues, provide a personalised health evaluation, dietary guidance, fall prevention measures, and customise experience regiments (NHS, 2023).</a:t>
          </a:r>
          <a:endParaRPr lang="en-US" sz="1100" kern="1200" dirty="0"/>
        </a:p>
      </dsp:txBody>
      <dsp:txXfrm>
        <a:off x="621974" y="1177987"/>
        <a:ext cx="4606645" cy="2860259"/>
      </dsp:txXfrm>
    </dsp:sp>
    <dsp:sp modelId="{D2089F62-74ED-4A75-8E18-03EC5E80CC22}">
      <dsp:nvSpPr>
        <dsp:cNvPr id="0" name=""/>
        <dsp:cNvSpPr/>
      </dsp:nvSpPr>
      <dsp:spPr>
        <a:xfrm>
          <a:off x="5849231" y="583956"/>
          <a:ext cx="4784619" cy="30819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DA70C0-633F-4FB8-827D-D9397300FA06}">
      <dsp:nvSpPr>
        <dsp:cNvPr id="0" name=""/>
        <dsp:cNvSpPr/>
      </dsp:nvSpPr>
      <dsp:spPr>
        <a:xfrm>
          <a:off x="6380855" y="1089000"/>
          <a:ext cx="4784619" cy="30819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Reducing Loneliness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: Establish integrational activities, befriending service, community café and peer support groups to increase social connection and emotional well-being</a:t>
          </a:r>
        </a:p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( Hong </a:t>
          </a:r>
          <a:r>
            <a:rPr lang="en-GB" sz="1100" i="1" kern="1200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2023).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71121" y="1179266"/>
        <a:ext cx="4604087" cy="290139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C1C052-A72C-459D-96F1-5FE7EDEA1AF9}">
      <dsp:nvSpPr>
        <dsp:cNvPr id="0" name=""/>
        <dsp:cNvSpPr/>
      </dsp:nvSpPr>
      <dsp:spPr>
        <a:xfrm>
          <a:off x="0" y="680"/>
          <a:ext cx="7478267" cy="159156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8EF462-AFBB-4EC3-9E48-9ECE7C296EDF}">
      <dsp:nvSpPr>
        <dsp:cNvPr id="0" name=""/>
        <dsp:cNvSpPr/>
      </dsp:nvSpPr>
      <dsp:spPr>
        <a:xfrm>
          <a:off x="481448" y="358782"/>
          <a:ext cx="875360" cy="8753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C6F745-153B-4E6B-A1DC-36FAC3A15AE5}">
      <dsp:nvSpPr>
        <dsp:cNvPr id="0" name=""/>
        <dsp:cNvSpPr/>
      </dsp:nvSpPr>
      <dsp:spPr>
        <a:xfrm>
          <a:off x="1838257" y="680"/>
          <a:ext cx="5640009" cy="1591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1" tIns="168441" rIns="168441" bIns="168441" numCol="1" spcCol="1270" anchor="ctr" anchorCtr="0">
          <a:noAutofit/>
        </a:bodyPr>
        <a:lstStyle/>
        <a:p>
          <a:pPr marL="0" lvl="0" indent="0" algn="l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Methodological Diversity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: Uses quantitative data, staff experiences, and epidemiological evidence</a:t>
          </a:r>
        </a:p>
        <a:p>
          <a:pPr marL="0" lvl="0" indent="0" algn="l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 (Johnson </a:t>
          </a:r>
          <a:r>
            <a:rPr lang="en-GB" sz="1200" i="1" kern="1200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., 2025; McLean </a:t>
          </a:r>
          <a:r>
            <a:rPr lang="en-GB" sz="1200" i="1" kern="1200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2024).</a:t>
          </a:r>
          <a:endParaRPr lang="en-US" sz="1200" kern="1200" dirty="0"/>
        </a:p>
      </dsp:txBody>
      <dsp:txXfrm>
        <a:off x="1838257" y="680"/>
        <a:ext cx="5640009" cy="1591565"/>
      </dsp:txXfrm>
    </dsp:sp>
    <dsp:sp modelId="{9ACA38A9-B66E-444E-875B-04A29ED5ED80}">
      <dsp:nvSpPr>
        <dsp:cNvPr id="0" name=""/>
        <dsp:cNvSpPr/>
      </dsp:nvSpPr>
      <dsp:spPr>
        <a:xfrm>
          <a:off x="0" y="1942724"/>
          <a:ext cx="7478267" cy="159156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4E5248-E0F8-4F92-87AB-5B5D9B9B372A}">
      <dsp:nvSpPr>
        <dsp:cNvPr id="0" name=""/>
        <dsp:cNvSpPr/>
      </dsp:nvSpPr>
      <dsp:spPr>
        <a:xfrm>
          <a:off x="481448" y="2348239"/>
          <a:ext cx="875360" cy="8753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58FBF8-C23B-4C4F-AB65-CE0009B50588}">
      <dsp:nvSpPr>
        <dsp:cNvPr id="0" name=""/>
        <dsp:cNvSpPr/>
      </dsp:nvSpPr>
      <dsp:spPr>
        <a:xfrm>
          <a:off x="1838257" y="1990136"/>
          <a:ext cx="3365220" cy="1591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1" tIns="168441" rIns="168441" bIns="168441" numCol="1" spcCol="1270" anchor="ctr" anchorCtr="0">
          <a:noAutofit/>
        </a:bodyPr>
        <a:lstStyle/>
        <a:p>
          <a:pPr marL="0" lvl="0" indent="0" algn="l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Analytical Difference: Studies focus on staff retention, inter-agency challenges, and barriers to mental health care</a:t>
          </a:r>
        </a:p>
        <a:p>
          <a:pPr marL="0" lvl="0" indent="0" algn="l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(Vila-San-Juan </a:t>
          </a:r>
          <a:r>
            <a:rPr lang="en-GB" sz="1200" b="1" i="1" kern="1200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., 2023)</a:t>
          </a:r>
          <a:endParaRPr lang="en-US" sz="1200" kern="1200" dirty="0"/>
        </a:p>
      </dsp:txBody>
      <dsp:txXfrm>
        <a:off x="1838257" y="1990136"/>
        <a:ext cx="3365220" cy="1591565"/>
      </dsp:txXfrm>
    </dsp:sp>
    <dsp:sp modelId="{7D55A18C-0645-4DB6-A330-7ACD4AE704AD}">
      <dsp:nvSpPr>
        <dsp:cNvPr id="0" name=""/>
        <dsp:cNvSpPr/>
      </dsp:nvSpPr>
      <dsp:spPr>
        <a:xfrm>
          <a:off x="5203478" y="1990136"/>
          <a:ext cx="2274788" cy="1591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1" tIns="168441" rIns="168441" bIns="16844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03478" y="1990136"/>
        <a:ext cx="2274788" cy="1591565"/>
      </dsp:txXfrm>
    </dsp:sp>
    <dsp:sp modelId="{8DA9F904-25AD-4671-B4B3-395501C38CA0}">
      <dsp:nvSpPr>
        <dsp:cNvPr id="0" name=""/>
        <dsp:cNvSpPr/>
      </dsp:nvSpPr>
      <dsp:spPr>
        <a:xfrm>
          <a:off x="0" y="3932705"/>
          <a:ext cx="7478267" cy="159156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D81AED-A11F-4D47-BA86-65E41B21D9D9}">
      <dsp:nvSpPr>
        <dsp:cNvPr id="0" name=""/>
        <dsp:cNvSpPr/>
      </dsp:nvSpPr>
      <dsp:spPr>
        <a:xfrm>
          <a:off x="481448" y="4337695"/>
          <a:ext cx="875360" cy="8753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FC8CF4-C6E3-4BB5-B210-6626D9FA9845}">
      <dsp:nvSpPr>
        <dsp:cNvPr id="0" name=""/>
        <dsp:cNvSpPr/>
      </dsp:nvSpPr>
      <dsp:spPr>
        <a:xfrm>
          <a:off x="1838257" y="3979593"/>
          <a:ext cx="5640009" cy="1591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1" tIns="168441" rIns="168441" bIns="168441" numCol="1" spcCol="1270" anchor="ctr" anchorCtr="0">
          <a:noAutofit/>
        </a:bodyPr>
        <a:lstStyle/>
        <a:p>
          <a:pPr marL="0" lvl="0" indent="0" algn="l" defTabSz="533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Key Conceptual Insight: Effective mental health care requires workforce support, inter-agency collaboration, and accessible community services (WHO, 2022).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38257" y="3979593"/>
        <a:ext cx="5640009" cy="15915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#1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5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3E9B0F-68E1-40A7-A627-CED8B319F8EA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E3D92F-E532-4A1C-87E5-79F0DD8391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7519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https://www.bing.com/images/search?q=17+Global+Goals+for+Sustainable+Development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E3D92F-E532-4A1C-87E5-79F0DD8391F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6739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E3D92F-E532-4A1C-87E5-79F0DD8391F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6958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E3D92F-E532-4A1C-87E5-79F0DD8391F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0712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E3D92F-E532-4A1C-87E5-79F0DD8391F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2299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E3D92F-E532-4A1C-87E5-79F0DD8391F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3255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A9E087B8-0480-4748-B99A-B20F63D47806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9685D54C-1B90-46C6-B1AE-FF51F1CAF3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536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087B8-0480-4748-B99A-B20F63D47806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9685D54C-1B90-46C6-B1AE-FF51F1CAF3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2603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A9E087B8-0480-4748-B99A-B20F63D47806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9685D54C-1B90-46C6-B1AE-FF51F1CAF3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388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087B8-0480-4748-B99A-B20F63D47806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5D54C-1B90-46C6-B1AE-FF51F1CAF3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6463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087B8-0480-4748-B99A-B20F63D47806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5D54C-1B90-46C6-B1AE-FF51F1CAF3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480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087B8-0480-4748-B99A-B20F63D47806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5D54C-1B90-46C6-B1AE-FF51F1CAF3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097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087B8-0480-4748-B99A-B20F63D47806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5D54C-1B90-46C6-B1AE-FF51F1CAF3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0175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A9E087B8-0480-4748-B99A-B20F63D47806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9685D54C-1B90-46C6-B1AE-FF51F1CAF3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3020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087B8-0480-4748-B99A-B20F63D47806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5D54C-1B90-46C6-B1AE-FF51F1CAF3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127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087B8-0480-4748-B99A-B20F63D47806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5D54C-1B90-46C6-B1AE-FF51F1CAF3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780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A9E087B8-0480-4748-B99A-B20F63D47806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9685D54C-1B90-46C6-B1AE-FF51F1CAF3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036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A9E087B8-0480-4748-B99A-B20F63D47806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9685D54C-1B90-46C6-B1AE-FF51F1CAF352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470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ho.int/publications/i/item/9789240049338" TargetMode="External"/><Relationship Id="rId3" Type="http://schemas.openxmlformats.org/officeDocument/2006/relationships/hyperlink" Target="https://doi.org/10.3390/ijerph2003254/" TargetMode="External"/><Relationship Id="rId7" Type="http://schemas.openxmlformats.org/officeDocument/2006/relationships/hyperlink" Target="https://www.who.int/about/governance/consultation/" TargetMode="External"/><Relationship Id="rId12" Type="http://schemas.openxmlformats.org/officeDocument/2006/relationships/hyperlink" Target="https://sdgs.un.org/goals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90/ijerph18010325" TargetMode="External"/><Relationship Id="rId11" Type="http://schemas.openxmlformats.org/officeDocument/2006/relationships/hyperlink" Target="https://sdgs.un.org/2030agenda/" TargetMode="External"/><Relationship Id="rId5" Type="http://schemas.openxmlformats.org/officeDocument/2006/relationships/hyperlink" Target="https://www.health.org.uk/report-and-analysis/reports/health-equity-in-England-the-marmot-review-10-years-on-0" TargetMode="External"/><Relationship Id="rId10" Type="http://schemas.openxmlformats.org/officeDocument/2006/relationships/hyperlink" Target="https://www.who.int/publications/i/item/0789241506908" TargetMode="External"/><Relationship Id="rId4" Type="http://schemas.openxmlformats.org/officeDocument/2006/relationships/hyperlink" Target="https://doi.org/10.1111/inm.13487" TargetMode="External"/><Relationship Id="rId9" Type="http://schemas.openxmlformats.org/officeDocument/2006/relationships/hyperlink" Target="https://www.who.int/publications/i/item/978924150690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0137588-E70B-486E-AFA8-21B0111C46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2180496"/>
            <a:ext cx="3703320" cy="4045683"/>
          </a:xfrm>
          <a:prstGeom prst="rect">
            <a:avLst/>
          </a:prstGeom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Diploma Roll">
            <a:extLst>
              <a:ext uri="{FF2B5EF4-FFF2-40B4-BE49-F238E27FC236}">
                <a16:creationId xmlns:a16="http://schemas.microsoft.com/office/drawing/2014/main" id="{57F906FB-7717-4809-F0BE-E368CEF1AD2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57225" y="2533078"/>
            <a:ext cx="3305175" cy="3305175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31BD06D-18EE-A44A-A0AB-2E883D0E47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5325" y="2180496"/>
            <a:ext cx="7105481" cy="4045683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lgerian" panose="04020705040A02060702" pitchFamily="82" charset="0"/>
              </a:rPr>
              <a:t>Programme –  BSc (Hons) Health and Social Care</a:t>
            </a:r>
          </a:p>
          <a:p>
            <a:r>
              <a:rPr lang="en-GB" sz="1400" dirty="0">
                <a:latin typeface="Algerian" panose="04020705040A02060702" pitchFamily="82" charset="0"/>
              </a:rPr>
              <a:t>Module –  Health, Wellbeing and Sustainable Development </a:t>
            </a:r>
          </a:p>
          <a:p>
            <a:r>
              <a:rPr lang="en-GB" sz="1400" dirty="0">
                <a:latin typeface="Algerian" panose="04020705040A02060702" pitchFamily="82" charset="0"/>
              </a:rPr>
              <a:t>Module code –  BMHP6030</a:t>
            </a:r>
          </a:p>
          <a:p>
            <a:r>
              <a:rPr lang="en-GB" sz="1400" dirty="0">
                <a:latin typeface="Algerian" panose="04020705040A02060702" pitchFamily="82" charset="0"/>
              </a:rPr>
              <a:t>Student Name –  Dorota Maciulewicz</a:t>
            </a:r>
          </a:p>
          <a:p>
            <a:r>
              <a:rPr lang="en-GB" sz="1400" dirty="0">
                <a:latin typeface="Algerian" panose="04020705040A02060702" pitchFamily="82" charset="0"/>
              </a:rPr>
              <a:t>Student number –  2321008</a:t>
            </a:r>
          </a:p>
          <a:p>
            <a:r>
              <a:rPr lang="en-GB" sz="1400" dirty="0">
                <a:latin typeface="Algerian" panose="04020705040A02060702" pitchFamily="82" charset="0"/>
              </a:rPr>
              <a:t>Lecturer Name –   Olufemi Oluranti</a:t>
            </a:r>
          </a:p>
          <a:p>
            <a:r>
              <a:rPr lang="en-GB" sz="1400" dirty="0">
                <a:latin typeface="Algerian" panose="04020705040A02060702" pitchFamily="82" charset="0"/>
              </a:rPr>
              <a:t> Assignment Title –  Component 1 : Presentation</a:t>
            </a:r>
          </a:p>
          <a:p>
            <a:r>
              <a:rPr lang="en-GB" sz="1400" dirty="0">
                <a:latin typeface="Algerian" panose="04020705040A02060702" pitchFamily="82" charset="0"/>
              </a:rPr>
              <a:t>Submission Deadline – Thursday 15</a:t>
            </a:r>
            <a:r>
              <a:rPr lang="en-GB" sz="1400" baseline="30000" dirty="0">
                <a:latin typeface="Algerian" panose="04020705040A02060702" pitchFamily="82" charset="0"/>
              </a:rPr>
              <a:t>th</a:t>
            </a:r>
            <a:r>
              <a:rPr lang="en-GB" sz="1400" dirty="0">
                <a:latin typeface="Algerian" panose="04020705040A02060702" pitchFamily="82" charset="0"/>
              </a:rPr>
              <a:t> October 2026 (14:00) In Class Presentations : Monday 19</a:t>
            </a:r>
            <a:r>
              <a:rPr lang="en-GB" sz="1400" baseline="30000" dirty="0">
                <a:latin typeface="Algerian" panose="04020705040A02060702" pitchFamily="82" charset="0"/>
              </a:rPr>
              <a:t>th</a:t>
            </a:r>
            <a:r>
              <a:rPr lang="en-GB" sz="1400" dirty="0">
                <a:latin typeface="Algerian" panose="04020705040A02060702" pitchFamily="82" charset="0"/>
              </a:rPr>
              <a:t> October 2026 and 26</a:t>
            </a:r>
            <a:r>
              <a:rPr lang="en-GB" sz="1400" baseline="30000" dirty="0">
                <a:latin typeface="Algerian" panose="04020705040A02060702" pitchFamily="82" charset="0"/>
              </a:rPr>
              <a:t>th</a:t>
            </a:r>
            <a:r>
              <a:rPr lang="en-GB" sz="1400" dirty="0">
                <a:latin typeface="Algerian" panose="04020705040A02060702" pitchFamily="82" charset="0"/>
              </a:rPr>
              <a:t> October 2026.</a:t>
            </a:r>
          </a:p>
        </p:txBody>
      </p:sp>
    </p:spTree>
    <p:extLst>
      <p:ext uri="{BB962C8B-B14F-4D97-AF65-F5344CB8AC3E}">
        <p14:creationId xmlns:p14="http://schemas.microsoft.com/office/powerpoint/2010/main" val="4126224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0FDA3-E2BB-96A5-4B06-319508AA0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853440"/>
            <a:ext cx="11029616" cy="61830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EFF"/>
                </a:solidFill>
              </a:rPr>
              <a:t>				</a:t>
            </a:r>
            <a:r>
              <a:rPr lang="en-GB" sz="1400" dirty="0">
                <a:solidFill>
                  <a:srgbClr val="FFFE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HEALTH, WELLBEING &amp; SUSTAINABLE DEVELOPMENT - 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319156-4042-FA78-F7AD-214E4A9D1E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6192654"/>
              </p:ext>
            </p:extLst>
          </p:nvPr>
        </p:nvGraphicFramePr>
        <p:xfrm>
          <a:off x="581025" y="1793966"/>
          <a:ext cx="11029950" cy="48332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45828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B9EC6EB-20B4-47D9-B377-8AB3F9EDF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E41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17 Goals Agenda 2030 – 17 Sustainable Development Goals – VHGMX">
            <a:extLst>
              <a:ext uri="{FF2B5EF4-FFF2-40B4-BE49-F238E27FC236}">
                <a16:creationId xmlns:a16="http://schemas.microsoft.com/office/drawing/2014/main" id="{9738AA3D-3A49-4A96-2416-18DE2E63524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9179" r="1" b="1"/>
          <a:stretch>
            <a:fillRect/>
          </a:stretch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1D6CD10-98FC-4295-B0E3-77908B8EC3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2191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4F68D-E00E-F2E9-7257-E28611710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829733"/>
            <a:ext cx="11029616" cy="491068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FFFE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			</a:t>
            </a:r>
            <a:r>
              <a:rPr lang="en-GB" sz="1400" dirty="0">
                <a:solidFill>
                  <a:srgbClr val="FFFE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concepts : health, wellbeing and sustainability</a:t>
            </a:r>
          </a:p>
        </p:txBody>
      </p:sp>
      <p:graphicFrame>
        <p:nvGraphicFramePr>
          <p:cNvPr id="60" name="Content Placeholder 2">
            <a:extLst>
              <a:ext uri="{FF2B5EF4-FFF2-40B4-BE49-F238E27FC236}">
                <a16:creationId xmlns:a16="http://schemas.microsoft.com/office/drawing/2014/main" id="{0FF8401F-7FC1-BC1F-E1D3-330A171A67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8054040"/>
              </p:ext>
            </p:extLst>
          </p:nvPr>
        </p:nvGraphicFramePr>
        <p:xfrm>
          <a:off x="581025" y="1938867"/>
          <a:ext cx="11029950" cy="48090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796736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61C61-8010-4A83-440E-9E3E28465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829733"/>
            <a:ext cx="11029616" cy="440268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FFFE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					</a:t>
            </a:r>
            <a:r>
              <a:rPr lang="en-GB" sz="1400" dirty="0">
                <a:solidFill>
                  <a:srgbClr val="FFFE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integration matters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9C3DD309-7D08-C429-A373-F4C6A87849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6984613"/>
              </p:ext>
            </p:extLst>
          </p:nvPr>
        </p:nvGraphicFramePr>
        <p:xfrm>
          <a:off x="581025" y="1913467"/>
          <a:ext cx="11029950" cy="48090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988547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D44AA-F568-2960-BB76-9F4E854F5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5"/>
            <a:ext cx="11029616" cy="686377"/>
          </a:xfrm>
        </p:spPr>
        <p:txBody>
          <a:bodyPr>
            <a:normAutofit/>
          </a:bodyPr>
          <a:lstStyle/>
          <a:p>
            <a:r>
              <a:rPr lang="en-GB" dirty="0"/>
              <a:t>						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Who, sdg’s and sustainable development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7909A9E3-FFB0-5842-3CB1-2FD9AAAE58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7554927"/>
              </p:ext>
            </p:extLst>
          </p:nvPr>
        </p:nvGraphicFramePr>
        <p:xfrm>
          <a:off x="581192" y="1976846"/>
          <a:ext cx="11175379" cy="47722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92443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842FAB-9E88-C2B5-1F8E-2495D2E229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9934" y="702156"/>
            <a:ext cx="7157865" cy="58671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	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	Holistic health and wellbeing approaches</a:t>
            </a:r>
          </a:p>
        </p:txBody>
      </p:sp>
      <p:pic>
        <p:nvPicPr>
          <p:cNvPr id="5" name="Picture 4" descr="Stethoscope">
            <a:extLst>
              <a:ext uri="{FF2B5EF4-FFF2-40B4-BE49-F238E27FC236}">
                <a16:creationId xmlns:a16="http://schemas.microsoft.com/office/drawing/2014/main" id="{EE76BAE0-E5E9-ED0A-D3C3-110587B176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156" r="45628" b="-1"/>
          <a:stretch>
            <a:fillRect/>
          </a:stretch>
        </p:blipFill>
        <p:spPr>
          <a:xfrm>
            <a:off x="20" y="10"/>
            <a:ext cx="4131713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49934" y="457200"/>
            <a:ext cx="7223760" cy="91440"/>
          </a:xfrm>
          <a:prstGeom prst="rect">
            <a:avLst/>
          </a:prstGeom>
          <a:solidFill>
            <a:srgbClr val="4EE9FF"/>
          </a:solidFill>
          <a:ln>
            <a:solidFill>
              <a:srgbClr val="4EE9F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30AA6-F860-934F-6131-7E6256A91B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9934" y="1515291"/>
            <a:ext cx="7157866" cy="507709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rgbClr val="4EE9FF"/>
              </a:buClr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Making Care Accessible Boosting Health Aiming for universal systems, SDG 3 promote health coverage, the creation of a stronger healthcare infrastructure, critical health service that guarantee higher quality and are more accessible to a greater number of people, healthcare efficiency that lower inequalities, and services.</a:t>
            </a:r>
          </a:p>
          <a:p>
            <a:pPr>
              <a:lnSpc>
                <a:spcPct val="150000"/>
              </a:lnSpc>
              <a:buClr>
                <a:srgbClr val="4EE9FF"/>
              </a:buClr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Clr>
                <a:srgbClr val="4EE9FF"/>
              </a:buClr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Improving financial stability.</a:t>
            </a:r>
          </a:p>
          <a:p>
            <a:pPr>
              <a:lnSpc>
                <a:spcPct val="150000"/>
              </a:lnSpc>
              <a:buClr>
                <a:srgbClr val="4EE9FF"/>
              </a:buClr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Clr>
                <a:srgbClr val="4EE9FF"/>
              </a:buClr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Encouraging health lifestyle:  by promoting healthier lifestyle choice, public health initiative improves both physical and mental health.</a:t>
            </a:r>
          </a:p>
        </p:txBody>
      </p:sp>
    </p:spTree>
    <p:extLst>
      <p:ext uri="{BB962C8B-B14F-4D97-AF65-F5344CB8AC3E}">
        <p14:creationId xmlns:p14="http://schemas.microsoft.com/office/powerpoint/2010/main" val="21372544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118E36-BA6E-6349-E069-B61746F10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9934" y="702157"/>
            <a:ext cx="7157865" cy="434312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		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		</a:t>
            </a: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Health, housing &amp;  policies</a:t>
            </a:r>
          </a:p>
        </p:txBody>
      </p:sp>
      <p:pic>
        <p:nvPicPr>
          <p:cNvPr id="5" name="Picture 4" descr="Houses in an area">
            <a:extLst>
              <a:ext uri="{FF2B5EF4-FFF2-40B4-BE49-F238E27FC236}">
                <a16:creationId xmlns:a16="http://schemas.microsoft.com/office/drawing/2014/main" id="{5CFFBBAF-2837-D4F1-C20C-C9E0A12372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623" r="32162" b="-1"/>
          <a:stretch>
            <a:fillRect/>
          </a:stretch>
        </p:blipFill>
        <p:spPr>
          <a:xfrm>
            <a:off x="20" y="10"/>
            <a:ext cx="4131713" cy="6857989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49934" y="457200"/>
            <a:ext cx="7223760" cy="91440"/>
          </a:xfrm>
          <a:prstGeom prst="rect">
            <a:avLst/>
          </a:prstGeom>
          <a:solidFill>
            <a:srgbClr val="B3915C"/>
          </a:solidFill>
          <a:ln>
            <a:solidFill>
              <a:srgbClr val="B3915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77814-386B-2599-ED8A-C3F3C4EAB5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9933" y="1227909"/>
            <a:ext cx="7567895" cy="5408022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60000"/>
              </a:lnSpc>
              <a:buClr>
                <a:srgbClr val="B3915C"/>
              </a:buCl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Social determinant of health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 living in substandard, damp and mould, affected –asthma exacerbation, respiratory infection and COPD (Chronic Obstructive Pulmonary Disease) complications (WHO, 2018).        </a:t>
            </a:r>
          </a:p>
          <a:p>
            <a:pPr>
              <a:lnSpc>
                <a:spcPct val="160000"/>
              </a:lnSpc>
              <a:buClr>
                <a:srgbClr val="B3915C"/>
              </a:buClr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  <a:buClr>
                <a:srgbClr val="B3915C"/>
              </a:buClr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Health Inequality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 Lower- income  households have greater exposure to experience  poor-quality  housing, and poorer ventilation which affected is for existing respiratory/cardiovascular conditions, reduce mobility and spending more time at home (Marmot, 2010)  </a:t>
            </a:r>
          </a:p>
          <a:p>
            <a:pPr>
              <a:lnSpc>
                <a:spcPct val="160000"/>
              </a:lnSpc>
              <a:buClr>
                <a:srgbClr val="B3915C"/>
              </a:buClr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UK Policy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Social Housing (Regulation Act 2023 )  Strengthened landlords’ responsibilities and tenant protections. Protect older people aged 65+,particularly those living alone or with COPD/asthma.</a:t>
            </a:r>
          </a:p>
          <a:p>
            <a:pPr>
              <a:lnSpc>
                <a:spcPct val="160000"/>
              </a:lnSpc>
              <a:buClr>
                <a:srgbClr val="B3915C"/>
              </a:buClr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  <a:buClr>
                <a:srgbClr val="B3915C"/>
              </a:buClr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Awaab’s Law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Requires social landlords to investigate and address serious hazards, Including damp and mould, which gene specified times frames.</a:t>
            </a:r>
          </a:p>
          <a:p>
            <a:pPr>
              <a:lnSpc>
                <a:spcPct val="160000"/>
              </a:lnSpc>
              <a:buClr>
                <a:srgbClr val="B3915C"/>
              </a:buClr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  <a:buClr>
                <a:srgbClr val="B3915C"/>
              </a:buClr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Decent home standard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 Government Policy Aim- to ensure housing is safe, warm and free from serious hazards.</a:t>
            </a:r>
          </a:p>
          <a:p>
            <a:pPr>
              <a:lnSpc>
                <a:spcPct val="160000"/>
              </a:lnSpc>
              <a:buClr>
                <a:srgbClr val="B3915C"/>
              </a:buClr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  <a:buClr>
                <a:srgbClr val="B3915C"/>
              </a:buClr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Policy Challenges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Reduce fuel poverty and rising living cost can make it difficult for older people to heat and maintain their homes.</a:t>
            </a:r>
          </a:p>
          <a:p>
            <a:pPr>
              <a:lnSpc>
                <a:spcPct val="160000"/>
              </a:lnSpc>
              <a:buClr>
                <a:srgbClr val="B3915C"/>
              </a:buClr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  <a:buClr>
                <a:srgbClr val="B3915C"/>
              </a:buClr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Policy Priority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prevention and enforcement and targets support for vulnerable group can reduce housing related health inequalities.</a:t>
            </a:r>
          </a:p>
        </p:txBody>
      </p:sp>
    </p:spTree>
    <p:extLst>
      <p:ext uri="{BB962C8B-B14F-4D97-AF65-F5344CB8AC3E}">
        <p14:creationId xmlns:p14="http://schemas.microsoft.com/office/powerpoint/2010/main" val="17008479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B719D01B-E306-486F-A44A-E1BEE6B8C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507C46-0B81-6E63-443F-201B3AAB5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2724" y="702156"/>
            <a:ext cx="7225075" cy="52575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		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Implementation , Benefits, and 	challenges </a:t>
            </a: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E3ECE2A1-BE02-45E8-80D2-40668675E1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75B00F21-D7A1-4DBD-B786-86D98FF333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75971E3D-EBA2-4F5A-BA90-F41CC7B480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81CED36D-BAED-48CA-A871-F98A33054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4" descr="Needle and vial">
            <a:extLst>
              <a:ext uri="{FF2B5EF4-FFF2-40B4-BE49-F238E27FC236}">
                <a16:creationId xmlns:a16="http://schemas.microsoft.com/office/drawing/2014/main" id="{14A78D6E-7A9F-7CC4-FF9A-DA2F471DFC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078" r="27354" b="-2"/>
          <a:stretch>
            <a:fillRect/>
          </a:stretch>
        </p:blipFill>
        <p:spPr>
          <a:xfrm>
            <a:off x="448732" y="600075"/>
            <a:ext cx="3683001" cy="57753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D0BE1-9773-1C74-9952-B79912B850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2726" y="1377868"/>
            <a:ext cx="7225074" cy="499753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rgbClr val="31BCCE"/>
              </a:buCl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Implementation :  Determine residents' beliefs and obstacles using the HBM, then offer social activities, medication reviews, dietary support,  flu/ COVID-19 vaccination, and medication review .</a:t>
            </a:r>
          </a:p>
          <a:p>
            <a:pPr marL="0" indent="0">
              <a:lnSpc>
                <a:spcPct val="150000"/>
              </a:lnSpc>
              <a:buClr>
                <a:srgbClr val="31BCCE"/>
              </a:buClr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								( Rosenstock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., 1988; NICE,  2023).</a:t>
            </a:r>
          </a:p>
          <a:p>
            <a:pPr>
              <a:lnSpc>
                <a:spcPct val="150000"/>
              </a:lnSpc>
              <a:buClr>
                <a:srgbClr val="31BCCE"/>
              </a:buClr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Clr>
                <a:srgbClr val="31BCCE"/>
              </a:buClr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Benefit include vaccination lowers the risk of serious infection; healthy eating promote recover and strength; medication review enhanced safe use of medications; and social activities lessen feelings of isolation and loneliness  (NHS England,  2023).</a:t>
            </a:r>
          </a:p>
          <a:p>
            <a:pPr>
              <a:lnSpc>
                <a:spcPct val="150000"/>
              </a:lnSpc>
              <a:buClr>
                <a:srgbClr val="31BCCE"/>
              </a:buClr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Clr>
                <a:srgbClr val="31BCCE"/>
              </a:buClr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Challenges and equality: limited social interaction, dementia, poor appetite, drug use, and communication issues can all lower engagement. For this reason, person-centred and easily accessible care is crucial (NICE, 2021; NHS England, 2023).</a:t>
            </a:r>
          </a:p>
        </p:txBody>
      </p:sp>
    </p:spTree>
    <p:extLst>
      <p:ext uri="{BB962C8B-B14F-4D97-AF65-F5344CB8AC3E}">
        <p14:creationId xmlns:p14="http://schemas.microsoft.com/office/powerpoint/2010/main" val="4799889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98E696-4BBA-46BE-AD86-F7E300B89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1363"/>
            <a:ext cx="12191999" cy="62566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90B0CA3-C333-4560-9975-E31D1B7B9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EF96E0-6FEB-FD45-2A3E-8DFEBE1D6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2147" y="1074434"/>
            <a:ext cx="3522134" cy="4709131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rgbClr val="FFFEFF"/>
                </a:solidFill>
              </a:rPr>
              <a:t>						</a:t>
            </a:r>
            <a:r>
              <a:rPr lang="en-GB" dirty="0">
                <a:solidFill>
                  <a:srgbClr val="FFFE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rgbClr val="FFFE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Innovative  Public Health Approaches to Heatly ageing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07DE45-B3AB-9150-4374-F499C1021D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3542547"/>
              </p:ext>
            </p:extLst>
          </p:nvPr>
        </p:nvGraphicFramePr>
        <p:xfrm>
          <a:off x="486033" y="601364"/>
          <a:ext cx="7447476" cy="59823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7024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D98B9-2737-F07E-096A-AE3C1EA09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870857"/>
            <a:ext cx="11029616" cy="54864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EFF"/>
                </a:solidFill>
              </a:rPr>
              <a:t>						</a:t>
            </a:r>
            <a:r>
              <a:rPr lang="en-GB" sz="1800" dirty="0">
                <a:solidFill>
                  <a:srgbClr val="FFFE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rgbClr val="FFFE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Implementation, benefit, and challenges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3C2C507C-FF17-0A6C-1029-204FBD8F36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5479449"/>
              </p:ext>
            </p:extLst>
          </p:nvPr>
        </p:nvGraphicFramePr>
        <p:xfrm>
          <a:off x="581025" y="1942011"/>
          <a:ext cx="11166838" cy="4754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158560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8" name="Rectangle 137">
            <a:extLst>
              <a:ext uri="{FF2B5EF4-FFF2-40B4-BE49-F238E27FC236}">
                <a16:creationId xmlns:a16="http://schemas.microsoft.com/office/drawing/2014/main" id="{B373F125-DEF3-41D6-9918-AB21A2ACC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71E9F226-EB6E-48C9-ADDA-636DE4BF4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6677" y="485678"/>
            <a:ext cx="4174743" cy="588877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CD487B-3C4F-38C7-80D7-8539EBBBA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3094" y="1113764"/>
            <a:ext cx="3269749" cy="4624327"/>
          </a:xfrm>
        </p:spPr>
        <p:txBody>
          <a:bodyPr anchor="ctr">
            <a:normAutofit/>
          </a:bodyPr>
          <a:lstStyle/>
          <a:p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synthesis of Current Challenges in Uk  Mental Health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9F7B8-4EF3-753D-64D4-F1102D4444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934" y="485678"/>
            <a:ext cx="6765162" cy="5888772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Systematic Capacity and  Workforce Pressures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According to- Jonson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(2025) highlight how staff shortages, raising demand contribute to waiting lists, and limited resources. </a:t>
            </a:r>
          </a:p>
          <a:p>
            <a:pPr>
              <a:lnSpc>
                <a:spcPct val="15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 Fragmented Service Delivery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 According to- Macmillan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( 2024)  emphasise that poor coordination between NHS  services and third- sector organisations can disrupt treatment pathways and limited recovery- focused support.</a:t>
            </a:r>
          </a:p>
          <a:p>
            <a:pPr>
              <a:lnSpc>
                <a:spcPct val="15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Socioeconomic Inequalities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Identify structural and geographical barriers that disproportionately affect marginalised groups seeking mental health support.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								(Vila-San-Junan 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., 2023).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Critical Synthesis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Collectively, those studies  demonstrated that UK  mental health challenges are interconnected, extending beyond service capacity to workforce sustainability, inter- agency collaboration, and  unequal access.</a:t>
            </a:r>
          </a:p>
        </p:txBody>
      </p:sp>
    </p:spTree>
    <p:extLst>
      <p:ext uri="{BB962C8B-B14F-4D97-AF65-F5344CB8AC3E}">
        <p14:creationId xmlns:p14="http://schemas.microsoft.com/office/powerpoint/2010/main" val="8376612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98E696-4BBA-46BE-AD86-F7E300B89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1363"/>
            <a:ext cx="12191999" cy="62566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90B0CA3-C333-4560-9975-E31D1B7B9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3836C-D805-4428-E86F-2829BA085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9643" y="1037967"/>
            <a:ext cx="3054091" cy="4709131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rgbClr val="FFFEFF"/>
                </a:solidFill>
              </a:rPr>
              <a:t>					</a:t>
            </a:r>
            <a:r>
              <a:rPr lang="en-GB" dirty="0">
                <a:solidFill>
                  <a:srgbClr val="FFFE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rgbClr val="FFFE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Equality, access and evaluating sustainable care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D5DA6C-AB8B-5C76-74CB-ADEACA756A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7822708"/>
              </p:ext>
            </p:extLst>
          </p:nvPr>
        </p:nvGraphicFramePr>
        <p:xfrm>
          <a:off x="446532" y="818726"/>
          <a:ext cx="7478267" cy="5571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47023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CC93D0-92E6-9E5E-57AD-6475CA0F9F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9934" y="702156"/>
            <a:ext cx="7157865" cy="56058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				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and discussion</a:t>
            </a:r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4D13F250-4992-98FE-7F38-CCB65DEADBC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839" r="32946" b="-1"/>
          <a:stretch>
            <a:fillRect/>
          </a:stretch>
        </p:blipFill>
        <p:spPr>
          <a:xfrm>
            <a:off x="20" y="10"/>
            <a:ext cx="4131713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49934" y="457200"/>
            <a:ext cx="7223760" cy="91440"/>
          </a:xfrm>
          <a:prstGeom prst="rect">
            <a:avLst/>
          </a:prstGeom>
          <a:solidFill>
            <a:srgbClr val="937555"/>
          </a:solidFill>
          <a:ln>
            <a:solidFill>
              <a:srgbClr val="937555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A2D13-540A-975A-F998-7355B7E71F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9934" y="1262743"/>
            <a:ext cx="7498226" cy="551344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Clr>
                <a:srgbClr val="937555"/>
              </a:buClr>
            </a:pPr>
            <a:r>
              <a:rPr lang="en-GB" sz="1300" dirty="0"/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Health is more than just the absence of illness;  it also encompasses social, mental and physical well-being.</a:t>
            </a:r>
          </a:p>
          <a:p>
            <a:pPr>
              <a:lnSpc>
                <a:spcPct val="150000"/>
              </a:lnSpc>
              <a:buClr>
                <a:srgbClr val="937555"/>
              </a:buClr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Clr>
                <a:srgbClr val="937555"/>
              </a:buCl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Well-being: approaches mental, emotional, social, and the physical have holistically.</a:t>
            </a:r>
          </a:p>
          <a:p>
            <a:pPr>
              <a:lnSpc>
                <a:spcPct val="150000"/>
              </a:lnSpc>
              <a:buClr>
                <a:srgbClr val="937555"/>
              </a:buClr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Clr>
                <a:srgbClr val="937555"/>
              </a:buCl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Sustainable development provides for present healthcare needs while safeguarding future generation.</a:t>
            </a:r>
          </a:p>
          <a:p>
            <a:pPr marL="0" indent="0">
              <a:lnSpc>
                <a:spcPct val="150000"/>
              </a:lnSpc>
              <a:buClr>
                <a:srgbClr val="937555"/>
              </a:buClr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Clr>
                <a:srgbClr val="937555"/>
              </a:buCl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Integrate healthcare:  integrate patients- centred care  with holistic approaches to health and well-being.</a:t>
            </a:r>
          </a:p>
          <a:p>
            <a:pPr>
              <a:lnSpc>
                <a:spcPct val="150000"/>
              </a:lnSpc>
              <a:buClr>
                <a:srgbClr val="937555"/>
              </a:buClr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Clr>
                <a:srgbClr val="937555"/>
              </a:buCl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WHO &amp; SDGs: Encourage robust, egalitarian, and sustainable healthcare systems.</a:t>
            </a:r>
          </a:p>
          <a:p>
            <a:pPr>
              <a:lnSpc>
                <a:spcPct val="150000"/>
              </a:lnSpc>
              <a:buClr>
                <a:srgbClr val="937555"/>
              </a:buClr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Clr>
                <a:srgbClr val="937555"/>
              </a:buCl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In general, population health and future healthcare depends on health, well-being, and sustainability</a:t>
            </a:r>
            <a:r>
              <a:rPr lang="en-GB" sz="1300" dirty="0"/>
              <a:t>,</a:t>
            </a:r>
          </a:p>
        </p:txBody>
      </p:sp>
    </p:spTree>
    <p:extLst>
      <p:ext uri="{BB962C8B-B14F-4D97-AF65-F5344CB8AC3E}">
        <p14:creationId xmlns:p14="http://schemas.microsoft.com/office/powerpoint/2010/main" val="15796585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E026C-4878-133B-35AA-BE1FF9003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965200"/>
            <a:ext cx="11029616" cy="465667"/>
          </a:xfrm>
        </p:spPr>
        <p:txBody>
          <a:bodyPr>
            <a:normAutofit fontScale="90000"/>
          </a:bodyPr>
          <a:lstStyle/>
          <a:p>
            <a:r>
              <a:rPr lang="en-GB" dirty="0"/>
              <a:t>								</a:t>
            </a:r>
            <a:r>
              <a:rPr lang="en-GB" sz="1600" dirty="0"/>
              <a:t>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Harvard 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A4B83C-32B8-1604-3A0E-EBCF7B2D1F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05" y="2435192"/>
            <a:ext cx="11029615" cy="4322659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Hong, A.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(2023) ‘ Age-friendly community intervention for health and social outcomes: A scoping review’, 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Environmental Research and Public Health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20 (3), article2554.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https://doi.org/10.3390/ijerph2003254/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(Accessed: 10 October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Johnson, W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. et al.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(2025) ’Can emotionally intelligent mental health nurse leaders influence workforce sustainability? A scoping review’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Mental Health Nursing,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34(1), article 13487.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Available at: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https://doi.org/10.1111/inm.13487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(Accessed at: 3 October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MacLean, S.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(2024) ”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A community in crisis”: staff qualitative experiences of NHS and third sector mental healthcare in England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“ BMC Health Services Research, 24(3), pp 450-463.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 Marmot, M.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(2010)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Heath equity in England: The Marmot Review 10 years on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London: Institute of Health Equity. 	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Available at: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https://www.health.org.uk/report-and-analysis/reports/health-equity-in-England-the-marmot-review-10-years-on-0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(Accessed:12 October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National Institute for Health and Care Excellence (NICE) (2023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) Indoor air quality at home: NICE guideline NG149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.London: NICE.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Parbery-Clark, C., McSweeney, L., Lally, J and Sowden, S. (2024)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’How can health systems approach reducing health inequalities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?' Public Health, 24(1), p.2168.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Pedell, S.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(2021) ‘Combining the digital, social and physical layer to create age-friendly cities and communities’ 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Environmental Research and Public Health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,18(1), article 325.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 Available at: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https://doi.org/10.3390/ijerph18010325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(Accessed: 12 October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 NHS England (2024) Healthcare inequalities improvement programme. London: NHS England.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World Health Organization (WHO) (1948)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Consultation of the World Health Organization.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Geneva: WHO. Available at: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https://www.who.int/about/governance/consultation/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(Accessed: 2 October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World Health Organization (WHO) (2022)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Hosing and Health Guidelines.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Geneva: World Health Organization.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 Available at: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https://www.eho.int/publications/i/item/9789240049338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(Accessed:10 October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World Health Organization (2014)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Policies: Helsinki Statement. Framework for Country Action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.Geneva:WHO.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 Available at: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https://www.who.int/publications/i/item/9789241506908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(Accessed:10 October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Available at: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https://www.who.int/publications/i/item/0789241506908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(Accessed: 2 October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United Nations (2015)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Transforming our world: the 2030 Agenda for Sustainable Development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 Available at: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https://sdgs.un.org/2030agenda/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(Accessed: 2 October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United Nations (n.d.) The 17 Goals [image]. Available at: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https://sdgs.un.org/goals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(Accessed 13 October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Vila-San-Juan, N. et al. (2023) ‘Understanding inequalities in  access to adult mental health services in the UK: a systematic mapping review’, BMC Heath Services Research, 23(1), pp. 912-927.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4006849976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12741</TotalTime>
  <Words>2409</Words>
  <Application>Microsoft Office PowerPoint</Application>
  <PresentationFormat>Widescreen</PresentationFormat>
  <Paragraphs>135</Paragraphs>
  <Slides>15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Algerian</vt:lpstr>
      <vt:lpstr>Aptos</vt:lpstr>
      <vt:lpstr>Arial</vt:lpstr>
      <vt:lpstr>Gill Sans MT</vt:lpstr>
      <vt:lpstr>Wingdings 2</vt:lpstr>
      <vt:lpstr>Dividend</vt:lpstr>
      <vt:lpstr>PowerPoint Presentation</vt:lpstr>
      <vt:lpstr>     HEALTH, WELLBEING &amp; SUSTAINABLE DEVELOPMENT - introduction</vt:lpstr>
      <vt:lpstr>PowerPoint Presentation</vt:lpstr>
      <vt:lpstr>      Key concepts : health, wellbeing and sustainability</vt:lpstr>
      <vt:lpstr>        Why integration matters</vt:lpstr>
      <vt:lpstr>       Who, sdg’s and sustainable development</vt:lpstr>
      <vt:lpstr>   Holistic health and wellbeing approaches</vt:lpstr>
      <vt:lpstr>     Health, housing &amp;  policies</vt:lpstr>
      <vt:lpstr>  Implementation , Benefits, and  challenges </vt:lpstr>
      <vt:lpstr>       Innovative  Public Health Approaches to Heatly ageing</vt:lpstr>
      <vt:lpstr>       Implementation, benefit, and challenges</vt:lpstr>
      <vt:lpstr>Critical synthesis of Current Challenges in Uk  Mental Health Care</vt:lpstr>
      <vt:lpstr>      Equality, access and evaluating sustainable care</vt:lpstr>
      <vt:lpstr>    Conclusion and discussion</vt:lpstr>
      <vt:lpstr>         Harvard 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Dorota Maciulewicz</dc:creator>
  <cp:lastModifiedBy>Dorota Maciulewicz</cp:lastModifiedBy>
  <cp:revision>1</cp:revision>
  <dcterms:created xsi:type="dcterms:W3CDTF">2026-10-01T17:26:24Z</dcterms:created>
  <dcterms:modified xsi:type="dcterms:W3CDTF">2026-10-14T14:00:55Z</dcterms:modified>
</cp:coreProperties>
</file>