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74"/>
  </p:notesMasterIdLst>
  <p:sldIdLst>
    <p:sldId id="257" r:id="rId5"/>
    <p:sldId id="259" r:id="rId6"/>
    <p:sldId id="319" r:id="rId7"/>
    <p:sldId id="320" r:id="rId8"/>
    <p:sldId id="323" r:id="rId9"/>
    <p:sldId id="322" r:id="rId10"/>
    <p:sldId id="260" r:id="rId11"/>
    <p:sldId id="329" r:id="rId12"/>
    <p:sldId id="327" r:id="rId13"/>
    <p:sldId id="328" r:id="rId14"/>
    <p:sldId id="261" r:id="rId15"/>
    <p:sldId id="262" r:id="rId16"/>
    <p:sldId id="263" r:id="rId17"/>
    <p:sldId id="264" r:id="rId18"/>
    <p:sldId id="265" r:id="rId19"/>
    <p:sldId id="266" r:id="rId20"/>
    <p:sldId id="267" r:id="rId21"/>
    <p:sldId id="268" r:id="rId22"/>
    <p:sldId id="274" r:id="rId23"/>
    <p:sldId id="275" r:id="rId24"/>
    <p:sldId id="277" r:id="rId25"/>
    <p:sldId id="278" r:id="rId26"/>
    <p:sldId id="269" r:id="rId27"/>
    <p:sldId id="270" r:id="rId28"/>
    <p:sldId id="271" r:id="rId29"/>
    <p:sldId id="272" r:id="rId30"/>
    <p:sldId id="276" r:id="rId31"/>
    <p:sldId id="324" r:id="rId32"/>
    <p:sldId id="325" r:id="rId33"/>
    <p:sldId id="279" r:id="rId34"/>
    <p:sldId id="326" r:id="rId35"/>
    <p:sldId id="280" r:id="rId36"/>
    <p:sldId id="282" r:id="rId37"/>
    <p:sldId id="283" r:id="rId38"/>
    <p:sldId id="281" r:id="rId39"/>
    <p:sldId id="284" r:id="rId40"/>
    <p:sldId id="285" r:id="rId41"/>
    <p:sldId id="286" r:id="rId42"/>
    <p:sldId id="287" r:id="rId43"/>
    <p:sldId id="288" r:id="rId44"/>
    <p:sldId id="289" r:id="rId45"/>
    <p:sldId id="296" r:id="rId46"/>
    <p:sldId id="290" r:id="rId47"/>
    <p:sldId id="291" r:id="rId48"/>
    <p:sldId id="292" r:id="rId49"/>
    <p:sldId id="293" r:id="rId50"/>
    <p:sldId id="297" r:id="rId51"/>
    <p:sldId id="312" r:id="rId52"/>
    <p:sldId id="313" r:id="rId53"/>
    <p:sldId id="314" r:id="rId54"/>
    <p:sldId id="315" r:id="rId55"/>
    <p:sldId id="298" r:id="rId56"/>
    <p:sldId id="311" r:id="rId57"/>
    <p:sldId id="316" r:id="rId58"/>
    <p:sldId id="294" r:id="rId59"/>
    <p:sldId id="299" r:id="rId60"/>
    <p:sldId id="300" r:id="rId61"/>
    <p:sldId id="301" r:id="rId62"/>
    <p:sldId id="302" r:id="rId63"/>
    <p:sldId id="303" r:id="rId64"/>
    <p:sldId id="304" r:id="rId65"/>
    <p:sldId id="305" r:id="rId66"/>
    <p:sldId id="317" r:id="rId67"/>
    <p:sldId id="318" r:id="rId68"/>
    <p:sldId id="306" r:id="rId69"/>
    <p:sldId id="307" r:id="rId70"/>
    <p:sldId id="308" r:id="rId71"/>
    <p:sldId id="309" r:id="rId72"/>
    <p:sldId id="310" r:id="rId7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62F212-8378-4FB6-BACA-B3E6DAD61513}" v="87" dt="2020-05-13T08:48:08.0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7161" autoAdjust="0"/>
  </p:normalViewPr>
  <p:slideViewPr>
    <p:cSldViewPr snapToGrid="0">
      <p:cViewPr varScale="1">
        <p:scale>
          <a:sx n="48" d="100"/>
          <a:sy n="48" d="100"/>
        </p:scale>
        <p:origin x="1578" y="54"/>
      </p:cViewPr>
      <p:guideLst/>
    </p:cSldViewPr>
  </p:slideViewPr>
  <p:notesTextViewPr>
    <p:cViewPr>
      <p:scale>
        <a:sx n="1" d="1"/>
        <a:sy n="1" d="1"/>
      </p:scale>
      <p:origin x="0" y="-864"/>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viewProps" Target="viewProp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notesMaster" Target="notesMasters/notesMaster1.xml"/><Relationship Id="rId79" Type="http://schemas.microsoft.com/office/2016/11/relationships/changesInfo" Target="changesInfos/changesInfo1.xml"/><Relationship Id="rId5" Type="http://schemas.openxmlformats.org/officeDocument/2006/relationships/slide" Target="slides/slide1.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4B62F212-8378-4FB6-BACA-B3E6DAD61513}"/>
    <pc:docChg chg="undo custSel mod addSld delSld modSld sldOrd delMainMaster">
      <pc:chgData name="Caroline Jawad" userId="ebec8957-a986-4a6f-937a-47250bfdae89" providerId="ADAL" clId="{4B62F212-8378-4FB6-BACA-B3E6DAD61513}" dt="2020-05-13T08:48:18.794" v="1311" actId="20577"/>
      <pc:docMkLst>
        <pc:docMk/>
      </pc:docMkLst>
      <pc:sldChg chg="del">
        <pc:chgData name="Caroline Jawad" userId="ebec8957-a986-4a6f-937a-47250bfdae89" providerId="ADAL" clId="{4B62F212-8378-4FB6-BACA-B3E6DAD61513}" dt="2020-05-13T08:08:47.562" v="1026" actId="2696"/>
        <pc:sldMkLst>
          <pc:docMk/>
          <pc:sldMk cId="4049643525" sldId="256"/>
        </pc:sldMkLst>
      </pc:sldChg>
      <pc:sldChg chg="del">
        <pc:chgData name="Caroline Jawad" userId="ebec8957-a986-4a6f-937a-47250bfdae89" providerId="ADAL" clId="{4B62F212-8378-4FB6-BACA-B3E6DAD61513}" dt="2020-05-13T08:08:45.084" v="1025" actId="2696"/>
        <pc:sldMkLst>
          <pc:docMk/>
          <pc:sldMk cId="2856642972" sldId="258"/>
        </pc:sldMkLst>
      </pc:sldChg>
      <pc:sldChg chg="modSp">
        <pc:chgData name="Caroline Jawad" userId="ebec8957-a986-4a6f-937a-47250bfdae89" providerId="ADAL" clId="{4B62F212-8378-4FB6-BACA-B3E6DAD61513}" dt="2020-05-13T08:27:20.097" v="1149" actId="20577"/>
        <pc:sldMkLst>
          <pc:docMk/>
          <pc:sldMk cId="1824887725" sldId="279"/>
        </pc:sldMkLst>
        <pc:spChg chg="mod">
          <ac:chgData name="Caroline Jawad" userId="ebec8957-a986-4a6f-937a-47250bfdae89" providerId="ADAL" clId="{4B62F212-8378-4FB6-BACA-B3E6DAD61513}" dt="2020-05-13T08:27:20.097" v="1149" actId="20577"/>
          <ac:spMkLst>
            <pc:docMk/>
            <pc:sldMk cId="1824887725" sldId="279"/>
            <ac:spMk id="2" creationId="{2F2B68C5-4653-41F9-A6EB-AD6F6BF52EE8}"/>
          </ac:spMkLst>
        </pc:spChg>
      </pc:sldChg>
      <pc:sldChg chg="addSp delSp modSp mod setBg">
        <pc:chgData name="Caroline Jawad" userId="ebec8957-a986-4a6f-937a-47250bfdae89" providerId="ADAL" clId="{4B62F212-8378-4FB6-BACA-B3E6DAD61513}" dt="2020-05-11T20:11:38.659" v="142" actId="26606"/>
        <pc:sldMkLst>
          <pc:docMk/>
          <pc:sldMk cId="3633792134" sldId="292"/>
        </pc:sldMkLst>
        <pc:spChg chg="mod">
          <ac:chgData name="Caroline Jawad" userId="ebec8957-a986-4a6f-937a-47250bfdae89" providerId="ADAL" clId="{4B62F212-8378-4FB6-BACA-B3E6DAD61513}" dt="2020-05-11T20:11:38.659" v="142" actId="26606"/>
          <ac:spMkLst>
            <pc:docMk/>
            <pc:sldMk cId="3633792134" sldId="292"/>
            <ac:spMk id="2" creationId="{DF6E6B13-C221-4360-923D-B6A92CEA7AB7}"/>
          </ac:spMkLst>
        </pc:spChg>
        <pc:spChg chg="del mod">
          <ac:chgData name="Caroline Jawad" userId="ebec8957-a986-4a6f-937a-47250bfdae89" providerId="ADAL" clId="{4B62F212-8378-4FB6-BACA-B3E6DAD61513}" dt="2020-05-11T20:11:38.659" v="142" actId="26606"/>
          <ac:spMkLst>
            <pc:docMk/>
            <pc:sldMk cId="3633792134" sldId="292"/>
            <ac:spMk id="3" creationId="{8ECB671B-D8A5-40EE-99FD-85736C80DA07}"/>
          </ac:spMkLst>
        </pc:spChg>
        <pc:spChg chg="add">
          <ac:chgData name="Caroline Jawad" userId="ebec8957-a986-4a6f-937a-47250bfdae89" providerId="ADAL" clId="{4B62F212-8378-4FB6-BACA-B3E6DAD61513}" dt="2020-05-11T20:11:38.659" v="142" actId="26606"/>
          <ac:spMkLst>
            <pc:docMk/>
            <pc:sldMk cId="3633792134" sldId="292"/>
            <ac:spMk id="10" creationId="{EE1530B0-6F96-46C0-8B3E-3215CB756BE4}"/>
          </ac:spMkLst>
        </pc:spChg>
        <pc:spChg chg="add">
          <ac:chgData name="Caroline Jawad" userId="ebec8957-a986-4a6f-937a-47250bfdae89" providerId="ADAL" clId="{4B62F212-8378-4FB6-BACA-B3E6DAD61513}" dt="2020-05-11T20:11:38.659" v="142" actId="26606"/>
          <ac:spMkLst>
            <pc:docMk/>
            <pc:sldMk cId="3633792134" sldId="292"/>
            <ac:spMk id="12" creationId="{754910CF-1B56-45D3-960A-E89F7B3B9131}"/>
          </ac:spMkLst>
        </pc:spChg>
        <pc:graphicFrameChg chg="add">
          <ac:chgData name="Caroline Jawad" userId="ebec8957-a986-4a6f-937a-47250bfdae89" providerId="ADAL" clId="{4B62F212-8378-4FB6-BACA-B3E6DAD61513}" dt="2020-05-11T20:11:38.659" v="142" actId="26606"/>
          <ac:graphicFrameMkLst>
            <pc:docMk/>
            <pc:sldMk cId="3633792134" sldId="292"/>
            <ac:graphicFrameMk id="5" creationId="{AD6CAA16-DCC7-44A2-BCC4-657FC35C32D8}"/>
          </ac:graphicFrameMkLst>
        </pc:graphicFrameChg>
      </pc:sldChg>
      <pc:sldChg chg="addSp modSp mod setBg">
        <pc:chgData name="Caroline Jawad" userId="ebec8957-a986-4a6f-937a-47250bfdae89" providerId="ADAL" clId="{4B62F212-8378-4FB6-BACA-B3E6DAD61513}" dt="2020-05-11T20:13:32.071" v="224" actId="26606"/>
        <pc:sldMkLst>
          <pc:docMk/>
          <pc:sldMk cId="945589913" sldId="293"/>
        </pc:sldMkLst>
        <pc:spChg chg="mod">
          <ac:chgData name="Caroline Jawad" userId="ebec8957-a986-4a6f-937a-47250bfdae89" providerId="ADAL" clId="{4B62F212-8378-4FB6-BACA-B3E6DAD61513}" dt="2020-05-11T20:13:32.071" v="224" actId="26606"/>
          <ac:spMkLst>
            <pc:docMk/>
            <pc:sldMk cId="945589913" sldId="293"/>
            <ac:spMk id="2" creationId="{8F74C127-AD5A-4066-B07B-EF443A7912F9}"/>
          </ac:spMkLst>
        </pc:spChg>
        <pc:spChg chg="mod">
          <ac:chgData name="Caroline Jawad" userId="ebec8957-a986-4a6f-937a-47250bfdae89" providerId="ADAL" clId="{4B62F212-8378-4FB6-BACA-B3E6DAD61513}" dt="2020-05-11T20:13:32.071" v="224" actId="26606"/>
          <ac:spMkLst>
            <pc:docMk/>
            <pc:sldMk cId="945589913" sldId="293"/>
            <ac:spMk id="3" creationId="{93E0546A-F028-4B79-9B55-538E3FBB5C71}"/>
          </ac:spMkLst>
        </pc:spChg>
        <pc:spChg chg="add">
          <ac:chgData name="Caroline Jawad" userId="ebec8957-a986-4a6f-937a-47250bfdae89" providerId="ADAL" clId="{4B62F212-8378-4FB6-BACA-B3E6DAD61513}" dt="2020-05-11T20:13:32.071" v="224" actId="26606"/>
          <ac:spMkLst>
            <pc:docMk/>
            <pc:sldMk cId="945589913" sldId="293"/>
            <ac:spMk id="8" creationId="{3741B58E-3B65-4A01-A276-975AB2CF8A08}"/>
          </ac:spMkLst>
        </pc:spChg>
        <pc:spChg chg="add">
          <ac:chgData name="Caroline Jawad" userId="ebec8957-a986-4a6f-937a-47250bfdae89" providerId="ADAL" clId="{4B62F212-8378-4FB6-BACA-B3E6DAD61513}" dt="2020-05-11T20:13:32.071" v="224" actId="26606"/>
          <ac:spMkLst>
            <pc:docMk/>
            <pc:sldMk cId="945589913" sldId="293"/>
            <ac:spMk id="10" creationId="{7AAC67C3-831B-4AB1-A259-DFB839CAFAFC}"/>
          </ac:spMkLst>
        </pc:spChg>
      </pc:sldChg>
      <pc:sldChg chg="addSp modSp mod setBg">
        <pc:chgData name="Caroline Jawad" userId="ebec8957-a986-4a6f-937a-47250bfdae89" providerId="ADAL" clId="{4B62F212-8378-4FB6-BACA-B3E6DAD61513}" dt="2020-05-11T20:32:56.256" v="608" actId="26606"/>
        <pc:sldMkLst>
          <pc:docMk/>
          <pc:sldMk cId="2824834124" sldId="294"/>
        </pc:sldMkLst>
        <pc:spChg chg="mod">
          <ac:chgData name="Caroline Jawad" userId="ebec8957-a986-4a6f-937a-47250bfdae89" providerId="ADAL" clId="{4B62F212-8378-4FB6-BACA-B3E6DAD61513}" dt="2020-05-11T20:32:56.256" v="608" actId="26606"/>
          <ac:spMkLst>
            <pc:docMk/>
            <pc:sldMk cId="2824834124" sldId="294"/>
            <ac:spMk id="2" creationId="{A2ABDB91-4B87-4A35-BB9B-6347FDE9B018}"/>
          </ac:spMkLst>
        </pc:spChg>
        <pc:spChg chg="mod">
          <ac:chgData name="Caroline Jawad" userId="ebec8957-a986-4a6f-937a-47250bfdae89" providerId="ADAL" clId="{4B62F212-8378-4FB6-BACA-B3E6DAD61513}" dt="2020-05-11T20:32:56.256" v="608" actId="26606"/>
          <ac:spMkLst>
            <pc:docMk/>
            <pc:sldMk cId="2824834124" sldId="294"/>
            <ac:spMk id="3" creationId="{2E9BA95D-D5B3-4913-971A-B49FE8D3D84E}"/>
          </ac:spMkLst>
        </pc:spChg>
        <pc:spChg chg="add">
          <ac:chgData name="Caroline Jawad" userId="ebec8957-a986-4a6f-937a-47250bfdae89" providerId="ADAL" clId="{4B62F212-8378-4FB6-BACA-B3E6DAD61513}" dt="2020-05-11T20:32:56.256" v="608" actId="26606"/>
          <ac:spMkLst>
            <pc:docMk/>
            <pc:sldMk cId="2824834124" sldId="294"/>
            <ac:spMk id="8" creationId="{3741B58E-3B65-4A01-A276-975AB2CF8A08}"/>
          </ac:spMkLst>
        </pc:spChg>
        <pc:spChg chg="add">
          <ac:chgData name="Caroline Jawad" userId="ebec8957-a986-4a6f-937a-47250bfdae89" providerId="ADAL" clId="{4B62F212-8378-4FB6-BACA-B3E6DAD61513}" dt="2020-05-11T20:32:56.256" v="608" actId="26606"/>
          <ac:spMkLst>
            <pc:docMk/>
            <pc:sldMk cId="2824834124" sldId="294"/>
            <ac:spMk id="10" creationId="{7AAC67C3-831B-4AB1-A259-DFB839CAFAFC}"/>
          </ac:spMkLst>
        </pc:spChg>
      </pc:sldChg>
      <pc:sldChg chg="modSp add">
        <pc:chgData name="Caroline Jawad" userId="ebec8957-a986-4a6f-937a-47250bfdae89" providerId="ADAL" clId="{4B62F212-8378-4FB6-BACA-B3E6DAD61513}" dt="2020-05-11T20:18:30.032" v="256" actId="113"/>
        <pc:sldMkLst>
          <pc:docMk/>
          <pc:sldMk cId="3646106228" sldId="297"/>
        </pc:sldMkLst>
        <pc:spChg chg="mod">
          <ac:chgData name="Caroline Jawad" userId="ebec8957-a986-4a6f-937a-47250bfdae89" providerId="ADAL" clId="{4B62F212-8378-4FB6-BACA-B3E6DAD61513}" dt="2020-05-11T20:15:56.734" v="225"/>
          <ac:spMkLst>
            <pc:docMk/>
            <pc:sldMk cId="3646106228" sldId="297"/>
            <ac:spMk id="2" creationId="{CD337E1C-3F3D-4A48-920B-DFCCDE77D998}"/>
          </ac:spMkLst>
        </pc:spChg>
        <pc:spChg chg="mod">
          <ac:chgData name="Caroline Jawad" userId="ebec8957-a986-4a6f-937a-47250bfdae89" providerId="ADAL" clId="{4B62F212-8378-4FB6-BACA-B3E6DAD61513}" dt="2020-05-11T20:18:30.032" v="256" actId="113"/>
          <ac:spMkLst>
            <pc:docMk/>
            <pc:sldMk cId="3646106228" sldId="297"/>
            <ac:spMk id="3" creationId="{07B11124-8C28-4779-977B-362967540B91}"/>
          </ac:spMkLst>
        </pc:spChg>
      </pc:sldChg>
      <pc:sldChg chg="addSp modSp add mod ord setBg">
        <pc:chgData name="Caroline Jawad" userId="ebec8957-a986-4a6f-937a-47250bfdae89" providerId="ADAL" clId="{4B62F212-8378-4FB6-BACA-B3E6DAD61513}" dt="2020-05-11T20:23:41.438" v="382"/>
        <pc:sldMkLst>
          <pc:docMk/>
          <pc:sldMk cId="1556270467" sldId="298"/>
        </pc:sldMkLst>
        <pc:spChg chg="mod">
          <ac:chgData name="Caroline Jawad" userId="ebec8957-a986-4a6f-937a-47250bfdae89" providerId="ADAL" clId="{4B62F212-8378-4FB6-BACA-B3E6DAD61513}" dt="2020-05-11T20:21:42.226" v="316" actId="26606"/>
          <ac:spMkLst>
            <pc:docMk/>
            <pc:sldMk cId="1556270467" sldId="298"/>
            <ac:spMk id="2" creationId="{84642AFD-8135-4FEE-84C5-E76B4848A14A}"/>
          </ac:spMkLst>
        </pc:spChg>
        <pc:spChg chg="mod">
          <ac:chgData name="Caroline Jawad" userId="ebec8957-a986-4a6f-937a-47250bfdae89" providerId="ADAL" clId="{4B62F212-8378-4FB6-BACA-B3E6DAD61513}" dt="2020-05-11T20:21:42.226" v="316" actId="26606"/>
          <ac:spMkLst>
            <pc:docMk/>
            <pc:sldMk cId="1556270467" sldId="298"/>
            <ac:spMk id="3" creationId="{8B67619B-75AD-403B-826E-039E6AD94E87}"/>
          </ac:spMkLst>
        </pc:spChg>
        <pc:spChg chg="add">
          <ac:chgData name="Caroline Jawad" userId="ebec8957-a986-4a6f-937a-47250bfdae89" providerId="ADAL" clId="{4B62F212-8378-4FB6-BACA-B3E6DAD61513}" dt="2020-05-11T20:21:42.226" v="316" actId="26606"/>
          <ac:spMkLst>
            <pc:docMk/>
            <pc:sldMk cId="1556270467" sldId="298"/>
            <ac:spMk id="8" creationId="{3741B58E-3B65-4A01-A276-975AB2CF8A08}"/>
          </ac:spMkLst>
        </pc:spChg>
        <pc:spChg chg="add">
          <ac:chgData name="Caroline Jawad" userId="ebec8957-a986-4a6f-937a-47250bfdae89" providerId="ADAL" clId="{4B62F212-8378-4FB6-BACA-B3E6DAD61513}" dt="2020-05-11T20:21:42.226" v="316" actId="26606"/>
          <ac:spMkLst>
            <pc:docMk/>
            <pc:sldMk cId="1556270467" sldId="298"/>
            <ac:spMk id="10" creationId="{7AAC67C3-831B-4AB1-A259-DFB839CAFAFC}"/>
          </ac:spMkLst>
        </pc:spChg>
      </pc:sldChg>
      <pc:sldChg chg="addSp delSp modSp add mod setBg">
        <pc:chgData name="Caroline Jawad" userId="ebec8957-a986-4a6f-937a-47250bfdae89" providerId="ADAL" clId="{4B62F212-8378-4FB6-BACA-B3E6DAD61513}" dt="2020-05-11T20:34:24.775" v="640" actId="26606"/>
        <pc:sldMkLst>
          <pc:docMk/>
          <pc:sldMk cId="90080255" sldId="299"/>
        </pc:sldMkLst>
        <pc:spChg chg="mod">
          <ac:chgData name="Caroline Jawad" userId="ebec8957-a986-4a6f-937a-47250bfdae89" providerId="ADAL" clId="{4B62F212-8378-4FB6-BACA-B3E6DAD61513}" dt="2020-05-11T20:33:27.524" v="612" actId="26606"/>
          <ac:spMkLst>
            <pc:docMk/>
            <pc:sldMk cId="90080255" sldId="299"/>
            <ac:spMk id="2" creationId="{D17CAAD3-DF5A-47EA-8966-7E3C907BBD1E}"/>
          </ac:spMkLst>
        </pc:spChg>
        <pc:spChg chg="mod">
          <ac:chgData name="Caroline Jawad" userId="ebec8957-a986-4a6f-937a-47250bfdae89" providerId="ADAL" clId="{4B62F212-8378-4FB6-BACA-B3E6DAD61513}" dt="2020-05-11T20:34:24.775" v="640" actId="26606"/>
          <ac:spMkLst>
            <pc:docMk/>
            <pc:sldMk cId="90080255" sldId="299"/>
            <ac:spMk id="3" creationId="{D89B56E2-2A11-47F2-8B3B-6651B525330A}"/>
          </ac:spMkLst>
        </pc:spChg>
        <pc:spChg chg="add del">
          <ac:chgData name="Caroline Jawad" userId="ebec8957-a986-4a6f-937a-47250bfdae89" providerId="ADAL" clId="{4B62F212-8378-4FB6-BACA-B3E6DAD61513}" dt="2020-05-11T20:34:24.775" v="640" actId="26606"/>
          <ac:spMkLst>
            <pc:docMk/>
            <pc:sldMk cId="90080255" sldId="299"/>
            <ac:spMk id="8" creationId="{3741B58E-3B65-4A01-A276-975AB2CF8A08}"/>
          </ac:spMkLst>
        </pc:spChg>
        <pc:spChg chg="add del">
          <ac:chgData name="Caroline Jawad" userId="ebec8957-a986-4a6f-937a-47250bfdae89" providerId="ADAL" clId="{4B62F212-8378-4FB6-BACA-B3E6DAD61513}" dt="2020-05-11T20:34:24.775" v="640" actId="26606"/>
          <ac:spMkLst>
            <pc:docMk/>
            <pc:sldMk cId="90080255" sldId="299"/>
            <ac:spMk id="10" creationId="{7AAC67C3-831B-4AB1-A259-DFB839CAFAFC}"/>
          </ac:spMkLst>
        </pc:spChg>
        <pc:spChg chg="add">
          <ac:chgData name="Caroline Jawad" userId="ebec8957-a986-4a6f-937a-47250bfdae89" providerId="ADAL" clId="{4B62F212-8378-4FB6-BACA-B3E6DAD61513}" dt="2020-05-11T20:34:24.775" v="640" actId="26606"/>
          <ac:spMkLst>
            <pc:docMk/>
            <pc:sldMk cId="90080255" sldId="299"/>
            <ac:spMk id="15" creationId="{3741B58E-3B65-4A01-A276-975AB2CF8A08}"/>
          </ac:spMkLst>
        </pc:spChg>
        <pc:spChg chg="add">
          <ac:chgData name="Caroline Jawad" userId="ebec8957-a986-4a6f-937a-47250bfdae89" providerId="ADAL" clId="{4B62F212-8378-4FB6-BACA-B3E6DAD61513}" dt="2020-05-11T20:34:24.775" v="640" actId="26606"/>
          <ac:spMkLst>
            <pc:docMk/>
            <pc:sldMk cId="90080255" sldId="299"/>
            <ac:spMk id="17" creationId="{7AAC67C3-831B-4AB1-A259-DFB839CAFAFC}"/>
          </ac:spMkLst>
        </pc:spChg>
      </pc:sldChg>
      <pc:sldChg chg="addSp modSp add mod setBg">
        <pc:chgData name="Caroline Jawad" userId="ebec8957-a986-4a6f-937a-47250bfdae89" providerId="ADAL" clId="{4B62F212-8378-4FB6-BACA-B3E6DAD61513}" dt="2020-05-12T12:37:50.169" v="671" actId="20577"/>
        <pc:sldMkLst>
          <pc:docMk/>
          <pc:sldMk cId="2226210041" sldId="300"/>
        </pc:sldMkLst>
        <pc:spChg chg="mod">
          <ac:chgData name="Caroline Jawad" userId="ebec8957-a986-4a6f-937a-47250bfdae89" providerId="ADAL" clId="{4B62F212-8378-4FB6-BACA-B3E6DAD61513}" dt="2020-05-12T12:37:50.169" v="671" actId="20577"/>
          <ac:spMkLst>
            <pc:docMk/>
            <pc:sldMk cId="2226210041" sldId="300"/>
            <ac:spMk id="2" creationId="{DC669794-5F11-4697-A5C0-B2A92F78E090}"/>
          </ac:spMkLst>
        </pc:spChg>
        <pc:spChg chg="mod">
          <ac:chgData name="Caroline Jawad" userId="ebec8957-a986-4a6f-937a-47250bfdae89" providerId="ADAL" clId="{4B62F212-8378-4FB6-BACA-B3E6DAD61513}" dt="2020-05-12T12:37:45.255" v="670" actId="26606"/>
          <ac:spMkLst>
            <pc:docMk/>
            <pc:sldMk cId="2226210041" sldId="300"/>
            <ac:spMk id="3" creationId="{B8DE53BC-B9E6-4F72-8145-E5CE1ACE9FA5}"/>
          </ac:spMkLst>
        </pc:spChg>
        <pc:spChg chg="add">
          <ac:chgData name="Caroline Jawad" userId="ebec8957-a986-4a6f-937a-47250bfdae89" providerId="ADAL" clId="{4B62F212-8378-4FB6-BACA-B3E6DAD61513}" dt="2020-05-12T12:37:45.255" v="670" actId="26606"/>
          <ac:spMkLst>
            <pc:docMk/>
            <pc:sldMk cId="2226210041" sldId="300"/>
            <ac:spMk id="8" creationId="{3741B58E-3B65-4A01-A276-975AB2CF8A08}"/>
          </ac:spMkLst>
        </pc:spChg>
        <pc:spChg chg="add">
          <ac:chgData name="Caroline Jawad" userId="ebec8957-a986-4a6f-937a-47250bfdae89" providerId="ADAL" clId="{4B62F212-8378-4FB6-BACA-B3E6DAD61513}" dt="2020-05-12T12:37:45.255" v="670" actId="26606"/>
          <ac:spMkLst>
            <pc:docMk/>
            <pc:sldMk cId="2226210041" sldId="300"/>
            <ac:spMk id="10" creationId="{7AAC67C3-831B-4AB1-A259-DFB839CAFAFC}"/>
          </ac:spMkLst>
        </pc:spChg>
      </pc:sldChg>
      <pc:sldChg chg="addSp modSp add mod setBg">
        <pc:chgData name="Caroline Jawad" userId="ebec8957-a986-4a6f-937a-47250bfdae89" providerId="ADAL" clId="{4B62F212-8378-4FB6-BACA-B3E6DAD61513}" dt="2020-05-12T12:41:25.362" v="683" actId="26606"/>
        <pc:sldMkLst>
          <pc:docMk/>
          <pc:sldMk cId="1371857517" sldId="301"/>
        </pc:sldMkLst>
        <pc:spChg chg="mod">
          <ac:chgData name="Caroline Jawad" userId="ebec8957-a986-4a6f-937a-47250bfdae89" providerId="ADAL" clId="{4B62F212-8378-4FB6-BACA-B3E6DAD61513}" dt="2020-05-12T12:41:25.362" v="683" actId="26606"/>
          <ac:spMkLst>
            <pc:docMk/>
            <pc:sldMk cId="1371857517" sldId="301"/>
            <ac:spMk id="2" creationId="{696E3AEF-5A8B-47CB-9AA4-E4EA79749BAB}"/>
          </ac:spMkLst>
        </pc:spChg>
        <pc:spChg chg="mod">
          <ac:chgData name="Caroline Jawad" userId="ebec8957-a986-4a6f-937a-47250bfdae89" providerId="ADAL" clId="{4B62F212-8378-4FB6-BACA-B3E6DAD61513}" dt="2020-05-12T12:41:25.362" v="683" actId="26606"/>
          <ac:spMkLst>
            <pc:docMk/>
            <pc:sldMk cId="1371857517" sldId="301"/>
            <ac:spMk id="3" creationId="{E07CD912-0E4B-4FBA-886B-7AEED172BBAB}"/>
          </ac:spMkLst>
        </pc:spChg>
        <pc:spChg chg="add">
          <ac:chgData name="Caroline Jawad" userId="ebec8957-a986-4a6f-937a-47250bfdae89" providerId="ADAL" clId="{4B62F212-8378-4FB6-BACA-B3E6DAD61513}" dt="2020-05-12T12:41:25.362" v="683" actId="26606"/>
          <ac:spMkLst>
            <pc:docMk/>
            <pc:sldMk cId="1371857517" sldId="301"/>
            <ac:spMk id="8" creationId="{3741B58E-3B65-4A01-A276-975AB2CF8A08}"/>
          </ac:spMkLst>
        </pc:spChg>
        <pc:spChg chg="add">
          <ac:chgData name="Caroline Jawad" userId="ebec8957-a986-4a6f-937a-47250bfdae89" providerId="ADAL" clId="{4B62F212-8378-4FB6-BACA-B3E6DAD61513}" dt="2020-05-12T12:41:25.362" v="683" actId="26606"/>
          <ac:spMkLst>
            <pc:docMk/>
            <pc:sldMk cId="1371857517" sldId="301"/>
            <ac:spMk id="10" creationId="{7AAC67C3-831B-4AB1-A259-DFB839CAFAFC}"/>
          </ac:spMkLst>
        </pc:spChg>
      </pc:sldChg>
      <pc:sldChg chg="addSp modSp add mod setBg">
        <pc:chgData name="Caroline Jawad" userId="ebec8957-a986-4a6f-937a-47250bfdae89" providerId="ADAL" clId="{4B62F212-8378-4FB6-BACA-B3E6DAD61513}" dt="2020-05-12T12:45:47.954" v="739" actId="26606"/>
        <pc:sldMkLst>
          <pc:docMk/>
          <pc:sldMk cId="1505291809" sldId="302"/>
        </pc:sldMkLst>
        <pc:spChg chg="mod">
          <ac:chgData name="Caroline Jawad" userId="ebec8957-a986-4a6f-937a-47250bfdae89" providerId="ADAL" clId="{4B62F212-8378-4FB6-BACA-B3E6DAD61513}" dt="2020-05-12T12:45:47.954" v="739" actId="26606"/>
          <ac:spMkLst>
            <pc:docMk/>
            <pc:sldMk cId="1505291809" sldId="302"/>
            <ac:spMk id="2" creationId="{28B788A5-DF6F-4371-BF5B-16A92EEF5E68}"/>
          </ac:spMkLst>
        </pc:spChg>
        <pc:spChg chg="mod">
          <ac:chgData name="Caroline Jawad" userId="ebec8957-a986-4a6f-937a-47250bfdae89" providerId="ADAL" clId="{4B62F212-8378-4FB6-BACA-B3E6DAD61513}" dt="2020-05-12T12:45:47.954" v="739" actId="26606"/>
          <ac:spMkLst>
            <pc:docMk/>
            <pc:sldMk cId="1505291809" sldId="302"/>
            <ac:spMk id="3" creationId="{A3A12896-43FA-43C2-97E3-B200AB1AC460}"/>
          </ac:spMkLst>
        </pc:spChg>
        <pc:spChg chg="add">
          <ac:chgData name="Caroline Jawad" userId="ebec8957-a986-4a6f-937a-47250bfdae89" providerId="ADAL" clId="{4B62F212-8378-4FB6-BACA-B3E6DAD61513}" dt="2020-05-12T12:45:47.954" v="739" actId="26606"/>
          <ac:spMkLst>
            <pc:docMk/>
            <pc:sldMk cId="1505291809" sldId="302"/>
            <ac:spMk id="8" creationId="{3741B58E-3B65-4A01-A276-975AB2CF8A08}"/>
          </ac:spMkLst>
        </pc:spChg>
        <pc:spChg chg="add">
          <ac:chgData name="Caroline Jawad" userId="ebec8957-a986-4a6f-937a-47250bfdae89" providerId="ADAL" clId="{4B62F212-8378-4FB6-BACA-B3E6DAD61513}" dt="2020-05-12T12:45:47.954" v="739" actId="26606"/>
          <ac:spMkLst>
            <pc:docMk/>
            <pc:sldMk cId="1505291809" sldId="302"/>
            <ac:spMk id="10" creationId="{7AAC67C3-831B-4AB1-A259-DFB839CAFAFC}"/>
          </ac:spMkLst>
        </pc:spChg>
      </pc:sldChg>
      <pc:sldChg chg="addSp modSp add mod setBg">
        <pc:chgData name="Caroline Jawad" userId="ebec8957-a986-4a6f-937a-47250bfdae89" providerId="ADAL" clId="{4B62F212-8378-4FB6-BACA-B3E6DAD61513}" dt="2020-05-12T12:47:42.371" v="744" actId="26606"/>
        <pc:sldMkLst>
          <pc:docMk/>
          <pc:sldMk cId="1385583873" sldId="303"/>
        </pc:sldMkLst>
        <pc:spChg chg="mod">
          <ac:chgData name="Caroline Jawad" userId="ebec8957-a986-4a6f-937a-47250bfdae89" providerId="ADAL" clId="{4B62F212-8378-4FB6-BACA-B3E6DAD61513}" dt="2020-05-12T12:47:42.371" v="744" actId="26606"/>
          <ac:spMkLst>
            <pc:docMk/>
            <pc:sldMk cId="1385583873" sldId="303"/>
            <ac:spMk id="2" creationId="{5648F8D3-3796-4E0A-AA97-BF65ED5E912B}"/>
          </ac:spMkLst>
        </pc:spChg>
        <pc:spChg chg="mod">
          <ac:chgData name="Caroline Jawad" userId="ebec8957-a986-4a6f-937a-47250bfdae89" providerId="ADAL" clId="{4B62F212-8378-4FB6-BACA-B3E6DAD61513}" dt="2020-05-12T12:47:42.371" v="744" actId="26606"/>
          <ac:spMkLst>
            <pc:docMk/>
            <pc:sldMk cId="1385583873" sldId="303"/>
            <ac:spMk id="3" creationId="{D96C5B9F-E0AF-4B9F-B825-9C6850C98517}"/>
          </ac:spMkLst>
        </pc:spChg>
        <pc:spChg chg="add">
          <ac:chgData name="Caroline Jawad" userId="ebec8957-a986-4a6f-937a-47250bfdae89" providerId="ADAL" clId="{4B62F212-8378-4FB6-BACA-B3E6DAD61513}" dt="2020-05-12T12:47:42.371" v="744" actId="26606"/>
          <ac:spMkLst>
            <pc:docMk/>
            <pc:sldMk cId="1385583873" sldId="303"/>
            <ac:spMk id="8" creationId="{3741B58E-3B65-4A01-A276-975AB2CF8A08}"/>
          </ac:spMkLst>
        </pc:spChg>
        <pc:spChg chg="add">
          <ac:chgData name="Caroline Jawad" userId="ebec8957-a986-4a6f-937a-47250bfdae89" providerId="ADAL" clId="{4B62F212-8378-4FB6-BACA-B3E6DAD61513}" dt="2020-05-12T12:47:42.371" v="744" actId="26606"/>
          <ac:spMkLst>
            <pc:docMk/>
            <pc:sldMk cId="1385583873" sldId="303"/>
            <ac:spMk id="10" creationId="{7AAC67C3-831B-4AB1-A259-DFB839CAFAFC}"/>
          </ac:spMkLst>
        </pc:spChg>
        <pc:spChg chg="add">
          <ac:chgData name="Caroline Jawad" userId="ebec8957-a986-4a6f-937a-47250bfdae89" providerId="ADAL" clId="{4B62F212-8378-4FB6-BACA-B3E6DAD61513}" dt="2020-05-12T12:47:42.371" v="744" actId="26606"/>
          <ac:spMkLst>
            <pc:docMk/>
            <pc:sldMk cId="1385583873" sldId="303"/>
            <ac:spMk id="12" creationId="{FCAEED9E-BB91-43A0-911B-1ACD8803E3CE}"/>
          </ac:spMkLst>
        </pc:spChg>
      </pc:sldChg>
      <pc:sldChg chg="addSp modSp add mod setBg">
        <pc:chgData name="Caroline Jawad" userId="ebec8957-a986-4a6f-937a-47250bfdae89" providerId="ADAL" clId="{4B62F212-8378-4FB6-BACA-B3E6DAD61513}" dt="2020-05-12T13:00:35.657" v="787" actId="26606"/>
        <pc:sldMkLst>
          <pc:docMk/>
          <pc:sldMk cId="2023189990" sldId="304"/>
        </pc:sldMkLst>
        <pc:spChg chg="mod">
          <ac:chgData name="Caroline Jawad" userId="ebec8957-a986-4a6f-937a-47250bfdae89" providerId="ADAL" clId="{4B62F212-8378-4FB6-BACA-B3E6DAD61513}" dt="2020-05-12T13:00:35.657" v="787" actId="26606"/>
          <ac:spMkLst>
            <pc:docMk/>
            <pc:sldMk cId="2023189990" sldId="304"/>
            <ac:spMk id="2" creationId="{1BD36B86-618D-4FD6-A601-E920B72DEF9F}"/>
          </ac:spMkLst>
        </pc:spChg>
        <pc:spChg chg="mod">
          <ac:chgData name="Caroline Jawad" userId="ebec8957-a986-4a6f-937a-47250bfdae89" providerId="ADAL" clId="{4B62F212-8378-4FB6-BACA-B3E6DAD61513}" dt="2020-05-12T13:00:35.657" v="787" actId="26606"/>
          <ac:spMkLst>
            <pc:docMk/>
            <pc:sldMk cId="2023189990" sldId="304"/>
            <ac:spMk id="3" creationId="{A431ED04-91BF-4E5A-977D-60D94804BACB}"/>
          </ac:spMkLst>
        </pc:spChg>
        <pc:spChg chg="add">
          <ac:chgData name="Caroline Jawad" userId="ebec8957-a986-4a6f-937a-47250bfdae89" providerId="ADAL" clId="{4B62F212-8378-4FB6-BACA-B3E6DAD61513}" dt="2020-05-12T13:00:35.657" v="787" actId="26606"/>
          <ac:spMkLst>
            <pc:docMk/>
            <pc:sldMk cId="2023189990" sldId="304"/>
            <ac:spMk id="8" creationId="{3741B58E-3B65-4A01-A276-975AB2CF8A08}"/>
          </ac:spMkLst>
        </pc:spChg>
        <pc:spChg chg="add">
          <ac:chgData name="Caroline Jawad" userId="ebec8957-a986-4a6f-937a-47250bfdae89" providerId="ADAL" clId="{4B62F212-8378-4FB6-BACA-B3E6DAD61513}" dt="2020-05-12T13:00:35.657" v="787" actId="26606"/>
          <ac:spMkLst>
            <pc:docMk/>
            <pc:sldMk cId="2023189990" sldId="304"/>
            <ac:spMk id="10" creationId="{7AAC67C3-831B-4AB1-A259-DFB839CAFAFC}"/>
          </ac:spMkLst>
        </pc:spChg>
      </pc:sldChg>
      <pc:sldChg chg="addSp modSp add mod setBg">
        <pc:chgData name="Caroline Jawad" userId="ebec8957-a986-4a6f-937a-47250bfdae89" providerId="ADAL" clId="{4B62F212-8378-4FB6-BACA-B3E6DAD61513}" dt="2020-05-12T13:00:39.772" v="788" actId="26606"/>
        <pc:sldMkLst>
          <pc:docMk/>
          <pc:sldMk cId="1368776531" sldId="305"/>
        </pc:sldMkLst>
        <pc:spChg chg="mod">
          <ac:chgData name="Caroline Jawad" userId="ebec8957-a986-4a6f-937a-47250bfdae89" providerId="ADAL" clId="{4B62F212-8378-4FB6-BACA-B3E6DAD61513}" dt="2020-05-12T13:00:39.772" v="788" actId="26606"/>
          <ac:spMkLst>
            <pc:docMk/>
            <pc:sldMk cId="1368776531" sldId="305"/>
            <ac:spMk id="2" creationId="{A7F87B48-77E0-4902-91DA-3C2F7A7EB0E6}"/>
          </ac:spMkLst>
        </pc:spChg>
        <pc:spChg chg="mod">
          <ac:chgData name="Caroline Jawad" userId="ebec8957-a986-4a6f-937a-47250bfdae89" providerId="ADAL" clId="{4B62F212-8378-4FB6-BACA-B3E6DAD61513}" dt="2020-05-12T13:00:39.772" v="788" actId="26606"/>
          <ac:spMkLst>
            <pc:docMk/>
            <pc:sldMk cId="1368776531" sldId="305"/>
            <ac:spMk id="3" creationId="{1DE0E951-BD47-4C87-B844-CC301807376B}"/>
          </ac:spMkLst>
        </pc:spChg>
        <pc:spChg chg="add">
          <ac:chgData name="Caroline Jawad" userId="ebec8957-a986-4a6f-937a-47250bfdae89" providerId="ADAL" clId="{4B62F212-8378-4FB6-BACA-B3E6DAD61513}" dt="2020-05-12T13:00:39.772" v="788" actId="26606"/>
          <ac:spMkLst>
            <pc:docMk/>
            <pc:sldMk cId="1368776531" sldId="305"/>
            <ac:spMk id="8" creationId="{3741B58E-3B65-4A01-A276-975AB2CF8A08}"/>
          </ac:spMkLst>
        </pc:spChg>
        <pc:spChg chg="add">
          <ac:chgData name="Caroline Jawad" userId="ebec8957-a986-4a6f-937a-47250bfdae89" providerId="ADAL" clId="{4B62F212-8378-4FB6-BACA-B3E6DAD61513}" dt="2020-05-12T13:00:39.772" v="788" actId="26606"/>
          <ac:spMkLst>
            <pc:docMk/>
            <pc:sldMk cId="1368776531" sldId="305"/>
            <ac:spMk id="10" creationId="{7AAC67C3-831B-4AB1-A259-DFB839CAFAFC}"/>
          </ac:spMkLst>
        </pc:spChg>
      </pc:sldChg>
      <pc:sldChg chg="addSp modSp add mod setBg">
        <pc:chgData name="Caroline Jawad" userId="ebec8957-a986-4a6f-937a-47250bfdae89" providerId="ADAL" clId="{4B62F212-8378-4FB6-BACA-B3E6DAD61513}" dt="2020-05-12T13:11:16.255" v="975" actId="26606"/>
        <pc:sldMkLst>
          <pc:docMk/>
          <pc:sldMk cId="3076457971" sldId="306"/>
        </pc:sldMkLst>
        <pc:spChg chg="mod">
          <ac:chgData name="Caroline Jawad" userId="ebec8957-a986-4a6f-937a-47250bfdae89" providerId="ADAL" clId="{4B62F212-8378-4FB6-BACA-B3E6DAD61513}" dt="2020-05-12T13:11:16.255" v="975" actId="26606"/>
          <ac:spMkLst>
            <pc:docMk/>
            <pc:sldMk cId="3076457971" sldId="306"/>
            <ac:spMk id="2" creationId="{1A718B08-F635-4905-86D5-2910E1A2A41E}"/>
          </ac:spMkLst>
        </pc:spChg>
        <pc:spChg chg="mod">
          <ac:chgData name="Caroline Jawad" userId="ebec8957-a986-4a6f-937a-47250bfdae89" providerId="ADAL" clId="{4B62F212-8378-4FB6-BACA-B3E6DAD61513}" dt="2020-05-12T13:11:16.255" v="975" actId="26606"/>
          <ac:spMkLst>
            <pc:docMk/>
            <pc:sldMk cId="3076457971" sldId="306"/>
            <ac:spMk id="3" creationId="{3631D991-CBA2-4271-81F2-6F7B60AF79F3}"/>
          </ac:spMkLst>
        </pc:spChg>
        <pc:spChg chg="add">
          <ac:chgData name="Caroline Jawad" userId="ebec8957-a986-4a6f-937a-47250bfdae89" providerId="ADAL" clId="{4B62F212-8378-4FB6-BACA-B3E6DAD61513}" dt="2020-05-12T13:11:16.255" v="975" actId="26606"/>
          <ac:spMkLst>
            <pc:docMk/>
            <pc:sldMk cId="3076457971" sldId="306"/>
            <ac:spMk id="8" creationId="{3741B58E-3B65-4A01-A276-975AB2CF8A08}"/>
          </ac:spMkLst>
        </pc:spChg>
        <pc:spChg chg="add">
          <ac:chgData name="Caroline Jawad" userId="ebec8957-a986-4a6f-937a-47250bfdae89" providerId="ADAL" clId="{4B62F212-8378-4FB6-BACA-B3E6DAD61513}" dt="2020-05-12T13:11:16.255" v="975" actId="26606"/>
          <ac:spMkLst>
            <pc:docMk/>
            <pc:sldMk cId="3076457971" sldId="306"/>
            <ac:spMk id="10" creationId="{7AAC67C3-831B-4AB1-A259-DFB839CAFAFC}"/>
          </ac:spMkLst>
        </pc:spChg>
      </pc:sldChg>
      <pc:sldChg chg="addSp modSp add mod setBg">
        <pc:chgData name="Caroline Jawad" userId="ebec8957-a986-4a6f-937a-47250bfdae89" providerId="ADAL" clId="{4B62F212-8378-4FB6-BACA-B3E6DAD61513}" dt="2020-05-12T13:14:06.884" v="1024" actId="26606"/>
        <pc:sldMkLst>
          <pc:docMk/>
          <pc:sldMk cId="3365348450" sldId="307"/>
        </pc:sldMkLst>
        <pc:spChg chg="mod">
          <ac:chgData name="Caroline Jawad" userId="ebec8957-a986-4a6f-937a-47250bfdae89" providerId="ADAL" clId="{4B62F212-8378-4FB6-BACA-B3E6DAD61513}" dt="2020-05-12T13:14:06.884" v="1024" actId="26606"/>
          <ac:spMkLst>
            <pc:docMk/>
            <pc:sldMk cId="3365348450" sldId="307"/>
            <ac:spMk id="2" creationId="{C0ADFF2E-E1B9-48DB-9129-33C406B1D33E}"/>
          </ac:spMkLst>
        </pc:spChg>
        <pc:spChg chg="mod">
          <ac:chgData name="Caroline Jawad" userId="ebec8957-a986-4a6f-937a-47250bfdae89" providerId="ADAL" clId="{4B62F212-8378-4FB6-BACA-B3E6DAD61513}" dt="2020-05-12T13:14:06.884" v="1024" actId="26606"/>
          <ac:spMkLst>
            <pc:docMk/>
            <pc:sldMk cId="3365348450" sldId="307"/>
            <ac:spMk id="3" creationId="{798F3270-CAF4-44DB-806E-3A98CC3A5D68}"/>
          </ac:spMkLst>
        </pc:spChg>
        <pc:spChg chg="add">
          <ac:chgData name="Caroline Jawad" userId="ebec8957-a986-4a6f-937a-47250bfdae89" providerId="ADAL" clId="{4B62F212-8378-4FB6-BACA-B3E6DAD61513}" dt="2020-05-12T13:14:06.884" v="1024" actId="26606"/>
          <ac:spMkLst>
            <pc:docMk/>
            <pc:sldMk cId="3365348450" sldId="307"/>
            <ac:spMk id="8" creationId="{3741B58E-3B65-4A01-A276-975AB2CF8A08}"/>
          </ac:spMkLst>
        </pc:spChg>
        <pc:spChg chg="add">
          <ac:chgData name="Caroline Jawad" userId="ebec8957-a986-4a6f-937a-47250bfdae89" providerId="ADAL" clId="{4B62F212-8378-4FB6-BACA-B3E6DAD61513}" dt="2020-05-12T13:14:06.884" v="1024" actId="26606"/>
          <ac:spMkLst>
            <pc:docMk/>
            <pc:sldMk cId="3365348450" sldId="307"/>
            <ac:spMk id="10" creationId="{7AAC67C3-831B-4AB1-A259-DFB839CAFAFC}"/>
          </ac:spMkLst>
        </pc:spChg>
      </pc:sldChg>
      <pc:sldChg chg="add">
        <pc:chgData name="Caroline Jawad" userId="ebec8957-a986-4a6f-937a-47250bfdae89" providerId="ADAL" clId="{4B62F212-8378-4FB6-BACA-B3E6DAD61513}" dt="2020-05-11T20:19:33.303" v="287"/>
        <pc:sldMkLst>
          <pc:docMk/>
          <pc:sldMk cId="2688140506" sldId="308"/>
        </pc:sldMkLst>
      </pc:sldChg>
      <pc:sldChg chg="add">
        <pc:chgData name="Caroline Jawad" userId="ebec8957-a986-4a6f-937a-47250bfdae89" providerId="ADAL" clId="{4B62F212-8378-4FB6-BACA-B3E6DAD61513}" dt="2020-05-11T20:19:33.466" v="288"/>
        <pc:sldMkLst>
          <pc:docMk/>
          <pc:sldMk cId="3128992756" sldId="309"/>
        </pc:sldMkLst>
      </pc:sldChg>
      <pc:sldChg chg="add">
        <pc:chgData name="Caroline Jawad" userId="ebec8957-a986-4a6f-937a-47250bfdae89" providerId="ADAL" clId="{4B62F212-8378-4FB6-BACA-B3E6DAD61513}" dt="2020-05-11T20:19:33.604" v="289"/>
        <pc:sldMkLst>
          <pc:docMk/>
          <pc:sldMk cId="2407397414" sldId="310"/>
        </pc:sldMkLst>
      </pc:sldChg>
      <pc:sldChg chg="addSp modSp add mod setBg">
        <pc:chgData name="Caroline Jawad" userId="ebec8957-a986-4a6f-937a-47250bfdae89" providerId="ADAL" clId="{4B62F212-8378-4FB6-BACA-B3E6DAD61513}" dt="2020-05-11T20:29:13.684" v="453" actId="26606"/>
        <pc:sldMkLst>
          <pc:docMk/>
          <pc:sldMk cId="540294267" sldId="311"/>
        </pc:sldMkLst>
        <pc:spChg chg="mod">
          <ac:chgData name="Caroline Jawad" userId="ebec8957-a986-4a6f-937a-47250bfdae89" providerId="ADAL" clId="{4B62F212-8378-4FB6-BACA-B3E6DAD61513}" dt="2020-05-11T20:29:13.684" v="453" actId="26606"/>
          <ac:spMkLst>
            <pc:docMk/>
            <pc:sldMk cId="540294267" sldId="311"/>
            <ac:spMk id="2" creationId="{BBBB958A-8D70-497A-BC7F-5FB5FAA944A4}"/>
          </ac:spMkLst>
        </pc:spChg>
        <pc:spChg chg="mod">
          <ac:chgData name="Caroline Jawad" userId="ebec8957-a986-4a6f-937a-47250bfdae89" providerId="ADAL" clId="{4B62F212-8378-4FB6-BACA-B3E6DAD61513}" dt="2020-05-11T20:29:13.684" v="453" actId="26606"/>
          <ac:spMkLst>
            <pc:docMk/>
            <pc:sldMk cId="540294267" sldId="311"/>
            <ac:spMk id="3" creationId="{D9811FC4-DC71-4522-BB06-7A248F88C44C}"/>
          </ac:spMkLst>
        </pc:spChg>
        <pc:spChg chg="add">
          <ac:chgData name="Caroline Jawad" userId="ebec8957-a986-4a6f-937a-47250bfdae89" providerId="ADAL" clId="{4B62F212-8378-4FB6-BACA-B3E6DAD61513}" dt="2020-05-11T20:29:13.684" v="453" actId="26606"/>
          <ac:spMkLst>
            <pc:docMk/>
            <pc:sldMk cId="540294267" sldId="311"/>
            <ac:spMk id="8" creationId="{3741B58E-3B65-4A01-A276-975AB2CF8A08}"/>
          </ac:spMkLst>
        </pc:spChg>
        <pc:spChg chg="add">
          <ac:chgData name="Caroline Jawad" userId="ebec8957-a986-4a6f-937a-47250bfdae89" providerId="ADAL" clId="{4B62F212-8378-4FB6-BACA-B3E6DAD61513}" dt="2020-05-11T20:29:13.684" v="453" actId="26606"/>
          <ac:spMkLst>
            <pc:docMk/>
            <pc:sldMk cId="540294267" sldId="311"/>
            <ac:spMk id="10" creationId="{7AAC67C3-831B-4AB1-A259-DFB839CAFAFC}"/>
          </ac:spMkLst>
        </pc:spChg>
      </pc:sldChg>
      <pc:sldChg chg="addSp modSp add mod setBg">
        <pc:chgData name="Caroline Jawad" userId="ebec8957-a986-4a6f-937a-47250bfdae89" providerId="ADAL" clId="{4B62F212-8378-4FB6-BACA-B3E6DAD61513}" dt="2020-05-11T20:23:06.273" v="354" actId="26606"/>
        <pc:sldMkLst>
          <pc:docMk/>
          <pc:sldMk cId="4038282173" sldId="312"/>
        </pc:sldMkLst>
        <pc:spChg chg="mod">
          <ac:chgData name="Caroline Jawad" userId="ebec8957-a986-4a6f-937a-47250bfdae89" providerId="ADAL" clId="{4B62F212-8378-4FB6-BACA-B3E6DAD61513}" dt="2020-05-11T20:23:06.273" v="354" actId="26606"/>
          <ac:spMkLst>
            <pc:docMk/>
            <pc:sldMk cId="4038282173" sldId="312"/>
            <ac:spMk id="2" creationId="{E406BC76-839E-4A98-9B4E-C3EA6C4263B2}"/>
          </ac:spMkLst>
        </pc:spChg>
        <pc:spChg chg="mod">
          <ac:chgData name="Caroline Jawad" userId="ebec8957-a986-4a6f-937a-47250bfdae89" providerId="ADAL" clId="{4B62F212-8378-4FB6-BACA-B3E6DAD61513}" dt="2020-05-11T20:23:06.273" v="354" actId="26606"/>
          <ac:spMkLst>
            <pc:docMk/>
            <pc:sldMk cId="4038282173" sldId="312"/>
            <ac:spMk id="3" creationId="{F6C304E3-E28F-42D6-BFF1-1AF283CFAFBF}"/>
          </ac:spMkLst>
        </pc:spChg>
        <pc:spChg chg="add">
          <ac:chgData name="Caroline Jawad" userId="ebec8957-a986-4a6f-937a-47250bfdae89" providerId="ADAL" clId="{4B62F212-8378-4FB6-BACA-B3E6DAD61513}" dt="2020-05-11T20:23:06.273" v="354" actId="26606"/>
          <ac:spMkLst>
            <pc:docMk/>
            <pc:sldMk cId="4038282173" sldId="312"/>
            <ac:spMk id="8" creationId="{3741B58E-3B65-4A01-A276-975AB2CF8A08}"/>
          </ac:spMkLst>
        </pc:spChg>
        <pc:spChg chg="add">
          <ac:chgData name="Caroline Jawad" userId="ebec8957-a986-4a6f-937a-47250bfdae89" providerId="ADAL" clId="{4B62F212-8378-4FB6-BACA-B3E6DAD61513}" dt="2020-05-11T20:23:06.273" v="354" actId="26606"/>
          <ac:spMkLst>
            <pc:docMk/>
            <pc:sldMk cId="4038282173" sldId="312"/>
            <ac:spMk id="10" creationId="{7AAC67C3-831B-4AB1-A259-DFB839CAFAFC}"/>
          </ac:spMkLst>
        </pc:spChg>
      </pc:sldChg>
      <pc:sldChg chg="addSp modSp add mod setBg">
        <pc:chgData name="Caroline Jawad" userId="ebec8957-a986-4a6f-937a-47250bfdae89" providerId="ADAL" clId="{4B62F212-8378-4FB6-BACA-B3E6DAD61513}" dt="2020-05-11T20:23:48.637" v="383" actId="26606"/>
        <pc:sldMkLst>
          <pc:docMk/>
          <pc:sldMk cId="3847585926" sldId="313"/>
        </pc:sldMkLst>
        <pc:spChg chg="mod">
          <ac:chgData name="Caroline Jawad" userId="ebec8957-a986-4a6f-937a-47250bfdae89" providerId="ADAL" clId="{4B62F212-8378-4FB6-BACA-B3E6DAD61513}" dt="2020-05-11T20:23:48.637" v="383" actId="26606"/>
          <ac:spMkLst>
            <pc:docMk/>
            <pc:sldMk cId="3847585926" sldId="313"/>
            <ac:spMk id="2" creationId="{9AF40724-BDCC-42BD-9108-582588B8B769}"/>
          </ac:spMkLst>
        </pc:spChg>
        <pc:spChg chg="mod">
          <ac:chgData name="Caroline Jawad" userId="ebec8957-a986-4a6f-937a-47250bfdae89" providerId="ADAL" clId="{4B62F212-8378-4FB6-BACA-B3E6DAD61513}" dt="2020-05-11T20:23:48.637" v="383" actId="26606"/>
          <ac:spMkLst>
            <pc:docMk/>
            <pc:sldMk cId="3847585926" sldId="313"/>
            <ac:spMk id="3" creationId="{7FFE485B-1B2D-4B76-B0DA-9744192E2EDF}"/>
          </ac:spMkLst>
        </pc:spChg>
        <pc:spChg chg="add">
          <ac:chgData name="Caroline Jawad" userId="ebec8957-a986-4a6f-937a-47250bfdae89" providerId="ADAL" clId="{4B62F212-8378-4FB6-BACA-B3E6DAD61513}" dt="2020-05-11T20:23:48.637" v="383" actId="26606"/>
          <ac:spMkLst>
            <pc:docMk/>
            <pc:sldMk cId="3847585926" sldId="313"/>
            <ac:spMk id="9" creationId="{67B74F2B-9534-4540-96B0-5C8E958B940F}"/>
          </ac:spMkLst>
        </pc:spChg>
        <pc:picChg chg="add">
          <ac:chgData name="Caroline Jawad" userId="ebec8957-a986-4a6f-937a-47250bfdae89" providerId="ADAL" clId="{4B62F212-8378-4FB6-BACA-B3E6DAD61513}" dt="2020-05-11T20:23:48.637" v="383" actId="26606"/>
          <ac:picMkLst>
            <pc:docMk/>
            <pc:sldMk cId="3847585926" sldId="313"/>
            <ac:picMk id="5" creationId="{555524B9-45B0-4569-8206-8EB260D533C0}"/>
          </ac:picMkLst>
        </pc:picChg>
        <pc:cxnChg chg="add">
          <ac:chgData name="Caroline Jawad" userId="ebec8957-a986-4a6f-937a-47250bfdae89" providerId="ADAL" clId="{4B62F212-8378-4FB6-BACA-B3E6DAD61513}" dt="2020-05-11T20:23:48.637" v="383" actId="26606"/>
          <ac:cxnSpMkLst>
            <pc:docMk/>
            <pc:sldMk cId="3847585926" sldId="313"/>
            <ac:cxnSpMk id="11" creationId="{33BECB2B-2CFA-412C-880F-C4B60974936F}"/>
          </ac:cxnSpMkLst>
        </pc:cxnChg>
      </pc:sldChg>
      <pc:sldChg chg="addSp modSp add mod setBg">
        <pc:chgData name="Caroline Jawad" userId="ebec8957-a986-4a6f-937a-47250bfdae89" providerId="ADAL" clId="{4B62F212-8378-4FB6-BACA-B3E6DAD61513}" dt="2020-05-11T20:25:34.502" v="406" actId="26606"/>
        <pc:sldMkLst>
          <pc:docMk/>
          <pc:sldMk cId="2283187969" sldId="314"/>
        </pc:sldMkLst>
        <pc:spChg chg="mod">
          <ac:chgData name="Caroline Jawad" userId="ebec8957-a986-4a6f-937a-47250bfdae89" providerId="ADAL" clId="{4B62F212-8378-4FB6-BACA-B3E6DAD61513}" dt="2020-05-11T20:25:34.502" v="406" actId="26606"/>
          <ac:spMkLst>
            <pc:docMk/>
            <pc:sldMk cId="2283187969" sldId="314"/>
            <ac:spMk id="2" creationId="{475BF6B4-C440-45DB-885B-E620629D11D2}"/>
          </ac:spMkLst>
        </pc:spChg>
        <pc:spChg chg="mod">
          <ac:chgData name="Caroline Jawad" userId="ebec8957-a986-4a6f-937a-47250bfdae89" providerId="ADAL" clId="{4B62F212-8378-4FB6-BACA-B3E6DAD61513}" dt="2020-05-11T20:25:34.502" v="406" actId="26606"/>
          <ac:spMkLst>
            <pc:docMk/>
            <pc:sldMk cId="2283187969" sldId="314"/>
            <ac:spMk id="3" creationId="{8CFBA246-FFF2-42D6-B2B6-E6D2282CC3EF}"/>
          </ac:spMkLst>
        </pc:spChg>
        <pc:spChg chg="add">
          <ac:chgData name="Caroline Jawad" userId="ebec8957-a986-4a6f-937a-47250bfdae89" providerId="ADAL" clId="{4B62F212-8378-4FB6-BACA-B3E6DAD61513}" dt="2020-05-11T20:25:34.502" v="406" actId="26606"/>
          <ac:spMkLst>
            <pc:docMk/>
            <pc:sldMk cId="2283187969" sldId="314"/>
            <ac:spMk id="8" creationId="{3741B58E-3B65-4A01-A276-975AB2CF8A08}"/>
          </ac:spMkLst>
        </pc:spChg>
        <pc:spChg chg="add">
          <ac:chgData name="Caroline Jawad" userId="ebec8957-a986-4a6f-937a-47250bfdae89" providerId="ADAL" clId="{4B62F212-8378-4FB6-BACA-B3E6DAD61513}" dt="2020-05-11T20:25:34.502" v="406" actId="26606"/>
          <ac:spMkLst>
            <pc:docMk/>
            <pc:sldMk cId="2283187969" sldId="314"/>
            <ac:spMk id="10" creationId="{7AAC67C3-831B-4AB1-A259-DFB839CAFAFC}"/>
          </ac:spMkLst>
        </pc:spChg>
      </pc:sldChg>
      <pc:sldChg chg="addSp modSp add mod setBg">
        <pc:chgData name="Caroline Jawad" userId="ebec8957-a986-4a6f-937a-47250bfdae89" providerId="ADAL" clId="{4B62F212-8378-4FB6-BACA-B3E6DAD61513}" dt="2020-05-11T20:26:23.883" v="419" actId="26606"/>
        <pc:sldMkLst>
          <pc:docMk/>
          <pc:sldMk cId="3434806283" sldId="315"/>
        </pc:sldMkLst>
        <pc:spChg chg="mod">
          <ac:chgData name="Caroline Jawad" userId="ebec8957-a986-4a6f-937a-47250bfdae89" providerId="ADAL" clId="{4B62F212-8378-4FB6-BACA-B3E6DAD61513}" dt="2020-05-11T20:26:23.883" v="419" actId="26606"/>
          <ac:spMkLst>
            <pc:docMk/>
            <pc:sldMk cId="3434806283" sldId="315"/>
            <ac:spMk id="2" creationId="{B21B85A1-7BFC-4027-BD99-BBB8B919E99F}"/>
          </ac:spMkLst>
        </pc:spChg>
        <pc:spChg chg="mod">
          <ac:chgData name="Caroline Jawad" userId="ebec8957-a986-4a6f-937a-47250bfdae89" providerId="ADAL" clId="{4B62F212-8378-4FB6-BACA-B3E6DAD61513}" dt="2020-05-11T20:26:23.883" v="419" actId="26606"/>
          <ac:spMkLst>
            <pc:docMk/>
            <pc:sldMk cId="3434806283" sldId="315"/>
            <ac:spMk id="3" creationId="{5AD226B7-3A8C-4141-860E-1FB1B4A5B79C}"/>
          </ac:spMkLst>
        </pc:spChg>
        <pc:spChg chg="add">
          <ac:chgData name="Caroline Jawad" userId="ebec8957-a986-4a6f-937a-47250bfdae89" providerId="ADAL" clId="{4B62F212-8378-4FB6-BACA-B3E6DAD61513}" dt="2020-05-11T20:26:23.883" v="419" actId="26606"/>
          <ac:spMkLst>
            <pc:docMk/>
            <pc:sldMk cId="3434806283" sldId="315"/>
            <ac:spMk id="8" creationId="{3741B58E-3B65-4A01-A276-975AB2CF8A08}"/>
          </ac:spMkLst>
        </pc:spChg>
        <pc:spChg chg="add">
          <ac:chgData name="Caroline Jawad" userId="ebec8957-a986-4a6f-937a-47250bfdae89" providerId="ADAL" clId="{4B62F212-8378-4FB6-BACA-B3E6DAD61513}" dt="2020-05-11T20:26:23.883" v="419" actId="26606"/>
          <ac:spMkLst>
            <pc:docMk/>
            <pc:sldMk cId="3434806283" sldId="315"/>
            <ac:spMk id="10" creationId="{7AAC67C3-831B-4AB1-A259-DFB839CAFAFC}"/>
          </ac:spMkLst>
        </pc:spChg>
      </pc:sldChg>
      <pc:sldChg chg="addSp modSp add mod setBg">
        <pc:chgData name="Caroline Jawad" userId="ebec8957-a986-4a6f-937a-47250bfdae89" providerId="ADAL" clId="{4B62F212-8378-4FB6-BACA-B3E6DAD61513}" dt="2020-05-11T20:30:27.402" v="514" actId="26606"/>
        <pc:sldMkLst>
          <pc:docMk/>
          <pc:sldMk cId="2158889061" sldId="316"/>
        </pc:sldMkLst>
        <pc:spChg chg="mod">
          <ac:chgData name="Caroline Jawad" userId="ebec8957-a986-4a6f-937a-47250bfdae89" providerId="ADAL" clId="{4B62F212-8378-4FB6-BACA-B3E6DAD61513}" dt="2020-05-11T20:30:27.402" v="514" actId="26606"/>
          <ac:spMkLst>
            <pc:docMk/>
            <pc:sldMk cId="2158889061" sldId="316"/>
            <ac:spMk id="2" creationId="{AF64D52E-14ED-4BD2-846B-505658BD63DA}"/>
          </ac:spMkLst>
        </pc:spChg>
        <pc:spChg chg="mod">
          <ac:chgData name="Caroline Jawad" userId="ebec8957-a986-4a6f-937a-47250bfdae89" providerId="ADAL" clId="{4B62F212-8378-4FB6-BACA-B3E6DAD61513}" dt="2020-05-11T20:30:27.402" v="514" actId="26606"/>
          <ac:spMkLst>
            <pc:docMk/>
            <pc:sldMk cId="2158889061" sldId="316"/>
            <ac:spMk id="3" creationId="{59FDFFA4-6EDB-419C-8812-4ADA1928CCAD}"/>
          </ac:spMkLst>
        </pc:spChg>
        <pc:spChg chg="add">
          <ac:chgData name="Caroline Jawad" userId="ebec8957-a986-4a6f-937a-47250bfdae89" providerId="ADAL" clId="{4B62F212-8378-4FB6-BACA-B3E6DAD61513}" dt="2020-05-11T20:30:27.402" v="514" actId="26606"/>
          <ac:spMkLst>
            <pc:docMk/>
            <pc:sldMk cId="2158889061" sldId="316"/>
            <ac:spMk id="8" creationId="{3741B58E-3B65-4A01-A276-975AB2CF8A08}"/>
          </ac:spMkLst>
        </pc:spChg>
        <pc:spChg chg="add">
          <ac:chgData name="Caroline Jawad" userId="ebec8957-a986-4a6f-937a-47250bfdae89" providerId="ADAL" clId="{4B62F212-8378-4FB6-BACA-B3E6DAD61513}" dt="2020-05-11T20:30:27.402" v="514" actId="26606"/>
          <ac:spMkLst>
            <pc:docMk/>
            <pc:sldMk cId="2158889061" sldId="316"/>
            <ac:spMk id="10" creationId="{7AAC67C3-831B-4AB1-A259-DFB839CAFAFC}"/>
          </ac:spMkLst>
        </pc:spChg>
        <pc:spChg chg="add">
          <ac:chgData name="Caroline Jawad" userId="ebec8957-a986-4a6f-937a-47250bfdae89" providerId="ADAL" clId="{4B62F212-8378-4FB6-BACA-B3E6DAD61513}" dt="2020-05-11T20:30:27.402" v="514" actId="26606"/>
          <ac:spMkLst>
            <pc:docMk/>
            <pc:sldMk cId="2158889061" sldId="316"/>
            <ac:spMk id="12" creationId="{FCAEED9E-BB91-43A0-911B-1ACD8803E3CE}"/>
          </ac:spMkLst>
        </pc:spChg>
      </pc:sldChg>
      <pc:sldChg chg="addSp modSp add mod setBg">
        <pc:chgData name="Caroline Jawad" userId="ebec8957-a986-4a6f-937a-47250bfdae89" providerId="ADAL" clId="{4B62F212-8378-4FB6-BACA-B3E6DAD61513}" dt="2020-05-12T13:00:45.038" v="789" actId="26606"/>
        <pc:sldMkLst>
          <pc:docMk/>
          <pc:sldMk cId="2882738021" sldId="317"/>
        </pc:sldMkLst>
        <pc:spChg chg="mod">
          <ac:chgData name="Caroline Jawad" userId="ebec8957-a986-4a6f-937a-47250bfdae89" providerId="ADAL" clId="{4B62F212-8378-4FB6-BACA-B3E6DAD61513}" dt="2020-05-12T13:00:45.038" v="789" actId="26606"/>
          <ac:spMkLst>
            <pc:docMk/>
            <pc:sldMk cId="2882738021" sldId="317"/>
            <ac:spMk id="2" creationId="{F0B05349-AF25-46A9-9FD7-82BB646BA81F}"/>
          </ac:spMkLst>
        </pc:spChg>
        <pc:spChg chg="mod">
          <ac:chgData name="Caroline Jawad" userId="ebec8957-a986-4a6f-937a-47250bfdae89" providerId="ADAL" clId="{4B62F212-8378-4FB6-BACA-B3E6DAD61513}" dt="2020-05-12T13:00:45.038" v="789" actId="26606"/>
          <ac:spMkLst>
            <pc:docMk/>
            <pc:sldMk cId="2882738021" sldId="317"/>
            <ac:spMk id="3" creationId="{EB97249A-C5B0-46B6-9B52-808EF8FB84D2}"/>
          </ac:spMkLst>
        </pc:spChg>
        <pc:spChg chg="add">
          <ac:chgData name="Caroline Jawad" userId="ebec8957-a986-4a6f-937a-47250bfdae89" providerId="ADAL" clId="{4B62F212-8378-4FB6-BACA-B3E6DAD61513}" dt="2020-05-12T13:00:45.038" v="789" actId="26606"/>
          <ac:spMkLst>
            <pc:docMk/>
            <pc:sldMk cId="2882738021" sldId="317"/>
            <ac:spMk id="8" creationId="{3741B58E-3B65-4A01-A276-975AB2CF8A08}"/>
          </ac:spMkLst>
        </pc:spChg>
        <pc:spChg chg="add">
          <ac:chgData name="Caroline Jawad" userId="ebec8957-a986-4a6f-937a-47250bfdae89" providerId="ADAL" clId="{4B62F212-8378-4FB6-BACA-B3E6DAD61513}" dt="2020-05-12T13:00:45.038" v="789" actId="26606"/>
          <ac:spMkLst>
            <pc:docMk/>
            <pc:sldMk cId="2882738021" sldId="317"/>
            <ac:spMk id="10" creationId="{7AAC67C3-831B-4AB1-A259-DFB839CAFAFC}"/>
          </ac:spMkLst>
        </pc:spChg>
      </pc:sldChg>
      <pc:sldChg chg="addSp delSp modSp add mod setBg">
        <pc:chgData name="Caroline Jawad" userId="ebec8957-a986-4a6f-937a-47250bfdae89" providerId="ADAL" clId="{4B62F212-8378-4FB6-BACA-B3E6DAD61513}" dt="2020-05-12T13:11:11.693" v="974" actId="26606"/>
        <pc:sldMkLst>
          <pc:docMk/>
          <pc:sldMk cId="375657757" sldId="318"/>
        </pc:sldMkLst>
        <pc:spChg chg="mod">
          <ac:chgData name="Caroline Jawad" userId="ebec8957-a986-4a6f-937a-47250bfdae89" providerId="ADAL" clId="{4B62F212-8378-4FB6-BACA-B3E6DAD61513}" dt="2020-05-12T13:11:11.693" v="974" actId="26606"/>
          <ac:spMkLst>
            <pc:docMk/>
            <pc:sldMk cId="375657757" sldId="318"/>
            <ac:spMk id="2" creationId="{211CA9EF-7381-42FA-8F42-2C1728EAEE8E}"/>
          </ac:spMkLst>
        </pc:spChg>
        <pc:spChg chg="mod">
          <ac:chgData name="Caroline Jawad" userId="ebec8957-a986-4a6f-937a-47250bfdae89" providerId="ADAL" clId="{4B62F212-8378-4FB6-BACA-B3E6DAD61513}" dt="2020-05-12T13:11:11.693" v="974" actId="26606"/>
          <ac:spMkLst>
            <pc:docMk/>
            <pc:sldMk cId="375657757" sldId="318"/>
            <ac:spMk id="3" creationId="{7183BA18-E5DF-42B5-B7E3-630E8EC9CC2E}"/>
          </ac:spMkLst>
        </pc:spChg>
        <pc:spChg chg="add">
          <ac:chgData name="Caroline Jawad" userId="ebec8957-a986-4a6f-937a-47250bfdae89" providerId="ADAL" clId="{4B62F212-8378-4FB6-BACA-B3E6DAD61513}" dt="2020-05-12T13:11:11.693" v="974" actId="26606"/>
          <ac:spMkLst>
            <pc:docMk/>
            <pc:sldMk cId="375657757" sldId="318"/>
            <ac:spMk id="8" creationId="{3741B58E-3B65-4A01-A276-975AB2CF8A08}"/>
          </ac:spMkLst>
        </pc:spChg>
        <pc:spChg chg="add">
          <ac:chgData name="Caroline Jawad" userId="ebec8957-a986-4a6f-937a-47250bfdae89" providerId="ADAL" clId="{4B62F212-8378-4FB6-BACA-B3E6DAD61513}" dt="2020-05-12T13:11:11.693" v="974" actId="26606"/>
          <ac:spMkLst>
            <pc:docMk/>
            <pc:sldMk cId="375657757" sldId="318"/>
            <ac:spMk id="10" creationId="{7AAC67C3-831B-4AB1-A259-DFB839CAFAFC}"/>
          </ac:spMkLst>
        </pc:spChg>
        <pc:graphicFrameChg chg="add del modGraphic">
          <ac:chgData name="Caroline Jawad" userId="ebec8957-a986-4a6f-937a-47250bfdae89" providerId="ADAL" clId="{4B62F212-8378-4FB6-BACA-B3E6DAD61513}" dt="2020-05-12T13:10:47.426" v="961" actId="478"/>
          <ac:graphicFrameMkLst>
            <pc:docMk/>
            <pc:sldMk cId="375657757" sldId="318"/>
            <ac:graphicFrameMk id="5" creationId="{26B96C49-1A47-42DD-A354-0106A3B2AF0A}"/>
          </ac:graphicFrameMkLst>
        </pc:graphicFrameChg>
      </pc:sldChg>
      <pc:sldChg chg="addSp delSp modSp add mod setBg">
        <pc:chgData name="Caroline Jawad" userId="ebec8957-a986-4a6f-937a-47250bfdae89" providerId="ADAL" clId="{4B62F212-8378-4FB6-BACA-B3E6DAD61513}" dt="2020-05-13T08:17:22.870" v="1049" actId="26606"/>
        <pc:sldMkLst>
          <pc:docMk/>
          <pc:sldMk cId="3199681614" sldId="319"/>
        </pc:sldMkLst>
        <pc:spChg chg="del">
          <ac:chgData name="Caroline Jawad" userId="ebec8957-a986-4a6f-937a-47250bfdae89" providerId="ADAL" clId="{4B62F212-8378-4FB6-BACA-B3E6DAD61513}" dt="2020-05-13T08:14:05.911" v="1040"/>
          <ac:spMkLst>
            <pc:docMk/>
            <pc:sldMk cId="3199681614" sldId="319"/>
            <ac:spMk id="2" creationId="{47008CA5-8AE5-4492-B539-F715322CF201}"/>
          </ac:spMkLst>
        </pc:spChg>
        <pc:spChg chg="del">
          <ac:chgData name="Caroline Jawad" userId="ebec8957-a986-4a6f-937a-47250bfdae89" providerId="ADAL" clId="{4B62F212-8378-4FB6-BACA-B3E6DAD61513}" dt="2020-05-13T08:14:05.911" v="1040"/>
          <ac:spMkLst>
            <pc:docMk/>
            <pc:sldMk cId="3199681614" sldId="319"/>
            <ac:spMk id="3" creationId="{6E1CE60C-BA25-439B-A673-CD2A62A60BD8}"/>
          </ac:spMkLst>
        </pc:spChg>
        <pc:spChg chg="add">
          <ac:chgData name="Caroline Jawad" userId="ebec8957-a986-4a6f-937a-47250bfdae89" providerId="ADAL" clId="{4B62F212-8378-4FB6-BACA-B3E6DAD61513}" dt="2020-05-13T08:17:22.870" v="1049" actId="26606"/>
          <ac:spMkLst>
            <pc:docMk/>
            <pc:sldMk cId="3199681614" sldId="319"/>
            <ac:spMk id="9" creationId="{BCD2D517-BC35-4439-AC31-06DF764F25FC}"/>
          </ac:spMkLst>
        </pc:spChg>
        <pc:spChg chg="add">
          <ac:chgData name="Caroline Jawad" userId="ebec8957-a986-4a6f-937a-47250bfdae89" providerId="ADAL" clId="{4B62F212-8378-4FB6-BACA-B3E6DAD61513}" dt="2020-05-13T08:17:22.870" v="1049" actId="26606"/>
          <ac:spMkLst>
            <pc:docMk/>
            <pc:sldMk cId="3199681614" sldId="319"/>
            <ac:spMk id="11" creationId="{2DD3F846-0483-40F5-A881-0C1AD2A0CAD7}"/>
          </ac:spMkLst>
        </pc:spChg>
        <pc:picChg chg="add mod modCrop">
          <ac:chgData name="Caroline Jawad" userId="ebec8957-a986-4a6f-937a-47250bfdae89" providerId="ADAL" clId="{4B62F212-8378-4FB6-BACA-B3E6DAD61513}" dt="2020-05-13T08:17:22.870" v="1049" actId="26606"/>
          <ac:picMkLst>
            <pc:docMk/>
            <pc:sldMk cId="3199681614" sldId="319"/>
            <ac:picMk id="4" creationId="{2360167C-344C-455B-A9CB-F4BF3768EB8E}"/>
          </ac:picMkLst>
        </pc:picChg>
      </pc:sldChg>
      <pc:sldChg chg="addSp modSp add mod setBg">
        <pc:chgData name="Caroline Jawad" userId="ebec8957-a986-4a6f-937a-47250bfdae89" providerId="ADAL" clId="{4B62F212-8378-4FB6-BACA-B3E6DAD61513}" dt="2020-05-13T08:14:29.414" v="1043" actId="26606"/>
        <pc:sldMkLst>
          <pc:docMk/>
          <pc:sldMk cId="3656968510" sldId="320"/>
        </pc:sldMkLst>
        <pc:spChg chg="mod">
          <ac:chgData name="Caroline Jawad" userId="ebec8957-a986-4a6f-937a-47250bfdae89" providerId="ADAL" clId="{4B62F212-8378-4FB6-BACA-B3E6DAD61513}" dt="2020-05-13T08:14:29.414" v="1043" actId="26606"/>
          <ac:spMkLst>
            <pc:docMk/>
            <pc:sldMk cId="3656968510" sldId="320"/>
            <ac:spMk id="2" creationId="{00000000-0000-0000-0000-000000000000}"/>
          </ac:spMkLst>
        </pc:spChg>
        <pc:spChg chg="mod">
          <ac:chgData name="Caroline Jawad" userId="ebec8957-a986-4a6f-937a-47250bfdae89" providerId="ADAL" clId="{4B62F212-8378-4FB6-BACA-B3E6DAD61513}" dt="2020-05-13T08:14:29.414" v="1043" actId="26606"/>
          <ac:spMkLst>
            <pc:docMk/>
            <pc:sldMk cId="3656968510" sldId="320"/>
            <ac:spMk id="3" creationId="{00000000-0000-0000-0000-000000000000}"/>
          </ac:spMkLst>
        </pc:spChg>
        <pc:spChg chg="add">
          <ac:chgData name="Caroline Jawad" userId="ebec8957-a986-4a6f-937a-47250bfdae89" providerId="ADAL" clId="{4B62F212-8378-4FB6-BACA-B3E6DAD61513}" dt="2020-05-13T08:14:29.414" v="1043" actId="26606"/>
          <ac:spMkLst>
            <pc:docMk/>
            <pc:sldMk cId="3656968510" sldId="320"/>
            <ac:spMk id="8" creationId="{C8DD82D3-D002-45B0-B16A-82B3DA4EFDDB}"/>
          </ac:spMkLst>
        </pc:spChg>
        <pc:spChg chg="add">
          <ac:chgData name="Caroline Jawad" userId="ebec8957-a986-4a6f-937a-47250bfdae89" providerId="ADAL" clId="{4B62F212-8378-4FB6-BACA-B3E6DAD61513}" dt="2020-05-13T08:14:29.414" v="1043" actId="26606"/>
          <ac:spMkLst>
            <pc:docMk/>
            <pc:sldMk cId="3656968510" sldId="320"/>
            <ac:spMk id="12" creationId="{14552793-7DFF-4EC7-AC69-D34A75D01880}"/>
          </ac:spMkLst>
        </pc:spChg>
        <pc:cxnChg chg="add">
          <ac:chgData name="Caroline Jawad" userId="ebec8957-a986-4a6f-937a-47250bfdae89" providerId="ADAL" clId="{4B62F212-8378-4FB6-BACA-B3E6DAD61513}" dt="2020-05-13T08:14:29.414" v="1043" actId="26606"/>
          <ac:cxnSpMkLst>
            <pc:docMk/>
            <pc:sldMk cId="3656968510" sldId="320"/>
            <ac:cxnSpMk id="10" creationId="{9F09C252-16FE-4557-AD6D-BB5CA773496C}"/>
          </ac:cxnSpMkLst>
        </pc:cxnChg>
      </pc:sldChg>
      <pc:sldChg chg="add del">
        <pc:chgData name="Caroline Jawad" userId="ebec8957-a986-4a6f-937a-47250bfdae89" providerId="ADAL" clId="{4B62F212-8378-4FB6-BACA-B3E6DAD61513}" dt="2020-05-13T08:19:52.524" v="1058" actId="2696"/>
        <pc:sldMkLst>
          <pc:docMk/>
          <pc:sldMk cId="3102893501" sldId="321"/>
        </pc:sldMkLst>
      </pc:sldChg>
      <pc:sldChg chg="addSp delSp modSp add mod setBg setClrOvrMap">
        <pc:chgData name="Caroline Jawad" userId="ebec8957-a986-4a6f-937a-47250bfdae89" providerId="ADAL" clId="{4B62F212-8378-4FB6-BACA-B3E6DAD61513}" dt="2020-05-13T08:20:53.612" v="1067" actId="26606"/>
        <pc:sldMkLst>
          <pc:docMk/>
          <pc:sldMk cId="3137104135" sldId="322"/>
        </pc:sldMkLst>
        <pc:spChg chg="del">
          <ac:chgData name="Caroline Jawad" userId="ebec8957-a986-4a6f-937a-47250bfdae89" providerId="ADAL" clId="{4B62F212-8378-4FB6-BACA-B3E6DAD61513}" dt="2020-05-13T08:19:56.990" v="1059"/>
          <ac:spMkLst>
            <pc:docMk/>
            <pc:sldMk cId="3137104135" sldId="322"/>
            <ac:spMk id="2" creationId="{E137A53B-DF03-4D5E-B9A7-D49F5E8ADFCC}"/>
          </ac:spMkLst>
        </pc:spChg>
        <pc:spChg chg="del">
          <ac:chgData name="Caroline Jawad" userId="ebec8957-a986-4a6f-937a-47250bfdae89" providerId="ADAL" clId="{4B62F212-8378-4FB6-BACA-B3E6DAD61513}" dt="2020-05-13T08:19:56.990" v="1059"/>
          <ac:spMkLst>
            <pc:docMk/>
            <pc:sldMk cId="3137104135" sldId="322"/>
            <ac:spMk id="3" creationId="{EE756A6B-543C-49E3-AB19-6D789F8718FC}"/>
          </ac:spMkLst>
        </pc:spChg>
        <pc:spChg chg="add del">
          <ac:chgData name="Caroline Jawad" userId="ebec8957-a986-4a6f-937a-47250bfdae89" providerId="ADAL" clId="{4B62F212-8378-4FB6-BACA-B3E6DAD61513}" dt="2020-05-13T08:20:45.037" v="1064" actId="26606"/>
          <ac:spMkLst>
            <pc:docMk/>
            <pc:sldMk cId="3137104135" sldId="322"/>
            <ac:spMk id="9" creationId="{652BD35A-BC99-4831-A358-06E2CEB96697}"/>
          </ac:spMkLst>
        </pc:spChg>
        <pc:spChg chg="add del">
          <ac:chgData name="Caroline Jawad" userId="ebec8957-a986-4a6f-937a-47250bfdae89" providerId="ADAL" clId="{4B62F212-8378-4FB6-BACA-B3E6DAD61513}" dt="2020-05-13T08:20:45.037" v="1064" actId="26606"/>
          <ac:spMkLst>
            <pc:docMk/>
            <pc:sldMk cId="3137104135" sldId="322"/>
            <ac:spMk id="11" creationId="{B76E24C1-2968-40DC-A36E-F6B85F0F0752}"/>
          </ac:spMkLst>
        </pc:spChg>
        <pc:spChg chg="add del">
          <ac:chgData name="Caroline Jawad" userId="ebec8957-a986-4a6f-937a-47250bfdae89" providerId="ADAL" clId="{4B62F212-8378-4FB6-BACA-B3E6DAD61513}" dt="2020-05-13T08:20:53.587" v="1066" actId="26606"/>
          <ac:spMkLst>
            <pc:docMk/>
            <pc:sldMk cId="3137104135" sldId="322"/>
            <ac:spMk id="13" creationId="{B76E24C1-2968-40DC-A36E-F6B85F0F0752}"/>
          </ac:spMkLst>
        </pc:spChg>
        <pc:spChg chg="add del">
          <ac:chgData name="Caroline Jawad" userId="ebec8957-a986-4a6f-937a-47250bfdae89" providerId="ADAL" clId="{4B62F212-8378-4FB6-BACA-B3E6DAD61513}" dt="2020-05-13T08:20:53.587" v="1066" actId="26606"/>
          <ac:spMkLst>
            <pc:docMk/>
            <pc:sldMk cId="3137104135" sldId="322"/>
            <ac:spMk id="14" creationId="{41497DE5-0939-4D1D-9350-0C5E1B209C68}"/>
          </ac:spMkLst>
        </pc:spChg>
        <pc:spChg chg="add del">
          <ac:chgData name="Caroline Jawad" userId="ebec8957-a986-4a6f-937a-47250bfdae89" providerId="ADAL" clId="{4B62F212-8378-4FB6-BACA-B3E6DAD61513}" dt="2020-05-13T08:20:53.587" v="1066" actId="26606"/>
          <ac:spMkLst>
            <pc:docMk/>
            <pc:sldMk cId="3137104135" sldId="322"/>
            <ac:spMk id="15" creationId="{5CCC70ED-6C63-4537-B7EB-51990D6C0A6F}"/>
          </ac:spMkLst>
        </pc:spChg>
        <pc:spChg chg="add">
          <ac:chgData name="Caroline Jawad" userId="ebec8957-a986-4a6f-937a-47250bfdae89" providerId="ADAL" clId="{4B62F212-8378-4FB6-BACA-B3E6DAD61513}" dt="2020-05-13T08:20:53.612" v="1067" actId="26606"/>
          <ac:spMkLst>
            <pc:docMk/>
            <pc:sldMk cId="3137104135" sldId="322"/>
            <ac:spMk id="17" creationId="{652BD35A-BC99-4831-A358-06E2CEB96697}"/>
          </ac:spMkLst>
        </pc:spChg>
        <pc:spChg chg="add">
          <ac:chgData name="Caroline Jawad" userId="ebec8957-a986-4a6f-937a-47250bfdae89" providerId="ADAL" clId="{4B62F212-8378-4FB6-BACA-B3E6DAD61513}" dt="2020-05-13T08:20:53.612" v="1067" actId="26606"/>
          <ac:spMkLst>
            <pc:docMk/>
            <pc:sldMk cId="3137104135" sldId="322"/>
            <ac:spMk id="18" creationId="{B76E24C1-2968-40DC-A36E-F6B85F0F0752}"/>
          </ac:spMkLst>
        </pc:spChg>
        <pc:picChg chg="add mod modCrop">
          <ac:chgData name="Caroline Jawad" userId="ebec8957-a986-4a6f-937a-47250bfdae89" providerId="ADAL" clId="{4B62F212-8378-4FB6-BACA-B3E6DAD61513}" dt="2020-05-13T08:20:53.612" v="1067" actId="26606"/>
          <ac:picMkLst>
            <pc:docMk/>
            <pc:sldMk cId="3137104135" sldId="322"/>
            <ac:picMk id="4" creationId="{39A8A1DA-0DD8-436E-A1CA-67468444D22F}"/>
          </ac:picMkLst>
        </pc:picChg>
      </pc:sldChg>
      <pc:sldChg chg="add">
        <pc:chgData name="Caroline Jawad" userId="ebec8957-a986-4a6f-937a-47250bfdae89" providerId="ADAL" clId="{4B62F212-8378-4FB6-BACA-B3E6DAD61513}" dt="2020-05-13T08:19:49.814" v="1057"/>
        <pc:sldMkLst>
          <pc:docMk/>
          <pc:sldMk cId="3090823381" sldId="323"/>
        </pc:sldMkLst>
      </pc:sldChg>
      <pc:sldChg chg="modSp add">
        <pc:chgData name="Caroline Jawad" userId="ebec8957-a986-4a6f-937a-47250bfdae89" providerId="ADAL" clId="{4B62F212-8378-4FB6-BACA-B3E6DAD61513}" dt="2020-05-13T08:26:44.086" v="1119" actId="20577"/>
        <pc:sldMkLst>
          <pc:docMk/>
          <pc:sldMk cId="3034143018" sldId="324"/>
        </pc:sldMkLst>
        <pc:spChg chg="mod">
          <ac:chgData name="Caroline Jawad" userId="ebec8957-a986-4a6f-937a-47250bfdae89" providerId="ADAL" clId="{4B62F212-8378-4FB6-BACA-B3E6DAD61513}" dt="2020-05-13T08:26:44.086" v="1119" actId="20577"/>
          <ac:spMkLst>
            <pc:docMk/>
            <pc:sldMk cId="3034143018" sldId="324"/>
            <ac:spMk id="2" creationId="{E1358EC0-05A6-4239-AE2E-842A4CEDD15F}"/>
          </ac:spMkLst>
        </pc:spChg>
        <pc:spChg chg="mod">
          <ac:chgData name="Caroline Jawad" userId="ebec8957-a986-4a6f-937a-47250bfdae89" providerId="ADAL" clId="{4B62F212-8378-4FB6-BACA-B3E6DAD61513}" dt="2020-05-13T08:26:36.122" v="1111" actId="27636"/>
          <ac:spMkLst>
            <pc:docMk/>
            <pc:sldMk cId="3034143018" sldId="324"/>
            <ac:spMk id="3" creationId="{5C1CD1F3-0DDF-4216-8557-683064C0B30B}"/>
          </ac:spMkLst>
        </pc:spChg>
      </pc:sldChg>
      <pc:sldChg chg="modSp add">
        <pc:chgData name="Caroline Jawad" userId="ebec8957-a986-4a6f-937a-47250bfdae89" providerId="ADAL" clId="{4B62F212-8378-4FB6-BACA-B3E6DAD61513}" dt="2020-05-13T08:27:00.227" v="1138"/>
        <pc:sldMkLst>
          <pc:docMk/>
          <pc:sldMk cId="1662009972" sldId="325"/>
        </pc:sldMkLst>
        <pc:spChg chg="mod">
          <ac:chgData name="Caroline Jawad" userId="ebec8957-a986-4a6f-937a-47250bfdae89" providerId="ADAL" clId="{4B62F212-8378-4FB6-BACA-B3E6DAD61513}" dt="2020-05-13T08:26:57.419" v="1137" actId="20577"/>
          <ac:spMkLst>
            <pc:docMk/>
            <pc:sldMk cId="1662009972" sldId="325"/>
            <ac:spMk id="2" creationId="{B1C6AD99-AE06-4D14-8D73-B9CA7B1AA8AC}"/>
          </ac:spMkLst>
        </pc:spChg>
        <pc:spChg chg="mod">
          <ac:chgData name="Caroline Jawad" userId="ebec8957-a986-4a6f-937a-47250bfdae89" providerId="ADAL" clId="{4B62F212-8378-4FB6-BACA-B3E6DAD61513}" dt="2020-05-13T08:27:00.227" v="1138"/>
          <ac:spMkLst>
            <pc:docMk/>
            <pc:sldMk cId="1662009972" sldId="325"/>
            <ac:spMk id="3" creationId="{F4D3A4AE-EA46-4361-9536-EAB669625703}"/>
          </ac:spMkLst>
        </pc:spChg>
      </pc:sldChg>
      <pc:sldChg chg="modSp add">
        <pc:chgData name="Caroline Jawad" userId="ebec8957-a986-4a6f-937a-47250bfdae89" providerId="ADAL" clId="{4B62F212-8378-4FB6-BACA-B3E6DAD61513}" dt="2020-05-13T08:29:53.325" v="1191" actId="20577"/>
        <pc:sldMkLst>
          <pc:docMk/>
          <pc:sldMk cId="3424447469" sldId="326"/>
        </pc:sldMkLst>
        <pc:spChg chg="mod">
          <ac:chgData name="Caroline Jawad" userId="ebec8957-a986-4a6f-937a-47250bfdae89" providerId="ADAL" clId="{4B62F212-8378-4FB6-BACA-B3E6DAD61513}" dt="2020-05-13T08:28:26.902" v="1182" actId="20577"/>
          <ac:spMkLst>
            <pc:docMk/>
            <pc:sldMk cId="3424447469" sldId="326"/>
            <ac:spMk id="2" creationId="{AB4C23D3-34AF-4F10-BFA9-C8FAD8ADE575}"/>
          </ac:spMkLst>
        </pc:spChg>
        <pc:spChg chg="mod">
          <ac:chgData name="Caroline Jawad" userId="ebec8957-a986-4a6f-937a-47250bfdae89" providerId="ADAL" clId="{4B62F212-8378-4FB6-BACA-B3E6DAD61513}" dt="2020-05-13T08:29:53.325" v="1191" actId="20577"/>
          <ac:spMkLst>
            <pc:docMk/>
            <pc:sldMk cId="3424447469" sldId="326"/>
            <ac:spMk id="3" creationId="{3274C9B8-3F87-4351-A794-CD15796EEA91}"/>
          </ac:spMkLst>
        </pc:spChg>
      </pc:sldChg>
      <pc:sldChg chg="modSp add">
        <pc:chgData name="Caroline Jawad" userId="ebec8957-a986-4a6f-937a-47250bfdae89" providerId="ADAL" clId="{4B62F212-8378-4FB6-BACA-B3E6DAD61513}" dt="2020-05-13T08:41:06.262" v="1227" actId="20577"/>
        <pc:sldMkLst>
          <pc:docMk/>
          <pc:sldMk cId="1530130074" sldId="327"/>
        </pc:sldMkLst>
        <pc:spChg chg="mod">
          <ac:chgData name="Caroline Jawad" userId="ebec8957-a986-4a6f-937a-47250bfdae89" providerId="ADAL" clId="{4B62F212-8378-4FB6-BACA-B3E6DAD61513}" dt="2020-05-13T08:41:03.279" v="1226" actId="20577"/>
          <ac:spMkLst>
            <pc:docMk/>
            <pc:sldMk cId="1530130074" sldId="327"/>
            <ac:spMk id="2" creationId="{68D804D9-B04A-4C41-BDE1-DF39425EE784}"/>
          </ac:spMkLst>
        </pc:spChg>
        <pc:spChg chg="mod">
          <ac:chgData name="Caroline Jawad" userId="ebec8957-a986-4a6f-937a-47250bfdae89" providerId="ADAL" clId="{4B62F212-8378-4FB6-BACA-B3E6DAD61513}" dt="2020-05-13T08:41:06.262" v="1227" actId="20577"/>
          <ac:spMkLst>
            <pc:docMk/>
            <pc:sldMk cId="1530130074" sldId="327"/>
            <ac:spMk id="3" creationId="{C6432688-960E-4AB1-AFB3-F5A4D1C58A46}"/>
          </ac:spMkLst>
        </pc:spChg>
      </pc:sldChg>
      <pc:sldChg chg="modSp add">
        <pc:chgData name="Caroline Jawad" userId="ebec8957-a986-4a6f-937a-47250bfdae89" providerId="ADAL" clId="{4B62F212-8378-4FB6-BACA-B3E6DAD61513}" dt="2020-05-13T08:45:48.806" v="1248" actId="20577"/>
        <pc:sldMkLst>
          <pc:docMk/>
          <pc:sldMk cId="1198085715" sldId="328"/>
        </pc:sldMkLst>
        <pc:spChg chg="mod">
          <ac:chgData name="Caroline Jawad" userId="ebec8957-a986-4a6f-937a-47250bfdae89" providerId="ADAL" clId="{4B62F212-8378-4FB6-BACA-B3E6DAD61513}" dt="2020-05-13T08:41:54.063" v="1244" actId="20577"/>
          <ac:spMkLst>
            <pc:docMk/>
            <pc:sldMk cId="1198085715" sldId="328"/>
            <ac:spMk id="2" creationId="{D73C1167-327C-48E6-B752-F4E068648A6F}"/>
          </ac:spMkLst>
        </pc:spChg>
        <pc:spChg chg="mod">
          <ac:chgData name="Caroline Jawad" userId="ebec8957-a986-4a6f-937a-47250bfdae89" providerId="ADAL" clId="{4B62F212-8378-4FB6-BACA-B3E6DAD61513}" dt="2020-05-13T08:45:48.806" v="1248" actId="20577"/>
          <ac:spMkLst>
            <pc:docMk/>
            <pc:sldMk cId="1198085715" sldId="328"/>
            <ac:spMk id="3" creationId="{71C9E86E-EF70-4176-863C-6F95EC57DC4A}"/>
          </ac:spMkLst>
        </pc:spChg>
      </pc:sldChg>
      <pc:sldChg chg="modSp add modNotesTx">
        <pc:chgData name="Caroline Jawad" userId="ebec8957-a986-4a6f-937a-47250bfdae89" providerId="ADAL" clId="{4B62F212-8378-4FB6-BACA-B3E6DAD61513}" dt="2020-05-13T08:48:18.794" v="1311" actId="20577"/>
        <pc:sldMkLst>
          <pc:docMk/>
          <pc:sldMk cId="2598096413" sldId="329"/>
        </pc:sldMkLst>
        <pc:spChg chg="mod">
          <ac:chgData name="Caroline Jawad" userId="ebec8957-a986-4a6f-937a-47250bfdae89" providerId="ADAL" clId="{4B62F212-8378-4FB6-BACA-B3E6DAD61513}" dt="2020-05-13T08:47:36.429" v="1274" actId="20577"/>
          <ac:spMkLst>
            <pc:docMk/>
            <pc:sldMk cId="2598096413" sldId="329"/>
            <ac:spMk id="2" creationId="{D30D8A67-E571-4C34-9A6D-B4D4FDE0563A}"/>
          </ac:spMkLst>
        </pc:spChg>
        <pc:spChg chg="mod">
          <ac:chgData name="Caroline Jawad" userId="ebec8957-a986-4a6f-937a-47250bfdae89" providerId="ADAL" clId="{4B62F212-8378-4FB6-BACA-B3E6DAD61513}" dt="2020-05-13T08:47:25.640" v="1250"/>
          <ac:spMkLst>
            <pc:docMk/>
            <pc:sldMk cId="2598096413" sldId="329"/>
            <ac:spMk id="3" creationId="{9132F151-A77E-46F5-A52C-275C17E70D23}"/>
          </ac:spMkLst>
        </pc:spChg>
      </pc:sldChg>
      <pc:sldMasterChg chg="del delSldLayout">
        <pc:chgData name="Caroline Jawad" userId="ebec8957-a986-4a6f-937a-47250bfdae89" providerId="ADAL" clId="{4B62F212-8378-4FB6-BACA-B3E6DAD61513}" dt="2020-05-13T08:08:47.596" v="1038" actId="2696"/>
        <pc:sldMasterMkLst>
          <pc:docMk/>
          <pc:sldMasterMk cId="1995455678" sldId="2147483648"/>
        </pc:sldMasterMkLst>
        <pc:sldLayoutChg chg="del">
          <pc:chgData name="Caroline Jawad" userId="ebec8957-a986-4a6f-937a-47250bfdae89" providerId="ADAL" clId="{4B62F212-8378-4FB6-BACA-B3E6DAD61513}" dt="2020-05-13T08:08:47.564" v="1027" actId="2696"/>
          <pc:sldLayoutMkLst>
            <pc:docMk/>
            <pc:sldMasterMk cId="1995455678" sldId="2147483648"/>
            <pc:sldLayoutMk cId="2239278363" sldId="2147483649"/>
          </pc:sldLayoutMkLst>
        </pc:sldLayoutChg>
        <pc:sldLayoutChg chg="del">
          <pc:chgData name="Caroline Jawad" userId="ebec8957-a986-4a6f-937a-47250bfdae89" providerId="ADAL" clId="{4B62F212-8378-4FB6-BACA-B3E6DAD61513}" dt="2020-05-13T08:08:47.566" v="1028" actId="2696"/>
          <pc:sldLayoutMkLst>
            <pc:docMk/>
            <pc:sldMasterMk cId="1995455678" sldId="2147483648"/>
            <pc:sldLayoutMk cId="1246453699" sldId="2147483650"/>
          </pc:sldLayoutMkLst>
        </pc:sldLayoutChg>
        <pc:sldLayoutChg chg="del">
          <pc:chgData name="Caroline Jawad" userId="ebec8957-a986-4a6f-937a-47250bfdae89" providerId="ADAL" clId="{4B62F212-8378-4FB6-BACA-B3E6DAD61513}" dt="2020-05-13T08:08:47.568" v="1029" actId="2696"/>
          <pc:sldLayoutMkLst>
            <pc:docMk/>
            <pc:sldMasterMk cId="1995455678" sldId="2147483648"/>
            <pc:sldLayoutMk cId="1755146762" sldId="2147483651"/>
          </pc:sldLayoutMkLst>
        </pc:sldLayoutChg>
        <pc:sldLayoutChg chg="del">
          <pc:chgData name="Caroline Jawad" userId="ebec8957-a986-4a6f-937a-47250bfdae89" providerId="ADAL" clId="{4B62F212-8378-4FB6-BACA-B3E6DAD61513}" dt="2020-05-13T08:08:47.571" v="1030" actId="2696"/>
          <pc:sldLayoutMkLst>
            <pc:docMk/>
            <pc:sldMasterMk cId="1995455678" sldId="2147483648"/>
            <pc:sldLayoutMk cId="1193991041" sldId="2147483652"/>
          </pc:sldLayoutMkLst>
        </pc:sldLayoutChg>
        <pc:sldLayoutChg chg="del">
          <pc:chgData name="Caroline Jawad" userId="ebec8957-a986-4a6f-937a-47250bfdae89" providerId="ADAL" clId="{4B62F212-8378-4FB6-BACA-B3E6DAD61513}" dt="2020-05-13T08:08:47.575" v="1031" actId="2696"/>
          <pc:sldLayoutMkLst>
            <pc:docMk/>
            <pc:sldMasterMk cId="1995455678" sldId="2147483648"/>
            <pc:sldLayoutMk cId="105066986" sldId="2147483653"/>
          </pc:sldLayoutMkLst>
        </pc:sldLayoutChg>
        <pc:sldLayoutChg chg="del">
          <pc:chgData name="Caroline Jawad" userId="ebec8957-a986-4a6f-937a-47250bfdae89" providerId="ADAL" clId="{4B62F212-8378-4FB6-BACA-B3E6DAD61513}" dt="2020-05-13T08:08:47.577" v="1032" actId="2696"/>
          <pc:sldLayoutMkLst>
            <pc:docMk/>
            <pc:sldMasterMk cId="1995455678" sldId="2147483648"/>
            <pc:sldLayoutMk cId="205317995" sldId="2147483654"/>
          </pc:sldLayoutMkLst>
        </pc:sldLayoutChg>
        <pc:sldLayoutChg chg="del">
          <pc:chgData name="Caroline Jawad" userId="ebec8957-a986-4a6f-937a-47250bfdae89" providerId="ADAL" clId="{4B62F212-8378-4FB6-BACA-B3E6DAD61513}" dt="2020-05-13T08:08:47.580" v="1033" actId="2696"/>
          <pc:sldLayoutMkLst>
            <pc:docMk/>
            <pc:sldMasterMk cId="1995455678" sldId="2147483648"/>
            <pc:sldLayoutMk cId="1011991129" sldId="2147483655"/>
          </pc:sldLayoutMkLst>
        </pc:sldLayoutChg>
        <pc:sldLayoutChg chg="del">
          <pc:chgData name="Caroline Jawad" userId="ebec8957-a986-4a6f-937a-47250bfdae89" providerId="ADAL" clId="{4B62F212-8378-4FB6-BACA-B3E6DAD61513}" dt="2020-05-13T08:08:47.582" v="1034" actId="2696"/>
          <pc:sldLayoutMkLst>
            <pc:docMk/>
            <pc:sldMasterMk cId="1995455678" sldId="2147483648"/>
            <pc:sldLayoutMk cId="2468494876" sldId="2147483656"/>
          </pc:sldLayoutMkLst>
        </pc:sldLayoutChg>
        <pc:sldLayoutChg chg="del">
          <pc:chgData name="Caroline Jawad" userId="ebec8957-a986-4a6f-937a-47250bfdae89" providerId="ADAL" clId="{4B62F212-8378-4FB6-BACA-B3E6DAD61513}" dt="2020-05-13T08:08:47.585" v="1035" actId="2696"/>
          <pc:sldLayoutMkLst>
            <pc:docMk/>
            <pc:sldMasterMk cId="1995455678" sldId="2147483648"/>
            <pc:sldLayoutMk cId="1009971858" sldId="2147483657"/>
          </pc:sldLayoutMkLst>
        </pc:sldLayoutChg>
        <pc:sldLayoutChg chg="del">
          <pc:chgData name="Caroline Jawad" userId="ebec8957-a986-4a6f-937a-47250bfdae89" providerId="ADAL" clId="{4B62F212-8378-4FB6-BACA-B3E6DAD61513}" dt="2020-05-13T08:08:47.587" v="1036" actId="2696"/>
          <pc:sldLayoutMkLst>
            <pc:docMk/>
            <pc:sldMasterMk cId="1995455678" sldId="2147483648"/>
            <pc:sldLayoutMk cId="2354789714" sldId="2147483658"/>
          </pc:sldLayoutMkLst>
        </pc:sldLayoutChg>
        <pc:sldLayoutChg chg="del">
          <pc:chgData name="Caroline Jawad" userId="ebec8957-a986-4a6f-937a-47250bfdae89" providerId="ADAL" clId="{4B62F212-8378-4FB6-BACA-B3E6DAD61513}" dt="2020-05-13T08:08:47.592" v="1037" actId="2696"/>
          <pc:sldLayoutMkLst>
            <pc:docMk/>
            <pc:sldMasterMk cId="1995455678" sldId="2147483648"/>
            <pc:sldLayoutMk cId="1801637757" sldId="214748365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96F5B3-A598-46E8-970A-4D180D24145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BFAC723-00C8-4DEE-894C-29E2A3E5786C}">
      <dgm:prSet/>
      <dgm:spPr/>
      <dgm:t>
        <a:bodyPr/>
        <a:lstStyle/>
        <a:p>
          <a:r>
            <a:rPr lang="en-US" b="1"/>
            <a:t>In-depth interviews </a:t>
          </a:r>
          <a:r>
            <a:rPr lang="en-US"/>
            <a:t>are another common form of data collection used by all types of researchers. </a:t>
          </a:r>
        </a:p>
      </dgm:t>
    </dgm:pt>
    <dgm:pt modelId="{C3B53D55-D579-4C06-B30D-4150C53901E7}" type="parTrans" cxnId="{6DDD9A0F-5EA4-4B9D-AAA9-25DCDF744134}">
      <dgm:prSet/>
      <dgm:spPr/>
      <dgm:t>
        <a:bodyPr/>
        <a:lstStyle/>
        <a:p>
          <a:endParaRPr lang="en-US"/>
        </a:p>
      </dgm:t>
    </dgm:pt>
    <dgm:pt modelId="{4BF215F1-B8CF-40AA-ACDA-8C8E59C8E3EF}" type="sibTrans" cxnId="{6DDD9A0F-5EA4-4B9D-AAA9-25DCDF744134}">
      <dgm:prSet/>
      <dgm:spPr/>
      <dgm:t>
        <a:bodyPr/>
        <a:lstStyle/>
        <a:p>
          <a:endParaRPr lang="en-US"/>
        </a:p>
      </dgm:t>
    </dgm:pt>
    <dgm:pt modelId="{33F226B0-5C94-4AED-959E-C4A64388D132}">
      <dgm:prSet/>
      <dgm:spPr/>
      <dgm:t>
        <a:bodyPr/>
        <a:lstStyle/>
        <a:p>
          <a:r>
            <a:rPr lang="en-US"/>
            <a:t>Interviews are also common throughout society and are a centrepiece of mass media, market research, and political polling.</a:t>
          </a:r>
        </a:p>
      </dgm:t>
    </dgm:pt>
    <dgm:pt modelId="{C010903D-4C7C-45E7-92E6-788705F8DECD}" type="parTrans" cxnId="{AE65E01A-89CC-40E0-A0BD-A4297008EB9E}">
      <dgm:prSet/>
      <dgm:spPr/>
      <dgm:t>
        <a:bodyPr/>
        <a:lstStyle/>
        <a:p>
          <a:endParaRPr lang="en-US"/>
        </a:p>
      </dgm:t>
    </dgm:pt>
    <dgm:pt modelId="{0E53DD10-FC33-440B-B3A9-34B105740130}" type="sibTrans" cxnId="{AE65E01A-89CC-40E0-A0BD-A4297008EB9E}">
      <dgm:prSet/>
      <dgm:spPr/>
      <dgm:t>
        <a:bodyPr/>
        <a:lstStyle/>
        <a:p>
          <a:endParaRPr lang="en-US"/>
        </a:p>
      </dgm:t>
    </dgm:pt>
    <dgm:pt modelId="{CF6F1D89-2E53-4A3F-82F7-75FF4E228127}">
      <dgm:prSet/>
      <dgm:spPr/>
      <dgm:t>
        <a:bodyPr/>
        <a:lstStyle/>
        <a:p>
          <a:r>
            <a:rPr lang="en-US"/>
            <a:t>As qualitative researchers, we are more interested in conducting in-depth interviews.</a:t>
          </a:r>
        </a:p>
      </dgm:t>
    </dgm:pt>
    <dgm:pt modelId="{1379EC73-65DA-444C-AA69-9F5F7874FE49}" type="parTrans" cxnId="{2F5662B8-0AC1-4BC3-A1A2-2996B9BC9752}">
      <dgm:prSet/>
      <dgm:spPr/>
      <dgm:t>
        <a:bodyPr/>
        <a:lstStyle/>
        <a:p>
          <a:endParaRPr lang="en-US"/>
        </a:p>
      </dgm:t>
    </dgm:pt>
    <dgm:pt modelId="{D5E46557-25F7-4AD2-A3B7-B21C6942D2DC}" type="sibTrans" cxnId="{2F5662B8-0AC1-4BC3-A1A2-2996B9BC9752}">
      <dgm:prSet/>
      <dgm:spPr/>
      <dgm:t>
        <a:bodyPr/>
        <a:lstStyle/>
        <a:p>
          <a:endParaRPr lang="en-US"/>
        </a:p>
      </dgm:t>
    </dgm:pt>
    <dgm:pt modelId="{4B51D1FC-6179-4982-A2ED-A105B35C912F}" type="pres">
      <dgm:prSet presAssocID="{4496F5B3-A598-46E8-970A-4D180D241453}" presName="linear" presStyleCnt="0">
        <dgm:presLayoutVars>
          <dgm:animLvl val="lvl"/>
          <dgm:resizeHandles val="exact"/>
        </dgm:presLayoutVars>
      </dgm:prSet>
      <dgm:spPr/>
    </dgm:pt>
    <dgm:pt modelId="{C39B2C75-DA9B-48B7-AC44-A1F46E87390D}" type="pres">
      <dgm:prSet presAssocID="{DBFAC723-00C8-4DEE-894C-29E2A3E5786C}" presName="parentText" presStyleLbl="node1" presStyleIdx="0" presStyleCnt="2">
        <dgm:presLayoutVars>
          <dgm:chMax val="0"/>
          <dgm:bulletEnabled val="1"/>
        </dgm:presLayoutVars>
      </dgm:prSet>
      <dgm:spPr/>
    </dgm:pt>
    <dgm:pt modelId="{A1F3AB99-6124-44E3-AEFE-4DAD0166DA69}" type="pres">
      <dgm:prSet presAssocID="{DBFAC723-00C8-4DEE-894C-29E2A3E5786C}" presName="childText" presStyleLbl="revTx" presStyleIdx="0" presStyleCnt="1">
        <dgm:presLayoutVars>
          <dgm:bulletEnabled val="1"/>
        </dgm:presLayoutVars>
      </dgm:prSet>
      <dgm:spPr/>
    </dgm:pt>
    <dgm:pt modelId="{A43B7623-4BFD-4363-846D-BD29321A4330}" type="pres">
      <dgm:prSet presAssocID="{CF6F1D89-2E53-4A3F-82F7-75FF4E228127}" presName="parentText" presStyleLbl="node1" presStyleIdx="1" presStyleCnt="2">
        <dgm:presLayoutVars>
          <dgm:chMax val="0"/>
          <dgm:bulletEnabled val="1"/>
        </dgm:presLayoutVars>
      </dgm:prSet>
      <dgm:spPr/>
    </dgm:pt>
  </dgm:ptLst>
  <dgm:cxnLst>
    <dgm:cxn modelId="{6DDD9A0F-5EA4-4B9D-AAA9-25DCDF744134}" srcId="{4496F5B3-A598-46E8-970A-4D180D241453}" destId="{DBFAC723-00C8-4DEE-894C-29E2A3E5786C}" srcOrd="0" destOrd="0" parTransId="{C3B53D55-D579-4C06-B30D-4150C53901E7}" sibTransId="{4BF215F1-B8CF-40AA-ACDA-8C8E59C8E3EF}"/>
    <dgm:cxn modelId="{AE65E01A-89CC-40E0-A0BD-A4297008EB9E}" srcId="{DBFAC723-00C8-4DEE-894C-29E2A3E5786C}" destId="{33F226B0-5C94-4AED-959E-C4A64388D132}" srcOrd="0" destOrd="0" parTransId="{C010903D-4C7C-45E7-92E6-788705F8DECD}" sibTransId="{0E53DD10-FC33-440B-B3A9-34B105740130}"/>
    <dgm:cxn modelId="{8C54C349-E168-4B50-9554-037C485B6153}" type="presOf" srcId="{4496F5B3-A598-46E8-970A-4D180D241453}" destId="{4B51D1FC-6179-4982-A2ED-A105B35C912F}" srcOrd="0" destOrd="0" presId="urn:microsoft.com/office/officeart/2005/8/layout/vList2"/>
    <dgm:cxn modelId="{2F5662B8-0AC1-4BC3-A1A2-2996B9BC9752}" srcId="{4496F5B3-A598-46E8-970A-4D180D241453}" destId="{CF6F1D89-2E53-4A3F-82F7-75FF4E228127}" srcOrd="1" destOrd="0" parTransId="{1379EC73-65DA-444C-AA69-9F5F7874FE49}" sibTransId="{D5E46557-25F7-4AD2-A3B7-B21C6942D2DC}"/>
    <dgm:cxn modelId="{62399CBD-B343-4CCB-99E1-151E95AA46B0}" type="presOf" srcId="{CF6F1D89-2E53-4A3F-82F7-75FF4E228127}" destId="{A43B7623-4BFD-4363-846D-BD29321A4330}" srcOrd="0" destOrd="0" presId="urn:microsoft.com/office/officeart/2005/8/layout/vList2"/>
    <dgm:cxn modelId="{1A6ACCC6-F872-444F-8919-9DA85A613460}" type="presOf" srcId="{33F226B0-5C94-4AED-959E-C4A64388D132}" destId="{A1F3AB99-6124-44E3-AEFE-4DAD0166DA69}" srcOrd="0" destOrd="0" presId="urn:microsoft.com/office/officeart/2005/8/layout/vList2"/>
    <dgm:cxn modelId="{AD91B7D3-D2E0-4975-A8CD-2F821294BBC2}" type="presOf" srcId="{DBFAC723-00C8-4DEE-894C-29E2A3E5786C}" destId="{C39B2C75-DA9B-48B7-AC44-A1F46E87390D}" srcOrd="0" destOrd="0" presId="urn:microsoft.com/office/officeart/2005/8/layout/vList2"/>
    <dgm:cxn modelId="{17EF7902-3389-4DEE-939B-7F0911B76C84}" type="presParOf" srcId="{4B51D1FC-6179-4982-A2ED-A105B35C912F}" destId="{C39B2C75-DA9B-48B7-AC44-A1F46E87390D}" srcOrd="0" destOrd="0" presId="urn:microsoft.com/office/officeart/2005/8/layout/vList2"/>
    <dgm:cxn modelId="{60F99E57-B11A-43B2-B947-BEC1B36FBDFF}" type="presParOf" srcId="{4B51D1FC-6179-4982-A2ED-A105B35C912F}" destId="{A1F3AB99-6124-44E3-AEFE-4DAD0166DA69}" srcOrd="1" destOrd="0" presId="urn:microsoft.com/office/officeart/2005/8/layout/vList2"/>
    <dgm:cxn modelId="{E4FC7BAF-DD11-44BB-B425-8505CBB3D9DD}" type="presParOf" srcId="{4B51D1FC-6179-4982-A2ED-A105B35C912F}" destId="{A43B7623-4BFD-4363-846D-BD29321A433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C6016D-32F7-4141-8C78-0B3BD7CF8DB4}"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7974A6D9-3C9F-45E0-9008-8B1ADFB14845}">
      <dgm:prSet/>
      <dgm:spPr/>
      <dgm:t>
        <a:bodyPr/>
        <a:lstStyle/>
        <a:p>
          <a:r>
            <a:rPr lang="en-US" b="1"/>
            <a:t>Standardized interviews </a:t>
          </a:r>
          <a:r>
            <a:rPr lang="en-US"/>
            <a:t>are thoroughly scripted interviews that aim to collect quantitative data by asking interviewees to choose from a list of predetermined responses. </a:t>
          </a:r>
        </a:p>
      </dgm:t>
    </dgm:pt>
    <dgm:pt modelId="{376D8B1F-7D0E-4068-963A-923D4AC2A1E2}" type="parTrans" cxnId="{EC3FA62B-A3B7-4914-B0F2-5AEB4B481B14}">
      <dgm:prSet/>
      <dgm:spPr/>
      <dgm:t>
        <a:bodyPr/>
        <a:lstStyle/>
        <a:p>
          <a:endParaRPr lang="en-US"/>
        </a:p>
      </dgm:t>
    </dgm:pt>
    <dgm:pt modelId="{A20DDCE0-B48D-40A9-8CBC-46A9BDF1F640}" type="sibTrans" cxnId="{EC3FA62B-A3B7-4914-B0F2-5AEB4B481B14}">
      <dgm:prSet/>
      <dgm:spPr/>
      <dgm:t>
        <a:bodyPr/>
        <a:lstStyle/>
        <a:p>
          <a:endParaRPr lang="en-US"/>
        </a:p>
      </dgm:t>
    </dgm:pt>
    <dgm:pt modelId="{2D36468E-FC26-4378-85D3-E241CB728A1B}">
      <dgm:prSet/>
      <dgm:spPr/>
      <dgm:t>
        <a:bodyPr/>
        <a:lstStyle/>
        <a:p>
          <a:r>
            <a:rPr lang="en-US"/>
            <a:t>They are most useful when the researcher wants to collect simple, straightforward answers.</a:t>
          </a:r>
        </a:p>
      </dgm:t>
    </dgm:pt>
    <dgm:pt modelId="{D683207B-4846-4816-8BAA-8ADF21CA00D4}" type="parTrans" cxnId="{98F03052-6675-4F1B-BCCA-3B116E2BD041}">
      <dgm:prSet/>
      <dgm:spPr/>
      <dgm:t>
        <a:bodyPr/>
        <a:lstStyle/>
        <a:p>
          <a:endParaRPr lang="en-US"/>
        </a:p>
      </dgm:t>
    </dgm:pt>
    <dgm:pt modelId="{732175D1-9590-4A82-914E-DACC11CA52E4}" type="sibTrans" cxnId="{98F03052-6675-4F1B-BCCA-3B116E2BD041}">
      <dgm:prSet/>
      <dgm:spPr/>
      <dgm:t>
        <a:bodyPr/>
        <a:lstStyle/>
        <a:p>
          <a:endParaRPr lang="en-US"/>
        </a:p>
      </dgm:t>
    </dgm:pt>
    <dgm:pt modelId="{405ECE3C-5933-4058-AF67-5CBF8D15ABC1}">
      <dgm:prSet/>
      <dgm:spPr/>
      <dgm:t>
        <a:bodyPr/>
        <a:lstStyle/>
        <a:p>
          <a:r>
            <a:rPr lang="en-US"/>
            <a:t>Questions in this type of interview are worded to collect structured data. </a:t>
          </a:r>
        </a:p>
      </dgm:t>
    </dgm:pt>
    <dgm:pt modelId="{98C7223D-69C0-4130-91A0-47D58803FE69}" type="parTrans" cxnId="{A8A4018E-C4F9-4B8D-A9D3-9B92ABBCE1AA}">
      <dgm:prSet/>
      <dgm:spPr/>
      <dgm:t>
        <a:bodyPr/>
        <a:lstStyle/>
        <a:p>
          <a:endParaRPr lang="en-US"/>
        </a:p>
      </dgm:t>
    </dgm:pt>
    <dgm:pt modelId="{BD07B616-E003-486E-AF0E-2894F24696FB}" type="sibTrans" cxnId="{A8A4018E-C4F9-4B8D-A9D3-9B92ABBCE1AA}">
      <dgm:prSet/>
      <dgm:spPr/>
      <dgm:t>
        <a:bodyPr/>
        <a:lstStyle/>
        <a:p>
          <a:endParaRPr lang="en-US"/>
        </a:p>
      </dgm:t>
    </dgm:pt>
    <dgm:pt modelId="{DFE1ADF5-DFE9-43B1-97DA-8BA001D61FCA}">
      <dgm:prSet/>
      <dgm:spPr/>
      <dgm:t>
        <a:bodyPr/>
        <a:lstStyle/>
        <a:p>
          <a:r>
            <a:rPr lang="en-US"/>
            <a:t>We call these </a:t>
          </a:r>
          <a:r>
            <a:rPr lang="en-US" b="1"/>
            <a:t>closed-ended</a:t>
          </a:r>
          <a:r>
            <a:rPr lang="en-US"/>
            <a:t> or </a:t>
          </a:r>
          <a:r>
            <a:rPr lang="en-US" b="1"/>
            <a:t>forced-choice questions </a:t>
          </a:r>
          <a:r>
            <a:rPr lang="en-US"/>
            <a:t>because respondents must choose their response from a list of answers provided by the interviewer.</a:t>
          </a:r>
        </a:p>
      </dgm:t>
    </dgm:pt>
    <dgm:pt modelId="{FB97ED62-21F6-45FC-83A7-0C331384E0DF}" type="parTrans" cxnId="{4591B456-9B36-4AA0-ADBE-1245EF8646AE}">
      <dgm:prSet/>
      <dgm:spPr/>
      <dgm:t>
        <a:bodyPr/>
        <a:lstStyle/>
        <a:p>
          <a:endParaRPr lang="en-US"/>
        </a:p>
      </dgm:t>
    </dgm:pt>
    <dgm:pt modelId="{E28FCB60-A537-4773-8B04-E8D40D296E3B}" type="sibTrans" cxnId="{4591B456-9B36-4AA0-ADBE-1245EF8646AE}">
      <dgm:prSet/>
      <dgm:spPr/>
      <dgm:t>
        <a:bodyPr/>
        <a:lstStyle/>
        <a:p>
          <a:endParaRPr lang="en-US"/>
        </a:p>
      </dgm:t>
    </dgm:pt>
    <dgm:pt modelId="{5253DFF8-F94C-4527-8C34-6D0083512EEE}" type="pres">
      <dgm:prSet presAssocID="{12C6016D-32F7-4141-8C78-0B3BD7CF8DB4}" presName="Name0" presStyleCnt="0">
        <dgm:presLayoutVars>
          <dgm:dir/>
          <dgm:animLvl val="lvl"/>
          <dgm:resizeHandles val="exact"/>
        </dgm:presLayoutVars>
      </dgm:prSet>
      <dgm:spPr/>
    </dgm:pt>
    <dgm:pt modelId="{ECCF5A8A-9FBD-4A67-91C5-647B8E43B65F}" type="pres">
      <dgm:prSet presAssocID="{7974A6D9-3C9F-45E0-9008-8B1ADFB14845}" presName="linNode" presStyleCnt="0"/>
      <dgm:spPr/>
    </dgm:pt>
    <dgm:pt modelId="{FA3B382D-6413-4E23-8B25-04CC4871100A}" type="pres">
      <dgm:prSet presAssocID="{7974A6D9-3C9F-45E0-9008-8B1ADFB14845}" presName="parentText" presStyleLbl="node1" presStyleIdx="0" presStyleCnt="2">
        <dgm:presLayoutVars>
          <dgm:chMax val="1"/>
          <dgm:bulletEnabled val="1"/>
        </dgm:presLayoutVars>
      </dgm:prSet>
      <dgm:spPr/>
    </dgm:pt>
    <dgm:pt modelId="{1C37D475-4A33-4C70-AD23-1A961D6E12C6}" type="pres">
      <dgm:prSet presAssocID="{7974A6D9-3C9F-45E0-9008-8B1ADFB14845}" presName="descendantText" presStyleLbl="alignAccFollowNode1" presStyleIdx="0" presStyleCnt="2">
        <dgm:presLayoutVars>
          <dgm:bulletEnabled val="1"/>
        </dgm:presLayoutVars>
      </dgm:prSet>
      <dgm:spPr/>
    </dgm:pt>
    <dgm:pt modelId="{81C69B50-2248-490B-9C77-186292DB7F32}" type="pres">
      <dgm:prSet presAssocID="{A20DDCE0-B48D-40A9-8CBC-46A9BDF1F640}" presName="sp" presStyleCnt="0"/>
      <dgm:spPr/>
    </dgm:pt>
    <dgm:pt modelId="{C7265087-46C4-4FD2-B309-8A953BAE1FD2}" type="pres">
      <dgm:prSet presAssocID="{405ECE3C-5933-4058-AF67-5CBF8D15ABC1}" presName="linNode" presStyleCnt="0"/>
      <dgm:spPr/>
    </dgm:pt>
    <dgm:pt modelId="{4779BFAF-7526-4FDE-B4B7-9BE956644CEB}" type="pres">
      <dgm:prSet presAssocID="{405ECE3C-5933-4058-AF67-5CBF8D15ABC1}" presName="parentText" presStyleLbl="node1" presStyleIdx="1" presStyleCnt="2">
        <dgm:presLayoutVars>
          <dgm:chMax val="1"/>
          <dgm:bulletEnabled val="1"/>
        </dgm:presLayoutVars>
      </dgm:prSet>
      <dgm:spPr/>
    </dgm:pt>
    <dgm:pt modelId="{89EE0068-19F3-4FAC-B5D5-8818633A6B69}" type="pres">
      <dgm:prSet presAssocID="{405ECE3C-5933-4058-AF67-5CBF8D15ABC1}" presName="descendantText" presStyleLbl="alignAccFollowNode1" presStyleIdx="1" presStyleCnt="2">
        <dgm:presLayoutVars>
          <dgm:bulletEnabled val="1"/>
        </dgm:presLayoutVars>
      </dgm:prSet>
      <dgm:spPr/>
    </dgm:pt>
  </dgm:ptLst>
  <dgm:cxnLst>
    <dgm:cxn modelId="{EC3FA62B-A3B7-4914-B0F2-5AEB4B481B14}" srcId="{12C6016D-32F7-4141-8C78-0B3BD7CF8DB4}" destId="{7974A6D9-3C9F-45E0-9008-8B1ADFB14845}" srcOrd="0" destOrd="0" parTransId="{376D8B1F-7D0E-4068-963A-923D4AC2A1E2}" sibTransId="{A20DDCE0-B48D-40A9-8CBC-46A9BDF1F640}"/>
    <dgm:cxn modelId="{98F03052-6675-4F1B-BCCA-3B116E2BD041}" srcId="{7974A6D9-3C9F-45E0-9008-8B1ADFB14845}" destId="{2D36468E-FC26-4378-85D3-E241CB728A1B}" srcOrd="0" destOrd="0" parTransId="{D683207B-4846-4816-8BAA-8ADF21CA00D4}" sibTransId="{732175D1-9590-4A82-914E-DACC11CA52E4}"/>
    <dgm:cxn modelId="{4591B456-9B36-4AA0-ADBE-1245EF8646AE}" srcId="{405ECE3C-5933-4058-AF67-5CBF8D15ABC1}" destId="{DFE1ADF5-DFE9-43B1-97DA-8BA001D61FCA}" srcOrd="0" destOrd="0" parTransId="{FB97ED62-21F6-45FC-83A7-0C331384E0DF}" sibTransId="{E28FCB60-A537-4773-8B04-E8D40D296E3B}"/>
    <dgm:cxn modelId="{A8A4018E-C4F9-4B8D-A9D3-9B92ABBCE1AA}" srcId="{12C6016D-32F7-4141-8C78-0B3BD7CF8DB4}" destId="{405ECE3C-5933-4058-AF67-5CBF8D15ABC1}" srcOrd="1" destOrd="0" parTransId="{98C7223D-69C0-4130-91A0-47D58803FE69}" sibTransId="{BD07B616-E003-486E-AF0E-2894F24696FB}"/>
    <dgm:cxn modelId="{3440F89D-EEC7-4EEF-9BCE-CCCBFF109ABF}" type="presOf" srcId="{12C6016D-32F7-4141-8C78-0B3BD7CF8DB4}" destId="{5253DFF8-F94C-4527-8C34-6D0083512EEE}" srcOrd="0" destOrd="0" presId="urn:microsoft.com/office/officeart/2005/8/layout/vList5"/>
    <dgm:cxn modelId="{45C7A6BB-48DE-4DC6-987B-52BADBEB67A6}" type="presOf" srcId="{405ECE3C-5933-4058-AF67-5CBF8D15ABC1}" destId="{4779BFAF-7526-4FDE-B4B7-9BE956644CEB}" srcOrd="0" destOrd="0" presId="urn:microsoft.com/office/officeart/2005/8/layout/vList5"/>
    <dgm:cxn modelId="{FC7FDBBC-A24C-41B5-AE4A-20962B4E022C}" type="presOf" srcId="{7974A6D9-3C9F-45E0-9008-8B1ADFB14845}" destId="{FA3B382D-6413-4E23-8B25-04CC4871100A}" srcOrd="0" destOrd="0" presId="urn:microsoft.com/office/officeart/2005/8/layout/vList5"/>
    <dgm:cxn modelId="{65B811E5-CB6D-431C-A8D7-EE89DD49B775}" type="presOf" srcId="{2D36468E-FC26-4378-85D3-E241CB728A1B}" destId="{1C37D475-4A33-4C70-AD23-1A961D6E12C6}" srcOrd="0" destOrd="0" presId="urn:microsoft.com/office/officeart/2005/8/layout/vList5"/>
    <dgm:cxn modelId="{EE6334F1-9206-4A6D-8FAD-1E16133EDA2C}" type="presOf" srcId="{DFE1ADF5-DFE9-43B1-97DA-8BA001D61FCA}" destId="{89EE0068-19F3-4FAC-B5D5-8818633A6B69}" srcOrd="0" destOrd="0" presId="urn:microsoft.com/office/officeart/2005/8/layout/vList5"/>
    <dgm:cxn modelId="{F9986A05-E5C3-4BE0-BFF2-A952B8F3793D}" type="presParOf" srcId="{5253DFF8-F94C-4527-8C34-6D0083512EEE}" destId="{ECCF5A8A-9FBD-4A67-91C5-647B8E43B65F}" srcOrd="0" destOrd="0" presId="urn:microsoft.com/office/officeart/2005/8/layout/vList5"/>
    <dgm:cxn modelId="{6BED3C95-E19C-466E-8C40-753E28FD17C3}" type="presParOf" srcId="{ECCF5A8A-9FBD-4A67-91C5-647B8E43B65F}" destId="{FA3B382D-6413-4E23-8B25-04CC4871100A}" srcOrd="0" destOrd="0" presId="urn:microsoft.com/office/officeart/2005/8/layout/vList5"/>
    <dgm:cxn modelId="{4DFCBF32-53F5-428E-B647-4CD843D0A0CF}" type="presParOf" srcId="{ECCF5A8A-9FBD-4A67-91C5-647B8E43B65F}" destId="{1C37D475-4A33-4C70-AD23-1A961D6E12C6}" srcOrd="1" destOrd="0" presId="urn:microsoft.com/office/officeart/2005/8/layout/vList5"/>
    <dgm:cxn modelId="{18D55133-DED1-484B-8272-D7E5B00AB200}" type="presParOf" srcId="{5253DFF8-F94C-4527-8C34-6D0083512EEE}" destId="{81C69B50-2248-490B-9C77-186292DB7F32}" srcOrd="1" destOrd="0" presId="urn:microsoft.com/office/officeart/2005/8/layout/vList5"/>
    <dgm:cxn modelId="{07C08F71-EE08-4AB5-B076-7B2DD613D49E}" type="presParOf" srcId="{5253DFF8-F94C-4527-8C34-6D0083512EEE}" destId="{C7265087-46C4-4FD2-B309-8A953BAE1FD2}" srcOrd="2" destOrd="0" presId="urn:microsoft.com/office/officeart/2005/8/layout/vList5"/>
    <dgm:cxn modelId="{C4670678-6AB7-4BDD-8629-03418E7701E5}" type="presParOf" srcId="{C7265087-46C4-4FD2-B309-8A953BAE1FD2}" destId="{4779BFAF-7526-4FDE-B4B7-9BE956644CEB}" srcOrd="0" destOrd="0" presId="urn:microsoft.com/office/officeart/2005/8/layout/vList5"/>
    <dgm:cxn modelId="{D2BBE403-BE8E-49B9-9417-6DC38A07B5D0}" type="presParOf" srcId="{C7265087-46C4-4FD2-B309-8A953BAE1FD2}" destId="{89EE0068-19F3-4FAC-B5D5-8818633A6B69}"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7FBB2F8-6F73-45B3-B12C-4A791D1F282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0B8A945-C34F-4EE2-9BB8-18765A8EAFE6}">
      <dgm:prSet/>
      <dgm:spPr/>
      <dgm:t>
        <a:bodyPr/>
        <a:lstStyle/>
        <a:p>
          <a:r>
            <a:rPr lang="en-US"/>
            <a:t>Standardized interviews: </a:t>
          </a:r>
        </a:p>
      </dgm:t>
    </dgm:pt>
    <dgm:pt modelId="{A437535D-8A44-46D3-A395-8DDF3C8BDBEA}" type="parTrans" cxnId="{0DC8C52C-D027-4CB9-BB31-ADFE62B3BF67}">
      <dgm:prSet/>
      <dgm:spPr/>
      <dgm:t>
        <a:bodyPr/>
        <a:lstStyle/>
        <a:p>
          <a:endParaRPr lang="en-US"/>
        </a:p>
      </dgm:t>
    </dgm:pt>
    <dgm:pt modelId="{C435C215-80AA-4D61-9870-A60ACAF1B3E4}" type="sibTrans" cxnId="{0DC8C52C-D027-4CB9-BB31-ADFE62B3BF67}">
      <dgm:prSet/>
      <dgm:spPr/>
      <dgm:t>
        <a:bodyPr/>
        <a:lstStyle/>
        <a:p>
          <a:endParaRPr lang="en-US"/>
        </a:p>
      </dgm:t>
    </dgm:pt>
    <dgm:pt modelId="{0305E326-1F32-42D0-B8BC-BD3B13A07FAE}">
      <dgm:prSet/>
      <dgm:spPr/>
      <dgm:t>
        <a:bodyPr/>
        <a:lstStyle/>
        <a:p>
          <a:r>
            <a:rPr lang="en-US"/>
            <a:t>can only provide a rough sketch of respondents’ true situations</a:t>
          </a:r>
        </a:p>
      </dgm:t>
    </dgm:pt>
    <dgm:pt modelId="{5B8B3CE7-8A5F-4352-8007-857BFB65BCAA}" type="parTrans" cxnId="{5E310924-FA12-4445-ABFD-923948FED766}">
      <dgm:prSet/>
      <dgm:spPr/>
      <dgm:t>
        <a:bodyPr/>
        <a:lstStyle/>
        <a:p>
          <a:endParaRPr lang="en-US"/>
        </a:p>
      </dgm:t>
    </dgm:pt>
    <dgm:pt modelId="{9A2F8E5C-1EF3-432F-9303-E79C75C71948}" type="sibTrans" cxnId="{5E310924-FA12-4445-ABFD-923948FED766}">
      <dgm:prSet/>
      <dgm:spPr/>
      <dgm:t>
        <a:bodyPr/>
        <a:lstStyle/>
        <a:p>
          <a:endParaRPr lang="en-US"/>
        </a:p>
      </dgm:t>
    </dgm:pt>
    <dgm:pt modelId="{31B92BC9-EB7F-452E-BA2C-FD67F4942CE9}">
      <dgm:prSet/>
      <dgm:spPr/>
      <dgm:t>
        <a:bodyPr/>
        <a:lstStyle/>
        <a:p>
          <a:r>
            <a:rPr lang="en-US"/>
            <a:t>cannot uncover any unexpected data</a:t>
          </a:r>
        </a:p>
      </dgm:t>
    </dgm:pt>
    <dgm:pt modelId="{A0F013F7-5FD9-4185-A58F-FA562D33D206}" type="parTrans" cxnId="{BCB9F49B-2CF5-4508-8355-79DA766A2D69}">
      <dgm:prSet/>
      <dgm:spPr/>
      <dgm:t>
        <a:bodyPr/>
        <a:lstStyle/>
        <a:p>
          <a:endParaRPr lang="en-US"/>
        </a:p>
      </dgm:t>
    </dgm:pt>
    <dgm:pt modelId="{E781CF03-22F9-4E4A-988E-4F54B37601D2}" type="sibTrans" cxnId="{BCB9F49B-2CF5-4508-8355-79DA766A2D69}">
      <dgm:prSet/>
      <dgm:spPr/>
      <dgm:t>
        <a:bodyPr/>
        <a:lstStyle/>
        <a:p>
          <a:endParaRPr lang="en-US"/>
        </a:p>
      </dgm:t>
    </dgm:pt>
    <dgm:pt modelId="{D46A84D3-4B5F-4DB7-A631-F85BBBBD94E1}">
      <dgm:prSet/>
      <dgm:spPr/>
      <dgm:t>
        <a:bodyPr/>
        <a:lstStyle/>
        <a:p>
          <a:r>
            <a:rPr lang="en-US"/>
            <a:t>presume </a:t>
          </a:r>
          <a:r>
            <a:rPr lang="en-US" b="1"/>
            <a:t>validity</a:t>
          </a:r>
          <a:r>
            <a:rPr lang="en-US"/>
            <a:t> across various social contexts</a:t>
          </a:r>
        </a:p>
      </dgm:t>
    </dgm:pt>
    <dgm:pt modelId="{3473A71B-0B40-4E33-99A9-6C11338A315E}" type="parTrans" cxnId="{5CCD5E89-9104-49AD-B611-A08205B5139D}">
      <dgm:prSet/>
      <dgm:spPr/>
      <dgm:t>
        <a:bodyPr/>
        <a:lstStyle/>
        <a:p>
          <a:endParaRPr lang="en-US"/>
        </a:p>
      </dgm:t>
    </dgm:pt>
    <dgm:pt modelId="{041DCA0E-6223-45D9-8B3A-F37CDFD8409B}" type="sibTrans" cxnId="{5CCD5E89-9104-49AD-B611-A08205B5139D}">
      <dgm:prSet/>
      <dgm:spPr/>
      <dgm:t>
        <a:bodyPr/>
        <a:lstStyle/>
        <a:p>
          <a:endParaRPr lang="en-US"/>
        </a:p>
      </dgm:t>
    </dgm:pt>
    <dgm:pt modelId="{675C921D-702B-4EA3-BDF0-15B798E65E7A}">
      <dgm:prSet/>
      <dgm:spPr/>
      <dgm:t>
        <a:bodyPr/>
        <a:lstStyle/>
        <a:p>
          <a:r>
            <a:rPr lang="en-US"/>
            <a:t>presume that the response options provided by the researcher are exhaustive and mutually exclusive</a:t>
          </a:r>
        </a:p>
      </dgm:t>
    </dgm:pt>
    <dgm:pt modelId="{DE9B4F18-81DF-440E-929B-F95419D07AE7}" type="parTrans" cxnId="{803AFA10-FC53-450A-8EF4-6E656589A95C}">
      <dgm:prSet/>
      <dgm:spPr/>
      <dgm:t>
        <a:bodyPr/>
        <a:lstStyle/>
        <a:p>
          <a:endParaRPr lang="en-US"/>
        </a:p>
      </dgm:t>
    </dgm:pt>
    <dgm:pt modelId="{B2B8BDBD-B8FD-4EC3-A3B2-83B7DBC732AD}" type="sibTrans" cxnId="{803AFA10-FC53-450A-8EF4-6E656589A95C}">
      <dgm:prSet/>
      <dgm:spPr/>
      <dgm:t>
        <a:bodyPr/>
        <a:lstStyle/>
        <a:p>
          <a:endParaRPr lang="en-US"/>
        </a:p>
      </dgm:t>
    </dgm:pt>
    <dgm:pt modelId="{90F06D7E-9307-4236-A11A-460E0DBF6637}">
      <dgm:prSet/>
      <dgm:spPr/>
      <dgm:t>
        <a:bodyPr/>
        <a:lstStyle/>
        <a:p>
          <a:r>
            <a:rPr lang="en-US"/>
            <a:t>presume that interviewers can maintain neutrality and consistency through scripting</a:t>
          </a:r>
        </a:p>
      </dgm:t>
    </dgm:pt>
    <dgm:pt modelId="{9BC2E05D-2F78-4BEC-A602-56289D02F711}" type="parTrans" cxnId="{8D190D73-5EB3-4C21-9A91-3B84009A3C65}">
      <dgm:prSet/>
      <dgm:spPr/>
      <dgm:t>
        <a:bodyPr/>
        <a:lstStyle/>
        <a:p>
          <a:endParaRPr lang="en-US"/>
        </a:p>
      </dgm:t>
    </dgm:pt>
    <dgm:pt modelId="{7A3C9A9F-27BC-42D9-8EBF-4CC00F939536}" type="sibTrans" cxnId="{8D190D73-5EB3-4C21-9A91-3B84009A3C65}">
      <dgm:prSet/>
      <dgm:spPr/>
      <dgm:t>
        <a:bodyPr/>
        <a:lstStyle/>
        <a:p>
          <a:endParaRPr lang="en-US"/>
        </a:p>
      </dgm:t>
    </dgm:pt>
    <dgm:pt modelId="{A11307BF-D333-4838-930C-802D8805E99C}">
      <dgm:prSet/>
      <dgm:spPr/>
      <dgm:t>
        <a:bodyPr/>
        <a:lstStyle/>
        <a:p>
          <a:r>
            <a:rPr lang="en-US"/>
            <a:t>Ultimately, the assumptions of standardized interviews stand in direct opposition to the qualitative researcher’s goal of obtaining complex, participant-defined data.</a:t>
          </a:r>
        </a:p>
      </dgm:t>
    </dgm:pt>
    <dgm:pt modelId="{376081B6-145A-4D0A-9BD6-BB24E98E4AFA}" type="parTrans" cxnId="{02FE2962-0A2C-43EB-BFF9-94756FC52A73}">
      <dgm:prSet/>
      <dgm:spPr/>
      <dgm:t>
        <a:bodyPr/>
        <a:lstStyle/>
        <a:p>
          <a:endParaRPr lang="en-US"/>
        </a:p>
      </dgm:t>
    </dgm:pt>
    <dgm:pt modelId="{6DB9EAC1-004E-44A6-B4FE-CC937CE2D3DC}" type="sibTrans" cxnId="{02FE2962-0A2C-43EB-BFF9-94756FC52A73}">
      <dgm:prSet/>
      <dgm:spPr/>
      <dgm:t>
        <a:bodyPr/>
        <a:lstStyle/>
        <a:p>
          <a:endParaRPr lang="en-US"/>
        </a:p>
      </dgm:t>
    </dgm:pt>
    <dgm:pt modelId="{98701117-59F6-4CE2-9538-1674967A6E23}" type="pres">
      <dgm:prSet presAssocID="{07FBB2F8-6F73-45B3-B12C-4A791D1F2829}" presName="linear" presStyleCnt="0">
        <dgm:presLayoutVars>
          <dgm:animLvl val="lvl"/>
          <dgm:resizeHandles val="exact"/>
        </dgm:presLayoutVars>
      </dgm:prSet>
      <dgm:spPr/>
    </dgm:pt>
    <dgm:pt modelId="{FF16B45A-B648-4A46-9D64-7F8F12017466}" type="pres">
      <dgm:prSet presAssocID="{C0B8A945-C34F-4EE2-9BB8-18765A8EAFE6}" presName="parentText" presStyleLbl="node1" presStyleIdx="0" presStyleCnt="2">
        <dgm:presLayoutVars>
          <dgm:chMax val="0"/>
          <dgm:bulletEnabled val="1"/>
        </dgm:presLayoutVars>
      </dgm:prSet>
      <dgm:spPr/>
    </dgm:pt>
    <dgm:pt modelId="{CD3EF2F6-2945-4AE9-9808-717FF694B948}" type="pres">
      <dgm:prSet presAssocID="{C0B8A945-C34F-4EE2-9BB8-18765A8EAFE6}" presName="childText" presStyleLbl="revTx" presStyleIdx="0" presStyleCnt="1">
        <dgm:presLayoutVars>
          <dgm:bulletEnabled val="1"/>
        </dgm:presLayoutVars>
      </dgm:prSet>
      <dgm:spPr/>
    </dgm:pt>
    <dgm:pt modelId="{5E1E60BB-2A00-45AC-8BF1-6B1354C46872}" type="pres">
      <dgm:prSet presAssocID="{A11307BF-D333-4838-930C-802D8805E99C}" presName="parentText" presStyleLbl="node1" presStyleIdx="1" presStyleCnt="2">
        <dgm:presLayoutVars>
          <dgm:chMax val="0"/>
          <dgm:bulletEnabled val="1"/>
        </dgm:presLayoutVars>
      </dgm:prSet>
      <dgm:spPr/>
    </dgm:pt>
  </dgm:ptLst>
  <dgm:cxnLst>
    <dgm:cxn modelId="{803AFA10-FC53-450A-8EF4-6E656589A95C}" srcId="{C0B8A945-C34F-4EE2-9BB8-18765A8EAFE6}" destId="{675C921D-702B-4EA3-BDF0-15B798E65E7A}" srcOrd="3" destOrd="0" parTransId="{DE9B4F18-81DF-440E-929B-F95419D07AE7}" sibTransId="{B2B8BDBD-B8FD-4EC3-A3B2-83B7DBC732AD}"/>
    <dgm:cxn modelId="{278EAD22-F268-452F-B356-A0BB035BA173}" type="presOf" srcId="{07FBB2F8-6F73-45B3-B12C-4A791D1F2829}" destId="{98701117-59F6-4CE2-9538-1674967A6E23}" srcOrd="0" destOrd="0" presId="urn:microsoft.com/office/officeart/2005/8/layout/vList2"/>
    <dgm:cxn modelId="{5E310924-FA12-4445-ABFD-923948FED766}" srcId="{C0B8A945-C34F-4EE2-9BB8-18765A8EAFE6}" destId="{0305E326-1F32-42D0-B8BC-BD3B13A07FAE}" srcOrd="0" destOrd="0" parTransId="{5B8B3CE7-8A5F-4352-8007-857BFB65BCAA}" sibTransId="{9A2F8E5C-1EF3-432F-9303-E79C75C71948}"/>
    <dgm:cxn modelId="{0DC8C52C-D027-4CB9-BB31-ADFE62B3BF67}" srcId="{07FBB2F8-6F73-45B3-B12C-4A791D1F2829}" destId="{C0B8A945-C34F-4EE2-9BB8-18765A8EAFE6}" srcOrd="0" destOrd="0" parTransId="{A437535D-8A44-46D3-A395-8DDF3C8BDBEA}" sibTransId="{C435C215-80AA-4D61-9870-A60ACAF1B3E4}"/>
    <dgm:cxn modelId="{02FE2962-0A2C-43EB-BFF9-94756FC52A73}" srcId="{07FBB2F8-6F73-45B3-B12C-4A791D1F2829}" destId="{A11307BF-D333-4838-930C-802D8805E99C}" srcOrd="1" destOrd="0" parTransId="{376081B6-145A-4D0A-9BD6-BB24E98E4AFA}" sibTransId="{6DB9EAC1-004E-44A6-B4FE-CC937CE2D3DC}"/>
    <dgm:cxn modelId="{CA24E051-2B02-44EC-8CB6-FF90A732342E}" type="presOf" srcId="{31B92BC9-EB7F-452E-BA2C-FD67F4942CE9}" destId="{CD3EF2F6-2945-4AE9-9808-717FF694B948}" srcOrd="0" destOrd="1" presId="urn:microsoft.com/office/officeart/2005/8/layout/vList2"/>
    <dgm:cxn modelId="{8D190D73-5EB3-4C21-9A91-3B84009A3C65}" srcId="{C0B8A945-C34F-4EE2-9BB8-18765A8EAFE6}" destId="{90F06D7E-9307-4236-A11A-460E0DBF6637}" srcOrd="4" destOrd="0" parTransId="{9BC2E05D-2F78-4BEC-A602-56289D02F711}" sibTransId="{7A3C9A9F-27BC-42D9-8EBF-4CC00F939536}"/>
    <dgm:cxn modelId="{3E344F55-735D-4ABC-BD9A-27053A98F83E}" type="presOf" srcId="{675C921D-702B-4EA3-BDF0-15B798E65E7A}" destId="{CD3EF2F6-2945-4AE9-9808-717FF694B948}" srcOrd="0" destOrd="3" presId="urn:microsoft.com/office/officeart/2005/8/layout/vList2"/>
    <dgm:cxn modelId="{E913D178-5F89-46CE-803C-51D13D853E5D}" type="presOf" srcId="{90F06D7E-9307-4236-A11A-460E0DBF6637}" destId="{CD3EF2F6-2945-4AE9-9808-717FF694B948}" srcOrd="0" destOrd="4" presId="urn:microsoft.com/office/officeart/2005/8/layout/vList2"/>
    <dgm:cxn modelId="{CB629F80-FC18-4003-92C9-DC52569384ED}" type="presOf" srcId="{A11307BF-D333-4838-930C-802D8805E99C}" destId="{5E1E60BB-2A00-45AC-8BF1-6B1354C46872}" srcOrd="0" destOrd="0" presId="urn:microsoft.com/office/officeart/2005/8/layout/vList2"/>
    <dgm:cxn modelId="{6B2E3182-2C0C-4DC6-8C09-CA99699D3B47}" type="presOf" srcId="{C0B8A945-C34F-4EE2-9BB8-18765A8EAFE6}" destId="{FF16B45A-B648-4A46-9D64-7F8F12017466}" srcOrd="0" destOrd="0" presId="urn:microsoft.com/office/officeart/2005/8/layout/vList2"/>
    <dgm:cxn modelId="{5CCD5E89-9104-49AD-B611-A08205B5139D}" srcId="{C0B8A945-C34F-4EE2-9BB8-18765A8EAFE6}" destId="{D46A84D3-4B5F-4DB7-A631-F85BBBBD94E1}" srcOrd="2" destOrd="0" parTransId="{3473A71B-0B40-4E33-99A9-6C11338A315E}" sibTransId="{041DCA0E-6223-45D9-8B3A-F37CDFD8409B}"/>
    <dgm:cxn modelId="{3E491991-555C-471C-8CD5-D62B1540C0C2}" type="presOf" srcId="{D46A84D3-4B5F-4DB7-A631-F85BBBBD94E1}" destId="{CD3EF2F6-2945-4AE9-9808-717FF694B948}" srcOrd="0" destOrd="2" presId="urn:microsoft.com/office/officeart/2005/8/layout/vList2"/>
    <dgm:cxn modelId="{BCB9F49B-2CF5-4508-8355-79DA766A2D69}" srcId="{C0B8A945-C34F-4EE2-9BB8-18765A8EAFE6}" destId="{31B92BC9-EB7F-452E-BA2C-FD67F4942CE9}" srcOrd="1" destOrd="0" parTransId="{A0F013F7-5FD9-4185-A58F-FA562D33D206}" sibTransId="{E781CF03-22F9-4E4A-988E-4F54B37601D2}"/>
    <dgm:cxn modelId="{7F5FD7DF-AD58-45AE-A77F-FB67051E8D6E}" type="presOf" srcId="{0305E326-1F32-42D0-B8BC-BD3B13A07FAE}" destId="{CD3EF2F6-2945-4AE9-9808-717FF694B948}" srcOrd="0" destOrd="0" presId="urn:microsoft.com/office/officeart/2005/8/layout/vList2"/>
    <dgm:cxn modelId="{1F5DE24D-FEF9-4C9C-A217-66A2BC274136}" type="presParOf" srcId="{98701117-59F6-4CE2-9538-1674967A6E23}" destId="{FF16B45A-B648-4A46-9D64-7F8F12017466}" srcOrd="0" destOrd="0" presId="urn:microsoft.com/office/officeart/2005/8/layout/vList2"/>
    <dgm:cxn modelId="{7F0FADDA-B1DF-4CB4-BDDA-BF2B64E81738}" type="presParOf" srcId="{98701117-59F6-4CE2-9538-1674967A6E23}" destId="{CD3EF2F6-2945-4AE9-9808-717FF694B948}" srcOrd="1" destOrd="0" presId="urn:microsoft.com/office/officeart/2005/8/layout/vList2"/>
    <dgm:cxn modelId="{55769E4E-4947-4057-AA17-0D100A5FE73D}" type="presParOf" srcId="{98701117-59F6-4CE2-9538-1674967A6E23}" destId="{5E1E60BB-2A00-45AC-8BF1-6B1354C46872}"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925C537-28CB-4429-BA05-0B6087C2AAE4}"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9D4BF56A-3797-4ECA-9EDA-9E3A15B6DD49}">
      <dgm:prSet/>
      <dgm:spPr/>
      <dgm:t>
        <a:bodyPr/>
        <a:lstStyle/>
        <a:p>
          <a:r>
            <a:rPr lang="en-US"/>
            <a:t>Unlike standardized interviews, the purpose of in-depth interviews is to allow people to explain their experiences, attitudes, feelings, and definitions of the situation in ways that are meaningful to them.</a:t>
          </a:r>
        </a:p>
      </dgm:t>
    </dgm:pt>
    <dgm:pt modelId="{8C5FBD21-65C1-4B5F-9436-913B4CB6BA8E}" type="parTrans" cxnId="{C4E21422-09DE-49BA-82E5-93A951F60709}">
      <dgm:prSet/>
      <dgm:spPr/>
      <dgm:t>
        <a:bodyPr/>
        <a:lstStyle/>
        <a:p>
          <a:endParaRPr lang="en-US"/>
        </a:p>
      </dgm:t>
    </dgm:pt>
    <dgm:pt modelId="{A4E76E7F-9DDF-4264-ABF3-34D05CBBBEC5}" type="sibTrans" cxnId="{C4E21422-09DE-49BA-82E5-93A951F60709}">
      <dgm:prSet/>
      <dgm:spPr/>
      <dgm:t>
        <a:bodyPr/>
        <a:lstStyle/>
        <a:p>
          <a:endParaRPr lang="en-US"/>
        </a:p>
      </dgm:t>
    </dgm:pt>
    <dgm:pt modelId="{B57250D7-83FB-4160-8328-49620D76A29B}">
      <dgm:prSet/>
      <dgm:spPr/>
      <dgm:t>
        <a:bodyPr/>
        <a:lstStyle/>
        <a:p>
          <a:r>
            <a:rPr lang="en-US"/>
            <a:t>An in-depth interview can be thought of as directed conversation in which an interviewer encourages a participant or participants to describe their social world in their own terms.</a:t>
          </a:r>
        </a:p>
      </dgm:t>
    </dgm:pt>
    <dgm:pt modelId="{DC791211-A89B-48E5-A733-8FCBEDBBD9FE}" type="parTrans" cxnId="{BAAAA2B2-DCAF-46C6-AD80-7534F567DAEE}">
      <dgm:prSet/>
      <dgm:spPr/>
      <dgm:t>
        <a:bodyPr/>
        <a:lstStyle/>
        <a:p>
          <a:endParaRPr lang="en-US"/>
        </a:p>
      </dgm:t>
    </dgm:pt>
    <dgm:pt modelId="{31319AB0-519B-4201-B94E-9C6ED7607950}" type="sibTrans" cxnId="{BAAAA2B2-DCAF-46C6-AD80-7534F567DAEE}">
      <dgm:prSet/>
      <dgm:spPr/>
      <dgm:t>
        <a:bodyPr/>
        <a:lstStyle/>
        <a:p>
          <a:endParaRPr lang="en-US"/>
        </a:p>
      </dgm:t>
    </dgm:pt>
    <dgm:pt modelId="{6F3C8107-FC07-4957-9109-B150D0B3C30F}">
      <dgm:prSet/>
      <dgm:spPr/>
      <dgm:t>
        <a:bodyPr/>
        <a:lstStyle/>
        <a:p>
          <a:r>
            <a:rPr lang="en-US"/>
            <a:t>Recognizing the importance of the participant’s perspective is the hallmark of qualitative interviewing.</a:t>
          </a:r>
        </a:p>
      </dgm:t>
    </dgm:pt>
    <dgm:pt modelId="{56756C4A-F8A6-4437-97A4-8521F6CC2B10}" type="parTrans" cxnId="{EFA7440E-051D-45A7-ACE2-87B678199866}">
      <dgm:prSet/>
      <dgm:spPr/>
      <dgm:t>
        <a:bodyPr/>
        <a:lstStyle/>
        <a:p>
          <a:endParaRPr lang="en-US"/>
        </a:p>
      </dgm:t>
    </dgm:pt>
    <dgm:pt modelId="{4B51B37F-342D-43FD-84F8-D820D93979F9}" type="sibTrans" cxnId="{EFA7440E-051D-45A7-ACE2-87B678199866}">
      <dgm:prSet/>
      <dgm:spPr/>
      <dgm:t>
        <a:bodyPr/>
        <a:lstStyle/>
        <a:p>
          <a:endParaRPr lang="en-US"/>
        </a:p>
      </dgm:t>
    </dgm:pt>
    <dgm:pt modelId="{112564AB-1A48-4731-BD0A-E6024B62CCE1}" type="pres">
      <dgm:prSet presAssocID="{D925C537-28CB-4429-BA05-0B6087C2AAE4}" presName="vert0" presStyleCnt="0">
        <dgm:presLayoutVars>
          <dgm:dir/>
          <dgm:animOne val="branch"/>
          <dgm:animLvl val="lvl"/>
        </dgm:presLayoutVars>
      </dgm:prSet>
      <dgm:spPr/>
    </dgm:pt>
    <dgm:pt modelId="{94F1C2E8-BE92-4B80-919D-E09208D667B0}" type="pres">
      <dgm:prSet presAssocID="{9D4BF56A-3797-4ECA-9EDA-9E3A15B6DD49}" presName="thickLine" presStyleLbl="alignNode1" presStyleIdx="0" presStyleCnt="3"/>
      <dgm:spPr/>
    </dgm:pt>
    <dgm:pt modelId="{3FE1D594-30C8-42AD-8ED3-2B78FCABED17}" type="pres">
      <dgm:prSet presAssocID="{9D4BF56A-3797-4ECA-9EDA-9E3A15B6DD49}" presName="horz1" presStyleCnt="0"/>
      <dgm:spPr/>
    </dgm:pt>
    <dgm:pt modelId="{BD026B39-6E4D-4BC7-A58A-C28C97BB8B8D}" type="pres">
      <dgm:prSet presAssocID="{9D4BF56A-3797-4ECA-9EDA-9E3A15B6DD49}" presName="tx1" presStyleLbl="revTx" presStyleIdx="0" presStyleCnt="3"/>
      <dgm:spPr/>
    </dgm:pt>
    <dgm:pt modelId="{D9453151-ECA7-4EFA-ABDE-B4FC5927A227}" type="pres">
      <dgm:prSet presAssocID="{9D4BF56A-3797-4ECA-9EDA-9E3A15B6DD49}" presName="vert1" presStyleCnt="0"/>
      <dgm:spPr/>
    </dgm:pt>
    <dgm:pt modelId="{26002F1C-DE87-46E5-927C-1D24388968F5}" type="pres">
      <dgm:prSet presAssocID="{B57250D7-83FB-4160-8328-49620D76A29B}" presName="thickLine" presStyleLbl="alignNode1" presStyleIdx="1" presStyleCnt="3"/>
      <dgm:spPr/>
    </dgm:pt>
    <dgm:pt modelId="{770B4F69-2FE2-4777-87F8-C7E8B9B65577}" type="pres">
      <dgm:prSet presAssocID="{B57250D7-83FB-4160-8328-49620D76A29B}" presName="horz1" presStyleCnt="0"/>
      <dgm:spPr/>
    </dgm:pt>
    <dgm:pt modelId="{41D45A90-9E2A-43E7-A839-DE2498D04A94}" type="pres">
      <dgm:prSet presAssocID="{B57250D7-83FB-4160-8328-49620D76A29B}" presName="tx1" presStyleLbl="revTx" presStyleIdx="1" presStyleCnt="3"/>
      <dgm:spPr/>
    </dgm:pt>
    <dgm:pt modelId="{2FEBEFD6-013A-4831-ADDB-782E643CAAC8}" type="pres">
      <dgm:prSet presAssocID="{B57250D7-83FB-4160-8328-49620D76A29B}" presName="vert1" presStyleCnt="0"/>
      <dgm:spPr/>
    </dgm:pt>
    <dgm:pt modelId="{B185448B-F73F-40F0-ACC0-31AFFE31235B}" type="pres">
      <dgm:prSet presAssocID="{6F3C8107-FC07-4957-9109-B150D0B3C30F}" presName="thickLine" presStyleLbl="alignNode1" presStyleIdx="2" presStyleCnt="3"/>
      <dgm:spPr/>
    </dgm:pt>
    <dgm:pt modelId="{D70D77DC-E8D8-418A-96A2-B57C435FFF5F}" type="pres">
      <dgm:prSet presAssocID="{6F3C8107-FC07-4957-9109-B150D0B3C30F}" presName="horz1" presStyleCnt="0"/>
      <dgm:spPr/>
    </dgm:pt>
    <dgm:pt modelId="{F9D4E5B7-3742-405C-8EBB-383E63CAC558}" type="pres">
      <dgm:prSet presAssocID="{6F3C8107-FC07-4957-9109-B150D0B3C30F}" presName="tx1" presStyleLbl="revTx" presStyleIdx="2" presStyleCnt="3"/>
      <dgm:spPr/>
    </dgm:pt>
    <dgm:pt modelId="{D591B7FE-6182-40BA-9FE8-715E4855B7A8}" type="pres">
      <dgm:prSet presAssocID="{6F3C8107-FC07-4957-9109-B150D0B3C30F}" presName="vert1" presStyleCnt="0"/>
      <dgm:spPr/>
    </dgm:pt>
  </dgm:ptLst>
  <dgm:cxnLst>
    <dgm:cxn modelId="{EFA7440E-051D-45A7-ACE2-87B678199866}" srcId="{D925C537-28CB-4429-BA05-0B6087C2AAE4}" destId="{6F3C8107-FC07-4957-9109-B150D0B3C30F}" srcOrd="2" destOrd="0" parTransId="{56756C4A-F8A6-4437-97A4-8521F6CC2B10}" sibTransId="{4B51B37F-342D-43FD-84F8-D820D93979F9}"/>
    <dgm:cxn modelId="{C4E21422-09DE-49BA-82E5-93A951F60709}" srcId="{D925C537-28CB-4429-BA05-0B6087C2AAE4}" destId="{9D4BF56A-3797-4ECA-9EDA-9E3A15B6DD49}" srcOrd="0" destOrd="0" parTransId="{8C5FBD21-65C1-4B5F-9436-913B4CB6BA8E}" sibTransId="{A4E76E7F-9DDF-4264-ABF3-34D05CBBBEC5}"/>
    <dgm:cxn modelId="{58312226-1476-44BA-9AB0-45B0ADC49959}" type="presOf" srcId="{6F3C8107-FC07-4957-9109-B150D0B3C30F}" destId="{F9D4E5B7-3742-405C-8EBB-383E63CAC558}" srcOrd="0" destOrd="0" presId="urn:microsoft.com/office/officeart/2008/layout/LinedList"/>
    <dgm:cxn modelId="{9DB75D28-36AC-4CB3-A5D0-F6CEE2E12745}" type="presOf" srcId="{B57250D7-83FB-4160-8328-49620D76A29B}" destId="{41D45A90-9E2A-43E7-A839-DE2498D04A94}" srcOrd="0" destOrd="0" presId="urn:microsoft.com/office/officeart/2008/layout/LinedList"/>
    <dgm:cxn modelId="{F756852A-9E53-4AD9-8251-315D9B13A66B}" type="presOf" srcId="{D925C537-28CB-4429-BA05-0B6087C2AAE4}" destId="{112564AB-1A48-4731-BD0A-E6024B62CCE1}" srcOrd="0" destOrd="0" presId="urn:microsoft.com/office/officeart/2008/layout/LinedList"/>
    <dgm:cxn modelId="{BAAAA2B2-DCAF-46C6-AD80-7534F567DAEE}" srcId="{D925C537-28CB-4429-BA05-0B6087C2AAE4}" destId="{B57250D7-83FB-4160-8328-49620D76A29B}" srcOrd="1" destOrd="0" parTransId="{DC791211-A89B-48E5-A733-8FCBEDBBD9FE}" sibTransId="{31319AB0-519B-4201-B94E-9C6ED7607950}"/>
    <dgm:cxn modelId="{2CB192B3-F36A-4C1D-AC96-C00EC614D2F4}" type="presOf" srcId="{9D4BF56A-3797-4ECA-9EDA-9E3A15B6DD49}" destId="{BD026B39-6E4D-4BC7-A58A-C28C97BB8B8D}" srcOrd="0" destOrd="0" presId="urn:microsoft.com/office/officeart/2008/layout/LinedList"/>
    <dgm:cxn modelId="{A090C7A5-4FF3-48CF-B697-863DED0D09BC}" type="presParOf" srcId="{112564AB-1A48-4731-BD0A-E6024B62CCE1}" destId="{94F1C2E8-BE92-4B80-919D-E09208D667B0}" srcOrd="0" destOrd="0" presId="urn:microsoft.com/office/officeart/2008/layout/LinedList"/>
    <dgm:cxn modelId="{7BBE809E-48DC-407F-895D-7DCD7C537A92}" type="presParOf" srcId="{112564AB-1A48-4731-BD0A-E6024B62CCE1}" destId="{3FE1D594-30C8-42AD-8ED3-2B78FCABED17}" srcOrd="1" destOrd="0" presId="urn:microsoft.com/office/officeart/2008/layout/LinedList"/>
    <dgm:cxn modelId="{697812B7-B571-4BEE-98E8-0B7CE48BE0A1}" type="presParOf" srcId="{3FE1D594-30C8-42AD-8ED3-2B78FCABED17}" destId="{BD026B39-6E4D-4BC7-A58A-C28C97BB8B8D}" srcOrd="0" destOrd="0" presId="urn:microsoft.com/office/officeart/2008/layout/LinedList"/>
    <dgm:cxn modelId="{224CB1A6-8425-4796-9D4A-BAF0D83E1E95}" type="presParOf" srcId="{3FE1D594-30C8-42AD-8ED3-2B78FCABED17}" destId="{D9453151-ECA7-4EFA-ABDE-B4FC5927A227}" srcOrd="1" destOrd="0" presId="urn:microsoft.com/office/officeart/2008/layout/LinedList"/>
    <dgm:cxn modelId="{8E504D5E-68E5-41F5-970E-AF1CBA76944D}" type="presParOf" srcId="{112564AB-1A48-4731-BD0A-E6024B62CCE1}" destId="{26002F1C-DE87-46E5-927C-1D24388968F5}" srcOrd="2" destOrd="0" presId="urn:microsoft.com/office/officeart/2008/layout/LinedList"/>
    <dgm:cxn modelId="{47BC2F8F-DF36-432A-9E65-E07136B41277}" type="presParOf" srcId="{112564AB-1A48-4731-BD0A-E6024B62CCE1}" destId="{770B4F69-2FE2-4777-87F8-C7E8B9B65577}" srcOrd="3" destOrd="0" presId="urn:microsoft.com/office/officeart/2008/layout/LinedList"/>
    <dgm:cxn modelId="{4C867488-6F79-4D38-9ABB-281CA2EEC24C}" type="presParOf" srcId="{770B4F69-2FE2-4777-87F8-C7E8B9B65577}" destId="{41D45A90-9E2A-43E7-A839-DE2498D04A94}" srcOrd="0" destOrd="0" presId="urn:microsoft.com/office/officeart/2008/layout/LinedList"/>
    <dgm:cxn modelId="{C277242E-83EB-4A18-898E-0A1B9E5071BC}" type="presParOf" srcId="{770B4F69-2FE2-4777-87F8-C7E8B9B65577}" destId="{2FEBEFD6-013A-4831-ADDB-782E643CAAC8}" srcOrd="1" destOrd="0" presId="urn:microsoft.com/office/officeart/2008/layout/LinedList"/>
    <dgm:cxn modelId="{66683C96-3E86-4063-B68C-8D094D451801}" type="presParOf" srcId="{112564AB-1A48-4731-BD0A-E6024B62CCE1}" destId="{B185448B-F73F-40F0-ACC0-31AFFE31235B}" srcOrd="4" destOrd="0" presId="urn:microsoft.com/office/officeart/2008/layout/LinedList"/>
    <dgm:cxn modelId="{FA6E70CA-5F44-44EB-B08F-083F74ECE8FB}" type="presParOf" srcId="{112564AB-1A48-4731-BD0A-E6024B62CCE1}" destId="{D70D77DC-E8D8-418A-96A2-B57C435FFF5F}" srcOrd="5" destOrd="0" presId="urn:microsoft.com/office/officeart/2008/layout/LinedList"/>
    <dgm:cxn modelId="{5D43D0DA-B853-4439-8495-C000DC4340C9}" type="presParOf" srcId="{D70D77DC-E8D8-418A-96A2-B57C435FFF5F}" destId="{F9D4E5B7-3742-405C-8EBB-383E63CAC558}" srcOrd="0" destOrd="0" presId="urn:microsoft.com/office/officeart/2008/layout/LinedList"/>
    <dgm:cxn modelId="{C41F3DE5-8FD4-48FA-8F9C-B140C1D3B650}" type="presParOf" srcId="{D70D77DC-E8D8-418A-96A2-B57C435FFF5F}" destId="{D591B7FE-6182-40BA-9FE8-715E4855B7A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4699795-6E55-44B8-9444-24426F33DA67}"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C667BCD4-BF69-42AA-8D54-A2C2E444AEB2}">
      <dgm:prSet/>
      <dgm:spPr/>
      <dgm:t>
        <a:bodyPr/>
        <a:lstStyle/>
        <a:p>
          <a:r>
            <a:rPr lang="en-US"/>
            <a:t>Qualitative interviews vary in their degree of flexibility, formality, and structure.</a:t>
          </a:r>
        </a:p>
      </dgm:t>
    </dgm:pt>
    <dgm:pt modelId="{5F7E33C2-AEE5-4E1F-A74D-11020B03EEE9}" type="parTrans" cxnId="{C4C63771-9D72-489B-AE7E-C00B38AF8468}">
      <dgm:prSet/>
      <dgm:spPr/>
      <dgm:t>
        <a:bodyPr/>
        <a:lstStyle/>
        <a:p>
          <a:endParaRPr lang="en-US"/>
        </a:p>
      </dgm:t>
    </dgm:pt>
    <dgm:pt modelId="{8A3C9D15-E60B-49B6-9D6A-AE3725A5158F}" type="sibTrans" cxnId="{C4C63771-9D72-489B-AE7E-C00B38AF8468}">
      <dgm:prSet/>
      <dgm:spPr/>
      <dgm:t>
        <a:bodyPr/>
        <a:lstStyle/>
        <a:p>
          <a:endParaRPr lang="en-US"/>
        </a:p>
      </dgm:t>
    </dgm:pt>
    <dgm:pt modelId="{4F806F8C-C358-414D-A437-9CBC1B577578}">
      <dgm:prSet/>
      <dgm:spPr/>
      <dgm:t>
        <a:bodyPr/>
        <a:lstStyle/>
        <a:p>
          <a:r>
            <a:rPr lang="en-US"/>
            <a:t>Researchers design different kinds of interviews depending on their proclivities and projects.</a:t>
          </a:r>
        </a:p>
      </dgm:t>
    </dgm:pt>
    <dgm:pt modelId="{CD9630DC-66D7-495B-A53D-41A0AB7D8939}" type="parTrans" cxnId="{2CB1BCDB-6E24-493D-93EA-51E160C97CD6}">
      <dgm:prSet/>
      <dgm:spPr/>
      <dgm:t>
        <a:bodyPr/>
        <a:lstStyle/>
        <a:p>
          <a:endParaRPr lang="en-US"/>
        </a:p>
      </dgm:t>
    </dgm:pt>
    <dgm:pt modelId="{6E83A6AD-530F-4EAD-BEAF-5B0D19B41124}" type="sibTrans" cxnId="{2CB1BCDB-6E24-493D-93EA-51E160C97CD6}">
      <dgm:prSet/>
      <dgm:spPr/>
      <dgm:t>
        <a:bodyPr/>
        <a:lstStyle/>
        <a:p>
          <a:endParaRPr lang="en-US"/>
        </a:p>
      </dgm:t>
    </dgm:pt>
    <dgm:pt modelId="{11E9486C-4AFA-4EBE-91ED-DFC5D48F7EC9}">
      <dgm:prSet/>
      <dgm:spPr/>
      <dgm:t>
        <a:bodyPr/>
        <a:lstStyle/>
        <a:p>
          <a:r>
            <a:rPr lang="en-US"/>
            <a:t>Many interviewers design an interview guide prior to meeting with participants.</a:t>
          </a:r>
        </a:p>
      </dgm:t>
    </dgm:pt>
    <dgm:pt modelId="{0C8F1018-BEE1-4CEC-A0D5-18B6E93B6D1B}" type="parTrans" cxnId="{44B43C15-5F2F-425B-A0AC-B5701177C9B6}">
      <dgm:prSet/>
      <dgm:spPr/>
      <dgm:t>
        <a:bodyPr/>
        <a:lstStyle/>
        <a:p>
          <a:endParaRPr lang="en-US"/>
        </a:p>
      </dgm:t>
    </dgm:pt>
    <dgm:pt modelId="{F1E9B51C-9677-4F70-85CC-FE95FE3ADBFA}" type="sibTrans" cxnId="{44B43C15-5F2F-425B-A0AC-B5701177C9B6}">
      <dgm:prSet/>
      <dgm:spPr/>
      <dgm:t>
        <a:bodyPr/>
        <a:lstStyle/>
        <a:p>
          <a:endParaRPr lang="en-US"/>
        </a:p>
      </dgm:t>
    </dgm:pt>
    <dgm:pt modelId="{095D786C-02A2-47C2-B038-DACDA8A21882}">
      <dgm:prSet/>
      <dgm:spPr/>
      <dgm:t>
        <a:bodyPr/>
        <a:lstStyle/>
        <a:p>
          <a:r>
            <a:rPr lang="en-US"/>
            <a:t>An </a:t>
          </a:r>
          <a:r>
            <a:rPr lang="en-US" b="1"/>
            <a:t>interview guide</a:t>
          </a:r>
          <a:r>
            <a:rPr lang="en-US"/>
            <a:t> is a list of questions and/or topics that a qualitative interviewer plans to include in an interview. </a:t>
          </a:r>
        </a:p>
      </dgm:t>
    </dgm:pt>
    <dgm:pt modelId="{08A19540-BA4E-41C0-8DB9-FDFE6A042F9A}" type="parTrans" cxnId="{A864E647-EFE8-402F-8B06-1DB756175D07}">
      <dgm:prSet/>
      <dgm:spPr/>
      <dgm:t>
        <a:bodyPr/>
        <a:lstStyle/>
        <a:p>
          <a:endParaRPr lang="en-US"/>
        </a:p>
      </dgm:t>
    </dgm:pt>
    <dgm:pt modelId="{D9A0915A-4AA8-4675-AA52-4DC92DCCC0E0}" type="sibTrans" cxnId="{A864E647-EFE8-402F-8B06-1DB756175D07}">
      <dgm:prSet/>
      <dgm:spPr/>
      <dgm:t>
        <a:bodyPr/>
        <a:lstStyle/>
        <a:p>
          <a:endParaRPr lang="en-US"/>
        </a:p>
      </dgm:t>
    </dgm:pt>
    <dgm:pt modelId="{2EEB583A-125B-46B9-9C22-03FDE5920620}" type="pres">
      <dgm:prSet presAssocID="{04699795-6E55-44B8-9444-24426F33DA67}" presName="vert0" presStyleCnt="0">
        <dgm:presLayoutVars>
          <dgm:dir/>
          <dgm:animOne val="branch"/>
          <dgm:animLvl val="lvl"/>
        </dgm:presLayoutVars>
      </dgm:prSet>
      <dgm:spPr/>
    </dgm:pt>
    <dgm:pt modelId="{A2F57489-069B-4B3C-B4E3-22C28AF22232}" type="pres">
      <dgm:prSet presAssocID="{C667BCD4-BF69-42AA-8D54-A2C2E444AEB2}" presName="thickLine" presStyleLbl="alignNode1" presStyleIdx="0" presStyleCnt="4"/>
      <dgm:spPr/>
    </dgm:pt>
    <dgm:pt modelId="{30B5A9AE-3F62-402A-B5C4-A0D78934F2B7}" type="pres">
      <dgm:prSet presAssocID="{C667BCD4-BF69-42AA-8D54-A2C2E444AEB2}" presName="horz1" presStyleCnt="0"/>
      <dgm:spPr/>
    </dgm:pt>
    <dgm:pt modelId="{AB99FC48-FB8C-4E00-87B2-B2230F22121D}" type="pres">
      <dgm:prSet presAssocID="{C667BCD4-BF69-42AA-8D54-A2C2E444AEB2}" presName="tx1" presStyleLbl="revTx" presStyleIdx="0" presStyleCnt="4"/>
      <dgm:spPr/>
    </dgm:pt>
    <dgm:pt modelId="{65EB81DA-3AF0-4C66-9AFA-A26E4A5EEFA8}" type="pres">
      <dgm:prSet presAssocID="{C667BCD4-BF69-42AA-8D54-A2C2E444AEB2}" presName="vert1" presStyleCnt="0"/>
      <dgm:spPr/>
    </dgm:pt>
    <dgm:pt modelId="{AA4B4E32-AEA4-4E69-9F01-48E71DA49AFC}" type="pres">
      <dgm:prSet presAssocID="{4F806F8C-C358-414D-A437-9CBC1B577578}" presName="thickLine" presStyleLbl="alignNode1" presStyleIdx="1" presStyleCnt="4"/>
      <dgm:spPr/>
    </dgm:pt>
    <dgm:pt modelId="{09940167-B3D0-403A-AC8D-D9B387D02051}" type="pres">
      <dgm:prSet presAssocID="{4F806F8C-C358-414D-A437-9CBC1B577578}" presName="horz1" presStyleCnt="0"/>
      <dgm:spPr/>
    </dgm:pt>
    <dgm:pt modelId="{658B9CAC-6B81-4AB2-89E1-8A873F832350}" type="pres">
      <dgm:prSet presAssocID="{4F806F8C-C358-414D-A437-9CBC1B577578}" presName="tx1" presStyleLbl="revTx" presStyleIdx="1" presStyleCnt="4"/>
      <dgm:spPr/>
    </dgm:pt>
    <dgm:pt modelId="{8056A23C-43DA-4714-9F11-E7872ED3A75C}" type="pres">
      <dgm:prSet presAssocID="{4F806F8C-C358-414D-A437-9CBC1B577578}" presName="vert1" presStyleCnt="0"/>
      <dgm:spPr/>
    </dgm:pt>
    <dgm:pt modelId="{2FF36883-B8C6-4FEA-8E68-A9ABAC11F41C}" type="pres">
      <dgm:prSet presAssocID="{11E9486C-4AFA-4EBE-91ED-DFC5D48F7EC9}" presName="thickLine" presStyleLbl="alignNode1" presStyleIdx="2" presStyleCnt="4"/>
      <dgm:spPr/>
    </dgm:pt>
    <dgm:pt modelId="{CBC03825-0E44-4427-91BF-53C38CFA0DBD}" type="pres">
      <dgm:prSet presAssocID="{11E9486C-4AFA-4EBE-91ED-DFC5D48F7EC9}" presName="horz1" presStyleCnt="0"/>
      <dgm:spPr/>
    </dgm:pt>
    <dgm:pt modelId="{0C1A9876-78AC-4F9D-A6EB-89DE8472EEB5}" type="pres">
      <dgm:prSet presAssocID="{11E9486C-4AFA-4EBE-91ED-DFC5D48F7EC9}" presName="tx1" presStyleLbl="revTx" presStyleIdx="2" presStyleCnt="4"/>
      <dgm:spPr/>
    </dgm:pt>
    <dgm:pt modelId="{8B3D7C45-CB94-4150-9BF9-BF60E449DE30}" type="pres">
      <dgm:prSet presAssocID="{11E9486C-4AFA-4EBE-91ED-DFC5D48F7EC9}" presName="vert1" presStyleCnt="0"/>
      <dgm:spPr/>
    </dgm:pt>
    <dgm:pt modelId="{A44FE760-AF25-4E0D-A28B-522576EF3127}" type="pres">
      <dgm:prSet presAssocID="{095D786C-02A2-47C2-B038-DACDA8A21882}" presName="thickLine" presStyleLbl="alignNode1" presStyleIdx="3" presStyleCnt="4"/>
      <dgm:spPr/>
    </dgm:pt>
    <dgm:pt modelId="{EFBBADDA-36D0-4695-89DC-29FBDF17E7C9}" type="pres">
      <dgm:prSet presAssocID="{095D786C-02A2-47C2-B038-DACDA8A21882}" presName="horz1" presStyleCnt="0"/>
      <dgm:spPr/>
    </dgm:pt>
    <dgm:pt modelId="{CA052D30-2EA6-4BA5-9F86-5EEB7733FC3E}" type="pres">
      <dgm:prSet presAssocID="{095D786C-02A2-47C2-B038-DACDA8A21882}" presName="tx1" presStyleLbl="revTx" presStyleIdx="3" presStyleCnt="4"/>
      <dgm:spPr/>
    </dgm:pt>
    <dgm:pt modelId="{5A5106B5-4DDC-4A8D-B6B0-A86C43E3CBE1}" type="pres">
      <dgm:prSet presAssocID="{095D786C-02A2-47C2-B038-DACDA8A21882}" presName="vert1" presStyleCnt="0"/>
      <dgm:spPr/>
    </dgm:pt>
  </dgm:ptLst>
  <dgm:cxnLst>
    <dgm:cxn modelId="{44B43C15-5F2F-425B-A0AC-B5701177C9B6}" srcId="{04699795-6E55-44B8-9444-24426F33DA67}" destId="{11E9486C-4AFA-4EBE-91ED-DFC5D48F7EC9}" srcOrd="2" destOrd="0" parTransId="{0C8F1018-BEE1-4CEC-A0D5-18B6E93B6D1B}" sibTransId="{F1E9B51C-9677-4F70-85CC-FE95FE3ADBFA}"/>
    <dgm:cxn modelId="{0434483A-FDEF-45A9-8892-5A943BE3F7C7}" type="presOf" srcId="{04699795-6E55-44B8-9444-24426F33DA67}" destId="{2EEB583A-125B-46B9-9C22-03FDE5920620}" srcOrd="0" destOrd="0" presId="urn:microsoft.com/office/officeart/2008/layout/LinedList"/>
    <dgm:cxn modelId="{1C4B2B67-2D62-45AB-A07A-384D402F0FD0}" type="presOf" srcId="{4F806F8C-C358-414D-A437-9CBC1B577578}" destId="{658B9CAC-6B81-4AB2-89E1-8A873F832350}" srcOrd="0" destOrd="0" presId="urn:microsoft.com/office/officeart/2008/layout/LinedList"/>
    <dgm:cxn modelId="{A864E647-EFE8-402F-8B06-1DB756175D07}" srcId="{04699795-6E55-44B8-9444-24426F33DA67}" destId="{095D786C-02A2-47C2-B038-DACDA8A21882}" srcOrd="3" destOrd="0" parTransId="{08A19540-BA4E-41C0-8DB9-FDFE6A042F9A}" sibTransId="{D9A0915A-4AA8-4675-AA52-4DC92DCCC0E0}"/>
    <dgm:cxn modelId="{C4C63771-9D72-489B-AE7E-C00B38AF8468}" srcId="{04699795-6E55-44B8-9444-24426F33DA67}" destId="{C667BCD4-BF69-42AA-8D54-A2C2E444AEB2}" srcOrd="0" destOrd="0" parTransId="{5F7E33C2-AEE5-4E1F-A74D-11020B03EEE9}" sibTransId="{8A3C9D15-E60B-49B6-9D6A-AE3725A5158F}"/>
    <dgm:cxn modelId="{7A1E05A4-9188-4D7E-8C27-AA67250CC6D9}" type="presOf" srcId="{C667BCD4-BF69-42AA-8D54-A2C2E444AEB2}" destId="{AB99FC48-FB8C-4E00-87B2-B2230F22121D}" srcOrd="0" destOrd="0" presId="urn:microsoft.com/office/officeart/2008/layout/LinedList"/>
    <dgm:cxn modelId="{D9C8D7A5-4D1A-474D-9B1E-DEE023C020AD}" type="presOf" srcId="{11E9486C-4AFA-4EBE-91ED-DFC5D48F7EC9}" destId="{0C1A9876-78AC-4F9D-A6EB-89DE8472EEB5}" srcOrd="0" destOrd="0" presId="urn:microsoft.com/office/officeart/2008/layout/LinedList"/>
    <dgm:cxn modelId="{15C164C8-7191-40CE-9C92-35DCBABEDC2B}" type="presOf" srcId="{095D786C-02A2-47C2-B038-DACDA8A21882}" destId="{CA052D30-2EA6-4BA5-9F86-5EEB7733FC3E}" srcOrd="0" destOrd="0" presId="urn:microsoft.com/office/officeart/2008/layout/LinedList"/>
    <dgm:cxn modelId="{2CB1BCDB-6E24-493D-93EA-51E160C97CD6}" srcId="{04699795-6E55-44B8-9444-24426F33DA67}" destId="{4F806F8C-C358-414D-A437-9CBC1B577578}" srcOrd="1" destOrd="0" parTransId="{CD9630DC-66D7-495B-A53D-41A0AB7D8939}" sibTransId="{6E83A6AD-530F-4EAD-BEAF-5B0D19B41124}"/>
    <dgm:cxn modelId="{1F5ECE67-9A33-4A5A-9F61-9CC2C2993EFB}" type="presParOf" srcId="{2EEB583A-125B-46B9-9C22-03FDE5920620}" destId="{A2F57489-069B-4B3C-B4E3-22C28AF22232}" srcOrd="0" destOrd="0" presId="urn:microsoft.com/office/officeart/2008/layout/LinedList"/>
    <dgm:cxn modelId="{B5BAA3ED-C321-4177-9FB0-423DDC758B23}" type="presParOf" srcId="{2EEB583A-125B-46B9-9C22-03FDE5920620}" destId="{30B5A9AE-3F62-402A-B5C4-A0D78934F2B7}" srcOrd="1" destOrd="0" presId="urn:microsoft.com/office/officeart/2008/layout/LinedList"/>
    <dgm:cxn modelId="{9EB6E40A-8B90-45C6-A78A-D938C08F667B}" type="presParOf" srcId="{30B5A9AE-3F62-402A-B5C4-A0D78934F2B7}" destId="{AB99FC48-FB8C-4E00-87B2-B2230F22121D}" srcOrd="0" destOrd="0" presId="urn:microsoft.com/office/officeart/2008/layout/LinedList"/>
    <dgm:cxn modelId="{6DBEC17C-5BA9-4E63-872C-ABB38BC90B0E}" type="presParOf" srcId="{30B5A9AE-3F62-402A-B5C4-A0D78934F2B7}" destId="{65EB81DA-3AF0-4C66-9AFA-A26E4A5EEFA8}" srcOrd="1" destOrd="0" presId="urn:microsoft.com/office/officeart/2008/layout/LinedList"/>
    <dgm:cxn modelId="{8E3FFE9B-2440-4101-A631-2DDA6AC390AF}" type="presParOf" srcId="{2EEB583A-125B-46B9-9C22-03FDE5920620}" destId="{AA4B4E32-AEA4-4E69-9F01-48E71DA49AFC}" srcOrd="2" destOrd="0" presId="urn:microsoft.com/office/officeart/2008/layout/LinedList"/>
    <dgm:cxn modelId="{A25ABB89-7CEC-498F-A8E0-F49CF6F25BAF}" type="presParOf" srcId="{2EEB583A-125B-46B9-9C22-03FDE5920620}" destId="{09940167-B3D0-403A-AC8D-D9B387D02051}" srcOrd="3" destOrd="0" presId="urn:microsoft.com/office/officeart/2008/layout/LinedList"/>
    <dgm:cxn modelId="{E95AEDD8-B2D9-4FA4-8AAF-33CB90B4EC57}" type="presParOf" srcId="{09940167-B3D0-403A-AC8D-D9B387D02051}" destId="{658B9CAC-6B81-4AB2-89E1-8A873F832350}" srcOrd="0" destOrd="0" presId="urn:microsoft.com/office/officeart/2008/layout/LinedList"/>
    <dgm:cxn modelId="{C859DEFE-32B7-461F-9584-5FC83BC25B2D}" type="presParOf" srcId="{09940167-B3D0-403A-AC8D-D9B387D02051}" destId="{8056A23C-43DA-4714-9F11-E7872ED3A75C}" srcOrd="1" destOrd="0" presId="urn:microsoft.com/office/officeart/2008/layout/LinedList"/>
    <dgm:cxn modelId="{ABEB9997-854F-43E7-9752-FE1DDDEE38B0}" type="presParOf" srcId="{2EEB583A-125B-46B9-9C22-03FDE5920620}" destId="{2FF36883-B8C6-4FEA-8E68-A9ABAC11F41C}" srcOrd="4" destOrd="0" presId="urn:microsoft.com/office/officeart/2008/layout/LinedList"/>
    <dgm:cxn modelId="{53F3D9EB-3716-401E-80E3-009FBC10D3C2}" type="presParOf" srcId="{2EEB583A-125B-46B9-9C22-03FDE5920620}" destId="{CBC03825-0E44-4427-91BF-53C38CFA0DBD}" srcOrd="5" destOrd="0" presId="urn:microsoft.com/office/officeart/2008/layout/LinedList"/>
    <dgm:cxn modelId="{D41CE7C5-A4A3-433F-AF56-70492BF5E2C5}" type="presParOf" srcId="{CBC03825-0E44-4427-91BF-53C38CFA0DBD}" destId="{0C1A9876-78AC-4F9D-A6EB-89DE8472EEB5}" srcOrd="0" destOrd="0" presId="urn:microsoft.com/office/officeart/2008/layout/LinedList"/>
    <dgm:cxn modelId="{462F17D7-273E-4BF7-9248-5D455AFE99D8}" type="presParOf" srcId="{CBC03825-0E44-4427-91BF-53C38CFA0DBD}" destId="{8B3D7C45-CB94-4150-9BF9-BF60E449DE30}" srcOrd="1" destOrd="0" presId="urn:microsoft.com/office/officeart/2008/layout/LinedList"/>
    <dgm:cxn modelId="{0CDC5E97-BC04-47FA-A151-843FBB3DFC37}" type="presParOf" srcId="{2EEB583A-125B-46B9-9C22-03FDE5920620}" destId="{A44FE760-AF25-4E0D-A28B-522576EF3127}" srcOrd="6" destOrd="0" presId="urn:microsoft.com/office/officeart/2008/layout/LinedList"/>
    <dgm:cxn modelId="{D78FCF8F-A4F0-4B13-84ED-AD19E79CDD3C}" type="presParOf" srcId="{2EEB583A-125B-46B9-9C22-03FDE5920620}" destId="{EFBBADDA-36D0-4695-89DC-29FBDF17E7C9}" srcOrd="7" destOrd="0" presId="urn:microsoft.com/office/officeart/2008/layout/LinedList"/>
    <dgm:cxn modelId="{587D3984-75CD-4571-9EBE-7C81BBCD2A5A}" type="presParOf" srcId="{EFBBADDA-36D0-4695-89DC-29FBDF17E7C9}" destId="{CA052D30-2EA6-4BA5-9F86-5EEB7733FC3E}" srcOrd="0" destOrd="0" presId="urn:microsoft.com/office/officeart/2008/layout/LinedList"/>
    <dgm:cxn modelId="{1150AD89-39E5-4BB2-A765-092E327C86B5}" type="presParOf" srcId="{EFBBADDA-36D0-4695-89DC-29FBDF17E7C9}" destId="{5A5106B5-4DDC-4A8D-B6B0-A86C43E3CBE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E2271C2-E528-4C08-9AAA-9DBBF482A52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3EDCF81-FB25-4C9D-A1A7-968414807539}">
      <dgm:prSet/>
      <dgm:spPr/>
      <dgm:t>
        <a:bodyPr/>
        <a:lstStyle/>
        <a:p>
          <a:r>
            <a:rPr lang="en-US"/>
            <a:t>In-depth interviews help researchers to appreciate how participants understand their social worlds. </a:t>
          </a:r>
        </a:p>
      </dgm:t>
    </dgm:pt>
    <dgm:pt modelId="{6F720EEB-53C9-4751-88AF-A9635A35B7A8}" type="parTrans" cxnId="{54895CC0-DDFA-43D5-8719-47BC69E432F6}">
      <dgm:prSet/>
      <dgm:spPr/>
      <dgm:t>
        <a:bodyPr/>
        <a:lstStyle/>
        <a:p>
          <a:endParaRPr lang="en-US"/>
        </a:p>
      </dgm:t>
    </dgm:pt>
    <dgm:pt modelId="{9F0C6C33-86BE-45B1-AC9D-60150A6C291A}" type="sibTrans" cxnId="{54895CC0-DDFA-43D5-8719-47BC69E432F6}">
      <dgm:prSet/>
      <dgm:spPr/>
      <dgm:t>
        <a:bodyPr/>
        <a:lstStyle/>
        <a:p>
          <a:endParaRPr lang="en-US"/>
        </a:p>
      </dgm:t>
    </dgm:pt>
    <dgm:pt modelId="{0B1C043E-8DB9-4E84-A49F-98A913F190B5}">
      <dgm:prSet/>
      <dgm:spPr/>
      <dgm:t>
        <a:bodyPr/>
        <a:lstStyle/>
        <a:p>
          <a:r>
            <a:rPr lang="en-US"/>
            <a:t>In-depth interviews are also social events that encourage participants to think about their experiences in new ways and to formulate ideas and opinions that they did not possess before the interview began.</a:t>
          </a:r>
        </a:p>
      </dgm:t>
    </dgm:pt>
    <dgm:pt modelId="{6CDAEB9C-867B-4047-B956-F6C726A37559}" type="parTrans" cxnId="{C11C5064-68C5-495F-8E6E-6EA702B9745A}">
      <dgm:prSet/>
      <dgm:spPr/>
      <dgm:t>
        <a:bodyPr/>
        <a:lstStyle/>
        <a:p>
          <a:endParaRPr lang="en-US"/>
        </a:p>
      </dgm:t>
    </dgm:pt>
    <dgm:pt modelId="{26BCFD9F-F717-43F5-ACA4-053F101691C6}" type="sibTrans" cxnId="{C11C5064-68C5-495F-8E6E-6EA702B9745A}">
      <dgm:prSet/>
      <dgm:spPr/>
      <dgm:t>
        <a:bodyPr/>
        <a:lstStyle/>
        <a:p>
          <a:endParaRPr lang="en-US"/>
        </a:p>
      </dgm:t>
    </dgm:pt>
    <dgm:pt modelId="{728FDF7D-2223-4BC1-81CA-1DD8FDA399A5}">
      <dgm:prSet/>
      <dgm:spPr/>
      <dgm:t>
        <a:bodyPr/>
        <a:lstStyle/>
        <a:p>
          <a:r>
            <a:rPr lang="en-US"/>
            <a:t>The </a:t>
          </a:r>
          <a:r>
            <a:rPr lang="en-US" b="1"/>
            <a:t>active interview </a:t>
          </a:r>
          <a:r>
            <a:rPr lang="en-US"/>
            <a:t>is an approach to conducting an interview in which the researcher analyzes not only what is said but how it is said.</a:t>
          </a:r>
        </a:p>
      </dgm:t>
    </dgm:pt>
    <dgm:pt modelId="{31F3E2CB-D89A-4DC0-BFBD-6BDA6100D6E5}" type="parTrans" cxnId="{5EC4E975-7855-4C65-B975-8A48E25AE05A}">
      <dgm:prSet/>
      <dgm:spPr/>
      <dgm:t>
        <a:bodyPr/>
        <a:lstStyle/>
        <a:p>
          <a:endParaRPr lang="en-US"/>
        </a:p>
      </dgm:t>
    </dgm:pt>
    <dgm:pt modelId="{634A1333-B72D-4449-B905-1EAB5F637011}" type="sibTrans" cxnId="{5EC4E975-7855-4C65-B975-8A48E25AE05A}">
      <dgm:prSet/>
      <dgm:spPr/>
      <dgm:t>
        <a:bodyPr/>
        <a:lstStyle/>
        <a:p>
          <a:endParaRPr lang="en-US"/>
        </a:p>
      </dgm:t>
    </dgm:pt>
    <dgm:pt modelId="{926E875A-025D-4597-9018-5CA8D425A5CF}">
      <dgm:prSet/>
      <dgm:spPr/>
      <dgm:t>
        <a:bodyPr/>
        <a:lstStyle/>
        <a:p>
          <a:r>
            <a:rPr lang="en-US"/>
            <a:t>It focuses on the interactive process as a source of data that the researcher can analyze to understand the social world of participants.</a:t>
          </a:r>
        </a:p>
      </dgm:t>
    </dgm:pt>
    <dgm:pt modelId="{750FFC77-D974-4C10-B841-0A9589438531}" type="parTrans" cxnId="{EE6B873D-94A6-4BF2-8E20-0D9C45DC35F1}">
      <dgm:prSet/>
      <dgm:spPr/>
      <dgm:t>
        <a:bodyPr/>
        <a:lstStyle/>
        <a:p>
          <a:endParaRPr lang="en-US"/>
        </a:p>
      </dgm:t>
    </dgm:pt>
    <dgm:pt modelId="{97B4F031-6230-4148-B894-18425DDAB2F6}" type="sibTrans" cxnId="{EE6B873D-94A6-4BF2-8E20-0D9C45DC35F1}">
      <dgm:prSet/>
      <dgm:spPr/>
      <dgm:t>
        <a:bodyPr/>
        <a:lstStyle/>
        <a:p>
          <a:endParaRPr lang="en-US"/>
        </a:p>
      </dgm:t>
    </dgm:pt>
    <dgm:pt modelId="{F08FE42E-701A-4F83-97AF-A1CEB9471C2E}" type="pres">
      <dgm:prSet presAssocID="{3E2271C2-E528-4C08-9AAA-9DBBF482A524}" presName="linear" presStyleCnt="0">
        <dgm:presLayoutVars>
          <dgm:animLvl val="lvl"/>
          <dgm:resizeHandles val="exact"/>
        </dgm:presLayoutVars>
      </dgm:prSet>
      <dgm:spPr/>
    </dgm:pt>
    <dgm:pt modelId="{2C13BD6D-BBE5-4102-8D67-48A1724E3D20}" type="pres">
      <dgm:prSet presAssocID="{E3EDCF81-FB25-4C9D-A1A7-968414807539}" presName="parentText" presStyleLbl="node1" presStyleIdx="0" presStyleCnt="3">
        <dgm:presLayoutVars>
          <dgm:chMax val="0"/>
          <dgm:bulletEnabled val="1"/>
        </dgm:presLayoutVars>
      </dgm:prSet>
      <dgm:spPr/>
    </dgm:pt>
    <dgm:pt modelId="{4866D078-D1D6-402B-82A9-E34F37B77396}" type="pres">
      <dgm:prSet presAssocID="{9F0C6C33-86BE-45B1-AC9D-60150A6C291A}" presName="spacer" presStyleCnt="0"/>
      <dgm:spPr/>
    </dgm:pt>
    <dgm:pt modelId="{FC5661D7-3CCC-46D0-A114-8360F460425F}" type="pres">
      <dgm:prSet presAssocID="{0B1C043E-8DB9-4E84-A49F-98A913F190B5}" presName="parentText" presStyleLbl="node1" presStyleIdx="1" presStyleCnt="3">
        <dgm:presLayoutVars>
          <dgm:chMax val="0"/>
          <dgm:bulletEnabled val="1"/>
        </dgm:presLayoutVars>
      </dgm:prSet>
      <dgm:spPr/>
    </dgm:pt>
    <dgm:pt modelId="{571E1A1A-2896-4FB0-90FB-F3A775436566}" type="pres">
      <dgm:prSet presAssocID="{26BCFD9F-F717-43F5-ACA4-053F101691C6}" presName="spacer" presStyleCnt="0"/>
      <dgm:spPr/>
    </dgm:pt>
    <dgm:pt modelId="{48B6DE02-0AE3-4749-9729-B7094FCE50D6}" type="pres">
      <dgm:prSet presAssocID="{728FDF7D-2223-4BC1-81CA-1DD8FDA399A5}" presName="parentText" presStyleLbl="node1" presStyleIdx="2" presStyleCnt="3">
        <dgm:presLayoutVars>
          <dgm:chMax val="0"/>
          <dgm:bulletEnabled val="1"/>
        </dgm:presLayoutVars>
      </dgm:prSet>
      <dgm:spPr/>
    </dgm:pt>
    <dgm:pt modelId="{32C12DFA-07AC-4EB9-B674-D8B33D4EE1C2}" type="pres">
      <dgm:prSet presAssocID="{728FDF7D-2223-4BC1-81CA-1DD8FDA399A5}" presName="childText" presStyleLbl="revTx" presStyleIdx="0" presStyleCnt="1">
        <dgm:presLayoutVars>
          <dgm:bulletEnabled val="1"/>
        </dgm:presLayoutVars>
      </dgm:prSet>
      <dgm:spPr/>
    </dgm:pt>
  </dgm:ptLst>
  <dgm:cxnLst>
    <dgm:cxn modelId="{39B64B01-AF61-4224-AB9E-9D8F690E3215}" type="presOf" srcId="{728FDF7D-2223-4BC1-81CA-1DD8FDA399A5}" destId="{48B6DE02-0AE3-4749-9729-B7094FCE50D6}" srcOrd="0" destOrd="0" presId="urn:microsoft.com/office/officeart/2005/8/layout/vList2"/>
    <dgm:cxn modelId="{EE6B873D-94A6-4BF2-8E20-0D9C45DC35F1}" srcId="{728FDF7D-2223-4BC1-81CA-1DD8FDA399A5}" destId="{926E875A-025D-4597-9018-5CA8D425A5CF}" srcOrd="0" destOrd="0" parTransId="{750FFC77-D974-4C10-B841-0A9589438531}" sibTransId="{97B4F031-6230-4148-B894-18425DDAB2F6}"/>
    <dgm:cxn modelId="{C11C5064-68C5-495F-8E6E-6EA702B9745A}" srcId="{3E2271C2-E528-4C08-9AAA-9DBBF482A524}" destId="{0B1C043E-8DB9-4E84-A49F-98A913F190B5}" srcOrd="1" destOrd="0" parTransId="{6CDAEB9C-867B-4047-B956-F6C726A37559}" sibTransId="{26BCFD9F-F717-43F5-ACA4-053F101691C6}"/>
    <dgm:cxn modelId="{5EC4E975-7855-4C65-B975-8A48E25AE05A}" srcId="{3E2271C2-E528-4C08-9AAA-9DBBF482A524}" destId="{728FDF7D-2223-4BC1-81CA-1DD8FDA399A5}" srcOrd="2" destOrd="0" parTransId="{31F3E2CB-D89A-4DC0-BFBD-6BDA6100D6E5}" sibTransId="{634A1333-B72D-4449-B905-1EAB5F637011}"/>
    <dgm:cxn modelId="{DBAF345A-61E2-4B15-87BF-E97A137D61A7}" type="presOf" srcId="{926E875A-025D-4597-9018-5CA8D425A5CF}" destId="{32C12DFA-07AC-4EB9-B674-D8B33D4EE1C2}" srcOrd="0" destOrd="0" presId="urn:microsoft.com/office/officeart/2005/8/layout/vList2"/>
    <dgm:cxn modelId="{898EF97C-B719-400A-B336-72EC3F62E5A1}" type="presOf" srcId="{3E2271C2-E528-4C08-9AAA-9DBBF482A524}" destId="{F08FE42E-701A-4F83-97AF-A1CEB9471C2E}" srcOrd="0" destOrd="0" presId="urn:microsoft.com/office/officeart/2005/8/layout/vList2"/>
    <dgm:cxn modelId="{30E4FCAF-75DE-4623-836B-120034947EC4}" type="presOf" srcId="{0B1C043E-8DB9-4E84-A49F-98A913F190B5}" destId="{FC5661D7-3CCC-46D0-A114-8360F460425F}" srcOrd="0" destOrd="0" presId="urn:microsoft.com/office/officeart/2005/8/layout/vList2"/>
    <dgm:cxn modelId="{54895CC0-DDFA-43D5-8719-47BC69E432F6}" srcId="{3E2271C2-E528-4C08-9AAA-9DBBF482A524}" destId="{E3EDCF81-FB25-4C9D-A1A7-968414807539}" srcOrd="0" destOrd="0" parTransId="{6F720EEB-53C9-4751-88AF-A9635A35B7A8}" sibTransId="{9F0C6C33-86BE-45B1-AC9D-60150A6C291A}"/>
    <dgm:cxn modelId="{E7237DED-8D18-48AD-9C86-E901E8AF0558}" type="presOf" srcId="{E3EDCF81-FB25-4C9D-A1A7-968414807539}" destId="{2C13BD6D-BBE5-4102-8D67-48A1724E3D20}" srcOrd="0" destOrd="0" presId="urn:microsoft.com/office/officeart/2005/8/layout/vList2"/>
    <dgm:cxn modelId="{706B1CBF-78B2-480D-9C87-39597D42439D}" type="presParOf" srcId="{F08FE42E-701A-4F83-97AF-A1CEB9471C2E}" destId="{2C13BD6D-BBE5-4102-8D67-48A1724E3D20}" srcOrd="0" destOrd="0" presId="urn:microsoft.com/office/officeart/2005/8/layout/vList2"/>
    <dgm:cxn modelId="{16692CBB-F10C-44F9-BF91-42B3B90BBFF3}" type="presParOf" srcId="{F08FE42E-701A-4F83-97AF-A1CEB9471C2E}" destId="{4866D078-D1D6-402B-82A9-E34F37B77396}" srcOrd="1" destOrd="0" presId="urn:microsoft.com/office/officeart/2005/8/layout/vList2"/>
    <dgm:cxn modelId="{A77A34B5-7217-4C0E-8861-D731F8BD3449}" type="presParOf" srcId="{F08FE42E-701A-4F83-97AF-A1CEB9471C2E}" destId="{FC5661D7-3CCC-46D0-A114-8360F460425F}" srcOrd="2" destOrd="0" presId="urn:microsoft.com/office/officeart/2005/8/layout/vList2"/>
    <dgm:cxn modelId="{1D938DE2-B323-457F-996A-1C1D19D07E38}" type="presParOf" srcId="{F08FE42E-701A-4F83-97AF-A1CEB9471C2E}" destId="{571E1A1A-2896-4FB0-90FB-F3A775436566}" srcOrd="3" destOrd="0" presId="urn:microsoft.com/office/officeart/2005/8/layout/vList2"/>
    <dgm:cxn modelId="{0A916DF4-5053-4AE6-ABB7-1D2EFE1ADEE2}" type="presParOf" srcId="{F08FE42E-701A-4F83-97AF-A1CEB9471C2E}" destId="{48B6DE02-0AE3-4749-9729-B7094FCE50D6}" srcOrd="4" destOrd="0" presId="urn:microsoft.com/office/officeart/2005/8/layout/vList2"/>
    <dgm:cxn modelId="{C9CB5AFA-E4C8-40C9-8F60-B031B85B0186}" type="presParOf" srcId="{F08FE42E-701A-4F83-97AF-A1CEB9471C2E}" destId="{32C12DFA-07AC-4EB9-B674-D8B33D4EE1C2}"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90E2996-5827-4AE2-B210-6A393219E06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877D7C3-7C80-45CB-AA5B-E88523792427}">
      <dgm:prSet/>
      <dgm:spPr/>
      <dgm:t>
        <a:bodyPr/>
        <a:lstStyle/>
        <a:p>
          <a:r>
            <a:rPr lang="en-US"/>
            <a:t>We are now ready to think about how to actually go about conducting an in-depth interview study. </a:t>
          </a:r>
        </a:p>
      </dgm:t>
    </dgm:pt>
    <dgm:pt modelId="{296E7513-0900-46CE-A07A-8EA0EE82AD15}" type="parTrans" cxnId="{0C9EC107-6CB6-4518-8D73-FEAC14F9BADF}">
      <dgm:prSet/>
      <dgm:spPr/>
      <dgm:t>
        <a:bodyPr/>
        <a:lstStyle/>
        <a:p>
          <a:endParaRPr lang="en-US"/>
        </a:p>
      </dgm:t>
    </dgm:pt>
    <dgm:pt modelId="{F98018C7-BBB2-44C1-955C-DF06BBFAA8F7}" type="sibTrans" cxnId="{0C9EC107-6CB6-4518-8D73-FEAC14F9BADF}">
      <dgm:prSet/>
      <dgm:spPr/>
      <dgm:t>
        <a:bodyPr/>
        <a:lstStyle/>
        <a:p>
          <a:endParaRPr lang="en-US"/>
        </a:p>
      </dgm:t>
    </dgm:pt>
    <dgm:pt modelId="{CC550D78-303E-4088-8C85-72636C5C8779}">
      <dgm:prSet/>
      <dgm:spPr/>
      <dgm:t>
        <a:bodyPr/>
        <a:lstStyle/>
        <a:p>
          <a:r>
            <a:rPr lang="en-US"/>
            <a:t>Once you have decided on a research question to be addressed through in-depth interviews, you need to: </a:t>
          </a:r>
        </a:p>
      </dgm:t>
    </dgm:pt>
    <dgm:pt modelId="{B8921DAC-4745-4794-BB35-D9B6D6008A4B}" type="parTrans" cxnId="{0D1E13BA-4C0D-4EAE-B8B6-FC1B59E076AC}">
      <dgm:prSet/>
      <dgm:spPr/>
      <dgm:t>
        <a:bodyPr/>
        <a:lstStyle/>
        <a:p>
          <a:endParaRPr lang="en-US"/>
        </a:p>
      </dgm:t>
    </dgm:pt>
    <dgm:pt modelId="{F67F1816-D035-4E0E-BBA5-1AB42DDED57D}" type="sibTrans" cxnId="{0D1E13BA-4C0D-4EAE-B8B6-FC1B59E076AC}">
      <dgm:prSet/>
      <dgm:spPr/>
      <dgm:t>
        <a:bodyPr/>
        <a:lstStyle/>
        <a:p>
          <a:endParaRPr lang="en-US"/>
        </a:p>
      </dgm:t>
    </dgm:pt>
    <dgm:pt modelId="{4B7AD0E9-E7DF-4053-901B-03F7AB9B8FC2}">
      <dgm:prSet/>
      <dgm:spPr/>
      <dgm:t>
        <a:bodyPr/>
        <a:lstStyle/>
        <a:p>
          <a:r>
            <a:rPr lang="en-US"/>
            <a:t>decide whom to interview</a:t>
          </a:r>
        </a:p>
      </dgm:t>
    </dgm:pt>
    <dgm:pt modelId="{D01342C7-1A83-4AAE-AE66-C9091FEA36F1}" type="parTrans" cxnId="{9127F795-1E28-4C48-937B-1151432BAB69}">
      <dgm:prSet/>
      <dgm:spPr/>
      <dgm:t>
        <a:bodyPr/>
        <a:lstStyle/>
        <a:p>
          <a:endParaRPr lang="en-US"/>
        </a:p>
      </dgm:t>
    </dgm:pt>
    <dgm:pt modelId="{6722A57C-54DA-44B2-8EFF-3F8EEDE838EF}" type="sibTrans" cxnId="{9127F795-1E28-4C48-937B-1151432BAB69}">
      <dgm:prSet/>
      <dgm:spPr/>
      <dgm:t>
        <a:bodyPr/>
        <a:lstStyle/>
        <a:p>
          <a:endParaRPr lang="en-US"/>
        </a:p>
      </dgm:t>
    </dgm:pt>
    <dgm:pt modelId="{60D3EB18-C2A9-4BF3-814F-52A2FA593E2E}">
      <dgm:prSet/>
      <dgm:spPr/>
      <dgm:t>
        <a:bodyPr/>
        <a:lstStyle/>
        <a:p>
          <a:r>
            <a:rPr lang="en-US"/>
            <a:t>design an interview guide</a:t>
          </a:r>
        </a:p>
      </dgm:t>
    </dgm:pt>
    <dgm:pt modelId="{BD1DBBFC-6172-4DAF-BA5A-B570CAD03166}" type="parTrans" cxnId="{995FA2F0-39DF-4041-87EB-1D15C99C9142}">
      <dgm:prSet/>
      <dgm:spPr/>
      <dgm:t>
        <a:bodyPr/>
        <a:lstStyle/>
        <a:p>
          <a:endParaRPr lang="en-US"/>
        </a:p>
      </dgm:t>
    </dgm:pt>
    <dgm:pt modelId="{F4FEBB59-88CC-48B7-B338-9833E0D244CE}" type="sibTrans" cxnId="{995FA2F0-39DF-4041-87EB-1D15C99C9142}">
      <dgm:prSet/>
      <dgm:spPr/>
      <dgm:t>
        <a:bodyPr/>
        <a:lstStyle/>
        <a:p>
          <a:endParaRPr lang="en-US"/>
        </a:p>
      </dgm:t>
    </dgm:pt>
    <dgm:pt modelId="{2C9079A4-D28C-4DB1-93EA-CADE9F324BAB}" type="pres">
      <dgm:prSet presAssocID="{C90E2996-5827-4AE2-B210-6A393219E06F}" presName="linear" presStyleCnt="0">
        <dgm:presLayoutVars>
          <dgm:animLvl val="lvl"/>
          <dgm:resizeHandles val="exact"/>
        </dgm:presLayoutVars>
      </dgm:prSet>
      <dgm:spPr/>
    </dgm:pt>
    <dgm:pt modelId="{09CD4A66-201D-4425-8527-347D16DE69D0}" type="pres">
      <dgm:prSet presAssocID="{E877D7C3-7C80-45CB-AA5B-E88523792427}" presName="parentText" presStyleLbl="node1" presStyleIdx="0" presStyleCnt="2">
        <dgm:presLayoutVars>
          <dgm:chMax val="0"/>
          <dgm:bulletEnabled val="1"/>
        </dgm:presLayoutVars>
      </dgm:prSet>
      <dgm:spPr/>
    </dgm:pt>
    <dgm:pt modelId="{6A1D06C5-3C3D-4C85-99B2-0E6EB9AB52C3}" type="pres">
      <dgm:prSet presAssocID="{F98018C7-BBB2-44C1-955C-DF06BBFAA8F7}" presName="spacer" presStyleCnt="0"/>
      <dgm:spPr/>
    </dgm:pt>
    <dgm:pt modelId="{38224152-6AF0-4623-94E3-0CFA7C6FBBD2}" type="pres">
      <dgm:prSet presAssocID="{CC550D78-303E-4088-8C85-72636C5C8779}" presName="parentText" presStyleLbl="node1" presStyleIdx="1" presStyleCnt="2">
        <dgm:presLayoutVars>
          <dgm:chMax val="0"/>
          <dgm:bulletEnabled val="1"/>
        </dgm:presLayoutVars>
      </dgm:prSet>
      <dgm:spPr/>
    </dgm:pt>
    <dgm:pt modelId="{BFB805CC-5512-4042-B344-A756C04F095D}" type="pres">
      <dgm:prSet presAssocID="{CC550D78-303E-4088-8C85-72636C5C8779}" presName="childText" presStyleLbl="revTx" presStyleIdx="0" presStyleCnt="1">
        <dgm:presLayoutVars>
          <dgm:bulletEnabled val="1"/>
        </dgm:presLayoutVars>
      </dgm:prSet>
      <dgm:spPr/>
    </dgm:pt>
  </dgm:ptLst>
  <dgm:cxnLst>
    <dgm:cxn modelId="{0C9EC107-6CB6-4518-8D73-FEAC14F9BADF}" srcId="{C90E2996-5827-4AE2-B210-6A393219E06F}" destId="{E877D7C3-7C80-45CB-AA5B-E88523792427}" srcOrd="0" destOrd="0" parTransId="{296E7513-0900-46CE-A07A-8EA0EE82AD15}" sibTransId="{F98018C7-BBB2-44C1-955C-DF06BBFAA8F7}"/>
    <dgm:cxn modelId="{297F9513-2FCE-4264-8674-62826E82B7A1}" type="presOf" srcId="{CC550D78-303E-4088-8C85-72636C5C8779}" destId="{38224152-6AF0-4623-94E3-0CFA7C6FBBD2}" srcOrd="0" destOrd="0" presId="urn:microsoft.com/office/officeart/2005/8/layout/vList2"/>
    <dgm:cxn modelId="{0B663B36-373E-4E15-B09C-E29A5AFA8431}" type="presOf" srcId="{E877D7C3-7C80-45CB-AA5B-E88523792427}" destId="{09CD4A66-201D-4425-8527-347D16DE69D0}" srcOrd="0" destOrd="0" presId="urn:microsoft.com/office/officeart/2005/8/layout/vList2"/>
    <dgm:cxn modelId="{35298060-534F-4859-91E7-D17D0FD13C16}" type="presOf" srcId="{C90E2996-5827-4AE2-B210-6A393219E06F}" destId="{2C9079A4-D28C-4DB1-93EA-CADE9F324BAB}" srcOrd="0" destOrd="0" presId="urn:microsoft.com/office/officeart/2005/8/layout/vList2"/>
    <dgm:cxn modelId="{6A334A84-47B3-4087-9B89-3D2582212F41}" type="presOf" srcId="{60D3EB18-C2A9-4BF3-814F-52A2FA593E2E}" destId="{BFB805CC-5512-4042-B344-A756C04F095D}" srcOrd="0" destOrd="1" presId="urn:microsoft.com/office/officeart/2005/8/layout/vList2"/>
    <dgm:cxn modelId="{9127F795-1E28-4C48-937B-1151432BAB69}" srcId="{CC550D78-303E-4088-8C85-72636C5C8779}" destId="{4B7AD0E9-E7DF-4053-901B-03F7AB9B8FC2}" srcOrd="0" destOrd="0" parTransId="{D01342C7-1A83-4AAE-AE66-C9091FEA36F1}" sibTransId="{6722A57C-54DA-44B2-8EFF-3F8EEDE838EF}"/>
    <dgm:cxn modelId="{50883F96-A5B6-4269-ADBE-E5F21EFB38C6}" type="presOf" srcId="{4B7AD0E9-E7DF-4053-901B-03F7AB9B8FC2}" destId="{BFB805CC-5512-4042-B344-A756C04F095D}" srcOrd="0" destOrd="0" presId="urn:microsoft.com/office/officeart/2005/8/layout/vList2"/>
    <dgm:cxn modelId="{0D1E13BA-4C0D-4EAE-B8B6-FC1B59E076AC}" srcId="{C90E2996-5827-4AE2-B210-6A393219E06F}" destId="{CC550D78-303E-4088-8C85-72636C5C8779}" srcOrd="1" destOrd="0" parTransId="{B8921DAC-4745-4794-BB35-D9B6D6008A4B}" sibTransId="{F67F1816-D035-4E0E-BBA5-1AB42DDED57D}"/>
    <dgm:cxn modelId="{995FA2F0-39DF-4041-87EB-1D15C99C9142}" srcId="{CC550D78-303E-4088-8C85-72636C5C8779}" destId="{60D3EB18-C2A9-4BF3-814F-52A2FA593E2E}" srcOrd="1" destOrd="0" parTransId="{BD1DBBFC-6172-4DAF-BA5A-B570CAD03166}" sibTransId="{F4FEBB59-88CC-48B7-B338-9833E0D244CE}"/>
    <dgm:cxn modelId="{50F14664-DFF8-4839-9048-B123B1727804}" type="presParOf" srcId="{2C9079A4-D28C-4DB1-93EA-CADE9F324BAB}" destId="{09CD4A66-201D-4425-8527-347D16DE69D0}" srcOrd="0" destOrd="0" presId="urn:microsoft.com/office/officeart/2005/8/layout/vList2"/>
    <dgm:cxn modelId="{48F893E3-D33B-4B8F-A87F-F186BC8039BF}" type="presParOf" srcId="{2C9079A4-D28C-4DB1-93EA-CADE9F324BAB}" destId="{6A1D06C5-3C3D-4C85-99B2-0E6EB9AB52C3}" srcOrd="1" destOrd="0" presId="urn:microsoft.com/office/officeart/2005/8/layout/vList2"/>
    <dgm:cxn modelId="{C97CC6F7-5409-4D22-A4D1-221238B2CB20}" type="presParOf" srcId="{2C9079A4-D28C-4DB1-93EA-CADE9F324BAB}" destId="{38224152-6AF0-4623-94E3-0CFA7C6FBBD2}" srcOrd="2" destOrd="0" presId="urn:microsoft.com/office/officeart/2005/8/layout/vList2"/>
    <dgm:cxn modelId="{5D9FEA16-39B2-446E-A6F3-C1276F9ECB40}" type="presParOf" srcId="{2C9079A4-D28C-4DB1-93EA-CADE9F324BAB}" destId="{BFB805CC-5512-4042-B344-A756C04F095D}"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5468C5B-FB3F-48D3-BC36-617B8219789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9F119AF-B6A2-4A3B-816E-E7344EFAE757}">
      <dgm:prSet/>
      <dgm:spPr/>
      <dgm:t>
        <a:bodyPr/>
        <a:lstStyle/>
        <a:p>
          <a:r>
            <a:rPr lang="en-US"/>
            <a:t>Qualitative researchers are more interested in learning a lot about a relatively small number of people, so </a:t>
          </a:r>
          <a:r>
            <a:rPr lang="en-US" b="1"/>
            <a:t>random sampling </a:t>
          </a:r>
          <a:r>
            <a:rPr lang="en-US"/>
            <a:t>is not usually used.</a:t>
          </a:r>
        </a:p>
      </dgm:t>
    </dgm:pt>
    <dgm:pt modelId="{AF1095F8-B234-4D3B-9E60-68B669245569}" type="parTrans" cxnId="{86422569-2BA4-408C-8F58-618AE5DEE1A3}">
      <dgm:prSet/>
      <dgm:spPr/>
      <dgm:t>
        <a:bodyPr/>
        <a:lstStyle/>
        <a:p>
          <a:endParaRPr lang="en-US"/>
        </a:p>
      </dgm:t>
    </dgm:pt>
    <dgm:pt modelId="{51F65DAB-FBF0-490D-A09F-43D3466B0AC0}" type="sibTrans" cxnId="{86422569-2BA4-408C-8F58-618AE5DEE1A3}">
      <dgm:prSet/>
      <dgm:spPr/>
      <dgm:t>
        <a:bodyPr/>
        <a:lstStyle/>
        <a:p>
          <a:endParaRPr lang="en-US"/>
        </a:p>
      </dgm:t>
    </dgm:pt>
    <dgm:pt modelId="{E2961D42-C91F-4F86-9B02-54B4C8C64E30}">
      <dgm:prSet/>
      <dgm:spPr/>
      <dgm:t>
        <a:bodyPr/>
        <a:lstStyle/>
        <a:p>
          <a:r>
            <a:rPr lang="en-US"/>
            <a:t>Qualitative researchers:</a:t>
          </a:r>
        </a:p>
      </dgm:t>
    </dgm:pt>
    <dgm:pt modelId="{080D4877-076A-40F7-A1E1-5F34CDEE2C5E}" type="parTrans" cxnId="{872027D5-D826-41BB-AD22-F8E55E42AAE0}">
      <dgm:prSet/>
      <dgm:spPr/>
      <dgm:t>
        <a:bodyPr/>
        <a:lstStyle/>
        <a:p>
          <a:endParaRPr lang="en-US"/>
        </a:p>
      </dgm:t>
    </dgm:pt>
    <dgm:pt modelId="{7C662D29-1D9D-48B3-8D91-76F741E7AA3D}" type="sibTrans" cxnId="{872027D5-D826-41BB-AD22-F8E55E42AAE0}">
      <dgm:prSet/>
      <dgm:spPr/>
      <dgm:t>
        <a:bodyPr/>
        <a:lstStyle/>
        <a:p>
          <a:endParaRPr lang="en-US"/>
        </a:p>
      </dgm:t>
    </dgm:pt>
    <dgm:pt modelId="{5414A44D-F05F-44BB-B80D-87E2E7BA3346}">
      <dgm:prSet/>
      <dgm:spPr/>
      <dgm:t>
        <a:bodyPr/>
        <a:lstStyle/>
        <a:p>
          <a:r>
            <a:rPr lang="en-US"/>
            <a:t>choose people for the qualities they have—people who can provide the greatest insight into the topic at hand</a:t>
          </a:r>
        </a:p>
      </dgm:t>
    </dgm:pt>
    <dgm:pt modelId="{A473CF9A-206A-43D7-B7B2-943FD25613FC}" type="parTrans" cxnId="{E4B8E81A-830D-434E-9916-2340BB36442E}">
      <dgm:prSet/>
      <dgm:spPr/>
      <dgm:t>
        <a:bodyPr/>
        <a:lstStyle/>
        <a:p>
          <a:endParaRPr lang="en-US"/>
        </a:p>
      </dgm:t>
    </dgm:pt>
    <dgm:pt modelId="{28AC73A3-039E-4945-803B-CB09C18473C1}" type="sibTrans" cxnId="{E4B8E81A-830D-434E-9916-2340BB36442E}">
      <dgm:prSet/>
      <dgm:spPr/>
      <dgm:t>
        <a:bodyPr/>
        <a:lstStyle/>
        <a:p>
          <a:endParaRPr lang="en-US"/>
        </a:p>
      </dgm:t>
    </dgm:pt>
    <dgm:pt modelId="{7204313C-F22C-4B9F-A3DC-F4BC4BA49130}">
      <dgm:prSet/>
      <dgm:spPr/>
      <dgm:t>
        <a:bodyPr/>
        <a:lstStyle/>
        <a:p>
          <a:r>
            <a:rPr lang="en-US"/>
            <a:t>choose participants who may help to undermine the hierarchy of credibility</a:t>
          </a:r>
        </a:p>
      </dgm:t>
    </dgm:pt>
    <dgm:pt modelId="{031288DC-A247-4251-9154-7FD5D4D06C04}" type="parTrans" cxnId="{C6DBA300-6073-4F2D-A6AE-3B8149C367B7}">
      <dgm:prSet/>
      <dgm:spPr/>
      <dgm:t>
        <a:bodyPr/>
        <a:lstStyle/>
        <a:p>
          <a:endParaRPr lang="en-US"/>
        </a:p>
      </dgm:t>
    </dgm:pt>
    <dgm:pt modelId="{5CD55734-BE0B-4448-9E71-DF76EB97CBFE}" type="sibTrans" cxnId="{C6DBA300-6073-4F2D-A6AE-3B8149C367B7}">
      <dgm:prSet/>
      <dgm:spPr/>
      <dgm:t>
        <a:bodyPr/>
        <a:lstStyle/>
        <a:p>
          <a:endParaRPr lang="en-US"/>
        </a:p>
      </dgm:t>
    </dgm:pt>
    <dgm:pt modelId="{C6CAEDF6-5DC4-4BDF-AE96-EAA51CCF3DD6}">
      <dgm:prSet/>
      <dgm:spPr/>
      <dgm:t>
        <a:bodyPr/>
        <a:lstStyle/>
        <a:p>
          <a:r>
            <a:rPr lang="en-US"/>
            <a:t>try to remain flexible</a:t>
          </a:r>
        </a:p>
      </dgm:t>
    </dgm:pt>
    <dgm:pt modelId="{05A57F09-0B60-4C41-BB9A-D3F02795F390}" type="parTrans" cxnId="{11FD03AE-9C95-4ED0-BF1A-9CF6C78D081A}">
      <dgm:prSet/>
      <dgm:spPr/>
      <dgm:t>
        <a:bodyPr/>
        <a:lstStyle/>
        <a:p>
          <a:endParaRPr lang="en-US"/>
        </a:p>
      </dgm:t>
    </dgm:pt>
    <dgm:pt modelId="{8DFDF10C-8A63-4CE9-8C53-3436C2307F9A}" type="sibTrans" cxnId="{11FD03AE-9C95-4ED0-BF1A-9CF6C78D081A}">
      <dgm:prSet/>
      <dgm:spPr/>
      <dgm:t>
        <a:bodyPr/>
        <a:lstStyle/>
        <a:p>
          <a:endParaRPr lang="en-US"/>
        </a:p>
      </dgm:t>
    </dgm:pt>
    <dgm:pt modelId="{DBF81520-AC18-4B7A-8FB7-2FADDF614D36}">
      <dgm:prSet/>
      <dgm:spPr/>
      <dgm:t>
        <a:bodyPr/>
        <a:lstStyle/>
        <a:p>
          <a:r>
            <a:rPr lang="en-US"/>
            <a:t>Because qualitative research design is emergent, new ideas about whom to interview may occur during your study.</a:t>
          </a:r>
        </a:p>
      </dgm:t>
    </dgm:pt>
    <dgm:pt modelId="{AFFEC35C-7C2E-4DA7-AA5C-E3116F11FF84}" type="parTrans" cxnId="{BF30A8EE-B073-445E-882D-2D0AE4BFCB2A}">
      <dgm:prSet/>
      <dgm:spPr/>
      <dgm:t>
        <a:bodyPr/>
        <a:lstStyle/>
        <a:p>
          <a:endParaRPr lang="en-US"/>
        </a:p>
      </dgm:t>
    </dgm:pt>
    <dgm:pt modelId="{947FB912-04FB-40D7-B138-354DC5535ED2}" type="sibTrans" cxnId="{BF30A8EE-B073-445E-882D-2D0AE4BFCB2A}">
      <dgm:prSet/>
      <dgm:spPr/>
      <dgm:t>
        <a:bodyPr/>
        <a:lstStyle/>
        <a:p>
          <a:endParaRPr lang="en-US"/>
        </a:p>
      </dgm:t>
    </dgm:pt>
    <dgm:pt modelId="{B025419D-E237-4B5B-98A1-5689682D7A51}" type="pres">
      <dgm:prSet presAssocID="{E5468C5B-FB3F-48D3-BC36-617B82197896}" presName="linear" presStyleCnt="0">
        <dgm:presLayoutVars>
          <dgm:animLvl val="lvl"/>
          <dgm:resizeHandles val="exact"/>
        </dgm:presLayoutVars>
      </dgm:prSet>
      <dgm:spPr/>
    </dgm:pt>
    <dgm:pt modelId="{F4EDA951-8B35-4EFD-89C4-5294B87D8FBA}" type="pres">
      <dgm:prSet presAssocID="{19F119AF-B6A2-4A3B-816E-E7344EFAE757}" presName="parentText" presStyleLbl="node1" presStyleIdx="0" presStyleCnt="2">
        <dgm:presLayoutVars>
          <dgm:chMax val="0"/>
          <dgm:bulletEnabled val="1"/>
        </dgm:presLayoutVars>
      </dgm:prSet>
      <dgm:spPr/>
    </dgm:pt>
    <dgm:pt modelId="{22390045-8144-4AD4-BF53-F9FAAE570E34}" type="pres">
      <dgm:prSet presAssocID="{51F65DAB-FBF0-490D-A09F-43D3466B0AC0}" presName="spacer" presStyleCnt="0"/>
      <dgm:spPr/>
    </dgm:pt>
    <dgm:pt modelId="{A6AF25AC-75E8-4612-AFD8-E08CB1774BEF}" type="pres">
      <dgm:prSet presAssocID="{E2961D42-C91F-4F86-9B02-54B4C8C64E30}" presName="parentText" presStyleLbl="node1" presStyleIdx="1" presStyleCnt="2">
        <dgm:presLayoutVars>
          <dgm:chMax val="0"/>
          <dgm:bulletEnabled val="1"/>
        </dgm:presLayoutVars>
      </dgm:prSet>
      <dgm:spPr/>
    </dgm:pt>
    <dgm:pt modelId="{560A1B71-A752-47C9-BD4D-F28B6F5C7297}" type="pres">
      <dgm:prSet presAssocID="{E2961D42-C91F-4F86-9B02-54B4C8C64E30}" presName="childText" presStyleLbl="revTx" presStyleIdx="0" presStyleCnt="1">
        <dgm:presLayoutVars>
          <dgm:bulletEnabled val="1"/>
        </dgm:presLayoutVars>
      </dgm:prSet>
      <dgm:spPr/>
    </dgm:pt>
  </dgm:ptLst>
  <dgm:cxnLst>
    <dgm:cxn modelId="{C6DBA300-6073-4F2D-A6AE-3B8149C367B7}" srcId="{E2961D42-C91F-4F86-9B02-54B4C8C64E30}" destId="{7204313C-F22C-4B9F-A3DC-F4BC4BA49130}" srcOrd="1" destOrd="0" parTransId="{031288DC-A247-4251-9154-7FD5D4D06C04}" sibTransId="{5CD55734-BE0B-4448-9E71-DF76EB97CBFE}"/>
    <dgm:cxn modelId="{E4B8E81A-830D-434E-9916-2340BB36442E}" srcId="{E2961D42-C91F-4F86-9B02-54B4C8C64E30}" destId="{5414A44D-F05F-44BB-B80D-87E2E7BA3346}" srcOrd="0" destOrd="0" parTransId="{A473CF9A-206A-43D7-B7B2-943FD25613FC}" sibTransId="{28AC73A3-039E-4945-803B-CB09C18473C1}"/>
    <dgm:cxn modelId="{652E9A3A-E14E-4224-B5F5-FE0D7AD79DE9}" type="presOf" srcId="{DBF81520-AC18-4B7A-8FB7-2FADDF614D36}" destId="{560A1B71-A752-47C9-BD4D-F28B6F5C7297}" srcOrd="0" destOrd="3" presId="urn:microsoft.com/office/officeart/2005/8/layout/vList2"/>
    <dgm:cxn modelId="{62541847-5310-48A4-874C-EA0A07F9195B}" type="presOf" srcId="{C6CAEDF6-5DC4-4BDF-AE96-EAA51CCF3DD6}" destId="{560A1B71-A752-47C9-BD4D-F28B6F5C7297}" srcOrd="0" destOrd="2" presId="urn:microsoft.com/office/officeart/2005/8/layout/vList2"/>
    <dgm:cxn modelId="{86422569-2BA4-408C-8F58-618AE5DEE1A3}" srcId="{E5468C5B-FB3F-48D3-BC36-617B82197896}" destId="{19F119AF-B6A2-4A3B-816E-E7344EFAE757}" srcOrd="0" destOrd="0" parTransId="{AF1095F8-B234-4D3B-9E60-68B669245569}" sibTransId="{51F65DAB-FBF0-490D-A09F-43D3466B0AC0}"/>
    <dgm:cxn modelId="{D7706E6D-F516-4583-91E4-403D10C5CD2A}" type="presOf" srcId="{E5468C5B-FB3F-48D3-BC36-617B82197896}" destId="{B025419D-E237-4B5B-98A1-5689682D7A51}" srcOrd="0" destOrd="0" presId="urn:microsoft.com/office/officeart/2005/8/layout/vList2"/>
    <dgm:cxn modelId="{11FD03AE-9C95-4ED0-BF1A-9CF6C78D081A}" srcId="{E2961D42-C91F-4F86-9B02-54B4C8C64E30}" destId="{C6CAEDF6-5DC4-4BDF-AE96-EAA51CCF3DD6}" srcOrd="2" destOrd="0" parTransId="{05A57F09-0B60-4C41-BB9A-D3F02795F390}" sibTransId="{8DFDF10C-8A63-4CE9-8C53-3436C2307F9A}"/>
    <dgm:cxn modelId="{E9B486B0-A016-4240-A0CF-50A2EA87AE8B}" type="presOf" srcId="{7204313C-F22C-4B9F-A3DC-F4BC4BA49130}" destId="{560A1B71-A752-47C9-BD4D-F28B6F5C7297}" srcOrd="0" destOrd="1" presId="urn:microsoft.com/office/officeart/2005/8/layout/vList2"/>
    <dgm:cxn modelId="{0214E6CA-DB3A-4374-B335-414012BCA53A}" type="presOf" srcId="{E2961D42-C91F-4F86-9B02-54B4C8C64E30}" destId="{A6AF25AC-75E8-4612-AFD8-E08CB1774BEF}" srcOrd="0" destOrd="0" presId="urn:microsoft.com/office/officeart/2005/8/layout/vList2"/>
    <dgm:cxn modelId="{288BDECE-B704-4AFA-957C-03D3285B46B0}" type="presOf" srcId="{5414A44D-F05F-44BB-B80D-87E2E7BA3346}" destId="{560A1B71-A752-47C9-BD4D-F28B6F5C7297}" srcOrd="0" destOrd="0" presId="urn:microsoft.com/office/officeart/2005/8/layout/vList2"/>
    <dgm:cxn modelId="{872027D5-D826-41BB-AD22-F8E55E42AAE0}" srcId="{E5468C5B-FB3F-48D3-BC36-617B82197896}" destId="{E2961D42-C91F-4F86-9B02-54B4C8C64E30}" srcOrd="1" destOrd="0" parTransId="{080D4877-076A-40F7-A1E1-5F34CDEE2C5E}" sibTransId="{7C662D29-1D9D-48B3-8D91-76F741E7AA3D}"/>
    <dgm:cxn modelId="{38CA00DE-6926-422F-B8BF-F6A53B731611}" type="presOf" srcId="{19F119AF-B6A2-4A3B-816E-E7344EFAE757}" destId="{F4EDA951-8B35-4EFD-89C4-5294B87D8FBA}" srcOrd="0" destOrd="0" presId="urn:microsoft.com/office/officeart/2005/8/layout/vList2"/>
    <dgm:cxn modelId="{BF30A8EE-B073-445E-882D-2D0AE4BFCB2A}" srcId="{C6CAEDF6-5DC4-4BDF-AE96-EAA51CCF3DD6}" destId="{DBF81520-AC18-4B7A-8FB7-2FADDF614D36}" srcOrd="0" destOrd="0" parTransId="{AFFEC35C-7C2E-4DA7-AA5C-E3116F11FF84}" sibTransId="{947FB912-04FB-40D7-B138-354DC5535ED2}"/>
    <dgm:cxn modelId="{64023186-2BA4-4EFA-B222-BA6E5DB1D96E}" type="presParOf" srcId="{B025419D-E237-4B5B-98A1-5689682D7A51}" destId="{F4EDA951-8B35-4EFD-89C4-5294B87D8FBA}" srcOrd="0" destOrd="0" presId="urn:microsoft.com/office/officeart/2005/8/layout/vList2"/>
    <dgm:cxn modelId="{826D8F62-DAF9-4930-8121-9B03093769C4}" type="presParOf" srcId="{B025419D-E237-4B5B-98A1-5689682D7A51}" destId="{22390045-8144-4AD4-BF53-F9FAAE570E34}" srcOrd="1" destOrd="0" presId="urn:microsoft.com/office/officeart/2005/8/layout/vList2"/>
    <dgm:cxn modelId="{86643583-10E5-441E-A14A-631314CF2AFD}" type="presParOf" srcId="{B025419D-E237-4B5B-98A1-5689682D7A51}" destId="{A6AF25AC-75E8-4612-AFD8-E08CB1774BEF}" srcOrd="2" destOrd="0" presId="urn:microsoft.com/office/officeart/2005/8/layout/vList2"/>
    <dgm:cxn modelId="{9726D9E6-F4B2-40CA-83E6-199E23D2C4D2}" type="presParOf" srcId="{B025419D-E237-4B5B-98A1-5689682D7A51}" destId="{560A1B71-A752-47C9-BD4D-F28B6F5C7297}"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65635F0-CB66-4AB3-A82E-E035E5BFD3D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EA0B56B-FFF3-40F3-84C2-040947DBC3A5}">
      <dgm:prSet/>
      <dgm:spPr/>
      <dgm:t>
        <a:bodyPr/>
        <a:lstStyle/>
        <a:p>
          <a:r>
            <a:rPr lang="en-US"/>
            <a:t>Once you have identified the types of individuals you want to interview, you must spend some time searching for participants who meet your criteria.</a:t>
          </a:r>
        </a:p>
      </dgm:t>
    </dgm:pt>
    <dgm:pt modelId="{03104791-568D-474B-BF17-E77D759FD0BF}" type="parTrans" cxnId="{AB8E1A41-0750-4D9F-B9F8-4AA93A6291A3}">
      <dgm:prSet/>
      <dgm:spPr/>
      <dgm:t>
        <a:bodyPr/>
        <a:lstStyle/>
        <a:p>
          <a:endParaRPr lang="en-US"/>
        </a:p>
      </dgm:t>
    </dgm:pt>
    <dgm:pt modelId="{3F20A2B3-44C9-4C93-867B-ECF5A43E727A}" type="sibTrans" cxnId="{AB8E1A41-0750-4D9F-B9F8-4AA93A6291A3}">
      <dgm:prSet/>
      <dgm:spPr/>
      <dgm:t>
        <a:bodyPr/>
        <a:lstStyle/>
        <a:p>
          <a:endParaRPr lang="en-US"/>
        </a:p>
      </dgm:t>
    </dgm:pt>
    <dgm:pt modelId="{F00C85A1-35D7-4912-847F-5404E2F20C88}">
      <dgm:prSet/>
      <dgm:spPr/>
      <dgm:t>
        <a:bodyPr/>
        <a:lstStyle/>
        <a:p>
          <a:r>
            <a:rPr lang="en-US" b="1"/>
            <a:t>Snowball sampling</a:t>
          </a:r>
          <a:r>
            <a:rPr lang="en-US"/>
            <a:t> is a method of selecting individuals to take part in a study in which the researcher identifies initial participants and then asks them to introduce the researcher to others who fit the sample criteria.</a:t>
          </a:r>
        </a:p>
      </dgm:t>
    </dgm:pt>
    <dgm:pt modelId="{44E67647-5A2B-4C89-A5F3-0512DC24A78B}" type="parTrans" cxnId="{82C03D59-3C5C-444E-8537-C13D478EBE90}">
      <dgm:prSet/>
      <dgm:spPr/>
      <dgm:t>
        <a:bodyPr/>
        <a:lstStyle/>
        <a:p>
          <a:endParaRPr lang="en-US"/>
        </a:p>
      </dgm:t>
    </dgm:pt>
    <dgm:pt modelId="{FC83468B-0429-4CBD-ADBD-6E4CA326499B}" type="sibTrans" cxnId="{82C03D59-3C5C-444E-8537-C13D478EBE90}">
      <dgm:prSet/>
      <dgm:spPr/>
      <dgm:t>
        <a:bodyPr/>
        <a:lstStyle/>
        <a:p>
          <a:endParaRPr lang="en-US"/>
        </a:p>
      </dgm:t>
    </dgm:pt>
    <dgm:pt modelId="{41574A20-AC2A-4245-A6E6-F6045D04AB2F}">
      <dgm:prSet/>
      <dgm:spPr/>
      <dgm:t>
        <a:bodyPr/>
        <a:lstStyle/>
        <a:p>
          <a:r>
            <a:rPr lang="en-US"/>
            <a:t>In certain situations, you may also need to approach an organization or contact a person in a position of power to gain access to participants.</a:t>
          </a:r>
        </a:p>
      </dgm:t>
    </dgm:pt>
    <dgm:pt modelId="{2F6D395D-7F2D-4F89-8B40-252C2F6B6692}" type="parTrans" cxnId="{DB9C5767-715D-4FB6-8130-34BAE79C0EA9}">
      <dgm:prSet/>
      <dgm:spPr/>
      <dgm:t>
        <a:bodyPr/>
        <a:lstStyle/>
        <a:p>
          <a:endParaRPr lang="en-US"/>
        </a:p>
      </dgm:t>
    </dgm:pt>
    <dgm:pt modelId="{9953CE52-A6AE-463E-AB78-056B4EF38F57}" type="sibTrans" cxnId="{DB9C5767-715D-4FB6-8130-34BAE79C0EA9}">
      <dgm:prSet/>
      <dgm:spPr/>
      <dgm:t>
        <a:bodyPr/>
        <a:lstStyle/>
        <a:p>
          <a:endParaRPr lang="en-US"/>
        </a:p>
      </dgm:t>
    </dgm:pt>
    <dgm:pt modelId="{7AC0EE1F-6CC7-4B67-B8E7-83241F834C97}" type="pres">
      <dgm:prSet presAssocID="{465635F0-CB66-4AB3-A82E-E035E5BFD3D1}" presName="linear" presStyleCnt="0">
        <dgm:presLayoutVars>
          <dgm:animLvl val="lvl"/>
          <dgm:resizeHandles val="exact"/>
        </dgm:presLayoutVars>
      </dgm:prSet>
      <dgm:spPr/>
    </dgm:pt>
    <dgm:pt modelId="{3AB5A46E-3846-4EB7-97EE-5ADB824C4A61}" type="pres">
      <dgm:prSet presAssocID="{DEA0B56B-FFF3-40F3-84C2-040947DBC3A5}" presName="parentText" presStyleLbl="node1" presStyleIdx="0" presStyleCnt="3">
        <dgm:presLayoutVars>
          <dgm:chMax val="0"/>
          <dgm:bulletEnabled val="1"/>
        </dgm:presLayoutVars>
      </dgm:prSet>
      <dgm:spPr/>
    </dgm:pt>
    <dgm:pt modelId="{5D09428B-E58E-40A6-AF7F-09B417703B0B}" type="pres">
      <dgm:prSet presAssocID="{3F20A2B3-44C9-4C93-867B-ECF5A43E727A}" presName="spacer" presStyleCnt="0"/>
      <dgm:spPr/>
    </dgm:pt>
    <dgm:pt modelId="{D9E7CC44-19E3-42E6-9465-021D850A09E6}" type="pres">
      <dgm:prSet presAssocID="{F00C85A1-35D7-4912-847F-5404E2F20C88}" presName="parentText" presStyleLbl="node1" presStyleIdx="1" presStyleCnt="3">
        <dgm:presLayoutVars>
          <dgm:chMax val="0"/>
          <dgm:bulletEnabled val="1"/>
        </dgm:presLayoutVars>
      </dgm:prSet>
      <dgm:spPr/>
    </dgm:pt>
    <dgm:pt modelId="{B54E3329-2576-42F8-8818-8080C3C14113}" type="pres">
      <dgm:prSet presAssocID="{FC83468B-0429-4CBD-ADBD-6E4CA326499B}" presName="spacer" presStyleCnt="0"/>
      <dgm:spPr/>
    </dgm:pt>
    <dgm:pt modelId="{386C4717-8D55-4811-9646-E919C3DED0EF}" type="pres">
      <dgm:prSet presAssocID="{41574A20-AC2A-4245-A6E6-F6045D04AB2F}" presName="parentText" presStyleLbl="node1" presStyleIdx="2" presStyleCnt="3">
        <dgm:presLayoutVars>
          <dgm:chMax val="0"/>
          <dgm:bulletEnabled val="1"/>
        </dgm:presLayoutVars>
      </dgm:prSet>
      <dgm:spPr/>
    </dgm:pt>
  </dgm:ptLst>
  <dgm:cxnLst>
    <dgm:cxn modelId="{AB8E1A41-0750-4D9F-B9F8-4AA93A6291A3}" srcId="{465635F0-CB66-4AB3-A82E-E035E5BFD3D1}" destId="{DEA0B56B-FFF3-40F3-84C2-040947DBC3A5}" srcOrd="0" destOrd="0" parTransId="{03104791-568D-474B-BF17-E77D759FD0BF}" sibTransId="{3F20A2B3-44C9-4C93-867B-ECF5A43E727A}"/>
    <dgm:cxn modelId="{DB9C5767-715D-4FB6-8130-34BAE79C0EA9}" srcId="{465635F0-CB66-4AB3-A82E-E035E5BFD3D1}" destId="{41574A20-AC2A-4245-A6E6-F6045D04AB2F}" srcOrd="2" destOrd="0" parTransId="{2F6D395D-7F2D-4F89-8B40-252C2F6B6692}" sibTransId="{9953CE52-A6AE-463E-AB78-056B4EF38F57}"/>
    <dgm:cxn modelId="{82C03D59-3C5C-444E-8537-C13D478EBE90}" srcId="{465635F0-CB66-4AB3-A82E-E035E5BFD3D1}" destId="{F00C85A1-35D7-4912-847F-5404E2F20C88}" srcOrd="1" destOrd="0" parTransId="{44E67647-5A2B-4C89-A5F3-0512DC24A78B}" sibTransId="{FC83468B-0429-4CBD-ADBD-6E4CA326499B}"/>
    <dgm:cxn modelId="{EC100A91-D0D9-48C7-A359-8612D0680481}" type="presOf" srcId="{465635F0-CB66-4AB3-A82E-E035E5BFD3D1}" destId="{7AC0EE1F-6CC7-4B67-B8E7-83241F834C97}" srcOrd="0" destOrd="0" presId="urn:microsoft.com/office/officeart/2005/8/layout/vList2"/>
    <dgm:cxn modelId="{8F04E3A8-B98F-416D-A354-4AAB9D22673B}" type="presOf" srcId="{DEA0B56B-FFF3-40F3-84C2-040947DBC3A5}" destId="{3AB5A46E-3846-4EB7-97EE-5ADB824C4A61}" srcOrd="0" destOrd="0" presId="urn:microsoft.com/office/officeart/2005/8/layout/vList2"/>
    <dgm:cxn modelId="{5D0414AE-649D-4C47-9691-81B5074951E7}" type="presOf" srcId="{F00C85A1-35D7-4912-847F-5404E2F20C88}" destId="{D9E7CC44-19E3-42E6-9465-021D850A09E6}" srcOrd="0" destOrd="0" presId="urn:microsoft.com/office/officeart/2005/8/layout/vList2"/>
    <dgm:cxn modelId="{F586EAB4-2FA5-4620-853D-023F7A5CF00E}" type="presOf" srcId="{41574A20-AC2A-4245-A6E6-F6045D04AB2F}" destId="{386C4717-8D55-4811-9646-E919C3DED0EF}" srcOrd="0" destOrd="0" presId="urn:microsoft.com/office/officeart/2005/8/layout/vList2"/>
    <dgm:cxn modelId="{AA3746BE-50FA-45F8-9B64-75F0A6ECDABA}" type="presParOf" srcId="{7AC0EE1F-6CC7-4B67-B8E7-83241F834C97}" destId="{3AB5A46E-3846-4EB7-97EE-5ADB824C4A61}" srcOrd="0" destOrd="0" presId="urn:microsoft.com/office/officeart/2005/8/layout/vList2"/>
    <dgm:cxn modelId="{62588C0F-1B05-4E12-8F64-D213F7CBF315}" type="presParOf" srcId="{7AC0EE1F-6CC7-4B67-B8E7-83241F834C97}" destId="{5D09428B-E58E-40A6-AF7F-09B417703B0B}" srcOrd="1" destOrd="0" presId="urn:microsoft.com/office/officeart/2005/8/layout/vList2"/>
    <dgm:cxn modelId="{55702B77-9636-4259-9F77-90121093B5DF}" type="presParOf" srcId="{7AC0EE1F-6CC7-4B67-B8E7-83241F834C97}" destId="{D9E7CC44-19E3-42E6-9465-021D850A09E6}" srcOrd="2" destOrd="0" presId="urn:microsoft.com/office/officeart/2005/8/layout/vList2"/>
    <dgm:cxn modelId="{F18423A4-D202-426C-B9F0-20DC5C419D26}" type="presParOf" srcId="{7AC0EE1F-6CC7-4B67-B8E7-83241F834C97}" destId="{B54E3329-2576-42F8-8818-8080C3C14113}" srcOrd="3" destOrd="0" presId="urn:microsoft.com/office/officeart/2005/8/layout/vList2"/>
    <dgm:cxn modelId="{2F754D52-5802-49A1-AB49-B6350C7F0D4E}" type="presParOf" srcId="{7AC0EE1F-6CC7-4B67-B8E7-83241F834C97}" destId="{386C4717-8D55-4811-9646-E919C3DED0E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DB119B4-3B9D-4EFB-B5F0-9F020C1B2CF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5C554A8-46FB-412E-8C4A-C3C53618FCD2}">
      <dgm:prSet/>
      <dgm:spPr/>
      <dgm:t>
        <a:bodyPr/>
        <a:lstStyle/>
        <a:p>
          <a:r>
            <a:rPr lang="en-US"/>
            <a:t>When discussing qualitative interviews, we use the term “guide” to reflect the flexibility of our approach. </a:t>
          </a:r>
        </a:p>
      </dgm:t>
    </dgm:pt>
    <dgm:pt modelId="{2B9E1D84-1592-479C-A4EB-FAFD863695F7}" type="parTrans" cxnId="{4A8DA13A-134A-4C56-AC9D-66734A6BAAD8}">
      <dgm:prSet/>
      <dgm:spPr/>
      <dgm:t>
        <a:bodyPr/>
        <a:lstStyle/>
        <a:p>
          <a:endParaRPr lang="en-US"/>
        </a:p>
      </dgm:t>
    </dgm:pt>
    <dgm:pt modelId="{0D6AAF5D-F430-429B-913F-BD660221D05E}" type="sibTrans" cxnId="{4A8DA13A-134A-4C56-AC9D-66734A6BAAD8}">
      <dgm:prSet/>
      <dgm:spPr/>
      <dgm:t>
        <a:bodyPr/>
        <a:lstStyle/>
        <a:p>
          <a:endParaRPr lang="en-US"/>
        </a:p>
      </dgm:t>
    </dgm:pt>
    <dgm:pt modelId="{EB04511C-E13B-4961-9DF4-0283145C45E8}">
      <dgm:prSet/>
      <dgm:spPr/>
      <dgm:t>
        <a:bodyPr/>
        <a:lstStyle/>
        <a:p>
          <a:r>
            <a:rPr lang="en-US"/>
            <a:t>We can rearrange or adjust questions to suit a particular interview or situation.</a:t>
          </a:r>
        </a:p>
      </dgm:t>
    </dgm:pt>
    <dgm:pt modelId="{55DAC2FD-6B1F-44BE-B0DC-AA3F48F072C8}" type="parTrans" cxnId="{7109954E-12E9-49D6-B53B-46D927805388}">
      <dgm:prSet/>
      <dgm:spPr/>
      <dgm:t>
        <a:bodyPr/>
        <a:lstStyle/>
        <a:p>
          <a:endParaRPr lang="en-US"/>
        </a:p>
      </dgm:t>
    </dgm:pt>
    <dgm:pt modelId="{557D6857-530C-40A1-9DD0-4B024D08407F}" type="sibTrans" cxnId="{7109954E-12E9-49D6-B53B-46D927805388}">
      <dgm:prSet/>
      <dgm:spPr/>
      <dgm:t>
        <a:bodyPr/>
        <a:lstStyle/>
        <a:p>
          <a:endParaRPr lang="en-US"/>
        </a:p>
      </dgm:t>
    </dgm:pt>
    <dgm:pt modelId="{ABED2E8E-2498-4E0C-8A37-3F0799ED21F6}">
      <dgm:prSet/>
      <dgm:spPr/>
      <dgm:t>
        <a:bodyPr/>
        <a:lstStyle/>
        <a:p>
          <a:r>
            <a:rPr lang="en-US"/>
            <a:t>Interview guides make use of </a:t>
          </a:r>
          <a:r>
            <a:rPr lang="en-US" b="1"/>
            <a:t>open-ended questions</a:t>
          </a:r>
          <a:r>
            <a:rPr lang="en-US"/>
            <a:t>: questions that allows the participant to supply his or her own answer and to elaborate on that answer. </a:t>
          </a:r>
        </a:p>
      </dgm:t>
    </dgm:pt>
    <dgm:pt modelId="{D8E58F06-A3AE-4131-914B-8C78A78DFA49}" type="parTrans" cxnId="{59EFDEDC-E398-45E1-8352-B28FA0BD90F3}">
      <dgm:prSet/>
      <dgm:spPr/>
      <dgm:t>
        <a:bodyPr/>
        <a:lstStyle/>
        <a:p>
          <a:endParaRPr lang="en-US"/>
        </a:p>
      </dgm:t>
    </dgm:pt>
    <dgm:pt modelId="{25A96543-E676-4A29-8893-75C70C8C7404}" type="sibTrans" cxnId="{59EFDEDC-E398-45E1-8352-B28FA0BD90F3}">
      <dgm:prSet/>
      <dgm:spPr/>
      <dgm:t>
        <a:bodyPr/>
        <a:lstStyle/>
        <a:p>
          <a:endParaRPr lang="en-US"/>
        </a:p>
      </dgm:t>
    </dgm:pt>
    <dgm:pt modelId="{32326421-4226-478C-AA47-C4820E7B792A}">
      <dgm:prSet/>
      <dgm:spPr/>
      <dgm:t>
        <a:bodyPr/>
        <a:lstStyle/>
        <a:p>
          <a:r>
            <a:rPr lang="en-US"/>
            <a:t>When designing your guide, develop a logical order for your questions so they flow from one to the other. </a:t>
          </a:r>
        </a:p>
      </dgm:t>
    </dgm:pt>
    <dgm:pt modelId="{34B196A6-03B4-4EAF-B178-F7704F39BE47}" type="parTrans" cxnId="{AB38ACB1-D0FA-4E26-97FA-09250A13D352}">
      <dgm:prSet/>
      <dgm:spPr/>
      <dgm:t>
        <a:bodyPr/>
        <a:lstStyle/>
        <a:p>
          <a:endParaRPr lang="en-US"/>
        </a:p>
      </dgm:t>
    </dgm:pt>
    <dgm:pt modelId="{51398D0E-AA5E-41F4-BB58-51C268B452F4}" type="sibTrans" cxnId="{AB38ACB1-D0FA-4E26-97FA-09250A13D352}">
      <dgm:prSet/>
      <dgm:spPr/>
      <dgm:t>
        <a:bodyPr/>
        <a:lstStyle/>
        <a:p>
          <a:endParaRPr lang="en-US"/>
        </a:p>
      </dgm:t>
    </dgm:pt>
    <dgm:pt modelId="{E00BDA42-F342-462B-BB8E-21C1B22C6D81}">
      <dgm:prSet/>
      <dgm:spPr/>
      <dgm:t>
        <a:bodyPr/>
        <a:lstStyle/>
        <a:p>
          <a:r>
            <a:rPr lang="en-US"/>
            <a:t>Be careful not to include too many questions.</a:t>
          </a:r>
        </a:p>
      </dgm:t>
    </dgm:pt>
    <dgm:pt modelId="{A1E8C81E-8B86-4CDE-B27E-DD509FEF87A4}" type="parTrans" cxnId="{F283DA63-8C83-4612-A014-833D75C19256}">
      <dgm:prSet/>
      <dgm:spPr/>
      <dgm:t>
        <a:bodyPr/>
        <a:lstStyle/>
        <a:p>
          <a:endParaRPr lang="en-US"/>
        </a:p>
      </dgm:t>
    </dgm:pt>
    <dgm:pt modelId="{AE970EE0-A580-4A0F-877B-480CBE3BB1F3}" type="sibTrans" cxnId="{F283DA63-8C83-4612-A014-833D75C19256}">
      <dgm:prSet/>
      <dgm:spPr/>
      <dgm:t>
        <a:bodyPr/>
        <a:lstStyle/>
        <a:p>
          <a:endParaRPr lang="en-US"/>
        </a:p>
      </dgm:t>
    </dgm:pt>
    <dgm:pt modelId="{AFEFEFC8-F298-4F70-BD30-C3FE46F611E8}" type="pres">
      <dgm:prSet presAssocID="{8DB119B4-3B9D-4EFB-B5F0-9F020C1B2CFB}" presName="linear" presStyleCnt="0">
        <dgm:presLayoutVars>
          <dgm:animLvl val="lvl"/>
          <dgm:resizeHandles val="exact"/>
        </dgm:presLayoutVars>
      </dgm:prSet>
      <dgm:spPr/>
    </dgm:pt>
    <dgm:pt modelId="{780E84FE-6142-4F44-9947-1513A438EFC1}" type="pres">
      <dgm:prSet presAssocID="{65C554A8-46FB-412E-8C4A-C3C53618FCD2}" presName="parentText" presStyleLbl="node1" presStyleIdx="0" presStyleCnt="4">
        <dgm:presLayoutVars>
          <dgm:chMax val="0"/>
          <dgm:bulletEnabled val="1"/>
        </dgm:presLayoutVars>
      </dgm:prSet>
      <dgm:spPr/>
    </dgm:pt>
    <dgm:pt modelId="{F32A29A8-3DD3-4E5C-A942-279E581B21F6}" type="pres">
      <dgm:prSet presAssocID="{65C554A8-46FB-412E-8C4A-C3C53618FCD2}" presName="childText" presStyleLbl="revTx" presStyleIdx="0" presStyleCnt="1">
        <dgm:presLayoutVars>
          <dgm:bulletEnabled val="1"/>
        </dgm:presLayoutVars>
      </dgm:prSet>
      <dgm:spPr/>
    </dgm:pt>
    <dgm:pt modelId="{20DF203F-0E79-4DF4-B04F-A9C5CF9C3A43}" type="pres">
      <dgm:prSet presAssocID="{ABED2E8E-2498-4E0C-8A37-3F0799ED21F6}" presName="parentText" presStyleLbl="node1" presStyleIdx="1" presStyleCnt="4">
        <dgm:presLayoutVars>
          <dgm:chMax val="0"/>
          <dgm:bulletEnabled val="1"/>
        </dgm:presLayoutVars>
      </dgm:prSet>
      <dgm:spPr/>
    </dgm:pt>
    <dgm:pt modelId="{A814092B-8392-4286-9558-F44AA00804F0}" type="pres">
      <dgm:prSet presAssocID="{25A96543-E676-4A29-8893-75C70C8C7404}" presName="spacer" presStyleCnt="0"/>
      <dgm:spPr/>
    </dgm:pt>
    <dgm:pt modelId="{DCB6BF15-E17E-4646-B13D-FA06DC79559E}" type="pres">
      <dgm:prSet presAssocID="{32326421-4226-478C-AA47-C4820E7B792A}" presName="parentText" presStyleLbl="node1" presStyleIdx="2" presStyleCnt="4">
        <dgm:presLayoutVars>
          <dgm:chMax val="0"/>
          <dgm:bulletEnabled val="1"/>
        </dgm:presLayoutVars>
      </dgm:prSet>
      <dgm:spPr/>
    </dgm:pt>
    <dgm:pt modelId="{2742A3B3-38F9-4EEA-8632-4C922B0875A9}" type="pres">
      <dgm:prSet presAssocID="{51398D0E-AA5E-41F4-BB58-51C268B452F4}" presName="spacer" presStyleCnt="0"/>
      <dgm:spPr/>
    </dgm:pt>
    <dgm:pt modelId="{205B3955-A29C-4552-BC48-B4C3FE85ED63}" type="pres">
      <dgm:prSet presAssocID="{E00BDA42-F342-462B-BB8E-21C1B22C6D81}" presName="parentText" presStyleLbl="node1" presStyleIdx="3" presStyleCnt="4">
        <dgm:presLayoutVars>
          <dgm:chMax val="0"/>
          <dgm:bulletEnabled val="1"/>
        </dgm:presLayoutVars>
      </dgm:prSet>
      <dgm:spPr/>
    </dgm:pt>
  </dgm:ptLst>
  <dgm:cxnLst>
    <dgm:cxn modelId="{4A8DA13A-134A-4C56-AC9D-66734A6BAAD8}" srcId="{8DB119B4-3B9D-4EFB-B5F0-9F020C1B2CFB}" destId="{65C554A8-46FB-412E-8C4A-C3C53618FCD2}" srcOrd="0" destOrd="0" parTransId="{2B9E1D84-1592-479C-A4EB-FAFD863695F7}" sibTransId="{0D6AAF5D-F430-429B-913F-BD660221D05E}"/>
    <dgm:cxn modelId="{07F33F41-FB4C-49AD-850E-92729061FEB4}" type="presOf" srcId="{E00BDA42-F342-462B-BB8E-21C1B22C6D81}" destId="{205B3955-A29C-4552-BC48-B4C3FE85ED63}" srcOrd="0" destOrd="0" presId="urn:microsoft.com/office/officeart/2005/8/layout/vList2"/>
    <dgm:cxn modelId="{F283DA63-8C83-4612-A014-833D75C19256}" srcId="{8DB119B4-3B9D-4EFB-B5F0-9F020C1B2CFB}" destId="{E00BDA42-F342-462B-BB8E-21C1B22C6D81}" srcOrd="3" destOrd="0" parTransId="{A1E8C81E-8B86-4CDE-B27E-DD509FEF87A4}" sibTransId="{AE970EE0-A580-4A0F-877B-480CBE3BB1F3}"/>
    <dgm:cxn modelId="{7109954E-12E9-49D6-B53B-46D927805388}" srcId="{65C554A8-46FB-412E-8C4A-C3C53618FCD2}" destId="{EB04511C-E13B-4961-9DF4-0283145C45E8}" srcOrd="0" destOrd="0" parTransId="{55DAC2FD-6B1F-44BE-B0DC-AA3F48F072C8}" sibTransId="{557D6857-530C-40A1-9DD0-4B024D08407F}"/>
    <dgm:cxn modelId="{31DFA653-555F-4775-A83E-8F0FB560EF6E}" type="presOf" srcId="{32326421-4226-478C-AA47-C4820E7B792A}" destId="{DCB6BF15-E17E-4646-B13D-FA06DC79559E}" srcOrd="0" destOrd="0" presId="urn:microsoft.com/office/officeart/2005/8/layout/vList2"/>
    <dgm:cxn modelId="{E9A3D87D-46AB-4604-B57C-BD63453D825B}" type="presOf" srcId="{ABED2E8E-2498-4E0C-8A37-3F0799ED21F6}" destId="{20DF203F-0E79-4DF4-B04F-A9C5CF9C3A43}" srcOrd="0" destOrd="0" presId="urn:microsoft.com/office/officeart/2005/8/layout/vList2"/>
    <dgm:cxn modelId="{01A66A83-6218-4C9C-AC2C-323AD455595D}" type="presOf" srcId="{65C554A8-46FB-412E-8C4A-C3C53618FCD2}" destId="{780E84FE-6142-4F44-9947-1513A438EFC1}" srcOrd="0" destOrd="0" presId="urn:microsoft.com/office/officeart/2005/8/layout/vList2"/>
    <dgm:cxn modelId="{AB38ACB1-D0FA-4E26-97FA-09250A13D352}" srcId="{8DB119B4-3B9D-4EFB-B5F0-9F020C1B2CFB}" destId="{32326421-4226-478C-AA47-C4820E7B792A}" srcOrd="2" destOrd="0" parTransId="{34B196A6-03B4-4EAF-B178-F7704F39BE47}" sibTransId="{51398D0E-AA5E-41F4-BB58-51C268B452F4}"/>
    <dgm:cxn modelId="{3D587ED8-680D-4172-806A-374326F685A2}" type="presOf" srcId="{8DB119B4-3B9D-4EFB-B5F0-9F020C1B2CFB}" destId="{AFEFEFC8-F298-4F70-BD30-C3FE46F611E8}" srcOrd="0" destOrd="0" presId="urn:microsoft.com/office/officeart/2005/8/layout/vList2"/>
    <dgm:cxn modelId="{59EFDEDC-E398-45E1-8352-B28FA0BD90F3}" srcId="{8DB119B4-3B9D-4EFB-B5F0-9F020C1B2CFB}" destId="{ABED2E8E-2498-4E0C-8A37-3F0799ED21F6}" srcOrd="1" destOrd="0" parTransId="{D8E58F06-A3AE-4131-914B-8C78A78DFA49}" sibTransId="{25A96543-E676-4A29-8893-75C70C8C7404}"/>
    <dgm:cxn modelId="{6A81DEE2-22DD-451A-AB0A-A1C5E9826A40}" type="presOf" srcId="{EB04511C-E13B-4961-9DF4-0283145C45E8}" destId="{F32A29A8-3DD3-4E5C-A942-279E581B21F6}" srcOrd="0" destOrd="0" presId="urn:microsoft.com/office/officeart/2005/8/layout/vList2"/>
    <dgm:cxn modelId="{C462E4AB-A784-439A-A084-B6C650586631}" type="presParOf" srcId="{AFEFEFC8-F298-4F70-BD30-C3FE46F611E8}" destId="{780E84FE-6142-4F44-9947-1513A438EFC1}" srcOrd="0" destOrd="0" presId="urn:microsoft.com/office/officeart/2005/8/layout/vList2"/>
    <dgm:cxn modelId="{2DC15D0A-68DD-421C-AD67-B50E1A2284FF}" type="presParOf" srcId="{AFEFEFC8-F298-4F70-BD30-C3FE46F611E8}" destId="{F32A29A8-3DD3-4E5C-A942-279E581B21F6}" srcOrd="1" destOrd="0" presId="urn:microsoft.com/office/officeart/2005/8/layout/vList2"/>
    <dgm:cxn modelId="{87549867-9F95-4475-854D-3A1D15FD2F26}" type="presParOf" srcId="{AFEFEFC8-F298-4F70-BD30-C3FE46F611E8}" destId="{20DF203F-0E79-4DF4-B04F-A9C5CF9C3A43}" srcOrd="2" destOrd="0" presId="urn:microsoft.com/office/officeart/2005/8/layout/vList2"/>
    <dgm:cxn modelId="{95005DAB-A76A-4D34-8F48-8CE89D481384}" type="presParOf" srcId="{AFEFEFC8-F298-4F70-BD30-C3FE46F611E8}" destId="{A814092B-8392-4286-9558-F44AA00804F0}" srcOrd="3" destOrd="0" presId="urn:microsoft.com/office/officeart/2005/8/layout/vList2"/>
    <dgm:cxn modelId="{3014E545-55F5-4666-B791-162C729380CC}" type="presParOf" srcId="{AFEFEFC8-F298-4F70-BD30-C3FE46F611E8}" destId="{DCB6BF15-E17E-4646-B13D-FA06DC79559E}" srcOrd="4" destOrd="0" presId="urn:microsoft.com/office/officeart/2005/8/layout/vList2"/>
    <dgm:cxn modelId="{B991A0AE-D56A-4732-BB52-5024932D2485}" type="presParOf" srcId="{AFEFEFC8-F298-4F70-BD30-C3FE46F611E8}" destId="{2742A3B3-38F9-4EEA-8632-4C922B0875A9}" srcOrd="5" destOrd="0" presId="urn:microsoft.com/office/officeart/2005/8/layout/vList2"/>
    <dgm:cxn modelId="{BF96F45E-58AD-4686-8C4C-25DA1033915E}" type="presParOf" srcId="{AFEFEFC8-F298-4F70-BD30-C3FE46F611E8}" destId="{205B3955-A29C-4552-BC48-B4C3FE85ED6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1FE3F36-2DEE-4552-8EF4-CCD4AC3C09B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BF74134-0224-4B0D-A910-AAC8DFB3CD3C}">
      <dgm:prSet/>
      <dgm:spPr/>
      <dgm:t>
        <a:bodyPr/>
        <a:lstStyle/>
        <a:p>
          <a:r>
            <a:rPr lang="en-US"/>
            <a:t>Sometimes, you will need to encourage interview participants to discuss their responses more fully.</a:t>
          </a:r>
        </a:p>
      </dgm:t>
    </dgm:pt>
    <dgm:pt modelId="{2DEF93E7-CCD3-4610-B53E-BCFFD99DCE9F}" type="parTrans" cxnId="{6B141C73-C8F8-43E5-B6F5-DEA6FB1BDDAA}">
      <dgm:prSet/>
      <dgm:spPr/>
      <dgm:t>
        <a:bodyPr/>
        <a:lstStyle/>
        <a:p>
          <a:endParaRPr lang="en-US"/>
        </a:p>
      </dgm:t>
    </dgm:pt>
    <dgm:pt modelId="{56F19FC8-4306-416A-97DC-827E87043F1A}" type="sibTrans" cxnId="{6B141C73-C8F8-43E5-B6F5-DEA6FB1BDDAA}">
      <dgm:prSet/>
      <dgm:spPr/>
      <dgm:t>
        <a:bodyPr/>
        <a:lstStyle/>
        <a:p>
          <a:endParaRPr lang="en-US"/>
        </a:p>
      </dgm:t>
    </dgm:pt>
    <dgm:pt modelId="{7E3D2B54-4B8E-47FB-91C4-4BD591D5A452}">
      <dgm:prSet/>
      <dgm:spPr/>
      <dgm:t>
        <a:bodyPr/>
        <a:lstStyle/>
        <a:p>
          <a:r>
            <a:rPr lang="en-US" b="1"/>
            <a:t>Probes</a:t>
          </a:r>
          <a:r>
            <a:rPr lang="en-US"/>
            <a:t> are follow-up questions that ask the participant to elaborate, explain, or provide a story about what he or she has said.</a:t>
          </a:r>
        </a:p>
      </dgm:t>
    </dgm:pt>
    <dgm:pt modelId="{288F5783-3373-4CC0-8D7D-4A5B580D8F66}" type="parTrans" cxnId="{3C708676-A830-48CE-9398-937E0B1E835B}">
      <dgm:prSet/>
      <dgm:spPr/>
      <dgm:t>
        <a:bodyPr/>
        <a:lstStyle/>
        <a:p>
          <a:endParaRPr lang="en-US"/>
        </a:p>
      </dgm:t>
    </dgm:pt>
    <dgm:pt modelId="{619EA1F5-5092-4FFD-99F1-94A35FCDB91F}" type="sibTrans" cxnId="{3C708676-A830-48CE-9398-937E0B1E835B}">
      <dgm:prSet/>
      <dgm:spPr/>
      <dgm:t>
        <a:bodyPr/>
        <a:lstStyle/>
        <a:p>
          <a:endParaRPr lang="en-US"/>
        </a:p>
      </dgm:t>
    </dgm:pt>
    <dgm:pt modelId="{895A6CBA-EC9D-4DA2-B164-6569D87485B8}">
      <dgm:prSet/>
      <dgm:spPr/>
      <dgm:t>
        <a:bodyPr/>
        <a:lstStyle/>
        <a:p>
          <a:r>
            <a:rPr lang="en-US"/>
            <a:t>For example, you can ask probing questions like: </a:t>
          </a:r>
        </a:p>
      </dgm:t>
    </dgm:pt>
    <dgm:pt modelId="{BB62ACDB-439E-421E-B0FF-9EAE12AC1A6E}" type="parTrans" cxnId="{933B5C2B-E6EF-4D4B-A181-DF4C8FF0F99E}">
      <dgm:prSet/>
      <dgm:spPr/>
      <dgm:t>
        <a:bodyPr/>
        <a:lstStyle/>
        <a:p>
          <a:endParaRPr lang="en-US"/>
        </a:p>
      </dgm:t>
    </dgm:pt>
    <dgm:pt modelId="{E3FBFF30-F556-404A-91C7-578BC6B1A4BB}" type="sibTrans" cxnId="{933B5C2B-E6EF-4D4B-A181-DF4C8FF0F99E}">
      <dgm:prSet/>
      <dgm:spPr/>
      <dgm:t>
        <a:bodyPr/>
        <a:lstStyle/>
        <a:p>
          <a:endParaRPr lang="en-US"/>
        </a:p>
      </dgm:t>
    </dgm:pt>
    <dgm:pt modelId="{4DBEB147-C0DD-475F-8B22-08E1DEDD3900}">
      <dgm:prSet/>
      <dgm:spPr/>
      <dgm:t>
        <a:bodyPr/>
        <a:lstStyle/>
        <a:p>
          <a:r>
            <a:rPr lang="en-US"/>
            <a:t>“Can you tell me more about that?”</a:t>
          </a:r>
        </a:p>
      </dgm:t>
    </dgm:pt>
    <dgm:pt modelId="{99B0F448-662E-402C-9332-B7FA186B1779}" type="parTrans" cxnId="{03BA2052-16CD-4746-9EA5-C951F8EA1AB5}">
      <dgm:prSet/>
      <dgm:spPr/>
      <dgm:t>
        <a:bodyPr/>
        <a:lstStyle/>
        <a:p>
          <a:endParaRPr lang="en-US"/>
        </a:p>
      </dgm:t>
    </dgm:pt>
    <dgm:pt modelId="{AAFE2746-219E-4314-A2E8-F4EE12CCB35A}" type="sibTrans" cxnId="{03BA2052-16CD-4746-9EA5-C951F8EA1AB5}">
      <dgm:prSet/>
      <dgm:spPr/>
      <dgm:t>
        <a:bodyPr/>
        <a:lstStyle/>
        <a:p>
          <a:endParaRPr lang="en-US"/>
        </a:p>
      </dgm:t>
    </dgm:pt>
    <dgm:pt modelId="{2FF1FCA4-6A18-49F1-A6AD-2777747E304F}">
      <dgm:prSet/>
      <dgm:spPr/>
      <dgm:t>
        <a:bodyPr/>
        <a:lstStyle/>
        <a:p>
          <a:r>
            <a:rPr lang="en-US"/>
            <a:t>“You mentioned _______, in what ways?”</a:t>
          </a:r>
        </a:p>
      </dgm:t>
    </dgm:pt>
    <dgm:pt modelId="{F1203084-A287-4E14-B2C9-D835F47F9E0F}" type="parTrans" cxnId="{F2C46730-A128-4187-B1BE-5F3239B99450}">
      <dgm:prSet/>
      <dgm:spPr/>
      <dgm:t>
        <a:bodyPr/>
        <a:lstStyle/>
        <a:p>
          <a:endParaRPr lang="en-US"/>
        </a:p>
      </dgm:t>
    </dgm:pt>
    <dgm:pt modelId="{CB59418F-5D72-4D1B-83C0-F1DE7A31E0F6}" type="sibTrans" cxnId="{F2C46730-A128-4187-B1BE-5F3239B99450}">
      <dgm:prSet/>
      <dgm:spPr/>
      <dgm:t>
        <a:bodyPr/>
        <a:lstStyle/>
        <a:p>
          <a:endParaRPr lang="en-US"/>
        </a:p>
      </dgm:t>
    </dgm:pt>
    <dgm:pt modelId="{D82C1DE4-7710-416E-9A56-8B08D326334F}" type="pres">
      <dgm:prSet presAssocID="{81FE3F36-2DEE-4552-8EF4-CCD4AC3C09B3}" presName="linear" presStyleCnt="0">
        <dgm:presLayoutVars>
          <dgm:animLvl val="lvl"/>
          <dgm:resizeHandles val="exact"/>
        </dgm:presLayoutVars>
      </dgm:prSet>
      <dgm:spPr/>
    </dgm:pt>
    <dgm:pt modelId="{CC6836E4-1A67-41F9-B19C-D000A17B126F}" type="pres">
      <dgm:prSet presAssocID="{4BF74134-0224-4B0D-A910-AAC8DFB3CD3C}" presName="parentText" presStyleLbl="node1" presStyleIdx="0" presStyleCnt="3">
        <dgm:presLayoutVars>
          <dgm:chMax val="0"/>
          <dgm:bulletEnabled val="1"/>
        </dgm:presLayoutVars>
      </dgm:prSet>
      <dgm:spPr/>
    </dgm:pt>
    <dgm:pt modelId="{06987C77-69FF-4F94-9F02-DB2292B122B4}" type="pres">
      <dgm:prSet presAssocID="{56F19FC8-4306-416A-97DC-827E87043F1A}" presName="spacer" presStyleCnt="0"/>
      <dgm:spPr/>
    </dgm:pt>
    <dgm:pt modelId="{33578978-870B-4F76-8A7F-B4D88C57653D}" type="pres">
      <dgm:prSet presAssocID="{7E3D2B54-4B8E-47FB-91C4-4BD591D5A452}" presName="parentText" presStyleLbl="node1" presStyleIdx="1" presStyleCnt="3">
        <dgm:presLayoutVars>
          <dgm:chMax val="0"/>
          <dgm:bulletEnabled val="1"/>
        </dgm:presLayoutVars>
      </dgm:prSet>
      <dgm:spPr/>
    </dgm:pt>
    <dgm:pt modelId="{40A804E1-DE20-4056-8BD4-9FBB28A16AF7}" type="pres">
      <dgm:prSet presAssocID="{619EA1F5-5092-4FFD-99F1-94A35FCDB91F}" presName="spacer" presStyleCnt="0"/>
      <dgm:spPr/>
    </dgm:pt>
    <dgm:pt modelId="{2A44F822-58EA-4AB5-A8BD-8DA9D7522083}" type="pres">
      <dgm:prSet presAssocID="{895A6CBA-EC9D-4DA2-B164-6569D87485B8}" presName="parentText" presStyleLbl="node1" presStyleIdx="2" presStyleCnt="3">
        <dgm:presLayoutVars>
          <dgm:chMax val="0"/>
          <dgm:bulletEnabled val="1"/>
        </dgm:presLayoutVars>
      </dgm:prSet>
      <dgm:spPr/>
    </dgm:pt>
    <dgm:pt modelId="{133D277D-7DA5-470C-B28B-1321239844BF}" type="pres">
      <dgm:prSet presAssocID="{895A6CBA-EC9D-4DA2-B164-6569D87485B8}" presName="childText" presStyleLbl="revTx" presStyleIdx="0" presStyleCnt="1">
        <dgm:presLayoutVars>
          <dgm:bulletEnabled val="1"/>
        </dgm:presLayoutVars>
      </dgm:prSet>
      <dgm:spPr/>
    </dgm:pt>
  </dgm:ptLst>
  <dgm:cxnLst>
    <dgm:cxn modelId="{04FD5106-9B03-4AA2-B146-B1681B262810}" type="presOf" srcId="{895A6CBA-EC9D-4DA2-B164-6569D87485B8}" destId="{2A44F822-58EA-4AB5-A8BD-8DA9D7522083}" srcOrd="0" destOrd="0" presId="urn:microsoft.com/office/officeart/2005/8/layout/vList2"/>
    <dgm:cxn modelId="{933B5C2B-E6EF-4D4B-A181-DF4C8FF0F99E}" srcId="{81FE3F36-2DEE-4552-8EF4-CCD4AC3C09B3}" destId="{895A6CBA-EC9D-4DA2-B164-6569D87485B8}" srcOrd="2" destOrd="0" parTransId="{BB62ACDB-439E-421E-B0FF-9EAE12AC1A6E}" sibTransId="{E3FBFF30-F556-404A-91C7-578BC6B1A4BB}"/>
    <dgm:cxn modelId="{F2C46730-A128-4187-B1BE-5F3239B99450}" srcId="{895A6CBA-EC9D-4DA2-B164-6569D87485B8}" destId="{2FF1FCA4-6A18-49F1-A6AD-2777747E304F}" srcOrd="1" destOrd="0" parTransId="{F1203084-A287-4E14-B2C9-D835F47F9E0F}" sibTransId="{CB59418F-5D72-4D1B-83C0-F1DE7A31E0F6}"/>
    <dgm:cxn modelId="{F5992841-E915-4364-AD67-1CFD3C3691B6}" type="presOf" srcId="{2FF1FCA4-6A18-49F1-A6AD-2777747E304F}" destId="{133D277D-7DA5-470C-B28B-1321239844BF}" srcOrd="0" destOrd="1" presId="urn:microsoft.com/office/officeart/2005/8/layout/vList2"/>
    <dgm:cxn modelId="{03BA2052-16CD-4746-9EA5-C951F8EA1AB5}" srcId="{895A6CBA-EC9D-4DA2-B164-6569D87485B8}" destId="{4DBEB147-C0DD-475F-8B22-08E1DEDD3900}" srcOrd="0" destOrd="0" parTransId="{99B0F448-662E-402C-9332-B7FA186B1779}" sibTransId="{AAFE2746-219E-4314-A2E8-F4EE12CCB35A}"/>
    <dgm:cxn modelId="{CDCB5972-A549-4A22-987D-32E5C65B9E41}" type="presOf" srcId="{4BF74134-0224-4B0D-A910-AAC8DFB3CD3C}" destId="{CC6836E4-1A67-41F9-B19C-D000A17B126F}" srcOrd="0" destOrd="0" presId="urn:microsoft.com/office/officeart/2005/8/layout/vList2"/>
    <dgm:cxn modelId="{6B141C73-C8F8-43E5-B6F5-DEA6FB1BDDAA}" srcId="{81FE3F36-2DEE-4552-8EF4-CCD4AC3C09B3}" destId="{4BF74134-0224-4B0D-A910-AAC8DFB3CD3C}" srcOrd="0" destOrd="0" parTransId="{2DEF93E7-CCD3-4610-B53E-BCFFD99DCE9F}" sibTransId="{56F19FC8-4306-416A-97DC-827E87043F1A}"/>
    <dgm:cxn modelId="{3C708676-A830-48CE-9398-937E0B1E835B}" srcId="{81FE3F36-2DEE-4552-8EF4-CCD4AC3C09B3}" destId="{7E3D2B54-4B8E-47FB-91C4-4BD591D5A452}" srcOrd="1" destOrd="0" parTransId="{288F5783-3373-4CC0-8D7D-4A5B580D8F66}" sibTransId="{619EA1F5-5092-4FFD-99F1-94A35FCDB91F}"/>
    <dgm:cxn modelId="{AF6D458F-A557-43FE-82EC-88AD30510DC4}" type="presOf" srcId="{4DBEB147-C0DD-475F-8B22-08E1DEDD3900}" destId="{133D277D-7DA5-470C-B28B-1321239844BF}" srcOrd="0" destOrd="0" presId="urn:microsoft.com/office/officeart/2005/8/layout/vList2"/>
    <dgm:cxn modelId="{3A3F43D4-F659-4475-96B9-6B1550EA7BD5}" type="presOf" srcId="{81FE3F36-2DEE-4552-8EF4-CCD4AC3C09B3}" destId="{D82C1DE4-7710-416E-9A56-8B08D326334F}" srcOrd="0" destOrd="0" presId="urn:microsoft.com/office/officeart/2005/8/layout/vList2"/>
    <dgm:cxn modelId="{A28922E9-7561-43DC-9189-C4AC135DFA2D}" type="presOf" srcId="{7E3D2B54-4B8E-47FB-91C4-4BD591D5A452}" destId="{33578978-870B-4F76-8A7F-B4D88C57653D}" srcOrd="0" destOrd="0" presId="urn:microsoft.com/office/officeart/2005/8/layout/vList2"/>
    <dgm:cxn modelId="{658FD43C-50CA-44E3-9C90-734E78036CE7}" type="presParOf" srcId="{D82C1DE4-7710-416E-9A56-8B08D326334F}" destId="{CC6836E4-1A67-41F9-B19C-D000A17B126F}" srcOrd="0" destOrd="0" presId="urn:microsoft.com/office/officeart/2005/8/layout/vList2"/>
    <dgm:cxn modelId="{66A5A07E-4B50-47F7-8505-060610119959}" type="presParOf" srcId="{D82C1DE4-7710-416E-9A56-8B08D326334F}" destId="{06987C77-69FF-4F94-9F02-DB2292B122B4}" srcOrd="1" destOrd="0" presId="urn:microsoft.com/office/officeart/2005/8/layout/vList2"/>
    <dgm:cxn modelId="{1A98B1F3-6104-48DF-9D78-E264627D8823}" type="presParOf" srcId="{D82C1DE4-7710-416E-9A56-8B08D326334F}" destId="{33578978-870B-4F76-8A7F-B4D88C57653D}" srcOrd="2" destOrd="0" presId="urn:microsoft.com/office/officeart/2005/8/layout/vList2"/>
    <dgm:cxn modelId="{C5627DF8-5DD2-4968-8B68-D786194F68F8}" type="presParOf" srcId="{D82C1DE4-7710-416E-9A56-8B08D326334F}" destId="{40A804E1-DE20-4056-8BD4-9FBB28A16AF7}" srcOrd="3" destOrd="0" presId="urn:microsoft.com/office/officeart/2005/8/layout/vList2"/>
    <dgm:cxn modelId="{63E811D9-0655-4F88-8168-AF464E80C60C}" type="presParOf" srcId="{D82C1DE4-7710-416E-9A56-8B08D326334F}" destId="{2A44F822-58EA-4AB5-A8BD-8DA9D7522083}" srcOrd="4" destOrd="0" presId="urn:microsoft.com/office/officeart/2005/8/layout/vList2"/>
    <dgm:cxn modelId="{A8D3BF22-70C4-41CC-9BCF-64CA96DBBC6F}" type="presParOf" srcId="{D82C1DE4-7710-416E-9A56-8B08D326334F}" destId="{133D277D-7DA5-470C-B28B-1321239844BF}"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B03EC58-E92B-4030-A619-FCC0E68FF47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F1717CE-DF8C-4F28-AD8F-917F93556CD8}">
      <dgm:prSet/>
      <dgm:spPr/>
      <dgm:t>
        <a:bodyPr/>
        <a:lstStyle/>
        <a:p>
          <a:r>
            <a:rPr lang="en-US"/>
            <a:t>Examples of Additional Topics to cover: </a:t>
          </a:r>
        </a:p>
      </dgm:t>
    </dgm:pt>
    <dgm:pt modelId="{13F49048-FDFD-41A3-B88C-A7C7DB47319B}" type="parTrans" cxnId="{EEBFBF3C-B1B1-4648-9D16-A6F8CE05BB1B}">
      <dgm:prSet/>
      <dgm:spPr/>
      <dgm:t>
        <a:bodyPr/>
        <a:lstStyle/>
        <a:p>
          <a:endParaRPr lang="en-US"/>
        </a:p>
      </dgm:t>
    </dgm:pt>
    <dgm:pt modelId="{DAB03269-3E78-4E1D-83E4-DB9B5EF6D701}" type="sibTrans" cxnId="{EEBFBF3C-B1B1-4648-9D16-A6F8CE05BB1B}">
      <dgm:prSet/>
      <dgm:spPr/>
      <dgm:t>
        <a:bodyPr/>
        <a:lstStyle/>
        <a:p>
          <a:endParaRPr lang="en-US"/>
        </a:p>
      </dgm:t>
    </dgm:pt>
    <dgm:pt modelId="{0C2640C0-C855-4418-9EB3-353CDE85BC74}">
      <dgm:prSet/>
      <dgm:spPr/>
      <dgm:t>
        <a:bodyPr/>
        <a:lstStyle/>
        <a:p>
          <a:r>
            <a:rPr lang="en-US"/>
            <a:t>Weekends; difficult times</a:t>
          </a:r>
        </a:p>
      </dgm:t>
    </dgm:pt>
    <dgm:pt modelId="{9CC7966A-C198-40B6-86BA-4AD3BD468988}" type="parTrans" cxnId="{E4CB0B70-0078-4CDB-B0F2-3BEDC4168BE8}">
      <dgm:prSet/>
      <dgm:spPr/>
      <dgm:t>
        <a:bodyPr/>
        <a:lstStyle/>
        <a:p>
          <a:endParaRPr lang="en-US"/>
        </a:p>
      </dgm:t>
    </dgm:pt>
    <dgm:pt modelId="{E36A62D9-F4C9-49DA-B4CF-11F5536AD252}" type="sibTrans" cxnId="{E4CB0B70-0078-4CDB-B0F2-3BEDC4168BE8}">
      <dgm:prSet/>
      <dgm:spPr/>
      <dgm:t>
        <a:bodyPr/>
        <a:lstStyle/>
        <a:p>
          <a:endParaRPr lang="en-US"/>
        </a:p>
      </dgm:t>
    </dgm:pt>
    <dgm:pt modelId="{349C5D2C-B413-411B-8A91-94EB95686D5D}">
      <dgm:prSet/>
      <dgm:spPr/>
      <dgm:t>
        <a:bodyPr/>
        <a:lstStyle/>
        <a:p>
          <a:r>
            <a:rPr lang="en-US"/>
            <a:t>Church support</a:t>
          </a:r>
        </a:p>
      </dgm:t>
    </dgm:pt>
    <dgm:pt modelId="{8006F5D0-485D-47C0-A26B-10F6CD58933E}" type="parTrans" cxnId="{9DC3F10C-A653-4A9B-B6BD-EE96199CF6FC}">
      <dgm:prSet/>
      <dgm:spPr/>
      <dgm:t>
        <a:bodyPr/>
        <a:lstStyle/>
        <a:p>
          <a:endParaRPr lang="en-US"/>
        </a:p>
      </dgm:t>
    </dgm:pt>
    <dgm:pt modelId="{AC57B007-1DF9-4895-B449-DB1720295AEE}" type="sibTrans" cxnId="{9DC3F10C-A653-4A9B-B6BD-EE96199CF6FC}">
      <dgm:prSet/>
      <dgm:spPr/>
      <dgm:t>
        <a:bodyPr/>
        <a:lstStyle/>
        <a:p>
          <a:endParaRPr lang="en-US"/>
        </a:p>
      </dgm:t>
    </dgm:pt>
    <dgm:pt modelId="{9C925726-02DA-48B4-A9B8-2415984F40C6}">
      <dgm:prSet/>
      <dgm:spPr/>
      <dgm:t>
        <a:bodyPr/>
        <a:lstStyle/>
        <a:p>
          <a:r>
            <a:rPr lang="en-US"/>
            <a:t>Example of a Final Question:</a:t>
          </a:r>
        </a:p>
      </dgm:t>
    </dgm:pt>
    <dgm:pt modelId="{2BB5C4EC-8058-402A-B133-9DA79FEAE367}" type="parTrans" cxnId="{B2B3676B-2C66-49F5-A30D-182E12474DBC}">
      <dgm:prSet/>
      <dgm:spPr/>
      <dgm:t>
        <a:bodyPr/>
        <a:lstStyle/>
        <a:p>
          <a:endParaRPr lang="en-US"/>
        </a:p>
      </dgm:t>
    </dgm:pt>
    <dgm:pt modelId="{8DA750F0-9A4A-4A0E-AC49-3E57CCD63486}" type="sibTrans" cxnId="{B2B3676B-2C66-49F5-A30D-182E12474DBC}">
      <dgm:prSet/>
      <dgm:spPr/>
      <dgm:t>
        <a:bodyPr/>
        <a:lstStyle/>
        <a:p>
          <a:endParaRPr lang="en-US"/>
        </a:p>
      </dgm:t>
    </dgm:pt>
    <dgm:pt modelId="{BC383089-E581-4709-ABDA-2A654436D4E2}">
      <dgm:prSet/>
      <dgm:spPr/>
      <dgm:t>
        <a:bodyPr/>
        <a:lstStyle/>
        <a:p>
          <a:r>
            <a:rPr lang="en-US"/>
            <a:t>Is there anything that I haven’t asked you about that I should have?</a:t>
          </a:r>
        </a:p>
      </dgm:t>
    </dgm:pt>
    <dgm:pt modelId="{8EBB2B61-87D0-43D8-9CC9-5411F796E93D}" type="parTrans" cxnId="{6564AC92-F482-4649-9D21-616E4A6BEBD6}">
      <dgm:prSet/>
      <dgm:spPr/>
      <dgm:t>
        <a:bodyPr/>
        <a:lstStyle/>
        <a:p>
          <a:endParaRPr lang="en-US"/>
        </a:p>
      </dgm:t>
    </dgm:pt>
    <dgm:pt modelId="{861D1E70-2F7C-4B54-9CB4-22877AEEC78D}" type="sibTrans" cxnId="{6564AC92-F482-4649-9D21-616E4A6BEBD6}">
      <dgm:prSet/>
      <dgm:spPr/>
      <dgm:t>
        <a:bodyPr/>
        <a:lstStyle/>
        <a:p>
          <a:endParaRPr lang="en-US"/>
        </a:p>
      </dgm:t>
    </dgm:pt>
    <dgm:pt modelId="{6CD38944-A232-4E0F-8627-87BBBDB9F84C}" type="pres">
      <dgm:prSet presAssocID="{CB03EC58-E92B-4030-A619-FCC0E68FF473}" presName="linear" presStyleCnt="0">
        <dgm:presLayoutVars>
          <dgm:animLvl val="lvl"/>
          <dgm:resizeHandles val="exact"/>
        </dgm:presLayoutVars>
      </dgm:prSet>
      <dgm:spPr/>
    </dgm:pt>
    <dgm:pt modelId="{A8D07B01-5C66-47E2-90B3-C736D221F659}" type="pres">
      <dgm:prSet presAssocID="{2F1717CE-DF8C-4F28-AD8F-917F93556CD8}" presName="parentText" presStyleLbl="node1" presStyleIdx="0" presStyleCnt="2">
        <dgm:presLayoutVars>
          <dgm:chMax val="0"/>
          <dgm:bulletEnabled val="1"/>
        </dgm:presLayoutVars>
      </dgm:prSet>
      <dgm:spPr/>
    </dgm:pt>
    <dgm:pt modelId="{B4992252-8A02-4D0B-AF4F-9610A7575875}" type="pres">
      <dgm:prSet presAssocID="{2F1717CE-DF8C-4F28-AD8F-917F93556CD8}" presName="childText" presStyleLbl="revTx" presStyleIdx="0" presStyleCnt="2">
        <dgm:presLayoutVars>
          <dgm:bulletEnabled val="1"/>
        </dgm:presLayoutVars>
      </dgm:prSet>
      <dgm:spPr/>
    </dgm:pt>
    <dgm:pt modelId="{56E63063-0534-4353-8DBB-BFAE86666B85}" type="pres">
      <dgm:prSet presAssocID="{9C925726-02DA-48B4-A9B8-2415984F40C6}" presName="parentText" presStyleLbl="node1" presStyleIdx="1" presStyleCnt="2">
        <dgm:presLayoutVars>
          <dgm:chMax val="0"/>
          <dgm:bulletEnabled val="1"/>
        </dgm:presLayoutVars>
      </dgm:prSet>
      <dgm:spPr/>
    </dgm:pt>
    <dgm:pt modelId="{93EE4528-21E8-4689-B2BB-7C0DAAF2E3C1}" type="pres">
      <dgm:prSet presAssocID="{9C925726-02DA-48B4-A9B8-2415984F40C6}" presName="childText" presStyleLbl="revTx" presStyleIdx="1" presStyleCnt="2">
        <dgm:presLayoutVars>
          <dgm:bulletEnabled val="1"/>
        </dgm:presLayoutVars>
      </dgm:prSet>
      <dgm:spPr/>
    </dgm:pt>
  </dgm:ptLst>
  <dgm:cxnLst>
    <dgm:cxn modelId="{9DC3F10C-A653-4A9B-B6BD-EE96199CF6FC}" srcId="{2F1717CE-DF8C-4F28-AD8F-917F93556CD8}" destId="{349C5D2C-B413-411B-8A91-94EB95686D5D}" srcOrd="1" destOrd="0" parTransId="{8006F5D0-485D-47C0-A26B-10F6CD58933E}" sibTransId="{AC57B007-1DF9-4895-B449-DB1720295AEE}"/>
    <dgm:cxn modelId="{EEBFBF3C-B1B1-4648-9D16-A6F8CE05BB1B}" srcId="{CB03EC58-E92B-4030-A619-FCC0E68FF473}" destId="{2F1717CE-DF8C-4F28-AD8F-917F93556CD8}" srcOrd="0" destOrd="0" parTransId="{13F49048-FDFD-41A3-B88C-A7C7DB47319B}" sibTransId="{DAB03269-3E78-4E1D-83E4-DB9B5EF6D701}"/>
    <dgm:cxn modelId="{3BEE6144-1844-4F89-8AB2-0D5ABC79152A}" type="presOf" srcId="{CB03EC58-E92B-4030-A619-FCC0E68FF473}" destId="{6CD38944-A232-4E0F-8627-87BBBDB9F84C}" srcOrd="0" destOrd="0" presId="urn:microsoft.com/office/officeart/2005/8/layout/vList2"/>
    <dgm:cxn modelId="{B2B3676B-2C66-49F5-A30D-182E12474DBC}" srcId="{CB03EC58-E92B-4030-A619-FCC0E68FF473}" destId="{9C925726-02DA-48B4-A9B8-2415984F40C6}" srcOrd="1" destOrd="0" parTransId="{2BB5C4EC-8058-402A-B133-9DA79FEAE367}" sibTransId="{8DA750F0-9A4A-4A0E-AC49-3E57CCD63486}"/>
    <dgm:cxn modelId="{E4CB0B70-0078-4CDB-B0F2-3BEDC4168BE8}" srcId="{2F1717CE-DF8C-4F28-AD8F-917F93556CD8}" destId="{0C2640C0-C855-4418-9EB3-353CDE85BC74}" srcOrd="0" destOrd="0" parTransId="{9CC7966A-C198-40B6-86BA-4AD3BD468988}" sibTransId="{E36A62D9-F4C9-49DA-B4CF-11F5536AD252}"/>
    <dgm:cxn modelId="{6564AC92-F482-4649-9D21-616E4A6BEBD6}" srcId="{9C925726-02DA-48B4-A9B8-2415984F40C6}" destId="{BC383089-E581-4709-ABDA-2A654436D4E2}" srcOrd="0" destOrd="0" parTransId="{8EBB2B61-87D0-43D8-9CC9-5411F796E93D}" sibTransId="{861D1E70-2F7C-4B54-9CB4-22877AEEC78D}"/>
    <dgm:cxn modelId="{3652059B-2207-40D9-9CF5-70E92D04C611}" type="presOf" srcId="{2F1717CE-DF8C-4F28-AD8F-917F93556CD8}" destId="{A8D07B01-5C66-47E2-90B3-C736D221F659}" srcOrd="0" destOrd="0" presId="urn:microsoft.com/office/officeart/2005/8/layout/vList2"/>
    <dgm:cxn modelId="{06ED7BAE-C5F3-4285-8FA1-D5C2F988FFD6}" type="presOf" srcId="{349C5D2C-B413-411B-8A91-94EB95686D5D}" destId="{B4992252-8A02-4D0B-AF4F-9610A7575875}" srcOrd="0" destOrd="1" presId="urn:microsoft.com/office/officeart/2005/8/layout/vList2"/>
    <dgm:cxn modelId="{ECA6A7BE-9CCE-4FB9-AD7C-E72649A06852}" type="presOf" srcId="{0C2640C0-C855-4418-9EB3-353CDE85BC74}" destId="{B4992252-8A02-4D0B-AF4F-9610A7575875}" srcOrd="0" destOrd="0" presId="urn:microsoft.com/office/officeart/2005/8/layout/vList2"/>
    <dgm:cxn modelId="{09B424C0-4134-48EB-ACD5-347CFC4A36D5}" type="presOf" srcId="{9C925726-02DA-48B4-A9B8-2415984F40C6}" destId="{56E63063-0534-4353-8DBB-BFAE86666B85}" srcOrd="0" destOrd="0" presId="urn:microsoft.com/office/officeart/2005/8/layout/vList2"/>
    <dgm:cxn modelId="{881F1FF6-673B-4743-932B-75328A1AC84B}" type="presOf" srcId="{BC383089-E581-4709-ABDA-2A654436D4E2}" destId="{93EE4528-21E8-4689-B2BB-7C0DAAF2E3C1}" srcOrd="0" destOrd="0" presId="urn:microsoft.com/office/officeart/2005/8/layout/vList2"/>
    <dgm:cxn modelId="{D05A5507-F57A-4481-9CF1-E4589A261AB2}" type="presParOf" srcId="{6CD38944-A232-4E0F-8627-87BBBDB9F84C}" destId="{A8D07B01-5C66-47E2-90B3-C736D221F659}" srcOrd="0" destOrd="0" presId="urn:microsoft.com/office/officeart/2005/8/layout/vList2"/>
    <dgm:cxn modelId="{223CEF64-B6E9-4C75-BFBB-37A99BD5E63F}" type="presParOf" srcId="{6CD38944-A232-4E0F-8627-87BBBDB9F84C}" destId="{B4992252-8A02-4D0B-AF4F-9610A7575875}" srcOrd="1" destOrd="0" presId="urn:microsoft.com/office/officeart/2005/8/layout/vList2"/>
    <dgm:cxn modelId="{F2B9C894-9853-4616-B26C-EC657896C289}" type="presParOf" srcId="{6CD38944-A232-4E0F-8627-87BBBDB9F84C}" destId="{56E63063-0534-4353-8DBB-BFAE86666B85}" srcOrd="2" destOrd="0" presId="urn:microsoft.com/office/officeart/2005/8/layout/vList2"/>
    <dgm:cxn modelId="{88B3FCB3-58E0-4ED9-BE2E-2E1DEEB6347C}" type="presParOf" srcId="{6CD38944-A232-4E0F-8627-87BBBDB9F84C}" destId="{93EE4528-21E8-4689-B2BB-7C0DAAF2E3C1}"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46E2115-0AD2-4ED3-A738-0FF805CC13F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BC84ADC-F554-4D32-84A7-BAA9D68B19C0}">
      <dgm:prSet/>
      <dgm:spPr/>
      <dgm:t>
        <a:bodyPr/>
        <a:lstStyle/>
        <a:p>
          <a:r>
            <a:rPr lang="en-US"/>
            <a:t>Researchers have different approaches to creating interview transcripts. </a:t>
          </a:r>
        </a:p>
      </dgm:t>
    </dgm:pt>
    <dgm:pt modelId="{641A1D56-520A-48BD-A2CA-305FC6C5C111}" type="parTrans" cxnId="{ED10A5A8-63FB-435E-894E-E87BC31D489F}">
      <dgm:prSet/>
      <dgm:spPr/>
      <dgm:t>
        <a:bodyPr/>
        <a:lstStyle/>
        <a:p>
          <a:endParaRPr lang="en-US"/>
        </a:p>
      </dgm:t>
    </dgm:pt>
    <dgm:pt modelId="{61DF59DB-A7A5-44D3-B98C-59F6D5568747}" type="sibTrans" cxnId="{ED10A5A8-63FB-435E-894E-E87BC31D489F}">
      <dgm:prSet/>
      <dgm:spPr/>
      <dgm:t>
        <a:bodyPr/>
        <a:lstStyle/>
        <a:p>
          <a:endParaRPr lang="en-US"/>
        </a:p>
      </dgm:t>
    </dgm:pt>
    <dgm:pt modelId="{7F1DAD12-66DD-4DE6-9EC8-93730EF3840F}">
      <dgm:prSet/>
      <dgm:spPr/>
      <dgm:t>
        <a:bodyPr/>
        <a:lstStyle/>
        <a:p>
          <a:r>
            <a:rPr lang="en-US"/>
            <a:t>Some believe in transcribing the whole interview, word for word, while others transcribe only what seems applicable to their own study.</a:t>
          </a:r>
        </a:p>
      </dgm:t>
    </dgm:pt>
    <dgm:pt modelId="{A5401368-AF7C-4056-A003-966F755C688C}" type="parTrans" cxnId="{CE7B09DD-F7AB-4174-9CD1-5703D231DB7B}">
      <dgm:prSet/>
      <dgm:spPr/>
      <dgm:t>
        <a:bodyPr/>
        <a:lstStyle/>
        <a:p>
          <a:endParaRPr lang="en-US"/>
        </a:p>
      </dgm:t>
    </dgm:pt>
    <dgm:pt modelId="{98998C52-88FB-424A-8088-198C3A74A2E1}" type="sibTrans" cxnId="{CE7B09DD-F7AB-4174-9CD1-5703D231DB7B}">
      <dgm:prSet/>
      <dgm:spPr/>
      <dgm:t>
        <a:bodyPr/>
        <a:lstStyle/>
        <a:p>
          <a:endParaRPr lang="en-US"/>
        </a:p>
      </dgm:t>
    </dgm:pt>
    <dgm:pt modelId="{6C44A124-76FF-49EB-9B55-9C7D74A698AE}">
      <dgm:prSet/>
      <dgm:spPr/>
      <dgm:t>
        <a:bodyPr/>
        <a:lstStyle/>
        <a:p>
          <a:r>
            <a:rPr lang="en-US"/>
            <a:t>Many researchers also include their own words to add context.</a:t>
          </a:r>
        </a:p>
      </dgm:t>
    </dgm:pt>
    <dgm:pt modelId="{AF37A54E-7A04-41D0-ABA5-8AF07117E2AE}" type="parTrans" cxnId="{DE62ED7C-36FB-462F-83C8-A648762BEC26}">
      <dgm:prSet/>
      <dgm:spPr/>
      <dgm:t>
        <a:bodyPr/>
        <a:lstStyle/>
        <a:p>
          <a:endParaRPr lang="en-US"/>
        </a:p>
      </dgm:t>
    </dgm:pt>
    <dgm:pt modelId="{C1AD9746-3C54-46C3-A9E5-7D5E51E98893}" type="sibTrans" cxnId="{DE62ED7C-36FB-462F-83C8-A648762BEC26}">
      <dgm:prSet/>
      <dgm:spPr/>
      <dgm:t>
        <a:bodyPr/>
        <a:lstStyle/>
        <a:p>
          <a:endParaRPr lang="en-US"/>
        </a:p>
      </dgm:t>
    </dgm:pt>
    <dgm:pt modelId="{F0CD57A9-432C-4B26-970B-9DCC447ADD5B}">
      <dgm:prSet/>
      <dgm:spPr/>
      <dgm:t>
        <a:bodyPr/>
        <a:lstStyle/>
        <a:p>
          <a:r>
            <a:rPr lang="en-US"/>
            <a:t>Transcribing can be a very time-consuming, tedious process, but it also creates intimate familiarity with your data and can include euphoric moments of discovery. </a:t>
          </a:r>
        </a:p>
      </dgm:t>
    </dgm:pt>
    <dgm:pt modelId="{6BD3FA34-66D1-4638-86AE-A9BE526F7AD7}" type="parTrans" cxnId="{D0671F52-F159-4710-9821-A883112C55DA}">
      <dgm:prSet/>
      <dgm:spPr/>
      <dgm:t>
        <a:bodyPr/>
        <a:lstStyle/>
        <a:p>
          <a:endParaRPr lang="en-US"/>
        </a:p>
      </dgm:t>
    </dgm:pt>
    <dgm:pt modelId="{E120A81B-535C-4BEB-A00E-E2FB5336D8C4}" type="sibTrans" cxnId="{D0671F52-F159-4710-9821-A883112C55DA}">
      <dgm:prSet/>
      <dgm:spPr/>
      <dgm:t>
        <a:bodyPr/>
        <a:lstStyle/>
        <a:p>
          <a:endParaRPr lang="en-US"/>
        </a:p>
      </dgm:t>
    </dgm:pt>
    <dgm:pt modelId="{E701FC0D-393A-40A6-AE37-EBB2447D091C}">
      <dgm:prSet/>
      <dgm:spPr/>
      <dgm:t>
        <a:bodyPr/>
        <a:lstStyle/>
        <a:p>
          <a:r>
            <a:rPr lang="en-US"/>
            <a:t>Intimate familiarity with your data can also help you to identify your strengths and weaknesses as an interviewer. </a:t>
          </a:r>
        </a:p>
      </dgm:t>
    </dgm:pt>
    <dgm:pt modelId="{56821E6D-C885-4F0E-A2F8-2AF9B1BA672B}" type="parTrans" cxnId="{43D9E790-3097-43AF-AD74-0EE3EB9DB810}">
      <dgm:prSet/>
      <dgm:spPr/>
      <dgm:t>
        <a:bodyPr/>
        <a:lstStyle/>
        <a:p>
          <a:endParaRPr lang="en-US"/>
        </a:p>
      </dgm:t>
    </dgm:pt>
    <dgm:pt modelId="{F2D9CC62-5E57-4CE8-8FB1-9B3CC522F54E}" type="sibTrans" cxnId="{43D9E790-3097-43AF-AD74-0EE3EB9DB810}">
      <dgm:prSet/>
      <dgm:spPr/>
      <dgm:t>
        <a:bodyPr/>
        <a:lstStyle/>
        <a:p>
          <a:endParaRPr lang="en-US"/>
        </a:p>
      </dgm:t>
    </dgm:pt>
    <dgm:pt modelId="{DFFDF4D5-BF3E-4DCC-ACF0-A48D9CA90C94}" type="pres">
      <dgm:prSet presAssocID="{446E2115-0AD2-4ED3-A738-0FF805CC13FA}" presName="linear" presStyleCnt="0">
        <dgm:presLayoutVars>
          <dgm:animLvl val="lvl"/>
          <dgm:resizeHandles val="exact"/>
        </dgm:presLayoutVars>
      </dgm:prSet>
      <dgm:spPr/>
    </dgm:pt>
    <dgm:pt modelId="{5817A1B2-380C-4693-9A48-86D6D8AF1291}" type="pres">
      <dgm:prSet presAssocID="{4BC84ADC-F554-4D32-84A7-BAA9D68B19C0}" presName="parentText" presStyleLbl="node1" presStyleIdx="0" presStyleCnt="2">
        <dgm:presLayoutVars>
          <dgm:chMax val="0"/>
          <dgm:bulletEnabled val="1"/>
        </dgm:presLayoutVars>
      </dgm:prSet>
      <dgm:spPr/>
    </dgm:pt>
    <dgm:pt modelId="{8C2D3EDD-C92C-4C9F-B13E-3E0FD0E5DEC6}" type="pres">
      <dgm:prSet presAssocID="{4BC84ADC-F554-4D32-84A7-BAA9D68B19C0}" presName="childText" presStyleLbl="revTx" presStyleIdx="0" presStyleCnt="2">
        <dgm:presLayoutVars>
          <dgm:bulletEnabled val="1"/>
        </dgm:presLayoutVars>
      </dgm:prSet>
      <dgm:spPr/>
    </dgm:pt>
    <dgm:pt modelId="{37124FA9-D8DA-47A0-B5DC-80817C80ADDB}" type="pres">
      <dgm:prSet presAssocID="{F0CD57A9-432C-4B26-970B-9DCC447ADD5B}" presName="parentText" presStyleLbl="node1" presStyleIdx="1" presStyleCnt="2">
        <dgm:presLayoutVars>
          <dgm:chMax val="0"/>
          <dgm:bulletEnabled val="1"/>
        </dgm:presLayoutVars>
      </dgm:prSet>
      <dgm:spPr/>
    </dgm:pt>
    <dgm:pt modelId="{FECD991B-41B6-4D95-8C15-27B426C2010F}" type="pres">
      <dgm:prSet presAssocID="{F0CD57A9-432C-4B26-970B-9DCC447ADD5B}" presName="childText" presStyleLbl="revTx" presStyleIdx="1" presStyleCnt="2">
        <dgm:presLayoutVars>
          <dgm:bulletEnabled val="1"/>
        </dgm:presLayoutVars>
      </dgm:prSet>
      <dgm:spPr/>
    </dgm:pt>
  </dgm:ptLst>
  <dgm:cxnLst>
    <dgm:cxn modelId="{D39A1B2E-F3EA-41A2-BBA5-C0492B3EC0A8}" type="presOf" srcId="{F0CD57A9-432C-4B26-970B-9DCC447ADD5B}" destId="{37124FA9-D8DA-47A0-B5DC-80817C80ADDB}" srcOrd="0" destOrd="0" presId="urn:microsoft.com/office/officeart/2005/8/layout/vList2"/>
    <dgm:cxn modelId="{A1E3D537-44B3-40F8-ACCA-3FC342D139DE}" type="presOf" srcId="{7F1DAD12-66DD-4DE6-9EC8-93730EF3840F}" destId="{8C2D3EDD-C92C-4C9F-B13E-3E0FD0E5DEC6}" srcOrd="0" destOrd="0" presId="urn:microsoft.com/office/officeart/2005/8/layout/vList2"/>
    <dgm:cxn modelId="{D0671F52-F159-4710-9821-A883112C55DA}" srcId="{446E2115-0AD2-4ED3-A738-0FF805CC13FA}" destId="{F0CD57A9-432C-4B26-970B-9DCC447ADD5B}" srcOrd="1" destOrd="0" parTransId="{6BD3FA34-66D1-4638-86AE-A9BE526F7AD7}" sibTransId="{E120A81B-535C-4BEB-A00E-E2FB5336D8C4}"/>
    <dgm:cxn modelId="{DE62ED7C-36FB-462F-83C8-A648762BEC26}" srcId="{4BC84ADC-F554-4D32-84A7-BAA9D68B19C0}" destId="{6C44A124-76FF-49EB-9B55-9C7D74A698AE}" srcOrd="1" destOrd="0" parTransId="{AF37A54E-7A04-41D0-ABA5-8AF07117E2AE}" sibTransId="{C1AD9746-3C54-46C3-A9E5-7D5E51E98893}"/>
    <dgm:cxn modelId="{43D9E790-3097-43AF-AD74-0EE3EB9DB810}" srcId="{F0CD57A9-432C-4B26-970B-9DCC447ADD5B}" destId="{E701FC0D-393A-40A6-AE37-EBB2447D091C}" srcOrd="0" destOrd="0" parTransId="{56821E6D-C885-4F0E-A2F8-2AF9B1BA672B}" sibTransId="{F2D9CC62-5E57-4CE8-8FB1-9B3CC522F54E}"/>
    <dgm:cxn modelId="{ED10A5A8-63FB-435E-894E-E87BC31D489F}" srcId="{446E2115-0AD2-4ED3-A738-0FF805CC13FA}" destId="{4BC84ADC-F554-4D32-84A7-BAA9D68B19C0}" srcOrd="0" destOrd="0" parTransId="{641A1D56-520A-48BD-A2CA-305FC6C5C111}" sibTransId="{61DF59DB-A7A5-44D3-B98C-59F6D5568747}"/>
    <dgm:cxn modelId="{428FC3C6-F7DE-46E0-A098-AD1F85ADFAF4}" type="presOf" srcId="{6C44A124-76FF-49EB-9B55-9C7D74A698AE}" destId="{8C2D3EDD-C92C-4C9F-B13E-3E0FD0E5DEC6}" srcOrd="0" destOrd="1" presId="urn:microsoft.com/office/officeart/2005/8/layout/vList2"/>
    <dgm:cxn modelId="{CE7B09DD-F7AB-4174-9CD1-5703D231DB7B}" srcId="{4BC84ADC-F554-4D32-84A7-BAA9D68B19C0}" destId="{7F1DAD12-66DD-4DE6-9EC8-93730EF3840F}" srcOrd="0" destOrd="0" parTransId="{A5401368-AF7C-4056-A003-966F755C688C}" sibTransId="{98998C52-88FB-424A-8088-198C3A74A2E1}"/>
    <dgm:cxn modelId="{11AC25DF-19FE-437D-ACF4-EEED1E2AD24A}" type="presOf" srcId="{E701FC0D-393A-40A6-AE37-EBB2447D091C}" destId="{FECD991B-41B6-4D95-8C15-27B426C2010F}" srcOrd="0" destOrd="0" presId="urn:microsoft.com/office/officeart/2005/8/layout/vList2"/>
    <dgm:cxn modelId="{9EF98EF2-D0AB-4513-9AFE-C2860167AED0}" type="presOf" srcId="{4BC84ADC-F554-4D32-84A7-BAA9D68B19C0}" destId="{5817A1B2-380C-4693-9A48-86D6D8AF1291}" srcOrd="0" destOrd="0" presId="urn:microsoft.com/office/officeart/2005/8/layout/vList2"/>
    <dgm:cxn modelId="{C2B65FF8-288B-4D9A-BAAC-E91A8A824483}" type="presOf" srcId="{446E2115-0AD2-4ED3-A738-0FF805CC13FA}" destId="{DFFDF4D5-BF3E-4DCC-ACF0-A48D9CA90C94}" srcOrd="0" destOrd="0" presId="urn:microsoft.com/office/officeart/2005/8/layout/vList2"/>
    <dgm:cxn modelId="{06CA070A-B657-4F6C-94A5-F42D73D94828}" type="presParOf" srcId="{DFFDF4D5-BF3E-4DCC-ACF0-A48D9CA90C94}" destId="{5817A1B2-380C-4693-9A48-86D6D8AF1291}" srcOrd="0" destOrd="0" presId="urn:microsoft.com/office/officeart/2005/8/layout/vList2"/>
    <dgm:cxn modelId="{C442118A-46A9-4D6F-95EA-6B8A3FBA95C6}" type="presParOf" srcId="{DFFDF4D5-BF3E-4DCC-ACF0-A48D9CA90C94}" destId="{8C2D3EDD-C92C-4C9F-B13E-3E0FD0E5DEC6}" srcOrd="1" destOrd="0" presId="urn:microsoft.com/office/officeart/2005/8/layout/vList2"/>
    <dgm:cxn modelId="{0E68E693-0492-4117-A136-1D8B0F4BA5DE}" type="presParOf" srcId="{DFFDF4D5-BF3E-4DCC-ACF0-A48D9CA90C94}" destId="{37124FA9-D8DA-47A0-B5DC-80817C80ADDB}" srcOrd="2" destOrd="0" presId="urn:microsoft.com/office/officeart/2005/8/layout/vList2"/>
    <dgm:cxn modelId="{42AE1525-C42D-436A-80E2-B58F2BF40826}" type="presParOf" srcId="{DFFDF4D5-BF3E-4DCC-ACF0-A48D9CA90C94}" destId="{FECD991B-41B6-4D95-8C15-27B426C2010F}"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0D7904E-79E5-4C8B-9F47-4C0D055227C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AB8D497-95BE-4169-8C49-F54D8F978EE1}">
      <dgm:prSet/>
      <dgm:spPr/>
      <dgm:t>
        <a:bodyPr/>
        <a:lstStyle/>
        <a:p>
          <a:r>
            <a:rPr lang="en-US"/>
            <a:t>Email interviews are different from online surveys.</a:t>
          </a:r>
        </a:p>
      </dgm:t>
    </dgm:pt>
    <dgm:pt modelId="{E4468D19-9212-4D8F-BB61-DB03688D2764}" type="parTrans" cxnId="{DBE78787-98E4-4E2B-93A4-1FFC26AE226E}">
      <dgm:prSet/>
      <dgm:spPr/>
      <dgm:t>
        <a:bodyPr/>
        <a:lstStyle/>
        <a:p>
          <a:endParaRPr lang="en-US"/>
        </a:p>
      </dgm:t>
    </dgm:pt>
    <dgm:pt modelId="{E13CBE7A-463C-4A0B-B258-F32C4338CEA0}" type="sibTrans" cxnId="{DBE78787-98E4-4E2B-93A4-1FFC26AE226E}">
      <dgm:prSet/>
      <dgm:spPr/>
      <dgm:t>
        <a:bodyPr/>
        <a:lstStyle/>
        <a:p>
          <a:endParaRPr lang="en-US"/>
        </a:p>
      </dgm:t>
    </dgm:pt>
    <dgm:pt modelId="{684E580C-2B18-460C-AF45-43590BF4868C}">
      <dgm:prSet/>
      <dgm:spPr/>
      <dgm:t>
        <a:bodyPr/>
        <a:lstStyle/>
        <a:p>
          <a:r>
            <a:rPr lang="en-US"/>
            <a:t>They entail a series of back-and-forth communications rather than a respondent’s answering a series of question in one go (Meho 2006).</a:t>
          </a:r>
        </a:p>
      </dgm:t>
    </dgm:pt>
    <dgm:pt modelId="{00C8BB7D-4C3C-42A1-A220-CE03F5ECFA0E}" type="parTrans" cxnId="{BE78BCEA-5A30-4C9D-A9E9-9C2B9D3D865D}">
      <dgm:prSet/>
      <dgm:spPr/>
      <dgm:t>
        <a:bodyPr/>
        <a:lstStyle/>
        <a:p>
          <a:endParaRPr lang="en-US"/>
        </a:p>
      </dgm:t>
    </dgm:pt>
    <dgm:pt modelId="{7B373709-94EC-4702-A4D3-D5286BD2828B}" type="sibTrans" cxnId="{BE78BCEA-5A30-4C9D-A9E9-9C2B9D3D865D}">
      <dgm:prSet/>
      <dgm:spPr/>
      <dgm:t>
        <a:bodyPr/>
        <a:lstStyle/>
        <a:p>
          <a:endParaRPr lang="en-US"/>
        </a:p>
      </dgm:t>
    </dgm:pt>
    <dgm:pt modelId="{5C4D9CDB-8580-49A2-AD1C-48EB1B99D59C}">
      <dgm:prSet/>
      <dgm:spPr/>
      <dgm:t>
        <a:bodyPr/>
        <a:lstStyle/>
        <a:p>
          <a:r>
            <a:rPr lang="en-US"/>
            <a:t>Some researchers send the entire email interview guide in one email and leave spaces for responses, while others send one or two questions at a time.</a:t>
          </a:r>
        </a:p>
      </dgm:t>
    </dgm:pt>
    <dgm:pt modelId="{034DCB8E-C252-4E4B-9FA6-0F8A7B5CF12A}" type="parTrans" cxnId="{A496D579-9AB5-4915-A360-5316B5ECAD4F}">
      <dgm:prSet/>
      <dgm:spPr/>
      <dgm:t>
        <a:bodyPr/>
        <a:lstStyle/>
        <a:p>
          <a:endParaRPr lang="en-US"/>
        </a:p>
      </dgm:t>
    </dgm:pt>
    <dgm:pt modelId="{3ADB53E0-3CB4-4DC6-B8CA-EF565789156A}" type="sibTrans" cxnId="{A496D579-9AB5-4915-A360-5316B5ECAD4F}">
      <dgm:prSet/>
      <dgm:spPr/>
      <dgm:t>
        <a:bodyPr/>
        <a:lstStyle/>
        <a:p>
          <a:endParaRPr lang="en-US"/>
        </a:p>
      </dgm:t>
    </dgm:pt>
    <dgm:pt modelId="{CD463F2F-6A49-4FBE-A035-5CBAC9FB2F65}">
      <dgm:prSet/>
      <dgm:spPr/>
      <dgm:t>
        <a:bodyPr/>
        <a:lstStyle/>
        <a:p>
          <a:r>
            <a:rPr lang="en-US"/>
            <a:t>It is worthwhile to hone your skills in face-to-face interviews before trying a method that mediates between you and your participants.</a:t>
          </a:r>
        </a:p>
      </dgm:t>
    </dgm:pt>
    <dgm:pt modelId="{573978DB-9C80-4B06-8664-ACC83F7FA9EF}" type="parTrans" cxnId="{DCBE8A8D-4D7A-4744-9944-4AD001316991}">
      <dgm:prSet/>
      <dgm:spPr/>
      <dgm:t>
        <a:bodyPr/>
        <a:lstStyle/>
        <a:p>
          <a:endParaRPr lang="en-US"/>
        </a:p>
      </dgm:t>
    </dgm:pt>
    <dgm:pt modelId="{EAA0AA34-EF39-48B0-B024-FF205686E5A2}" type="sibTrans" cxnId="{DCBE8A8D-4D7A-4744-9944-4AD001316991}">
      <dgm:prSet/>
      <dgm:spPr/>
      <dgm:t>
        <a:bodyPr/>
        <a:lstStyle/>
        <a:p>
          <a:endParaRPr lang="en-US"/>
        </a:p>
      </dgm:t>
    </dgm:pt>
    <dgm:pt modelId="{542EC9F5-3F22-44AB-BD07-9B3EB7B417A7}" type="pres">
      <dgm:prSet presAssocID="{50D7904E-79E5-4C8B-9F47-4C0D055227C2}" presName="linear" presStyleCnt="0">
        <dgm:presLayoutVars>
          <dgm:animLvl val="lvl"/>
          <dgm:resizeHandles val="exact"/>
        </dgm:presLayoutVars>
      </dgm:prSet>
      <dgm:spPr/>
    </dgm:pt>
    <dgm:pt modelId="{E25E8BFD-D45A-4C1B-9513-031343B4BBA7}" type="pres">
      <dgm:prSet presAssocID="{0AB8D497-95BE-4169-8C49-F54D8F978EE1}" presName="parentText" presStyleLbl="node1" presStyleIdx="0" presStyleCnt="4">
        <dgm:presLayoutVars>
          <dgm:chMax val="0"/>
          <dgm:bulletEnabled val="1"/>
        </dgm:presLayoutVars>
      </dgm:prSet>
      <dgm:spPr/>
    </dgm:pt>
    <dgm:pt modelId="{57220E5F-0B1F-4C07-93DF-DA7FA86D92E4}" type="pres">
      <dgm:prSet presAssocID="{E13CBE7A-463C-4A0B-B258-F32C4338CEA0}" presName="spacer" presStyleCnt="0"/>
      <dgm:spPr/>
    </dgm:pt>
    <dgm:pt modelId="{EE29BBCF-A925-401B-88A1-29B7AF093023}" type="pres">
      <dgm:prSet presAssocID="{684E580C-2B18-460C-AF45-43590BF4868C}" presName="parentText" presStyleLbl="node1" presStyleIdx="1" presStyleCnt="4">
        <dgm:presLayoutVars>
          <dgm:chMax val="0"/>
          <dgm:bulletEnabled val="1"/>
        </dgm:presLayoutVars>
      </dgm:prSet>
      <dgm:spPr/>
    </dgm:pt>
    <dgm:pt modelId="{7900F17D-FC20-451C-A9DA-FDDE494AC43F}" type="pres">
      <dgm:prSet presAssocID="{7B373709-94EC-4702-A4D3-D5286BD2828B}" presName="spacer" presStyleCnt="0"/>
      <dgm:spPr/>
    </dgm:pt>
    <dgm:pt modelId="{825DCF4A-CA9E-4ACA-8B60-D6F2C94B4F71}" type="pres">
      <dgm:prSet presAssocID="{5C4D9CDB-8580-49A2-AD1C-48EB1B99D59C}" presName="parentText" presStyleLbl="node1" presStyleIdx="2" presStyleCnt="4">
        <dgm:presLayoutVars>
          <dgm:chMax val="0"/>
          <dgm:bulletEnabled val="1"/>
        </dgm:presLayoutVars>
      </dgm:prSet>
      <dgm:spPr/>
    </dgm:pt>
    <dgm:pt modelId="{039F6B58-3129-4AFD-BA73-39C1924260BF}" type="pres">
      <dgm:prSet presAssocID="{3ADB53E0-3CB4-4DC6-B8CA-EF565789156A}" presName="spacer" presStyleCnt="0"/>
      <dgm:spPr/>
    </dgm:pt>
    <dgm:pt modelId="{EA7C5F58-4CAC-4C9F-87CB-8C8EE308FA43}" type="pres">
      <dgm:prSet presAssocID="{CD463F2F-6A49-4FBE-A035-5CBAC9FB2F65}" presName="parentText" presStyleLbl="node1" presStyleIdx="3" presStyleCnt="4">
        <dgm:presLayoutVars>
          <dgm:chMax val="0"/>
          <dgm:bulletEnabled val="1"/>
        </dgm:presLayoutVars>
      </dgm:prSet>
      <dgm:spPr/>
    </dgm:pt>
  </dgm:ptLst>
  <dgm:cxnLst>
    <dgm:cxn modelId="{8C3DE519-A9EA-43F0-B6D6-F82EC2FD48CD}" type="presOf" srcId="{CD463F2F-6A49-4FBE-A035-5CBAC9FB2F65}" destId="{EA7C5F58-4CAC-4C9F-87CB-8C8EE308FA43}" srcOrd="0" destOrd="0" presId="urn:microsoft.com/office/officeart/2005/8/layout/vList2"/>
    <dgm:cxn modelId="{A496D579-9AB5-4915-A360-5316B5ECAD4F}" srcId="{50D7904E-79E5-4C8B-9F47-4C0D055227C2}" destId="{5C4D9CDB-8580-49A2-AD1C-48EB1B99D59C}" srcOrd="2" destOrd="0" parTransId="{034DCB8E-C252-4E4B-9FA6-0F8A7B5CF12A}" sibTransId="{3ADB53E0-3CB4-4DC6-B8CA-EF565789156A}"/>
    <dgm:cxn modelId="{DBE78787-98E4-4E2B-93A4-1FFC26AE226E}" srcId="{50D7904E-79E5-4C8B-9F47-4C0D055227C2}" destId="{0AB8D497-95BE-4169-8C49-F54D8F978EE1}" srcOrd="0" destOrd="0" parTransId="{E4468D19-9212-4D8F-BB61-DB03688D2764}" sibTransId="{E13CBE7A-463C-4A0B-B258-F32C4338CEA0}"/>
    <dgm:cxn modelId="{DCBE8A8D-4D7A-4744-9944-4AD001316991}" srcId="{50D7904E-79E5-4C8B-9F47-4C0D055227C2}" destId="{CD463F2F-6A49-4FBE-A035-5CBAC9FB2F65}" srcOrd="3" destOrd="0" parTransId="{573978DB-9C80-4B06-8664-ACC83F7FA9EF}" sibTransId="{EAA0AA34-EF39-48B0-B024-FF205686E5A2}"/>
    <dgm:cxn modelId="{823441B5-F4BF-4FF4-BB9B-CE0E558C0549}" type="presOf" srcId="{50D7904E-79E5-4C8B-9F47-4C0D055227C2}" destId="{542EC9F5-3F22-44AB-BD07-9B3EB7B417A7}" srcOrd="0" destOrd="0" presId="urn:microsoft.com/office/officeart/2005/8/layout/vList2"/>
    <dgm:cxn modelId="{1D0C2BDE-54B8-4B6A-B6DD-77E504199853}" type="presOf" srcId="{684E580C-2B18-460C-AF45-43590BF4868C}" destId="{EE29BBCF-A925-401B-88A1-29B7AF093023}" srcOrd="0" destOrd="0" presId="urn:microsoft.com/office/officeart/2005/8/layout/vList2"/>
    <dgm:cxn modelId="{A1ED91E3-56A1-446E-AB3E-FC983DA6E140}" type="presOf" srcId="{0AB8D497-95BE-4169-8C49-F54D8F978EE1}" destId="{E25E8BFD-D45A-4C1B-9513-031343B4BBA7}" srcOrd="0" destOrd="0" presId="urn:microsoft.com/office/officeart/2005/8/layout/vList2"/>
    <dgm:cxn modelId="{BE78BCEA-5A30-4C9D-A9E9-9C2B9D3D865D}" srcId="{50D7904E-79E5-4C8B-9F47-4C0D055227C2}" destId="{684E580C-2B18-460C-AF45-43590BF4868C}" srcOrd="1" destOrd="0" parTransId="{00C8BB7D-4C3C-42A1-A220-CE03F5ECFA0E}" sibTransId="{7B373709-94EC-4702-A4D3-D5286BD2828B}"/>
    <dgm:cxn modelId="{05B633F5-6D6F-4ADC-A794-9545B284349C}" type="presOf" srcId="{5C4D9CDB-8580-49A2-AD1C-48EB1B99D59C}" destId="{825DCF4A-CA9E-4ACA-8B60-D6F2C94B4F71}" srcOrd="0" destOrd="0" presId="urn:microsoft.com/office/officeart/2005/8/layout/vList2"/>
    <dgm:cxn modelId="{EC7B1D93-EDB2-4511-92B6-36A801B1CD47}" type="presParOf" srcId="{542EC9F5-3F22-44AB-BD07-9B3EB7B417A7}" destId="{E25E8BFD-D45A-4C1B-9513-031343B4BBA7}" srcOrd="0" destOrd="0" presId="urn:microsoft.com/office/officeart/2005/8/layout/vList2"/>
    <dgm:cxn modelId="{C552D380-EE42-4298-BDED-1E88B7380566}" type="presParOf" srcId="{542EC9F5-3F22-44AB-BD07-9B3EB7B417A7}" destId="{57220E5F-0B1F-4C07-93DF-DA7FA86D92E4}" srcOrd="1" destOrd="0" presId="urn:microsoft.com/office/officeart/2005/8/layout/vList2"/>
    <dgm:cxn modelId="{EC939531-799F-4939-8274-95A1523F501D}" type="presParOf" srcId="{542EC9F5-3F22-44AB-BD07-9B3EB7B417A7}" destId="{EE29BBCF-A925-401B-88A1-29B7AF093023}" srcOrd="2" destOrd="0" presId="urn:microsoft.com/office/officeart/2005/8/layout/vList2"/>
    <dgm:cxn modelId="{565C9BB0-F339-400F-993D-C31D5D2B3EFD}" type="presParOf" srcId="{542EC9F5-3F22-44AB-BD07-9B3EB7B417A7}" destId="{7900F17D-FC20-451C-A9DA-FDDE494AC43F}" srcOrd="3" destOrd="0" presId="urn:microsoft.com/office/officeart/2005/8/layout/vList2"/>
    <dgm:cxn modelId="{A90CF333-AD80-46F4-A90D-A5607E494036}" type="presParOf" srcId="{542EC9F5-3F22-44AB-BD07-9B3EB7B417A7}" destId="{825DCF4A-CA9E-4ACA-8B60-D6F2C94B4F71}" srcOrd="4" destOrd="0" presId="urn:microsoft.com/office/officeart/2005/8/layout/vList2"/>
    <dgm:cxn modelId="{36656D86-B7AE-4C95-9014-6DDD9C6487DA}" type="presParOf" srcId="{542EC9F5-3F22-44AB-BD07-9B3EB7B417A7}" destId="{039F6B58-3129-4AFD-BA73-39C1924260BF}" srcOrd="5" destOrd="0" presId="urn:microsoft.com/office/officeart/2005/8/layout/vList2"/>
    <dgm:cxn modelId="{DB5209FC-58CB-4615-BF6E-9E0F186DBE60}" type="presParOf" srcId="{542EC9F5-3F22-44AB-BD07-9B3EB7B417A7}" destId="{EA7C5F58-4CAC-4C9F-87CB-8C8EE308FA4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DF45CA3-E291-4CBF-9CE7-7B4E939DF337}"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115EE584-9A73-4FB7-9651-03E575FA23CB}">
      <dgm:prSet/>
      <dgm:spPr/>
      <dgm:t>
        <a:bodyPr/>
        <a:lstStyle/>
        <a:p>
          <a:r>
            <a:rPr lang="en-GB" b="1"/>
            <a:t>Reassurances</a:t>
          </a:r>
          <a:r>
            <a:rPr lang="en-GB"/>
            <a:t> - Provider conveys that seeker is loved, cared for, or esteemed; stresses the importance of closeness and love in relationship with seeker; tells the seeker that he/ she is a good person.</a:t>
          </a:r>
          <a:endParaRPr lang="en-US"/>
        </a:p>
      </dgm:t>
    </dgm:pt>
    <dgm:pt modelId="{DAFFC177-9052-4806-8E2F-ABC3C3A02C71}" type="parTrans" cxnId="{A26853D5-B38F-4FC7-87EA-62281F408EBD}">
      <dgm:prSet/>
      <dgm:spPr/>
      <dgm:t>
        <a:bodyPr/>
        <a:lstStyle/>
        <a:p>
          <a:endParaRPr lang="en-US"/>
        </a:p>
      </dgm:t>
    </dgm:pt>
    <dgm:pt modelId="{7172D642-60BE-444C-A2BE-BD3DCFA329D0}" type="sibTrans" cxnId="{A26853D5-B38F-4FC7-87EA-62281F408EBD}">
      <dgm:prSet/>
      <dgm:spPr/>
      <dgm:t>
        <a:bodyPr/>
        <a:lstStyle/>
        <a:p>
          <a:endParaRPr lang="en-US"/>
        </a:p>
      </dgm:t>
    </dgm:pt>
    <dgm:pt modelId="{CAFC2A9F-06C9-4398-9A2C-2AA938FA8F0F}">
      <dgm:prSet/>
      <dgm:spPr/>
      <dgm:t>
        <a:bodyPr/>
        <a:lstStyle/>
        <a:p>
          <a:r>
            <a:rPr lang="en-GB" b="1"/>
            <a:t>Encouragement</a:t>
          </a:r>
          <a:r>
            <a:rPr lang="en-GB"/>
            <a:t> - Provider inspires seeker with hope and confidence; says positive things about the recipient or emphasizes the recipient’s abilities.</a:t>
          </a:r>
          <a:endParaRPr lang="en-US"/>
        </a:p>
      </dgm:t>
    </dgm:pt>
    <dgm:pt modelId="{56DBC5A6-A6E1-428C-B8D0-37D64638A0D2}" type="parTrans" cxnId="{B286F046-D8D2-4162-B8B0-A893968DCA89}">
      <dgm:prSet/>
      <dgm:spPr/>
      <dgm:t>
        <a:bodyPr/>
        <a:lstStyle/>
        <a:p>
          <a:endParaRPr lang="en-US"/>
        </a:p>
      </dgm:t>
    </dgm:pt>
    <dgm:pt modelId="{3512FC7E-7C60-4462-967B-6B8E52CC4DA0}" type="sibTrans" cxnId="{B286F046-D8D2-4162-B8B0-A893968DCA89}">
      <dgm:prSet/>
      <dgm:spPr/>
      <dgm:t>
        <a:bodyPr/>
        <a:lstStyle/>
        <a:p>
          <a:endParaRPr lang="en-US"/>
        </a:p>
      </dgm:t>
    </dgm:pt>
    <dgm:pt modelId="{1B743F3C-D3C3-4E26-B7FA-594D40987ECC}">
      <dgm:prSet/>
      <dgm:spPr/>
      <dgm:t>
        <a:bodyPr/>
        <a:lstStyle/>
        <a:p>
          <a:r>
            <a:rPr lang="en-GB" b="1"/>
            <a:t>Alleviate blame </a:t>
          </a:r>
          <a:r>
            <a:rPr lang="en-GB"/>
            <a:t>- Provider assures the seeker that it was not his/her fault; alleviates seeker’s feelings of guilt about the situation.</a:t>
          </a:r>
          <a:endParaRPr lang="en-US"/>
        </a:p>
      </dgm:t>
    </dgm:pt>
    <dgm:pt modelId="{5BF1846F-8AD9-4237-ABC3-A6197D88BCFA}" type="parTrans" cxnId="{2BD77FF0-4754-4F41-9CB8-2D070D312F60}">
      <dgm:prSet/>
      <dgm:spPr/>
      <dgm:t>
        <a:bodyPr/>
        <a:lstStyle/>
        <a:p>
          <a:endParaRPr lang="en-US"/>
        </a:p>
      </dgm:t>
    </dgm:pt>
    <dgm:pt modelId="{94ACC4E8-52D8-406B-B4DF-E4039CE5ADAE}" type="sibTrans" cxnId="{2BD77FF0-4754-4F41-9CB8-2D070D312F60}">
      <dgm:prSet/>
      <dgm:spPr/>
      <dgm:t>
        <a:bodyPr/>
        <a:lstStyle/>
        <a:p>
          <a:endParaRPr lang="en-US"/>
        </a:p>
      </dgm:t>
    </dgm:pt>
    <dgm:pt modelId="{D250BE98-240C-40D4-834D-C94A68742EBB}">
      <dgm:prSet/>
      <dgm:spPr/>
      <dgm:t>
        <a:bodyPr/>
        <a:lstStyle/>
        <a:p>
          <a:r>
            <a:rPr lang="en-GB" b="1"/>
            <a:t>Confidentiality</a:t>
          </a:r>
          <a:r>
            <a:rPr lang="en-GB"/>
            <a:t> - Provider promises to keep the seeker’s problem in confidence; assures seeker of confidentiality.</a:t>
          </a:r>
          <a:endParaRPr lang="en-US"/>
        </a:p>
      </dgm:t>
    </dgm:pt>
    <dgm:pt modelId="{9BC02C50-1D68-4EA4-85AD-7E82FD6D5D7D}" type="parTrans" cxnId="{F510C65C-00DC-4FCE-B977-6201473812F8}">
      <dgm:prSet/>
      <dgm:spPr/>
      <dgm:t>
        <a:bodyPr/>
        <a:lstStyle/>
        <a:p>
          <a:endParaRPr lang="en-US"/>
        </a:p>
      </dgm:t>
    </dgm:pt>
    <dgm:pt modelId="{E51050BD-21D5-413E-890B-C358B747C877}" type="sibTrans" cxnId="{F510C65C-00DC-4FCE-B977-6201473812F8}">
      <dgm:prSet/>
      <dgm:spPr/>
      <dgm:t>
        <a:bodyPr/>
        <a:lstStyle/>
        <a:p>
          <a:endParaRPr lang="en-US"/>
        </a:p>
      </dgm:t>
    </dgm:pt>
    <dgm:pt modelId="{951CFF61-B4ED-4199-B7C7-85A9E017A6A2}">
      <dgm:prSet/>
      <dgm:spPr/>
      <dgm:t>
        <a:bodyPr/>
        <a:lstStyle/>
        <a:p>
          <a:r>
            <a:rPr lang="en-GB" b="1"/>
            <a:t>Understanding</a:t>
          </a:r>
          <a:r>
            <a:rPr lang="en-GB"/>
            <a:t> - Provider expresses understanding of the situation or discloses a personal situation that communicates understanding; makes empathic remarks such as “uh-huh,” or “ooh”; gets angry along with seeker about problem’s cause.</a:t>
          </a:r>
          <a:endParaRPr lang="en-US"/>
        </a:p>
      </dgm:t>
    </dgm:pt>
    <dgm:pt modelId="{0FB4A382-5F2A-4FA0-B3E1-84DD41BF1EEC}" type="parTrans" cxnId="{0EC0A55B-55F5-454A-9B74-B16655E43E44}">
      <dgm:prSet/>
      <dgm:spPr/>
      <dgm:t>
        <a:bodyPr/>
        <a:lstStyle/>
        <a:p>
          <a:endParaRPr lang="en-US"/>
        </a:p>
      </dgm:t>
    </dgm:pt>
    <dgm:pt modelId="{1009BE6B-A1F0-42B5-93DD-545267B4FEE0}" type="sibTrans" cxnId="{0EC0A55B-55F5-454A-9B74-B16655E43E44}">
      <dgm:prSet/>
      <dgm:spPr/>
      <dgm:t>
        <a:bodyPr/>
        <a:lstStyle/>
        <a:p>
          <a:endParaRPr lang="en-US"/>
        </a:p>
      </dgm:t>
    </dgm:pt>
    <dgm:pt modelId="{C2FE47E4-EC4A-4B7A-9D12-26F8AD35A8DE}">
      <dgm:prSet/>
      <dgm:spPr/>
      <dgm:t>
        <a:bodyPr/>
        <a:lstStyle/>
        <a:p>
          <a:r>
            <a:rPr lang="en-GB" b="1"/>
            <a:t>Sympathy</a:t>
          </a:r>
          <a:r>
            <a:rPr lang="en-GB"/>
            <a:t> - Provider expresses shock/sorrow at hearing the problem; expresses sorrow or regret for the seeker’s situation or distress.</a:t>
          </a:r>
          <a:endParaRPr lang="en-US"/>
        </a:p>
      </dgm:t>
    </dgm:pt>
    <dgm:pt modelId="{CF6CE7AA-9345-4C4C-8D52-707A0416360D}" type="parTrans" cxnId="{6B5E7F5F-DE9F-4D66-AD3A-5EBC5772D2CD}">
      <dgm:prSet/>
      <dgm:spPr/>
      <dgm:t>
        <a:bodyPr/>
        <a:lstStyle/>
        <a:p>
          <a:endParaRPr lang="en-US"/>
        </a:p>
      </dgm:t>
    </dgm:pt>
    <dgm:pt modelId="{B656A842-A7AE-46A3-A6E6-9CF9CD97D8FB}" type="sibTrans" cxnId="{6B5E7F5F-DE9F-4D66-AD3A-5EBC5772D2CD}">
      <dgm:prSet/>
      <dgm:spPr/>
      <dgm:t>
        <a:bodyPr/>
        <a:lstStyle/>
        <a:p>
          <a:endParaRPr lang="en-US"/>
        </a:p>
      </dgm:t>
    </dgm:pt>
    <dgm:pt modelId="{6133789E-213B-4D26-9B73-1D0CAC787181}">
      <dgm:prSet/>
      <dgm:spPr/>
      <dgm:t>
        <a:bodyPr/>
        <a:lstStyle/>
        <a:p>
          <a:r>
            <a:rPr lang="en-GB" b="1"/>
            <a:t>Expression of feelings </a:t>
          </a:r>
          <a:r>
            <a:rPr lang="en-GB"/>
            <a:t>- Provider asks how the seeker feels about the problem; asks why the seeker feels that way; encourages expression or clarification of feelings, as well as expression of emotional displays.</a:t>
          </a:r>
          <a:endParaRPr lang="en-US"/>
        </a:p>
      </dgm:t>
    </dgm:pt>
    <dgm:pt modelId="{AC918F78-0524-46E3-BD0A-6E3C2928D9A3}" type="parTrans" cxnId="{4EB997DB-59A1-41CC-B909-7C4F43584331}">
      <dgm:prSet/>
      <dgm:spPr/>
      <dgm:t>
        <a:bodyPr/>
        <a:lstStyle/>
        <a:p>
          <a:endParaRPr lang="en-US"/>
        </a:p>
      </dgm:t>
    </dgm:pt>
    <dgm:pt modelId="{89F8B98E-43ED-4EA3-A681-331DB667A09D}" type="sibTrans" cxnId="{4EB997DB-59A1-41CC-B909-7C4F43584331}">
      <dgm:prSet/>
      <dgm:spPr/>
      <dgm:t>
        <a:bodyPr/>
        <a:lstStyle/>
        <a:p>
          <a:endParaRPr lang="en-US"/>
        </a:p>
      </dgm:t>
    </dgm:pt>
    <dgm:pt modelId="{927D8B10-2226-407E-96BB-840B73F57351}">
      <dgm:prSet/>
      <dgm:spPr/>
      <dgm:t>
        <a:bodyPr/>
        <a:lstStyle/>
        <a:p>
          <a:r>
            <a:rPr lang="en-GB" b="1"/>
            <a:t>Validation</a:t>
          </a:r>
          <a:r>
            <a:rPr lang="en-GB"/>
            <a:t> -  Provider expresses agreement with the recipient’s perspective on the situation; acknowledges seeker’s beliefs, interpretations, and feelings</a:t>
          </a:r>
          <a:endParaRPr lang="en-US"/>
        </a:p>
      </dgm:t>
    </dgm:pt>
    <dgm:pt modelId="{1D10F4FA-48D2-4308-AC32-1375BE82DF8A}" type="parTrans" cxnId="{70969E4D-0691-43FF-90BB-200192FBA86A}">
      <dgm:prSet/>
      <dgm:spPr/>
      <dgm:t>
        <a:bodyPr/>
        <a:lstStyle/>
        <a:p>
          <a:endParaRPr lang="en-US"/>
        </a:p>
      </dgm:t>
    </dgm:pt>
    <dgm:pt modelId="{3C64A217-F0D9-4AA5-8FBE-5FDEC2E56FAA}" type="sibTrans" cxnId="{70969E4D-0691-43FF-90BB-200192FBA86A}">
      <dgm:prSet/>
      <dgm:spPr/>
      <dgm:t>
        <a:bodyPr/>
        <a:lstStyle/>
        <a:p>
          <a:endParaRPr lang="en-US"/>
        </a:p>
      </dgm:t>
    </dgm:pt>
    <dgm:pt modelId="{728ABDC8-76E2-46E1-9999-D8A6E8D0A22F}" type="pres">
      <dgm:prSet presAssocID="{9DF45CA3-E291-4CBF-9CE7-7B4E939DF337}" presName="vert0" presStyleCnt="0">
        <dgm:presLayoutVars>
          <dgm:dir/>
          <dgm:animOne val="branch"/>
          <dgm:animLvl val="lvl"/>
        </dgm:presLayoutVars>
      </dgm:prSet>
      <dgm:spPr/>
    </dgm:pt>
    <dgm:pt modelId="{3CC5DB1F-3F81-4032-860A-AEADAB9E1941}" type="pres">
      <dgm:prSet presAssocID="{115EE584-9A73-4FB7-9651-03E575FA23CB}" presName="thickLine" presStyleLbl="alignNode1" presStyleIdx="0" presStyleCnt="8"/>
      <dgm:spPr/>
    </dgm:pt>
    <dgm:pt modelId="{D6C00FBE-A3EB-490F-A56E-C752B1E11AD7}" type="pres">
      <dgm:prSet presAssocID="{115EE584-9A73-4FB7-9651-03E575FA23CB}" presName="horz1" presStyleCnt="0"/>
      <dgm:spPr/>
    </dgm:pt>
    <dgm:pt modelId="{D79EC527-1888-4610-ABAF-94DE5F53B992}" type="pres">
      <dgm:prSet presAssocID="{115EE584-9A73-4FB7-9651-03E575FA23CB}" presName="tx1" presStyleLbl="revTx" presStyleIdx="0" presStyleCnt="8"/>
      <dgm:spPr/>
    </dgm:pt>
    <dgm:pt modelId="{78CB2CDE-0B4B-412F-A2E7-2251C51F490C}" type="pres">
      <dgm:prSet presAssocID="{115EE584-9A73-4FB7-9651-03E575FA23CB}" presName="vert1" presStyleCnt="0"/>
      <dgm:spPr/>
    </dgm:pt>
    <dgm:pt modelId="{AA366400-0ED8-4BAE-B083-73F88F157E7B}" type="pres">
      <dgm:prSet presAssocID="{CAFC2A9F-06C9-4398-9A2C-2AA938FA8F0F}" presName="thickLine" presStyleLbl="alignNode1" presStyleIdx="1" presStyleCnt="8"/>
      <dgm:spPr/>
    </dgm:pt>
    <dgm:pt modelId="{BBAFD04E-BED7-4014-9994-E0EB9C71245C}" type="pres">
      <dgm:prSet presAssocID="{CAFC2A9F-06C9-4398-9A2C-2AA938FA8F0F}" presName="horz1" presStyleCnt="0"/>
      <dgm:spPr/>
    </dgm:pt>
    <dgm:pt modelId="{42BE7D1F-1F56-4A29-8986-9A7EE6EBCFBC}" type="pres">
      <dgm:prSet presAssocID="{CAFC2A9F-06C9-4398-9A2C-2AA938FA8F0F}" presName="tx1" presStyleLbl="revTx" presStyleIdx="1" presStyleCnt="8"/>
      <dgm:spPr/>
    </dgm:pt>
    <dgm:pt modelId="{2FA29648-A52A-4578-86EF-3F53AE36467A}" type="pres">
      <dgm:prSet presAssocID="{CAFC2A9F-06C9-4398-9A2C-2AA938FA8F0F}" presName="vert1" presStyleCnt="0"/>
      <dgm:spPr/>
    </dgm:pt>
    <dgm:pt modelId="{58B5E602-F076-479C-A7B0-FCC61C3B2FA1}" type="pres">
      <dgm:prSet presAssocID="{1B743F3C-D3C3-4E26-B7FA-594D40987ECC}" presName="thickLine" presStyleLbl="alignNode1" presStyleIdx="2" presStyleCnt="8"/>
      <dgm:spPr/>
    </dgm:pt>
    <dgm:pt modelId="{5BC25530-04C9-4116-B438-4DE33AE10B60}" type="pres">
      <dgm:prSet presAssocID="{1B743F3C-D3C3-4E26-B7FA-594D40987ECC}" presName="horz1" presStyleCnt="0"/>
      <dgm:spPr/>
    </dgm:pt>
    <dgm:pt modelId="{87CA69C9-79E6-495B-A359-07C344D7D7F3}" type="pres">
      <dgm:prSet presAssocID="{1B743F3C-D3C3-4E26-B7FA-594D40987ECC}" presName="tx1" presStyleLbl="revTx" presStyleIdx="2" presStyleCnt="8"/>
      <dgm:spPr/>
    </dgm:pt>
    <dgm:pt modelId="{078ED703-F329-4AF0-83DB-5E92D545F44D}" type="pres">
      <dgm:prSet presAssocID="{1B743F3C-D3C3-4E26-B7FA-594D40987ECC}" presName="vert1" presStyleCnt="0"/>
      <dgm:spPr/>
    </dgm:pt>
    <dgm:pt modelId="{A53DF38C-457D-4BE5-93FA-A8DCD76F7591}" type="pres">
      <dgm:prSet presAssocID="{D250BE98-240C-40D4-834D-C94A68742EBB}" presName="thickLine" presStyleLbl="alignNode1" presStyleIdx="3" presStyleCnt="8"/>
      <dgm:spPr/>
    </dgm:pt>
    <dgm:pt modelId="{5F1FE11A-2E81-418F-A443-31C205EBFFBD}" type="pres">
      <dgm:prSet presAssocID="{D250BE98-240C-40D4-834D-C94A68742EBB}" presName="horz1" presStyleCnt="0"/>
      <dgm:spPr/>
    </dgm:pt>
    <dgm:pt modelId="{3D58CFBB-9389-4035-A4CE-5D2F1AACDD0F}" type="pres">
      <dgm:prSet presAssocID="{D250BE98-240C-40D4-834D-C94A68742EBB}" presName="tx1" presStyleLbl="revTx" presStyleIdx="3" presStyleCnt="8"/>
      <dgm:spPr/>
    </dgm:pt>
    <dgm:pt modelId="{E79744FE-7443-4DD0-A313-66568A1DB609}" type="pres">
      <dgm:prSet presAssocID="{D250BE98-240C-40D4-834D-C94A68742EBB}" presName="vert1" presStyleCnt="0"/>
      <dgm:spPr/>
    </dgm:pt>
    <dgm:pt modelId="{210B2DD9-52D4-4202-8E0C-A4F88743CE56}" type="pres">
      <dgm:prSet presAssocID="{951CFF61-B4ED-4199-B7C7-85A9E017A6A2}" presName="thickLine" presStyleLbl="alignNode1" presStyleIdx="4" presStyleCnt="8"/>
      <dgm:spPr/>
    </dgm:pt>
    <dgm:pt modelId="{DA511E26-A2AC-4AAE-9137-8FF895AE3F6E}" type="pres">
      <dgm:prSet presAssocID="{951CFF61-B4ED-4199-B7C7-85A9E017A6A2}" presName="horz1" presStyleCnt="0"/>
      <dgm:spPr/>
    </dgm:pt>
    <dgm:pt modelId="{57F90472-36AC-4699-8AA3-99C52AE26F59}" type="pres">
      <dgm:prSet presAssocID="{951CFF61-B4ED-4199-B7C7-85A9E017A6A2}" presName="tx1" presStyleLbl="revTx" presStyleIdx="4" presStyleCnt="8"/>
      <dgm:spPr/>
    </dgm:pt>
    <dgm:pt modelId="{2CCD22E8-D302-4E2E-A5A7-836E40357E21}" type="pres">
      <dgm:prSet presAssocID="{951CFF61-B4ED-4199-B7C7-85A9E017A6A2}" presName="vert1" presStyleCnt="0"/>
      <dgm:spPr/>
    </dgm:pt>
    <dgm:pt modelId="{CD893C75-7822-4AD4-9E8B-581AD852CD87}" type="pres">
      <dgm:prSet presAssocID="{C2FE47E4-EC4A-4B7A-9D12-26F8AD35A8DE}" presName="thickLine" presStyleLbl="alignNode1" presStyleIdx="5" presStyleCnt="8"/>
      <dgm:spPr/>
    </dgm:pt>
    <dgm:pt modelId="{0D7AF483-B49A-4ED2-950C-A015A7B46115}" type="pres">
      <dgm:prSet presAssocID="{C2FE47E4-EC4A-4B7A-9D12-26F8AD35A8DE}" presName="horz1" presStyleCnt="0"/>
      <dgm:spPr/>
    </dgm:pt>
    <dgm:pt modelId="{6542E6FB-300C-4469-9928-5F7767C174D2}" type="pres">
      <dgm:prSet presAssocID="{C2FE47E4-EC4A-4B7A-9D12-26F8AD35A8DE}" presName="tx1" presStyleLbl="revTx" presStyleIdx="5" presStyleCnt="8"/>
      <dgm:spPr/>
    </dgm:pt>
    <dgm:pt modelId="{5EF6CF4B-FA4D-4652-A3E1-AAB2F9210115}" type="pres">
      <dgm:prSet presAssocID="{C2FE47E4-EC4A-4B7A-9D12-26F8AD35A8DE}" presName="vert1" presStyleCnt="0"/>
      <dgm:spPr/>
    </dgm:pt>
    <dgm:pt modelId="{FD3A1407-0833-43CD-BE48-E381437CE50F}" type="pres">
      <dgm:prSet presAssocID="{6133789E-213B-4D26-9B73-1D0CAC787181}" presName="thickLine" presStyleLbl="alignNode1" presStyleIdx="6" presStyleCnt="8"/>
      <dgm:spPr/>
    </dgm:pt>
    <dgm:pt modelId="{55BB5952-AE5D-4816-8FEB-A00F3D4B4BC2}" type="pres">
      <dgm:prSet presAssocID="{6133789E-213B-4D26-9B73-1D0CAC787181}" presName="horz1" presStyleCnt="0"/>
      <dgm:spPr/>
    </dgm:pt>
    <dgm:pt modelId="{6918F704-CC54-4785-B3F6-9876DE089323}" type="pres">
      <dgm:prSet presAssocID="{6133789E-213B-4D26-9B73-1D0CAC787181}" presName="tx1" presStyleLbl="revTx" presStyleIdx="6" presStyleCnt="8"/>
      <dgm:spPr/>
    </dgm:pt>
    <dgm:pt modelId="{D5310E50-5261-497F-A784-5266BA6D348E}" type="pres">
      <dgm:prSet presAssocID="{6133789E-213B-4D26-9B73-1D0CAC787181}" presName="vert1" presStyleCnt="0"/>
      <dgm:spPr/>
    </dgm:pt>
    <dgm:pt modelId="{43F6BC2F-221E-4018-A3AA-6D0B94D96092}" type="pres">
      <dgm:prSet presAssocID="{927D8B10-2226-407E-96BB-840B73F57351}" presName="thickLine" presStyleLbl="alignNode1" presStyleIdx="7" presStyleCnt="8"/>
      <dgm:spPr/>
    </dgm:pt>
    <dgm:pt modelId="{2731EC67-1BB2-45D7-9CB0-16C1D08BC2D7}" type="pres">
      <dgm:prSet presAssocID="{927D8B10-2226-407E-96BB-840B73F57351}" presName="horz1" presStyleCnt="0"/>
      <dgm:spPr/>
    </dgm:pt>
    <dgm:pt modelId="{ACDD354D-0C8A-4365-9882-951B88FD3503}" type="pres">
      <dgm:prSet presAssocID="{927D8B10-2226-407E-96BB-840B73F57351}" presName="tx1" presStyleLbl="revTx" presStyleIdx="7" presStyleCnt="8"/>
      <dgm:spPr/>
    </dgm:pt>
    <dgm:pt modelId="{76AC9B5F-E8E9-441A-B373-79458D3EDF37}" type="pres">
      <dgm:prSet presAssocID="{927D8B10-2226-407E-96BB-840B73F57351}" presName="vert1" presStyleCnt="0"/>
      <dgm:spPr/>
    </dgm:pt>
  </dgm:ptLst>
  <dgm:cxnLst>
    <dgm:cxn modelId="{E11D4709-5223-4DB6-816E-F50C7390EA41}" type="presOf" srcId="{951CFF61-B4ED-4199-B7C7-85A9E017A6A2}" destId="{57F90472-36AC-4699-8AA3-99C52AE26F59}" srcOrd="0" destOrd="0" presId="urn:microsoft.com/office/officeart/2008/layout/LinedList"/>
    <dgm:cxn modelId="{04122B0F-F4FB-4772-9A77-746FE406B2D1}" type="presOf" srcId="{D250BE98-240C-40D4-834D-C94A68742EBB}" destId="{3D58CFBB-9389-4035-A4CE-5D2F1AACDD0F}" srcOrd="0" destOrd="0" presId="urn:microsoft.com/office/officeart/2008/layout/LinedList"/>
    <dgm:cxn modelId="{C7DBB814-CD77-474D-ABFD-F07872E019CD}" type="presOf" srcId="{6133789E-213B-4D26-9B73-1D0CAC787181}" destId="{6918F704-CC54-4785-B3F6-9876DE089323}" srcOrd="0" destOrd="0" presId="urn:microsoft.com/office/officeart/2008/layout/LinedList"/>
    <dgm:cxn modelId="{0EC0A55B-55F5-454A-9B74-B16655E43E44}" srcId="{9DF45CA3-E291-4CBF-9CE7-7B4E939DF337}" destId="{951CFF61-B4ED-4199-B7C7-85A9E017A6A2}" srcOrd="4" destOrd="0" parTransId="{0FB4A382-5F2A-4FA0-B3E1-84DD41BF1EEC}" sibTransId="{1009BE6B-A1F0-42B5-93DD-545267B4FEE0}"/>
    <dgm:cxn modelId="{F510C65C-00DC-4FCE-B977-6201473812F8}" srcId="{9DF45CA3-E291-4CBF-9CE7-7B4E939DF337}" destId="{D250BE98-240C-40D4-834D-C94A68742EBB}" srcOrd="3" destOrd="0" parTransId="{9BC02C50-1D68-4EA4-85AD-7E82FD6D5D7D}" sibTransId="{E51050BD-21D5-413E-890B-C358B747C877}"/>
    <dgm:cxn modelId="{6B5E7F5F-DE9F-4D66-AD3A-5EBC5772D2CD}" srcId="{9DF45CA3-E291-4CBF-9CE7-7B4E939DF337}" destId="{C2FE47E4-EC4A-4B7A-9D12-26F8AD35A8DE}" srcOrd="5" destOrd="0" parTransId="{CF6CE7AA-9345-4C4C-8D52-707A0416360D}" sibTransId="{B656A842-A7AE-46A3-A6E6-9CF9CD97D8FB}"/>
    <dgm:cxn modelId="{B286F046-D8D2-4162-B8B0-A893968DCA89}" srcId="{9DF45CA3-E291-4CBF-9CE7-7B4E939DF337}" destId="{CAFC2A9F-06C9-4398-9A2C-2AA938FA8F0F}" srcOrd="1" destOrd="0" parTransId="{56DBC5A6-A6E1-428C-B8D0-37D64638A0D2}" sibTransId="{3512FC7E-7C60-4462-967B-6B8E52CC4DA0}"/>
    <dgm:cxn modelId="{70969E4D-0691-43FF-90BB-200192FBA86A}" srcId="{9DF45CA3-E291-4CBF-9CE7-7B4E939DF337}" destId="{927D8B10-2226-407E-96BB-840B73F57351}" srcOrd="7" destOrd="0" parTransId="{1D10F4FA-48D2-4308-AC32-1375BE82DF8A}" sibTransId="{3C64A217-F0D9-4AA5-8FBE-5FDEC2E56FAA}"/>
    <dgm:cxn modelId="{9E996173-F80E-4297-9888-3CF353473601}" type="presOf" srcId="{115EE584-9A73-4FB7-9651-03E575FA23CB}" destId="{D79EC527-1888-4610-ABAF-94DE5F53B992}" srcOrd="0" destOrd="0" presId="urn:microsoft.com/office/officeart/2008/layout/LinedList"/>
    <dgm:cxn modelId="{37ABA353-7BA8-4DFF-842E-D902C3C6F041}" type="presOf" srcId="{927D8B10-2226-407E-96BB-840B73F57351}" destId="{ACDD354D-0C8A-4365-9882-951B88FD3503}" srcOrd="0" destOrd="0" presId="urn:microsoft.com/office/officeart/2008/layout/LinedList"/>
    <dgm:cxn modelId="{7E0DAE54-358F-40C2-8851-9B24EDB3F5F8}" type="presOf" srcId="{1B743F3C-D3C3-4E26-B7FA-594D40987ECC}" destId="{87CA69C9-79E6-495B-A359-07C344D7D7F3}" srcOrd="0" destOrd="0" presId="urn:microsoft.com/office/officeart/2008/layout/LinedList"/>
    <dgm:cxn modelId="{E9671777-90AB-4C9E-B53A-BA5F42628DD6}" type="presOf" srcId="{9DF45CA3-E291-4CBF-9CE7-7B4E939DF337}" destId="{728ABDC8-76E2-46E1-9999-D8A6E8D0A22F}" srcOrd="0" destOrd="0" presId="urn:microsoft.com/office/officeart/2008/layout/LinedList"/>
    <dgm:cxn modelId="{7268287D-D467-47AF-906E-A8262DB9963F}" type="presOf" srcId="{CAFC2A9F-06C9-4398-9A2C-2AA938FA8F0F}" destId="{42BE7D1F-1F56-4A29-8986-9A7EE6EBCFBC}" srcOrd="0" destOrd="0" presId="urn:microsoft.com/office/officeart/2008/layout/LinedList"/>
    <dgm:cxn modelId="{A26853D5-B38F-4FC7-87EA-62281F408EBD}" srcId="{9DF45CA3-E291-4CBF-9CE7-7B4E939DF337}" destId="{115EE584-9A73-4FB7-9651-03E575FA23CB}" srcOrd="0" destOrd="0" parTransId="{DAFFC177-9052-4806-8E2F-ABC3C3A02C71}" sibTransId="{7172D642-60BE-444C-A2BE-BD3DCFA329D0}"/>
    <dgm:cxn modelId="{4EB997DB-59A1-41CC-B909-7C4F43584331}" srcId="{9DF45CA3-E291-4CBF-9CE7-7B4E939DF337}" destId="{6133789E-213B-4D26-9B73-1D0CAC787181}" srcOrd="6" destOrd="0" parTransId="{AC918F78-0524-46E3-BD0A-6E3C2928D9A3}" sibTransId="{89F8B98E-43ED-4EA3-A681-331DB667A09D}"/>
    <dgm:cxn modelId="{43E539ED-1BCC-4971-8E36-7882C76E1F8E}" type="presOf" srcId="{C2FE47E4-EC4A-4B7A-9D12-26F8AD35A8DE}" destId="{6542E6FB-300C-4469-9928-5F7767C174D2}" srcOrd="0" destOrd="0" presId="urn:microsoft.com/office/officeart/2008/layout/LinedList"/>
    <dgm:cxn modelId="{2BD77FF0-4754-4F41-9CB8-2D070D312F60}" srcId="{9DF45CA3-E291-4CBF-9CE7-7B4E939DF337}" destId="{1B743F3C-D3C3-4E26-B7FA-594D40987ECC}" srcOrd="2" destOrd="0" parTransId="{5BF1846F-8AD9-4237-ABC3-A6197D88BCFA}" sibTransId="{94ACC4E8-52D8-406B-B4DF-E4039CE5ADAE}"/>
    <dgm:cxn modelId="{C9957F6F-BFA4-4A00-A6C3-4285501D46CF}" type="presParOf" srcId="{728ABDC8-76E2-46E1-9999-D8A6E8D0A22F}" destId="{3CC5DB1F-3F81-4032-860A-AEADAB9E1941}" srcOrd="0" destOrd="0" presId="urn:microsoft.com/office/officeart/2008/layout/LinedList"/>
    <dgm:cxn modelId="{E6CE9AE8-395C-4AFF-967F-2D76A6F09080}" type="presParOf" srcId="{728ABDC8-76E2-46E1-9999-D8A6E8D0A22F}" destId="{D6C00FBE-A3EB-490F-A56E-C752B1E11AD7}" srcOrd="1" destOrd="0" presId="urn:microsoft.com/office/officeart/2008/layout/LinedList"/>
    <dgm:cxn modelId="{4667D336-2504-4C7A-B26F-F05011EE0729}" type="presParOf" srcId="{D6C00FBE-A3EB-490F-A56E-C752B1E11AD7}" destId="{D79EC527-1888-4610-ABAF-94DE5F53B992}" srcOrd="0" destOrd="0" presId="urn:microsoft.com/office/officeart/2008/layout/LinedList"/>
    <dgm:cxn modelId="{E7376FBC-A025-42EC-A8D8-A1217A9660F8}" type="presParOf" srcId="{D6C00FBE-A3EB-490F-A56E-C752B1E11AD7}" destId="{78CB2CDE-0B4B-412F-A2E7-2251C51F490C}" srcOrd="1" destOrd="0" presId="urn:microsoft.com/office/officeart/2008/layout/LinedList"/>
    <dgm:cxn modelId="{E99385A7-3517-4D1B-9FA4-CD93F3F86A7D}" type="presParOf" srcId="{728ABDC8-76E2-46E1-9999-D8A6E8D0A22F}" destId="{AA366400-0ED8-4BAE-B083-73F88F157E7B}" srcOrd="2" destOrd="0" presId="urn:microsoft.com/office/officeart/2008/layout/LinedList"/>
    <dgm:cxn modelId="{B52647BD-D762-4CEE-B808-093DF273C1EA}" type="presParOf" srcId="{728ABDC8-76E2-46E1-9999-D8A6E8D0A22F}" destId="{BBAFD04E-BED7-4014-9994-E0EB9C71245C}" srcOrd="3" destOrd="0" presId="urn:microsoft.com/office/officeart/2008/layout/LinedList"/>
    <dgm:cxn modelId="{F860EA6A-85A6-4F19-93FC-F3B5A7FA97BE}" type="presParOf" srcId="{BBAFD04E-BED7-4014-9994-E0EB9C71245C}" destId="{42BE7D1F-1F56-4A29-8986-9A7EE6EBCFBC}" srcOrd="0" destOrd="0" presId="urn:microsoft.com/office/officeart/2008/layout/LinedList"/>
    <dgm:cxn modelId="{6301B25D-DB36-4482-A82D-1706F5C74424}" type="presParOf" srcId="{BBAFD04E-BED7-4014-9994-E0EB9C71245C}" destId="{2FA29648-A52A-4578-86EF-3F53AE36467A}" srcOrd="1" destOrd="0" presId="urn:microsoft.com/office/officeart/2008/layout/LinedList"/>
    <dgm:cxn modelId="{29C77A76-AFEE-45E3-8C44-15C772E9E148}" type="presParOf" srcId="{728ABDC8-76E2-46E1-9999-D8A6E8D0A22F}" destId="{58B5E602-F076-479C-A7B0-FCC61C3B2FA1}" srcOrd="4" destOrd="0" presId="urn:microsoft.com/office/officeart/2008/layout/LinedList"/>
    <dgm:cxn modelId="{9D86A5B2-B295-4F02-A588-50A6687D97B7}" type="presParOf" srcId="{728ABDC8-76E2-46E1-9999-D8A6E8D0A22F}" destId="{5BC25530-04C9-4116-B438-4DE33AE10B60}" srcOrd="5" destOrd="0" presId="urn:microsoft.com/office/officeart/2008/layout/LinedList"/>
    <dgm:cxn modelId="{8FE40D49-819D-4D3B-83AB-98141E16B976}" type="presParOf" srcId="{5BC25530-04C9-4116-B438-4DE33AE10B60}" destId="{87CA69C9-79E6-495B-A359-07C344D7D7F3}" srcOrd="0" destOrd="0" presId="urn:microsoft.com/office/officeart/2008/layout/LinedList"/>
    <dgm:cxn modelId="{CF25F189-61A0-4AE5-8500-E9F0BA728814}" type="presParOf" srcId="{5BC25530-04C9-4116-B438-4DE33AE10B60}" destId="{078ED703-F329-4AF0-83DB-5E92D545F44D}" srcOrd="1" destOrd="0" presId="urn:microsoft.com/office/officeart/2008/layout/LinedList"/>
    <dgm:cxn modelId="{D5782E70-188B-4B37-A6A9-57C484A6EF8E}" type="presParOf" srcId="{728ABDC8-76E2-46E1-9999-D8A6E8D0A22F}" destId="{A53DF38C-457D-4BE5-93FA-A8DCD76F7591}" srcOrd="6" destOrd="0" presId="urn:microsoft.com/office/officeart/2008/layout/LinedList"/>
    <dgm:cxn modelId="{6A11A9F7-2EB7-4634-AB1D-7500E51DF8B5}" type="presParOf" srcId="{728ABDC8-76E2-46E1-9999-D8A6E8D0A22F}" destId="{5F1FE11A-2E81-418F-A443-31C205EBFFBD}" srcOrd="7" destOrd="0" presId="urn:microsoft.com/office/officeart/2008/layout/LinedList"/>
    <dgm:cxn modelId="{76EED185-9A57-45B6-B3D0-3B335EFD73C5}" type="presParOf" srcId="{5F1FE11A-2E81-418F-A443-31C205EBFFBD}" destId="{3D58CFBB-9389-4035-A4CE-5D2F1AACDD0F}" srcOrd="0" destOrd="0" presId="urn:microsoft.com/office/officeart/2008/layout/LinedList"/>
    <dgm:cxn modelId="{62AC2EAD-A5CA-4FE8-85A0-0DDF26E54BD3}" type="presParOf" srcId="{5F1FE11A-2E81-418F-A443-31C205EBFFBD}" destId="{E79744FE-7443-4DD0-A313-66568A1DB609}" srcOrd="1" destOrd="0" presId="urn:microsoft.com/office/officeart/2008/layout/LinedList"/>
    <dgm:cxn modelId="{C97B6A45-4F43-47AF-BDC5-894DF8418187}" type="presParOf" srcId="{728ABDC8-76E2-46E1-9999-D8A6E8D0A22F}" destId="{210B2DD9-52D4-4202-8E0C-A4F88743CE56}" srcOrd="8" destOrd="0" presId="urn:microsoft.com/office/officeart/2008/layout/LinedList"/>
    <dgm:cxn modelId="{952BE1CC-688B-407D-8E58-9EA45AF0A3F5}" type="presParOf" srcId="{728ABDC8-76E2-46E1-9999-D8A6E8D0A22F}" destId="{DA511E26-A2AC-4AAE-9137-8FF895AE3F6E}" srcOrd="9" destOrd="0" presId="urn:microsoft.com/office/officeart/2008/layout/LinedList"/>
    <dgm:cxn modelId="{1CC52572-2069-4314-BE9A-5C410E55B2F3}" type="presParOf" srcId="{DA511E26-A2AC-4AAE-9137-8FF895AE3F6E}" destId="{57F90472-36AC-4699-8AA3-99C52AE26F59}" srcOrd="0" destOrd="0" presId="urn:microsoft.com/office/officeart/2008/layout/LinedList"/>
    <dgm:cxn modelId="{F5F7F9AC-C758-4504-A319-E5D8A485A04D}" type="presParOf" srcId="{DA511E26-A2AC-4AAE-9137-8FF895AE3F6E}" destId="{2CCD22E8-D302-4E2E-A5A7-836E40357E21}" srcOrd="1" destOrd="0" presId="urn:microsoft.com/office/officeart/2008/layout/LinedList"/>
    <dgm:cxn modelId="{55B69C2D-24E3-4F05-B0E5-CE7117EE3CA1}" type="presParOf" srcId="{728ABDC8-76E2-46E1-9999-D8A6E8D0A22F}" destId="{CD893C75-7822-4AD4-9E8B-581AD852CD87}" srcOrd="10" destOrd="0" presId="urn:microsoft.com/office/officeart/2008/layout/LinedList"/>
    <dgm:cxn modelId="{DF1B7C18-3BFF-4FD6-9228-BE6448224330}" type="presParOf" srcId="{728ABDC8-76E2-46E1-9999-D8A6E8D0A22F}" destId="{0D7AF483-B49A-4ED2-950C-A015A7B46115}" srcOrd="11" destOrd="0" presId="urn:microsoft.com/office/officeart/2008/layout/LinedList"/>
    <dgm:cxn modelId="{54B8B1C7-4FA7-4093-B7B9-DE10B95CF119}" type="presParOf" srcId="{0D7AF483-B49A-4ED2-950C-A015A7B46115}" destId="{6542E6FB-300C-4469-9928-5F7767C174D2}" srcOrd="0" destOrd="0" presId="urn:microsoft.com/office/officeart/2008/layout/LinedList"/>
    <dgm:cxn modelId="{2172CC86-CC25-4F46-AD02-8879321FF16C}" type="presParOf" srcId="{0D7AF483-B49A-4ED2-950C-A015A7B46115}" destId="{5EF6CF4B-FA4D-4652-A3E1-AAB2F9210115}" srcOrd="1" destOrd="0" presId="urn:microsoft.com/office/officeart/2008/layout/LinedList"/>
    <dgm:cxn modelId="{870E7A56-64BE-4303-8D89-E24806C392D5}" type="presParOf" srcId="{728ABDC8-76E2-46E1-9999-D8A6E8D0A22F}" destId="{FD3A1407-0833-43CD-BE48-E381437CE50F}" srcOrd="12" destOrd="0" presId="urn:microsoft.com/office/officeart/2008/layout/LinedList"/>
    <dgm:cxn modelId="{B3D19C80-C839-4778-A119-680D6617F50E}" type="presParOf" srcId="{728ABDC8-76E2-46E1-9999-D8A6E8D0A22F}" destId="{55BB5952-AE5D-4816-8FEB-A00F3D4B4BC2}" srcOrd="13" destOrd="0" presId="urn:microsoft.com/office/officeart/2008/layout/LinedList"/>
    <dgm:cxn modelId="{B330DB2E-0681-4AA4-89F2-6D84B3D25E3D}" type="presParOf" srcId="{55BB5952-AE5D-4816-8FEB-A00F3D4B4BC2}" destId="{6918F704-CC54-4785-B3F6-9876DE089323}" srcOrd="0" destOrd="0" presId="urn:microsoft.com/office/officeart/2008/layout/LinedList"/>
    <dgm:cxn modelId="{83ABD6DB-D7B7-4059-BAEF-E8B9496EB8E5}" type="presParOf" srcId="{55BB5952-AE5D-4816-8FEB-A00F3D4B4BC2}" destId="{D5310E50-5261-497F-A784-5266BA6D348E}" srcOrd="1" destOrd="0" presId="urn:microsoft.com/office/officeart/2008/layout/LinedList"/>
    <dgm:cxn modelId="{CEB47715-17A9-4D6E-A11D-6AE8C61CAD63}" type="presParOf" srcId="{728ABDC8-76E2-46E1-9999-D8A6E8D0A22F}" destId="{43F6BC2F-221E-4018-A3AA-6D0B94D96092}" srcOrd="14" destOrd="0" presId="urn:microsoft.com/office/officeart/2008/layout/LinedList"/>
    <dgm:cxn modelId="{5A544D73-C29B-4242-A9B7-CC14D341C1C9}" type="presParOf" srcId="{728ABDC8-76E2-46E1-9999-D8A6E8D0A22F}" destId="{2731EC67-1BB2-45D7-9CB0-16C1D08BC2D7}" srcOrd="15" destOrd="0" presId="urn:microsoft.com/office/officeart/2008/layout/LinedList"/>
    <dgm:cxn modelId="{6857F214-079A-4CFA-A81D-DB868CF5EB4C}" type="presParOf" srcId="{2731EC67-1BB2-45D7-9CB0-16C1D08BC2D7}" destId="{ACDD354D-0C8A-4365-9882-951B88FD3503}" srcOrd="0" destOrd="0" presId="urn:microsoft.com/office/officeart/2008/layout/LinedList"/>
    <dgm:cxn modelId="{CED5D80A-0C6F-4714-B8A9-EB3F796A71C7}" type="presParOf" srcId="{2731EC67-1BB2-45D7-9CB0-16C1D08BC2D7}" destId="{76AC9B5F-E8E9-441A-B373-79458D3EDF3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9B2C75-DA9B-48B7-AC44-A1F46E87390D}">
      <dsp:nvSpPr>
        <dsp:cNvPr id="0" name=""/>
        <dsp:cNvSpPr/>
      </dsp:nvSpPr>
      <dsp:spPr>
        <a:xfrm>
          <a:off x="0" y="106911"/>
          <a:ext cx="6797675" cy="191178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b="1" kern="1200"/>
            <a:t>In-depth interviews </a:t>
          </a:r>
          <a:r>
            <a:rPr lang="en-US" sz="3800" kern="1200"/>
            <a:t>are another common form of data collection used by all types of researchers. </a:t>
          </a:r>
        </a:p>
      </dsp:txBody>
      <dsp:txXfrm>
        <a:off x="93325" y="200236"/>
        <a:ext cx="6611025" cy="1725130"/>
      </dsp:txXfrm>
    </dsp:sp>
    <dsp:sp modelId="{A1F3AB99-6124-44E3-AEFE-4DAD0166DA69}">
      <dsp:nvSpPr>
        <dsp:cNvPr id="0" name=""/>
        <dsp:cNvSpPr/>
      </dsp:nvSpPr>
      <dsp:spPr>
        <a:xfrm>
          <a:off x="0" y="2018691"/>
          <a:ext cx="6797675" cy="1612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826" tIns="48260" rIns="270256" bIns="48260" numCol="1" spcCol="1270" anchor="t" anchorCtr="0">
          <a:noAutofit/>
        </a:bodyPr>
        <a:lstStyle/>
        <a:p>
          <a:pPr marL="285750" lvl="1" indent="-285750" algn="l" defTabSz="1333500">
            <a:lnSpc>
              <a:spcPct val="90000"/>
            </a:lnSpc>
            <a:spcBef>
              <a:spcPct val="0"/>
            </a:spcBef>
            <a:spcAft>
              <a:spcPct val="20000"/>
            </a:spcAft>
            <a:buChar char="•"/>
          </a:pPr>
          <a:r>
            <a:rPr lang="en-US" sz="3000" kern="1200"/>
            <a:t>Interviews are also common throughout society and are a centrepiece of mass media, market research, and political polling.</a:t>
          </a:r>
        </a:p>
      </dsp:txBody>
      <dsp:txXfrm>
        <a:off x="0" y="2018691"/>
        <a:ext cx="6797675" cy="1612529"/>
      </dsp:txXfrm>
    </dsp:sp>
    <dsp:sp modelId="{A43B7623-4BFD-4363-846D-BD29321A4330}">
      <dsp:nvSpPr>
        <dsp:cNvPr id="0" name=""/>
        <dsp:cNvSpPr/>
      </dsp:nvSpPr>
      <dsp:spPr>
        <a:xfrm>
          <a:off x="0" y="3631221"/>
          <a:ext cx="6797675" cy="1911780"/>
        </a:xfrm>
        <a:prstGeom prst="roundRect">
          <a:avLst/>
        </a:prstGeom>
        <a:solidFill>
          <a:schemeClr val="accent2">
            <a:hueOff val="1495738"/>
            <a:satOff val="-10480"/>
            <a:lumOff val="-156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As qualitative researchers, we are more interested in conducting in-depth interviews.</a:t>
          </a:r>
        </a:p>
      </dsp:txBody>
      <dsp:txXfrm>
        <a:off x="93325" y="3724546"/>
        <a:ext cx="6611025" cy="17251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37D475-4A33-4C70-AD23-1A961D6E12C6}">
      <dsp:nvSpPr>
        <dsp:cNvPr id="0" name=""/>
        <dsp:cNvSpPr/>
      </dsp:nvSpPr>
      <dsp:spPr>
        <a:xfrm rot="5400000">
          <a:off x="3520024" y="-797193"/>
          <a:ext cx="2204789" cy="4350512"/>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47625" rIns="95250" bIns="47625" numCol="1" spcCol="1270" anchor="ctr" anchorCtr="0">
          <a:noAutofit/>
        </a:bodyPr>
        <a:lstStyle/>
        <a:p>
          <a:pPr marL="228600" lvl="1" indent="-228600" algn="l" defTabSz="1111250">
            <a:lnSpc>
              <a:spcPct val="90000"/>
            </a:lnSpc>
            <a:spcBef>
              <a:spcPct val="0"/>
            </a:spcBef>
            <a:spcAft>
              <a:spcPct val="15000"/>
            </a:spcAft>
            <a:buChar char="•"/>
          </a:pPr>
          <a:r>
            <a:rPr lang="en-US" sz="2500" kern="1200"/>
            <a:t>They are most useful when the researcher wants to collect simple, straightforward answers.</a:t>
          </a:r>
        </a:p>
      </dsp:txBody>
      <dsp:txXfrm rot="-5400000">
        <a:off x="2447163" y="383297"/>
        <a:ext cx="4242883" cy="1989531"/>
      </dsp:txXfrm>
    </dsp:sp>
    <dsp:sp modelId="{FA3B382D-6413-4E23-8B25-04CC4871100A}">
      <dsp:nvSpPr>
        <dsp:cNvPr id="0" name=""/>
        <dsp:cNvSpPr/>
      </dsp:nvSpPr>
      <dsp:spPr>
        <a:xfrm>
          <a:off x="0" y="68"/>
          <a:ext cx="2447163" cy="27559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US" sz="1900" b="1" kern="1200"/>
            <a:t>Standardized interviews </a:t>
          </a:r>
          <a:r>
            <a:rPr lang="en-US" sz="1900" kern="1200"/>
            <a:t>are thoroughly scripted interviews that aim to collect quantitative data by asking interviewees to choose from a list of predetermined responses. </a:t>
          </a:r>
        </a:p>
      </dsp:txBody>
      <dsp:txXfrm>
        <a:off x="119461" y="119529"/>
        <a:ext cx="2208241" cy="2517065"/>
      </dsp:txXfrm>
    </dsp:sp>
    <dsp:sp modelId="{89EE0068-19F3-4FAC-B5D5-8818633A6B69}">
      <dsp:nvSpPr>
        <dsp:cNvPr id="0" name=""/>
        <dsp:cNvSpPr/>
      </dsp:nvSpPr>
      <dsp:spPr>
        <a:xfrm rot="5400000">
          <a:off x="3520024" y="2096593"/>
          <a:ext cx="2204789" cy="4350512"/>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47625" rIns="95250" bIns="47625" numCol="1" spcCol="1270" anchor="ctr" anchorCtr="0">
          <a:noAutofit/>
        </a:bodyPr>
        <a:lstStyle/>
        <a:p>
          <a:pPr marL="228600" lvl="1" indent="-228600" algn="l" defTabSz="1111250">
            <a:lnSpc>
              <a:spcPct val="90000"/>
            </a:lnSpc>
            <a:spcBef>
              <a:spcPct val="0"/>
            </a:spcBef>
            <a:spcAft>
              <a:spcPct val="15000"/>
            </a:spcAft>
            <a:buChar char="•"/>
          </a:pPr>
          <a:r>
            <a:rPr lang="en-US" sz="2500" kern="1200"/>
            <a:t>We call these </a:t>
          </a:r>
          <a:r>
            <a:rPr lang="en-US" sz="2500" b="1" kern="1200"/>
            <a:t>closed-ended</a:t>
          </a:r>
          <a:r>
            <a:rPr lang="en-US" sz="2500" kern="1200"/>
            <a:t> or </a:t>
          </a:r>
          <a:r>
            <a:rPr lang="en-US" sz="2500" b="1" kern="1200"/>
            <a:t>forced-choice questions </a:t>
          </a:r>
          <a:r>
            <a:rPr lang="en-US" sz="2500" kern="1200"/>
            <a:t>because respondents must choose their response from a list of answers provided by the interviewer.</a:t>
          </a:r>
        </a:p>
      </dsp:txBody>
      <dsp:txXfrm rot="-5400000">
        <a:off x="2447163" y="3277084"/>
        <a:ext cx="4242883" cy="1989531"/>
      </dsp:txXfrm>
    </dsp:sp>
    <dsp:sp modelId="{4779BFAF-7526-4FDE-B4B7-9BE956644CEB}">
      <dsp:nvSpPr>
        <dsp:cNvPr id="0" name=""/>
        <dsp:cNvSpPr/>
      </dsp:nvSpPr>
      <dsp:spPr>
        <a:xfrm>
          <a:off x="0" y="2893855"/>
          <a:ext cx="2447163" cy="27559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US" sz="1900" kern="1200"/>
            <a:t>Questions in this type of interview are worded to collect structured data. </a:t>
          </a:r>
        </a:p>
      </dsp:txBody>
      <dsp:txXfrm>
        <a:off x="119461" y="3013316"/>
        <a:ext cx="2208241" cy="25170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16B45A-B648-4A46-9D64-7F8F12017466}">
      <dsp:nvSpPr>
        <dsp:cNvPr id="0" name=""/>
        <dsp:cNvSpPr/>
      </dsp:nvSpPr>
      <dsp:spPr>
        <a:xfrm>
          <a:off x="0" y="82276"/>
          <a:ext cx="6797675" cy="160417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Standardized interviews: </a:t>
          </a:r>
        </a:p>
      </dsp:txBody>
      <dsp:txXfrm>
        <a:off x="78310" y="160586"/>
        <a:ext cx="6641055" cy="1447559"/>
      </dsp:txXfrm>
    </dsp:sp>
    <dsp:sp modelId="{CD3EF2F6-2945-4AE9-9808-717FF694B948}">
      <dsp:nvSpPr>
        <dsp:cNvPr id="0" name=""/>
        <dsp:cNvSpPr/>
      </dsp:nvSpPr>
      <dsp:spPr>
        <a:xfrm>
          <a:off x="0" y="1686456"/>
          <a:ext cx="6797675" cy="2277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826"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US" sz="2000" kern="1200"/>
            <a:t>can only provide a rough sketch of respondents’ true situations</a:t>
          </a:r>
        </a:p>
        <a:p>
          <a:pPr marL="228600" lvl="1" indent="-228600" algn="l" defTabSz="889000">
            <a:lnSpc>
              <a:spcPct val="90000"/>
            </a:lnSpc>
            <a:spcBef>
              <a:spcPct val="0"/>
            </a:spcBef>
            <a:spcAft>
              <a:spcPct val="20000"/>
            </a:spcAft>
            <a:buChar char="•"/>
          </a:pPr>
          <a:r>
            <a:rPr lang="en-US" sz="2000" kern="1200"/>
            <a:t>cannot uncover any unexpected data</a:t>
          </a:r>
        </a:p>
        <a:p>
          <a:pPr marL="228600" lvl="1" indent="-228600" algn="l" defTabSz="889000">
            <a:lnSpc>
              <a:spcPct val="90000"/>
            </a:lnSpc>
            <a:spcBef>
              <a:spcPct val="0"/>
            </a:spcBef>
            <a:spcAft>
              <a:spcPct val="20000"/>
            </a:spcAft>
            <a:buChar char="•"/>
          </a:pPr>
          <a:r>
            <a:rPr lang="en-US" sz="2000" kern="1200"/>
            <a:t>presume </a:t>
          </a:r>
          <a:r>
            <a:rPr lang="en-US" sz="2000" b="1" kern="1200"/>
            <a:t>validity</a:t>
          </a:r>
          <a:r>
            <a:rPr lang="en-US" sz="2000" kern="1200"/>
            <a:t> across various social contexts</a:t>
          </a:r>
        </a:p>
        <a:p>
          <a:pPr marL="228600" lvl="1" indent="-228600" algn="l" defTabSz="889000">
            <a:lnSpc>
              <a:spcPct val="90000"/>
            </a:lnSpc>
            <a:spcBef>
              <a:spcPct val="0"/>
            </a:spcBef>
            <a:spcAft>
              <a:spcPct val="20000"/>
            </a:spcAft>
            <a:buChar char="•"/>
          </a:pPr>
          <a:r>
            <a:rPr lang="en-US" sz="2000" kern="1200"/>
            <a:t>presume that the response options provided by the researcher are exhaustive and mutually exclusive</a:t>
          </a:r>
        </a:p>
        <a:p>
          <a:pPr marL="228600" lvl="1" indent="-228600" algn="l" defTabSz="889000">
            <a:lnSpc>
              <a:spcPct val="90000"/>
            </a:lnSpc>
            <a:spcBef>
              <a:spcPct val="0"/>
            </a:spcBef>
            <a:spcAft>
              <a:spcPct val="20000"/>
            </a:spcAft>
            <a:buChar char="•"/>
          </a:pPr>
          <a:r>
            <a:rPr lang="en-US" sz="2000" kern="1200"/>
            <a:t>presume that interviewers can maintain neutrality and consistency through scripting</a:t>
          </a:r>
        </a:p>
      </dsp:txBody>
      <dsp:txXfrm>
        <a:off x="0" y="1686456"/>
        <a:ext cx="6797675" cy="2277000"/>
      </dsp:txXfrm>
    </dsp:sp>
    <dsp:sp modelId="{5E1E60BB-2A00-45AC-8BF1-6B1354C46872}">
      <dsp:nvSpPr>
        <dsp:cNvPr id="0" name=""/>
        <dsp:cNvSpPr/>
      </dsp:nvSpPr>
      <dsp:spPr>
        <a:xfrm>
          <a:off x="0" y="3963456"/>
          <a:ext cx="6797675" cy="1604179"/>
        </a:xfrm>
        <a:prstGeom prst="roundRect">
          <a:avLst/>
        </a:prstGeom>
        <a:solidFill>
          <a:schemeClr val="accent2">
            <a:hueOff val="1495738"/>
            <a:satOff val="-10480"/>
            <a:lumOff val="-156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Ultimately, the assumptions of standardized interviews stand in direct opposition to the qualitative researcher’s goal of obtaining complex, participant-defined data.</a:t>
          </a:r>
        </a:p>
      </dsp:txBody>
      <dsp:txXfrm>
        <a:off x="78310" y="4041766"/>
        <a:ext cx="6641055" cy="14475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F1C2E8-BE92-4B80-919D-E09208D667B0}">
      <dsp:nvSpPr>
        <dsp:cNvPr id="0" name=""/>
        <dsp:cNvSpPr/>
      </dsp:nvSpPr>
      <dsp:spPr>
        <a:xfrm>
          <a:off x="0" y="2758"/>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026B39-6E4D-4BC7-A58A-C28C97BB8B8D}">
      <dsp:nvSpPr>
        <dsp:cNvPr id="0" name=""/>
        <dsp:cNvSpPr/>
      </dsp:nvSpPr>
      <dsp:spPr>
        <a:xfrm>
          <a:off x="0" y="275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Unlike standardized interviews, the purpose of in-depth interviews is to allow people to explain their experiences, attitudes, feelings, and definitions of the situation in ways that are meaningful to them.</a:t>
          </a:r>
        </a:p>
      </dsp:txBody>
      <dsp:txXfrm>
        <a:off x="0" y="2758"/>
        <a:ext cx="6797675" cy="1881464"/>
      </dsp:txXfrm>
    </dsp:sp>
    <dsp:sp modelId="{26002F1C-DE87-46E5-927C-1D24388968F5}">
      <dsp:nvSpPr>
        <dsp:cNvPr id="0" name=""/>
        <dsp:cNvSpPr/>
      </dsp:nvSpPr>
      <dsp:spPr>
        <a:xfrm>
          <a:off x="0" y="1884223"/>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D45A90-9E2A-43E7-A839-DE2498D04A94}">
      <dsp:nvSpPr>
        <dsp:cNvPr id="0" name=""/>
        <dsp:cNvSpPr/>
      </dsp:nvSpPr>
      <dsp:spPr>
        <a:xfrm>
          <a:off x="0" y="1884223"/>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An in-depth interview can be thought of as directed conversation in which an interviewer encourages a participant or participants to describe their social world in their own terms.</a:t>
          </a:r>
        </a:p>
      </dsp:txBody>
      <dsp:txXfrm>
        <a:off x="0" y="1884223"/>
        <a:ext cx="6797675" cy="1881464"/>
      </dsp:txXfrm>
    </dsp:sp>
    <dsp:sp modelId="{B185448B-F73F-40F0-ACC0-31AFFE31235B}">
      <dsp:nvSpPr>
        <dsp:cNvPr id="0" name=""/>
        <dsp:cNvSpPr/>
      </dsp:nvSpPr>
      <dsp:spPr>
        <a:xfrm>
          <a:off x="0" y="3765688"/>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D4E5B7-3742-405C-8EBB-383E63CAC558}">
      <dsp:nvSpPr>
        <dsp:cNvPr id="0" name=""/>
        <dsp:cNvSpPr/>
      </dsp:nvSpPr>
      <dsp:spPr>
        <a:xfrm>
          <a:off x="0" y="376568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Recognizing the importance of the participant’s perspective is the hallmark of qualitative interviewing.</a:t>
          </a:r>
        </a:p>
      </dsp:txBody>
      <dsp:txXfrm>
        <a:off x="0" y="3765688"/>
        <a:ext cx="6797675" cy="18814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57489-069B-4B3C-B4E3-22C28AF22232}">
      <dsp:nvSpPr>
        <dsp:cNvPr id="0" name=""/>
        <dsp:cNvSpPr/>
      </dsp:nvSpPr>
      <dsp:spPr>
        <a:xfrm>
          <a:off x="0" y="0"/>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99FC48-FB8C-4E00-87B2-B2230F22121D}">
      <dsp:nvSpPr>
        <dsp:cNvPr id="0" name=""/>
        <dsp:cNvSpPr/>
      </dsp:nvSpPr>
      <dsp:spPr>
        <a:xfrm>
          <a:off x="0" y="0"/>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Qualitative interviews vary in their degree of flexibility, formality, and structure.</a:t>
          </a:r>
        </a:p>
      </dsp:txBody>
      <dsp:txXfrm>
        <a:off x="0" y="0"/>
        <a:ext cx="6797675" cy="1412477"/>
      </dsp:txXfrm>
    </dsp:sp>
    <dsp:sp modelId="{AA4B4E32-AEA4-4E69-9F01-48E71DA49AFC}">
      <dsp:nvSpPr>
        <dsp:cNvPr id="0" name=""/>
        <dsp:cNvSpPr/>
      </dsp:nvSpPr>
      <dsp:spPr>
        <a:xfrm>
          <a:off x="0" y="1412478"/>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8B9CAC-6B81-4AB2-89E1-8A873F832350}">
      <dsp:nvSpPr>
        <dsp:cNvPr id="0" name=""/>
        <dsp:cNvSpPr/>
      </dsp:nvSpPr>
      <dsp:spPr>
        <a:xfrm>
          <a:off x="0" y="1412477"/>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Researchers design different kinds of interviews depending on their proclivities and projects.</a:t>
          </a:r>
        </a:p>
      </dsp:txBody>
      <dsp:txXfrm>
        <a:off x="0" y="1412477"/>
        <a:ext cx="6797675" cy="1412477"/>
      </dsp:txXfrm>
    </dsp:sp>
    <dsp:sp modelId="{2FF36883-B8C6-4FEA-8E68-A9ABAC11F41C}">
      <dsp:nvSpPr>
        <dsp:cNvPr id="0" name=""/>
        <dsp:cNvSpPr/>
      </dsp:nvSpPr>
      <dsp:spPr>
        <a:xfrm>
          <a:off x="0" y="2824956"/>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1A9876-78AC-4F9D-A6EB-89DE8472EEB5}">
      <dsp:nvSpPr>
        <dsp:cNvPr id="0" name=""/>
        <dsp:cNvSpPr/>
      </dsp:nvSpPr>
      <dsp:spPr>
        <a:xfrm>
          <a:off x="0" y="2824955"/>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Many interviewers design an interview guide prior to meeting with participants.</a:t>
          </a:r>
        </a:p>
      </dsp:txBody>
      <dsp:txXfrm>
        <a:off x="0" y="2824955"/>
        <a:ext cx="6797675" cy="1412477"/>
      </dsp:txXfrm>
    </dsp:sp>
    <dsp:sp modelId="{A44FE760-AF25-4E0D-A28B-522576EF3127}">
      <dsp:nvSpPr>
        <dsp:cNvPr id="0" name=""/>
        <dsp:cNvSpPr/>
      </dsp:nvSpPr>
      <dsp:spPr>
        <a:xfrm>
          <a:off x="0" y="4237434"/>
          <a:ext cx="67976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052D30-2EA6-4BA5-9F86-5EEB7733FC3E}">
      <dsp:nvSpPr>
        <dsp:cNvPr id="0" name=""/>
        <dsp:cNvSpPr/>
      </dsp:nvSpPr>
      <dsp:spPr>
        <a:xfrm>
          <a:off x="0" y="4237433"/>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An </a:t>
          </a:r>
          <a:r>
            <a:rPr lang="en-US" sz="3000" b="1" kern="1200"/>
            <a:t>interview guide</a:t>
          </a:r>
          <a:r>
            <a:rPr lang="en-US" sz="3000" kern="1200"/>
            <a:t> is a list of questions and/or topics that a qualitative interviewer plans to include in an interview. </a:t>
          </a:r>
        </a:p>
      </dsp:txBody>
      <dsp:txXfrm>
        <a:off x="0" y="4237433"/>
        <a:ext cx="6797675" cy="141247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13BD6D-BBE5-4102-8D67-48A1724E3D20}">
      <dsp:nvSpPr>
        <dsp:cNvPr id="0" name=""/>
        <dsp:cNvSpPr/>
      </dsp:nvSpPr>
      <dsp:spPr>
        <a:xfrm>
          <a:off x="0" y="160833"/>
          <a:ext cx="6797675" cy="1485936"/>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In-depth interviews help researchers to appreciate how participants understand their social worlds. </a:t>
          </a:r>
        </a:p>
      </dsp:txBody>
      <dsp:txXfrm>
        <a:off x="72537" y="233370"/>
        <a:ext cx="6652601" cy="1340862"/>
      </dsp:txXfrm>
    </dsp:sp>
    <dsp:sp modelId="{FC5661D7-3CCC-46D0-A114-8360F460425F}">
      <dsp:nvSpPr>
        <dsp:cNvPr id="0" name=""/>
        <dsp:cNvSpPr/>
      </dsp:nvSpPr>
      <dsp:spPr>
        <a:xfrm>
          <a:off x="0" y="1713010"/>
          <a:ext cx="6797675" cy="1485936"/>
        </a:xfrm>
        <a:prstGeom prst="roundRect">
          <a:avLst/>
        </a:prstGeom>
        <a:solidFill>
          <a:schemeClr val="accent2">
            <a:hueOff val="747869"/>
            <a:satOff val="-5240"/>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In-depth interviews are also social events that encourage participants to think about their experiences in new ways and to formulate ideas and opinions that they did not possess before the interview began.</a:t>
          </a:r>
        </a:p>
      </dsp:txBody>
      <dsp:txXfrm>
        <a:off x="72537" y="1785547"/>
        <a:ext cx="6652601" cy="1340862"/>
      </dsp:txXfrm>
    </dsp:sp>
    <dsp:sp modelId="{48B6DE02-0AE3-4749-9729-B7094FCE50D6}">
      <dsp:nvSpPr>
        <dsp:cNvPr id="0" name=""/>
        <dsp:cNvSpPr/>
      </dsp:nvSpPr>
      <dsp:spPr>
        <a:xfrm>
          <a:off x="0" y="3265186"/>
          <a:ext cx="6797675" cy="1485936"/>
        </a:xfrm>
        <a:prstGeom prst="roundRect">
          <a:avLst/>
        </a:prstGeom>
        <a:solidFill>
          <a:schemeClr val="accent2">
            <a:hueOff val="1495738"/>
            <a:satOff val="-10480"/>
            <a:lumOff val="-156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a:t>
          </a:r>
          <a:r>
            <a:rPr lang="en-US" sz="2300" b="1" kern="1200"/>
            <a:t>active interview </a:t>
          </a:r>
          <a:r>
            <a:rPr lang="en-US" sz="2300" kern="1200"/>
            <a:t>is an approach to conducting an interview in which the researcher analyzes not only what is said but how it is said.</a:t>
          </a:r>
        </a:p>
      </dsp:txBody>
      <dsp:txXfrm>
        <a:off x="72537" y="3337723"/>
        <a:ext cx="6652601" cy="1340862"/>
      </dsp:txXfrm>
    </dsp:sp>
    <dsp:sp modelId="{32C12DFA-07AC-4EB9-B674-D8B33D4EE1C2}">
      <dsp:nvSpPr>
        <dsp:cNvPr id="0" name=""/>
        <dsp:cNvSpPr/>
      </dsp:nvSpPr>
      <dsp:spPr>
        <a:xfrm>
          <a:off x="0" y="4751123"/>
          <a:ext cx="6797675" cy="737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826"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kern="1200"/>
            <a:t>It focuses on the interactive process as a source of data that the researcher can analyze to understand the social world of participants.</a:t>
          </a:r>
        </a:p>
      </dsp:txBody>
      <dsp:txXfrm>
        <a:off x="0" y="4751123"/>
        <a:ext cx="6797675" cy="7379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CD4A66-201D-4425-8527-347D16DE69D0}">
      <dsp:nvSpPr>
        <dsp:cNvPr id="0" name=""/>
        <dsp:cNvSpPr/>
      </dsp:nvSpPr>
      <dsp:spPr>
        <a:xfrm>
          <a:off x="0" y="18711"/>
          <a:ext cx="6797675" cy="231659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We are now ready to think about how to actually go about conducting an in-depth interview study. </a:t>
          </a:r>
        </a:p>
      </dsp:txBody>
      <dsp:txXfrm>
        <a:off x="113087" y="131798"/>
        <a:ext cx="6571501" cy="2090425"/>
      </dsp:txXfrm>
    </dsp:sp>
    <dsp:sp modelId="{38224152-6AF0-4623-94E3-0CFA7C6FBBD2}">
      <dsp:nvSpPr>
        <dsp:cNvPr id="0" name=""/>
        <dsp:cNvSpPr/>
      </dsp:nvSpPr>
      <dsp:spPr>
        <a:xfrm>
          <a:off x="0" y="2438991"/>
          <a:ext cx="6797675" cy="2316599"/>
        </a:xfrm>
        <a:prstGeom prst="roundRect">
          <a:avLst/>
        </a:prstGeom>
        <a:solidFill>
          <a:schemeClr val="accent2">
            <a:hueOff val="1495738"/>
            <a:satOff val="-10480"/>
            <a:lumOff val="-156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Once you have decided on a research question to be addressed through in-depth interviews, you need to: </a:t>
          </a:r>
        </a:p>
      </dsp:txBody>
      <dsp:txXfrm>
        <a:off x="113087" y="2552078"/>
        <a:ext cx="6571501" cy="2090425"/>
      </dsp:txXfrm>
    </dsp:sp>
    <dsp:sp modelId="{BFB805CC-5512-4042-B344-A756C04F095D}">
      <dsp:nvSpPr>
        <dsp:cNvPr id="0" name=""/>
        <dsp:cNvSpPr/>
      </dsp:nvSpPr>
      <dsp:spPr>
        <a:xfrm>
          <a:off x="0" y="4755591"/>
          <a:ext cx="6797675" cy="875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826"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US" sz="2800" kern="1200"/>
            <a:t>decide whom to interview</a:t>
          </a:r>
        </a:p>
        <a:p>
          <a:pPr marL="285750" lvl="1" indent="-285750" algn="l" defTabSz="1244600">
            <a:lnSpc>
              <a:spcPct val="90000"/>
            </a:lnSpc>
            <a:spcBef>
              <a:spcPct val="0"/>
            </a:spcBef>
            <a:spcAft>
              <a:spcPct val="20000"/>
            </a:spcAft>
            <a:buChar char="•"/>
          </a:pPr>
          <a:r>
            <a:rPr lang="en-US" sz="2800" kern="1200"/>
            <a:t>design an interview guide</a:t>
          </a:r>
        </a:p>
      </dsp:txBody>
      <dsp:txXfrm>
        <a:off x="0" y="4755591"/>
        <a:ext cx="6797675" cy="8756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EDA951-8B35-4EFD-89C4-5294B87D8FBA}">
      <dsp:nvSpPr>
        <dsp:cNvPr id="0" name=""/>
        <dsp:cNvSpPr/>
      </dsp:nvSpPr>
      <dsp:spPr>
        <a:xfrm>
          <a:off x="0" y="349235"/>
          <a:ext cx="6797675" cy="130806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Qualitative researchers are more interested in learning a lot about a relatively small number of people, so </a:t>
          </a:r>
          <a:r>
            <a:rPr lang="en-US" sz="2600" b="1" kern="1200"/>
            <a:t>random sampling </a:t>
          </a:r>
          <a:r>
            <a:rPr lang="en-US" sz="2600" kern="1200"/>
            <a:t>is not usually used.</a:t>
          </a:r>
        </a:p>
      </dsp:txBody>
      <dsp:txXfrm>
        <a:off x="63854" y="413089"/>
        <a:ext cx="6669967" cy="1180352"/>
      </dsp:txXfrm>
    </dsp:sp>
    <dsp:sp modelId="{A6AF25AC-75E8-4612-AFD8-E08CB1774BEF}">
      <dsp:nvSpPr>
        <dsp:cNvPr id="0" name=""/>
        <dsp:cNvSpPr/>
      </dsp:nvSpPr>
      <dsp:spPr>
        <a:xfrm>
          <a:off x="0" y="1732176"/>
          <a:ext cx="6797675" cy="1308060"/>
        </a:xfrm>
        <a:prstGeom prst="roundRect">
          <a:avLst/>
        </a:prstGeom>
        <a:solidFill>
          <a:schemeClr val="accent2">
            <a:hueOff val="1495738"/>
            <a:satOff val="-10480"/>
            <a:lumOff val="-156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Qualitative researchers:</a:t>
          </a:r>
        </a:p>
      </dsp:txBody>
      <dsp:txXfrm>
        <a:off x="63854" y="1796030"/>
        <a:ext cx="6669967" cy="1180352"/>
      </dsp:txXfrm>
    </dsp:sp>
    <dsp:sp modelId="{560A1B71-A752-47C9-BD4D-F28B6F5C7297}">
      <dsp:nvSpPr>
        <dsp:cNvPr id="0" name=""/>
        <dsp:cNvSpPr/>
      </dsp:nvSpPr>
      <dsp:spPr>
        <a:xfrm>
          <a:off x="0" y="3040236"/>
          <a:ext cx="6797675" cy="2260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826"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a:t>choose people for the qualities they have—people who can provide the greatest insight into the topic at hand</a:t>
          </a:r>
        </a:p>
        <a:p>
          <a:pPr marL="228600" lvl="1" indent="-228600" algn="l" defTabSz="889000">
            <a:lnSpc>
              <a:spcPct val="90000"/>
            </a:lnSpc>
            <a:spcBef>
              <a:spcPct val="0"/>
            </a:spcBef>
            <a:spcAft>
              <a:spcPct val="20000"/>
            </a:spcAft>
            <a:buChar char="•"/>
          </a:pPr>
          <a:r>
            <a:rPr lang="en-US" sz="2000" kern="1200"/>
            <a:t>choose participants who may help to undermine the hierarchy of credibility</a:t>
          </a:r>
        </a:p>
        <a:p>
          <a:pPr marL="228600" lvl="1" indent="-228600" algn="l" defTabSz="889000">
            <a:lnSpc>
              <a:spcPct val="90000"/>
            </a:lnSpc>
            <a:spcBef>
              <a:spcPct val="0"/>
            </a:spcBef>
            <a:spcAft>
              <a:spcPct val="20000"/>
            </a:spcAft>
            <a:buChar char="•"/>
          </a:pPr>
          <a:r>
            <a:rPr lang="en-US" sz="2000" kern="1200"/>
            <a:t>try to remain flexible</a:t>
          </a:r>
        </a:p>
        <a:p>
          <a:pPr marL="457200" lvl="2" indent="-228600" algn="l" defTabSz="889000">
            <a:lnSpc>
              <a:spcPct val="90000"/>
            </a:lnSpc>
            <a:spcBef>
              <a:spcPct val="0"/>
            </a:spcBef>
            <a:spcAft>
              <a:spcPct val="20000"/>
            </a:spcAft>
            <a:buChar char="•"/>
          </a:pPr>
          <a:r>
            <a:rPr lang="en-US" sz="2000" kern="1200"/>
            <a:t>Because qualitative research design is emergent, new ideas about whom to interview may occur during your study.</a:t>
          </a:r>
        </a:p>
      </dsp:txBody>
      <dsp:txXfrm>
        <a:off x="0" y="3040236"/>
        <a:ext cx="6797675" cy="226044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5A46E-3846-4EB7-97EE-5ADB824C4A61}">
      <dsp:nvSpPr>
        <dsp:cNvPr id="0" name=""/>
        <dsp:cNvSpPr/>
      </dsp:nvSpPr>
      <dsp:spPr>
        <a:xfrm>
          <a:off x="0" y="46692"/>
          <a:ext cx="6797675" cy="1808015"/>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Once you have identified the types of individuals you want to interview, you must spend some time searching for participants who meet your criteria.</a:t>
          </a:r>
        </a:p>
      </dsp:txBody>
      <dsp:txXfrm>
        <a:off x="88260" y="134952"/>
        <a:ext cx="6621155" cy="1631495"/>
      </dsp:txXfrm>
    </dsp:sp>
    <dsp:sp modelId="{D9E7CC44-19E3-42E6-9465-021D850A09E6}">
      <dsp:nvSpPr>
        <dsp:cNvPr id="0" name=""/>
        <dsp:cNvSpPr/>
      </dsp:nvSpPr>
      <dsp:spPr>
        <a:xfrm>
          <a:off x="0" y="1920948"/>
          <a:ext cx="6797675" cy="1808015"/>
        </a:xfrm>
        <a:prstGeom prst="roundRect">
          <a:avLst/>
        </a:prstGeom>
        <a:solidFill>
          <a:schemeClr val="accent2">
            <a:hueOff val="747869"/>
            <a:satOff val="-5240"/>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kern="1200"/>
            <a:t>Snowball sampling</a:t>
          </a:r>
          <a:r>
            <a:rPr lang="en-US" sz="2300" kern="1200"/>
            <a:t> is a method of selecting individuals to take part in a study in which the researcher identifies initial participants and then asks them to introduce the researcher to others who fit the sample criteria.</a:t>
          </a:r>
        </a:p>
      </dsp:txBody>
      <dsp:txXfrm>
        <a:off x="88260" y="2009208"/>
        <a:ext cx="6621155" cy="1631495"/>
      </dsp:txXfrm>
    </dsp:sp>
    <dsp:sp modelId="{386C4717-8D55-4811-9646-E919C3DED0EF}">
      <dsp:nvSpPr>
        <dsp:cNvPr id="0" name=""/>
        <dsp:cNvSpPr/>
      </dsp:nvSpPr>
      <dsp:spPr>
        <a:xfrm>
          <a:off x="0" y="3795203"/>
          <a:ext cx="6797675" cy="1808015"/>
        </a:xfrm>
        <a:prstGeom prst="roundRect">
          <a:avLst/>
        </a:prstGeom>
        <a:solidFill>
          <a:schemeClr val="accent2">
            <a:hueOff val="1495738"/>
            <a:satOff val="-10480"/>
            <a:lumOff val="-156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In certain situations, you may also need to approach an organization or contact a person in a position of power to gain access to participants.</a:t>
          </a:r>
        </a:p>
      </dsp:txBody>
      <dsp:txXfrm>
        <a:off x="88260" y="3883463"/>
        <a:ext cx="6621155" cy="163149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0E84FE-6142-4F44-9947-1513A438EFC1}">
      <dsp:nvSpPr>
        <dsp:cNvPr id="0" name=""/>
        <dsp:cNvSpPr/>
      </dsp:nvSpPr>
      <dsp:spPr>
        <a:xfrm>
          <a:off x="0" y="73926"/>
          <a:ext cx="6797675" cy="120743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When discussing qualitative interviews, we use the term “guide” to reflect the flexibility of our approach. </a:t>
          </a:r>
        </a:p>
      </dsp:txBody>
      <dsp:txXfrm>
        <a:off x="58942" y="132868"/>
        <a:ext cx="6679791" cy="1089555"/>
      </dsp:txXfrm>
    </dsp:sp>
    <dsp:sp modelId="{F32A29A8-3DD3-4E5C-A942-279E581B21F6}">
      <dsp:nvSpPr>
        <dsp:cNvPr id="0" name=""/>
        <dsp:cNvSpPr/>
      </dsp:nvSpPr>
      <dsp:spPr>
        <a:xfrm>
          <a:off x="0" y="1281366"/>
          <a:ext cx="6797675" cy="534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826"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We can rearrange or adjust questions to suit a particular interview or situation.</a:t>
          </a:r>
        </a:p>
      </dsp:txBody>
      <dsp:txXfrm>
        <a:off x="0" y="1281366"/>
        <a:ext cx="6797675" cy="534060"/>
      </dsp:txXfrm>
    </dsp:sp>
    <dsp:sp modelId="{20DF203F-0E79-4DF4-B04F-A9C5CF9C3A43}">
      <dsp:nvSpPr>
        <dsp:cNvPr id="0" name=""/>
        <dsp:cNvSpPr/>
      </dsp:nvSpPr>
      <dsp:spPr>
        <a:xfrm>
          <a:off x="0" y="1815426"/>
          <a:ext cx="6797675" cy="1207439"/>
        </a:xfrm>
        <a:prstGeom prst="roundRect">
          <a:avLst/>
        </a:prstGeom>
        <a:solidFill>
          <a:schemeClr val="accent2">
            <a:hueOff val="498579"/>
            <a:satOff val="-3493"/>
            <a:lumOff val="-52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Interview guides make use of </a:t>
          </a:r>
          <a:r>
            <a:rPr lang="en-US" sz="2400" b="1" kern="1200"/>
            <a:t>open-ended questions</a:t>
          </a:r>
          <a:r>
            <a:rPr lang="en-US" sz="2400" kern="1200"/>
            <a:t>: questions that allows the participant to supply his or her own answer and to elaborate on that answer. </a:t>
          </a:r>
        </a:p>
      </dsp:txBody>
      <dsp:txXfrm>
        <a:off x="58942" y="1874368"/>
        <a:ext cx="6679791" cy="1089555"/>
      </dsp:txXfrm>
    </dsp:sp>
    <dsp:sp modelId="{DCB6BF15-E17E-4646-B13D-FA06DC79559E}">
      <dsp:nvSpPr>
        <dsp:cNvPr id="0" name=""/>
        <dsp:cNvSpPr/>
      </dsp:nvSpPr>
      <dsp:spPr>
        <a:xfrm>
          <a:off x="0" y="3091986"/>
          <a:ext cx="6797675" cy="1207439"/>
        </a:xfrm>
        <a:prstGeom prst="roundRect">
          <a:avLst/>
        </a:prstGeom>
        <a:solidFill>
          <a:schemeClr val="accent2">
            <a:hueOff val="997159"/>
            <a:satOff val="-6987"/>
            <a:lumOff val="-10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When designing your guide, develop a logical order for your questions so they flow from one to the other. </a:t>
          </a:r>
        </a:p>
      </dsp:txBody>
      <dsp:txXfrm>
        <a:off x="58942" y="3150928"/>
        <a:ext cx="6679791" cy="1089555"/>
      </dsp:txXfrm>
    </dsp:sp>
    <dsp:sp modelId="{205B3955-A29C-4552-BC48-B4C3FE85ED63}">
      <dsp:nvSpPr>
        <dsp:cNvPr id="0" name=""/>
        <dsp:cNvSpPr/>
      </dsp:nvSpPr>
      <dsp:spPr>
        <a:xfrm>
          <a:off x="0" y="4368546"/>
          <a:ext cx="6797675" cy="1207439"/>
        </a:xfrm>
        <a:prstGeom prst="roundRect">
          <a:avLst/>
        </a:prstGeom>
        <a:solidFill>
          <a:schemeClr val="accent2">
            <a:hueOff val="1495738"/>
            <a:satOff val="-10480"/>
            <a:lumOff val="-156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Be careful not to include too many questions.</a:t>
          </a:r>
        </a:p>
      </dsp:txBody>
      <dsp:txXfrm>
        <a:off x="58942" y="4427488"/>
        <a:ext cx="6679791" cy="108955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6836E4-1A67-41F9-B19C-D000A17B126F}">
      <dsp:nvSpPr>
        <dsp:cNvPr id="0" name=""/>
        <dsp:cNvSpPr/>
      </dsp:nvSpPr>
      <dsp:spPr>
        <a:xfrm>
          <a:off x="0" y="290781"/>
          <a:ext cx="6797675" cy="140867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Sometimes, you will need to encourage interview participants to discuss their responses more fully.</a:t>
          </a:r>
        </a:p>
      </dsp:txBody>
      <dsp:txXfrm>
        <a:off x="68766" y="359547"/>
        <a:ext cx="6660143" cy="1271147"/>
      </dsp:txXfrm>
    </dsp:sp>
    <dsp:sp modelId="{33578978-870B-4F76-8A7F-B4D88C57653D}">
      <dsp:nvSpPr>
        <dsp:cNvPr id="0" name=""/>
        <dsp:cNvSpPr/>
      </dsp:nvSpPr>
      <dsp:spPr>
        <a:xfrm>
          <a:off x="0" y="1780101"/>
          <a:ext cx="6797675" cy="1408679"/>
        </a:xfrm>
        <a:prstGeom prst="roundRect">
          <a:avLst/>
        </a:prstGeom>
        <a:solidFill>
          <a:schemeClr val="accent2">
            <a:hueOff val="747869"/>
            <a:satOff val="-5240"/>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kern="1200"/>
            <a:t>Probes</a:t>
          </a:r>
          <a:r>
            <a:rPr lang="en-US" sz="2800" kern="1200"/>
            <a:t> are follow-up questions that ask the participant to elaborate, explain, or provide a story about what he or she has said.</a:t>
          </a:r>
        </a:p>
      </dsp:txBody>
      <dsp:txXfrm>
        <a:off x="68766" y="1848867"/>
        <a:ext cx="6660143" cy="1271147"/>
      </dsp:txXfrm>
    </dsp:sp>
    <dsp:sp modelId="{2A44F822-58EA-4AB5-A8BD-8DA9D7522083}">
      <dsp:nvSpPr>
        <dsp:cNvPr id="0" name=""/>
        <dsp:cNvSpPr/>
      </dsp:nvSpPr>
      <dsp:spPr>
        <a:xfrm>
          <a:off x="0" y="3269421"/>
          <a:ext cx="6797675" cy="1408679"/>
        </a:xfrm>
        <a:prstGeom prst="roundRect">
          <a:avLst/>
        </a:prstGeom>
        <a:solidFill>
          <a:schemeClr val="accent2">
            <a:hueOff val="1495738"/>
            <a:satOff val="-10480"/>
            <a:lumOff val="-156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For example, you can ask probing questions like: </a:t>
          </a:r>
        </a:p>
      </dsp:txBody>
      <dsp:txXfrm>
        <a:off x="68766" y="3338187"/>
        <a:ext cx="6660143" cy="1271147"/>
      </dsp:txXfrm>
    </dsp:sp>
    <dsp:sp modelId="{133D277D-7DA5-470C-B28B-1321239844BF}">
      <dsp:nvSpPr>
        <dsp:cNvPr id="0" name=""/>
        <dsp:cNvSpPr/>
      </dsp:nvSpPr>
      <dsp:spPr>
        <a:xfrm>
          <a:off x="0" y="4678101"/>
          <a:ext cx="6797675" cy="681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826"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a:t>“Can you tell me more about that?”</a:t>
          </a:r>
        </a:p>
        <a:p>
          <a:pPr marL="228600" lvl="1" indent="-228600" algn="l" defTabSz="977900">
            <a:lnSpc>
              <a:spcPct val="90000"/>
            </a:lnSpc>
            <a:spcBef>
              <a:spcPct val="0"/>
            </a:spcBef>
            <a:spcAft>
              <a:spcPct val="20000"/>
            </a:spcAft>
            <a:buChar char="•"/>
          </a:pPr>
          <a:r>
            <a:rPr lang="en-US" sz="2200" kern="1200"/>
            <a:t>“You mentioned _______, in what ways?”</a:t>
          </a:r>
        </a:p>
      </dsp:txBody>
      <dsp:txXfrm>
        <a:off x="0" y="4678101"/>
        <a:ext cx="6797675" cy="68103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D07B01-5C66-47E2-90B3-C736D221F659}">
      <dsp:nvSpPr>
        <dsp:cNvPr id="0" name=""/>
        <dsp:cNvSpPr/>
      </dsp:nvSpPr>
      <dsp:spPr>
        <a:xfrm>
          <a:off x="0" y="41458"/>
          <a:ext cx="6797675" cy="155961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Examples of Additional Topics to cover: </a:t>
          </a:r>
        </a:p>
      </dsp:txBody>
      <dsp:txXfrm>
        <a:off x="76134" y="117592"/>
        <a:ext cx="6645407" cy="1407342"/>
      </dsp:txXfrm>
    </dsp:sp>
    <dsp:sp modelId="{B4992252-8A02-4D0B-AF4F-9610A7575875}">
      <dsp:nvSpPr>
        <dsp:cNvPr id="0" name=""/>
        <dsp:cNvSpPr/>
      </dsp:nvSpPr>
      <dsp:spPr>
        <a:xfrm>
          <a:off x="0" y="1601068"/>
          <a:ext cx="6797675" cy="1068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826" tIns="54610" rIns="305816" bIns="54610" numCol="1" spcCol="1270" anchor="t" anchorCtr="0">
          <a:noAutofit/>
        </a:bodyPr>
        <a:lstStyle/>
        <a:p>
          <a:pPr marL="285750" lvl="1" indent="-285750" algn="l" defTabSz="1511300">
            <a:lnSpc>
              <a:spcPct val="90000"/>
            </a:lnSpc>
            <a:spcBef>
              <a:spcPct val="0"/>
            </a:spcBef>
            <a:spcAft>
              <a:spcPct val="20000"/>
            </a:spcAft>
            <a:buChar char="•"/>
          </a:pPr>
          <a:r>
            <a:rPr lang="en-US" sz="3400" kern="1200"/>
            <a:t>Weekends; difficult times</a:t>
          </a:r>
        </a:p>
        <a:p>
          <a:pPr marL="285750" lvl="1" indent="-285750" algn="l" defTabSz="1511300">
            <a:lnSpc>
              <a:spcPct val="90000"/>
            </a:lnSpc>
            <a:spcBef>
              <a:spcPct val="0"/>
            </a:spcBef>
            <a:spcAft>
              <a:spcPct val="20000"/>
            </a:spcAft>
            <a:buChar char="•"/>
          </a:pPr>
          <a:r>
            <a:rPr lang="en-US" sz="3400" kern="1200"/>
            <a:t>Church support</a:t>
          </a:r>
        </a:p>
      </dsp:txBody>
      <dsp:txXfrm>
        <a:off x="0" y="1601068"/>
        <a:ext cx="6797675" cy="1068120"/>
      </dsp:txXfrm>
    </dsp:sp>
    <dsp:sp modelId="{56E63063-0534-4353-8DBB-BFAE86666B85}">
      <dsp:nvSpPr>
        <dsp:cNvPr id="0" name=""/>
        <dsp:cNvSpPr/>
      </dsp:nvSpPr>
      <dsp:spPr>
        <a:xfrm>
          <a:off x="0" y="2669188"/>
          <a:ext cx="6797675" cy="1559610"/>
        </a:xfrm>
        <a:prstGeom prst="roundRect">
          <a:avLst/>
        </a:prstGeom>
        <a:solidFill>
          <a:schemeClr val="accent2">
            <a:hueOff val="1495738"/>
            <a:satOff val="-10480"/>
            <a:lumOff val="-156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Example of a Final Question:</a:t>
          </a:r>
        </a:p>
      </dsp:txBody>
      <dsp:txXfrm>
        <a:off x="76134" y="2745322"/>
        <a:ext cx="6645407" cy="1407342"/>
      </dsp:txXfrm>
    </dsp:sp>
    <dsp:sp modelId="{93EE4528-21E8-4689-B2BB-7C0DAAF2E3C1}">
      <dsp:nvSpPr>
        <dsp:cNvPr id="0" name=""/>
        <dsp:cNvSpPr/>
      </dsp:nvSpPr>
      <dsp:spPr>
        <a:xfrm>
          <a:off x="0" y="4228798"/>
          <a:ext cx="6797675" cy="1379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826" tIns="54610" rIns="305816" bIns="54610" numCol="1" spcCol="1270" anchor="t" anchorCtr="0">
          <a:noAutofit/>
        </a:bodyPr>
        <a:lstStyle/>
        <a:p>
          <a:pPr marL="285750" lvl="1" indent="-285750" algn="l" defTabSz="1511300">
            <a:lnSpc>
              <a:spcPct val="90000"/>
            </a:lnSpc>
            <a:spcBef>
              <a:spcPct val="0"/>
            </a:spcBef>
            <a:spcAft>
              <a:spcPct val="20000"/>
            </a:spcAft>
            <a:buChar char="•"/>
          </a:pPr>
          <a:r>
            <a:rPr lang="en-US" sz="3400" kern="1200"/>
            <a:t>Is there anything that I haven’t asked you about that I should have?</a:t>
          </a:r>
        </a:p>
      </dsp:txBody>
      <dsp:txXfrm>
        <a:off x="0" y="4228798"/>
        <a:ext cx="6797675" cy="137965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17A1B2-380C-4693-9A48-86D6D8AF1291}">
      <dsp:nvSpPr>
        <dsp:cNvPr id="0" name=""/>
        <dsp:cNvSpPr/>
      </dsp:nvSpPr>
      <dsp:spPr>
        <a:xfrm>
          <a:off x="0" y="53616"/>
          <a:ext cx="6797675" cy="174436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Researchers have different approaches to creating interview transcripts. </a:t>
          </a:r>
        </a:p>
      </dsp:txBody>
      <dsp:txXfrm>
        <a:off x="85153" y="138769"/>
        <a:ext cx="6627369" cy="1574054"/>
      </dsp:txXfrm>
    </dsp:sp>
    <dsp:sp modelId="{8C2D3EDD-C92C-4C9F-B13E-3E0FD0E5DEC6}">
      <dsp:nvSpPr>
        <dsp:cNvPr id="0" name=""/>
        <dsp:cNvSpPr/>
      </dsp:nvSpPr>
      <dsp:spPr>
        <a:xfrm>
          <a:off x="0" y="1797977"/>
          <a:ext cx="6797675" cy="1453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82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Some believe in transcribing the whole interview, word for word, while others transcribe only what seems applicable to their own study.</a:t>
          </a:r>
        </a:p>
        <a:p>
          <a:pPr marL="228600" lvl="1" indent="-228600" algn="l" defTabSz="933450">
            <a:lnSpc>
              <a:spcPct val="90000"/>
            </a:lnSpc>
            <a:spcBef>
              <a:spcPct val="0"/>
            </a:spcBef>
            <a:spcAft>
              <a:spcPct val="20000"/>
            </a:spcAft>
            <a:buChar char="•"/>
          </a:pPr>
          <a:r>
            <a:rPr lang="en-US" sz="2100" kern="1200"/>
            <a:t>Many researchers also include their own words to add context.</a:t>
          </a:r>
        </a:p>
      </dsp:txBody>
      <dsp:txXfrm>
        <a:off x="0" y="1797977"/>
        <a:ext cx="6797675" cy="1453140"/>
      </dsp:txXfrm>
    </dsp:sp>
    <dsp:sp modelId="{37124FA9-D8DA-47A0-B5DC-80817C80ADDB}">
      <dsp:nvSpPr>
        <dsp:cNvPr id="0" name=""/>
        <dsp:cNvSpPr/>
      </dsp:nvSpPr>
      <dsp:spPr>
        <a:xfrm>
          <a:off x="0" y="3251117"/>
          <a:ext cx="6797675" cy="1744360"/>
        </a:xfrm>
        <a:prstGeom prst="roundRect">
          <a:avLst/>
        </a:prstGeom>
        <a:solidFill>
          <a:schemeClr val="accent2">
            <a:hueOff val="1495738"/>
            <a:satOff val="-10480"/>
            <a:lumOff val="-156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Transcribing can be a very time-consuming, tedious process, but it also creates intimate familiarity with your data and can include euphoric moments of discovery. </a:t>
          </a:r>
        </a:p>
      </dsp:txBody>
      <dsp:txXfrm>
        <a:off x="85153" y="3336270"/>
        <a:ext cx="6627369" cy="1574054"/>
      </dsp:txXfrm>
    </dsp:sp>
    <dsp:sp modelId="{FECD991B-41B6-4D95-8C15-27B426C2010F}">
      <dsp:nvSpPr>
        <dsp:cNvPr id="0" name=""/>
        <dsp:cNvSpPr/>
      </dsp:nvSpPr>
      <dsp:spPr>
        <a:xfrm>
          <a:off x="0" y="4995477"/>
          <a:ext cx="6797675" cy="600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82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Intimate familiarity with your data can also help you to identify your strengths and weaknesses as an interviewer. </a:t>
          </a:r>
        </a:p>
      </dsp:txBody>
      <dsp:txXfrm>
        <a:off x="0" y="4995477"/>
        <a:ext cx="6797675" cy="60081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5E8BFD-D45A-4C1B-9513-031343B4BBA7}">
      <dsp:nvSpPr>
        <dsp:cNvPr id="0" name=""/>
        <dsp:cNvSpPr/>
      </dsp:nvSpPr>
      <dsp:spPr>
        <a:xfrm>
          <a:off x="0" y="325700"/>
          <a:ext cx="6797675" cy="1197787"/>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Email interviews are different from online surveys.</a:t>
          </a:r>
        </a:p>
      </dsp:txBody>
      <dsp:txXfrm>
        <a:off x="58471" y="384171"/>
        <a:ext cx="6680733" cy="1080845"/>
      </dsp:txXfrm>
    </dsp:sp>
    <dsp:sp modelId="{EE29BBCF-A925-401B-88A1-29B7AF093023}">
      <dsp:nvSpPr>
        <dsp:cNvPr id="0" name=""/>
        <dsp:cNvSpPr/>
      </dsp:nvSpPr>
      <dsp:spPr>
        <a:xfrm>
          <a:off x="0" y="1592608"/>
          <a:ext cx="6797675" cy="1197787"/>
        </a:xfrm>
        <a:prstGeom prst="roundRect">
          <a:avLst/>
        </a:prstGeom>
        <a:solidFill>
          <a:schemeClr val="accent2">
            <a:hueOff val="498579"/>
            <a:satOff val="-3493"/>
            <a:lumOff val="-52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They entail a series of back-and-forth communications rather than a respondent’s answering a series of question in one go (Meho 2006).</a:t>
          </a:r>
        </a:p>
      </dsp:txBody>
      <dsp:txXfrm>
        <a:off x="58471" y="1651079"/>
        <a:ext cx="6680733" cy="1080845"/>
      </dsp:txXfrm>
    </dsp:sp>
    <dsp:sp modelId="{825DCF4A-CA9E-4ACA-8B60-D6F2C94B4F71}">
      <dsp:nvSpPr>
        <dsp:cNvPr id="0" name=""/>
        <dsp:cNvSpPr/>
      </dsp:nvSpPr>
      <dsp:spPr>
        <a:xfrm>
          <a:off x="0" y="2859516"/>
          <a:ext cx="6797675" cy="1197787"/>
        </a:xfrm>
        <a:prstGeom prst="roundRect">
          <a:avLst/>
        </a:prstGeom>
        <a:solidFill>
          <a:schemeClr val="accent2">
            <a:hueOff val="997159"/>
            <a:satOff val="-6987"/>
            <a:lumOff val="-10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Some researchers send the entire email interview guide in one email and leave spaces for responses, while others send one or two questions at a time.</a:t>
          </a:r>
        </a:p>
      </dsp:txBody>
      <dsp:txXfrm>
        <a:off x="58471" y="2917987"/>
        <a:ext cx="6680733" cy="1080845"/>
      </dsp:txXfrm>
    </dsp:sp>
    <dsp:sp modelId="{EA7C5F58-4CAC-4C9F-87CB-8C8EE308FA43}">
      <dsp:nvSpPr>
        <dsp:cNvPr id="0" name=""/>
        <dsp:cNvSpPr/>
      </dsp:nvSpPr>
      <dsp:spPr>
        <a:xfrm>
          <a:off x="0" y="4126423"/>
          <a:ext cx="6797675" cy="1197787"/>
        </a:xfrm>
        <a:prstGeom prst="roundRect">
          <a:avLst/>
        </a:prstGeom>
        <a:solidFill>
          <a:schemeClr val="accent2">
            <a:hueOff val="1495738"/>
            <a:satOff val="-10480"/>
            <a:lumOff val="-156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It is worthwhile to hone your skills in face-to-face interviews before trying a method that mediates between you and your participants.</a:t>
          </a:r>
        </a:p>
      </dsp:txBody>
      <dsp:txXfrm>
        <a:off x="58471" y="4184894"/>
        <a:ext cx="6680733" cy="108084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C5DB1F-3F81-4032-860A-AEADAB9E1941}">
      <dsp:nvSpPr>
        <dsp:cNvPr id="0" name=""/>
        <dsp:cNvSpPr/>
      </dsp:nvSpPr>
      <dsp:spPr>
        <a:xfrm>
          <a:off x="0" y="0"/>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9EC527-1888-4610-ABAF-94DE5F53B992}">
      <dsp:nvSpPr>
        <dsp:cNvPr id="0" name=""/>
        <dsp:cNvSpPr/>
      </dsp:nvSpPr>
      <dsp:spPr>
        <a:xfrm>
          <a:off x="0" y="0"/>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Reassurances</a:t>
          </a:r>
          <a:r>
            <a:rPr lang="en-GB" sz="1500" kern="1200"/>
            <a:t> - Provider conveys that seeker is loved, cared for, or esteemed; stresses the importance of closeness and love in relationship with seeker; tells the seeker that he/ she is a good person.</a:t>
          </a:r>
          <a:endParaRPr lang="en-US" sz="1500" kern="1200"/>
        </a:p>
      </dsp:txBody>
      <dsp:txXfrm>
        <a:off x="0" y="0"/>
        <a:ext cx="6797675" cy="706238"/>
      </dsp:txXfrm>
    </dsp:sp>
    <dsp:sp modelId="{AA366400-0ED8-4BAE-B083-73F88F157E7B}">
      <dsp:nvSpPr>
        <dsp:cNvPr id="0" name=""/>
        <dsp:cNvSpPr/>
      </dsp:nvSpPr>
      <dsp:spPr>
        <a:xfrm>
          <a:off x="0" y="706239"/>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BE7D1F-1F56-4A29-8986-9A7EE6EBCFBC}">
      <dsp:nvSpPr>
        <dsp:cNvPr id="0" name=""/>
        <dsp:cNvSpPr/>
      </dsp:nvSpPr>
      <dsp:spPr>
        <a:xfrm>
          <a:off x="0" y="706238"/>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Encouragement</a:t>
          </a:r>
          <a:r>
            <a:rPr lang="en-GB" sz="1500" kern="1200"/>
            <a:t> - Provider inspires seeker with hope and confidence; says positive things about the recipient or emphasizes the recipient’s abilities.</a:t>
          </a:r>
          <a:endParaRPr lang="en-US" sz="1500" kern="1200"/>
        </a:p>
      </dsp:txBody>
      <dsp:txXfrm>
        <a:off x="0" y="706238"/>
        <a:ext cx="6797675" cy="706238"/>
      </dsp:txXfrm>
    </dsp:sp>
    <dsp:sp modelId="{58B5E602-F076-479C-A7B0-FCC61C3B2FA1}">
      <dsp:nvSpPr>
        <dsp:cNvPr id="0" name=""/>
        <dsp:cNvSpPr/>
      </dsp:nvSpPr>
      <dsp:spPr>
        <a:xfrm>
          <a:off x="0" y="1412478"/>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CA69C9-79E6-495B-A359-07C344D7D7F3}">
      <dsp:nvSpPr>
        <dsp:cNvPr id="0" name=""/>
        <dsp:cNvSpPr/>
      </dsp:nvSpPr>
      <dsp:spPr>
        <a:xfrm>
          <a:off x="0" y="1412477"/>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Alleviate blame </a:t>
          </a:r>
          <a:r>
            <a:rPr lang="en-GB" sz="1500" kern="1200"/>
            <a:t>- Provider assures the seeker that it was not his/her fault; alleviates seeker’s feelings of guilt about the situation.</a:t>
          </a:r>
          <a:endParaRPr lang="en-US" sz="1500" kern="1200"/>
        </a:p>
      </dsp:txBody>
      <dsp:txXfrm>
        <a:off x="0" y="1412477"/>
        <a:ext cx="6797675" cy="706238"/>
      </dsp:txXfrm>
    </dsp:sp>
    <dsp:sp modelId="{A53DF38C-457D-4BE5-93FA-A8DCD76F7591}">
      <dsp:nvSpPr>
        <dsp:cNvPr id="0" name=""/>
        <dsp:cNvSpPr/>
      </dsp:nvSpPr>
      <dsp:spPr>
        <a:xfrm>
          <a:off x="0" y="2118717"/>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58CFBB-9389-4035-A4CE-5D2F1AACDD0F}">
      <dsp:nvSpPr>
        <dsp:cNvPr id="0" name=""/>
        <dsp:cNvSpPr/>
      </dsp:nvSpPr>
      <dsp:spPr>
        <a:xfrm>
          <a:off x="0" y="2118716"/>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Confidentiality</a:t>
          </a:r>
          <a:r>
            <a:rPr lang="en-GB" sz="1500" kern="1200"/>
            <a:t> - Provider promises to keep the seeker’s problem in confidence; assures seeker of confidentiality.</a:t>
          </a:r>
          <a:endParaRPr lang="en-US" sz="1500" kern="1200"/>
        </a:p>
      </dsp:txBody>
      <dsp:txXfrm>
        <a:off x="0" y="2118716"/>
        <a:ext cx="6797675" cy="706238"/>
      </dsp:txXfrm>
    </dsp:sp>
    <dsp:sp modelId="{210B2DD9-52D4-4202-8E0C-A4F88743CE56}">
      <dsp:nvSpPr>
        <dsp:cNvPr id="0" name=""/>
        <dsp:cNvSpPr/>
      </dsp:nvSpPr>
      <dsp:spPr>
        <a:xfrm>
          <a:off x="0" y="2824956"/>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F90472-36AC-4699-8AA3-99C52AE26F59}">
      <dsp:nvSpPr>
        <dsp:cNvPr id="0" name=""/>
        <dsp:cNvSpPr/>
      </dsp:nvSpPr>
      <dsp:spPr>
        <a:xfrm>
          <a:off x="0" y="2824955"/>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Understanding</a:t>
          </a:r>
          <a:r>
            <a:rPr lang="en-GB" sz="1500" kern="1200"/>
            <a:t> - Provider expresses understanding of the situation or discloses a personal situation that communicates understanding; makes empathic remarks such as “uh-huh,” or “ooh”; gets angry along with seeker about problem’s cause.</a:t>
          </a:r>
          <a:endParaRPr lang="en-US" sz="1500" kern="1200"/>
        </a:p>
      </dsp:txBody>
      <dsp:txXfrm>
        <a:off x="0" y="2824955"/>
        <a:ext cx="6797675" cy="706238"/>
      </dsp:txXfrm>
    </dsp:sp>
    <dsp:sp modelId="{CD893C75-7822-4AD4-9E8B-581AD852CD87}">
      <dsp:nvSpPr>
        <dsp:cNvPr id="0" name=""/>
        <dsp:cNvSpPr/>
      </dsp:nvSpPr>
      <dsp:spPr>
        <a:xfrm>
          <a:off x="0" y="3531195"/>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42E6FB-300C-4469-9928-5F7767C174D2}">
      <dsp:nvSpPr>
        <dsp:cNvPr id="0" name=""/>
        <dsp:cNvSpPr/>
      </dsp:nvSpPr>
      <dsp:spPr>
        <a:xfrm>
          <a:off x="0" y="3531195"/>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Sympathy</a:t>
          </a:r>
          <a:r>
            <a:rPr lang="en-GB" sz="1500" kern="1200"/>
            <a:t> - Provider expresses shock/sorrow at hearing the problem; expresses sorrow or regret for the seeker’s situation or distress.</a:t>
          </a:r>
          <a:endParaRPr lang="en-US" sz="1500" kern="1200"/>
        </a:p>
      </dsp:txBody>
      <dsp:txXfrm>
        <a:off x="0" y="3531195"/>
        <a:ext cx="6797675" cy="706238"/>
      </dsp:txXfrm>
    </dsp:sp>
    <dsp:sp modelId="{FD3A1407-0833-43CD-BE48-E381437CE50F}">
      <dsp:nvSpPr>
        <dsp:cNvPr id="0" name=""/>
        <dsp:cNvSpPr/>
      </dsp:nvSpPr>
      <dsp:spPr>
        <a:xfrm>
          <a:off x="0" y="4237434"/>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18F704-CC54-4785-B3F6-9876DE089323}">
      <dsp:nvSpPr>
        <dsp:cNvPr id="0" name=""/>
        <dsp:cNvSpPr/>
      </dsp:nvSpPr>
      <dsp:spPr>
        <a:xfrm>
          <a:off x="0" y="4237434"/>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Expression of feelings </a:t>
          </a:r>
          <a:r>
            <a:rPr lang="en-GB" sz="1500" kern="1200"/>
            <a:t>- Provider asks how the seeker feels about the problem; asks why the seeker feels that way; encourages expression or clarification of feelings, as well as expression of emotional displays.</a:t>
          </a:r>
          <a:endParaRPr lang="en-US" sz="1500" kern="1200"/>
        </a:p>
      </dsp:txBody>
      <dsp:txXfrm>
        <a:off x="0" y="4237434"/>
        <a:ext cx="6797675" cy="706238"/>
      </dsp:txXfrm>
    </dsp:sp>
    <dsp:sp modelId="{43F6BC2F-221E-4018-A3AA-6D0B94D96092}">
      <dsp:nvSpPr>
        <dsp:cNvPr id="0" name=""/>
        <dsp:cNvSpPr/>
      </dsp:nvSpPr>
      <dsp:spPr>
        <a:xfrm>
          <a:off x="0" y="4943673"/>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DD354D-0C8A-4365-9882-951B88FD3503}">
      <dsp:nvSpPr>
        <dsp:cNvPr id="0" name=""/>
        <dsp:cNvSpPr/>
      </dsp:nvSpPr>
      <dsp:spPr>
        <a:xfrm>
          <a:off x="0" y="4943672"/>
          <a:ext cx="6797675" cy="706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Validation</a:t>
          </a:r>
          <a:r>
            <a:rPr lang="en-GB" sz="1500" kern="1200"/>
            <a:t> -  Provider expresses agreement with the recipient’s perspective on the situation; acknowledges seeker’s beliefs, interpretations, and feelings</a:t>
          </a:r>
          <a:endParaRPr lang="en-US" sz="1500" kern="1200"/>
        </a:p>
      </dsp:txBody>
      <dsp:txXfrm>
        <a:off x="0" y="4943672"/>
        <a:ext cx="6797675" cy="70623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D9C321-3451-4DF0-8AD5-994887A6FFD1}" type="datetimeFigureOut">
              <a:rPr lang="en-GB" smtClean="0"/>
              <a:t>11/05/2020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262F29-2056-4EA2-BF8E-3B59A1CCDFF7}" type="slidenum">
              <a:rPr lang="en-GB" smtClean="0"/>
              <a:t>‹#›</a:t>
            </a:fld>
            <a:endParaRPr lang="en-GB"/>
          </a:p>
        </p:txBody>
      </p:sp>
    </p:spTree>
    <p:extLst>
      <p:ext uri="{BB962C8B-B14F-4D97-AF65-F5344CB8AC3E}">
        <p14:creationId xmlns:p14="http://schemas.microsoft.com/office/powerpoint/2010/main" val="4263642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Discussion Question: Explain what you think sociologist David Silverman means when he calls our society the “interview society?” Based on what you have read so far, what do you think differentiates the</a:t>
            </a:r>
            <a:r>
              <a:rPr lang="en-US" baseline="0" dirty="0"/>
              <a:t> type of interviews qualitative researchers do from other interviews that take place in society?</a:t>
            </a:r>
            <a:endParaRPr lang="en-US" dirty="0"/>
          </a:p>
        </p:txBody>
      </p:sp>
      <p:sp>
        <p:nvSpPr>
          <p:cNvPr id="4" name="Slide Number Placeholder 3"/>
          <p:cNvSpPr>
            <a:spLocks noGrp="1"/>
          </p:cNvSpPr>
          <p:nvPr>
            <p:ph type="sldNum" sz="quarter" idx="10"/>
          </p:nvPr>
        </p:nvSpPr>
        <p:spPr/>
        <p:txBody>
          <a:bodyPr/>
          <a:lstStyle/>
          <a:p>
            <a:fld id="{ADEF7624-29B0-3145-BF8E-CCD92C1844FA}" type="slidenum">
              <a:rPr lang="en-US" smtClean="0"/>
              <a:t>2</a:t>
            </a:fld>
            <a:endParaRPr lang="en-US"/>
          </a:p>
        </p:txBody>
      </p:sp>
    </p:spTree>
    <p:extLst>
      <p:ext uri="{BB962C8B-B14F-4D97-AF65-F5344CB8AC3E}">
        <p14:creationId xmlns:p14="http://schemas.microsoft.com/office/powerpoint/2010/main" val="1279934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to understand that dependability is to qualitative research as reliability is to quantitative research. There must be credibility in order to have dependability. The qualitative researcher needs to explain how dependability and credibility are assured and in the research methodology and documented in the data that are collected.</a:t>
            </a:r>
          </a:p>
          <a:p>
            <a:r>
              <a:rPr lang="en-GB" dirty="0"/>
              <a:t>To assure credibility (internal validity) you can describe appropriate strategies such as triangulation, prolonged contact, member checks, saturation, reflexivity, and peer review. To establish transferability (external validity) you can explore appropriate strategies such as “thick descriptions” (Geertz, 1973), and variation in participant selection. Dependability (the qualitative counterpart to reliability) can be established through audit trails and triangulation. Confirmability (the qualitative counterpart to objectivity) is established through reflexivity or intra- or inter-coder reliability, where applicable.</a:t>
            </a:r>
          </a:p>
          <a:p>
            <a:r>
              <a:rPr lang="en-GB" dirty="0"/>
              <a:t>Providing participants a copy of the transcribed notes from audio recordings enables them to review detailed interview responses (member checking), and verify the interpretive accuracy. This increases reliability (Carlson, 2010).  Verifying participants’ answers, response uniformity, and within method triangulation (Casey &amp; Murphy, 2009) provide a construct to test instrument reliability related to the interview questions.  Similarity in responses among the participants throughout the interview corroborates the research instrument and the accuracy of responses (Stevenson &amp; </a:t>
            </a:r>
            <a:r>
              <a:rPr lang="en-GB" dirty="0" err="1"/>
              <a:t>Mahmut</a:t>
            </a:r>
            <a:r>
              <a:rPr lang="en-GB" dirty="0"/>
              <a:t>, 2013).  Harvey (2014) has suggested a continuous member-checking loop as part of the reliability process.</a:t>
            </a:r>
          </a:p>
          <a:p>
            <a:r>
              <a:rPr lang="en-GB" dirty="0"/>
              <a:t>Validity in qualitative research indicates consistency and trustworthiness regarding activities and events associated with the phenomenon as signified by the study results explored in the research (</a:t>
            </a:r>
            <a:r>
              <a:rPr lang="en-GB" dirty="0" err="1"/>
              <a:t>Golafshani</a:t>
            </a:r>
            <a:r>
              <a:rPr lang="en-GB" dirty="0"/>
              <a:t>, 2003). Survey tools like our</a:t>
            </a:r>
            <a:r>
              <a:rPr lang="en-GB"/>
              <a:t> VREP </a:t>
            </a:r>
            <a:r>
              <a:rPr lang="en-GB" dirty="0"/>
              <a:t>allow experts to assure validity of researcher designed instruments.   Validity and reliability increase transparency and decrease opportunities to insert researcher bias in qualitative research (Singh, 2014).  The researcher must ensure reliability and validity of the study based on the ability to maintain neutrality, and trustworthiness (</a:t>
            </a:r>
            <a:r>
              <a:rPr lang="en-GB" dirty="0" err="1"/>
              <a:t>Golafshani</a:t>
            </a:r>
            <a:r>
              <a:rPr lang="en-GB" dirty="0"/>
              <a:t>, 2003).  Establishing validity can present challenges for qualitative researchers (Cho &amp; Trent, 2006).  However, experts agree on the need to assure validity, credibility, and reliability in qualitative studies (</a:t>
            </a:r>
            <a:r>
              <a:rPr lang="en-GB" dirty="0" err="1"/>
              <a:t>Konradsen</a:t>
            </a:r>
            <a:r>
              <a:rPr lang="en-GB" dirty="0"/>
              <a:t>, </a:t>
            </a:r>
            <a:r>
              <a:rPr lang="en-GB" dirty="0" err="1"/>
              <a:t>Kirkevold</a:t>
            </a:r>
            <a:r>
              <a:rPr lang="en-GB" dirty="0"/>
              <a:t>, &amp; Olson, 2013).  Nevertheless, experts disagree on how researchers adhere to quality criteria within their research projects (Ali &amp; Yusof, 2012).</a:t>
            </a:r>
          </a:p>
          <a:p>
            <a:endParaRPr lang="en-GB" dirty="0"/>
          </a:p>
        </p:txBody>
      </p:sp>
      <p:sp>
        <p:nvSpPr>
          <p:cNvPr id="4" name="Slide Number Placeholder 3"/>
          <p:cNvSpPr>
            <a:spLocks noGrp="1"/>
          </p:cNvSpPr>
          <p:nvPr>
            <p:ph type="sldNum" sz="quarter" idx="5"/>
          </p:nvPr>
        </p:nvSpPr>
        <p:spPr/>
        <p:txBody>
          <a:bodyPr/>
          <a:lstStyle/>
          <a:p>
            <a:fld id="{66262F29-2056-4EA2-BF8E-3B59A1CCDFF7}" type="slidenum">
              <a:rPr lang="en-GB" smtClean="0"/>
              <a:t>8</a:t>
            </a:fld>
            <a:endParaRPr lang="en-GB"/>
          </a:p>
        </p:txBody>
      </p:sp>
    </p:spTree>
    <p:extLst>
      <p:ext uri="{BB962C8B-B14F-4D97-AF65-F5344CB8AC3E}">
        <p14:creationId xmlns:p14="http://schemas.microsoft.com/office/powerpoint/2010/main" val="469712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Discussion</a:t>
            </a:r>
            <a:r>
              <a:rPr lang="en-US" baseline="0" dirty="0"/>
              <a:t> question: Why do feminist researchers question the effectiveness of standardized interviews for shedding light on individuals’—especially women’s—lived experiences? See Box 6.1 on page 103 for discussion. </a:t>
            </a:r>
          </a:p>
          <a:p>
            <a:endParaRPr lang="en-US" baseline="0" dirty="0"/>
          </a:p>
          <a:p>
            <a:r>
              <a:rPr lang="en-US" baseline="0" dirty="0"/>
              <a:t>Discussion question: What is Western cultural bias? Do standardized interviews take Western cultural bias into account? See discussion on pp. 104-105 for discussion on Indigenous researchers’ critiques of practices that don</a:t>
            </a:r>
            <a:r>
              <a:rPr lang="mr-IN" baseline="0" dirty="0"/>
              <a:t>’</a:t>
            </a:r>
            <a:r>
              <a:rPr lang="en-US" baseline="0" dirty="0"/>
              <a:t>t account for Western cultural bias.</a:t>
            </a:r>
            <a:endParaRPr lang="en-US" dirty="0"/>
          </a:p>
        </p:txBody>
      </p:sp>
      <p:sp>
        <p:nvSpPr>
          <p:cNvPr id="4" name="Slide Number Placeholder 3"/>
          <p:cNvSpPr>
            <a:spLocks noGrp="1"/>
          </p:cNvSpPr>
          <p:nvPr>
            <p:ph type="sldNum" sz="quarter" idx="10"/>
          </p:nvPr>
        </p:nvSpPr>
        <p:spPr/>
        <p:txBody>
          <a:bodyPr/>
          <a:lstStyle/>
          <a:p>
            <a:fld id="{ADEF7624-29B0-3145-BF8E-CCD92C1844FA}" type="slidenum">
              <a:rPr lang="en-US" smtClean="0"/>
              <a:t>11</a:t>
            </a:fld>
            <a:endParaRPr lang="en-US"/>
          </a:p>
        </p:txBody>
      </p:sp>
    </p:spTree>
    <p:extLst>
      <p:ext uri="{BB962C8B-B14F-4D97-AF65-F5344CB8AC3E}">
        <p14:creationId xmlns:p14="http://schemas.microsoft.com/office/powerpoint/2010/main" val="20557504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Box 6.2 on page 114 provides a sample interview guide for van den </a:t>
            </a:r>
            <a:r>
              <a:rPr lang="en-US" dirty="0" err="1"/>
              <a:t>Hoonaard’s</a:t>
            </a:r>
            <a:r>
              <a:rPr lang="en-US" dirty="0"/>
              <a:t> study of women’s experiences</a:t>
            </a:r>
            <a:r>
              <a:rPr lang="en-US" baseline="0" dirty="0"/>
              <a:t> </a:t>
            </a:r>
            <a:r>
              <a:rPr lang="en-US" dirty="0"/>
              <a:t>as widows.</a:t>
            </a:r>
          </a:p>
        </p:txBody>
      </p:sp>
      <p:sp>
        <p:nvSpPr>
          <p:cNvPr id="4" name="Slide Number Placeholder 3"/>
          <p:cNvSpPr>
            <a:spLocks noGrp="1"/>
          </p:cNvSpPr>
          <p:nvPr>
            <p:ph type="sldNum" sz="quarter" idx="10"/>
          </p:nvPr>
        </p:nvSpPr>
        <p:spPr/>
        <p:txBody>
          <a:bodyPr/>
          <a:lstStyle/>
          <a:p>
            <a:fld id="{ADEF7624-29B0-3145-BF8E-CCD92C1844FA}" type="slidenum">
              <a:rPr lang="en-US" smtClean="0"/>
              <a:t>20</a:t>
            </a:fld>
            <a:endParaRPr lang="en-US"/>
          </a:p>
        </p:txBody>
      </p:sp>
    </p:spTree>
    <p:extLst>
      <p:ext uri="{BB962C8B-B14F-4D97-AF65-F5344CB8AC3E}">
        <p14:creationId xmlns:p14="http://schemas.microsoft.com/office/powerpoint/2010/main" val="1198975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Box 6.2 on page 114 provides a sample interview guide for van den </a:t>
            </a:r>
            <a:r>
              <a:rPr lang="en-US" dirty="0" err="1"/>
              <a:t>Hoonaard’s</a:t>
            </a:r>
            <a:r>
              <a:rPr lang="en-US" dirty="0"/>
              <a:t> study of women’s experiences</a:t>
            </a:r>
            <a:r>
              <a:rPr lang="en-US" baseline="0" dirty="0"/>
              <a:t> </a:t>
            </a:r>
            <a:r>
              <a:rPr lang="en-US" dirty="0"/>
              <a:t>as widows.</a:t>
            </a:r>
          </a:p>
        </p:txBody>
      </p:sp>
      <p:sp>
        <p:nvSpPr>
          <p:cNvPr id="4" name="Slide Number Placeholder 3"/>
          <p:cNvSpPr>
            <a:spLocks noGrp="1"/>
          </p:cNvSpPr>
          <p:nvPr>
            <p:ph type="sldNum" sz="quarter" idx="10"/>
          </p:nvPr>
        </p:nvSpPr>
        <p:spPr/>
        <p:txBody>
          <a:bodyPr/>
          <a:lstStyle/>
          <a:p>
            <a:fld id="{ADEF7624-29B0-3145-BF8E-CCD92C1844FA}" type="slidenum">
              <a:rPr lang="en-US" smtClean="0"/>
              <a:t>21</a:t>
            </a:fld>
            <a:endParaRPr lang="en-US"/>
          </a:p>
        </p:txBody>
      </p:sp>
    </p:spTree>
    <p:extLst>
      <p:ext uri="{BB962C8B-B14F-4D97-AF65-F5344CB8AC3E}">
        <p14:creationId xmlns:p14="http://schemas.microsoft.com/office/powerpoint/2010/main" val="1198975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262F29-2056-4EA2-BF8E-3B59A1CCDFF7}" type="slidenum">
              <a:rPr lang="en-GB" smtClean="0"/>
              <a:t>30</a:t>
            </a:fld>
            <a:endParaRPr lang="en-GB"/>
          </a:p>
        </p:txBody>
      </p:sp>
    </p:spTree>
    <p:extLst>
      <p:ext uri="{BB962C8B-B14F-4D97-AF65-F5344CB8AC3E}">
        <p14:creationId xmlns:p14="http://schemas.microsoft.com/office/powerpoint/2010/main" val="41806885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833E661C-E84F-4CBE-987A-AD5A0773C71C}" type="datetimeFigureOut">
              <a:rPr lang="en-GB" smtClean="0"/>
              <a:t>11/05/2020</a:t>
            </a:fld>
            <a:endParaRPr lang="en-GB"/>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2B0FA24-BC76-4C9C-8F17-BA7B58E57314}" type="slidenum">
              <a:rPr lang="en-GB" smtClean="0"/>
              <a:t>‹#›</a:t>
            </a:fld>
            <a:endParaRPr lang="en-GB"/>
          </a:p>
        </p:txBody>
      </p:sp>
    </p:spTree>
    <p:extLst>
      <p:ext uri="{BB962C8B-B14F-4D97-AF65-F5344CB8AC3E}">
        <p14:creationId xmlns:p14="http://schemas.microsoft.com/office/powerpoint/2010/main" val="28495005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833E661C-E84F-4CBE-987A-AD5A0773C71C}" type="datetimeFigureOut">
              <a:rPr lang="en-GB" smtClean="0"/>
              <a:t>11/05/2020</a:t>
            </a:fld>
            <a:endParaRPr lang="en-GB"/>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2B0FA24-BC76-4C9C-8F17-BA7B58E57314}" type="slidenum">
              <a:rPr lang="en-GB" smtClean="0"/>
              <a:t>‹#›</a:t>
            </a:fld>
            <a:endParaRPr lang="en-GB"/>
          </a:p>
        </p:txBody>
      </p:sp>
    </p:spTree>
    <p:extLst>
      <p:ext uri="{BB962C8B-B14F-4D97-AF65-F5344CB8AC3E}">
        <p14:creationId xmlns:p14="http://schemas.microsoft.com/office/powerpoint/2010/main" val="3942216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833E661C-E84F-4CBE-987A-AD5A0773C71C}" type="datetimeFigureOut">
              <a:rPr lang="en-GB" smtClean="0"/>
              <a:t>11/05/2020</a:t>
            </a:fld>
            <a:endParaRPr lang="en-GB"/>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GB"/>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2B0FA24-BC76-4C9C-8F17-BA7B58E57314}" type="slidenum">
              <a:rPr lang="en-GB" smtClean="0"/>
              <a:t>‹#›</a:t>
            </a:fld>
            <a:endParaRPr lang="en-GB"/>
          </a:p>
        </p:txBody>
      </p:sp>
    </p:spTree>
    <p:extLst>
      <p:ext uri="{BB962C8B-B14F-4D97-AF65-F5344CB8AC3E}">
        <p14:creationId xmlns:p14="http://schemas.microsoft.com/office/powerpoint/2010/main" val="97311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833E661C-E84F-4CBE-987A-AD5A0773C71C}" type="datetimeFigureOut">
              <a:rPr lang="en-GB" smtClean="0"/>
              <a:t>11/05/2020</a:t>
            </a:fld>
            <a:endParaRPr lang="en-GB"/>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GB"/>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2B0FA24-BC76-4C9C-8F17-BA7B58E57314}" type="slidenum">
              <a:rPr lang="en-GB" smtClean="0"/>
              <a:t>‹#›</a:t>
            </a:fld>
            <a:endParaRPr lang="en-GB"/>
          </a:p>
        </p:txBody>
      </p:sp>
    </p:spTree>
    <p:extLst>
      <p:ext uri="{BB962C8B-B14F-4D97-AF65-F5344CB8AC3E}">
        <p14:creationId xmlns:p14="http://schemas.microsoft.com/office/powerpoint/2010/main" val="2604063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833E661C-E84F-4CBE-987A-AD5A0773C71C}" type="datetimeFigureOut">
              <a:rPr lang="en-GB" smtClean="0"/>
              <a:t>11/05/2020</a:t>
            </a:fld>
            <a:endParaRPr lang="en-GB"/>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GB"/>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2B0FA24-BC76-4C9C-8F17-BA7B58E57314}" type="slidenum">
              <a:rPr lang="en-GB" smtClean="0"/>
              <a:t>‹#›</a:t>
            </a:fld>
            <a:endParaRPr lang="en-GB"/>
          </a:p>
        </p:txBody>
      </p:sp>
    </p:spTree>
    <p:extLst>
      <p:ext uri="{BB962C8B-B14F-4D97-AF65-F5344CB8AC3E}">
        <p14:creationId xmlns:p14="http://schemas.microsoft.com/office/powerpoint/2010/main" val="3246894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833E661C-E84F-4CBE-987A-AD5A0773C71C}" type="datetimeFigureOut">
              <a:rPr lang="en-GB" smtClean="0"/>
              <a:t>11/05/2020</a:t>
            </a:fld>
            <a:endParaRPr lang="en-GB"/>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GB"/>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2B0FA24-BC76-4C9C-8F17-BA7B58E57314}" type="slidenum">
              <a:rPr lang="en-GB" smtClean="0"/>
              <a:t>‹#›</a:t>
            </a:fld>
            <a:endParaRPr lang="en-GB"/>
          </a:p>
        </p:txBody>
      </p:sp>
    </p:spTree>
    <p:extLst>
      <p:ext uri="{BB962C8B-B14F-4D97-AF65-F5344CB8AC3E}">
        <p14:creationId xmlns:p14="http://schemas.microsoft.com/office/powerpoint/2010/main" val="3839563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833E661C-E84F-4CBE-987A-AD5A0773C71C}" type="datetimeFigureOut">
              <a:rPr lang="en-GB" smtClean="0"/>
              <a:t>11/05/2020</a:t>
            </a:fld>
            <a:endParaRPr lang="en-GB"/>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2B0FA24-BC76-4C9C-8F17-BA7B58E57314}" type="slidenum">
              <a:rPr lang="en-GB" smtClean="0"/>
              <a:t>‹#›</a:t>
            </a:fld>
            <a:endParaRPr lang="en-GB"/>
          </a:p>
        </p:txBody>
      </p:sp>
    </p:spTree>
    <p:extLst>
      <p:ext uri="{BB962C8B-B14F-4D97-AF65-F5344CB8AC3E}">
        <p14:creationId xmlns:p14="http://schemas.microsoft.com/office/powerpoint/2010/main" val="3075704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833E661C-E84F-4CBE-987A-AD5A0773C71C}" type="datetimeFigureOut">
              <a:rPr lang="en-GB" smtClean="0"/>
              <a:t>11/05/2020</a:t>
            </a:fld>
            <a:endParaRPr lang="en-GB"/>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2B0FA24-BC76-4C9C-8F17-BA7B58E57314}" type="slidenum">
              <a:rPr lang="en-GB" smtClean="0"/>
              <a:t>‹#›</a:t>
            </a:fld>
            <a:endParaRPr lang="en-GB"/>
          </a:p>
        </p:txBody>
      </p:sp>
    </p:spTree>
    <p:extLst>
      <p:ext uri="{BB962C8B-B14F-4D97-AF65-F5344CB8AC3E}">
        <p14:creationId xmlns:p14="http://schemas.microsoft.com/office/powerpoint/2010/main" val="24948006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833E661C-E84F-4CBE-987A-AD5A0773C71C}" type="datetimeFigureOut">
              <a:rPr lang="en-GB" smtClean="0"/>
              <a:t>11/05/2020</a:t>
            </a:fld>
            <a:endParaRPr lang="en-GB"/>
          </a:p>
        </p:txBody>
      </p:sp>
      <p:sp>
        <p:nvSpPr>
          <p:cNvPr id="6" name="Footer Placeholder 5"/>
          <p:cNvSpPr>
            <a:spLocks noGrp="1"/>
          </p:cNvSpPr>
          <p:nvPr>
            <p:ph type="ftr" sz="quarter" idx="11"/>
          </p:nvPr>
        </p:nvSpPr>
        <p:spPr>
          <a:xfrm>
            <a:off x="1097279" y="6446838"/>
            <a:ext cx="6818262" cy="365125"/>
          </a:xfrm>
        </p:spPr>
        <p:txBody>
          <a:bodyPr/>
          <a:lstStyle/>
          <a:p>
            <a:endParaRPr lang="en-GB"/>
          </a:p>
        </p:txBody>
      </p:sp>
      <p:sp>
        <p:nvSpPr>
          <p:cNvPr id="7" name="Slide Number Placeholder 6"/>
          <p:cNvSpPr>
            <a:spLocks noGrp="1"/>
          </p:cNvSpPr>
          <p:nvPr>
            <p:ph type="sldNum" sz="quarter" idx="12"/>
          </p:nvPr>
        </p:nvSpPr>
        <p:spPr/>
        <p:txBody>
          <a:bodyPr/>
          <a:lstStyle/>
          <a:p>
            <a:fld id="{32B0FA24-BC76-4C9C-8F17-BA7B58E57314}" type="slidenum">
              <a:rPr lang="en-GB" smtClean="0"/>
              <a:t>‹#›</a:t>
            </a:fld>
            <a:endParaRPr lang="en-GB"/>
          </a:p>
        </p:txBody>
      </p:sp>
    </p:spTree>
    <p:extLst>
      <p:ext uri="{BB962C8B-B14F-4D97-AF65-F5344CB8AC3E}">
        <p14:creationId xmlns:p14="http://schemas.microsoft.com/office/powerpoint/2010/main" val="1775896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833E661C-E84F-4CBE-987A-AD5A0773C71C}" type="datetimeFigureOut">
              <a:rPr lang="en-GB" smtClean="0"/>
              <a:t>11/05/2020</a:t>
            </a:fld>
            <a:endParaRPr lang="en-GB"/>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2B0FA24-BC76-4C9C-8F17-BA7B58E57314}" type="slidenum">
              <a:rPr lang="en-GB" smtClean="0"/>
              <a:t>‹#›</a:t>
            </a:fld>
            <a:endParaRPr lang="en-GB"/>
          </a:p>
        </p:txBody>
      </p:sp>
    </p:spTree>
    <p:extLst>
      <p:ext uri="{BB962C8B-B14F-4D97-AF65-F5344CB8AC3E}">
        <p14:creationId xmlns:p14="http://schemas.microsoft.com/office/powerpoint/2010/main" val="2350488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833E661C-E84F-4CBE-987A-AD5A0773C71C}" type="datetimeFigureOut">
              <a:rPr lang="en-GB" smtClean="0"/>
              <a:t>11/05/2020</a:t>
            </a:fld>
            <a:endParaRPr lang="en-GB"/>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GB"/>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2B0FA24-BC76-4C9C-8F17-BA7B58E57314}" type="slidenum">
              <a:rPr lang="en-GB" smtClean="0"/>
              <a:t>‹#›</a:t>
            </a:fld>
            <a:endParaRPr lang="en-GB"/>
          </a:p>
        </p:txBody>
      </p:sp>
    </p:spTree>
    <p:extLst>
      <p:ext uri="{BB962C8B-B14F-4D97-AF65-F5344CB8AC3E}">
        <p14:creationId xmlns:p14="http://schemas.microsoft.com/office/powerpoint/2010/main" val="25158548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833E661C-E84F-4CBE-987A-AD5A0773C71C}" type="datetimeFigureOut">
              <a:rPr lang="en-GB" smtClean="0"/>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B0FA24-BC76-4C9C-8F17-BA7B58E57314}" type="slidenum">
              <a:rPr lang="en-GB" smtClean="0"/>
              <a:t>‹#›</a:t>
            </a:fld>
            <a:endParaRPr lang="en-GB"/>
          </a:p>
        </p:txBody>
      </p:sp>
      <p:sp>
        <p:nvSpPr>
          <p:cNvPr id="9" name="Content Placeholder 8"/>
          <p:cNvSpPr>
            <a:spLocks noGrp="1"/>
          </p:cNvSpPr>
          <p:nvPr>
            <p:ph sz="quarter" idx="13"/>
          </p:nvPr>
        </p:nvSpPr>
        <p:spPr>
          <a:xfrm>
            <a:off x="902207" y="2679192"/>
            <a:ext cx="5096256"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193536" y="2679192"/>
            <a:ext cx="5096256"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03387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833E661C-E84F-4CBE-987A-AD5A0773C71C}" type="datetimeFigureOut">
              <a:rPr lang="en-GB" smtClean="0"/>
              <a:t>11/05/2020</a:t>
            </a:fld>
            <a:endParaRPr lang="en-GB"/>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2B0FA24-BC76-4C9C-8F17-BA7B58E57314}" type="slidenum">
              <a:rPr lang="en-GB" smtClean="0"/>
              <a:t>‹#›</a:t>
            </a:fld>
            <a:endParaRPr lang="en-GB"/>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40696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80000"/>
        </a:lnSpc>
        <a:spcBef>
          <a:spcPct val="0"/>
        </a:spcBef>
        <a:buNone/>
        <a:defRPr sz="54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3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21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onlineqda.hud.ac.uk/_REQUALLO/FR/Template_Analysis/Analytic+Descript_coding.php"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AF4F2BA-3C03-4E2C-8ABC-0949B61B3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CCDD325-9675-4FEE-976E-5CD28B6CD86A}"/>
              </a:ext>
            </a:extLst>
          </p:cNvPr>
          <p:cNvPicPr>
            <a:picLocks noChangeAspect="1"/>
          </p:cNvPicPr>
          <p:nvPr/>
        </p:nvPicPr>
        <p:blipFill rotWithShape="1">
          <a:blip r:embed="rId2">
            <a:alphaModFix amt="35000"/>
          </a:blip>
          <a:srcRect t="730" b="15000"/>
          <a:stretch/>
        </p:blipFill>
        <p:spPr>
          <a:xfrm>
            <a:off x="20" y="10"/>
            <a:ext cx="12191980" cy="6857990"/>
          </a:xfrm>
          <a:prstGeom prst="rect">
            <a:avLst/>
          </a:prstGeom>
        </p:spPr>
      </p:pic>
      <p:sp>
        <p:nvSpPr>
          <p:cNvPr id="3" name="Title 2"/>
          <p:cNvSpPr>
            <a:spLocks noGrp="1"/>
          </p:cNvSpPr>
          <p:nvPr>
            <p:ph type="ctrTitle"/>
          </p:nvPr>
        </p:nvSpPr>
        <p:spPr>
          <a:xfrm>
            <a:off x="1097280" y="758952"/>
            <a:ext cx="10058400" cy="3566160"/>
          </a:xfrm>
        </p:spPr>
        <p:txBody>
          <a:bodyPr>
            <a:normAutofit/>
          </a:bodyPr>
          <a:lstStyle/>
          <a:p>
            <a:r>
              <a:rPr lang="en-US" dirty="0">
                <a:solidFill>
                  <a:srgbClr val="FFFFFF"/>
                </a:solidFill>
              </a:rPr>
              <a:t>SESSION 6 </a:t>
            </a:r>
            <a:br>
              <a:rPr lang="en-US" dirty="0">
                <a:solidFill>
                  <a:srgbClr val="FFFFFF"/>
                </a:solidFill>
              </a:rPr>
            </a:br>
            <a:r>
              <a:rPr lang="en-CA" dirty="0">
                <a:solidFill>
                  <a:srgbClr val="FFFFFF"/>
                </a:solidFill>
              </a:rPr>
              <a:t>In-Depth Interviewing</a:t>
            </a:r>
            <a:br>
              <a:rPr lang="en-CA" dirty="0">
                <a:solidFill>
                  <a:srgbClr val="FFFFFF"/>
                </a:solidFill>
              </a:rPr>
            </a:br>
            <a:endParaRPr lang="en-CA" dirty="0">
              <a:solidFill>
                <a:srgbClr val="FFFFFF"/>
              </a:solidFill>
            </a:endParaRPr>
          </a:p>
        </p:txBody>
      </p:sp>
      <p:sp>
        <p:nvSpPr>
          <p:cNvPr id="2" name="Subtitle 1"/>
          <p:cNvSpPr>
            <a:spLocks noGrp="1"/>
          </p:cNvSpPr>
          <p:nvPr>
            <p:ph type="subTitle" idx="1"/>
          </p:nvPr>
        </p:nvSpPr>
        <p:spPr>
          <a:xfrm>
            <a:off x="1100051" y="4645152"/>
            <a:ext cx="10058400" cy="1143000"/>
          </a:xfrm>
        </p:spPr>
        <p:txBody>
          <a:bodyPr>
            <a:normAutofit/>
          </a:bodyPr>
          <a:lstStyle/>
          <a:p>
            <a:r>
              <a:rPr lang="en-CA" dirty="0">
                <a:solidFill>
                  <a:srgbClr val="FFFFFF"/>
                </a:solidFill>
              </a:rPr>
              <a:t>DR CAROLINE JAWAD 2020</a:t>
            </a:r>
          </a:p>
        </p:txBody>
      </p:sp>
      <p:cxnSp>
        <p:nvCxnSpPr>
          <p:cNvPr id="11" name="Straight Connector 10">
            <a:extLst>
              <a:ext uri="{FF2B5EF4-FFF2-40B4-BE49-F238E27FC236}">
                <a16:creationId xmlns:a16="http://schemas.microsoft.com/office/drawing/2014/main" id="{A07787ED-5EDC-4C54-AD87-55B60D0FE3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B40A8CA7-7D5A-43B0-A1A0-B558ECA9E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6026218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r>
              <a:rPr lang="en-CA" sz="3600">
                <a:solidFill>
                  <a:schemeClr val="bg1"/>
                </a:solidFill>
              </a:rPr>
              <a:t>Introduction</a:t>
            </a:r>
          </a:p>
        </p:txBody>
      </p:sp>
      <p:graphicFrame>
        <p:nvGraphicFramePr>
          <p:cNvPr id="5" name="Content Placeholder 2">
            <a:extLst>
              <a:ext uri="{FF2B5EF4-FFF2-40B4-BE49-F238E27FC236}">
                <a16:creationId xmlns:a16="http://schemas.microsoft.com/office/drawing/2014/main" id="{41CBC4C6-3EDE-4446-BA49-90A313E7D71E}"/>
              </a:ext>
            </a:extLst>
          </p:cNvPr>
          <p:cNvGraphicFramePr>
            <a:graphicFrameLocks noGrp="1"/>
          </p:cNvGraphicFramePr>
          <p:nvPr>
            <p:ph idx="1"/>
            <p:extLst>
              <p:ext uri="{D42A27DB-BD31-4B8C-83A1-F6EECF244321}">
                <p14:modId xmlns:p14="http://schemas.microsoft.com/office/powerpoint/2010/main" val="536017755"/>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74387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E471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360167C-344C-455B-A9CB-F4BF3768EB8E}"/>
              </a:ext>
            </a:extLst>
          </p:cNvPr>
          <p:cNvPicPr>
            <a:picLocks noChangeAspect="1"/>
          </p:cNvPicPr>
          <p:nvPr/>
        </p:nvPicPr>
        <p:blipFill rotWithShape="1">
          <a:blip r:embed="rId2"/>
          <a:srcRect l="22731" t="14137" r="8038" b="9930"/>
          <a:stretch/>
        </p:blipFill>
        <p:spPr>
          <a:xfrm>
            <a:off x="1822537" y="801793"/>
            <a:ext cx="8546925" cy="5273056"/>
          </a:xfrm>
          <a:prstGeom prst="rect">
            <a:avLst/>
          </a:prstGeom>
        </p:spPr>
      </p:pic>
    </p:spTree>
    <p:extLst>
      <p:ext uri="{BB962C8B-B14F-4D97-AF65-F5344CB8AC3E}">
        <p14:creationId xmlns:p14="http://schemas.microsoft.com/office/powerpoint/2010/main" val="3199681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8" y="643467"/>
            <a:ext cx="3073550" cy="5126203"/>
          </a:xfrm>
        </p:spPr>
        <p:txBody>
          <a:bodyPr anchor="ctr">
            <a:normAutofit/>
          </a:bodyPr>
          <a:lstStyle/>
          <a:p>
            <a:pPr algn="r"/>
            <a:r>
              <a:rPr lang="en-GB" dirty="0"/>
              <a:t>To show line number in MS Word:</a:t>
            </a:r>
            <a:br>
              <a:rPr lang="en-GB" dirty="0"/>
            </a:br>
            <a:endParaRPr lang="en-GB"/>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363786" y="621697"/>
            <a:ext cx="6791894" cy="5147973"/>
          </a:xfrm>
        </p:spPr>
        <p:txBody>
          <a:bodyPr anchor="ctr">
            <a:normAutofit/>
          </a:bodyPr>
          <a:lstStyle/>
          <a:p>
            <a:pPr marL="0" indent="0">
              <a:lnSpc>
                <a:spcPct val="100000"/>
              </a:lnSpc>
              <a:buNone/>
            </a:pPr>
            <a:endParaRPr lang="en-GB" sz="1600"/>
          </a:p>
          <a:p>
            <a:pPr>
              <a:lnSpc>
                <a:spcPct val="100000"/>
              </a:lnSpc>
            </a:pPr>
            <a:r>
              <a:rPr lang="en-GB" sz="1600" b="1"/>
              <a:t>On a Windows PC:</a:t>
            </a:r>
          </a:p>
          <a:p>
            <a:pPr>
              <a:lnSpc>
                <a:spcPct val="100000"/>
              </a:lnSpc>
            </a:pPr>
            <a:r>
              <a:rPr lang="en-GB" sz="1600"/>
              <a:t>Click on File in the top menu and Click Page Setup</a:t>
            </a:r>
          </a:p>
          <a:p>
            <a:pPr>
              <a:lnSpc>
                <a:spcPct val="100000"/>
              </a:lnSpc>
            </a:pPr>
            <a:r>
              <a:rPr lang="en-GB" sz="1600"/>
              <a:t>The 'Page setup' dialog window appears. Click the Layout tab and then Click the Line numbers... button near the bottom of this dialog.</a:t>
            </a:r>
          </a:p>
          <a:p>
            <a:pPr>
              <a:lnSpc>
                <a:spcPct val="100000"/>
              </a:lnSpc>
            </a:pPr>
            <a:r>
              <a:rPr lang="en-GB" sz="1600"/>
              <a:t>A small 'Line Numbers' dialog window appears. Click Add line numbering tick box. Select the number you want the line numbering to start at and the number of lines you want to count by (Usually 1 and 1). Finally, select how you want to number the document. Normally this would be Continuous. Click the OK button in the Line Number dialog and then Click the OK button on the Page Set Up window. The line numbering should appear on your document</a:t>
            </a:r>
          </a:p>
          <a:p>
            <a:pPr>
              <a:lnSpc>
                <a:spcPct val="100000"/>
              </a:lnSpc>
            </a:pPr>
            <a:r>
              <a:rPr lang="en-GB" sz="1600" b="1"/>
              <a:t>On a Mac:</a:t>
            </a:r>
          </a:p>
          <a:p>
            <a:pPr>
              <a:lnSpc>
                <a:spcPct val="100000"/>
              </a:lnSpc>
            </a:pPr>
            <a:r>
              <a:rPr lang="en-GB" sz="1600"/>
              <a:t>Click Format: Documents then Click Layout tab. Click Line Numbers button then Click the Add line numbering check box and Click Continuous radio button.</a:t>
            </a:r>
          </a:p>
          <a:p>
            <a:pPr>
              <a:lnSpc>
                <a:spcPct val="100000"/>
              </a:lnSpc>
            </a:pPr>
            <a:r>
              <a:rPr lang="en-GB" sz="1600"/>
              <a:t>N.B. the line numbers are only visible in Page Layout View.</a:t>
            </a:r>
          </a:p>
          <a:p>
            <a:pPr>
              <a:lnSpc>
                <a:spcPct val="100000"/>
              </a:lnSpc>
            </a:pPr>
            <a:endParaRPr lang="en-GB" sz="1600"/>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56968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Descriptive and interpretative coding</a:t>
            </a:r>
          </a:p>
        </p:txBody>
      </p:sp>
      <p:sp>
        <p:nvSpPr>
          <p:cNvPr id="3" name="Content Placeholder 2"/>
          <p:cNvSpPr>
            <a:spLocks noGrp="1"/>
          </p:cNvSpPr>
          <p:nvPr>
            <p:ph idx="1"/>
          </p:nvPr>
        </p:nvSpPr>
        <p:spPr/>
        <p:txBody>
          <a:bodyPr/>
          <a:lstStyle/>
          <a:p>
            <a:r>
              <a:rPr lang="en-GB" dirty="0">
                <a:hlinkClick r:id="rId2"/>
              </a:rPr>
              <a:t>http://onlineqda.hud.ac.uk/_REQUALLO/FR/Template_Analysis/Analytic+Descript_coding.php</a:t>
            </a:r>
            <a:endParaRPr lang="en-GB" dirty="0"/>
          </a:p>
          <a:p>
            <a:r>
              <a:rPr lang="en-GB" dirty="0"/>
              <a:t>http://onlineqda.hud.ac.uk/resources.php#Template_analysis</a:t>
            </a:r>
          </a:p>
          <a:p>
            <a:endParaRPr lang="en-GB" dirty="0"/>
          </a:p>
        </p:txBody>
      </p:sp>
    </p:spTree>
    <p:extLst>
      <p:ext uri="{BB962C8B-B14F-4D97-AF65-F5344CB8AC3E}">
        <p14:creationId xmlns:p14="http://schemas.microsoft.com/office/powerpoint/2010/main" val="3090823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652BD35A-BC99-4831-A358-06E2CEB96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0">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noFill/>
          <a:ln w="69850">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9A8A1DA-0DD8-436E-A1CA-67468444D22F}"/>
              </a:ext>
            </a:extLst>
          </p:cNvPr>
          <p:cNvPicPr>
            <a:picLocks noChangeAspect="1"/>
          </p:cNvPicPr>
          <p:nvPr/>
        </p:nvPicPr>
        <p:blipFill rotWithShape="1">
          <a:blip r:embed="rId2"/>
          <a:srcRect l="24693" t="7569" r="14500" b="5939"/>
          <a:stretch/>
        </p:blipFill>
        <p:spPr>
          <a:xfrm>
            <a:off x="2962571" y="905933"/>
            <a:ext cx="6298861" cy="5039728"/>
          </a:xfrm>
          <a:prstGeom prst="rect">
            <a:avLst/>
          </a:prstGeom>
        </p:spPr>
      </p:pic>
    </p:spTree>
    <p:extLst>
      <p:ext uri="{BB962C8B-B14F-4D97-AF65-F5344CB8AC3E}">
        <p14:creationId xmlns:p14="http://schemas.microsoft.com/office/powerpoint/2010/main" val="313710413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r>
              <a:rPr lang="en-CA" sz="3600">
                <a:solidFill>
                  <a:schemeClr val="bg1"/>
                </a:solidFill>
              </a:rPr>
              <a:t>Standardized Interviews</a:t>
            </a:r>
          </a:p>
        </p:txBody>
      </p:sp>
      <p:graphicFrame>
        <p:nvGraphicFramePr>
          <p:cNvPr id="5" name="Content Placeholder 2">
            <a:extLst>
              <a:ext uri="{FF2B5EF4-FFF2-40B4-BE49-F238E27FC236}">
                <a16:creationId xmlns:a16="http://schemas.microsoft.com/office/drawing/2014/main" id="{37D8BAA9-2D4D-4B4D-8F9C-41DC328A312C}"/>
              </a:ext>
            </a:extLst>
          </p:cNvPr>
          <p:cNvGraphicFramePr>
            <a:graphicFrameLocks noGrp="1"/>
          </p:cNvGraphicFramePr>
          <p:nvPr>
            <p:ph idx="1"/>
            <p:extLst>
              <p:ext uri="{D42A27DB-BD31-4B8C-83A1-F6EECF244321}">
                <p14:modId xmlns:p14="http://schemas.microsoft.com/office/powerpoint/2010/main" val="3382167298"/>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8156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D8A67-E571-4C34-9A6D-B4D4FDE0563A}"/>
              </a:ext>
            </a:extLst>
          </p:cNvPr>
          <p:cNvSpPr>
            <a:spLocks noGrp="1"/>
          </p:cNvSpPr>
          <p:nvPr>
            <p:ph type="title"/>
          </p:nvPr>
        </p:nvSpPr>
        <p:spPr/>
        <p:txBody>
          <a:bodyPr/>
          <a:lstStyle/>
          <a:p>
            <a:r>
              <a:rPr lang="en-GB" dirty="0"/>
              <a:t>Reliability and validity</a:t>
            </a:r>
          </a:p>
        </p:txBody>
      </p:sp>
      <p:sp>
        <p:nvSpPr>
          <p:cNvPr id="3" name="Content Placeholder 2">
            <a:extLst>
              <a:ext uri="{FF2B5EF4-FFF2-40B4-BE49-F238E27FC236}">
                <a16:creationId xmlns:a16="http://schemas.microsoft.com/office/drawing/2014/main" id="{9132F151-A77E-46F5-A52C-275C17E70D23}"/>
              </a:ext>
            </a:extLst>
          </p:cNvPr>
          <p:cNvSpPr>
            <a:spLocks noGrp="1"/>
          </p:cNvSpPr>
          <p:nvPr>
            <p:ph idx="1"/>
          </p:nvPr>
        </p:nvSpPr>
        <p:spPr/>
        <p:txBody>
          <a:bodyPr/>
          <a:lstStyle/>
          <a:p>
            <a:r>
              <a:rPr lang="en-GB" dirty="0"/>
              <a:t>In qualitative research, validity–or trustworthiness– and reliability—or consistency– are discussed in terms of the </a:t>
            </a:r>
            <a:r>
              <a:rPr lang="en-GB" i="1" dirty="0"/>
              <a:t>credibility, transferability</a:t>
            </a:r>
            <a:r>
              <a:rPr lang="en-GB" dirty="0"/>
              <a:t>, </a:t>
            </a:r>
            <a:r>
              <a:rPr lang="en-GB" i="1" dirty="0"/>
              <a:t>dependability</a:t>
            </a:r>
            <a:r>
              <a:rPr lang="en-GB" dirty="0"/>
              <a:t>, and </a:t>
            </a:r>
            <a:r>
              <a:rPr lang="en-GB" i="1" dirty="0"/>
              <a:t>confirmability </a:t>
            </a:r>
            <a:r>
              <a:rPr lang="en-GB" dirty="0"/>
              <a:t>of the instrumentation and results of the study.</a:t>
            </a:r>
          </a:p>
        </p:txBody>
      </p:sp>
    </p:spTree>
    <p:extLst>
      <p:ext uri="{BB962C8B-B14F-4D97-AF65-F5344CB8AC3E}">
        <p14:creationId xmlns:p14="http://schemas.microsoft.com/office/powerpoint/2010/main" val="25980964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804D9-B04A-4C41-BDE1-DF39425EE784}"/>
              </a:ext>
            </a:extLst>
          </p:cNvPr>
          <p:cNvSpPr>
            <a:spLocks noGrp="1"/>
          </p:cNvSpPr>
          <p:nvPr>
            <p:ph type="title"/>
          </p:nvPr>
        </p:nvSpPr>
        <p:spPr/>
        <p:txBody>
          <a:bodyPr/>
          <a:lstStyle/>
          <a:p>
            <a:r>
              <a:rPr lang="en-GB" dirty="0"/>
              <a:t>Validity and reliability</a:t>
            </a:r>
          </a:p>
        </p:txBody>
      </p:sp>
      <p:sp>
        <p:nvSpPr>
          <p:cNvPr id="3" name="Content Placeholder 2">
            <a:extLst>
              <a:ext uri="{FF2B5EF4-FFF2-40B4-BE49-F238E27FC236}">
                <a16:creationId xmlns:a16="http://schemas.microsoft.com/office/drawing/2014/main" id="{C6432688-960E-4AB1-AFB3-F5A4D1C58A46}"/>
              </a:ext>
            </a:extLst>
          </p:cNvPr>
          <p:cNvSpPr>
            <a:spLocks noGrp="1"/>
          </p:cNvSpPr>
          <p:nvPr>
            <p:ph idx="1"/>
          </p:nvPr>
        </p:nvSpPr>
        <p:spPr/>
        <p:txBody>
          <a:bodyPr>
            <a:normAutofit fontScale="92500"/>
          </a:bodyPr>
          <a:lstStyle/>
          <a:p>
            <a:r>
              <a:rPr lang="en-GB" dirty="0"/>
              <a:t>Validity and Reliability Indeed, issues of validity and reliability of research instruments are of great of great significance to the findings of  any scientific research. Moreover, as  </a:t>
            </a:r>
            <a:r>
              <a:rPr lang="en-GB" dirty="0" err="1"/>
              <a:t>Dörnyei</a:t>
            </a:r>
            <a:r>
              <a:rPr lang="en-GB" dirty="0"/>
              <a:t> (2007) adds, validity and reliability issues serve as guarantees of the  results of the participants’ performances. In its broader context, validity refers to the degree to which a study reflect  the specific concepts it aims to investigate. Two types of validity are discussed in social science literature: internal  and external (Berg, 2007). Internal validity refers to the ex tent to which an investigation is actually measuring what it  is supposed to measure. This type of validity answers the question: Are the differences found related to the  measurement?; while external validity answers the question: Can the findings be generalised? Yet, in order to  maintain this, researchers should consider a number of factors. </a:t>
            </a:r>
          </a:p>
        </p:txBody>
      </p:sp>
    </p:spTree>
    <p:extLst>
      <p:ext uri="{BB962C8B-B14F-4D97-AF65-F5344CB8AC3E}">
        <p14:creationId xmlns:p14="http://schemas.microsoft.com/office/powerpoint/2010/main" val="15301300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C1167-327C-48E6-B752-F4E068648A6F}"/>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71C9E86E-EF70-4176-863C-6F95EC57DC4A}"/>
              </a:ext>
            </a:extLst>
          </p:cNvPr>
          <p:cNvSpPr>
            <a:spLocks noGrp="1"/>
          </p:cNvSpPr>
          <p:nvPr>
            <p:ph idx="1"/>
          </p:nvPr>
        </p:nvSpPr>
        <p:spPr/>
        <p:txBody>
          <a:bodyPr>
            <a:normAutofit fontScale="77500" lnSpcReduction="20000"/>
          </a:bodyPr>
          <a:lstStyle/>
          <a:p>
            <a:r>
              <a:rPr lang="en-GB" dirty="0"/>
              <a:t>Cohen et al (2007) propose the following factors  which may lead to higher validity by minimising the possibility of bias:  the attitude, views and prospects of the interviewer;  a tendency for interviewer to see the interviewee on his/her own a tendency for interviewers to seek answers to support their preconceived notions;  misperceptions on the part of the interviewer with  regard to what the interviewee is saying; and  misunderstanding on the part of the interviewee with regard to what is being asked (p. 150).  On the other hand, reliability refers to the extent to which a research instrument yields the same results on repeated  trials. Yet, Brewerton and Millward (2001: 74) justifiably argue that interviews have poor reliability: “...due to their  openness to so many types of bias, interviews can be notoriously unreliable, particularly when the researcher wishes  to draw comparisons between data sets”. In line with this, Creswell (2009:  153) claims that interviewing reliability is  ‘elusive’ and he even adds that “no study reports actual reliability data”. In sum, researchers should follow  techniques that would help maintaining the validity and reliability of interviewing. These can be:  avoiding asking leading questions  taking notes not just depending on tape recorders  conducting a pilot interview; and  giving the interviewee a chance to sum up and clarify the points they have made  </a:t>
            </a:r>
          </a:p>
          <a:p>
            <a:endParaRPr lang="en-GB" dirty="0"/>
          </a:p>
        </p:txBody>
      </p:sp>
    </p:spTree>
    <p:extLst>
      <p:ext uri="{BB962C8B-B14F-4D97-AF65-F5344CB8AC3E}">
        <p14:creationId xmlns:p14="http://schemas.microsoft.com/office/powerpoint/2010/main" val="11980857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r>
              <a:rPr lang="en-CA" sz="3600">
                <a:solidFill>
                  <a:schemeClr val="bg1"/>
                </a:solidFill>
              </a:rPr>
              <a:t>Limitations of Standardized Interviews</a:t>
            </a:r>
          </a:p>
        </p:txBody>
      </p:sp>
      <p:graphicFrame>
        <p:nvGraphicFramePr>
          <p:cNvPr id="5" name="Content Placeholder 2">
            <a:extLst>
              <a:ext uri="{FF2B5EF4-FFF2-40B4-BE49-F238E27FC236}">
                <a16:creationId xmlns:a16="http://schemas.microsoft.com/office/drawing/2014/main" id="{03CA4795-C3E7-417E-9EB3-550509EC3C8C}"/>
              </a:ext>
            </a:extLst>
          </p:cNvPr>
          <p:cNvGraphicFramePr>
            <a:graphicFrameLocks noGrp="1"/>
          </p:cNvGraphicFramePr>
          <p:nvPr>
            <p:ph idx="1"/>
            <p:extLst>
              <p:ext uri="{D42A27DB-BD31-4B8C-83A1-F6EECF244321}">
                <p14:modId xmlns:p14="http://schemas.microsoft.com/office/powerpoint/2010/main" val="2704342087"/>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810543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r>
              <a:rPr lang="en-CA" sz="3600">
                <a:solidFill>
                  <a:schemeClr val="bg1"/>
                </a:solidFill>
              </a:rPr>
              <a:t>In-Depth Interviews</a:t>
            </a:r>
          </a:p>
        </p:txBody>
      </p:sp>
      <p:graphicFrame>
        <p:nvGraphicFramePr>
          <p:cNvPr id="5" name="Content Placeholder 2">
            <a:extLst>
              <a:ext uri="{FF2B5EF4-FFF2-40B4-BE49-F238E27FC236}">
                <a16:creationId xmlns:a16="http://schemas.microsoft.com/office/drawing/2014/main" id="{494DF391-0D6C-482E-86CE-241E66335B2F}"/>
              </a:ext>
            </a:extLst>
          </p:cNvPr>
          <p:cNvGraphicFramePr>
            <a:graphicFrameLocks noGrp="1"/>
          </p:cNvGraphicFramePr>
          <p:nvPr>
            <p:ph idx="1"/>
            <p:extLst>
              <p:ext uri="{D42A27DB-BD31-4B8C-83A1-F6EECF244321}">
                <p14:modId xmlns:p14="http://schemas.microsoft.com/office/powerpoint/2010/main" val="3605600208"/>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27416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r>
              <a:rPr lang="en-CA" sz="3600">
                <a:solidFill>
                  <a:schemeClr val="bg1"/>
                </a:solidFill>
              </a:rPr>
              <a:t>Types of Qualitative Interviews</a:t>
            </a:r>
          </a:p>
        </p:txBody>
      </p:sp>
      <p:graphicFrame>
        <p:nvGraphicFramePr>
          <p:cNvPr id="5" name="Content Placeholder 2">
            <a:extLst>
              <a:ext uri="{FF2B5EF4-FFF2-40B4-BE49-F238E27FC236}">
                <a16:creationId xmlns:a16="http://schemas.microsoft.com/office/drawing/2014/main" id="{CADFABE7-A3DC-4EB5-B7B6-AAA672AB3479}"/>
              </a:ext>
            </a:extLst>
          </p:cNvPr>
          <p:cNvGraphicFramePr>
            <a:graphicFrameLocks noGrp="1"/>
          </p:cNvGraphicFramePr>
          <p:nvPr>
            <p:ph idx="1"/>
            <p:extLst>
              <p:ext uri="{D42A27DB-BD31-4B8C-83A1-F6EECF244321}">
                <p14:modId xmlns:p14="http://schemas.microsoft.com/office/powerpoint/2010/main" val="3511192952"/>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25517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r>
              <a:rPr lang="en-CA" sz="3600">
                <a:solidFill>
                  <a:schemeClr val="bg1"/>
                </a:solidFill>
              </a:rPr>
              <a:t>Approaches to Qualitative Interviews </a:t>
            </a:r>
          </a:p>
        </p:txBody>
      </p:sp>
      <p:graphicFrame>
        <p:nvGraphicFramePr>
          <p:cNvPr id="5" name="Content Placeholder 2">
            <a:extLst>
              <a:ext uri="{FF2B5EF4-FFF2-40B4-BE49-F238E27FC236}">
                <a16:creationId xmlns:a16="http://schemas.microsoft.com/office/drawing/2014/main" id="{00159D29-4E38-410B-9B89-27A27C9B911A}"/>
              </a:ext>
            </a:extLst>
          </p:cNvPr>
          <p:cNvGraphicFramePr>
            <a:graphicFrameLocks noGrp="1"/>
          </p:cNvGraphicFramePr>
          <p:nvPr>
            <p:ph idx="1"/>
            <p:extLst>
              <p:ext uri="{D42A27DB-BD31-4B8C-83A1-F6EECF244321}">
                <p14:modId xmlns:p14="http://schemas.microsoft.com/office/powerpoint/2010/main" val="32424595"/>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1735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r>
              <a:rPr lang="en-US" sz="3600">
                <a:solidFill>
                  <a:schemeClr val="bg1"/>
                </a:solidFill>
              </a:rPr>
              <a:t>Conducting an In-Depth </a:t>
            </a:r>
            <a:br>
              <a:rPr lang="en-US" sz="3600">
                <a:solidFill>
                  <a:schemeClr val="bg1"/>
                </a:solidFill>
              </a:rPr>
            </a:br>
            <a:r>
              <a:rPr lang="en-US" sz="3600">
                <a:solidFill>
                  <a:schemeClr val="bg1"/>
                </a:solidFill>
              </a:rPr>
              <a:t>Interview Study</a:t>
            </a:r>
            <a:endParaRPr lang="en-CA" sz="3600">
              <a:solidFill>
                <a:schemeClr val="bg1"/>
              </a:solidFill>
            </a:endParaRPr>
          </a:p>
        </p:txBody>
      </p:sp>
      <p:graphicFrame>
        <p:nvGraphicFramePr>
          <p:cNvPr id="5" name="Content Placeholder 2">
            <a:extLst>
              <a:ext uri="{FF2B5EF4-FFF2-40B4-BE49-F238E27FC236}">
                <a16:creationId xmlns:a16="http://schemas.microsoft.com/office/drawing/2014/main" id="{5F0C1F29-1E05-47B6-9816-43F5BEB0F071}"/>
              </a:ext>
            </a:extLst>
          </p:cNvPr>
          <p:cNvGraphicFramePr>
            <a:graphicFrameLocks noGrp="1"/>
          </p:cNvGraphicFramePr>
          <p:nvPr>
            <p:ph idx="1"/>
            <p:extLst>
              <p:ext uri="{D42A27DB-BD31-4B8C-83A1-F6EECF244321}">
                <p14:modId xmlns:p14="http://schemas.microsoft.com/office/powerpoint/2010/main" val="3369570273"/>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80008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r>
              <a:rPr lang="en-CA" sz="3600">
                <a:solidFill>
                  <a:schemeClr val="bg1"/>
                </a:solidFill>
              </a:rPr>
              <a:t>Identifying Participants</a:t>
            </a:r>
          </a:p>
        </p:txBody>
      </p:sp>
      <p:graphicFrame>
        <p:nvGraphicFramePr>
          <p:cNvPr id="5" name="Content Placeholder 2">
            <a:extLst>
              <a:ext uri="{FF2B5EF4-FFF2-40B4-BE49-F238E27FC236}">
                <a16:creationId xmlns:a16="http://schemas.microsoft.com/office/drawing/2014/main" id="{A0934A25-56BF-43BA-BC80-344D96AE08CC}"/>
              </a:ext>
            </a:extLst>
          </p:cNvPr>
          <p:cNvGraphicFramePr>
            <a:graphicFrameLocks noGrp="1"/>
          </p:cNvGraphicFramePr>
          <p:nvPr>
            <p:ph idx="1"/>
            <p:extLst>
              <p:ext uri="{D42A27DB-BD31-4B8C-83A1-F6EECF244321}">
                <p14:modId xmlns:p14="http://schemas.microsoft.com/office/powerpoint/2010/main" val="2138125310"/>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03783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r>
              <a:rPr lang="en-CA" sz="3600">
                <a:solidFill>
                  <a:schemeClr val="bg1"/>
                </a:solidFill>
              </a:rPr>
              <a:t>Identifying Participants, cont’d</a:t>
            </a:r>
          </a:p>
        </p:txBody>
      </p:sp>
      <p:graphicFrame>
        <p:nvGraphicFramePr>
          <p:cNvPr id="5" name="Content Placeholder 2">
            <a:extLst>
              <a:ext uri="{FF2B5EF4-FFF2-40B4-BE49-F238E27FC236}">
                <a16:creationId xmlns:a16="http://schemas.microsoft.com/office/drawing/2014/main" id="{BE63B099-C61B-4B0F-A327-7612DD2FF3B0}"/>
              </a:ext>
            </a:extLst>
          </p:cNvPr>
          <p:cNvGraphicFramePr>
            <a:graphicFrameLocks noGrp="1"/>
          </p:cNvGraphicFramePr>
          <p:nvPr>
            <p:ph idx="1"/>
            <p:extLst>
              <p:ext uri="{D42A27DB-BD31-4B8C-83A1-F6EECF244321}">
                <p14:modId xmlns:p14="http://schemas.microsoft.com/office/powerpoint/2010/main" val="173934260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6856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r>
              <a:rPr lang="en-CA" sz="3600">
                <a:solidFill>
                  <a:schemeClr val="bg1"/>
                </a:solidFill>
              </a:rPr>
              <a:t>Designing an Interview Guide</a:t>
            </a:r>
          </a:p>
        </p:txBody>
      </p:sp>
      <p:graphicFrame>
        <p:nvGraphicFramePr>
          <p:cNvPr id="5" name="Content Placeholder 2">
            <a:extLst>
              <a:ext uri="{FF2B5EF4-FFF2-40B4-BE49-F238E27FC236}">
                <a16:creationId xmlns:a16="http://schemas.microsoft.com/office/drawing/2014/main" id="{6FE0FF44-31B0-425A-8414-47E65FED20FD}"/>
              </a:ext>
            </a:extLst>
          </p:cNvPr>
          <p:cNvGraphicFramePr>
            <a:graphicFrameLocks noGrp="1"/>
          </p:cNvGraphicFramePr>
          <p:nvPr>
            <p:ph idx="1"/>
            <p:extLst>
              <p:ext uri="{D42A27DB-BD31-4B8C-83A1-F6EECF244321}">
                <p14:modId xmlns:p14="http://schemas.microsoft.com/office/powerpoint/2010/main" val="2090251688"/>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79067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r>
              <a:rPr lang="en-CA" sz="3600">
                <a:solidFill>
                  <a:schemeClr val="bg1"/>
                </a:solidFill>
              </a:rPr>
              <a:t>Designing an Interview Guide, cont’d</a:t>
            </a:r>
            <a:endParaRPr lang="en-US" sz="3600">
              <a:solidFill>
                <a:schemeClr val="bg1"/>
              </a:solidFill>
            </a:endParaRPr>
          </a:p>
        </p:txBody>
      </p:sp>
      <p:graphicFrame>
        <p:nvGraphicFramePr>
          <p:cNvPr id="5" name="Content Placeholder 2">
            <a:extLst>
              <a:ext uri="{FF2B5EF4-FFF2-40B4-BE49-F238E27FC236}">
                <a16:creationId xmlns:a16="http://schemas.microsoft.com/office/drawing/2014/main" id="{FBA635FE-BE06-47FA-A9E0-DB94811A683F}"/>
              </a:ext>
            </a:extLst>
          </p:cNvPr>
          <p:cNvGraphicFramePr>
            <a:graphicFrameLocks noGrp="1"/>
          </p:cNvGraphicFramePr>
          <p:nvPr>
            <p:ph idx="1"/>
            <p:extLst>
              <p:ext uri="{D42A27DB-BD31-4B8C-83A1-F6EECF244321}">
                <p14:modId xmlns:p14="http://schemas.microsoft.com/office/powerpoint/2010/main" val="75582311"/>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18074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US" sz="4400">
                <a:solidFill>
                  <a:srgbClr val="FFFFFF"/>
                </a:solidFill>
              </a:rPr>
              <a:t>Sample Interview Guide </a:t>
            </a:r>
          </a:p>
        </p:txBody>
      </p:sp>
      <p:sp>
        <p:nvSpPr>
          <p:cNvPr id="3" name="Content Placeholder 2"/>
          <p:cNvSpPr>
            <a:spLocks noGrp="1"/>
          </p:cNvSpPr>
          <p:nvPr>
            <p:ph idx="1"/>
          </p:nvPr>
        </p:nvSpPr>
        <p:spPr>
          <a:xfrm>
            <a:off x="5231958" y="605896"/>
            <a:ext cx="5923721" cy="5646208"/>
          </a:xfrm>
        </p:spPr>
        <p:txBody>
          <a:bodyPr anchor="ctr">
            <a:normAutofit/>
          </a:bodyPr>
          <a:lstStyle/>
          <a:p>
            <a:r>
              <a:rPr lang="en-US" sz="2400"/>
              <a:t>Examples of Guiding Questions:</a:t>
            </a:r>
          </a:p>
          <a:p>
            <a:pPr lvl="1"/>
            <a:r>
              <a:rPr lang="en-US" sz="2400"/>
              <a:t>Where and when were you born?</a:t>
            </a:r>
          </a:p>
          <a:p>
            <a:pPr lvl="1"/>
            <a:r>
              <a:rPr lang="en-US" sz="2400"/>
              <a:t>How long were you married?</a:t>
            </a:r>
          </a:p>
          <a:p>
            <a:pPr lvl="1"/>
            <a:r>
              <a:rPr lang="en-US" sz="2400"/>
              <a:t>What I’d like for you to do now is tell me about your experience with being a widow. You can begin wherever you like and include or leave out whatever you choose. I’m just interested in finding out about your experience. Could you tell me about this?</a:t>
            </a:r>
          </a:p>
        </p:txBody>
      </p:sp>
    </p:spTree>
    <p:extLst>
      <p:ext uri="{BB962C8B-B14F-4D97-AF65-F5344CB8AC3E}">
        <p14:creationId xmlns:p14="http://schemas.microsoft.com/office/powerpoint/2010/main" val="11823915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r>
              <a:rPr lang="en-US" sz="3600">
                <a:solidFill>
                  <a:schemeClr val="bg1"/>
                </a:solidFill>
              </a:rPr>
              <a:t>Sample Interview Guide, cont’d </a:t>
            </a:r>
          </a:p>
        </p:txBody>
      </p:sp>
      <p:graphicFrame>
        <p:nvGraphicFramePr>
          <p:cNvPr id="5" name="Content Placeholder 2">
            <a:extLst>
              <a:ext uri="{FF2B5EF4-FFF2-40B4-BE49-F238E27FC236}">
                <a16:creationId xmlns:a16="http://schemas.microsoft.com/office/drawing/2014/main" id="{DC2ADAAB-CE0F-4953-B851-8FCD700283B9}"/>
              </a:ext>
            </a:extLst>
          </p:cNvPr>
          <p:cNvGraphicFramePr>
            <a:graphicFrameLocks noGrp="1"/>
          </p:cNvGraphicFramePr>
          <p:nvPr>
            <p:ph idx="1"/>
            <p:extLst>
              <p:ext uri="{D42A27DB-BD31-4B8C-83A1-F6EECF244321}">
                <p14:modId xmlns:p14="http://schemas.microsoft.com/office/powerpoint/2010/main" val="2058124923"/>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99046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CA" sz="4400">
                <a:solidFill>
                  <a:srgbClr val="FFFFFF"/>
                </a:solidFill>
              </a:rPr>
              <a:t>Common Pitfalls</a:t>
            </a:r>
          </a:p>
        </p:txBody>
      </p:sp>
      <p:sp>
        <p:nvSpPr>
          <p:cNvPr id="3" name="Content Placeholder 2"/>
          <p:cNvSpPr>
            <a:spLocks noGrp="1"/>
          </p:cNvSpPr>
          <p:nvPr>
            <p:ph idx="1"/>
          </p:nvPr>
        </p:nvSpPr>
        <p:spPr>
          <a:xfrm>
            <a:off x="5231958" y="605896"/>
            <a:ext cx="5923721" cy="5646208"/>
          </a:xfrm>
        </p:spPr>
        <p:txBody>
          <a:bodyPr anchor="ctr">
            <a:normAutofit/>
          </a:bodyPr>
          <a:lstStyle/>
          <a:p>
            <a:pPr>
              <a:lnSpc>
                <a:spcPct val="90000"/>
              </a:lnSpc>
            </a:pPr>
            <a:r>
              <a:rPr lang="en-US" sz="2400"/>
              <a:t>No one is perfect. There are a few common pitfalls that novice researchers need to look out for when crafting questions.</a:t>
            </a:r>
          </a:p>
          <a:p>
            <a:pPr lvl="1">
              <a:lnSpc>
                <a:spcPct val="90000"/>
              </a:lnSpc>
            </a:pPr>
            <a:r>
              <a:rPr lang="en-US" sz="2400"/>
              <a:t>Don’t ask difficult questions at the beginning of interviews </a:t>
            </a:r>
            <a:r>
              <a:rPr lang="mr-IN" sz="2400"/>
              <a:t>–</a:t>
            </a:r>
            <a:r>
              <a:rPr lang="en-US" sz="2400"/>
              <a:t> build rapport first.</a:t>
            </a:r>
          </a:p>
          <a:p>
            <a:pPr lvl="1">
              <a:lnSpc>
                <a:spcPct val="90000"/>
              </a:lnSpc>
            </a:pPr>
            <a:r>
              <a:rPr lang="en-US" sz="2400"/>
              <a:t>Don’t make your participants feel as though they are being interrogated.</a:t>
            </a:r>
          </a:p>
          <a:p>
            <a:pPr lvl="1">
              <a:lnSpc>
                <a:spcPct val="90000"/>
              </a:lnSpc>
            </a:pPr>
            <a:r>
              <a:rPr lang="en-US" sz="2400"/>
              <a:t>Avoid using questions that begin with the word “why” and try to ask “how” questions instead.</a:t>
            </a:r>
          </a:p>
          <a:p>
            <a:pPr lvl="1">
              <a:lnSpc>
                <a:spcPct val="90000"/>
              </a:lnSpc>
            </a:pPr>
            <a:r>
              <a:rPr lang="en-US" sz="2400"/>
              <a:t>Never ask leading or loaded questions.</a:t>
            </a:r>
          </a:p>
          <a:p>
            <a:pPr lvl="1">
              <a:lnSpc>
                <a:spcPct val="90000"/>
              </a:lnSpc>
            </a:pPr>
            <a:r>
              <a:rPr lang="en-US" sz="2400"/>
              <a:t>Avoid </a:t>
            </a:r>
            <a:r>
              <a:rPr lang="en-US" sz="2400" b="1"/>
              <a:t>double-barrelled questions</a:t>
            </a:r>
            <a:r>
              <a:rPr lang="en-US" sz="2400"/>
              <a:t>.  </a:t>
            </a:r>
          </a:p>
          <a:p>
            <a:pPr lvl="1">
              <a:lnSpc>
                <a:spcPct val="90000"/>
              </a:lnSpc>
            </a:pPr>
            <a:r>
              <a:rPr lang="en-US" sz="2400"/>
              <a:t>Avoid closed-ended questions, especially ones that lead to one of only two possible answers.</a:t>
            </a:r>
          </a:p>
          <a:p>
            <a:pPr>
              <a:lnSpc>
                <a:spcPct val="90000"/>
              </a:lnSpc>
            </a:pPr>
            <a:endParaRPr lang="en-CA" sz="2400"/>
          </a:p>
        </p:txBody>
      </p:sp>
    </p:spTree>
    <p:extLst>
      <p:ext uri="{BB962C8B-B14F-4D97-AF65-F5344CB8AC3E}">
        <p14:creationId xmlns:p14="http://schemas.microsoft.com/office/powerpoint/2010/main" val="32260028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CA" sz="4400">
                <a:solidFill>
                  <a:srgbClr val="FFFFFF"/>
                </a:solidFill>
              </a:rPr>
              <a:t>Doing Interviews </a:t>
            </a:r>
          </a:p>
        </p:txBody>
      </p:sp>
      <p:sp>
        <p:nvSpPr>
          <p:cNvPr id="3" name="Content Placeholder 2"/>
          <p:cNvSpPr>
            <a:spLocks noGrp="1"/>
          </p:cNvSpPr>
          <p:nvPr>
            <p:ph idx="1"/>
          </p:nvPr>
        </p:nvSpPr>
        <p:spPr>
          <a:xfrm>
            <a:off x="5231958" y="605896"/>
            <a:ext cx="5923721" cy="5646208"/>
          </a:xfrm>
        </p:spPr>
        <p:txBody>
          <a:bodyPr anchor="ctr">
            <a:normAutofit/>
          </a:bodyPr>
          <a:lstStyle/>
          <a:p>
            <a:r>
              <a:rPr lang="en-US" sz="2400"/>
              <a:t>Thinking about the distinctive characteristics of in-depth interviews will help you prepare for your first interview.</a:t>
            </a:r>
          </a:p>
          <a:p>
            <a:pPr lvl="1"/>
            <a:r>
              <a:rPr lang="en-US" sz="2400"/>
              <a:t>There is an intrinsic sense of reciprocity between the interviewer and the participant in an in-depth interview.</a:t>
            </a:r>
          </a:p>
          <a:p>
            <a:pPr lvl="1"/>
            <a:r>
              <a:rPr lang="en-US" sz="2400"/>
              <a:t>The interview process carries with it a fundamental understanding that your participant is the expert on his or her own lived experience. </a:t>
            </a:r>
          </a:p>
          <a:p>
            <a:pPr lvl="1"/>
            <a:r>
              <a:rPr lang="en-US" sz="2400"/>
              <a:t>The structure of an in-depth interview is highly flexible as it allows you to deviate from your guide to probe into interesting topics as they surface.</a:t>
            </a:r>
          </a:p>
          <a:p>
            <a:endParaRPr lang="en-CA" sz="2400"/>
          </a:p>
        </p:txBody>
      </p:sp>
    </p:spTree>
    <p:extLst>
      <p:ext uri="{BB962C8B-B14F-4D97-AF65-F5344CB8AC3E}">
        <p14:creationId xmlns:p14="http://schemas.microsoft.com/office/powerpoint/2010/main" val="38852287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CA" sz="4400">
                <a:solidFill>
                  <a:srgbClr val="FFFFFF"/>
                </a:solidFill>
              </a:rPr>
              <a:t>After the Interview</a:t>
            </a:r>
          </a:p>
        </p:txBody>
      </p:sp>
      <p:sp>
        <p:nvSpPr>
          <p:cNvPr id="3" name="Content Placeholder 2"/>
          <p:cNvSpPr>
            <a:spLocks noGrp="1"/>
          </p:cNvSpPr>
          <p:nvPr>
            <p:ph idx="1"/>
          </p:nvPr>
        </p:nvSpPr>
        <p:spPr>
          <a:xfrm>
            <a:off x="5231958" y="605896"/>
            <a:ext cx="5923721" cy="5646208"/>
          </a:xfrm>
        </p:spPr>
        <p:txBody>
          <a:bodyPr anchor="ctr">
            <a:normAutofit/>
          </a:bodyPr>
          <a:lstStyle/>
          <a:p>
            <a:pPr>
              <a:lnSpc>
                <a:spcPct val="90000"/>
              </a:lnSpc>
            </a:pPr>
            <a:r>
              <a:rPr lang="en-US" sz="2400"/>
              <a:t>After your participant has answered the final question, it is advisable to: </a:t>
            </a:r>
          </a:p>
          <a:p>
            <a:pPr lvl="1">
              <a:lnSpc>
                <a:spcPct val="90000"/>
              </a:lnSpc>
            </a:pPr>
            <a:r>
              <a:rPr lang="en-US" sz="2400"/>
              <a:t>thank the participant and put the equipment away</a:t>
            </a:r>
          </a:p>
          <a:p>
            <a:pPr lvl="1">
              <a:lnSpc>
                <a:spcPct val="90000"/>
              </a:lnSpc>
            </a:pPr>
            <a:r>
              <a:rPr lang="en-US" sz="2400"/>
              <a:t>allow time for informal post-interview discussion</a:t>
            </a:r>
          </a:p>
          <a:p>
            <a:pPr lvl="1">
              <a:lnSpc>
                <a:spcPct val="90000"/>
              </a:lnSpc>
            </a:pPr>
            <a:r>
              <a:rPr lang="en-US" sz="2400"/>
              <a:t>think about how you want to follow up with participants</a:t>
            </a:r>
          </a:p>
          <a:p>
            <a:pPr lvl="2">
              <a:lnSpc>
                <a:spcPct val="90000"/>
              </a:lnSpc>
            </a:pPr>
            <a:r>
              <a:rPr lang="en-US" sz="2400"/>
              <a:t>Many researchers send a thank-you note as well.</a:t>
            </a:r>
          </a:p>
          <a:p>
            <a:pPr lvl="1">
              <a:lnSpc>
                <a:spcPct val="90000"/>
              </a:lnSpc>
            </a:pPr>
            <a:r>
              <a:rPr lang="en-US" sz="2400"/>
              <a:t>write your field notes as soon as possible</a:t>
            </a:r>
          </a:p>
          <a:p>
            <a:pPr lvl="2">
              <a:lnSpc>
                <a:spcPct val="90000"/>
              </a:lnSpc>
            </a:pPr>
            <a:r>
              <a:rPr lang="en-US" sz="2400"/>
              <a:t>Remember to also include your thoughts on the interview process, comments on the demeanour of the participant, and descriptions of anything she or he did.</a:t>
            </a:r>
          </a:p>
          <a:p>
            <a:pPr lvl="1">
              <a:lnSpc>
                <a:spcPct val="90000"/>
              </a:lnSpc>
            </a:pPr>
            <a:endParaRPr lang="en-CA" sz="2400"/>
          </a:p>
        </p:txBody>
      </p:sp>
    </p:spTree>
    <p:extLst>
      <p:ext uri="{BB962C8B-B14F-4D97-AF65-F5344CB8AC3E}">
        <p14:creationId xmlns:p14="http://schemas.microsoft.com/office/powerpoint/2010/main" val="34017051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r>
              <a:rPr lang="en-CA" sz="3600">
                <a:solidFill>
                  <a:schemeClr val="bg1"/>
                </a:solidFill>
              </a:rPr>
              <a:t>Transcribing Interviews</a:t>
            </a:r>
          </a:p>
        </p:txBody>
      </p:sp>
      <p:graphicFrame>
        <p:nvGraphicFramePr>
          <p:cNvPr id="5" name="Content Placeholder 2">
            <a:extLst>
              <a:ext uri="{FF2B5EF4-FFF2-40B4-BE49-F238E27FC236}">
                <a16:creationId xmlns:a16="http://schemas.microsoft.com/office/drawing/2014/main" id="{AB723CB3-F8CD-4560-BF8B-C9CF1FD19B55}"/>
              </a:ext>
            </a:extLst>
          </p:cNvPr>
          <p:cNvGraphicFramePr>
            <a:graphicFrameLocks noGrp="1"/>
          </p:cNvGraphicFramePr>
          <p:nvPr>
            <p:ph idx="1"/>
            <p:extLst>
              <p:ext uri="{D42A27DB-BD31-4B8C-83A1-F6EECF244321}">
                <p14:modId xmlns:p14="http://schemas.microsoft.com/office/powerpoint/2010/main" val="3263511509"/>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64538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r>
              <a:rPr lang="en-CA" sz="3600">
                <a:solidFill>
                  <a:schemeClr val="bg1"/>
                </a:solidFill>
              </a:rPr>
              <a:t>Innovations in Interviewing: </a:t>
            </a:r>
            <a:br>
              <a:rPr lang="en-CA" sz="3600">
                <a:solidFill>
                  <a:schemeClr val="bg1"/>
                </a:solidFill>
              </a:rPr>
            </a:br>
            <a:r>
              <a:rPr lang="en-CA" sz="3600">
                <a:solidFill>
                  <a:schemeClr val="bg1"/>
                </a:solidFill>
              </a:rPr>
              <a:t>Email Interviews</a:t>
            </a:r>
          </a:p>
        </p:txBody>
      </p:sp>
      <p:graphicFrame>
        <p:nvGraphicFramePr>
          <p:cNvPr id="5" name="Content Placeholder 2">
            <a:extLst>
              <a:ext uri="{FF2B5EF4-FFF2-40B4-BE49-F238E27FC236}">
                <a16:creationId xmlns:a16="http://schemas.microsoft.com/office/drawing/2014/main" id="{6D1ED3AB-595E-476A-BA44-41555CA994D1}"/>
              </a:ext>
            </a:extLst>
          </p:cNvPr>
          <p:cNvGraphicFramePr>
            <a:graphicFrameLocks noGrp="1"/>
          </p:cNvGraphicFramePr>
          <p:nvPr>
            <p:ph idx="1"/>
            <p:extLst>
              <p:ext uri="{D42A27DB-BD31-4B8C-83A1-F6EECF244321}">
                <p14:modId xmlns:p14="http://schemas.microsoft.com/office/powerpoint/2010/main" val="413762273"/>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51291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CA" sz="4400">
                <a:solidFill>
                  <a:srgbClr val="FFFFFF"/>
                </a:solidFill>
              </a:rPr>
              <a:t>Innovations in Interviewing: </a:t>
            </a:r>
            <a:br>
              <a:rPr lang="en-CA" sz="4400">
                <a:solidFill>
                  <a:srgbClr val="FFFFFF"/>
                </a:solidFill>
              </a:rPr>
            </a:br>
            <a:r>
              <a:rPr lang="en-CA" sz="4400">
                <a:solidFill>
                  <a:srgbClr val="FFFFFF"/>
                </a:solidFill>
              </a:rPr>
              <a:t>Photo Elicitation</a:t>
            </a:r>
          </a:p>
        </p:txBody>
      </p:sp>
      <p:sp>
        <p:nvSpPr>
          <p:cNvPr id="3" name="Content Placeholder 2"/>
          <p:cNvSpPr>
            <a:spLocks noGrp="1"/>
          </p:cNvSpPr>
          <p:nvPr>
            <p:ph idx="1"/>
          </p:nvPr>
        </p:nvSpPr>
        <p:spPr>
          <a:xfrm>
            <a:off x="5231958" y="605896"/>
            <a:ext cx="5923721" cy="5646208"/>
          </a:xfrm>
        </p:spPr>
        <p:txBody>
          <a:bodyPr anchor="ctr">
            <a:normAutofit/>
          </a:bodyPr>
          <a:lstStyle/>
          <a:p>
            <a:r>
              <a:rPr lang="en-US" sz="2400" b="1"/>
              <a:t>Photo elicitation </a:t>
            </a:r>
            <a:r>
              <a:rPr lang="en-US" sz="2400"/>
              <a:t>refers to the use of photographs in interviews to facilitate discussion. </a:t>
            </a:r>
          </a:p>
          <a:p>
            <a:r>
              <a:rPr lang="en-US" sz="2400"/>
              <a:t>Sometimes researchers take the photographs themselves and show them to the participants and sometimes they ask research participants to choose the photos to show to the researcher.</a:t>
            </a:r>
          </a:p>
          <a:p>
            <a:r>
              <a:rPr lang="en-US" sz="2400"/>
              <a:t>Qualitative researchers often find it more productive to ask the participants to take photographs that they find meaningful. </a:t>
            </a:r>
          </a:p>
          <a:p>
            <a:pPr lvl="1"/>
            <a:r>
              <a:rPr lang="en-US" sz="2400"/>
              <a:t>Discussing their own photographs often leads participants to rich personal narratives. </a:t>
            </a:r>
          </a:p>
        </p:txBody>
      </p:sp>
    </p:spTree>
    <p:extLst>
      <p:ext uri="{BB962C8B-B14F-4D97-AF65-F5344CB8AC3E}">
        <p14:creationId xmlns:p14="http://schemas.microsoft.com/office/powerpoint/2010/main" val="17354801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58EC0-05A6-4239-AE2E-842A4CEDD15F}"/>
              </a:ext>
            </a:extLst>
          </p:cNvPr>
          <p:cNvSpPr>
            <a:spLocks noGrp="1"/>
          </p:cNvSpPr>
          <p:nvPr>
            <p:ph type="title"/>
          </p:nvPr>
        </p:nvSpPr>
        <p:spPr/>
        <p:txBody>
          <a:bodyPr/>
          <a:lstStyle/>
          <a:p>
            <a:r>
              <a:rPr lang="en-GB" dirty="0"/>
              <a:t>Questions 1 and 2</a:t>
            </a:r>
          </a:p>
        </p:txBody>
      </p:sp>
      <p:sp>
        <p:nvSpPr>
          <p:cNvPr id="3" name="Content Placeholder 2">
            <a:extLst>
              <a:ext uri="{FF2B5EF4-FFF2-40B4-BE49-F238E27FC236}">
                <a16:creationId xmlns:a16="http://schemas.microsoft.com/office/drawing/2014/main" id="{5C1CD1F3-0DDF-4216-8557-683064C0B30B}"/>
              </a:ext>
            </a:extLst>
          </p:cNvPr>
          <p:cNvSpPr>
            <a:spLocks noGrp="1"/>
          </p:cNvSpPr>
          <p:nvPr>
            <p:ph idx="1"/>
          </p:nvPr>
        </p:nvSpPr>
        <p:spPr/>
        <p:txBody>
          <a:bodyPr>
            <a:normAutofit/>
          </a:bodyPr>
          <a:lstStyle/>
          <a:p>
            <a:r>
              <a:rPr lang="en-GB" dirty="0"/>
              <a:t>Is there any group that you would like to examine in an in - depth interview study? How would  you go about identifying individuals to participate in your study? </a:t>
            </a:r>
          </a:p>
          <a:p>
            <a:r>
              <a:rPr lang="en-GB" dirty="0"/>
              <a:t>Imagine you have been given ethics approval and have already conducted several  interviews that  were scheduled well in advance.  What would you do if you were presented with a sudden opportunity to conduct an interview “on the fly”? What strategies might you use to guide your interview? </a:t>
            </a:r>
          </a:p>
          <a:p>
            <a:endParaRPr lang="en-GB" dirty="0"/>
          </a:p>
        </p:txBody>
      </p:sp>
    </p:spTree>
    <p:extLst>
      <p:ext uri="{BB962C8B-B14F-4D97-AF65-F5344CB8AC3E}">
        <p14:creationId xmlns:p14="http://schemas.microsoft.com/office/powerpoint/2010/main" val="30341430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6AD99-AE06-4D14-8D73-B9CA7B1AA8AC}"/>
              </a:ext>
            </a:extLst>
          </p:cNvPr>
          <p:cNvSpPr>
            <a:spLocks noGrp="1"/>
          </p:cNvSpPr>
          <p:nvPr>
            <p:ph type="title"/>
          </p:nvPr>
        </p:nvSpPr>
        <p:spPr/>
        <p:txBody>
          <a:bodyPr/>
          <a:lstStyle/>
          <a:p>
            <a:r>
              <a:rPr lang="en-GB" dirty="0"/>
              <a:t>Questions 3 and 4</a:t>
            </a:r>
          </a:p>
        </p:txBody>
      </p:sp>
      <p:sp>
        <p:nvSpPr>
          <p:cNvPr id="3" name="Content Placeholder 2">
            <a:extLst>
              <a:ext uri="{FF2B5EF4-FFF2-40B4-BE49-F238E27FC236}">
                <a16:creationId xmlns:a16="http://schemas.microsoft.com/office/drawing/2014/main" id="{F4D3A4AE-EA46-4361-9536-EAB669625703}"/>
              </a:ext>
            </a:extLst>
          </p:cNvPr>
          <p:cNvSpPr>
            <a:spLocks noGrp="1"/>
          </p:cNvSpPr>
          <p:nvPr>
            <p:ph idx="1"/>
          </p:nvPr>
        </p:nvSpPr>
        <p:spPr/>
        <p:txBody>
          <a:bodyPr/>
          <a:lstStyle/>
          <a:p>
            <a:r>
              <a:rPr lang="en-GB" dirty="0"/>
              <a:t>How would you establish yourself as a professional in an interview setting? How might your approach differ if you were interviewing someone significantly older or younger than you? </a:t>
            </a:r>
          </a:p>
          <a:p>
            <a:r>
              <a:rPr lang="en-GB" dirty="0"/>
              <a:t>Some ethics committees insist on signed “in formed consent” forms. Is there a time when it is  not advisable or possible to use signed forms?  Think about a group, culture, or setting relevant  to your field of study.  How might you go about being confident that your participants are voluntarily and knowledgeably allowing you to interview them? </a:t>
            </a:r>
          </a:p>
          <a:p>
            <a:endParaRPr lang="en-GB" dirty="0"/>
          </a:p>
        </p:txBody>
      </p:sp>
    </p:spTree>
    <p:extLst>
      <p:ext uri="{BB962C8B-B14F-4D97-AF65-F5344CB8AC3E}">
        <p14:creationId xmlns:p14="http://schemas.microsoft.com/office/powerpoint/2010/main" val="16620099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B68C5-4653-41F9-A6EB-AD6F6BF52EE8}"/>
              </a:ext>
            </a:extLst>
          </p:cNvPr>
          <p:cNvSpPr>
            <a:spLocks noGrp="1"/>
          </p:cNvSpPr>
          <p:nvPr>
            <p:ph type="title"/>
          </p:nvPr>
        </p:nvSpPr>
        <p:spPr/>
        <p:txBody>
          <a:bodyPr/>
          <a:lstStyle/>
          <a:p>
            <a:r>
              <a:rPr lang="en-GB" dirty="0"/>
              <a:t>MAIN QUESTIONS</a:t>
            </a:r>
          </a:p>
        </p:txBody>
      </p:sp>
      <p:sp>
        <p:nvSpPr>
          <p:cNvPr id="3" name="Content Placeholder 2">
            <a:extLst>
              <a:ext uri="{FF2B5EF4-FFF2-40B4-BE49-F238E27FC236}">
                <a16:creationId xmlns:a16="http://schemas.microsoft.com/office/drawing/2014/main" id="{9EE91472-1ED1-4D83-B8BB-30769AC51AED}"/>
              </a:ext>
            </a:extLst>
          </p:cNvPr>
          <p:cNvSpPr>
            <a:spLocks noGrp="1"/>
          </p:cNvSpPr>
          <p:nvPr>
            <p:ph idx="1"/>
          </p:nvPr>
        </p:nvSpPr>
        <p:spPr/>
        <p:txBody>
          <a:bodyPr/>
          <a:lstStyle/>
          <a:p>
            <a:r>
              <a:rPr lang="en-GB" dirty="0"/>
              <a:t>You were provided with 3 KEY readings relating to interview research.</a:t>
            </a:r>
          </a:p>
          <a:p>
            <a:r>
              <a:rPr lang="en-GB" dirty="0"/>
              <a:t>You have 3 x 60 minutes in your groups to identify the key points made by each article.</a:t>
            </a:r>
          </a:p>
        </p:txBody>
      </p:sp>
    </p:spTree>
    <p:extLst>
      <p:ext uri="{BB962C8B-B14F-4D97-AF65-F5344CB8AC3E}">
        <p14:creationId xmlns:p14="http://schemas.microsoft.com/office/powerpoint/2010/main" val="18248877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C23D3-34AF-4F10-BFA9-C8FAD8ADE575}"/>
              </a:ext>
            </a:extLst>
          </p:cNvPr>
          <p:cNvSpPr>
            <a:spLocks noGrp="1"/>
          </p:cNvSpPr>
          <p:nvPr>
            <p:ph type="title"/>
          </p:nvPr>
        </p:nvSpPr>
        <p:spPr/>
        <p:txBody>
          <a:bodyPr/>
          <a:lstStyle/>
          <a:p>
            <a:r>
              <a:rPr lang="en-GB" dirty="0"/>
              <a:t>IF WE HAVE TIME QUESTIONS</a:t>
            </a:r>
          </a:p>
        </p:txBody>
      </p:sp>
      <p:sp>
        <p:nvSpPr>
          <p:cNvPr id="3" name="Content Placeholder 2">
            <a:extLst>
              <a:ext uri="{FF2B5EF4-FFF2-40B4-BE49-F238E27FC236}">
                <a16:creationId xmlns:a16="http://schemas.microsoft.com/office/drawing/2014/main" id="{3274C9B8-3F87-4351-A794-CD15796EEA91}"/>
              </a:ext>
            </a:extLst>
          </p:cNvPr>
          <p:cNvSpPr>
            <a:spLocks noGrp="1"/>
          </p:cNvSpPr>
          <p:nvPr>
            <p:ph idx="1"/>
          </p:nvPr>
        </p:nvSpPr>
        <p:spPr/>
        <p:txBody>
          <a:bodyPr/>
          <a:lstStyle/>
          <a:p>
            <a:r>
              <a:rPr lang="en-GB" dirty="0"/>
              <a:t>What are the major differences and similarities between interviews conducted by law enforcement personnel compared to interviews conducted by researchers? </a:t>
            </a:r>
          </a:p>
          <a:p>
            <a:r>
              <a:rPr lang="en-GB" dirty="0"/>
              <a:t>What are some of the strengths and limitations of using email interviews? How else could we use technology in qualitative interviewing?  </a:t>
            </a:r>
          </a:p>
          <a:p>
            <a:r>
              <a:rPr lang="en-GB" dirty="0"/>
              <a:t>Do you think it is important to stay in touch with your interview participants after the conclusion  of the interview? Explain why or why not.  </a:t>
            </a:r>
          </a:p>
          <a:p>
            <a:endParaRPr lang="en-GB" dirty="0"/>
          </a:p>
        </p:txBody>
      </p:sp>
    </p:spTree>
    <p:extLst>
      <p:ext uri="{BB962C8B-B14F-4D97-AF65-F5344CB8AC3E}">
        <p14:creationId xmlns:p14="http://schemas.microsoft.com/office/powerpoint/2010/main" val="34244474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0818BBD-0BC0-4029-A307-711BF7AD3FAB}"/>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Beyond the “Fetishism of Words”:</a:t>
            </a:r>
            <a:br>
              <a:rPr lang="en-GB" sz="4400">
                <a:solidFill>
                  <a:srgbClr val="FFFFFF"/>
                </a:solidFill>
              </a:rPr>
            </a:br>
            <a:r>
              <a:rPr lang="en-GB" sz="4400">
                <a:solidFill>
                  <a:srgbClr val="FFFFFF"/>
                </a:solidFill>
              </a:rPr>
              <a:t>Considerations on the Use of the Interview</a:t>
            </a:r>
            <a:br>
              <a:rPr lang="en-GB" sz="4400">
                <a:solidFill>
                  <a:srgbClr val="FFFFFF"/>
                </a:solidFill>
              </a:rPr>
            </a:br>
            <a:r>
              <a:rPr lang="en-GB" sz="4400">
                <a:solidFill>
                  <a:srgbClr val="FFFFFF"/>
                </a:solidFill>
              </a:rPr>
              <a:t>to Gather Chronic Illness Narratives</a:t>
            </a:r>
          </a:p>
        </p:txBody>
      </p:sp>
      <p:sp>
        <p:nvSpPr>
          <p:cNvPr id="3" name="Content Placeholder 2">
            <a:extLst>
              <a:ext uri="{FF2B5EF4-FFF2-40B4-BE49-F238E27FC236}">
                <a16:creationId xmlns:a16="http://schemas.microsoft.com/office/drawing/2014/main" id="{12FC1CAA-8DB2-4882-83F9-176822C47BEA}"/>
              </a:ext>
            </a:extLst>
          </p:cNvPr>
          <p:cNvSpPr>
            <a:spLocks noGrp="1"/>
          </p:cNvSpPr>
          <p:nvPr>
            <p:ph idx="1"/>
          </p:nvPr>
        </p:nvSpPr>
        <p:spPr>
          <a:xfrm>
            <a:off x="5231958" y="605896"/>
            <a:ext cx="5923721" cy="5646208"/>
          </a:xfrm>
        </p:spPr>
        <p:txBody>
          <a:bodyPr anchor="ctr">
            <a:normAutofit/>
          </a:bodyPr>
          <a:lstStyle/>
          <a:p>
            <a:r>
              <a:rPr lang="en-GB" sz="2400"/>
              <a:t>1. Truth.</a:t>
            </a:r>
          </a:p>
          <a:p>
            <a:r>
              <a:rPr lang="en-GB" sz="2400"/>
              <a:t>What they are being taken in by is the belief that the interview “reveals authentic experience” (p. 105), and thus they presume that what is said by a respondent can be treated unproblematically as a direct expression of the true, or private, self.</a:t>
            </a:r>
          </a:p>
          <a:p>
            <a:endParaRPr lang="en-GB" sz="2400"/>
          </a:p>
        </p:txBody>
      </p:sp>
    </p:spTree>
    <p:extLst>
      <p:ext uri="{BB962C8B-B14F-4D97-AF65-F5344CB8AC3E}">
        <p14:creationId xmlns:p14="http://schemas.microsoft.com/office/powerpoint/2010/main" val="25079444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6B942E4-36E6-4350-9835-08E43C8A28C3}"/>
              </a:ext>
            </a:extLst>
          </p:cNvPr>
          <p:cNvSpPr>
            <a:spLocks noGrp="1"/>
          </p:cNvSpPr>
          <p:nvPr>
            <p:ph type="title"/>
          </p:nvPr>
        </p:nvSpPr>
        <p:spPr>
          <a:xfrm>
            <a:off x="492369" y="605896"/>
            <a:ext cx="3642309" cy="5646208"/>
          </a:xfrm>
        </p:spPr>
        <p:txBody>
          <a:bodyPr anchor="ctr">
            <a:normAutofit/>
          </a:bodyPr>
          <a:lstStyle/>
          <a:p>
            <a:r>
              <a:rPr lang="en-GB" sz="4400" dirty="0">
                <a:solidFill>
                  <a:srgbClr val="FFFFFF"/>
                </a:solidFill>
              </a:rPr>
              <a:t>Truth and satisfaction</a:t>
            </a:r>
          </a:p>
        </p:txBody>
      </p:sp>
      <p:sp>
        <p:nvSpPr>
          <p:cNvPr id="3" name="Content Placeholder 2">
            <a:extLst>
              <a:ext uri="{FF2B5EF4-FFF2-40B4-BE49-F238E27FC236}">
                <a16:creationId xmlns:a16="http://schemas.microsoft.com/office/drawing/2014/main" id="{A00431ED-094C-4186-997B-76C385D35783}"/>
              </a:ext>
            </a:extLst>
          </p:cNvPr>
          <p:cNvSpPr>
            <a:spLocks noGrp="1"/>
          </p:cNvSpPr>
          <p:nvPr>
            <p:ph idx="1"/>
          </p:nvPr>
        </p:nvSpPr>
        <p:spPr>
          <a:xfrm>
            <a:off x="5231958" y="605896"/>
            <a:ext cx="5923721" cy="5646208"/>
          </a:xfrm>
        </p:spPr>
        <p:txBody>
          <a:bodyPr anchor="ctr">
            <a:normAutofit/>
          </a:bodyPr>
          <a:lstStyle/>
          <a:p>
            <a:r>
              <a:rPr lang="en-GB" sz="2400"/>
              <a:t>The biography of the self consists of recollections of the past and imaginings of the future, both of which can become reference points for present understandings.</a:t>
            </a:r>
          </a:p>
          <a:p>
            <a:endParaRPr lang="en-GB" sz="2400"/>
          </a:p>
        </p:txBody>
      </p:sp>
    </p:spTree>
    <p:extLst>
      <p:ext uri="{BB962C8B-B14F-4D97-AF65-F5344CB8AC3E}">
        <p14:creationId xmlns:p14="http://schemas.microsoft.com/office/powerpoint/2010/main" val="11505510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C56913A-B4C1-4039-9645-C228DE695BBC}"/>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Recollections and truth</a:t>
            </a:r>
          </a:p>
        </p:txBody>
      </p:sp>
      <p:sp>
        <p:nvSpPr>
          <p:cNvPr id="3" name="Content Placeholder 2">
            <a:extLst>
              <a:ext uri="{FF2B5EF4-FFF2-40B4-BE49-F238E27FC236}">
                <a16:creationId xmlns:a16="http://schemas.microsoft.com/office/drawing/2014/main" id="{B61F6322-DEC8-4B32-9911-A5FA0CED3A56}"/>
              </a:ext>
            </a:extLst>
          </p:cNvPr>
          <p:cNvSpPr>
            <a:spLocks noGrp="1"/>
          </p:cNvSpPr>
          <p:nvPr>
            <p:ph idx="1"/>
          </p:nvPr>
        </p:nvSpPr>
        <p:spPr>
          <a:xfrm>
            <a:off x="5231958" y="605896"/>
            <a:ext cx="5923721" cy="5646208"/>
          </a:xfrm>
        </p:spPr>
        <p:txBody>
          <a:bodyPr anchor="ctr">
            <a:normAutofit/>
          </a:bodyPr>
          <a:lstStyle/>
          <a:p>
            <a:r>
              <a:rPr lang="en-GB" sz="2400"/>
              <a:t>Much of what we know about the works of illness has been obtained through patients’ recollections.</a:t>
            </a:r>
          </a:p>
          <a:p>
            <a:endParaRPr lang="en-GB" sz="2400"/>
          </a:p>
        </p:txBody>
      </p:sp>
    </p:spTree>
    <p:extLst>
      <p:ext uri="{BB962C8B-B14F-4D97-AF65-F5344CB8AC3E}">
        <p14:creationId xmlns:p14="http://schemas.microsoft.com/office/powerpoint/2010/main" val="29596137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06E0F72-838D-4BA6-8DBA-B9AE7F8F7A32}"/>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Narrative</a:t>
            </a:r>
          </a:p>
        </p:txBody>
      </p:sp>
      <p:sp>
        <p:nvSpPr>
          <p:cNvPr id="3" name="Content Placeholder 2">
            <a:extLst>
              <a:ext uri="{FF2B5EF4-FFF2-40B4-BE49-F238E27FC236}">
                <a16:creationId xmlns:a16="http://schemas.microsoft.com/office/drawing/2014/main" id="{D317B7DE-4CE8-408B-90CD-C2FE4AB37856}"/>
              </a:ext>
            </a:extLst>
          </p:cNvPr>
          <p:cNvSpPr>
            <a:spLocks noGrp="1"/>
          </p:cNvSpPr>
          <p:nvPr>
            <p:ph idx="1"/>
          </p:nvPr>
        </p:nvSpPr>
        <p:spPr>
          <a:xfrm>
            <a:off x="5231958" y="605896"/>
            <a:ext cx="5923721" cy="5646208"/>
          </a:xfrm>
        </p:spPr>
        <p:txBody>
          <a:bodyPr anchor="ctr">
            <a:normAutofit/>
          </a:bodyPr>
          <a:lstStyle/>
          <a:p>
            <a:r>
              <a:rPr lang="en-GB" sz="2400" dirty="0"/>
              <a:t>“What conditions might motivate individuals to construct stories out of their biographies?” One such condition is the experience of a traumatic event (Williams, 1984). </a:t>
            </a:r>
          </a:p>
          <a:p>
            <a:r>
              <a:rPr lang="en-GB" sz="2400" dirty="0"/>
              <a:t>If it is true that individuals seek to make sense of themselves and their environments (Giddens, 1991; Strauss, 1959; Swann, 1996), then any occurrence that threatens established meanings can prompt a narrative response. It must be borne in mind, however, that stories are told to audiences.</a:t>
            </a:r>
          </a:p>
          <a:p>
            <a:endParaRPr lang="en-GB" sz="2400" dirty="0"/>
          </a:p>
        </p:txBody>
      </p:sp>
    </p:spTree>
    <p:extLst>
      <p:ext uri="{BB962C8B-B14F-4D97-AF65-F5344CB8AC3E}">
        <p14:creationId xmlns:p14="http://schemas.microsoft.com/office/powerpoint/2010/main" val="15174742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E55B975-1642-4974-9329-3F745C9894C1}"/>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Subjectivity</a:t>
            </a:r>
          </a:p>
        </p:txBody>
      </p:sp>
      <p:sp>
        <p:nvSpPr>
          <p:cNvPr id="3" name="Content Placeholder 2">
            <a:extLst>
              <a:ext uri="{FF2B5EF4-FFF2-40B4-BE49-F238E27FC236}">
                <a16:creationId xmlns:a16="http://schemas.microsoft.com/office/drawing/2014/main" id="{62C6E7CF-CE04-434C-967C-36B6BD0F24F8}"/>
              </a:ext>
            </a:extLst>
          </p:cNvPr>
          <p:cNvSpPr>
            <a:spLocks noGrp="1"/>
          </p:cNvSpPr>
          <p:nvPr>
            <p:ph idx="1"/>
          </p:nvPr>
        </p:nvSpPr>
        <p:spPr>
          <a:xfrm>
            <a:off x="5231958" y="605896"/>
            <a:ext cx="5923721" cy="5646208"/>
          </a:xfrm>
        </p:spPr>
        <p:txBody>
          <a:bodyPr anchor="ctr">
            <a:normAutofit/>
          </a:bodyPr>
          <a:lstStyle/>
          <a:p>
            <a:r>
              <a:rPr lang="en-GB" sz="2400"/>
              <a:t>First, it is assumed that the truth value of narratives depends on the subjective experiences and interpretations of the storyteller rather than truth in an objective sense. This emphasis on the experiences of the individual as constituting social reality is consistent with a phenomenological approach: “At the core of phenomenological analysis is a deep respect for the uniqueness of human experience” (Thibodeau &amp; MacRae,1997, p. 71)</a:t>
            </a:r>
          </a:p>
          <a:p>
            <a:endParaRPr lang="en-GB" sz="2400"/>
          </a:p>
        </p:txBody>
      </p:sp>
    </p:spTree>
    <p:extLst>
      <p:ext uri="{BB962C8B-B14F-4D97-AF65-F5344CB8AC3E}">
        <p14:creationId xmlns:p14="http://schemas.microsoft.com/office/powerpoint/2010/main" val="9829887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8DCF51E-E995-4382-9516-20B4A257CB3F}"/>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Trauma</a:t>
            </a:r>
          </a:p>
        </p:txBody>
      </p:sp>
      <p:sp>
        <p:nvSpPr>
          <p:cNvPr id="3" name="Content Placeholder 2">
            <a:extLst>
              <a:ext uri="{FF2B5EF4-FFF2-40B4-BE49-F238E27FC236}">
                <a16:creationId xmlns:a16="http://schemas.microsoft.com/office/drawing/2014/main" id="{55F7B260-D677-4F19-AF6D-CB5B89520A5A}"/>
              </a:ext>
            </a:extLst>
          </p:cNvPr>
          <p:cNvSpPr>
            <a:spLocks noGrp="1"/>
          </p:cNvSpPr>
          <p:nvPr>
            <p:ph idx="1"/>
          </p:nvPr>
        </p:nvSpPr>
        <p:spPr>
          <a:xfrm>
            <a:off x="5231958" y="605896"/>
            <a:ext cx="5923721" cy="5646208"/>
          </a:xfrm>
        </p:spPr>
        <p:txBody>
          <a:bodyPr anchor="ctr">
            <a:normAutofit/>
          </a:bodyPr>
          <a:lstStyle/>
          <a:p>
            <a:r>
              <a:rPr lang="en-GB" sz="2400" dirty="0"/>
              <a:t>Second, it is assumed that constructing a narrative, particularly in the wake of a traumatic experience, is beneficial to the individual (</a:t>
            </a:r>
            <a:r>
              <a:rPr lang="en-GB" sz="2400" dirty="0" err="1"/>
              <a:t>Borkan</a:t>
            </a:r>
            <a:r>
              <a:rPr lang="en-GB" sz="2400" dirty="0"/>
              <a:t>, Quirk, &amp; Sullivan,1991). Smyth, True, and </a:t>
            </a:r>
            <a:r>
              <a:rPr lang="en-GB" sz="2400" dirty="0" err="1"/>
              <a:t>Souto</a:t>
            </a:r>
            <a:r>
              <a:rPr lang="en-GB" sz="2400" dirty="0"/>
              <a:t> (2001) offered an explanation for this improvement outcome. They argued that following a traumatic experience, thoughts and feelings are not integrated, “possibly resulting in memory being stored as sensory perceptions, obsessional ruminations, or </a:t>
            </a:r>
            <a:r>
              <a:rPr lang="en-GB" sz="2400" dirty="0" err="1"/>
              <a:t>behavioral</a:t>
            </a:r>
            <a:r>
              <a:rPr lang="en-GB" sz="2400" dirty="0"/>
              <a:t> </a:t>
            </a:r>
            <a:r>
              <a:rPr lang="en-GB" sz="2400" dirty="0" err="1"/>
              <a:t>reenactments</a:t>
            </a:r>
            <a:r>
              <a:rPr lang="en-GB" sz="2400" dirty="0"/>
              <a:t>” (p. 162). </a:t>
            </a:r>
          </a:p>
          <a:p>
            <a:endParaRPr lang="en-GB" sz="2400" dirty="0"/>
          </a:p>
        </p:txBody>
      </p:sp>
    </p:spTree>
    <p:extLst>
      <p:ext uri="{BB962C8B-B14F-4D97-AF65-F5344CB8AC3E}">
        <p14:creationId xmlns:p14="http://schemas.microsoft.com/office/powerpoint/2010/main" val="32250723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15424A9-0886-4E57-906D-E2123F98DCB9}"/>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Popular</a:t>
            </a:r>
          </a:p>
        </p:txBody>
      </p:sp>
      <p:sp>
        <p:nvSpPr>
          <p:cNvPr id="3" name="Content Placeholder 2">
            <a:extLst>
              <a:ext uri="{FF2B5EF4-FFF2-40B4-BE49-F238E27FC236}">
                <a16:creationId xmlns:a16="http://schemas.microsoft.com/office/drawing/2014/main" id="{2C68BAE9-E9CD-4FCD-99EF-A9F4348CB0FA}"/>
              </a:ext>
            </a:extLst>
          </p:cNvPr>
          <p:cNvSpPr>
            <a:spLocks noGrp="1"/>
          </p:cNvSpPr>
          <p:nvPr>
            <p:ph idx="1"/>
          </p:nvPr>
        </p:nvSpPr>
        <p:spPr>
          <a:xfrm>
            <a:off x="5231958" y="605896"/>
            <a:ext cx="5923721" cy="5646208"/>
          </a:xfrm>
        </p:spPr>
        <p:txBody>
          <a:bodyPr anchor="ctr">
            <a:normAutofit/>
          </a:bodyPr>
          <a:lstStyle/>
          <a:p>
            <a:r>
              <a:rPr lang="en-GB" sz="2400" dirty="0"/>
              <a:t>The interview is, perhaps, the most commonly used methodological tool in social science research (Atkinson &amp; Silverman, 1997; Briggs, 1986; </a:t>
            </a:r>
            <a:r>
              <a:rPr lang="en-GB" sz="2400" dirty="0" err="1"/>
              <a:t>Sandelowski</a:t>
            </a:r>
            <a:r>
              <a:rPr lang="en-GB" sz="2400" dirty="0"/>
              <a:t>, 2002). It is certainly one of the “easiest” to learn, at least compared to advanced statistical techniques. It is useful for acquiring fairly large amounts of data in a short period of time. This apparent ease and efficiency, however, can contribute to the lack of reflection on the social-cultural underpinnings of the interview. It seems very natural </a:t>
            </a:r>
            <a:r>
              <a:rPr lang="en-GB" sz="2400" dirty="0" err="1"/>
              <a:t>tous</a:t>
            </a:r>
            <a:r>
              <a:rPr lang="en-GB" sz="2400" dirty="0"/>
              <a:t> to collect information in the question-answer format.</a:t>
            </a:r>
          </a:p>
          <a:p>
            <a:endParaRPr lang="en-GB" sz="2400" dirty="0"/>
          </a:p>
        </p:txBody>
      </p:sp>
    </p:spTree>
    <p:extLst>
      <p:ext uri="{BB962C8B-B14F-4D97-AF65-F5344CB8AC3E}">
        <p14:creationId xmlns:p14="http://schemas.microsoft.com/office/powerpoint/2010/main" val="6736256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118D45E-322A-42FE-ADF9-D993B4A33DF6}"/>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Definition</a:t>
            </a:r>
          </a:p>
        </p:txBody>
      </p:sp>
      <p:sp>
        <p:nvSpPr>
          <p:cNvPr id="3" name="Content Placeholder 2">
            <a:extLst>
              <a:ext uri="{FF2B5EF4-FFF2-40B4-BE49-F238E27FC236}">
                <a16:creationId xmlns:a16="http://schemas.microsoft.com/office/drawing/2014/main" id="{188E23C8-C339-4C84-A49A-1AA8AB67CDE9}"/>
              </a:ext>
            </a:extLst>
          </p:cNvPr>
          <p:cNvSpPr>
            <a:spLocks noGrp="1"/>
          </p:cNvSpPr>
          <p:nvPr>
            <p:ph idx="1"/>
          </p:nvPr>
        </p:nvSpPr>
        <p:spPr>
          <a:xfrm>
            <a:off x="5231958" y="605896"/>
            <a:ext cx="5923721" cy="5646208"/>
          </a:xfrm>
        </p:spPr>
        <p:txBody>
          <a:bodyPr anchor="ctr">
            <a:normAutofit/>
          </a:bodyPr>
          <a:lstStyle/>
          <a:p>
            <a:r>
              <a:rPr lang="en-GB" sz="2400" dirty="0"/>
              <a:t>Briggs (1986) has provided an insightful analysis of the interview. He begins by defining the interview as a face-to-face interaction, which involves a researcher posing questions to a respondent in a research context (pp. 6-7)</a:t>
            </a:r>
          </a:p>
          <a:p>
            <a:endParaRPr lang="en-GB" sz="2400" dirty="0"/>
          </a:p>
        </p:txBody>
      </p:sp>
    </p:spTree>
    <p:extLst>
      <p:ext uri="{BB962C8B-B14F-4D97-AF65-F5344CB8AC3E}">
        <p14:creationId xmlns:p14="http://schemas.microsoft.com/office/powerpoint/2010/main" val="10018604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DA43D1B-8CBC-45DD-A0CE-39234D5B9636}"/>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Special knowledge</a:t>
            </a:r>
          </a:p>
        </p:txBody>
      </p:sp>
      <p:sp>
        <p:nvSpPr>
          <p:cNvPr id="3" name="Content Placeholder 2">
            <a:extLst>
              <a:ext uri="{FF2B5EF4-FFF2-40B4-BE49-F238E27FC236}">
                <a16:creationId xmlns:a16="http://schemas.microsoft.com/office/drawing/2014/main" id="{F900549D-6F9A-4FA4-A67B-6345877ACF57}"/>
              </a:ext>
            </a:extLst>
          </p:cNvPr>
          <p:cNvSpPr>
            <a:spLocks noGrp="1"/>
          </p:cNvSpPr>
          <p:nvPr>
            <p:ph idx="1"/>
          </p:nvPr>
        </p:nvSpPr>
        <p:spPr>
          <a:xfrm>
            <a:off x="5231958" y="605896"/>
            <a:ext cx="5923721" cy="5646208"/>
          </a:xfrm>
        </p:spPr>
        <p:txBody>
          <a:bodyPr anchor="ctr">
            <a:normAutofit/>
          </a:bodyPr>
          <a:lstStyle/>
          <a:p>
            <a:r>
              <a:rPr lang="en-GB" sz="2400"/>
              <a:t>As Atkinson and Silverman have stated, the interview “furnishes the viewer/reader/hearer with the promise of privileged—however fleeting—glimpses into the private domain of the speaker” (pp. 314-315). This observation accords with the argument put forth by Scalise Sugiyama (1996, 2001) about the storyteller as the possessor of special knowledge.</a:t>
            </a:r>
          </a:p>
          <a:p>
            <a:endParaRPr lang="en-GB" sz="2400"/>
          </a:p>
        </p:txBody>
      </p:sp>
    </p:spTree>
    <p:extLst>
      <p:ext uri="{BB962C8B-B14F-4D97-AF65-F5344CB8AC3E}">
        <p14:creationId xmlns:p14="http://schemas.microsoft.com/office/powerpoint/2010/main" val="4054240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5E7B88C-100D-4146-8134-7AF2F38C8A50}"/>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You win</a:t>
            </a:r>
          </a:p>
        </p:txBody>
      </p:sp>
      <p:sp>
        <p:nvSpPr>
          <p:cNvPr id="3" name="Content Placeholder 2">
            <a:extLst>
              <a:ext uri="{FF2B5EF4-FFF2-40B4-BE49-F238E27FC236}">
                <a16:creationId xmlns:a16="http://schemas.microsoft.com/office/drawing/2014/main" id="{59C1ECB3-770E-4C24-9FB0-31A555D5AA25}"/>
              </a:ext>
            </a:extLst>
          </p:cNvPr>
          <p:cNvSpPr>
            <a:spLocks noGrp="1"/>
          </p:cNvSpPr>
          <p:nvPr>
            <p:ph idx="1"/>
          </p:nvPr>
        </p:nvSpPr>
        <p:spPr>
          <a:xfrm>
            <a:off x="5231958" y="605896"/>
            <a:ext cx="5923721" cy="5646208"/>
          </a:xfrm>
        </p:spPr>
        <p:txBody>
          <a:bodyPr anchor="ctr">
            <a:normAutofit/>
          </a:bodyPr>
          <a:lstStyle/>
          <a:p>
            <a:r>
              <a:rPr lang="en-GB" sz="2400"/>
              <a:t>One of the assumptions of narrative is that constructing a narrative is beneficial to the teller. </a:t>
            </a:r>
          </a:p>
          <a:p>
            <a:endParaRPr lang="en-GB" sz="240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68050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w Cen MT" panose="020F0502020204030204"/>
              <a:ea typeface="+mn-ea"/>
              <a:cs typeface="+mn-cs"/>
            </a:endParaRPr>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0336819-AFE7-48C0-B0AA-FAD426E7AA51}"/>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Self-presentation (both ways?)</a:t>
            </a:r>
          </a:p>
        </p:txBody>
      </p:sp>
      <p:sp>
        <p:nvSpPr>
          <p:cNvPr id="3" name="Content Placeholder 2">
            <a:extLst>
              <a:ext uri="{FF2B5EF4-FFF2-40B4-BE49-F238E27FC236}">
                <a16:creationId xmlns:a16="http://schemas.microsoft.com/office/drawing/2014/main" id="{E218DDC4-D185-4C87-9B7B-76B31ADD133D}"/>
              </a:ext>
            </a:extLst>
          </p:cNvPr>
          <p:cNvSpPr>
            <a:spLocks noGrp="1"/>
          </p:cNvSpPr>
          <p:nvPr>
            <p:ph idx="1"/>
          </p:nvPr>
        </p:nvSpPr>
        <p:spPr>
          <a:xfrm>
            <a:off x="5231958" y="605896"/>
            <a:ext cx="5923721" cy="5646208"/>
          </a:xfrm>
        </p:spPr>
        <p:txBody>
          <a:bodyPr anchor="ctr">
            <a:normAutofit/>
          </a:bodyPr>
          <a:lstStyle/>
          <a:p>
            <a:r>
              <a:rPr lang="en-GB" sz="2400" dirty="0" err="1"/>
              <a:t>Schlenker</a:t>
            </a:r>
            <a:r>
              <a:rPr lang="en-GB" sz="2400" dirty="0"/>
              <a:t> and </a:t>
            </a:r>
            <a:r>
              <a:rPr lang="en-GB" sz="2400" dirty="0" err="1"/>
              <a:t>Pontari</a:t>
            </a:r>
            <a:r>
              <a:rPr lang="en-GB" sz="2400" dirty="0"/>
              <a:t> (2000) define self-presentation as the goal-directed activity of controlling information about the self. </a:t>
            </a:r>
          </a:p>
          <a:p>
            <a:endParaRPr lang="en-GB" sz="2400" dirty="0"/>
          </a:p>
        </p:txBody>
      </p:sp>
    </p:spTree>
    <p:extLst>
      <p:ext uri="{BB962C8B-B14F-4D97-AF65-F5344CB8AC3E}">
        <p14:creationId xmlns:p14="http://schemas.microsoft.com/office/powerpoint/2010/main" val="30459096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011A12A-283E-43EE-86E6-0D473CFB36CA}"/>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Social support</a:t>
            </a:r>
          </a:p>
        </p:txBody>
      </p:sp>
      <p:sp>
        <p:nvSpPr>
          <p:cNvPr id="3" name="Content Placeholder 2">
            <a:extLst>
              <a:ext uri="{FF2B5EF4-FFF2-40B4-BE49-F238E27FC236}">
                <a16:creationId xmlns:a16="http://schemas.microsoft.com/office/drawing/2014/main" id="{F921A48D-6B42-4FEF-88E1-8C526F5E014F}"/>
              </a:ext>
            </a:extLst>
          </p:cNvPr>
          <p:cNvSpPr>
            <a:spLocks noGrp="1"/>
          </p:cNvSpPr>
          <p:nvPr>
            <p:ph idx="1"/>
          </p:nvPr>
        </p:nvSpPr>
        <p:spPr>
          <a:xfrm>
            <a:off x="5231958" y="605896"/>
            <a:ext cx="5923721" cy="5646208"/>
          </a:xfrm>
        </p:spPr>
        <p:txBody>
          <a:bodyPr anchor="ctr">
            <a:normAutofit/>
          </a:bodyPr>
          <a:lstStyle/>
          <a:p>
            <a:r>
              <a:rPr lang="en-GB" sz="2400"/>
              <a:t>If we respect the belief that patients are active agents in the illness experience, then we must acknowledge their capacity to do things through talk over the course of an illness interview. </a:t>
            </a:r>
          </a:p>
          <a:p>
            <a:r>
              <a:rPr lang="en-GB" sz="2400"/>
              <a:t>What is missing, and what is needed to complete the unification, is a consideration of the researcher as a coparticipant in the interview-as-interaction process.</a:t>
            </a:r>
          </a:p>
          <a:p>
            <a:endParaRPr lang="en-GB" sz="2400"/>
          </a:p>
        </p:txBody>
      </p:sp>
    </p:spTree>
    <p:extLst>
      <p:ext uri="{BB962C8B-B14F-4D97-AF65-F5344CB8AC3E}">
        <p14:creationId xmlns:p14="http://schemas.microsoft.com/office/powerpoint/2010/main" val="31919442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49811A6-CB12-4B3C-B084-DF5074F8592A}"/>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Rapport</a:t>
            </a:r>
          </a:p>
        </p:txBody>
      </p:sp>
      <p:sp>
        <p:nvSpPr>
          <p:cNvPr id="3" name="Content Placeholder 2">
            <a:extLst>
              <a:ext uri="{FF2B5EF4-FFF2-40B4-BE49-F238E27FC236}">
                <a16:creationId xmlns:a16="http://schemas.microsoft.com/office/drawing/2014/main" id="{458878D9-8075-4D3B-B530-F85F888512DA}"/>
              </a:ext>
            </a:extLst>
          </p:cNvPr>
          <p:cNvSpPr>
            <a:spLocks noGrp="1"/>
          </p:cNvSpPr>
          <p:nvPr>
            <p:ph idx="1"/>
          </p:nvPr>
        </p:nvSpPr>
        <p:spPr>
          <a:xfrm>
            <a:off x="5231958" y="605896"/>
            <a:ext cx="5923721" cy="5646208"/>
          </a:xfrm>
        </p:spPr>
        <p:txBody>
          <a:bodyPr anchor="ctr">
            <a:normAutofit/>
          </a:bodyPr>
          <a:lstStyle/>
          <a:p>
            <a:r>
              <a:rPr lang="en-GB" sz="2400"/>
              <a:t>It is probably safe to assume that most interviewers do, in fact, care about the patients and the stories they tell. Regardless of that assumption, however, the interviewer must meet the interactional requirement of establishing rapport if the interview is to proceed smoothly (Kleinman &amp; Copp, 1993).</a:t>
            </a:r>
          </a:p>
          <a:p>
            <a:endParaRPr lang="en-GB" sz="2400"/>
          </a:p>
        </p:txBody>
      </p:sp>
    </p:spTree>
    <p:extLst>
      <p:ext uri="{BB962C8B-B14F-4D97-AF65-F5344CB8AC3E}">
        <p14:creationId xmlns:p14="http://schemas.microsoft.com/office/powerpoint/2010/main" val="6381829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F6E6B13-C221-4360-923D-B6A92CEA7AB7}"/>
              </a:ext>
            </a:extLst>
          </p:cNvPr>
          <p:cNvSpPr>
            <a:spLocks noGrp="1"/>
          </p:cNvSpPr>
          <p:nvPr>
            <p:ph type="title"/>
          </p:nvPr>
        </p:nvSpPr>
        <p:spPr>
          <a:xfrm>
            <a:off x="492370" y="516835"/>
            <a:ext cx="3084844" cy="5772840"/>
          </a:xfrm>
        </p:spPr>
        <p:txBody>
          <a:bodyPr anchor="ctr">
            <a:normAutofit/>
          </a:bodyPr>
          <a:lstStyle/>
          <a:p>
            <a:r>
              <a:rPr lang="en-GB" sz="3600">
                <a:solidFill>
                  <a:schemeClr val="bg1"/>
                </a:solidFill>
              </a:rPr>
              <a:t>Support</a:t>
            </a:r>
          </a:p>
        </p:txBody>
      </p:sp>
      <p:graphicFrame>
        <p:nvGraphicFramePr>
          <p:cNvPr id="5" name="Content Placeholder 2">
            <a:extLst>
              <a:ext uri="{FF2B5EF4-FFF2-40B4-BE49-F238E27FC236}">
                <a16:creationId xmlns:a16="http://schemas.microsoft.com/office/drawing/2014/main" id="{AD6CAA16-DCC7-44A2-BCC4-657FC35C32D8}"/>
              </a:ext>
            </a:extLst>
          </p:cNvPr>
          <p:cNvGraphicFramePr>
            <a:graphicFrameLocks noGrp="1"/>
          </p:cNvGraphicFramePr>
          <p:nvPr>
            <p:ph idx="1"/>
            <p:extLst>
              <p:ext uri="{D42A27DB-BD31-4B8C-83A1-F6EECF244321}">
                <p14:modId xmlns:p14="http://schemas.microsoft.com/office/powerpoint/2010/main" val="1315877673"/>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379213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F74C127-AD5A-4066-B07B-EF443A7912F9}"/>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Conclusion</a:t>
            </a:r>
          </a:p>
        </p:txBody>
      </p:sp>
      <p:sp>
        <p:nvSpPr>
          <p:cNvPr id="3" name="Content Placeholder 2">
            <a:extLst>
              <a:ext uri="{FF2B5EF4-FFF2-40B4-BE49-F238E27FC236}">
                <a16:creationId xmlns:a16="http://schemas.microsoft.com/office/drawing/2014/main" id="{93E0546A-F028-4B79-9B55-538E3FBB5C71}"/>
              </a:ext>
            </a:extLst>
          </p:cNvPr>
          <p:cNvSpPr>
            <a:spLocks noGrp="1"/>
          </p:cNvSpPr>
          <p:nvPr>
            <p:ph idx="1"/>
          </p:nvPr>
        </p:nvSpPr>
        <p:spPr>
          <a:xfrm>
            <a:off x="5231958" y="605896"/>
            <a:ext cx="5923721" cy="5646208"/>
          </a:xfrm>
        </p:spPr>
        <p:txBody>
          <a:bodyPr anchor="ctr">
            <a:normAutofit/>
          </a:bodyPr>
          <a:lstStyle/>
          <a:p>
            <a:r>
              <a:rPr lang="en-GB" sz="2400"/>
              <a:t>A true theory of WHAT YOU ARE RESEARCHING will emerge only when researchers move beyond the “fetishism of words” to a greater appreciation of the complexity that is going on behind WHAT YOU ARE BEING TOLD.</a:t>
            </a:r>
          </a:p>
          <a:p>
            <a:endParaRPr lang="en-GB" sz="2400"/>
          </a:p>
        </p:txBody>
      </p:sp>
    </p:spTree>
    <p:extLst>
      <p:ext uri="{BB962C8B-B14F-4D97-AF65-F5344CB8AC3E}">
        <p14:creationId xmlns:p14="http://schemas.microsoft.com/office/powerpoint/2010/main" val="9455899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37E1C-3F3D-4A48-920B-DFCCDE77D998}"/>
              </a:ext>
            </a:extLst>
          </p:cNvPr>
          <p:cNvSpPr>
            <a:spLocks noGrp="1"/>
          </p:cNvSpPr>
          <p:nvPr>
            <p:ph type="title"/>
          </p:nvPr>
        </p:nvSpPr>
        <p:spPr/>
        <p:txBody>
          <a:bodyPr/>
          <a:lstStyle/>
          <a:p>
            <a:r>
              <a:rPr lang="en-GB" dirty="0"/>
              <a:t>The Ubiquity of Ambiguity in Research Interviewing: An Exemplar</a:t>
            </a:r>
          </a:p>
        </p:txBody>
      </p:sp>
      <p:sp>
        <p:nvSpPr>
          <p:cNvPr id="3" name="Content Placeholder 2">
            <a:extLst>
              <a:ext uri="{FF2B5EF4-FFF2-40B4-BE49-F238E27FC236}">
                <a16:creationId xmlns:a16="http://schemas.microsoft.com/office/drawing/2014/main" id="{07B11124-8C28-4779-977B-362967540B91}"/>
              </a:ext>
            </a:extLst>
          </p:cNvPr>
          <p:cNvSpPr>
            <a:spLocks noGrp="1"/>
          </p:cNvSpPr>
          <p:nvPr>
            <p:ph idx="1"/>
          </p:nvPr>
        </p:nvSpPr>
        <p:spPr/>
        <p:txBody>
          <a:bodyPr>
            <a:normAutofit lnSpcReduction="10000"/>
          </a:bodyPr>
          <a:lstStyle/>
          <a:p>
            <a:r>
              <a:rPr lang="en-GB" dirty="0"/>
              <a:t>Qualitative methods, including open-ended unstructured interviewing, are increasingly used in social work research. Realizing that many aspects of human experience cannot be explored fully through a query and response mode, researchers invite conversational encounters to create a space for intricacies and vicissitudes of respondents’ lived experiences. </a:t>
            </a:r>
          </a:p>
          <a:p>
            <a:r>
              <a:rPr lang="en-GB" b="1" dirty="0">
                <a:solidFill>
                  <a:schemeClr val="accent6">
                    <a:lumMod val="75000"/>
                  </a:schemeClr>
                </a:solidFill>
              </a:rPr>
              <a:t>Going further, narrative researchers identify and </a:t>
            </a:r>
            <a:r>
              <a:rPr lang="en-GB" b="1" dirty="0" err="1">
                <a:solidFill>
                  <a:schemeClr val="accent6">
                    <a:lumMod val="75000"/>
                  </a:schemeClr>
                </a:solidFill>
              </a:rPr>
              <a:t>analyze</a:t>
            </a:r>
            <a:r>
              <a:rPr lang="en-GB" b="1" dirty="0">
                <a:solidFill>
                  <a:schemeClr val="accent6">
                    <a:lumMod val="75000"/>
                  </a:schemeClr>
                </a:solidFill>
              </a:rPr>
              <a:t> naturally occurring stories embedded in interviews to further elucidate meaning-making. Many researchers believe that these methods can help to achieve deeper insights and richer understandings</a:t>
            </a:r>
          </a:p>
          <a:p>
            <a:endParaRPr lang="en-GB" dirty="0"/>
          </a:p>
        </p:txBody>
      </p:sp>
    </p:spTree>
    <p:extLst>
      <p:ext uri="{BB962C8B-B14F-4D97-AF65-F5344CB8AC3E}">
        <p14:creationId xmlns:p14="http://schemas.microsoft.com/office/powerpoint/2010/main" val="36461062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406BC76-839E-4A98-9B4E-C3EA6C4263B2}"/>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Essentials</a:t>
            </a:r>
          </a:p>
        </p:txBody>
      </p:sp>
      <p:sp>
        <p:nvSpPr>
          <p:cNvPr id="3" name="Content Placeholder 2">
            <a:extLst>
              <a:ext uri="{FF2B5EF4-FFF2-40B4-BE49-F238E27FC236}">
                <a16:creationId xmlns:a16="http://schemas.microsoft.com/office/drawing/2014/main" id="{F6C304E3-E28F-42D6-BFF1-1AF283CFAFBF}"/>
              </a:ext>
            </a:extLst>
          </p:cNvPr>
          <p:cNvSpPr>
            <a:spLocks noGrp="1"/>
          </p:cNvSpPr>
          <p:nvPr>
            <p:ph idx="1"/>
          </p:nvPr>
        </p:nvSpPr>
        <p:spPr>
          <a:xfrm>
            <a:off x="5231958" y="605896"/>
            <a:ext cx="5923721" cy="5646208"/>
          </a:xfrm>
        </p:spPr>
        <p:txBody>
          <a:bodyPr anchor="ctr">
            <a:normAutofit/>
          </a:bodyPr>
          <a:lstStyle/>
          <a:p>
            <a:pPr>
              <a:lnSpc>
                <a:spcPct val="100000"/>
              </a:lnSpc>
            </a:pPr>
            <a:r>
              <a:rPr lang="en-GB" sz="2400"/>
              <a:t>My interviewing methods will be familiar to any qualitative researcher. I approached the study sensitized to certain concepts because of literature reviews and practice experience, but conducted the interview in an unstructured way.</a:t>
            </a:r>
          </a:p>
          <a:p>
            <a:pPr>
              <a:lnSpc>
                <a:spcPct val="100000"/>
              </a:lnSpc>
            </a:pPr>
            <a:r>
              <a:rPr lang="en-GB" sz="2400"/>
              <a:t>As is typical in conversation, my participation included paralinguistic and non-verbal responses; I interrupted occasionally with probes, questions, reflections, and clarification requests, trying to at the same time honor the narrative urgency and eagerness exhibited by the respondents. The themes I noticed and reported emerged from what the participants choose to tell me.</a:t>
            </a:r>
          </a:p>
          <a:p>
            <a:pPr>
              <a:lnSpc>
                <a:spcPct val="100000"/>
              </a:lnSpc>
            </a:pPr>
            <a:endParaRPr lang="en-GB" sz="2400"/>
          </a:p>
        </p:txBody>
      </p:sp>
    </p:spTree>
    <p:extLst>
      <p:ext uri="{BB962C8B-B14F-4D97-AF65-F5344CB8AC3E}">
        <p14:creationId xmlns:p14="http://schemas.microsoft.com/office/powerpoint/2010/main" val="403828217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F40724-BDCC-42BD-9108-582588B8B769}"/>
              </a:ext>
            </a:extLst>
          </p:cNvPr>
          <p:cNvSpPr>
            <a:spLocks noGrp="1"/>
          </p:cNvSpPr>
          <p:nvPr>
            <p:ph type="title"/>
          </p:nvPr>
        </p:nvSpPr>
        <p:spPr>
          <a:xfrm>
            <a:off x="5172074" y="286603"/>
            <a:ext cx="5983605" cy="1450757"/>
          </a:xfrm>
        </p:spPr>
        <p:txBody>
          <a:bodyPr>
            <a:normAutofit/>
          </a:bodyPr>
          <a:lstStyle/>
          <a:p>
            <a:r>
              <a:rPr lang="en-GB" dirty="0"/>
              <a:t>Transcription</a:t>
            </a:r>
          </a:p>
        </p:txBody>
      </p:sp>
      <p:pic>
        <p:nvPicPr>
          <p:cNvPr id="5" name="Picture 4">
            <a:extLst>
              <a:ext uri="{FF2B5EF4-FFF2-40B4-BE49-F238E27FC236}">
                <a16:creationId xmlns:a16="http://schemas.microsoft.com/office/drawing/2014/main" id="{555524B9-45B0-4569-8206-8EB260D533C0}"/>
              </a:ext>
            </a:extLst>
          </p:cNvPr>
          <p:cNvPicPr>
            <a:picLocks noChangeAspect="1"/>
          </p:cNvPicPr>
          <p:nvPr/>
        </p:nvPicPr>
        <p:blipFill rotWithShape="1">
          <a:blip r:embed="rId2"/>
          <a:srcRect l="15766" r="10104"/>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FFE485B-1B2D-4B76-B0DA-9744192E2EDF}"/>
              </a:ext>
            </a:extLst>
          </p:cNvPr>
          <p:cNvSpPr>
            <a:spLocks noGrp="1"/>
          </p:cNvSpPr>
          <p:nvPr>
            <p:ph idx="1"/>
          </p:nvPr>
        </p:nvSpPr>
        <p:spPr>
          <a:xfrm>
            <a:off x="5172074" y="2108201"/>
            <a:ext cx="5983606" cy="3760891"/>
          </a:xfrm>
        </p:spPr>
        <p:txBody>
          <a:bodyPr>
            <a:normAutofit/>
          </a:bodyPr>
          <a:lstStyle/>
          <a:p>
            <a:r>
              <a:rPr lang="en-GB" dirty="0"/>
              <a:t>All change !!</a:t>
            </a:r>
          </a:p>
        </p:txBody>
      </p:sp>
    </p:spTree>
    <p:extLst>
      <p:ext uri="{BB962C8B-B14F-4D97-AF65-F5344CB8AC3E}">
        <p14:creationId xmlns:p14="http://schemas.microsoft.com/office/powerpoint/2010/main" val="384758592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5BF6B4-C440-45DB-885B-E620629D11D2}"/>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Meanings</a:t>
            </a:r>
          </a:p>
        </p:txBody>
      </p:sp>
      <p:sp>
        <p:nvSpPr>
          <p:cNvPr id="3" name="Content Placeholder 2">
            <a:extLst>
              <a:ext uri="{FF2B5EF4-FFF2-40B4-BE49-F238E27FC236}">
                <a16:creationId xmlns:a16="http://schemas.microsoft.com/office/drawing/2014/main" id="{8CFBA246-FFF2-42D6-B2B6-E6D2282CC3EF}"/>
              </a:ext>
            </a:extLst>
          </p:cNvPr>
          <p:cNvSpPr>
            <a:spLocks noGrp="1"/>
          </p:cNvSpPr>
          <p:nvPr>
            <p:ph idx="1"/>
          </p:nvPr>
        </p:nvSpPr>
        <p:spPr>
          <a:xfrm>
            <a:off x="5231958" y="605896"/>
            <a:ext cx="5923721" cy="5646208"/>
          </a:xfrm>
        </p:spPr>
        <p:txBody>
          <a:bodyPr anchor="ctr">
            <a:normAutofit/>
          </a:bodyPr>
          <a:lstStyle/>
          <a:p>
            <a:r>
              <a:rPr lang="en-GB" sz="2400"/>
              <a:t>As I illustrate with the excerpts, they seemed to understand my usages of the same terms, even when my definitions did not match theirs; I assert this because they did not ask for clarification and their responses seemed appropriate.</a:t>
            </a:r>
          </a:p>
          <a:p>
            <a:endParaRPr lang="en-GB" sz="2400"/>
          </a:p>
        </p:txBody>
      </p:sp>
    </p:spTree>
    <p:extLst>
      <p:ext uri="{BB962C8B-B14F-4D97-AF65-F5344CB8AC3E}">
        <p14:creationId xmlns:p14="http://schemas.microsoft.com/office/powerpoint/2010/main" val="228318796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21B85A1-7BFC-4027-BD99-BBB8B919E99F}"/>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Sick</a:t>
            </a:r>
          </a:p>
        </p:txBody>
      </p:sp>
      <p:sp>
        <p:nvSpPr>
          <p:cNvPr id="3" name="Content Placeholder 2">
            <a:extLst>
              <a:ext uri="{FF2B5EF4-FFF2-40B4-BE49-F238E27FC236}">
                <a16:creationId xmlns:a16="http://schemas.microsoft.com/office/drawing/2014/main" id="{5AD226B7-3A8C-4141-860E-1FB1B4A5B79C}"/>
              </a:ext>
            </a:extLst>
          </p:cNvPr>
          <p:cNvSpPr>
            <a:spLocks noGrp="1"/>
          </p:cNvSpPr>
          <p:nvPr>
            <p:ph idx="1"/>
          </p:nvPr>
        </p:nvSpPr>
        <p:spPr>
          <a:xfrm>
            <a:off x="5231958" y="605896"/>
            <a:ext cx="5923721" cy="5646208"/>
          </a:xfrm>
        </p:spPr>
        <p:txBody>
          <a:bodyPr anchor="ctr">
            <a:normAutofit/>
          </a:bodyPr>
          <a:lstStyle/>
          <a:p>
            <a:r>
              <a:rPr lang="en-GB" sz="2400"/>
              <a:t>The above examples illustrate that very early in the interview Jen used variations on the same word to refer to several unrelated meanings regarding her care-giving situation. </a:t>
            </a:r>
          </a:p>
          <a:p>
            <a:endParaRPr lang="en-GB" sz="2400"/>
          </a:p>
        </p:txBody>
      </p:sp>
    </p:spTree>
    <p:extLst>
      <p:ext uri="{BB962C8B-B14F-4D97-AF65-F5344CB8AC3E}">
        <p14:creationId xmlns:p14="http://schemas.microsoft.com/office/powerpoint/2010/main" val="343480628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4642AFD-8135-4FEE-84C5-E76B4848A14A}"/>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Language</a:t>
            </a:r>
          </a:p>
        </p:txBody>
      </p:sp>
      <p:sp>
        <p:nvSpPr>
          <p:cNvPr id="3" name="Content Placeholder 2">
            <a:extLst>
              <a:ext uri="{FF2B5EF4-FFF2-40B4-BE49-F238E27FC236}">
                <a16:creationId xmlns:a16="http://schemas.microsoft.com/office/drawing/2014/main" id="{8B67619B-75AD-403B-826E-039E6AD94E87}"/>
              </a:ext>
            </a:extLst>
          </p:cNvPr>
          <p:cNvSpPr>
            <a:spLocks noGrp="1"/>
          </p:cNvSpPr>
          <p:nvPr>
            <p:ph idx="1"/>
          </p:nvPr>
        </p:nvSpPr>
        <p:spPr>
          <a:xfrm>
            <a:off x="5231958" y="605896"/>
            <a:ext cx="5923721" cy="5646208"/>
          </a:xfrm>
        </p:spPr>
        <p:txBody>
          <a:bodyPr anchor="ctr">
            <a:normAutofit/>
          </a:bodyPr>
          <a:lstStyle/>
          <a:p>
            <a:r>
              <a:rPr lang="en-GB" sz="2400" dirty="0"/>
              <a:t>Ambiguities of language.</a:t>
            </a:r>
          </a:p>
          <a:p>
            <a:r>
              <a:rPr lang="en-GB" sz="2400" dirty="0"/>
              <a:t>Difficulties communicating across cultural divides.</a:t>
            </a:r>
          </a:p>
          <a:p>
            <a:r>
              <a:rPr lang="en-GB" sz="2400" dirty="0"/>
              <a:t>Researcher contributions to constructing text. </a:t>
            </a:r>
          </a:p>
          <a:p>
            <a:endParaRPr lang="en-GB" sz="2400" dirty="0"/>
          </a:p>
        </p:txBody>
      </p:sp>
    </p:spTree>
    <p:extLst>
      <p:ext uri="{BB962C8B-B14F-4D97-AF65-F5344CB8AC3E}">
        <p14:creationId xmlns:p14="http://schemas.microsoft.com/office/powerpoint/2010/main" val="155627046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BBB958A-8D70-497A-BC7F-5FB5FAA944A4}"/>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Positionality</a:t>
            </a:r>
          </a:p>
        </p:txBody>
      </p:sp>
      <p:sp>
        <p:nvSpPr>
          <p:cNvPr id="3" name="Content Placeholder 2">
            <a:extLst>
              <a:ext uri="{FF2B5EF4-FFF2-40B4-BE49-F238E27FC236}">
                <a16:creationId xmlns:a16="http://schemas.microsoft.com/office/drawing/2014/main" id="{D9811FC4-DC71-4522-BB06-7A248F88C44C}"/>
              </a:ext>
            </a:extLst>
          </p:cNvPr>
          <p:cNvSpPr>
            <a:spLocks noGrp="1"/>
          </p:cNvSpPr>
          <p:nvPr>
            <p:ph idx="1"/>
          </p:nvPr>
        </p:nvSpPr>
        <p:spPr>
          <a:xfrm>
            <a:off x="5231958" y="605896"/>
            <a:ext cx="5923721" cy="5646208"/>
          </a:xfrm>
        </p:spPr>
        <p:txBody>
          <a:bodyPr anchor="ctr">
            <a:normAutofit/>
          </a:bodyPr>
          <a:lstStyle/>
          <a:p>
            <a:r>
              <a:rPr lang="en-GB" sz="2400"/>
              <a:t>Narrative researchers stress the importance of the investigator’s position in juxtaposition to co-participants and topic. </a:t>
            </a:r>
          </a:p>
          <a:p>
            <a:r>
              <a:rPr lang="en-GB" sz="2400"/>
              <a:t>Rojiani (1994) asserts that professional helpers and researchers view events and interpret them from the roles we inhabit, roles different from those of service recipients and research respondents.</a:t>
            </a:r>
          </a:p>
          <a:p>
            <a:endParaRPr lang="en-GB" sz="2400"/>
          </a:p>
          <a:p>
            <a:endParaRPr lang="en-GB" sz="2400"/>
          </a:p>
        </p:txBody>
      </p:sp>
    </p:spTree>
    <p:extLst>
      <p:ext uri="{BB962C8B-B14F-4D97-AF65-F5344CB8AC3E}">
        <p14:creationId xmlns:p14="http://schemas.microsoft.com/office/powerpoint/2010/main" val="54029426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F64D52E-14ED-4BD2-846B-505658BD63DA}"/>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Self-disclosure and positionality</a:t>
            </a:r>
          </a:p>
        </p:txBody>
      </p:sp>
      <p:sp>
        <p:nvSpPr>
          <p:cNvPr id="3" name="Content Placeholder 2">
            <a:extLst>
              <a:ext uri="{FF2B5EF4-FFF2-40B4-BE49-F238E27FC236}">
                <a16:creationId xmlns:a16="http://schemas.microsoft.com/office/drawing/2014/main" id="{59FDFFA4-6EDB-419C-8812-4ADA1928CCAD}"/>
              </a:ext>
            </a:extLst>
          </p:cNvPr>
          <p:cNvSpPr>
            <a:spLocks noGrp="1"/>
          </p:cNvSpPr>
          <p:nvPr>
            <p:ph idx="1"/>
          </p:nvPr>
        </p:nvSpPr>
        <p:spPr>
          <a:xfrm>
            <a:off x="5231958" y="605896"/>
            <a:ext cx="5923721" cy="5646208"/>
          </a:xfrm>
        </p:spPr>
        <p:txBody>
          <a:bodyPr anchor="ctr">
            <a:normAutofit/>
          </a:bodyPr>
          <a:lstStyle/>
          <a:p>
            <a:r>
              <a:rPr lang="en-GB" sz="2400"/>
              <a:t>Self-disclosure should not be excessive, gratuitous, or self-serving; we must strive to evaluate any revelations for their relevance to the task at hand. However, because qualitative and narrative methods involve conversations where communication can be enhanced or derailed by cultural differences, it is important to position the researcher in the interaction and interpretive process. </a:t>
            </a:r>
          </a:p>
          <a:p>
            <a:endParaRPr lang="en-GB" sz="240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5888906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2ABDB91-4B87-4A35-BB9B-6347FDE9B018}"/>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Conclusion</a:t>
            </a:r>
          </a:p>
        </p:txBody>
      </p:sp>
      <p:sp>
        <p:nvSpPr>
          <p:cNvPr id="3" name="Content Placeholder 2">
            <a:extLst>
              <a:ext uri="{FF2B5EF4-FFF2-40B4-BE49-F238E27FC236}">
                <a16:creationId xmlns:a16="http://schemas.microsoft.com/office/drawing/2014/main" id="{2E9BA95D-D5B3-4913-971A-B49FE8D3D84E}"/>
              </a:ext>
            </a:extLst>
          </p:cNvPr>
          <p:cNvSpPr>
            <a:spLocks noGrp="1"/>
          </p:cNvSpPr>
          <p:nvPr>
            <p:ph idx="1"/>
          </p:nvPr>
        </p:nvSpPr>
        <p:spPr>
          <a:xfrm>
            <a:off x="5231958" y="605896"/>
            <a:ext cx="5923721" cy="5646208"/>
          </a:xfrm>
        </p:spPr>
        <p:txBody>
          <a:bodyPr anchor="ctr">
            <a:normAutofit/>
          </a:bodyPr>
          <a:lstStyle/>
          <a:p>
            <a:pPr>
              <a:lnSpc>
                <a:spcPct val="100000"/>
              </a:lnSpc>
            </a:pPr>
            <a:r>
              <a:rPr lang="en-GB" sz="2000"/>
              <a:t>In conclusion, if empowerment, participation, and understanding are aims, as in many social work studies, it is essential that researchers invite people to construct their unique stories with us. When we invite people to use their own voices, forge their own meanings, and articulate their own conclusions, however, we should be prepared to receive and deal with layers of complexity.</a:t>
            </a:r>
          </a:p>
          <a:p>
            <a:pPr>
              <a:lnSpc>
                <a:spcPct val="100000"/>
              </a:lnSpc>
            </a:pPr>
            <a:r>
              <a:rPr lang="en-GB" sz="2000"/>
              <a:t>In certain fields, words as labels carry enormous cultural weight and can shape the attitudes and actions of society and individuals (Martin, 1994;Treichler, 1999). It is important to explore the complicated and sometimes unfamiliar words with which respondents give expression to opinions and experiences. Simply presenting a quote verbatim is not sufficient; we must use empathy, clarification, and knowledge of others’ circumstances to offer possible interpretations of language use</a:t>
            </a:r>
          </a:p>
          <a:p>
            <a:pPr>
              <a:lnSpc>
                <a:spcPct val="100000"/>
              </a:lnSpc>
            </a:pPr>
            <a:endParaRPr lang="en-GB" sz="2000"/>
          </a:p>
        </p:txBody>
      </p:sp>
    </p:spTree>
    <p:extLst>
      <p:ext uri="{BB962C8B-B14F-4D97-AF65-F5344CB8AC3E}">
        <p14:creationId xmlns:p14="http://schemas.microsoft.com/office/powerpoint/2010/main" val="282483412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17CAAD3-DF5A-47EA-8966-7E3C907BBD1E}"/>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The art(fulness) of open-ended</a:t>
            </a:r>
            <a:br>
              <a:rPr lang="en-GB" sz="4400">
                <a:solidFill>
                  <a:srgbClr val="FFFFFF"/>
                </a:solidFill>
              </a:rPr>
            </a:br>
            <a:r>
              <a:rPr lang="en-GB" sz="4400">
                <a:solidFill>
                  <a:srgbClr val="FFFFFF"/>
                </a:solidFill>
              </a:rPr>
              <a:t>interviewing: some considerations on</a:t>
            </a:r>
            <a:br>
              <a:rPr lang="en-GB" sz="4400">
                <a:solidFill>
                  <a:srgbClr val="FFFFFF"/>
                </a:solidFill>
              </a:rPr>
            </a:br>
            <a:r>
              <a:rPr lang="en-GB" sz="4400">
                <a:solidFill>
                  <a:srgbClr val="FFFFFF"/>
                </a:solidFill>
              </a:rPr>
              <a:t>analysing interviews</a:t>
            </a:r>
          </a:p>
        </p:txBody>
      </p:sp>
      <p:sp>
        <p:nvSpPr>
          <p:cNvPr id="3" name="Content Placeholder 2">
            <a:extLst>
              <a:ext uri="{FF2B5EF4-FFF2-40B4-BE49-F238E27FC236}">
                <a16:creationId xmlns:a16="http://schemas.microsoft.com/office/drawing/2014/main" id="{D89B56E2-2A11-47F2-8B3B-6651B525330A}"/>
              </a:ext>
            </a:extLst>
          </p:cNvPr>
          <p:cNvSpPr>
            <a:spLocks noGrp="1"/>
          </p:cNvSpPr>
          <p:nvPr>
            <p:ph idx="1"/>
          </p:nvPr>
        </p:nvSpPr>
        <p:spPr>
          <a:xfrm>
            <a:off x="5231958" y="605896"/>
            <a:ext cx="5923721" cy="5646208"/>
          </a:xfrm>
        </p:spPr>
        <p:txBody>
          <a:bodyPr anchor="ctr">
            <a:normAutofit/>
          </a:bodyPr>
          <a:lstStyle/>
          <a:p>
            <a:endParaRPr lang="en-GB" sz="2400"/>
          </a:p>
          <a:p>
            <a:r>
              <a:rPr lang="en-GB" sz="2400"/>
              <a:t>Considerable analytic attention has focused on interviewees’ talk as ‘accounts’, or ‘versions’, rather than as direct reports of attitudes or perceptions. However, despite recognition of the ‘co-construction of accounts’, little analytic attention has been given to the interviewer as central in the production of the talk.</a:t>
            </a:r>
          </a:p>
          <a:p>
            <a:endParaRPr lang="en-GB" sz="2400" dirty="0"/>
          </a:p>
        </p:txBody>
      </p:sp>
    </p:spTree>
    <p:extLst>
      <p:ext uri="{BB962C8B-B14F-4D97-AF65-F5344CB8AC3E}">
        <p14:creationId xmlns:p14="http://schemas.microsoft.com/office/powerpoint/2010/main" val="9008025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C669794-5F11-4697-A5C0-B2A92F78E090}"/>
              </a:ext>
            </a:extLst>
          </p:cNvPr>
          <p:cNvSpPr>
            <a:spLocks noGrp="1"/>
          </p:cNvSpPr>
          <p:nvPr>
            <p:ph type="title"/>
          </p:nvPr>
        </p:nvSpPr>
        <p:spPr>
          <a:xfrm>
            <a:off x="492369" y="605896"/>
            <a:ext cx="3642309" cy="5646208"/>
          </a:xfrm>
        </p:spPr>
        <p:txBody>
          <a:bodyPr anchor="ctr">
            <a:normAutofit/>
          </a:bodyPr>
          <a:lstStyle/>
          <a:p>
            <a:r>
              <a:rPr lang="en-GB" sz="4400" dirty="0">
                <a:solidFill>
                  <a:srgbClr val="FFFFFF"/>
                </a:solidFill>
              </a:rPr>
              <a:t>Resource v topic</a:t>
            </a:r>
          </a:p>
        </p:txBody>
      </p:sp>
      <p:sp>
        <p:nvSpPr>
          <p:cNvPr id="3" name="Content Placeholder 2">
            <a:extLst>
              <a:ext uri="{FF2B5EF4-FFF2-40B4-BE49-F238E27FC236}">
                <a16:creationId xmlns:a16="http://schemas.microsoft.com/office/drawing/2014/main" id="{B8DE53BC-B9E6-4F72-8145-E5CE1ACE9FA5}"/>
              </a:ext>
            </a:extLst>
          </p:cNvPr>
          <p:cNvSpPr>
            <a:spLocks noGrp="1"/>
          </p:cNvSpPr>
          <p:nvPr>
            <p:ph idx="1"/>
          </p:nvPr>
        </p:nvSpPr>
        <p:spPr>
          <a:xfrm>
            <a:off x="5231958" y="605896"/>
            <a:ext cx="5923721" cy="5646208"/>
          </a:xfrm>
        </p:spPr>
        <p:txBody>
          <a:bodyPr anchor="ctr">
            <a:normAutofit/>
          </a:bodyPr>
          <a:lstStyle/>
          <a:p>
            <a:pPr>
              <a:lnSpc>
                <a:spcPct val="100000"/>
              </a:lnSpc>
            </a:pPr>
            <a:r>
              <a:rPr lang="en-GB" sz="2400"/>
              <a:t>Seale (1998) identifies two major traditions: interview data as a resource and interview da ta as a  topic. I am a w are that such a divide g losses over the myriad of approaches that these terms encapsulate , but, put simply, the story goes something like this: </a:t>
            </a:r>
          </a:p>
          <a:p>
            <a:pPr>
              <a:lnSpc>
                <a:spcPct val="100000"/>
              </a:lnSpc>
            </a:pPr>
            <a:r>
              <a:rPr lang="en-GB" sz="2400"/>
              <a:t>Interview-data-as-resource : the interview da ta collected are seen as (more or less) reflecting the interviewees’ reality outside the interview. </a:t>
            </a:r>
          </a:p>
          <a:p>
            <a:pPr>
              <a:lnSpc>
                <a:spcPct val="100000"/>
              </a:lnSpc>
            </a:pPr>
            <a:r>
              <a:rPr lang="en-GB" sz="2400"/>
              <a:t>Interview-data-as-topic : the interview data collected are seen as (more or less) reflecting a reality jointly constructed by the interviewee and interviewer . </a:t>
            </a:r>
          </a:p>
          <a:p>
            <a:pPr>
              <a:lnSpc>
                <a:spcPct val="100000"/>
              </a:lnSpc>
            </a:pPr>
            <a:endParaRPr lang="en-GB" sz="2400"/>
          </a:p>
        </p:txBody>
      </p:sp>
    </p:spTree>
    <p:extLst>
      <p:ext uri="{BB962C8B-B14F-4D97-AF65-F5344CB8AC3E}">
        <p14:creationId xmlns:p14="http://schemas.microsoft.com/office/powerpoint/2010/main" val="222621004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96E3AEF-5A8B-47CB-9AA4-E4EA79749BAB}"/>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Continued</a:t>
            </a:r>
          </a:p>
        </p:txBody>
      </p:sp>
      <p:sp>
        <p:nvSpPr>
          <p:cNvPr id="3" name="Content Placeholder 2">
            <a:extLst>
              <a:ext uri="{FF2B5EF4-FFF2-40B4-BE49-F238E27FC236}">
                <a16:creationId xmlns:a16="http://schemas.microsoft.com/office/drawing/2014/main" id="{E07CD912-0E4B-4FBA-886B-7AEED172BBAB}"/>
              </a:ext>
            </a:extLst>
          </p:cNvPr>
          <p:cNvSpPr>
            <a:spLocks noGrp="1"/>
          </p:cNvSpPr>
          <p:nvPr>
            <p:ph idx="1"/>
          </p:nvPr>
        </p:nvSpPr>
        <p:spPr>
          <a:xfrm>
            <a:off x="5231958" y="605896"/>
            <a:ext cx="5923721" cy="5646208"/>
          </a:xfrm>
        </p:spPr>
        <p:txBody>
          <a:bodyPr anchor="ctr">
            <a:normAutofit/>
          </a:bodyPr>
          <a:lstStyle/>
          <a:p>
            <a:r>
              <a:rPr lang="en-GB" sz="2400" dirty="0"/>
              <a:t>This leads to considerable analytic attention to see interviewees’ talk as ‘accounts’, or ‘versions’, which offer up a window through which to view the various possible  </a:t>
            </a:r>
            <a:r>
              <a:rPr lang="en-GB" sz="2400" dirty="0" err="1"/>
              <a:t>ays</a:t>
            </a:r>
            <a:r>
              <a:rPr lang="en-GB" sz="2400" dirty="0"/>
              <a:t> that the topic of the interview can be talk ed a bout. However, despite a notion of the ‘co-construction of accounts’, little detailed analytic attention has been given to interviewers’ talk</a:t>
            </a:r>
          </a:p>
        </p:txBody>
      </p:sp>
    </p:spTree>
    <p:extLst>
      <p:ext uri="{BB962C8B-B14F-4D97-AF65-F5344CB8AC3E}">
        <p14:creationId xmlns:p14="http://schemas.microsoft.com/office/powerpoint/2010/main" val="137185751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8B788A5-DF6F-4371-BF5B-16A92EEF5E68}"/>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Continued</a:t>
            </a:r>
          </a:p>
        </p:txBody>
      </p:sp>
      <p:sp>
        <p:nvSpPr>
          <p:cNvPr id="3" name="Content Placeholder 2">
            <a:extLst>
              <a:ext uri="{FF2B5EF4-FFF2-40B4-BE49-F238E27FC236}">
                <a16:creationId xmlns:a16="http://schemas.microsoft.com/office/drawing/2014/main" id="{A3A12896-43FA-43C2-97E3-B200AB1AC460}"/>
              </a:ext>
            </a:extLst>
          </p:cNvPr>
          <p:cNvSpPr>
            <a:spLocks noGrp="1"/>
          </p:cNvSpPr>
          <p:nvPr>
            <p:ph idx="1"/>
          </p:nvPr>
        </p:nvSpPr>
        <p:spPr>
          <a:xfrm>
            <a:off x="5231958" y="605896"/>
            <a:ext cx="5923721" cy="5646208"/>
          </a:xfrm>
        </p:spPr>
        <p:txBody>
          <a:bodyPr anchor="ctr">
            <a:normAutofit/>
          </a:bodyPr>
          <a:lstStyle/>
          <a:p>
            <a:r>
              <a:rPr lang="en-GB" sz="2400" dirty="0"/>
              <a:t>At this stage I am just going to note one thing: Ben only elaborates on his drug use after he receives no response from the interviewer (IR). </a:t>
            </a:r>
          </a:p>
          <a:p>
            <a:endParaRPr lang="en-GB" sz="2400" dirty="0"/>
          </a:p>
        </p:txBody>
      </p:sp>
    </p:spTree>
    <p:extLst>
      <p:ext uri="{BB962C8B-B14F-4D97-AF65-F5344CB8AC3E}">
        <p14:creationId xmlns:p14="http://schemas.microsoft.com/office/powerpoint/2010/main" val="150529180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648F8D3-3796-4E0A-AA97-BF65ED5E912B}"/>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And</a:t>
            </a:r>
          </a:p>
        </p:txBody>
      </p:sp>
      <p:sp>
        <p:nvSpPr>
          <p:cNvPr id="3" name="Content Placeholder 2">
            <a:extLst>
              <a:ext uri="{FF2B5EF4-FFF2-40B4-BE49-F238E27FC236}">
                <a16:creationId xmlns:a16="http://schemas.microsoft.com/office/drawing/2014/main" id="{D96C5B9F-E0AF-4B9F-B825-9C6850C98517}"/>
              </a:ext>
            </a:extLst>
          </p:cNvPr>
          <p:cNvSpPr>
            <a:spLocks noGrp="1"/>
          </p:cNvSpPr>
          <p:nvPr>
            <p:ph idx="1"/>
          </p:nvPr>
        </p:nvSpPr>
        <p:spPr>
          <a:xfrm>
            <a:off x="5231958" y="605896"/>
            <a:ext cx="5923721" cy="5646208"/>
          </a:xfrm>
        </p:spPr>
        <p:txBody>
          <a:bodyPr anchor="ctr">
            <a:normAutofit/>
          </a:bodyPr>
          <a:lstStyle/>
          <a:p>
            <a:r>
              <a:rPr lang="en-GB" sz="2400" dirty="0"/>
              <a:t>When inter views are transcribed in this way you begin to see them as spaces of finely co-ordinated interactional work in which the talk of both speakers is central to producing the interview. </a:t>
            </a:r>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8558387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BD36B86-618D-4FD6-A601-E920B72DEF9F}"/>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Example 1: Doing being morally adequate whilst talking about drugs</a:t>
            </a:r>
          </a:p>
        </p:txBody>
      </p:sp>
      <p:sp>
        <p:nvSpPr>
          <p:cNvPr id="3" name="Content Placeholder 2">
            <a:extLst>
              <a:ext uri="{FF2B5EF4-FFF2-40B4-BE49-F238E27FC236}">
                <a16:creationId xmlns:a16="http://schemas.microsoft.com/office/drawing/2014/main" id="{A431ED04-91BF-4E5A-977D-60D94804BACB}"/>
              </a:ext>
            </a:extLst>
          </p:cNvPr>
          <p:cNvSpPr>
            <a:spLocks noGrp="1"/>
          </p:cNvSpPr>
          <p:nvPr>
            <p:ph idx="1"/>
          </p:nvPr>
        </p:nvSpPr>
        <p:spPr>
          <a:xfrm>
            <a:off x="5231958" y="605896"/>
            <a:ext cx="5923721" cy="5646208"/>
          </a:xfrm>
        </p:spPr>
        <p:txBody>
          <a:bodyPr anchor="ctr">
            <a:normAutofit/>
          </a:bodyPr>
          <a:lstStyle/>
          <a:p>
            <a:pPr>
              <a:lnSpc>
                <a:spcPct val="100000"/>
              </a:lnSpc>
            </a:pPr>
            <a:r>
              <a:rPr lang="en-GB" sz="2000"/>
              <a:t>Shiner and Newburn (1997) wanted to discover if recreational drug use is seen as ‘normal’ by young people.  They conducted inter views with drug using and non-drug using 11–16-year-olds.  They treated the interview data they gained as a resource, a source of information (‘social fact’) about activities and behaviour outside the interview setting.  They offer quite a ‘typical’ methodological note: ‘It is possible that the school setting may have encouraged respondents to give w hat they thought were socially desirable answers . . . thus reducing the validity of the interview data’ (p . 520). </a:t>
            </a:r>
            <a:r>
              <a:rPr lang="en-GB" sz="2000">
                <a:highlight>
                  <a:srgbClr val="FFFF00"/>
                </a:highlight>
              </a:rPr>
              <a:t>Their concept of validity is concerned with bias, establishing trust and therefore the truthfulness of their data, the approach Silverman names as ‘interview-as-technique’ (1993). </a:t>
            </a:r>
            <a:r>
              <a:rPr lang="en-GB" sz="2000"/>
              <a:t>For Shiner and Newburn(1997), using semi-structured interviews.</a:t>
            </a:r>
          </a:p>
        </p:txBody>
      </p:sp>
    </p:spTree>
    <p:extLst>
      <p:ext uri="{BB962C8B-B14F-4D97-AF65-F5344CB8AC3E}">
        <p14:creationId xmlns:p14="http://schemas.microsoft.com/office/powerpoint/2010/main" val="202318999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7F87B48-77E0-4902-91DA-3C2F7A7EB0E6}"/>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Accounting for actions</a:t>
            </a:r>
          </a:p>
        </p:txBody>
      </p:sp>
      <p:sp>
        <p:nvSpPr>
          <p:cNvPr id="3" name="Content Placeholder 2">
            <a:extLst>
              <a:ext uri="{FF2B5EF4-FFF2-40B4-BE49-F238E27FC236}">
                <a16:creationId xmlns:a16="http://schemas.microsoft.com/office/drawing/2014/main" id="{1DE0E951-BD47-4C87-B844-CC301807376B}"/>
              </a:ext>
            </a:extLst>
          </p:cNvPr>
          <p:cNvSpPr>
            <a:spLocks noGrp="1"/>
          </p:cNvSpPr>
          <p:nvPr>
            <p:ph idx="1"/>
          </p:nvPr>
        </p:nvSpPr>
        <p:spPr>
          <a:xfrm>
            <a:off x="5231958" y="605896"/>
            <a:ext cx="5923721" cy="5646208"/>
          </a:xfrm>
        </p:spPr>
        <p:txBody>
          <a:bodyPr anchor="ctr">
            <a:normAutofit/>
          </a:bodyPr>
          <a:lstStyle/>
          <a:p>
            <a:r>
              <a:rPr lang="en-GB" sz="2400"/>
              <a:t>Baruch (1981), following Webb and Stimson (1976), shows us that interviews can be viewed as ‘a vehicle for making the [respondents] appear rational and sensible . . . respondents attend to the issue of their appearance as moral per sons’ (pp . 275–6).  </a:t>
            </a:r>
          </a:p>
          <a:p>
            <a:endParaRPr lang="en-GB" sz="2400"/>
          </a:p>
        </p:txBody>
      </p:sp>
    </p:spTree>
    <p:extLst>
      <p:ext uri="{BB962C8B-B14F-4D97-AF65-F5344CB8AC3E}">
        <p14:creationId xmlns:p14="http://schemas.microsoft.com/office/powerpoint/2010/main" val="136877653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0B05349-AF25-46A9-9FD7-82BB646BA81F}"/>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Interviews as interactions</a:t>
            </a:r>
          </a:p>
        </p:txBody>
      </p:sp>
      <p:sp>
        <p:nvSpPr>
          <p:cNvPr id="3" name="Content Placeholder 2">
            <a:extLst>
              <a:ext uri="{FF2B5EF4-FFF2-40B4-BE49-F238E27FC236}">
                <a16:creationId xmlns:a16="http://schemas.microsoft.com/office/drawing/2014/main" id="{EB97249A-C5B0-46B6-9B52-808EF8FB84D2}"/>
              </a:ext>
            </a:extLst>
          </p:cNvPr>
          <p:cNvSpPr>
            <a:spLocks noGrp="1"/>
          </p:cNvSpPr>
          <p:nvPr>
            <p:ph idx="1"/>
          </p:nvPr>
        </p:nvSpPr>
        <p:spPr>
          <a:xfrm>
            <a:off x="5231958" y="605896"/>
            <a:ext cx="5923721" cy="5646208"/>
          </a:xfrm>
        </p:spPr>
        <p:txBody>
          <a:bodyPr anchor="ctr">
            <a:normAutofit/>
          </a:bodyPr>
          <a:lstStyle/>
          <a:p>
            <a:r>
              <a:rPr lang="en-GB" sz="2400"/>
              <a:t>There is another, related, strand of the constructionist critique of interviews. This stems from the ethnomethodological and conversation analytic research  tradition and argues that interviews are inherently sites of social interaction and should be studied as such. Cicourel (1964) started the theoretical debate when he highlighted that, in interviewing ‘we find that continuous situational imputations, strategies, and the like occur which influence how actors [interviewee/interviewer] treat each other and manage their presence before each other’ (p. 87).</a:t>
            </a:r>
          </a:p>
          <a:p>
            <a:endParaRPr lang="en-GB" sz="2400"/>
          </a:p>
        </p:txBody>
      </p:sp>
    </p:spTree>
    <p:extLst>
      <p:ext uri="{BB962C8B-B14F-4D97-AF65-F5344CB8AC3E}">
        <p14:creationId xmlns:p14="http://schemas.microsoft.com/office/powerpoint/2010/main" val="288273802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11CA9EF-7381-42FA-8F42-2C1728EAEE8E}"/>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Example 2: Doing being an open-ended interviewer </a:t>
            </a:r>
          </a:p>
        </p:txBody>
      </p:sp>
      <p:sp>
        <p:nvSpPr>
          <p:cNvPr id="3" name="Content Placeholder 2">
            <a:extLst>
              <a:ext uri="{FF2B5EF4-FFF2-40B4-BE49-F238E27FC236}">
                <a16:creationId xmlns:a16="http://schemas.microsoft.com/office/drawing/2014/main" id="{7183BA18-E5DF-42B5-B7E3-630E8EC9CC2E}"/>
              </a:ext>
            </a:extLst>
          </p:cNvPr>
          <p:cNvSpPr>
            <a:spLocks noGrp="1"/>
          </p:cNvSpPr>
          <p:nvPr>
            <p:ph idx="1"/>
          </p:nvPr>
        </p:nvSpPr>
        <p:spPr>
          <a:xfrm>
            <a:off x="5231958" y="605896"/>
            <a:ext cx="5923721" cy="5646208"/>
          </a:xfrm>
        </p:spPr>
        <p:txBody>
          <a:bodyPr anchor="ctr">
            <a:normAutofit/>
          </a:bodyPr>
          <a:lstStyle/>
          <a:p>
            <a:r>
              <a:rPr lang="en-GB" sz="2400"/>
              <a:t>Within the space of the  open-ended interview, as Extracts 2 and 3 show, one speaker aligned as questioner and the other aligned as answerer, is the stable format, or home-base (cf. Peräkylä and Silverman, 1991) of the participants. </a:t>
            </a:r>
          </a:p>
          <a:p>
            <a:r>
              <a:rPr lang="en-GB" sz="2400"/>
              <a:t>Personal thoughts, silences, promoting personal thoughts, elaboration (maybe thorough silence) non-inquisitorial/neutral questions.</a:t>
            </a:r>
          </a:p>
        </p:txBody>
      </p:sp>
    </p:spTree>
    <p:extLst>
      <p:ext uri="{BB962C8B-B14F-4D97-AF65-F5344CB8AC3E}">
        <p14:creationId xmlns:p14="http://schemas.microsoft.com/office/powerpoint/2010/main" val="37565775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A718B08-F635-4905-86D5-2910E1A2A41E}"/>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Important</a:t>
            </a:r>
          </a:p>
        </p:txBody>
      </p:sp>
      <p:sp>
        <p:nvSpPr>
          <p:cNvPr id="3" name="Content Placeholder 2">
            <a:extLst>
              <a:ext uri="{FF2B5EF4-FFF2-40B4-BE49-F238E27FC236}">
                <a16:creationId xmlns:a16="http://schemas.microsoft.com/office/drawing/2014/main" id="{3631D991-CBA2-4271-81F2-6F7B60AF79F3}"/>
              </a:ext>
            </a:extLst>
          </p:cNvPr>
          <p:cNvSpPr>
            <a:spLocks noGrp="1"/>
          </p:cNvSpPr>
          <p:nvPr>
            <p:ph idx="1"/>
          </p:nvPr>
        </p:nvSpPr>
        <p:spPr>
          <a:xfrm>
            <a:off x="5231958" y="605896"/>
            <a:ext cx="5923721" cy="5646208"/>
          </a:xfrm>
        </p:spPr>
        <p:txBody>
          <a:bodyPr anchor="ctr">
            <a:normAutofit/>
          </a:bodyPr>
          <a:lstStyle/>
          <a:p>
            <a:pPr>
              <a:lnSpc>
                <a:spcPct val="100000"/>
              </a:lnSpc>
            </a:pPr>
            <a:r>
              <a:rPr lang="en-GB" sz="2400"/>
              <a:t>This combination of producing a topic-initiating question and following up the interviewee’s answer with a follow-up question is the central way in which (semi-) open-ended interviews come off. Put simply, the topic-initiating questions introduce topics of talk on which the interviewer would like the interviewee to focus; the follow-up questions provide the possibility to gain very detailed and comprehensive talk on those specific topics. They constantly seek ‘to unpack’ the prior talk, and allow a multiple number of issues, or ‘mentionables’, that the interviewee raises to be explored and/or followed up</a:t>
            </a:r>
          </a:p>
          <a:p>
            <a:pPr>
              <a:lnSpc>
                <a:spcPct val="100000"/>
              </a:lnSpc>
            </a:pPr>
            <a:endParaRPr lang="en-GB" sz="2400"/>
          </a:p>
        </p:txBody>
      </p:sp>
    </p:spTree>
    <p:extLst>
      <p:ext uri="{BB962C8B-B14F-4D97-AF65-F5344CB8AC3E}">
        <p14:creationId xmlns:p14="http://schemas.microsoft.com/office/powerpoint/2010/main" val="307645797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0ADFF2E-E1B9-48DB-9129-33C406B1D33E}"/>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Interviewers</a:t>
            </a:r>
          </a:p>
        </p:txBody>
      </p:sp>
      <p:sp>
        <p:nvSpPr>
          <p:cNvPr id="3" name="Content Placeholder 2">
            <a:extLst>
              <a:ext uri="{FF2B5EF4-FFF2-40B4-BE49-F238E27FC236}">
                <a16:creationId xmlns:a16="http://schemas.microsoft.com/office/drawing/2014/main" id="{798F3270-CAF4-44DB-806E-3A98CC3A5D68}"/>
              </a:ext>
            </a:extLst>
          </p:cNvPr>
          <p:cNvSpPr>
            <a:spLocks noGrp="1"/>
          </p:cNvSpPr>
          <p:nvPr>
            <p:ph idx="1"/>
          </p:nvPr>
        </p:nvSpPr>
        <p:spPr>
          <a:xfrm>
            <a:off x="5231958" y="605896"/>
            <a:ext cx="5923721" cy="5646208"/>
          </a:xfrm>
        </p:spPr>
        <p:txBody>
          <a:bodyPr anchor="ctr">
            <a:normAutofit/>
          </a:bodyPr>
          <a:lstStyle/>
          <a:p>
            <a:r>
              <a:rPr lang="en-GB" sz="2400" dirty="0"/>
              <a:t>Have overarching control.</a:t>
            </a:r>
          </a:p>
          <a:p>
            <a:r>
              <a:rPr lang="en-GB" sz="2400" dirty="0"/>
              <a:t>Smith (1995) informs us that: Questions should be neutral rather than value-laden or leading.... A strategy often employed ... is to try to encourage a person to speak about the topic with as little prompting from the interviewer as possible. This point can be seen as a development of the requirement to ask neutral rather than leading questions. One might say that you are attempting to get as close as possible to what your respondent thinks about the topic, without being led too much by your questions (pp. 13–15). </a:t>
            </a:r>
          </a:p>
          <a:p>
            <a:endParaRPr lang="en-GB" sz="2400" dirty="0"/>
          </a:p>
        </p:txBody>
      </p:sp>
    </p:spTree>
    <p:extLst>
      <p:ext uri="{BB962C8B-B14F-4D97-AF65-F5344CB8AC3E}">
        <p14:creationId xmlns:p14="http://schemas.microsoft.com/office/powerpoint/2010/main" val="336534845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9EFDE-C3C1-4E55-8F39-56A4EFA4526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A441049-432F-4086-BF85-B544156748A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68814050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47B44-78E7-4CDD-A867-184ECCAC4E0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F276743-83E3-4DC6-94BE-C3C3DBDF707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2899275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F6259-0042-41EF-A0CB-F0C387E6354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29EA129-2893-4502-B902-E9C730306FF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07397414"/>
      </p:ext>
    </p:extLst>
  </p:cSld>
  <p:clrMapOvr>
    <a:masterClrMapping/>
  </p:clrMapOvr>
</p:sld>
</file>

<file path=ppt/theme/theme1.xml><?xml version="1.0" encoding="utf-8"?>
<a:theme xmlns:a="http://schemas.openxmlformats.org/drawingml/2006/main" name="RetrospectVTI">
  <a:themeElements>
    <a:clrScheme name="AnalogousFromRegularSeedRightStep">
      <a:dk1>
        <a:srgbClr val="000000"/>
      </a:dk1>
      <a:lt1>
        <a:srgbClr val="FFFFFF"/>
      </a:lt1>
      <a:dk2>
        <a:srgbClr val="3E3823"/>
      </a:dk2>
      <a:lt2>
        <a:srgbClr val="E2E6E8"/>
      </a:lt2>
      <a:accent1>
        <a:srgbClr val="E4712C"/>
      </a:accent1>
      <a:accent2>
        <a:srgbClr val="C09D18"/>
      </a:accent2>
      <a:accent3>
        <a:srgbClr val="91AE22"/>
      </a:accent3>
      <a:accent4>
        <a:srgbClr val="53B717"/>
      </a:accent4>
      <a:accent5>
        <a:srgbClr val="24BB2B"/>
      </a:accent5>
      <a:accent6>
        <a:srgbClr val="17BA62"/>
      </a:accent6>
      <a:hlink>
        <a:srgbClr val="3D89B7"/>
      </a:hlink>
      <a:folHlink>
        <a:srgbClr val="828282"/>
      </a:folHlink>
    </a:clrScheme>
    <a:fontScheme name="Retrospect">
      <a:majorFont>
        <a:latin typeface="Tw Cen M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8E55298-8282-4142-91E9-52AB25F4B4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FF774A6-D31B-44B4-99F6-6DC06F54521A}">
  <ds:schemaRefs>
    <ds:schemaRef ds:uri="http://schemas.microsoft.com/sharepoint/v3/contenttype/forms"/>
  </ds:schemaRefs>
</ds:datastoreItem>
</file>

<file path=customXml/itemProps3.xml><?xml version="1.0" encoding="utf-8"?>
<ds:datastoreItem xmlns:ds="http://schemas.openxmlformats.org/officeDocument/2006/customXml" ds:itemID="{4FDBE0DF-0A13-41F7-A191-92D999AA0F84}">
  <ds:schemaRefs>
    <ds:schemaRef ds:uri="http://purl.org/dc/terms/"/>
    <ds:schemaRef ds:uri="175a304c-2342-45ef-8dc6-82622f85b28d"/>
    <ds:schemaRef ds:uri="http://schemas.microsoft.com/office/2006/documentManagement/types"/>
    <ds:schemaRef ds:uri="http://schemas.microsoft.com/office/2006/metadata/properties"/>
    <ds:schemaRef ds:uri="http://purl.org/dc/elements/1.1/"/>
    <ds:schemaRef ds:uri="http://schemas.openxmlformats.org/package/2006/metadata/core-properties"/>
    <ds:schemaRef ds:uri="30bab34e-cbd2-460d-9227-52c21590b64b"/>
    <ds:schemaRef ds:uri="http://www.w3.org/XML/1998/namespace"/>
    <ds:schemaRef ds:uri="http://schemas.microsoft.com/office/infopath/2007/PartnerControl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27</TotalTime>
  <Words>5309</Words>
  <Application>Microsoft Office PowerPoint</Application>
  <PresentationFormat>Widescreen</PresentationFormat>
  <Paragraphs>247</Paragraphs>
  <Slides>69</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69</vt:i4>
      </vt:variant>
    </vt:vector>
  </HeadingPairs>
  <TitlesOfParts>
    <vt:vector size="73" baseType="lpstr">
      <vt:lpstr>Arial</vt:lpstr>
      <vt:lpstr>Calibri</vt:lpstr>
      <vt:lpstr>Tw Cen MT</vt:lpstr>
      <vt:lpstr>RetrospectVTI</vt:lpstr>
      <vt:lpstr>SESSION 6  In-Depth Interviewing </vt:lpstr>
      <vt:lpstr>Introduction</vt:lpstr>
      <vt:lpstr>PowerPoint Presentation</vt:lpstr>
      <vt:lpstr>To show line number in MS Word: </vt:lpstr>
      <vt:lpstr>Descriptive and interpretative coding</vt:lpstr>
      <vt:lpstr>PowerPoint Presentation</vt:lpstr>
      <vt:lpstr>Standardized Interviews</vt:lpstr>
      <vt:lpstr>Reliability and validity</vt:lpstr>
      <vt:lpstr>Validity and reliability</vt:lpstr>
      <vt:lpstr>Continued</vt:lpstr>
      <vt:lpstr>Limitations of Standardized Interviews</vt:lpstr>
      <vt:lpstr>In-Depth Interviews</vt:lpstr>
      <vt:lpstr>Types of Qualitative Interviews</vt:lpstr>
      <vt:lpstr>Approaches to Qualitative Interviews </vt:lpstr>
      <vt:lpstr>Conducting an In-Depth  Interview Study</vt:lpstr>
      <vt:lpstr>Identifying Participants</vt:lpstr>
      <vt:lpstr>Identifying Participants, cont’d</vt:lpstr>
      <vt:lpstr>Designing an Interview Guide</vt:lpstr>
      <vt:lpstr>Designing an Interview Guide, cont’d</vt:lpstr>
      <vt:lpstr>Sample Interview Guide </vt:lpstr>
      <vt:lpstr>Sample Interview Guide, cont’d </vt:lpstr>
      <vt:lpstr>Common Pitfalls</vt:lpstr>
      <vt:lpstr>Doing Interviews </vt:lpstr>
      <vt:lpstr>After the Interview</vt:lpstr>
      <vt:lpstr>Transcribing Interviews</vt:lpstr>
      <vt:lpstr>Innovations in Interviewing:  Email Interviews</vt:lpstr>
      <vt:lpstr>Innovations in Interviewing:  Photo Elicitation</vt:lpstr>
      <vt:lpstr>Questions 1 and 2</vt:lpstr>
      <vt:lpstr>Questions 3 and 4</vt:lpstr>
      <vt:lpstr>MAIN QUESTIONS</vt:lpstr>
      <vt:lpstr>IF WE HAVE TIME QUESTIONS</vt:lpstr>
      <vt:lpstr>Beyond the “Fetishism of Words”: Considerations on the Use of the Interview to Gather Chronic Illness Narratives</vt:lpstr>
      <vt:lpstr>Truth and satisfaction</vt:lpstr>
      <vt:lpstr>Recollections and truth</vt:lpstr>
      <vt:lpstr>Narrative</vt:lpstr>
      <vt:lpstr>Subjectivity</vt:lpstr>
      <vt:lpstr>Trauma</vt:lpstr>
      <vt:lpstr>Popular</vt:lpstr>
      <vt:lpstr>Definition</vt:lpstr>
      <vt:lpstr>Special knowledge</vt:lpstr>
      <vt:lpstr>You win</vt:lpstr>
      <vt:lpstr>Self-presentation (both ways?)</vt:lpstr>
      <vt:lpstr>Social support</vt:lpstr>
      <vt:lpstr>Rapport</vt:lpstr>
      <vt:lpstr>Support</vt:lpstr>
      <vt:lpstr>Conclusion</vt:lpstr>
      <vt:lpstr>The Ubiquity of Ambiguity in Research Interviewing: An Exemplar</vt:lpstr>
      <vt:lpstr>Essentials</vt:lpstr>
      <vt:lpstr>Transcription</vt:lpstr>
      <vt:lpstr>Meanings</vt:lpstr>
      <vt:lpstr>Sick</vt:lpstr>
      <vt:lpstr>Language</vt:lpstr>
      <vt:lpstr>Positionality</vt:lpstr>
      <vt:lpstr>Self-disclosure and positionality</vt:lpstr>
      <vt:lpstr>Conclusion</vt:lpstr>
      <vt:lpstr>The art(fulness) of open-ended interviewing: some considerations on analysing interviews</vt:lpstr>
      <vt:lpstr>Resource v topic</vt:lpstr>
      <vt:lpstr>Continued</vt:lpstr>
      <vt:lpstr>Continued</vt:lpstr>
      <vt:lpstr>And</vt:lpstr>
      <vt:lpstr>Example 1: Doing being morally adequate whilst talking about drugs</vt:lpstr>
      <vt:lpstr>Accounting for actions</vt:lpstr>
      <vt:lpstr>Interviews as interactions</vt:lpstr>
      <vt:lpstr>Example 2: Doing being an open-ended interviewer </vt:lpstr>
      <vt:lpstr>Important</vt:lpstr>
      <vt:lpstr>Interviewers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6  In-Depth Interviewing </dc:title>
  <dc:creator>Caroline Jawad</dc:creator>
  <cp:lastModifiedBy>Caroline Jawad</cp:lastModifiedBy>
  <cp:revision>1</cp:revision>
  <dcterms:created xsi:type="dcterms:W3CDTF">2020-05-13T08:20:53Z</dcterms:created>
  <dcterms:modified xsi:type="dcterms:W3CDTF">2020-05-13T08:48:26Z</dcterms:modified>
</cp:coreProperties>
</file>