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5" r:id="rId8"/>
    <p:sldId id="262" r:id="rId9"/>
    <p:sldId id="264" r:id="rId10"/>
    <p:sldId id="266" r:id="rId11"/>
    <p:sldId id="26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A8AB66-0D5F-E048-A116-468824BD9138}" v="1243" dt="2022-12-12T22:18:45.973"/>
    <p1510:client id="{CDC7FCCF-7A7B-7B48-A0BA-73756EBE4532}" v="3689" dt="2022-12-12T22:36:14.2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sha Moyo" userId="785df45b-44d3-4e16-bd20-cdd469ddb78e" providerId="ADAL" clId="{0DA8AB66-0D5F-E048-A116-468824BD9138}"/>
    <pc:docChg chg="undo custSel addSld delSld modSld">
      <pc:chgData name="Kisha Moyo" userId="785df45b-44d3-4e16-bd20-cdd469ddb78e" providerId="ADAL" clId="{0DA8AB66-0D5F-E048-A116-468824BD9138}" dt="2022-12-12T22:18:45.973" v="1883" actId="20577"/>
      <pc:docMkLst>
        <pc:docMk/>
      </pc:docMkLst>
      <pc:sldChg chg="addSp delSp modSp mod setBg setClrOvrMap">
        <pc:chgData name="Kisha Moyo" userId="785df45b-44d3-4e16-bd20-cdd469ddb78e" providerId="ADAL" clId="{0DA8AB66-0D5F-E048-A116-468824BD9138}" dt="2022-12-12T21:45:42.955" v="668" actId="113"/>
        <pc:sldMkLst>
          <pc:docMk/>
          <pc:sldMk cId="3779786873" sldId="256"/>
        </pc:sldMkLst>
        <pc:spChg chg="mod">
          <ac:chgData name="Kisha Moyo" userId="785df45b-44d3-4e16-bd20-cdd469ddb78e" providerId="ADAL" clId="{0DA8AB66-0D5F-E048-A116-468824BD9138}" dt="2022-12-12T21:45:37.057" v="667" actId="113"/>
          <ac:spMkLst>
            <pc:docMk/>
            <pc:sldMk cId="3779786873" sldId="256"/>
            <ac:spMk id="2" creationId="{65B72858-4A82-B645-A84C-E13054B3E3AA}"/>
          </ac:spMkLst>
        </pc:spChg>
        <pc:spChg chg="mod">
          <ac:chgData name="Kisha Moyo" userId="785df45b-44d3-4e16-bd20-cdd469ddb78e" providerId="ADAL" clId="{0DA8AB66-0D5F-E048-A116-468824BD9138}" dt="2022-12-12T21:45:42.955" v="668" actId="113"/>
          <ac:spMkLst>
            <pc:docMk/>
            <pc:sldMk cId="3779786873" sldId="256"/>
            <ac:spMk id="3" creationId="{8B779D2A-1247-0E4F-9490-66303D12BB42}"/>
          </ac:spMkLst>
        </pc:spChg>
        <pc:spChg chg="add">
          <ac:chgData name="Kisha Moyo" userId="785df45b-44d3-4e16-bd20-cdd469ddb78e" providerId="ADAL" clId="{0DA8AB66-0D5F-E048-A116-468824BD9138}" dt="2022-12-12T21:45:24.171" v="666" actId="26606"/>
          <ac:spMkLst>
            <pc:docMk/>
            <pc:sldMk cId="3779786873" sldId="256"/>
            <ac:spMk id="16" creationId="{71B2258F-86CA-4D4D-8270-BC05FCDEBFB3}"/>
          </ac:spMkLst>
        </pc:spChg>
        <pc:picChg chg="add del">
          <ac:chgData name="Kisha Moyo" userId="785df45b-44d3-4e16-bd20-cdd469ddb78e" providerId="ADAL" clId="{0DA8AB66-0D5F-E048-A116-468824BD9138}" dt="2022-12-12T21:44:16.859" v="662" actId="478"/>
          <ac:picMkLst>
            <pc:docMk/>
            <pc:sldMk cId="3779786873" sldId="256"/>
            <ac:picMk id="4" creationId="{18DBB6B1-04F4-824F-B1C1-CAF4DB82F86E}"/>
          </ac:picMkLst>
        </pc:picChg>
        <pc:picChg chg="add del mod">
          <ac:chgData name="Kisha Moyo" userId="785df45b-44d3-4e16-bd20-cdd469ddb78e" providerId="ADAL" clId="{0DA8AB66-0D5F-E048-A116-468824BD9138}" dt="2022-12-12T21:44:39.177" v="664" actId="478"/>
          <ac:picMkLst>
            <pc:docMk/>
            <pc:sldMk cId="3779786873" sldId="256"/>
            <ac:picMk id="6" creationId="{A75BF9CE-D00C-704B-AED5-2125847D8A14}"/>
          </ac:picMkLst>
        </pc:picChg>
        <pc:picChg chg="add del">
          <ac:chgData name="Kisha Moyo" userId="785df45b-44d3-4e16-bd20-cdd469ddb78e" providerId="ADAL" clId="{0DA8AB66-0D5F-E048-A116-468824BD9138}" dt="2022-12-12T21:44:12.346" v="661" actId="478"/>
          <ac:picMkLst>
            <pc:docMk/>
            <pc:sldMk cId="3779786873" sldId="256"/>
            <ac:picMk id="8" creationId="{A438127A-1A4C-4446-9E6B-2A774355DD14}"/>
          </ac:picMkLst>
        </pc:picChg>
        <pc:picChg chg="add mod ord">
          <ac:chgData name="Kisha Moyo" userId="785df45b-44d3-4e16-bd20-cdd469ddb78e" providerId="ADAL" clId="{0DA8AB66-0D5F-E048-A116-468824BD9138}" dt="2022-12-12T21:45:24.171" v="666" actId="26606"/>
          <ac:picMkLst>
            <pc:docMk/>
            <pc:sldMk cId="3779786873" sldId="256"/>
            <ac:picMk id="11" creationId="{5D27B3D6-CF3F-6F45-835C-3A05C429D03C}"/>
          </ac:picMkLst>
        </pc:picChg>
      </pc:sldChg>
      <pc:sldChg chg="addSp modSp new mod setBg setClrOvrMap">
        <pc:chgData name="Kisha Moyo" userId="785df45b-44d3-4e16-bd20-cdd469ddb78e" providerId="ADAL" clId="{0DA8AB66-0D5F-E048-A116-468824BD9138}" dt="2022-12-12T22:00:56.897" v="1564" actId="113"/>
        <pc:sldMkLst>
          <pc:docMk/>
          <pc:sldMk cId="3251684055" sldId="257"/>
        </pc:sldMkLst>
        <pc:spChg chg="mod">
          <ac:chgData name="Kisha Moyo" userId="785df45b-44d3-4e16-bd20-cdd469ddb78e" providerId="ADAL" clId="{0DA8AB66-0D5F-E048-A116-468824BD9138}" dt="2022-12-12T22:00:56.897" v="1564" actId="113"/>
          <ac:spMkLst>
            <pc:docMk/>
            <pc:sldMk cId="3251684055" sldId="257"/>
            <ac:spMk id="2" creationId="{1E350F39-6F20-E541-A538-8FA664EE689A}"/>
          </ac:spMkLst>
        </pc:spChg>
        <pc:spChg chg="mod">
          <ac:chgData name="Kisha Moyo" userId="785df45b-44d3-4e16-bd20-cdd469ddb78e" providerId="ADAL" clId="{0DA8AB66-0D5F-E048-A116-468824BD9138}" dt="2022-12-12T22:00:49.317" v="1563" actId="255"/>
          <ac:spMkLst>
            <pc:docMk/>
            <pc:sldMk cId="3251684055" sldId="257"/>
            <ac:spMk id="3" creationId="{3DFC92C1-5C91-584F-8230-9F7C8394C12B}"/>
          </ac:spMkLst>
        </pc:spChg>
        <pc:spChg chg="add">
          <ac:chgData name="Kisha Moyo" userId="785df45b-44d3-4e16-bd20-cdd469ddb78e" providerId="ADAL" clId="{0DA8AB66-0D5F-E048-A116-468824BD9138}" dt="2022-12-12T21:59:54.961" v="1554" actId="26606"/>
          <ac:spMkLst>
            <pc:docMk/>
            <pc:sldMk cId="3251684055" sldId="257"/>
            <ac:spMk id="11" creationId="{9AA72BD9-2C5A-4EDC-931F-5AA08EACA0F3}"/>
          </ac:spMkLst>
        </pc:spChg>
        <pc:spChg chg="add">
          <ac:chgData name="Kisha Moyo" userId="785df45b-44d3-4e16-bd20-cdd469ddb78e" providerId="ADAL" clId="{0DA8AB66-0D5F-E048-A116-468824BD9138}" dt="2022-12-12T21:59:54.961" v="1554" actId="26606"/>
          <ac:spMkLst>
            <pc:docMk/>
            <pc:sldMk cId="3251684055" sldId="257"/>
            <ac:spMk id="13" creationId="{DD3981AC-7B61-4947-BCF3-F7AA7FA385B9}"/>
          </ac:spMkLst>
        </pc:spChg>
        <pc:spChg chg="add">
          <ac:chgData name="Kisha Moyo" userId="785df45b-44d3-4e16-bd20-cdd469ddb78e" providerId="ADAL" clId="{0DA8AB66-0D5F-E048-A116-468824BD9138}" dt="2022-12-12T21:59:54.961" v="1554" actId="26606"/>
          <ac:spMkLst>
            <pc:docMk/>
            <pc:sldMk cId="3251684055" sldId="257"/>
            <ac:spMk id="15" creationId="{55D4142C-5077-457F-A6AD-3FECFDB39685}"/>
          </ac:spMkLst>
        </pc:spChg>
        <pc:spChg chg="add">
          <ac:chgData name="Kisha Moyo" userId="785df45b-44d3-4e16-bd20-cdd469ddb78e" providerId="ADAL" clId="{0DA8AB66-0D5F-E048-A116-468824BD9138}" dt="2022-12-12T21:59:54.961" v="1554" actId="26606"/>
          <ac:spMkLst>
            <pc:docMk/>
            <pc:sldMk cId="3251684055" sldId="257"/>
            <ac:spMk id="17" creationId="{7A5F0580-5EE9-419F-96EE-B6529EF6E7D0}"/>
          </ac:spMkLst>
        </pc:spChg>
        <pc:picChg chg="add mod ord">
          <ac:chgData name="Kisha Moyo" userId="785df45b-44d3-4e16-bd20-cdd469ddb78e" providerId="ADAL" clId="{0DA8AB66-0D5F-E048-A116-468824BD9138}" dt="2022-12-12T21:59:54.961" v="1554" actId="26606"/>
          <ac:picMkLst>
            <pc:docMk/>
            <pc:sldMk cId="3251684055" sldId="257"/>
            <ac:picMk id="6" creationId="{C8CEAAD8-D0E0-2240-8A9E-DA42FD565672}"/>
          </ac:picMkLst>
        </pc:picChg>
      </pc:sldChg>
      <pc:sldChg chg="addSp modSp new mod setBg">
        <pc:chgData name="Kisha Moyo" userId="785df45b-44d3-4e16-bd20-cdd469ddb78e" providerId="ADAL" clId="{0DA8AB66-0D5F-E048-A116-468824BD9138}" dt="2022-12-12T22:04:08.071" v="1569" actId="26606"/>
        <pc:sldMkLst>
          <pc:docMk/>
          <pc:sldMk cId="2299314223" sldId="258"/>
        </pc:sldMkLst>
        <pc:spChg chg="mod">
          <ac:chgData name="Kisha Moyo" userId="785df45b-44d3-4e16-bd20-cdd469ddb78e" providerId="ADAL" clId="{0DA8AB66-0D5F-E048-A116-468824BD9138}" dt="2022-12-12T22:04:08.071" v="1569" actId="26606"/>
          <ac:spMkLst>
            <pc:docMk/>
            <pc:sldMk cId="2299314223" sldId="258"/>
            <ac:spMk id="2" creationId="{177970A8-205E-7F41-A546-449065598BD6}"/>
          </ac:spMkLst>
        </pc:spChg>
        <pc:spChg chg="mod">
          <ac:chgData name="Kisha Moyo" userId="785df45b-44d3-4e16-bd20-cdd469ddb78e" providerId="ADAL" clId="{0DA8AB66-0D5F-E048-A116-468824BD9138}" dt="2022-12-12T22:04:08.071" v="1569" actId="26606"/>
          <ac:spMkLst>
            <pc:docMk/>
            <pc:sldMk cId="2299314223" sldId="258"/>
            <ac:spMk id="3" creationId="{092BD768-FA9E-6B42-B617-E463DA634983}"/>
          </ac:spMkLst>
        </pc:spChg>
        <pc:spChg chg="add">
          <ac:chgData name="Kisha Moyo" userId="785df45b-44d3-4e16-bd20-cdd469ddb78e" providerId="ADAL" clId="{0DA8AB66-0D5F-E048-A116-468824BD9138}" dt="2022-12-12T22:04:08.071" v="1569" actId="26606"/>
          <ac:spMkLst>
            <pc:docMk/>
            <pc:sldMk cId="2299314223" sldId="258"/>
            <ac:spMk id="11" creationId="{1ECAB1E8-8195-4748-BE71-FF806D86892E}"/>
          </ac:spMkLst>
        </pc:spChg>
        <pc:spChg chg="add">
          <ac:chgData name="Kisha Moyo" userId="785df45b-44d3-4e16-bd20-cdd469ddb78e" providerId="ADAL" clId="{0DA8AB66-0D5F-E048-A116-468824BD9138}" dt="2022-12-12T22:04:08.071" v="1569" actId="26606"/>
          <ac:spMkLst>
            <pc:docMk/>
            <pc:sldMk cId="2299314223" sldId="258"/>
            <ac:spMk id="13" creationId="{57F6BDD4-E066-4008-8011-6CC31AEB4556}"/>
          </ac:spMkLst>
        </pc:spChg>
        <pc:spChg chg="add">
          <ac:chgData name="Kisha Moyo" userId="785df45b-44d3-4e16-bd20-cdd469ddb78e" providerId="ADAL" clId="{0DA8AB66-0D5F-E048-A116-468824BD9138}" dt="2022-12-12T22:04:08.071" v="1569" actId="26606"/>
          <ac:spMkLst>
            <pc:docMk/>
            <pc:sldMk cId="2299314223" sldId="258"/>
            <ac:spMk id="15" creationId="{2711A8FB-68FC-45FC-B01E-38F809E2D439}"/>
          </ac:spMkLst>
        </pc:spChg>
        <pc:spChg chg="add">
          <ac:chgData name="Kisha Moyo" userId="785df45b-44d3-4e16-bd20-cdd469ddb78e" providerId="ADAL" clId="{0DA8AB66-0D5F-E048-A116-468824BD9138}" dt="2022-12-12T22:04:08.071" v="1569" actId="26606"/>
          <ac:spMkLst>
            <pc:docMk/>
            <pc:sldMk cId="2299314223" sldId="258"/>
            <ac:spMk id="17" creationId="{2A865FE3-5FC9-4049-87CF-30019C46C0F5}"/>
          </ac:spMkLst>
        </pc:spChg>
        <pc:picChg chg="add mod">
          <ac:chgData name="Kisha Moyo" userId="785df45b-44d3-4e16-bd20-cdd469ddb78e" providerId="ADAL" clId="{0DA8AB66-0D5F-E048-A116-468824BD9138}" dt="2022-12-12T22:04:08.071" v="1569" actId="26606"/>
          <ac:picMkLst>
            <pc:docMk/>
            <pc:sldMk cId="2299314223" sldId="258"/>
            <ac:picMk id="6" creationId="{9D53A459-9F0C-2247-8006-37665EDE95F8}"/>
          </ac:picMkLst>
        </pc:picChg>
      </pc:sldChg>
      <pc:sldChg chg="addSp modSp new mod setBg">
        <pc:chgData name="Kisha Moyo" userId="785df45b-44d3-4e16-bd20-cdd469ddb78e" providerId="ADAL" clId="{0DA8AB66-0D5F-E048-A116-468824BD9138}" dt="2022-12-12T22:05:15.986" v="1573" actId="27636"/>
        <pc:sldMkLst>
          <pc:docMk/>
          <pc:sldMk cId="1746429521" sldId="259"/>
        </pc:sldMkLst>
        <pc:spChg chg="mod">
          <ac:chgData name="Kisha Moyo" userId="785df45b-44d3-4e16-bd20-cdd469ddb78e" providerId="ADAL" clId="{0DA8AB66-0D5F-E048-A116-468824BD9138}" dt="2022-12-12T22:04:59.382" v="1571" actId="26606"/>
          <ac:spMkLst>
            <pc:docMk/>
            <pc:sldMk cId="1746429521" sldId="259"/>
            <ac:spMk id="2" creationId="{0CEAD8C5-4C98-F047-9196-243D9079E45E}"/>
          </ac:spMkLst>
        </pc:spChg>
        <pc:spChg chg="mod">
          <ac:chgData name="Kisha Moyo" userId="785df45b-44d3-4e16-bd20-cdd469ddb78e" providerId="ADAL" clId="{0DA8AB66-0D5F-E048-A116-468824BD9138}" dt="2022-12-12T22:05:15.986" v="1573" actId="27636"/>
          <ac:spMkLst>
            <pc:docMk/>
            <pc:sldMk cId="1746429521" sldId="259"/>
            <ac:spMk id="3" creationId="{03377E19-56DA-8D40-9BF6-CEAF675BEFF4}"/>
          </ac:spMkLst>
        </pc:spChg>
        <pc:spChg chg="add">
          <ac:chgData name="Kisha Moyo" userId="785df45b-44d3-4e16-bd20-cdd469ddb78e" providerId="ADAL" clId="{0DA8AB66-0D5F-E048-A116-468824BD9138}" dt="2022-12-12T22:04:59.382" v="1571" actId="26606"/>
          <ac:spMkLst>
            <pc:docMk/>
            <pc:sldMk cId="1746429521" sldId="259"/>
            <ac:spMk id="11" creationId="{8FC9BE17-9A7B-462D-AE50-3D8777387304}"/>
          </ac:spMkLst>
        </pc:spChg>
        <pc:spChg chg="add">
          <ac:chgData name="Kisha Moyo" userId="785df45b-44d3-4e16-bd20-cdd469ddb78e" providerId="ADAL" clId="{0DA8AB66-0D5F-E048-A116-468824BD9138}" dt="2022-12-12T22:04:59.382" v="1571" actId="26606"/>
          <ac:spMkLst>
            <pc:docMk/>
            <pc:sldMk cId="1746429521" sldId="259"/>
            <ac:spMk id="13" creationId="{3EBE8569-6AEC-4B8C-8D53-2DE337CDBA65}"/>
          </ac:spMkLst>
        </pc:spChg>
        <pc:spChg chg="add">
          <ac:chgData name="Kisha Moyo" userId="785df45b-44d3-4e16-bd20-cdd469ddb78e" providerId="ADAL" clId="{0DA8AB66-0D5F-E048-A116-468824BD9138}" dt="2022-12-12T22:04:59.382" v="1571" actId="26606"/>
          <ac:spMkLst>
            <pc:docMk/>
            <pc:sldMk cId="1746429521" sldId="259"/>
            <ac:spMk id="15" creationId="{55D4142C-5077-457F-A6AD-3FECFDB39685}"/>
          </ac:spMkLst>
        </pc:spChg>
        <pc:spChg chg="add">
          <ac:chgData name="Kisha Moyo" userId="785df45b-44d3-4e16-bd20-cdd469ddb78e" providerId="ADAL" clId="{0DA8AB66-0D5F-E048-A116-468824BD9138}" dt="2022-12-12T22:04:59.382" v="1571" actId="26606"/>
          <ac:spMkLst>
            <pc:docMk/>
            <pc:sldMk cId="1746429521" sldId="259"/>
            <ac:spMk id="17" creationId="{7A5F0580-5EE9-419F-96EE-B6529EF6E7D0}"/>
          </ac:spMkLst>
        </pc:spChg>
        <pc:picChg chg="add mod ord">
          <ac:chgData name="Kisha Moyo" userId="785df45b-44d3-4e16-bd20-cdd469ddb78e" providerId="ADAL" clId="{0DA8AB66-0D5F-E048-A116-468824BD9138}" dt="2022-12-12T22:04:59.382" v="1571" actId="26606"/>
          <ac:picMkLst>
            <pc:docMk/>
            <pc:sldMk cId="1746429521" sldId="259"/>
            <ac:picMk id="6" creationId="{233CDA3C-B9D5-6B48-8964-64E8BB49D92D}"/>
          </ac:picMkLst>
        </pc:picChg>
      </pc:sldChg>
      <pc:sldChg chg="addSp delSp modSp new mod setBg setClrOvrMap">
        <pc:chgData name="Kisha Moyo" userId="785df45b-44d3-4e16-bd20-cdd469ddb78e" providerId="ADAL" clId="{0DA8AB66-0D5F-E048-A116-468824BD9138}" dt="2022-12-12T22:11:56.579" v="1605" actId="113"/>
        <pc:sldMkLst>
          <pc:docMk/>
          <pc:sldMk cId="2767438117" sldId="260"/>
        </pc:sldMkLst>
        <pc:spChg chg="mod">
          <ac:chgData name="Kisha Moyo" userId="785df45b-44d3-4e16-bd20-cdd469ddb78e" providerId="ADAL" clId="{0DA8AB66-0D5F-E048-A116-468824BD9138}" dt="2022-12-12T22:09:55.608" v="1590" actId="26606"/>
          <ac:spMkLst>
            <pc:docMk/>
            <pc:sldMk cId="2767438117" sldId="260"/>
            <ac:spMk id="2" creationId="{103722CD-05DA-8D45-9558-C1C41BDFB18E}"/>
          </ac:spMkLst>
        </pc:spChg>
        <pc:spChg chg="mod">
          <ac:chgData name="Kisha Moyo" userId="785df45b-44d3-4e16-bd20-cdd469ddb78e" providerId="ADAL" clId="{0DA8AB66-0D5F-E048-A116-468824BD9138}" dt="2022-12-12T22:11:56.579" v="1605" actId="113"/>
          <ac:spMkLst>
            <pc:docMk/>
            <pc:sldMk cId="2767438117" sldId="260"/>
            <ac:spMk id="3" creationId="{B5452396-53D3-5346-99D6-F238E82DFD38}"/>
          </ac:spMkLst>
        </pc:spChg>
        <pc:spChg chg="mod">
          <ac:chgData name="Kisha Moyo" userId="785df45b-44d3-4e16-bd20-cdd469ddb78e" providerId="ADAL" clId="{0DA8AB66-0D5F-E048-A116-468824BD9138}" dt="2022-12-12T22:11:29.274" v="1601" actId="1076"/>
          <ac:spMkLst>
            <pc:docMk/>
            <pc:sldMk cId="2767438117" sldId="260"/>
            <ac:spMk id="5" creationId="{B2CABC85-92B4-9167-7DB2-65DC04F82D13}"/>
          </ac:spMkLst>
        </pc:spChg>
        <pc:spChg chg="add del">
          <ac:chgData name="Kisha Moyo" userId="785df45b-44d3-4e16-bd20-cdd469ddb78e" providerId="ADAL" clId="{0DA8AB66-0D5F-E048-A116-468824BD9138}" dt="2022-12-12T22:09:32.896" v="1587" actId="26606"/>
          <ac:spMkLst>
            <pc:docMk/>
            <pc:sldMk cId="2767438117" sldId="260"/>
            <ac:spMk id="8" creationId="{1E214AA7-F028-4A0D-8698-61AEC754D1BC}"/>
          </ac:spMkLst>
        </pc:spChg>
        <pc:spChg chg="add del">
          <ac:chgData name="Kisha Moyo" userId="785df45b-44d3-4e16-bd20-cdd469ddb78e" providerId="ADAL" clId="{0DA8AB66-0D5F-E048-A116-468824BD9138}" dt="2022-12-12T22:09:55.470" v="1589" actId="26606"/>
          <ac:spMkLst>
            <pc:docMk/>
            <pc:sldMk cId="2767438117" sldId="260"/>
            <ac:spMk id="14" creationId="{3CF62545-93A0-4FD5-9B48-48DCA794CBA1}"/>
          </ac:spMkLst>
        </pc:spChg>
        <pc:spChg chg="add del">
          <ac:chgData name="Kisha Moyo" userId="785df45b-44d3-4e16-bd20-cdd469ddb78e" providerId="ADAL" clId="{0DA8AB66-0D5F-E048-A116-468824BD9138}" dt="2022-12-12T22:09:55.470" v="1589" actId="26606"/>
          <ac:spMkLst>
            <pc:docMk/>
            <pc:sldMk cId="2767438117" sldId="260"/>
            <ac:spMk id="15" creationId="{FEF085B8-A2C0-4A6F-B663-CCC56F3CD373}"/>
          </ac:spMkLst>
        </pc:spChg>
        <pc:spChg chg="add del">
          <ac:chgData name="Kisha Moyo" userId="785df45b-44d3-4e16-bd20-cdd469ddb78e" providerId="ADAL" clId="{0DA8AB66-0D5F-E048-A116-468824BD9138}" dt="2022-12-12T22:09:55.470" v="1589" actId="26606"/>
          <ac:spMkLst>
            <pc:docMk/>
            <pc:sldMk cId="2767438117" sldId="260"/>
            <ac:spMk id="17" creationId="{2658F6D6-96E0-421A-96D6-3DF404008543}"/>
          </ac:spMkLst>
        </pc:spChg>
        <pc:spChg chg="add">
          <ac:chgData name="Kisha Moyo" userId="785df45b-44d3-4e16-bd20-cdd469ddb78e" providerId="ADAL" clId="{0DA8AB66-0D5F-E048-A116-468824BD9138}" dt="2022-12-12T22:09:55.608" v="1590" actId="26606"/>
          <ac:spMkLst>
            <pc:docMk/>
            <pc:sldMk cId="2767438117" sldId="260"/>
            <ac:spMk id="19" creationId="{1E214AA7-F028-4A0D-8698-61AEC754D1BC}"/>
          </ac:spMkLst>
        </pc:spChg>
        <pc:picChg chg="add del mod">
          <ac:chgData name="Kisha Moyo" userId="785df45b-44d3-4e16-bd20-cdd469ddb78e" providerId="ADAL" clId="{0DA8AB66-0D5F-E048-A116-468824BD9138}" dt="2022-12-12T22:07:30.065" v="1576" actId="478"/>
          <ac:picMkLst>
            <pc:docMk/>
            <pc:sldMk cId="2767438117" sldId="260"/>
            <ac:picMk id="7" creationId="{5A91A75E-09BA-2841-B89A-5E09CC0C2D92}"/>
          </ac:picMkLst>
        </pc:picChg>
        <pc:picChg chg="add del mod">
          <ac:chgData name="Kisha Moyo" userId="785df45b-44d3-4e16-bd20-cdd469ddb78e" providerId="ADAL" clId="{0DA8AB66-0D5F-E048-A116-468824BD9138}" dt="2022-12-12T22:07:43.056" v="1581" actId="478"/>
          <ac:picMkLst>
            <pc:docMk/>
            <pc:sldMk cId="2767438117" sldId="260"/>
            <ac:picMk id="10" creationId="{1FB7DD44-9062-6240-BE76-6D10A9CFFF4C}"/>
          </ac:picMkLst>
        </pc:picChg>
        <pc:picChg chg="add del">
          <ac:chgData name="Kisha Moyo" userId="785df45b-44d3-4e16-bd20-cdd469ddb78e" providerId="ADAL" clId="{0DA8AB66-0D5F-E048-A116-468824BD9138}" dt="2022-12-12T22:08:27.195" v="1583" actId="478"/>
          <ac:picMkLst>
            <pc:docMk/>
            <pc:sldMk cId="2767438117" sldId="260"/>
            <ac:picMk id="13" creationId="{62C9FC2A-2631-E548-8973-90837A2AFB97}"/>
          </ac:picMkLst>
        </pc:picChg>
        <pc:picChg chg="add del">
          <ac:chgData name="Kisha Moyo" userId="785df45b-44d3-4e16-bd20-cdd469ddb78e" providerId="ADAL" clId="{0DA8AB66-0D5F-E048-A116-468824BD9138}" dt="2022-12-12T22:09:09.552" v="1585" actId="478"/>
          <ac:picMkLst>
            <pc:docMk/>
            <pc:sldMk cId="2767438117" sldId="260"/>
            <ac:picMk id="16" creationId="{3A48C076-4486-684F-8289-56CAEFA6D5EA}"/>
          </ac:picMkLst>
        </pc:picChg>
        <pc:picChg chg="add mod ord">
          <ac:chgData name="Kisha Moyo" userId="785df45b-44d3-4e16-bd20-cdd469ddb78e" providerId="ADAL" clId="{0DA8AB66-0D5F-E048-A116-468824BD9138}" dt="2022-12-12T22:11:13.578" v="1599" actId="14100"/>
          <ac:picMkLst>
            <pc:docMk/>
            <pc:sldMk cId="2767438117" sldId="260"/>
            <ac:picMk id="22" creationId="{3590D39B-BBEF-934A-B506-A6E353FCAE4F}"/>
          </ac:picMkLst>
        </pc:picChg>
        <pc:picChg chg="add mod ord">
          <ac:chgData name="Kisha Moyo" userId="785df45b-44d3-4e16-bd20-cdd469ddb78e" providerId="ADAL" clId="{0DA8AB66-0D5F-E048-A116-468824BD9138}" dt="2022-12-12T22:11:49.706" v="1604" actId="167"/>
          <ac:picMkLst>
            <pc:docMk/>
            <pc:sldMk cId="2767438117" sldId="260"/>
            <ac:picMk id="24" creationId="{4B35606B-783B-2947-9799-C3105637A0D1}"/>
          </ac:picMkLst>
        </pc:picChg>
        <pc:cxnChg chg="add del">
          <ac:chgData name="Kisha Moyo" userId="785df45b-44d3-4e16-bd20-cdd469ddb78e" providerId="ADAL" clId="{0DA8AB66-0D5F-E048-A116-468824BD9138}" dt="2022-12-12T22:09:32.896" v="1587" actId="26606"/>
          <ac:cxnSpMkLst>
            <pc:docMk/>
            <pc:sldMk cId="2767438117" sldId="260"/>
            <ac:cxnSpMk id="12" creationId="{D6206FDC-2777-4D7F-AF9C-73413DA664C9}"/>
          </ac:cxnSpMkLst>
        </pc:cxnChg>
        <pc:cxnChg chg="add">
          <ac:chgData name="Kisha Moyo" userId="785df45b-44d3-4e16-bd20-cdd469ddb78e" providerId="ADAL" clId="{0DA8AB66-0D5F-E048-A116-468824BD9138}" dt="2022-12-12T22:09:55.608" v="1590" actId="26606"/>
          <ac:cxnSpMkLst>
            <pc:docMk/>
            <pc:sldMk cId="2767438117" sldId="260"/>
            <ac:cxnSpMk id="20" creationId="{D6206FDC-2777-4D7F-AF9C-73413DA664C9}"/>
          </ac:cxnSpMkLst>
        </pc:cxnChg>
      </pc:sldChg>
      <pc:sldChg chg="modSp new">
        <pc:chgData name="Kisha Moyo" userId="785df45b-44d3-4e16-bd20-cdd469ddb78e" providerId="ADAL" clId="{0DA8AB66-0D5F-E048-A116-468824BD9138}" dt="2022-12-12T22:18:45.973" v="1883" actId="20577"/>
        <pc:sldMkLst>
          <pc:docMk/>
          <pc:sldMk cId="1285688043" sldId="261"/>
        </pc:sldMkLst>
        <pc:spChg chg="mod">
          <ac:chgData name="Kisha Moyo" userId="785df45b-44d3-4e16-bd20-cdd469ddb78e" providerId="ADAL" clId="{0DA8AB66-0D5F-E048-A116-468824BD9138}" dt="2022-12-12T22:01:22.602" v="1567" actId="20577"/>
          <ac:spMkLst>
            <pc:docMk/>
            <pc:sldMk cId="1285688043" sldId="261"/>
            <ac:spMk id="2" creationId="{21B52E11-5FC7-D144-BEDC-FFF7F2B42762}"/>
          </ac:spMkLst>
        </pc:spChg>
        <pc:spChg chg="mod">
          <ac:chgData name="Kisha Moyo" userId="785df45b-44d3-4e16-bd20-cdd469ddb78e" providerId="ADAL" clId="{0DA8AB66-0D5F-E048-A116-468824BD9138}" dt="2022-12-12T22:18:45.973" v="1883" actId="20577"/>
          <ac:spMkLst>
            <pc:docMk/>
            <pc:sldMk cId="1285688043" sldId="261"/>
            <ac:spMk id="3" creationId="{20204F0A-4E59-634C-AC36-038A3C3457E6}"/>
          </ac:spMkLst>
        </pc:spChg>
      </pc:sldChg>
      <pc:sldChg chg="new del">
        <pc:chgData name="Kisha Moyo" userId="785df45b-44d3-4e16-bd20-cdd469ddb78e" providerId="ADAL" clId="{0DA8AB66-0D5F-E048-A116-468824BD9138}" dt="2022-12-12T21:36:32.025" v="356" actId="2696"/>
        <pc:sldMkLst>
          <pc:docMk/>
          <pc:sldMk cId="1823612023" sldId="261"/>
        </pc:sldMkLst>
      </pc:sldChg>
      <pc:sldChg chg="modSp new">
        <pc:chgData name="Kisha Moyo" userId="785df45b-44d3-4e16-bd20-cdd469ddb78e" providerId="ADAL" clId="{0DA8AB66-0D5F-E048-A116-468824BD9138}" dt="2022-12-12T21:38:08.037" v="572" actId="20577"/>
        <pc:sldMkLst>
          <pc:docMk/>
          <pc:sldMk cId="830088759" sldId="262"/>
        </pc:sldMkLst>
        <pc:spChg chg="mod">
          <ac:chgData name="Kisha Moyo" userId="785df45b-44d3-4e16-bd20-cdd469ddb78e" providerId="ADAL" clId="{0DA8AB66-0D5F-E048-A116-468824BD9138}" dt="2022-12-12T21:38:08.037" v="572" actId="20577"/>
          <ac:spMkLst>
            <pc:docMk/>
            <pc:sldMk cId="830088759" sldId="262"/>
            <ac:spMk id="2" creationId="{D0C049D3-C2DB-A440-9ED4-2568D92FAD9B}"/>
          </ac:spMkLst>
        </pc:spChg>
      </pc:sldChg>
      <pc:sldChg chg="modSp new">
        <pc:chgData name="Kisha Moyo" userId="785df45b-44d3-4e16-bd20-cdd469ddb78e" providerId="ADAL" clId="{0DA8AB66-0D5F-E048-A116-468824BD9138}" dt="2022-12-12T21:38:33.687" v="640" actId="20577"/>
        <pc:sldMkLst>
          <pc:docMk/>
          <pc:sldMk cId="2466921582" sldId="263"/>
        </pc:sldMkLst>
        <pc:spChg chg="mod">
          <ac:chgData name="Kisha Moyo" userId="785df45b-44d3-4e16-bd20-cdd469ddb78e" providerId="ADAL" clId="{0DA8AB66-0D5F-E048-A116-468824BD9138}" dt="2022-12-12T21:38:33.687" v="640" actId="20577"/>
          <ac:spMkLst>
            <pc:docMk/>
            <pc:sldMk cId="2466921582" sldId="263"/>
            <ac:spMk id="3" creationId="{F4169DE2-A302-B54E-B149-B41603A0B3E6}"/>
          </ac:spMkLst>
        </pc:spChg>
      </pc:sldChg>
      <pc:sldChg chg="modSp">
        <pc:chgData name="Kisha Moyo" userId="785df45b-44d3-4e16-bd20-cdd469ddb78e" providerId="ADAL" clId="{0DA8AB66-0D5F-E048-A116-468824BD9138}" dt="2022-12-12T22:16:10.749" v="1728" actId="27636"/>
        <pc:sldMkLst>
          <pc:docMk/>
          <pc:sldMk cId="843817497" sldId="264"/>
        </pc:sldMkLst>
        <pc:spChg chg="mod">
          <ac:chgData name="Kisha Moyo" userId="785df45b-44d3-4e16-bd20-cdd469ddb78e" providerId="ADAL" clId="{0DA8AB66-0D5F-E048-A116-468824BD9138}" dt="2022-12-12T22:16:10.749" v="1728" actId="27636"/>
          <ac:spMkLst>
            <pc:docMk/>
            <pc:sldMk cId="843817497" sldId="264"/>
            <ac:spMk id="3" creationId="{12C6A145-546F-B525-ADD3-1793AAD75383}"/>
          </ac:spMkLst>
        </pc:spChg>
      </pc:sldChg>
    </pc:docChg>
  </pc:docChgLst>
  <pc:docChgLst>
    <pc:chgData name="Kisha Moyo (2206657)" userId="785df45b-44d3-4e16-bd20-cdd469ddb78e" providerId="ADAL" clId="{CDC7FCCF-7A7B-7B48-A0BA-73756EBE4532}"/>
    <pc:docChg chg="undo custSel addSld delSld modSld">
      <pc:chgData name="Kisha Moyo (2206657)" userId="785df45b-44d3-4e16-bd20-cdd469ddb78e" providerId="ADAL" clId="{CDC7FCCF-7A7B-7B48-A0BA-73756EBE4532}" dt="2022-12-12T22:36:14.201" v="3692" actId="26606"/>
      <pc:docMkLst>
        <pc:docMk/>
      </pc:docMkLst>
      <pc:sldChg chg="modSp">
        <pc:chgData name="Kisha Moyo (2206657)" userId="785df45b-44d3-4e16-bd20-cdd469ddb78e" providerId="ADAL" clId="{CDC7FCCF-7A7B-7B48-A0BA-73756EBE4532}" dt="2022-12-12T22:02:23.093" v="999" actId="255"/>
        <pc:sldMkLst>
          <pc:docMk/>
          <pc:sldMk cId="2299314223" sldId="258"/>
        </pc:sldMkLst>
        <pc:spChg chg="mod">
          <ac:chgData name="Kisha Moyo (2206657)" userId="785df45b-44d3-4e16-bd20-cdd469ddb78e" providerId="ADAL" clId="{CDC7FCCF-7A7B-7B48-A0BA-73756EBE4532}" dt="2022-12-12T22:02:23.093" v="999" actId="255"/>
          <ac:spMkLst>
            <pc:docMk/>
            <pc:sldMk cId="2299314223" sldId="258"/>
            <ac:spMk id="3" creationId="{092BD768-FA9E-6B42-B617-E463DA634983}"/>
          </ac:spMkLst>
        </pc:spChg>
      </pc:sldChg>
      <pc:sldChg chg="modSp">
        <pc:chgData name="Kisha Moyo (2206657)" userId="785df45b-44d3-4e16-bd20-cdd469ddb78e" providerId="ADAL" clId="{CDC7FCCF-7A7B-7B48-A0BA-73756EBE4532}" dt="2022-12-12T21:53:05.767" v="231" actId="20577"/>
        <pc:sldMkLst>
          <pc:docMk/>
          <pc:sldMk cId="1746429521" sldId="259"/>
        </pc:sldMkLst>
        <pc:spChg chg="mod">
          <ac:chgData name="Kisha Moyo (2206657)" userId="785df45b-44d3-4e16-bd20-cdd469ddb78e" providerId="ADAL" clId="{CDC7FCCF-7A7B-7B48-A0BA-73756EBE4532}" dt="2022-12-12T21:53:05.767" v="231" actId="20577"/>
          <ac:spMkLst>
            <pc:docMk/>
            <pc:sldMk cId="1746429521" sldId="259"/>
            <ac:spMk id="3" creationId="{03377E19-56DA-8D40-9BF6-CEAF675BEFF4}"/>
          </ac:spMkLst>
        </pc:spChg>
      </pc:sldChg>
      <pc:sldChg chg="addSp modSp">
        <pc:chgData name="Kisha Moyo (2206657)" userId="785df45b-44d3-4e16-bd20-cdd469ddb78e" providerId="ADAL" clId="{CDC7FCCF-7A7B-7B48-A0BA-73756EBE4532}" dt="2022-12-12T21:51:08.523" v="220" actId="20577"/>
        <pc:sldMkLst>
          <pc:docMk/>
          <pc:sldMk cId="2767438117" sldId="260"/>
        </pc:sldMkLst>
        <pc:spChg chg="mod">
          <ac:chgData name="Kisha Moyo (2206657)" userId="785df45b-44d3-4e16-bd20-cdd469ddb78e" providerId="ADAL" clId="{CDC7FCCF-7A7B-7B48-A0BA-73756EBE4532}" dt="2022-12-12T21:47:56.614" v="168" actId="1076"/>
          <ac:spMkLst>
            <pc:docMk/>
            <pc:sldMk cId="2767438117" sldId="260"/>
            <ac:spMk id="3" creationId="{B5452396-53D3-5346-99D6-F238E82DFD38}"/>
          </ac:spMkLst>
        </pc:spChg>
        <pc:spChg chg="add mod">
          <ac:chgData name="Kisha Moyo (2206657)" userId="785df45b-44d3-4e16-bd20-cdd469ddb78e" providerId="ADAL" clId="{CDC7FCCF-7A7B-7B48-A0BA-73756EBE4532}" dt="2022-12-12T21:51:08.523" v="220" actId="20577"/>
          <ac:spMkLst>
            <pc:docMk/>
            <pc:sldMk cId="2767438117" sldId="260"/>
            <ac:spMk id="5" creationId="{B2CABC85-92B4-9167-7DB2-65DC04F82D13}"/>
          </ac:spMkLst>
        </pc:spChg>
      </pc:sldChg>
      <pc:sldChg chg="addSp delSp modSp mod setBg setClrOvrMap">
        <pc:chgData name="Kisha Moyo (2206657)" userId="785df45b-44d3-4e16-bd20-cdd469ddb78e" providerId="ADAL" clId="{CDC7FCCF-7A7B-7B48-A0BA-73756EBE4532}" dt="2022-12-12T22:35:32.907" v="3690" actId="26606"/>
        <pc:sldMkLst>
          <pc:docMk/>
          <pc:sldMk cId="1285688043" sldId="261"/>
        </pc:sldMkLst>
        <pc:spChg chg="mod">
          <ac:chgData name="Kisha Moyo (2206657)" userId="785df45b-44d3-4e16-bd20-cdd469ddb78e" providerId="ADAL" clId="{CDC7FCCF-7A7B-7B48-A0BA-73756EBE4532}" dt="2022-12-12T22:35:32.907" v="3690" actId="26606"/>
          <ac:spMkLst>
            <pc:docMk/>
            <pc:sldMk cId="1285688043" sldId="261"/>
            <ac:spMk id="2" creationId="{21B52E11-5FC7-D144-BEDC-FFF7F2B42762}"/>
          </ac:spMkLst>
        </pc:spChg>
        <pc:spChg chg="mod">
          <ac:chgData name="Kisha Moyo (2206657)" userId="785df45b-44d3-4e16-bd20-cdd469ddb78e" providerId="ADAL" clId="{CDC7FCCF-7A7B-7B48-A0BA-73756EBE4532}" dt="2022-12-12T22:35:32.907" v="3690" actId="26606"/>
          <ac:spMkLst>
            <pc:docMk/>
            <pc:sldMk cId="1285688043" sldId="261"/>
            <ac:spMk id="3" creationId="{20204F0A-4E59-634C-AC36-038A3C3457E6}"/>
          </ac:spMkLst>
        </pc:spChg>
        <pc:spChg chg="add del">
          <ac:chgData name="Kisha Moyo (2206657)" userId="785df45b-44d3-4e16-bd20-cdd469ddb78e" providerId="ADAL" clId="{CDC7FCCF-7A7B-7B48-A0BA-73756EBE4532}" dt="2022-12-12T22:35:32.852" v="3689" actId="26606"/>
          <ac:spMkLst>
            <pc:docMk/>
            <pc:sldMk cId="1285688043" sldId="261"/>
            <ac:spMk id="9" creationId="{362810D9-2C5A-477D-949C-C191895477F3}"/>
          </ac:spMkLst>
        </pc:spChg>
        <pc:spChg chg="add del">
          <ac:chgData name="Kisha Moyo (2206657)" userId="785df45b-44d3-4e16-bd20-cdd469ddb78e" providerId="ADAL" clId="{CDC7FCCF-7A7B-7B48-A0BA-73756EBE4532}" dt="2022-12-12T22:35:32.852" v="3689" actId="26606"/>
          <ac:spMkLst>
            <pc:docMk/>
            <pc:sldMk cId="1285688043" sldId="261"/>
            <ac:spMk id="11" creationId="{081E4A58-353D-44AE-B2FC-2A74E2E400F7}"/>
          </ac:spMkLst>
        </pc:spChg>
        <pc:spChg chg="add">
          <ac:chgData name="Kisha Moyo (2206657)" userId="785df45b-44d3-4e16-bd20-cdd469ddb78e" providerId="ADAL" clId="{CDC7FCCF-7A7B-7B48-A0BA-73756EBE4532}" dt="2022-12-12T22:35:32.907" v="3690" actId="26606"/>
          <ac:spMkLst>
            <pc:docMk/>
            <pc:sldMk cId="1285688043" sldId="261"/>
            <ac:spMk id="15" creationId="{28FF88A3-8EBC-4142-8CC2-EBE257ED6C90}"/>
          </ac:spMkLst>
        </pc:spChg>
        <pc:grpChg chg="add">
          <ac:chgData name="Kisha Moyo (2206657)" userId="785df45b-44d3-4e16-bd20-cdd469ddb78e" providerId="ADAL" clId="{CDC7FCCF-7A7B-7B48-A0BA-73756EBE4532}" dt="2022-12-12T22:35:32.907" v="3690" actId="26606"/>
          <ac:grpSpMkLst>
            <pc:docMk/>
            <pc:sldMk cId="1285688043" sldId="261"/>
            <ac:grpSpMk id="16" creationId="{27D8A815-1B1F-4DB5-A03C-F4987CF0CB0F}"/>
          </ac:grpSpMkLst>
        </pc:grpChg>
        <pc:picChg chg="add mod ord">
          <ac:chgData name="Kisha Moyo (2206657)" userId="785df45b-44d3-4e16-bd20-cdd469ddb78e" providerId="ADAL" clId="{CDC7FCCF-7A7B-7B48-A0BA-73756EBE4532}" dt="2022-12-12T22:35:32.907" v="3690" actId="26606"/>
          <ac:picMkLst>
            <pc:docMk/>
            <pc:sldMk cId="1285688043" sldId="261"/>
            <ac:picMk id="4" creationId="{66A0590F-9D82-6CF0-6ACD-74800180C453}"/>
          </ac:picMkLst>
        </pc:picChg>
      </pc:sldChg>
      <pc:sldChg chg="addSp delSp modSp mod setBg setClrOvrMap">
        <pc:chgData name="Kisha Moyo (2206657)" userId="785df45b-44d3-4e16-bd20-cdd469ddb78e" providerId="ADAL" clId="{CDC7FCCF-7A7B-7B48-A0BA-73756EBE4532}" dt="2022-12-12T22:34:50.618" v="3686" actId="26606"/>
        <pc:sldMkLst>
          <pc:docMk/>
          <pc:sldMk cId="830088759" sldId="262"/>
        </pc:sldMkLst>
        <pc:spChg chg="mod">
          <ac:chgData name="Kisha Moyo (2206657)" userId="785df45b-44d3-4e16-bd20-cdd469ddb78e" providerId="ADAL" clId="{CDC7FCCF-7A7B-7B48-A0BA-73756EBE4532}" dt="2022-12-12T22:34:50.618" v="3686" actId="26606"/>
          <ac:spMkLst>
            <pc:docMk/>
            <pc:sldMk cId="830088759" sldId="262"/>
            <ac:spMk id="2" creationId="{D0C049D3-C2DB-A440-9ED4-2568D92FAD9B}"/>
          </ac:spMkLst>
        </pc:spChg>
        <pc:spChg chg="mod">
          <ac:chgData name="Kisha Moyo (2206657)" userId="785df45b-44d3-4e16-bd20-cdd469ddb78e" providerId="ADAL" clId="{CDC7FCCF-7A7B-7B48-A0BA-73756EBE4532}" dt="2022-12-12T22:34:50.618" v="3686" actId="26606"/>
          <ac:spMkLst>
            <pc:docMk/>
            <pc:sldMk cId="830088759" sldId="262"/>
            <ac:spMk id="3" creationId="{1DDC00EC-82A0-2E47-9D3D-A3C8CC6DAB55}"/>
          </ac:spMkLst>
        </pc:spChg>
        <pc:spChg chg="add">
          <ac:chgData name="Kisha Moyo (2206657)" userId="785df45b-44d3-4e16-bd20-cdd469ddb78e" providerId="ADAL" clId="{CDC7FCCF-7A7B-7B48-A0BA-73756EBE4532}" dt="2022-12-12T22:34:50.618" v="3686" actId="26606"/>
          <ac:spMkLst>
            <pc:docMk/>
            <pc:sldMk cId="830088759" sldId="262"/>
            <ac:spMk id="10" creationId="{C5E6CFF1-2F42-4E10-9A97-F116F46F53FE}"/>
          </ac:spMkLst>
        </pc:spChg>
        <pc:picChg chg="add del mod">
          <ac:chgData name="Kisha Moyo (2206657)" userId="785df45b-44d3-4e16-bd20-cdd469ddb78e" providerId="ADAL" clId="{CDC7FCCF-7A7B-7B48-A0BA-73756EBE4532}" dt="2022-12-12T22:34:38.866" v="3684" actId="21"/>
          <ac:picMkLst>
            <pc:docMk/>
            <pc:sldMk cId="830088759" sldId="262"/>
            <ac:picMk id="4" creationId="{81E68F9A-F029-45B1-5D8A-825195385A79}"/>
          </ac:picMkLst>
        </pc:picChg>
        <pc:picChg chg="add mod ord">
          <ac:chgData name="Kisha Moyo (2206657)" userId="785df45b-44d3-4e16-bd20-cdd469ddb78e" providerId="ADAL" clId="{CDC7FCCF-7A7B-7B48-A0BA-73756EBE4532}" dt="2022-12-12T22:34:50.618" v="3686" actId="26606"/>
          <ac:picMkLst>
            <pc:docMk/>
            <pc:sldMk cId="830088759" sldId="262"/>
            <ac:picMk id="5" creationId="{67D84DAE-AFBF-D7F9-4EB3-2568BD6B990C}"/>
          </ac:picMkLst>
        </pc:picChg>
        <pc:cxnChg chg="add">
          <ac:chgData name="Kisha Moyo (2206657)" userId="785df45b-44d3-4e16-bd20-cdd469ddb78e" providerId="ADAL" clId="{CDC7FCCF-7A7B-7B48-A0BA-73756EBE4532}" dt="2022-12-12T22:34:50.618" v="3686" actId="26606"/>
          <ac:cxnSpMkLst>
            <pc:docMk/>
            <pc:sldMk cId="830088759" sldId="262"/>
            <ac:cxnSpMk id="12" creationId="{67182200-4859-4C8D-BCBB-55B245C28BA3}"/>
          </ac:cxnSpMkLst>
        </pc:cxnChg>
      </pc:sldChg>
      <pc:sldChg chg="delSp">
        <pc:chgData name="Kisha Moyo (2206657)" userId="785df45b-44d3-4e16-bd20-cdd469ddb78e" providerId="ADAL" clId="{CDC7FCCF-7A7B-7B48-A0BA-73756EBE4532}" dt="2022-12-12T22:27:05.960" v="2681" actId="21"/>
        <pc:sldMkLst>
          <pc:docMk/>
          <pc:sldMk cId="2466921582" sldId="263"/>
        </pc:sldMkLst>
        <pc:spChg chg="del">
          <ac:chgData name="Kisha Moyo (2206657)" userId="785df45b-44d3-4e16-bd20-cdd469ddb78e" providerId="ADAL" clId="{CDC7FCCF-7A7B-7B48-A0BA-73756EBE4532}" dt="2022-12-12T22:27:05.960" v="2681" actId="21"/>
          <ac:spMkLst>
            <pc:docMk/>
            <pc:sldMk cId="2466921582" sldId="263"/>
            <ac:spMk id="2" creationId="{93D25330-D0CE-BA4E-AA11-9FEB6C9B715E}"/>
          </ac:spMkLst>
        </pc:spChg>
      </pc:sldChg>
      <pc:sldChg chg="modSp new">
        <pc:chgData name="Kisha Moyo (2206657)" userId="785df45b-44d3-4e16-bd20-cdd469ddb78e" providerId="ADAL" clId="{CDC7FCCF-7A7B-7B48-A0BA-73756EBE4532}" dt="2022-12-12T22:17:14.827" v="1825" actId="1576"/>
        <pc:sldMkLst>
          <pc:docMk/>
          <pc:sldMk cId="843817497" sldId="264"/>
        </pc:sldMkLst>
        <pc:spChg chg="mod">
          <ac:chgData name="Kisha Moyo (2206657)" userId="785df45b-44d3-4e16-bd20-cdd469ddb78e" providerId="ADAL" clId="{CDC7FCCF-7A7B-7B48-A0BA-73756EBE4532}" dt="2022-12-12T21:48:14.505" v="179" actId="20577"/>
          <ac:spMkLst>
            <pc:docMk/>
            <pc:sldMk cId="843817497" sldId="264"/>
            <ac:spMk id="2" creationId="{B37C5707-601F-9306-16F3-C9D07CF1725E}"/>
          </ac:spMkLst>
        </pc:spChg>
        <pc:spChg chg="mod">
          <ac:chgData name="Kisha Moyo (2206657)" userId="785df45b-44d3-4e16-bd20-cdd469ddb78e" providerId="ADAL" clId="{CDC7FCCF-7A7B-7B48-A0BA-73756EBE4532}" dt="2022-12-12T22:17:14.827" v="1825" actId="1576"/>
          <ac:spMkLst>
            <pc:docMk/>
            <pc:sldMk cId="843817497" sldId="264"/>
            <ac:spMk id="3" creationId="{12C6A145-546F-B525-ADD3-1793AAD75383}"/>
          </ac:spMkLst>
        </pc:spChg>
      </pc:sldChg>
      <pc:sldChg chg="modSp new del">
        <pc:chgData name="Kisha Moyo (2206657)" userId="785df45b-44d3-4e16-bd20-cdd469ddb78e" providerId="ADAL" clId="{CDC7FCCF-7A7B-7B48-A0BA-73756EBE4532}" dt="2022-12-12T22:10:45.770" v="1121" actId="2696"/>
        <pc:sldMkLst>
          <pc:docMk/>
          <pc:sldMk cId="3063110129" sldId="265"/>
        </pc:sldMkLst>
        <pc:spChg chg="mod">
          <ac:chgData name="Kisha Moyo (2206657)" userId="785df45b-44d3-4e16-bd20-cdd469ddb78e" providerId="ADAL" clId="{CDC7FCCF-7A7B-7B48-A0BA-73756EBE4532}" dt="2022-12-12T22:10:38.734" v="1120" actId="20577"/>
          <ac:spMkLst>
            <pc:docMk/>
            <pc:sldMk cId="3063110129" sldId="265"/>
            <ac:spMk id="2" creationId="{DE44A97E-6AA3-4554-FE84-2A1D7D0AC6D0}"/>
          </ac:spMkLst>
        </pc:spChg>
      </pc:sldChg>
      <pc:sldChg chg="addSp modSp new mod setBg">
        <pc:chgData name="Kisha Moyo (2206657)" userId="785df45b-44d3-4e16-bd20-cdd469ddb78e" providerId="ADAL" clId="{CDC7FCCF-7A7B-7B48-A0BA-73756EBE4532}" dt="2022-12-12T22:36:14.201" v="3692" actId="26606"/>
        <pc:sldMkLst>
          <pc:docMk/>
          <pc:sldMk cId="3801290879" sldId="265"/>
        </pc:sldMkLst>
        <pc:spChg chg="mod">
          <ac:chgData name="Kisha Moyo (2206657)" userId="785df45b-44d3-4e16-bd20-cdd469ddb78e" providerId="ADAL" clId="{CDC7FCCF-7A7B-7B48-A0BA-73756EBE4532}" dt="2022-12-12T22:36:14.201" v="3692" actId="26606"/>
          <ac:spMkLst>
            <pc:docMk/>
            <pc:sldMk cId="3801290879" sldId="265"/>
            <ac:spMk id="2" creationId="{4236D36D-EC3C-84CA-7945-9B8500A579E3}"/>
          </ac:spMkLst>
        </pc:spChg>
        <pc:spChg chg="mod">
          <ac:chgData name="Kisha Moyo (2206657)" userId="785df45b-44d3-4e16-bd20-cdd469ddb78e" providerId="ADAL" clId="{CDC7FCCF-7A7B-7B48-A0BA-73756EBE4532}" dt="2022-12-12T22:36:14.201" v="3692" actId="26606"/>
          <ac:spMkLst>
            <pc:docMk/>
            <pc:sldMk cId="3801290879" sldId="265"/>
            <ac:spMk id="3" creationId="{09C1EE7A-1B37-0937-7581-6A4D59F7580A}"/>
          </ac:spMkLst>
        </pc:spChg>
        <pc:spChg chg="add">
          <ac:chgData name="Kisha Moyo (2206657)" userId="785df45b-44d3-4e16-bd20-cdd469ddb78e" providerId="ADAL" clId="{CDC7FCCF-7A7B-7B48-A0BA-73756EBE4532}" dt="2022-12-12T22:36:14.201" v="3692" actId="26606"/>
          <ac:spMkLst>
            <pc:docMk/>
            <pc:sldMk cId="3801290879" sldId="265"/>
            <ac:spMk id="9" creationId="{122F9423-F4B1-45D4-8445-E9991ECCBCCF}"/>
          </ac:spMkLst>
        </pc:spChg>
        <pc:grpChg chg="add">
          <ac:chgData name="Kisha Moyo (2206657)" userId="785df45b-44d3-4e16-bd20-cdd469ddb78e" providerId="ADAL" clId="{CDC7FCCF-7A7B-7B48-A0BA-73756EBE4532}" dt="2022-12-12T22:36:14.201" v="3692" actId="26606"/>
          <ac:grpSpMkLst>
            <pc:docMk/>
            <pc:sldMk cId="3801290879" sldId="265"/>
            <ac:grpSpMk id="11" creationId="{770AE191-D2EA-45C9-A44D-830C188F74CB}"/>
          </ac:grpSpMkLst>
        </pc:grpChg>
        <pc:picChg chg="add mod">
          <ac:chgData name="Kisha Moyo (2206657)" userId="785df45b-44d3-4e16-bd20-cdd469ddb78e" providerId="ADAL" clId="{CDC7FCCF-7A7B-7B48-A0BA-73756EBE4532}" dt="2022-12-12T22:36:14.201" v="3692" actId="26606"/>
          <ac:picMkLst>
            <pc:docMk/>
            <pc:sldMk cId="3801290879" sldId="265"/>
            <ac:picMk id="4" creationId="{87FDB60E-5418-CBD5-8BED-E41D0E03D83C}"/>
          </ac:picMkLst>
        </pc:picChg>
      </pc:sldChg>
      <pc:sldChg chg="delSp modSp new">
        <pc:chgData name="Kisha Moyo (2206657)" userId="785df45b-44d3-4e16-bd20-cdd469ddb78e" providerId="ADAL" clId="{CDC7FCCF-7A7B-7B48-A0BA-73756EBE4532}" dt="2022-12-12T22:26:58.758" v="2680" actId="1076"/>
        <pc:sldMkLst>
          <pc:docMk/>
          <pc:sldMk cId="704932029" sldId="266"/>
        </pc:sldMkLst>
        <pc:spChg chg="del">
          <ac:chgData name="Kisha Moyo (2206657)" userId="785df45b-44d3-4e16-bd20-cdd469ddb78e" providerId="ADAL" clId="{CDC7FCCF-7A7B-7B48-A0BA-73756EBE4532}" dt="2022-12-12T22:26:54.940" v="2679" actId="21"/>
          <ac:spMkLst>
            <pc:docMk/>
            <pc:sldMk cId="704932029" sldId="266"/>
            <ac:spMk id="2" creationId="{095395C0-1A52-9635-2276-222BB35EC5DD}"/>
          </ac:spMkLst>
        </pc:spChg>
        <pc:spChg chg="mod">
          <ac:chgData name="Kisha Moyo (2206657)" userId="785df45b-44d3-4e16-bd20-cdd469ddb78e" providerId="ADAL" clId="{CDC7FCCF-7A7B-7B48-A0BA-73756EBE4532}" dt="2022-12-12T22:26:58.758" v="2680" actId="1076"/>
          <ac:spMkLst>
            <pc:docMk/>
            <pc:sldMk cId="704932029" sldId="266"/>
            <ac:spMk id="3" creationId="{F59927F9-54F7-EC49-601F-EA9B8F86E02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BEC36-B22D-7241-8169-51755E66BD7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2ABF117-32B1-B14C-9B1D-F2E4626743A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9FD30E4-8C3D-E246-996E-A9AF30632BFB}"/>
              </a:ext>
            </a:extLst>
          </p:cNvPr>
          <p:cNvSpPr>
            <a:spLocks noGrp="1"/>
          </p:cNvSpPr>
          <p:nvPr>
            <p:ph type="dt" sz="half" idx="10"/>
          </p:nvPr>
        </p:nvSpPr>
        <p:spPr/>
        <p:txBody>
          <a:bodyPr/>
          <a:lstStyle/>
          <a:p>
            <a:fld id="{1EC34B16-C59F-2C43-8938-B7F94FF05FA1}" type="datetimeFigureOut">
              <a:rPr lang="en-US" smtClean="0"/>
              <a:t>12/12/2022</a:t>
            </a:fld>
            <a:endParaRPr lang="en-US"/>
          </a:p>
        </p:txBody>
      </p:sp>
      <p:sp>
        <p:nvSpPr>
          <p:cNvPr id="5" name="Footer Placeholder 4">
            <a:extLst>
              <a:ext uri="{FF2B5EF4-FFF2-40B4-BE49-F238E27FC236}">
                <a16:creationId xmlns:a16="http://schemas.microsoft.com/office/drawing/2014/main" id="{EAAEF7E3-9C63-9040-9B77-257C4D723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1BB2EFA-53B7-4C48-9A2E-A02D85E134B1}"/>
              </a:ext>
            </a:extLst>
          </p:cNvPr>
          <p:cNvSpPr>
            <a:spLocks noGrp="1"/>
          </p:cNvSpPr>
          <p:nvPr>
            <p:ph type="sldNum" sz="quarter" idx="12"/>
          </p:nvPr>
        </p:nvSpPr>
        <p:spPr/>
        <p:txBody>
          <a:bodyPr/>
          <a:lstStyle/>
          <a:p>
            <a:fld id="{DE29817B-899F-294B-9608-21F63F03B311}" type="slidenum">
              <a:rPr lang="en-US" smtClean="0"/>
              <a:t>‹#›</a:t>
            </a:fld>
            <a:endParaRPr lang="en-US"/>
          </a:p>
        </p:txBody>
      </p:sp>
    </p:spTree>
    <p:extLst>
      <p:ext uri="{BB962C8B-B14F-4D97-AF65-F5344CB8AC3E}">
        <p14:creationId xmlns:p14="http://schemas.microsoft.com/office/powerpoint/2010/main" val="17921608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9AACD-4BEF-204B-A002-80C433B64F1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609C34B-B404-9F47-8360-E42B7F4F6D6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8EC8D26-74DF-FA40-914D-82B74BC388C5}"/>
              </a:ext>
            </a:extLst>
          </p:cNvPr>
          <p:cNvSpPr>
            <a:spLocks noGrp="1"/>
          </p:cNvSpPr>
          <p:nvPr>
            <p:ph type="dt" sz="half" idx="10"/>
          </p:nvPr>
        </p:nvSpPr>
        <p:spPr/>
        <p:txBody>
          <a:bodyPr/>
          <a:lstStyle/>
          <a:p>
            <a:fld id="{1EC34B16-C59F-2C43-8938-B7F94FF05FA1}" type="datetimeFigureOut">
              <a:rPr lang="en-US" smtClean="0"/>
              <a:t>12/12/2022</a:t>
            </a:fld>
            <a:endParaRPr lang="en-US"/>
          </a:p>
        </p:txBody>
      </p:sp>
      <p:sp>
        <p:nvSpPr>
          <p:cNvPr id="5" name="Footer Placeholder 4">
            <a:extLst>
              <a:ext uri="{FF2B5EF4-FFF2-40B4-BE49-F238E27FC236}">
                <a16:creationId xmlns:a16="http://schemas.microsoft.com/office/drawing/2014/main" id="{6FD48E99-5488-C24C-941C-0E7A558196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CE9AB49-3B1D-E449-82A3-6BC89F35DD29}"/>
              </a:ext>
            </a:extLst>
          </p:cNvPr>
          <p:cNvSpPr>
            <a:spLocks noGrp="1"/>
          </p:cNvSpPr>
          <p:nvPr>
            <p:ph type="sldNum" sz="quarter" idx="12"/>
          </p:nvPr>
        </p:nvSpPr>
        <p:spPr/>
        <p:txBody>
          <a:bodyPr/>
          <a:lstStyle/>
          <a:p>
            <a:fld id="{DE29817B-899F-294B-9608-21F63F03B311}" type="slidenum">
              <a:rPr lang="en-US" smtClean="0"/>
              <a:t>‹#›</a:t>
            </a:fld>
            <a:endParaRPr lang="en-US"/>
          </a:p>
        </p:txBody>
      </p:sp>
    </p:spTree>
    <p:extLst>
      <p:ext uri="{BB962C8B-B14F-4D97-AF65-F5344CB8AC3E}">
        <p14:creationId xmlns:p14="http://schemas.microsoft.com/office/powerpoint/2010/main" val="30807529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53FEC-361D-1244-A06C-8A124EE9C42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CFBE822-2CBD-204F-8622-936C6AF3039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465F9A4-BF79-1A40-B11F-EFFB670409FA}"/>
              </a:ext>
            </a:extLst>
          </p:cNvPr>
          <p:cNvSpPr>
            <a:spLocks noGrp="1"/>
          </p:cNvSpPr>
          <p:nvPr>
            <p:ph type="dt" sz="half" idx="10"/>
          </p:nvPr>
        </p:nvSpPr>
        <p:spPr/>
        <p:txBody>
          <a:bodyPr/>
          <a:lstStyle/>
          <a:p>
            <a:fld id="{1EC34B16-C59F-2C43-8938-B7F94FF05FA1}" type="datetimeFigureOut">
              <a:rPr lang="en-US" smtClean="0"/>
              <a:t>12/12/2022</a:t>
            </a:fld>
            <a:endParaRPr lang="en-US"/>
          </a:p>
        </p:txBody>
      </p:sp>
      <p:sp>
        <p:nvSpPr>
          <p:cNvPr id="5" name="Footer Placeholder 4">
            <a:extLst>
              <a:ext uri="{FF2B5EF4-FFF2-40B4-BE49-F238E27FC236}">
                <a16:creationId xmlns:a16="http://schemas.microsoft.com/office/drawing/2014/main" id="{0BC0F719-3037-4648-9451-B6C33AF135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06E39A8-0B26-2E48-89A4-DE8F0EC45BAB}"/>
              </a:ext>
            </a:extLst>
          </p:cNvPr>
          <p:cNvSpPr>
            <a:spLocks noGrp="1"/>
          </p:cNvSpPr>
          <p:nvPr>
            <p:ph type="sldNum" sz="quarter" idx="12"/>
          </p:nvPr>
        </p:nvSpPr>
        <p:spPr/>
        <p:txBody>
          <a:bodyPr/>
          <a:lstStyle/>
          <a:p>
            <a:fld id="{DE29817B-899F-294B-9608-21F63F03B311}" type="slidenum">
              <a:rPr lang="en-US" smtClean="0"/>
              <a:t>‹#›</a:t>
            </a:fld>
            <a:endParaRPr lang="en-US"/>
          </a:p>
        </p:txBody>
      </p:sp>
    </p:spTree>
    <p:extLst>
      <p:ext uri="{BB962C8B-B14F-4D97-AF65-F5344CB8AC3E}">
        <p14:creationId xmlns:p14="http://schemas.microsoft.com/office/powerpoint/2010/main" val="41588136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9FC0AD-4C86-704A-9DD0-A1527AA84FB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9819B4B-1EDF-6B45-87E0-71B5C8AABA6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82311EE-B982-024A-AB95-9B3097F5F0E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DFE18A6-7EEF-934D-A4CA-7E5D9AB4D4A3}"/>
              </a:ext>
            </a:extLst>
          </p:cNvPr>
          <p:cNvSpPr>
            <a:spLocks noGrp="1"/>
          </p:cNvSpPr>
          <p:nvPr>
            <p:ph type="dt" sz="half" idx="10"/>
          </p:nvPr>
        </p:nvSpPr>
        <p:spPr/>
        <p:txBody>
          <a:bodyPr/>
          <a:lstStyle/>
          <a:p>
            <a:fld id="{1EC34B16-C59F-2C43-8938-B7F94FF05FA1}" type="datetimeFigureOut">
              <a:rPr lang="en-US" smtClean="0"/>
              <a:t>12/12/2022</a:t>
            </a:fld>
            <a:endParaRPr lang="en-US"/>
          </a:p>
        </p:txBody>
      </p:sp>
      <p:sp>
        <p:nvSpPr>
          <p:cNvPr id="6" name="Footer Placeholder 5">
            <a:extLst>
              <a:ext uri="{FF2B5EF4-FFF2-40B4-BE49-F238E27FC236}">
                <a16:creationId xmlns:a16="http://schemas.microsoft.com/office/drawing/2014/main" id="{53E3F1F3-830B-EA47-AB87-FE58F2D81A3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11C1F64-84FC-ED45-B99D-A555DF1D063F}"/>
              </a:ext>
            </a:extLst>
          </p:cNvPr>
          <p:cNvSpPr>
            <a:spLocks noGrp="1"/>
          </p:cNvSpPr>
          <p:nvPr>
            <p:ph type="sldNum" sz="quarter" idx="12"/>
          </p:nvPr>
        </p:nvSpPr>
        <p:spPr/>
        <p:txBody>
          <a:bodyPr/>
          <a:lstStyle/>
          <a:p>
            <a:fld id="{DE29817B-899F-294B-9608-21F63F03B311}" type="slidenum">
              <a:rPr lang="en-US" smtClean="0"/>
              <a:t>‹#›</a:t>
            </a:fld>
            <a:endParaRPr lang="en-US"/>
          </a:p>
        </p:txBody>
      </p:sp>
    </p:spTree>
    <p:extLst>
      <p:ext uri="{BB962C8B-B14F-4D97-AF65-F5344CB8AC3E}">
        <p14:creationId xmlns:p14="http://schemas.microsoft.com/office/powerpoint/2010/main" val="11293004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8B819-E8A3-A144-94F4-D90408DA830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B74EC54-8342-C94E-B630-FAA207F49E9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A488CC7-F9D3-E249-B07E-7A28C42CD1F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D1BC7DC-3BF6-D64C-827B-0860737B11B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60F833F-21E6-6E4F-AE0D-C85B93BFE2C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8D6B7914-9B34-3847-B3D8-461A1A6C05D2}"/>
              </a:ext>
            </a:extLst>
          </p:cNvPr>
          <p:cNvSpPr>
            <a:spLocks noGrp="1"/>
          </p:cNvSpPr>
          <p:nvPr>
            <p:ph type="dt" sz="half" idx="10"/>
          </p:nvPr>
        </p:nvSpPr>
        <p:spPr/>
        <p:txBody>
          <a:bodyPr/>
          <a:lstStyle/>
          <a:p>
            <a:fld id="{1EC34B16-C59F-2C43-8938-B7F94FF05FA1}" type="datetimeFigureOut">
              <a:rPr lang="en-US" smtClean="0"/>
              <a:t>12/12/2022</a:t>
            </a:fld>
            <a:endParaRPr lang="en-US"/>
          </a:p>
        </p:txBody>
      </p:sp>
      <p:sp>
        <p:nvSpPr>
          <p:cNvPr id="8" name="Footer Placeholder 7">
            <a:extLst>
              <a:ext uri="{FF2B5EF4-FFF2-40B4-BE49-F238E27FC236}">
                <a16:creationId xmlns:a16="http://schemas.microsoft.com/office/drawing/2014/main" id="{89790403-872A-A045-B65F-C00028897CD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5B10D07-A1A0-C547-8BA3-EFCE7097BEA2}"/>
              </a:ext>
            </a:extLst>
          </p:cNvPr>
          <p:cNvSpPr>
            <a:spLocks noGrp="1"/>
          </p:cNvSpPr>
          <p:nvPr>
            <p:ph type="sldNum" sz="quarter" idx="12"/>
          </p:nvPr>
        </p:nvSpPr>
        <p:spPr/>
        <p:txBody>
          <a:bodyPr/>
          <a:lstStyle/>
          <a:p>
            <a:fld id="{DE29817B-899F-294B-9608-21F63F03B311}" type="slidenum">
              <a:rPr lang="en-US" smtClean="0"/>
              <a:t>‹#›</a:t>
            </a:fld>
            <a:endParaRPr lang="en-US"/>
          </a:p>
        </p:txBody>
      </p:sp>
    </p:spTree>
    <p:extLst>
      <p:ext uri="{BB962C8B-B14F-4D97-AF65-F5344CB8AC3E}">
        <p14:creationId xmlns:p14="http://schemas.microsoft.com/office/powerpoint/2010/main" val="11103136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A1BCF-BE53-ED4E-85D7-27E9C3E8889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42E9782-68D6-3B41-95FB-0DE055AF04B4}"/>
              </a:ext>
            </a:extLst>
          </p:cNvPr>
          <p:cNvSpPr>
            <a:spLocks noGrp="1"/>
          </p:cNvSpPr>
          <p:nvPr>
            <p:ph type="dt" sz="half" idx="10"/>
          </p:nvPr>
        </p:nvSpPr>
        <p:spPr/>
        <p:txBody>
          <a:bodyPr/>
          <a:lstStyle/>
          <a:p>
            <a:fld id="{1EC34B16-C59F-2C43-8938-B7F94FF05FA1}" type="datetimeFigureOut">
              <a:rPr lang="en-US" smtClean="0"/>
              <a:t>12/12/2022</a:t>
            </a:fld>
            <a:endParaRPr lang="en-US"/>
          </a:p>
        </p:txBody>
      </p:sp>
      <p:sp>
        <p:nvSpPr>
          <p:cNvPr id="4" name="Footer Placeholder 3">
            <a:extLst>
              <a:ext uri="{FF2B5EF4-FFF2-40B4-BE49-F238E27FC236}">
                <a16:creationId xmlns:a16="http://schemas.microsoft.com/office/drawing/2014/main" id="{BDC5CE34-3CAD-1C41-97E4-551369EDAF6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DC5BAB-DDA5-7B41-BD3C-B2182CDEA776}"/>
              </a:ext>
            </a:extLst>
          </p:cNvPr>
          <p:cNvSpPr>
            <a:spLocks noGrp="1"/>
          </p:cNvSpPr>
          <p:nvPr>
            <p:ph type="sldNum" sz="quarter" idx="12"/>
          </p:nvPr>
        </p:nvSpPr>
        <p:spPr/>
        <p:txBody>
          <a:bodyPr/>
          <a:lstStyle/>
          <a:p>
            <a:fld id="{DE29817B-899F-294B-9608-21F63F03B311}" type="slidenum">
              <a:rPr lang="en-US" smtClean="0"/>
              <a:t>‹#›</a:t>
            </a:fld>
            <a:endParaRPr lang="en-US"/>
          </a:p>
        </p:txBody>
      </p:sp>
    </p:spTree>
    <p:extLst>
      <p:ext uri="{BB962C8B-B14F-4D97-AF65-F5344CB8AC3E}">
        <p14:creationId xmlns:p14="http://schemas.microsoft.com/office/powerpoint/2010/main" val="35384913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3509F9-E741-EA48-A1DC-8CF49AC177C1}"/>
              </a:ext>
            </a:extLst>
          </p:cNvPr>
          <p:cNvSpPr>
            <a:spLocks noGrp="1"/>
          </p:cNvSpPr>
          <p:nvPr>
            <p:ph type="dt" sz="half" idx="10"/>
          </p:nvPr>
        </p:nvSpPr>
        <p:spPr/>
        <p:txBody>
          <a:bodyPr/>
          <a:lstStyle/>
          <a:p>
            <a:fld id="{1EC34B16-C59F-2C43-8938-B7F94FF05FA1}" type="datetimeFigureOut">
              <a:rPr lang="en-US" smtClean="0"/>
              <a:t>12/12/2022</a:t>
            </a:fld>
            <a:endParaRPr lang="en-US"/>
          </a:p>
        </p:txBody>
      </p:sp>
      <p:sp>
        <p:nvSpPr>
          <p:cNvPr id="3" name="Footer Placeholder 2">
            <a:extLst>
              <a:ext uri="{FF2B5EF4-FFF2-40B4-BE49-F238E27FC236}">
                <a16:creationId xmlns:a16="http://schemas.microsoft.com/office/drawing/2014/main" id="{CE4AA6DF-F440-4449-9D14-DCB1E6C03D0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FAD2533-1B97-C641-9C37-3C67639AA6D9}"/>
              </a:ext>
            </a:extLst>
          </p:cNvPr>
          <p:cNvSpPr>
            <a:spLocks noGrp="1"/>
          </p:cNvSpPr>
          <p:nvPr>
            <p:ph type="sldNum" sz="quarter" idx="12"/>
          </p:nvPr>
        </p:nvSpPr>
        <p:spPr/>
        <p:txBody>
          <a:bodyPr/>
          <a:lstStyle/>
          <a:p>
            <a:fld id="{DE29817B-899F-294B-9608-21F63F03B311}" type="slidenum">
              <a:rPr lang="en-US" smtClean="0"/>
              <a:t>‹#›</a:t>
            </a:fld>
            <a:endParaRPr lang="en-US"/>
          </a:p>
        </p:txBody>
      </p:sp>
    </p:spTree>
    <p:extLst>
      <p:ext uri="{BB962C8B-B14F-4D97-AF65-F5344CB8AC3E}">
        <p14:creationId xmlns:p14="http://schemas.microsoft.com/office/powerpoint/2010/main" val="18883054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C77B7-ED76-4845-B7B9-77F68ACC712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30459F6-2A6A-F04E-A99B-514538169D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41D7A6A-FCE0-7949-9CD6-54F2F01E1D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9E77A8-D909-CE4C-A08E-4EBC96AABA23}"/>
              </a:ext>
            </a:extLst>
          </p:cNvPr>
          <p:cNvSpPr>
            <a:spLocks noGrp="1"/>
          </p:cNvSpPr>
          <p:nvPr>
            <p:ph type="dt" sz="half" idx="10"/>
          </p:nvPr>
        </p:nvSpPr>
        <p:spPr/>
        <p:txBody>
          <a:bodyPr/>
          <a:lstStyle/>
          <a:p>
            <a:fld id="{1EC34B16-C59F-2C43-8938-B7F94FF05FA1}" type="datetimeFigureOut">
              <a:rPr lang="en-US" smtClean="0"/>
              <a:t>12/12/2022</a:t>
            </a:fld>
            <a:endParaRPr lang="en-US"/>
          </a:p>
        </p:txBody>
      </p:sp>
      <p:sp>
        <p:nvSpPr>
          <p:cNvPr id="6" name="Footer Placeholder 5">
            <a:extLst>
              <a:ext uri="{FF2B5EF4-FFF2-40B4-BE49-F238E27FC236}">
                <a16:creationId xmlns:a16="http://schemas.microsoft.com/office/drawing/2014/main" id="{7FC9BA62-80C4-A64D-ABE5-8A01EC3BBD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AF82FB1-A22B-1746-8A62-1B3146CAF66F}"/>
              </a:ext>
            </a:extLst>
          </p:cNvPr>
          <p:cNvSpPr>
            <a:spLocks noGrp="1"/>
          </p:cNvSpPr>
          <p:nvPr>
            <p:ph type="sldNum" sz="quarter" idx="12"/>
          </p:nvPr>
        </p:nvSpPr>
        <p:spPr/>
        <p:txBody>
          <a:bodyPr/>
          <a:lstStyle/>
          <a:p>
            <a:fld id="{DE29817B-899F-294B-9608-21F63F03B311}" type="slidenum">
              <a:rPr lang="en-US" smtClean="0"/>
              <a:t>‹#›</a:t>
            </a:fld>
            <a:endParaRPr lang="en-US"/>
          </a:p>
        </p:txBody>
      </p:sp>
    </p:spTree>
    <p:extLst>
      <p:ext uri="{BB962C8B-B14F-4D97-AF65-F5344CB8AC3E}">
        <p14:creationId xmlns:p14="http://schemas.microsoft.com/office/powerpoint/2010/main" val="14722252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942E9-C1B6-2A45-A517-B48B9F28770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1C2D4A0-7A3A-EB4E-A798-2F28F143C8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B1C463F-74D9-914D-9EC5-E5FEF87BCC4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BAB3552-3EBB-0349-BDD2-14BE9E274AD8}"/>
              </a:ext>
            </a:extLst>
          </p:cNvPr>
          <p:cNvSpPr>
            <a:spLocks noGrp="1"/>
          </p:cNvSpPr>
          <p:nvPr>
            <p:ph type="dt" sz="half" idx="10"/>
          </p:nvPr>
        </p:nvSpPr>
        <p:spPr/>
        <p:txBody>
          <a:bodyPr/>
          <a:lstStyle/>
          <a:p>
            <a:fld id="{1EC34B16-C59F-2C43-8938-B7F94FF05FA1}" type="datetimeFigureOut">
              <a:rPr lang="en-US" smtClean="0"/>
              <a:t>12/12/2022</a:t>
            </a:fld>
            <a:endParaRPr lang="en-US"/>
          </a:p>
        </p:txBody>
      </p:sp>
      <p:sp>
        <p:nvSpPr>
          <p:cNvPr id="6" name="Footer Placeholder 5">
            <a:extLst>
              <a:ext uri="{FF2B5EF4-FFF2-40B4-BE49-F238E27FC236}">
                <a16:creationId xmlns:a16="http://schemas.microsoft.com/office/drawing/2014/main" id="{C709CFB1-E921-2B47-A271-9382557BC51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D1798FC-AEB5-7647-98C5-E593A900C5E4}"/>
              </a:ext>
            </a:extLst>
          </p:cNvPr>
          <p:cNvSpPr>
            <a:spLocks noGrp="1"/>
          </p:cNvSpPr>
          <p:nvPr>
            <p:ph type="sldNum" sz="quarter" idx="12"/>
          </p:nvPr>
        </p:nvSpPr>
        <p:spPr/>
        <p:txBody>
          <a:bodyPr/>
          <a:lstStyle/>
          <a:p>
            <a:fld id="{DE29817B-899F-294B-9608-21F63F03B311}" type="slidenum">
              <a:rPr lang="en-US" smtClean="0"/>
              <a:t>‹#›</a:t>
            </a:fld>
            <a:endParaRPr lang="en-US"/>
          </a:p>
        </p:txBody>
      </p:sp>
    </p:spTree>
    <p:extLst>
      <p:ext uri="{BB962C8B-B14F-4D97-AF65-F5344CB8AC3E}">
        <p14:creationId xmlns:p14="http://schemas.microsoft.com/office/powerpoint/2010/main" val="34772296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76502-BA90-4D4A-8FFE-24BDB14A751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63C418E-6A90-DF48-AE74-28DE06984F2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729C838-420E-8345-A86D-6E40A76476FE}"/>
              </a:ext>
            </a:extLst>
          </p:cNvPr>
          <p:cNvSpPr>
            <a:spLocks noGrp="1"/>
          </p:cNvSpPr>
          <p:nvPr>
            <p:ph type="dt" sz="half" idx="10"/>
          </p:nvPr>
        </p:nvSpPr>
        <p:spPr/>
        <p:txBody>
          <a:bodyPr/>
          <a:lstStyle/>
          <a:p>
            <a:fld id="{1EC34B16-C59F-2C43-8938-B7F94FF05FA1}" type="datetimeFigureOut">
              <a:rPr lang="en-US" smtClean="0"/>
              <a:t>12/12/2022</a:t>
            </a:fld>
            <a:endParaRPr lang="en-US"/>
          </a:p>
        </p:txBody>
      </p:sp>
      <p:sp>
        <p:nvSpPr>
          <p:cNvPr id="5" name="Footer Placeholder 4">
            <a:extLst>
              <a:ext uri="{FF2B5EF4-FFF2-40B4-BE49-F238E27FC236}">
                <a16:creationId xmlns:a16="http://schemas.microsoft.com/office/drawing/2014/main" id="{16DA5FF8-533F-4840-99A2-81C92EB159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42C763-4B6C-1248-A1C9-24513D5CED49}"/>
              </a:ext>
            </a:extLst>
          </p:cNvPr>
          <p:cNvSpPr>
            <a:spLocks noGrp="1"/>
          </p:cNvSpPr>
          <p:nvPr>
            <p:ph type="sldNum" sz="quarter" idx="12"/>
          </p:nvPr>
        </p:nvSpPr>
        <p:spPr/>
        <p:txBody>
          <a:bodyPr/>
          <a:lstStyle/>
          <a:p>
            <a:fld id="{DE29817B-899F-294B-9608-21F63F03B311}" type="slidenum">
              <a:rPr lang="en-US" smtClean="0"/>
              <a:t>‹#›</a:t>
            </a:fld>
            <a:endParaRPr lang="en-US"/>
          </a:p>
        </p:txBody>
      </p:sp>
    </p:spTree>
    <p:extLst>
      <p:ext uri="{BB962C8B-B14F-4D97-AF65-F5344CB8AC3E}">
        <p14:creationId xmlns:p14="http://schemas.microsoft.com/office/powerpoint/2010/main" val="32418610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138C941-744A-1645-8985-A4515FEF203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EDB2285-3FC6-7B4A-90C0-60916ACE930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0B0405B-6B8C-5347-9B34-9DA8E8C2D075}"/>
              </a:ext>
            </a:extLst>
          </p:cNvPr>
          <p:cNvSpPr>
            <a:spLocks noGrp="1"/>
          </p:cNvSpPr>
          <p:nvPr>
            <p:ph type="dt" sz="half" idx="10"/>
          </p:nvPr>
        </p:nvSpPr>
        <p:spPr/>
        <p:txBody>
          <a:bodyPr/>
          <a:lstStyle/>
          <a:p>
            <a:fld id="{1EC34B16-C59F-2C43-8938-B7F94FF05FA1}" type="datetimeFigureOut">
              <a:rPr lang="en-US" smtClean="0"/>
              <a:t>12/12/2022</a:t>
            </a:fld>
            <a:endParaRPr lang="en-US"/>
          </a:p>
        </p:txBody>
      </p:sp>
      <p:sp>
        <p:nvSpPr>
          <p:cNvPr id="5" name="Footer Placeholder 4">
            <a:extLst>
              <a:ext uri="{FF2B5EF4-FFF2-40B4-BE49-F238E27FC236}">
                <a16:creationId xmlns:a16="http://schemas.microsoft.com/office/drawing/2014/main" id="{E1607226-913C-1F45-9F49-0DADDBCD3B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999FC1-902B-FC4D-BB9E-DDC90AEE102C}"/>
              </a:ext>
            </a:extLst>
          </p:cNvPr>
          <p:cNvSpPr>
            <a:spLocks noGrp="1"/>
          </p:cNvSpPr>
          <p:nvPr>
            <p:ph type="sldNum" sz="quarter" idx="12"/>
          </p:nvPr>
        </p:nvSpPr>
        <p:spPr/>
        <p:txBody>
          <a:bodyPr/>
          <a:lstStyle/>
          <a:p>
            <a:fld id="{DE29817B-899F-294B-9608-21F63F03B311}" type="slidenum">
              <a:rPr lang="en-US" smtClean="0"/>
              <a:t>‹#›</a:t>
            </a:fld>
            <a:endParaRPr lang="en-US"/>
          </a:p>
        </p:txBody>
      </p:sp>
    </p:spTree>
    <p:extLst>
      <p:ext uri="{BB962C8B-B14F-4D97-AF65-F5344CB8AC3E}">
        <p14:creationId xmlns:p14="http://schemas.microsoft.com/office/powerpoint/2010/main" val="38557601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B089716-DB0C-014C-9E70-DC82591F8E5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00AA8C8-4141-FA4C-B0AB-BD8F8FB7918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F8232C1-04F4-3940-98CF-A20A371BC5B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EC34B16-C59F-2C43-8938-B7F94FF05FA1}" type="datetimeFigureOut">
              <a:rPr lang="en-US" smtClean="0"/>
              <a:t>12/12/2022</a:t>
            </a:fld>
            <a:endParaRPr lang="en-US"/>
          </a:p>
        </p:txBody>
      </p:sp>
      <p:sp>
        <p:nvSpPr>
          <p:cNvPr id="5" name="Footer Placeholder 4">
            <a:extLst>
              <a:ext uri="{FF2B5EF4-FFF2-40B4-BE49-F238E27FC236}">
                <a16:creationId xmlns:a16="http://schemas.microsoft.com/office/drawing/2014/main" id="{F81748CF-770B-7A4C-A823-D951787024A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FBEDC60-BA63-6D4D-8C97-3380BEBD807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E29817B-899F-294B-9608-21F63F03B311}" type="slidenum">
              <a:rPr lang="en-US" smtClean="0"/>
              <a:t>‹#›</a:t>
            </a:fld>
            <a:endParaRPr lang="en-US"/>
          </a:p>
        </p:txBody>
      </p:sp>
    </p:spTree>
    <p:extLst>
      <p:ext uri="{BB962C8B-B14F-4D97-AF65-F5344CB8AC3E}">
        <p14:creationId xmlns:p14="http://schemas.microsoft.com/office/powerpoint/2010/main" val="14859737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www.aamft.org/Consumer_Updates/Substance_Abuse_and_Intimate_Relationships.aspx" TargetMode="External"/><Relationship Id="rId3" Type="http://schemas.openxmlformats.org/officeDocument/2006/relationships/hyperlink" Target="https://link.springer.com/article/10.1007/s12144-018-9973-9" TargetMode="External"/><Relationship Id="rId7" Type="http://schemas.openxmlformats.org/officeDocument/2006/relationships/hyperlink" Target="https://delamere.com/blog/the-uk-drug-and-alcohol-use-survey-2021" TargetMode="External"/><Relationship Id="rId2" Type="http://schemas.openxmlformats.org/officeDocument/2006/relationships/hyperlink" Target="https://nida.nih.gov/publications/drugs-brains-behavior-science-addiction/addiction-health#:~:text=People%20with%20addiction%20often%20have,drug%20use%20throughout%20the%20body" TargetMode="External"/><Relationship Id="rId1" Type="http://schemas.openxmlformats.org/officeDocument/2006/relationships/slideLayout" Target="../slideLayouts/slideLayout2.xml"/><Relationship Id="rId6" Type="http://schemas.openxmlformats.org/officeDocument/2006/relationships/hyperlink" Target="https://www.nhs.uk/live-well/addiction-support/drug-addiction-getting-help/" TargetMode="External"/><Relationship Id="rId5" Type="http://schemas.openxmlformats.org/officeDocument/2006/relationships/hyperlink" Target="https://www.ncbi.nlm.nih.gov/pmc/articles/PMC6231983/" TargetMode="External"/><Relationship Id="rId4" Type="http://schemas.openxmlformats.org/officeDocument/2006/relationships/hyperlink" Target="https://assets.publishing.service.gov.uk/government/uploads/system/uploads/image_data/file/108592/Fig2_DrugGroup_Sex.png"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medicalnewstoday.com/authors/zawn-villines" TargetMode="External"/><Relationship Id="rId2" Type="http://schemas.openxmlformats.org/officeDocument/2006/relationships/hyperlink" Target="https://www.medicalnewstoday.com/reviewers/alexandra-perez-pharmd-mba-bcgp" TargetMode="External"/><Relationship Id="rId1" Type="http://schemas.openxmlformats.org/officeDocument/2006/relationships/slideLayout" Target="../slideLayouts/slideLayout2.xml"/><Relationship Id="rId5" Type="http://schemas.openxmlformats.org/officeDocument/2006/relationships/hyperlink" Target="https://www.helpguide.org/articles/addictions/overcoming-drug-addiction.htm" TargetMode="External"/><Relationship Id="rId4" Type="http://schemas.openxmlformats.org/officeDocument/2006/relationships/hyperlink" Target="https://www.medicalnewstoday.com/articles/peer-pressure-drugs"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5D27B3D6-CF3F-6F45-835C-3A05C429D03C}"/>
              </a:ext>
            </a:extLst>
          </p:cNvPr>
          <p:cNvPicPr>
            <a:picLocks noChangeAspect="1"/>
          </p:cNvPicPr>
          <p:nvPr/>
        </p:nvPicPr>
        <p:blipFill rotWithShape="1">
          <a:blip r:embed="rId2">
            <a:alphaModFix amt="50000"/>
          </a:blip>
          <a:srcRect t="15730"/>
          <a:stretch/>
        </p:blipFill>
        <p:spPr>
          <a:xfrm>
            <a:off x="20" y="1"/>
            <a:ext cx="12191980" cy="6857999"/>
          </a:xfrm>
          <a:prstGeom prst="rect">
            <a:avLst/>
          </a:prstGeom>
        </p:spPr>
      </p:pic>
      <p:sp>
        <p:nvSpPr>
          <p:cNvPr id="2" name="Title 1">
            <a:extLst>
              <a:ext uri="{FF2B5EF4-FFF2-40B4-BE49-F238E27FC236}">
                <a16:creationId xmlns:a16="http://schemas.microsoft.com/office/drawing/2014/main" id="{65B72858-4A82-B645-A84C-E13054B3E3AA}"/>
              </a:ext>
            </a:extLst>
          </p:cNvPr>
          <p:cNvSpPr>
            <a:spLocks noGrp="1"/>
          </p:cNvSpPr>
          <p:nvPr>
            <p:ph type="ctrTitle"/>
          </p:nvPr>
        </p:nvSpPr>
        <p:spPr>
          <a:xfrm>
            <a:off x="1524000" y="1122362"/>
            <a:ext cx="9144000" cy="2900518"/>
          </a:xfrm>
        </p:spPr>
        <p:txBody>
          <a:bodyPr/>
          <a:lstStyle/>
          <a:p>
            <a:r>
              <a:rPr lang="en-US" b="1">
                <a:solidFill>
                  <a:srgbClr val="FFFFFF"/>
                </a:solidFill>
              </a:rPr>
              <a:t>Abuse in drug use</a:t>
            </a:r>
          </a:p>
        </p:txBody>
      </p:sp>
      <p:sp>
        <p:nvSpPr>
          <p:cNvPr id="3" name="Subtitle 2">
            <a:extLst>
              <a:ext uri="{FF2B5EF4-FFF2-40B4-BE49-F238E27FC236}">
                <a16:creationId xmlns:a16="http://schemas.microsoft.com/office/drawing/2014/main" id="{8B779D2A-1247-0E4F-9490-66303D12BB42}"/>
              </a:ext>
            </a:extLst>
          </p:cNvPr>
          <p:cNvSpPr>
            <a:spLocks noGrp="1"/>
          </p:cNvSpPr>
          <p:nvPr>
            <p:ph type="subTitle" idx="1"/>
          </p:nvPr>
        </p:nvSpPr>
        <p:spPr>
          <a:xfrm>
            <a:off x="1524000" y="4159404"/>
            <a:ext cx="9144000" cy="1098395"/>
          </a:xfrm>
        </p:spPr>
        <p:txBody>
          <a:bodyPr/>
          <a:lstStyle/>
          <a:p>
            <a:r>
              <a:rPr lang="en-US" b="1">
                <a:solidFill>
                  <a:srgbClr val="FFFFFF"/>
                </a:solidFill>
              </a:rPr>
              <a:t>By kisha moyo</a:t>
            </a:r>
          </a:p>
        </p:txBody>
      </p:sp>
    </p:spTree>
    <p:extLst>
      <p:ext uri="{BB962C8B-B14F-4D97-AF65-F5344CB8AC3E}">
        <p14:creationId xmlns:p14="http://schemas.microsoft.com/office/powerpoint/2010/main" val="377978687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8CEAAD8-D0E0-2240-8A9E-DA42FD565672}"/>
              </a:ext>
            </a:extLst>
          </p:cNvPr>
          <p:cNvPicPr>
            <a:picLocks noChangeAspect="1"/>
          </p:cNvPicPr>
          <p:nvPr/>
        </p:nvPicPr>
        <p:blipFill rotWithShape="1">
          <a:blip r:embed="rId2"/>
          <a:srcRect l="676" r="15259"/>
          <a:stretch/>
        </p:blipFill>
        <p:spPr>
          <a:xfrm>
            <a:off x="3522468" y="10"/>
            <a:ext cx="8669532" cy="6857990"/>
          </a:xfrm>
          <a:prstGeom prst="rect">
            <a:avLst/>
          </a:prstGeom>
        </p:spPr>
      </p:pic>
      <p:sp>
        <p:nvSpPr>
          <p:cNvPr id="13" name="Rectangle 12">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350F39-6F20-E541-A538-8FA664EE689A}"/>
              </a:ext>
            </a:extLst>
          </p:cNvPr>
          <p:cNvSpPr>
            <a:spLocks noGrp="1"/>
          </p:cNvSpPr>
          <p:nvPr>
            <p:ph type="title"/>
          </p:nvPr>
        </p:nvSpPr>
        <p:spPr>
          <a:xfrm>
            <a:off x="371094" y="1161288"/>
            <a:ext cx="3438144" cy="1124712"/>
          </a:xfrm>
        </p:spPr>
        <p:txBody>
          <a:bodyPr anchor="b">
            <a:normAutofit/>
          </a:bodyPr>
          <a:lstStyle/>
          <a:p>
            <a:r>
              <a:rPr lang="en-US" sz="2800" b="1"/>
              <a:t>what is drug and substance missues</a:t>
            </a:r>
            <a:r>
              <a:rPr lang="en-US" sz="2800"/>
              <a:t> </a:t>
            </a:r>
          </a:p>
        </p:txBody>
      </p:sp>
      <p:sp>
        <p:nvSpPr>
          <p:cNvPr id="15" name="Rectangle 1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DFC92C1-5C91-584F-8230-9F7C8394C12B}"/>
              </a:ext>
            </a:extLst>
          </p:cNvPr>
          <p:cNvSpPr>
            <a:spLocks noGrp="1"/>
          </p:cNvSpPr>
          <p:nvPr>
            <p:ph idx="1"/>
          </p:nvPr>
        </p:nvSpPr>
        <p:spPr>
          <a:xfrm>
            <a:off x="371094" y="2718054"/>
            <a:ext cx="3853434" cy="4011930"/>
          </a:xfrm>
        </p:spPr>
        <p:txBody>
          <a:bodyPr anchor="t">
            <a:normAutofit/>
          </a:bodyPr>
          <a:lstStyle/>
          <a:p>
            <a:pPr marL="0" indent="0">
              <a:buNone/>
            </a:pPr>
            <a:r>
              <a:rPr lang="en-US" sz="1600" b="1"/>
              <a:t>Drug abuse </a:t>
            </a:r>
          </a:p>
          <a:p>
            <a:pPr marL="0" indent="0">
              <a:buNone/>
            </a:pPr>
            <a:r>
              <a:rPr lang="en-US" sz="1300" b="1"/>
              <a:t>Drug abuse is using illegal drugs or using prescribed drugs from the doctor inappropriately, for example many people who may be going through a lot might like the feeling that the drug affect has on them and start becoming addicted taking it in times their not meant to excessively, which then becomes drug abuse. </a:t>
            </a:r>
          </a:p>
          <a:p>
            <a:pPr marL="0" indent="0">
              <a:buNone/>
            </a:pPr>
            <a:endParaRPr lang="en-US" sz="1300" b="1"/>
          </a:p>
          <a:p>
            <a:pPr marL="0" indent="0">
              <a:buNone/>
            </a:pPr>
            <a:r>
              <a:rPr lang="en-US" sz="1600" b="1"/>
              <a:t>Substance missues</a:t>
            </a:r>
          </a:p>
          <a:p>
            <a:pPr marL="0" indent="0">
              <a:buNone/>
            </a:pPr>
            <a:r>
              <a:rPr lang="en-US" sz="1300" b="1"/>
              <a:t>Substance misuse can come under, alchohol, drugs or even food, this happens when you contiue to take one of these to help with your emotions, whilst damaging your body, draining your mind and impacting on your behavioural emotions. An example of this can be cigarettes. Cigarettes help some people cope with their emotions by keeping them calm, however it increases your risk for death.</a:t>
            </a:r>
            <a:r>
              <a:rPr lang="en-US" sz="1100"/>
              <a:t> </a:t>
            </a:r>
          </a:p>
        </p:txBody>
      </p:sp>
    </p:spTree>
    <p:extLst>
      <p:ext uri="{BB962C8B-B14F-4D97-AF65-F5344CB8AC3E}">
        <p14:creationId xmlns:p14="http://schemas.microsoft.com/office/powerpoint/2010/main" val="325168405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ECAB1E8-8195-4748-BE71-FF806D8689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text rectangle">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4279383" cy="5495925"/>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7970A8-205E-7F41-A546-449065598BD6}"/>
              </a:ext>
            </a:extLst>
          </p:cNvPr>
          <p:cNvSpPr>
            <a:spLocks noGrp="1"/>
          </p:cNvSpPr>
          <p:nvPr>
            <p:ph type="title"/>
          </p:nvPr>
        </p:nvSpPr>
        <p:spPr>
          <a:xfrm>
            <a:off x="841247" y="978619"/>
            <a:ext cx="3410712" cy="1106424"/>
          </a:xfrm>
        </p:spPr>
        <p:txBody>
          <a:bodyPr>
            <a:normAutofit/>
          </a:bodyPr>
          <a:lstStyle/>
          <a:p>
            <a:r>
              <a:rPr lang="en-US" sz="2800"/>
              <a:t>How drug abuse effects mental health </a:t>
            </a:r>
          </a:p>
        </p:txBody>
      </p:sp>
      <p:sp>
        <p:nvSpPr>
          <p:cNvPr id="15" name="!!accent">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043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9" y="2121408"/>
            <a:ext cx="3328416"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92BD768-FA9E-6B42-B617-E463DA634983}"/>
              </a:ext>
            </a:extLst>
          </p:cNvPr>
          <p:cNvSpPr>
            <a:spLocks noGrp="1"/>
          </p:cNvSpPr>
          <p:nvPr>
            <p:ph idx="1"/>
          </p:nvPr>
        </p:nvSpPr>
        <p:spPr>
          <a:xfrm>
            <a:off x="841247" y="2359152"/>
            <a:ext cx="3410712" cy="3425043"/>
          </a:xfrm>
        </p:spPr>
        <p:txBody>
          <a:bodyPr>
            <a:normAutofit/>
          </a:bodyPr>
          <a:lstStyle/>
          <a:p>
            <a:pPr marL="0" indent="0">
              <a:buNone/>
            </a:pPr>
            <a:r>
              <a:rPr lang="en-GB" sz="1400"/>
              <a:t>In most cases when you take drugs and drink alcohol for a very long time it can lead to mental health issues such as depression, anxiety, and in worse cases schizophrenia. Stimulate drugs can make you feel many ways, another way it can me you feel is paranoid which can also cause issues with your mental stability. </a:t>
            </a:r>
          </a:p>
          <a:p>
            <a:pPr marL="0" indent="0">
              <a:buNone/>
            </a:pPr>
            <a:r>
              <a:rPr lang="en-GB" sz="1400"/>
              <a:t>Chronic use of some drugs can lead to both short and long term effects on the brain this can also result to to personality or behaviour changes like lack of motivation, irritability, agitation or you could have mood swings where you feel either angry, happy or sad. </a:t>
            </a:r>
          </a:p>
        </p:txBody>
      </p:sp>
      <p:pic>
        <p:nvPicPr>
          <p:cNvPr id="6" name="Picture 5">
            <a:extLst>
              <a:ext uri="{FF2B5EF4-FFF2-40B4-BE49-F238E27FC236}">
                <a16:creationId xmlns:a16="http://schemas.microsoft.com/office/drawing/2014/main" id="{9D53A459-9F0C-2247-8006-37665EDE95F8}"/>
              </a:ext>
            </a:extLst>
          </p:cNvPr>
          <p:cNvPicPr>
            <a:picLocks noChangeAspect="1"/>
          </p:cNvPicPr>
          <p:nvPr/>
        </p:nvPicPr>
        <p:blipFill rotWithShape="1">
          <a:blip r:embed="rId2"/>
          <a:srcRect l="13633" r="7491"/>
          <a:stretch/>
        </p:blipFill>
        <p:spPr>
          <a:xfrm>
            <a:off x="5124450" y="634382"/>
            <a:ext cx="6657213" cy="5495162"/>
          </a:xfrm>
          <a:prstGeom prst="rect">
            <a:avLst/>
          </a:prstGeom>
        </p:spPr>
      </p:pic>
    </p:spTree>
    <p:extLst>
      <p:ext uri="{BB962C8B-B14F-4D97-AF65-F5344CB8AC3E}">
        <p14:creationId xmlns:p14="http://schemas.microsoft.com/office/powerpoint/2010/main" val="22993142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233CDA3C-B9D5-6B48-8964-64E8BB49D92D}"/>
              </a:ext>
            </a:extLst>
          </p:cNvPr>
          <p:cNvPicPr>
            <a:picLocks noChangeAspect="1"/>
          </p:cNvPicPr>
          <p:nvPr/>
        </p:nvPicPr>
        <p:blipFill rotWithShape="1">
          <a:blip r:embed="rId2"/>
          <a:srcRect l="20138" t="9091"/>
          <a:stretch/>
        </p:blipFill>
        <p:spPr>
          <a:xfrm>
            <a:off x="3523488" y="10"/>
            <a:ext cx="8668512" cy="6857990"/>
          </a:xfrm>
          <a:prstGeom prst="rect">
            <a:avLst/>
          </a:prstGeom>
        </p:spPr>
      </p:pic>
      <p:sp>
        <p:nvSpPr>
          <p:cNvPr id="13" name="Rectangle 12">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EAD8C5-4C98-F047-9196-243D9079E45E}"/>
              </a:ext>
            </a:extLst>
          </p:cNvPr>
          <p:cNvSpPr>
            <a:spLocks noGrp="1"/>
          </p:cNvSpPr>
          <p:nvPr>
            <p:ph type="title"/>
          </p:nvPr>
        </p:nvSpPr>
        <p:spPr>
          <a:xfrm>
            <a:off x="371094" y="1161288"/>
            <a:ext cx="3438144" cy="1124712"/>
          </a:xfrm>
        </p:spPr>
        <p:txBody>
          <a:bodyPr anchor="b">
            <a:normAutofit/>
          </a:bodyPr>
          <a:lstStyle/>
          <a:p>
            <a:r>
              <a:rPr lang="en-US" sz="2800"/>
              <a:t>Relation to Childhood trauma </a:t>
            </a:r>
          </a:p>
        </p:txBody>
      </p:sp>
      <p:sp>
        <p:nvSpPr>
          <p:cNvPr id="15" name="Rectangle 1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3377E19-56DA-8D40-9BF6-CEAF675BEFF4}"/>
              </a:ext>
            </a:extLst>
          </p:cNvPr>
          <p:cNvSpPr>
            <a:spLocks noGrp="1"/>
          </p:cNvSpPr>
          <p:nvPr>
            <p:ph idx="1"/>
          </p:nvPr>
        </p:nvSpPr>
        <p:spPr>
          <a:xfrm>
            <a:off x="371094" y="2718054"/>
            <a:ext cx="3438906" cy="3207258"/>
          </a:xfrm>
        </p:spPr>
        <p:txBody>
          <a:bodyPr anchor="t">
            <a:normAutofit fontScale="85000" lnSpcReduction="20000"/>
          </a:bodyPr>
          <a:lstStyle/>
          <a:p>
            <a:pPr marL="0" indent="0">
              <a:buNone/>
            </a:pPr>
            <a:r>
              <a:rPr lang="en-US" sz="1600">
                <a:effectLst/>
                <a:latin typeface="Calibri" panose="020F0502020204030204" pitchFamily="34" charset="0"/>
                <a:ea typeface="Times New Roman" panose="02020603050405020304" pitchFamily="18" charset="0"/>
                <a:cs typeface="Times New Roman" panose="02020603050405020304" pitchFamily="18" charset="0"/>
              </a:rPr>
              <a:t>many things cause people to have a poor mental health or a deteriorated mental health state, the main things that may cause a person to have poor mental health may be childhood abuse, trauma, genes or neglect. These are the three main factors that leads to someone becoming mentally ill as the trauma in their past effects their adult hood life. </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GB" sz="1600">
                <a:latin typeface="Calibri" panose="020F0502020204030204" pitchFamily="34" charset="0"/>
                <a:ea typeface="Times New Roman" panose="02020603050405020304" pitchFamily="18" charset="0"/>
                <a:cs typeface="Times New Roman" panose="02020603050405020304" pitchFamily="18" charset="0"/>
              </a:rPr>
              <a:t>I</a:t>
            </a:r>
            <a:r>
              <a:rPr lang="en-US" sz="1600">
                <a:effectLst/>
                <a:latin typeface="Calibri" panose="020F0502020204030204" pitchFamily="34" charset="0"/>
                <a:ea typeface="Times New Roman" panose="02020603050405020304" pitchFamily="18" charset="0"/>
                <a:cs typeface="Times New Roman" panose="02020603050405020304" pitchFamily="18" charset="0"/>
              </a:rPr>
              <a:t>n this interview we see theories that explain how the relationships between childhood trauma, early life stress and substance use, abuse addiction are all linked. This interview states that these factors explain relationships as well as potential treatment strategies for alcohol and drug addiction helping people understand the symptoms of early life stressors that lead to drug use and relapse.</a:t>
            </a:r>
            <a:endParaRPr lang="en-GB" sz="160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endParaRPr lang="en-US" sz="1200"/>
          </a:p>
        </p:txBody>
      </p:sp>
    </p:spTree>
    <p:extLst>
      <p:ext uri="{BB962C8B-B14F-4D97-AF65-F5344CB8AC3E}">
        <p14:creationId xmlns:p14="http://schemas.microsoft.com/office/powerpoint/2010/main" val="17464295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4B35606B-783B-2947-9799-C3105637A0D1}"/>
              </a:ext>
            </a:extLst>
          </p:cNvPr>
          <p:cNvPicPr>
            <a:picLocks noChangeAspect="1"/>
          </p:cNvPicPr>
          <p:nvPr/>
        </p:nvPicPr>
        <p:blipFill>
          <a:blip r:embed="rId2"/>
          <a:stretch>
            <a:fillRect/>
          </a:stretch>
        </p:blipFill>
        <p:spPr>
          <a:xfrm>
            <a:off x="0" y="5065971"/>
            <a:ext cx="2654455" cy="1770501"/>
          </a:xfrm>
          <a:prstGeom prst="rect">
            <a:avLst/>
          </a:prstGeom>
          <a:effectLst>
            <a:outerShdw blurRad="50800" dist="38100" dir="5400000" algn="t" rotWithShape="0">
              <a:prstClr val="black">
                <a:alpha val="40000"/>
              </a:prstClr>
            </a:outerShdw>
          </a:effectLst>
        </p:spPr>
      </p:pic>
      <p:sp>
        <p:nvSpPr>
          <p:cNvPr id="19" name="Rectangle 9">
            <a:extLst>
              <a:ext uri="{FF2B5EF4-FFF2-40B4-BE49-F238E27FC236}">
                <a16:creationId xmlns:a16="http://schemas.microsoft.com/office/drawing/2014/main" id="{1E214AA7-F028-4A0D-8698-61AEC754D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1598340"/>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03722CD-05DA-8D45-9558-C1C41BDFB18E}"/>
              </a:ext>
            </a:extLst>
          </p:cNvPr>
          <p:cNvSpPr>
            <a:spLocks noGrp="1"/>
          </p:cNvSpPr>
          <p:nvPr>
            <p:ph type="title"/>
          </p:nvPr>
        </p:nvSpPr>
        <p:spPr>
          <a:xfrm>
            <a:off x="1159933" y="995318"/>
            <a:ext cx="9872134" cy="1193968"/>
          </a:xfrm>
          <a:solidFill>
            <a:srgbClr val="FFFFFF"/>
          </a:solidFill>
          <a:ln w="38100">
            <a:solidFill>
              <a:srgbClr val="7F7F7F"/>
            </a:solidFill>
            <a:miter lim="800000"/>
          </a:ln>
        </p:spPr>
        <p:txBody>
          <a:bodyPr vert="horz" lIns="91440" tIns="45720" rIns="91440" bIns="45720" rtlCol="0" anchor="ctr">
            <a:normAutofit/>
          </a:bodyPr>
          <a:lstStyle/>
          <a:p>
            <a:pPr algn="ctr"/>
            <a:r>
              <a:rPr lang="en-US" sz="3600" kern="1200">
                <a:solidFill>
                  <a:srgbClr val="3F3F3F"/>
                </a:solidFill>
                <a:latin typeface="+mj-lt"/>
                <a:ea typeface="+mj-ea"/>
                <a:cs typeface="+mj-cs"/>
              </a:rPr>
              <a:t>How drug abuse can effect daily life  </a:t>
            </a:r>
          </a:p>
        </p:txBody>
      </p:sp>
      <p:sp>
        <p:nvSpPr>
          <p:cNvPr id="3" name="Content Placeholder 2">
            <a:extLst>
              <a:ext uri="{FF2B5EF4-FFF2-40B4-BE49-F238E27FC236}">
                <a16:creationId xmlns:a16="http://schemas.microsoft.com/office/drawing/2014/main" id="{B5452396-53D3-5346-99D6-F238E82DFD38}"/>
              </a:ext>
            </a:extLst>
          </p:cNvPr>
          <p:cNvSpPr>
            <a:spLocks noGrp="1"/>
          </p:cNvSpPr>
          <p:nvPr>
            <p:ph idx="1"/>
          </p:nvPr>
        </p:nvSpPr>
        <p:spPr>
          <a:xfrm>
            <a:off x="1472158" y="2778522"/>
            <a:ext cx="4297351" cy="2959777"/>
          </a:xfrm>
        </p:spPr>
        <p:txBody>
          <a:bodyPr vert="horz" lIns="91440" tIns="45720" rIns="91440" bIns="45720" rtlCol="0" anchor="t">
            <a:normAutofit/>
          </a:bodyPr>
          <a:lstStyle/>
          <a:p>
            <a:pPr marL="0"/>
            <a:r>
              <a:rPr lang="en-US" sz="1400" b="1">
                <a:effectLst/>
              </a:rPr>
              <a:t>People with drug addictions find it hard to get jobs or claim any benefits as to have both you need proof of address and it is very common for most drug addicts to be homeless. Not having a place to stay can limit you from working which means you won’t have money to buy your own food and basic necessities. Not having an address also limits you from any benefits as the council need to make sure you receive the right amount of benefit. </a:t>
            </a:r>
          </a:p>
          <a:p>
            <a:pPr marL="0"/>
            <a:r>
              <a:rPr lang="en-US" sz="1400" b="1">
                <a:effectLst/>
              </a:rPr>
              <a:t>Drug addicts with no work  NCBI states that the success rate of the  drug addicts on the street getting a job are generally low and range from 15%/35%.</a:t>
            </a:r>
          </a:p>
        </p:txBody>
      </p:sp>
      <p:cxnSp>
        <p:nvCxnSpPr>
          <p:cNvPr id="20" name="Straight Connector 11">
            <a:extLst>
              <a:ext uri="{FF2B5EF4-FFF2-40B4-BE49-F238E27FC236}">
                <a16:creationId xmlns:a16="http://schemas.microsoft.com/office/drawing/2014/main" id="{D6206FDC-2777-4D7F-AF9C-73413DA664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2888250"/>
            <a:ext cx="0" cy="2769135"/>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22" name="Picture 21">
            <a:extLst>
              <a:ext uri="{FF2B5EF4-FFF2-40B4-BE49-F238E27FC236}">
                <a16:creationId xmlns:a16="http://schemas.microsoft.com/office/drawing/2014/main" id="{3590D39B-BBEF-934A-B506-A6E353FCAE4F}"/>
              </a:ext>
            </a:extLst>
          </p:cNvPr>
          <p:cNvPicPr>
            <a:picLocks noChangeAspect="1"/>
          </p:cNvPicPr>
          <p:nvPr/>
        </p:nvPicPr>
        <p:blipFill>
          <a:blip r:embed="rId2"/>
          <a:stretch>
            <a:fillRect/>
          </a:stretch>
        </p:blipFill>
        <p:spPr>
          <a:xfrm>
            <a:off x="9482328" y="5065972"/>
            <a:ext cx="2654455" cy="1770501"/>
          </a:xfrm>
          <a:prstGeom prst="rect">
            <a:avLst/>
          </a:prstGeom>
          <a:effectLst>
            <a:outerShdw blurRad="50800" dist="38100" dir="5400000" algn="t" rotWithShape="0">
              <a:prstClr val="black">
                <a:alpha val="40000"/>
              </a:prstClr>
            </a:outerShdw>
          </a:effectLst>
        </p:spPr>
      </p:pic>
      <p:sp>
        <p:nvSpPr>
          <p:cNvPr id="5" name="TextBox 4">
            <a:extLst>
              <a:ext uri="{FF2B5EF4-FFF2-40B4-BE49-F238E27FC236}">
                <a16:creationId xmlns:a16="http://schemas.microsoft.com/office/drawing/2014/main" id="{B2CABC85-92B4-9167-7DB2-65DC04F82D13}"/>
              </a:ext>
            </a:extLst>
          </p:cNvPr>
          <p:cNvSpPr txBox="1"/>
          <p:nvPr/>
        </p:nvSpPr>
        <p:spPr>
          <a:xfrm>
            <a:off x="6422492" y="2778522"/>
            <a:ext cx="4292594" cy="2959778"/>
          </a:xfrm>
          <a:prstGeom prst="rect">
            <a:avLst/>
          </a:prstGeom>
        </p:spPr>
        <p:txBody>
          <a:bodyPr vert="horz" lIns="91440" tIns="45720" rIns="91440" bIns="45720" rtlCol="0" anchor="t">
            <a:noAutofit/>
          </a:bodyPr>
          <a:lstStyle/>
          <a:p>
            <a:pPr indent="-228600">
              <a:lnSpc>
                <a:spcPct val="90000"/>
              </a:lnSpc>
              <a:spcAft>
                <a:spcPts val="800"/>
              </a:spcAft>
              <a:buFont typeface="Arial" panose="020B0604020202020204" pitchFamily="34" charset="0"/>
              <a:buChar char="•"/>
            </a:pPr>
            <a:r>
              <a:rPr lang="en-US" sz="1600">
                <a:effectLst/>
              </a:rPr>
              <a:t>It is well known that people with drug addiction have more than one health issue which may be physically or mentally.  the NIDA gov website states that drug addicts are more likely to have lung or heart disease, stroke, cancer, or mental health conditions. Having all of these health problems may be very overwhelming for one person to deal with making them always resort to drug misuse for some sort of comfort especially for those with no friends of family. (state why site is credible)</a:t>
            </a:r>
          </a:p>
          <a:p>
            <a:pPr indent="-228600">
              <a:lnSpc>
                <a:spcPct val="90000"/>
              </a:lnSpc>
              <a:spcAft>
                <a:spcPts val="800"/>
              </a:spcAft>
              <a:buFont typeface="Arial" panose="020B0604020202020204" pitchFamily="34" charset="0"/>
              <a:buChar char="•"/>
            </a:pPr>
            <a:r>
              <a:rPr lang="en-US" sz="2000">
                <a:effectLst/>
              </a:rPr>
              <a:t> </a:t>
            </a:r>
          </a:p>
        </p:txBody>
      </p:sp>
    </p:spTree>
    <p:extLst>
      <p:ext uri="{BB962C8B-B14F-4D97-AF65-F5344CB8AC3E}">
        <p14:creationId xmlns:p14="http://schemas.microsoft.com/office/powerpoint/2010/main" val="2767438117"/>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28FF88A3-8EBC-4142-8CC2-EBE257ED6C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66A0590F-9D82-6CF0-6ACD-74800180C453}"/>
              </a:ext>
            </a:extLst>
          </p:cNvPr>
          <p:cNvPicPr>
            <a:picLocks noChangeAspect="1"/>
          </p:cNvPicPr>
          <p:nvPr/>
        </p:nvPicPr>
        <p:blipFill rotWithShape="1">
          <a:blip r:embed="rId2">
            <a:alphaModFix amt="40000"/>
            <a:extLst>
              <a:ext uri="{28A0092B-C50C-407E-A947-70E740481C1C}">
                <a14:useLocalDpi xmlns:a14="http://schemas.microsoft.com/office/drawing/2010/main" val="0"/>
              </a:ext>
            </a:extLst>
          </a:blip>
          <a:srcRect/>
          <a:stretch/>
        </p:blipFill>
        <p:spPr>
          <a:xfrm>
            <a:off x="3" y="10"/>
            <a:ext cx="12191997" cy="6857990"/>
          </a:xfrm>
          <a:prstGeom prst="rect">
            <a:avLst/>
          </a:prstGeom>
        </p:spPr>
      </p:pic>
      <p:sp>
        <p:nvSpPr>
          <p:cNvPr id="2" name="Title 1">
            <a:extLst>
              <a:ext uri="{FF2B5EF4-FFF2-40B4-BE49-F238E27FC236}">
                <a16:creationId xmlns:a16="http://schemas.microsoft.com/office/drawing/2014/main" id="{21B52E11-5FC7-D144-BEDC-FFF7F2B42762}"/>
              </a:ext>
            </a:extLst>
          </p:cNvPr>
          <p:cNvSpPr>
            <a:spLocks noGrp="1"/>
          </p:cNvSpPr>
          <p:nvPr>
            <p:ph type="title"/>
          </p:nvPr>
        </p:nvSpPr>
        <p:spPr>
          <a:xfrm>
            <a:off x="2210936" y="844486"/>
            <a:ext cx="9484225" cy="1461778"/>
          </a:xfrm>
        </p:spPr>
        <p:txBody>
          <a:bodyPr>
            <a:normAutofit/>
          </a:bodyPr>
          <a:lstStyle/>
          <a:p>
            <a:r>
              <a:rPr lang="en-GB" sz="4000"/>
              <a:t>Peer pressure In using alcohol and drug use </a:t>
            </a:r>
            <a:endParaRPr lang="en-US" sz="4000"/>
          </a:p>
        </p:txBody>
      </p:sp>
      <p:grpSp>
        <p:nvGrpSpPr>
          <p:cNvPr id="16" name="Group 10">
            <a:extLst>
              <a:ext uri="{FF2B5EF4-FFF2-40B4-BE49-F238E27FC236}">
                <a16:creationId xmlns:a16="http://schemas.microsoft.com/office/drawing/2014/main" id="{27D8A815-1B1F-4DB5-A03C-F4987CF0CB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327777" y="343106"/>
            <a:ext cx="1692092" cy="1852591"/>
            <a:chOff x="790870" y="911082"/>
            <a:chExt cx="2191635" cy="2442764"/>
          </a:xfrm>
        </p:grpSpPr>
        <p:sp>
          <p:nvSpPr>
            <p:cNvPr id="12" name="Freeform 5">
              <a:extLst>
                <a:ext uri="{FF2B5EF4-FFF2-40B4-BE49-F238E27FC236}">
                  <a16:creationId xmlns:a16="http://schemas.microsoft.com/office/drawing/2014/main" id="{261388EF-B4CE-4326-979A-2F53CED606F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790870" y="2245586"/>
              <a:ext cx="1262906" cy="1108260"/>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tx1">
                <a:alpha val="40000"/>
              </a:schemeClr>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5">
              <a:extLst>
                <a:ext uri="{FF2B5EF4-FFF2-40B4-BE49-F238E27FC236}">
                  <a16:creationId xmlns:a16="http://schemas.microsoft.com/office/drawing/2014/main" id="{33A25547-9075-4BDB-8F46-BA09E76AA32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933975" y="911082"/>
              <a:ext cx="2048530" cy="1797684"/>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63500" cap="flat">
              <a:solidFill>
                <a:schemeClr val="tx1">
                  <a:alpha val="60000"/>
                </a:schemeClr>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5">
              <a:extLst>
                <a:ext uri="{FF2B5EF4-FFF2-40B4-BE49-F238E27FC236}">
                  <a16:creationId xmlns:a16="http://schemas.microsoft.com/office/drawing/2014/main" id="{1D917FAD-3240-4D3F-91A0-9571F75DC6D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bwMode="auto">
            <a:xfrm>
              <a:off x="1362936" y="1825453"/>
              <a:ext cx="799094" cy="701243"/>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tx1">
                <a:alpha val="60000"/>
              </a:schemeClr>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grpSp>
      <p:sp>
        <p:nvSpPr>
          <p:cNvPr id="3" name="Content Placeholder 2">
            <a:extLst>
              <a:ext uri="{FF2B5EF4-FFF2-40B4-BE49-F238E27FC236}">
                <a16:creationId xmlns:a16="http://schemas.microsoft.com/office/drawing/2014/main" id="{20204F0A-4E59-634C-AC36-038A3C3457E6}"/>
              </a:ext>
            </a:extLst>
          </p:cNvPr>
          <p:cNvSpPr>
            <a:spLocks noGrp="1"/>
          </p:cNvSpPr>
          <p:nvPr>
            <p:ph idx="1"/>
          </p:nvPr>
        </p:nvSpPr>
        <p:spPr>
          <a:xfrm>
            <a:off x="2210936" y="2470248"/>
            <a:ext cx="9484235" cy="3052726"/>
          </a:xfrm>
        </p:spPr>
        <p:txBody>
          <a:bodyPr>
            <a:normAutofit/>
          </a:bodyPr>
          <a:lstStyle/>
          <a:p>
            <a:pPr marL="0" indent="0">
              <a:buNone/>
            </a:pPr>
            <a:r>
              <a:rPr lang="en-GB" sz="1300"/>
              <a:t>What is peer pressure?</a:t>
            </a:r>
          </a:p>
          <a:p>
            <a:pPr marL="0" indent="0">
              <a:buNone/>
            </a:pPr>
            <a:r>
              <a:rPr lang="en-GB" sz="1300"/>
              <a:t>Peer pressure is when one or more people are being influenced from members to do something to do something. </a:t>
            </a:r>
          </a:p>
          <a:p>
            <a:pPr marL="0" indent="0">
              <a:buNone/>
            </a:pPr>
            <a:r>
              <a:rPr lang="en-GB" sz="1300"/>
              <a:t>For example a lot of young teens get peer pressured to take drugs or drink alcohol </a:t>
            </a:r>
          </a:p>
          <a:p>
            <a:pPr marL="0" indent="0">
              <a:buNone/>
            </a:pPr>
            <a:endParaRPr lang="en-GB" sz="1300"/>
          </a:p>
          <a:p>
            <a:pPr marL="0" indent="0">
              <a:buNone/>
            </a:pPr>
            <a:r>
              <a:rPr lang="en-US" sz="1300"/>
              <a:t>Many people tend to be consumed by </a:t>
            </a:r>
            <a:r>
              <a:rPr lang="en-GB" sz="1300"/>
              <a:t>alcohol</a:t>
            </a:r>
            <a:r>
              <a:rPr lang="en-US" sz="1300"/>
              <a:t> and drugs because of popularity and friendships. (</a:t>
            </a:r>
            <a:r>
              <a:rPr lang="en-GB" sz="1300" b="0" i="0">
                <a:effectLst/>
                <a:latin typeface="arial" panose="020B0604020202020204" pitchFamily="34" charset="0"/>
              </a:rPr>
              <a:t>one in ten people (10%) in the UK felt that their drug and alcohol use is putting a strain on their health and </a:t>
            </a:r>
            <a:r>
              <a:rPr lang="en-GB" sz="1300" b="1" i="0">
                <a:effectLst/>
                <a:latin typeface="arial" panose="020B0604020202020204" pitchFamily="34" charset="0"/>
              </a:rPr>
              <a:t>one in twelve (8%)</a:t>
            </a:r>
            <a:r>
              <a:rPr lang="en-GB" sz="1300" b="0" i="0">
                <a:effectLst/>
                <a:latin typeface="arial" panose="020B0604020202020204" pitchFamily="34" charset="0"/>
              </a:rPr>
              <a:t> said it puts pressure on their relationships.</a:t>
            </a:r>
            <a:r>
              <a:rPr lang="en-US" sz="1300" b="0" i="0">
                <a:effectLst/>
                <a:latin typeface="arial" panose="020B0604020202020204" pitchFamily="34" charset="0"/>
              </a:rPr>
              <a:t>) this shows how the society </a:t>
            </a:r>
          </a:p>
          <a:p>
            <a:pPr marL="0" indent="0">
              <a:buNone/>
            </a:pPr>
            <a:endParaRPr lang="en-US" sz="1300">
              <a:latin typeface="arial" panose="020B0604020202020204" pitchFamily="34" charset="0"/>
            </a:endParaRPr>
          </a:p>
          <a:p>
            <a:pPr marL="0" indent="0">
              <a:buNone/>
            </a:pPr>
            <a:r>
              <a:rPr lang="en-US" sz="1300" b="0" i="0">
                <a:effectLst/>
                <a:latin typeface="arial" panose="020B0604020202020204" pitchFamily="34" charset="0"/>
              </a:rPr>
              <a:t>Now days drug</a:t>
            </a:r>
            <a:r>
              <a:rPr lang="en-GB" sz="1300" b="0" i="0">
                <a:effectLst/>
                <a:latin typeface="arial" panose="020B0604020202020204" pitchFamily="34" charset="0"/>
              </a:rPr>
              <a:t> abuse and alcohol misuse is very common within young adults and adolescents</a:t>
            </a:r>
            <a:r>
              <a:rPr lang="en-GB" sz="1300">
                <a:latin typeface="arial" panose="020B0604020202020204" pitchFamily="34" charset="0"/>
              </a:rPr>
              <a:t> as at these ages doing what everyone else is doing is what makes young people feel accepted and not left out within their group. Peer pressure from peers is when your peers or your own friends consistently pressure you to drink with them and take drugs. </a:t>
            </a:r>
            <a:endParaRPr lang="en-GB" sz="1300" b="0" i="0">
              <a:effectLst/>
              <a:latin typeface="arial" panose="020B0604020202020204" pitchFamily="34" charset="0"/>
            </a:endParaRPr>
          </a:p>
          <a:p>
            <a:pPr marL="0" indent="0">
              <a:buNone/>
            </a:pPr>
            <a:endParaRPr lang="en-US" sz="1300" b="0" i="0">
              <a:effectLst/>
              <a:latin typeface="arial" panose="020B0604020202020204" pitchFamily="34" charset="0"/>
            </a:endParaRPr>
          </a:p>
        </p:txBody>
      </p:sp>
    </p:spTree>
    <p:extLst>
      <p:ext uri="{BB962C8B-B14F-4D97-AF65-F5344CB8AC3E}">
        <p14:creationId xmlns:p14="http://schemas.microsoft.com/office/powerpoint/2010/main" val="1285688043"/>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2F9423-F4B1-45D4-8445-E9991ECCB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36D36D-EC3C-84CA-7945-9B8500A579E3}"/>
              </a:ext>
            </a:extLst>
          </p:cNvPr>
          <p:cNvSpPr>
            <a:spLocks noGrp="1"/>
          </p:cNvSpPr>
          <p:nvPr>
            <p:ph type="title"/>
          </p:nvPr>
        </p:nvSpPr>
        <p:spPr>
          <a:xfrm>
            <a:off x="1000451" y="1610024"/>
            <a:ext cx="5568995" cy="1457002"/>
          </a:xfrm>
        </p:spPr>
        <p:txBody>
          <a:bodyPr anchor="b">
            <a:normAutofit/>
          </a:bodyPr>
          <a:lstStyle/>
          <a:p>
            <a:r>
              <a:rPr lang="en-GB" sz="4100"/>
              <a:t>How alcohol and drug use impact relationships </a:t>
            </a:r>
            <a:endParaRPr lang="en-US" sz="4100"/>
          </a:p>
        </p:txBody>
      </p:sp>
      <p:grpSp>
        <p:nvGrpSpPr>
          <p:cNvPr id="11" name="Group 10">
            <a:extLst>
              <a:ext uri="{FF2B5EF4-FFF2-40B4-BE49-F238E27FC236}">
                <a16:creationId xmlns:a16="http://schemas.microsoft.com/office/drawing/2014/main" id="{770AE191-D2EA-45C9-A44D-830C188F74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2021" y="518649"/>
            <a:ext cx="1128382" cy="847206"/>
            <a:chOff x="8183879" y="1000124"/>
            <a:chExt cx="1562267" cy="1172973"/>
          </a:xfrm>
        </p:grpSpPr>
        <p:sp>
          <p:nvSpPr>
            <p:cNvPr id="12" name="Freeform 5">
              <a:extLst>
                <a:ext uri="{FF2B5EF4-FFF2-40B4-BE49-F238E27FC236}">
                  <a16:creationId xmlns:a16="http://schemas.microsoft.com/office/drawing/2014/main" id="{23A0E4C1-B7A6-4637-AC51-4A5AE3841F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3" name="Freeform 5">
              <a:extLst>
                <a:ext uri="{FF2B5EF4-FFF2-40B4-BE49-F238E27FC236}">
                  <a16:creationId xmlns:a16="http://schemas.microsoft.com/office/drawing/2014/main" id="{F4E8C039-CC58-44F3-8A7B-E0A934C1D0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3" name="Content Placeholder 2">
            <a:extLst>
              <a:ext uri="{FF2B5EF4-FFF2-40B4-BE49-F238E27FC236}">
                <a16:creationId xmlns:a16="http://schemas.microsoft.com/office/drawing/2014/main" id="{09C1EE7A-1B37-0937-7581-6A4D59F7580A}"/>
              </a:ext>
            </a:extLst>
          </p:cNvPr>
          <p:cNvSpPr>
            <a:spLocks noGrp="1"/>
          </p:cNvSpPr>
          <p:nvPr>
            <p:ph idx="1"/>
          </p:nvPr>
        </p:nvSpPr>
        <p:spPr>
          <a:xfrm>
            <a:off x="1000450" y="3067026"/>
            <a:ext cx="5568991" cy="2968014"/>
          </a:xfrm>
        </p:spPr>
        <p:txBody>
          <a:bodyPr anchor="t">
            <a:normAutofit/>
          </a:bodyPr>
          <a:lstStyle/>
          <a:p>
            <a:pPr marL="0" indent="0">
              <a:buNone/>
            </a:pPr>
            <a:r>
              <a:rPr lang="en-GB" sz="1400"/>
              <a:t>It is known that many people who are suffering from drug use and alcohol abuse are mostly people who live in hostels or are struggling with no home or shelter. These people end up in positions like this because of their addiction as the more often you drink and take drugs your start to have personality and behaviour changes that can effect your relationship with your closest people. This can cause arguments and problems stopping your relations with other to progress </a:t>
            </a:r>
          </a:p>
          <a:p>
            <a:pPr marL="0" indent="0">
              <a:buNone/>
            </a:pPr>
            <a:endParaRPr lang="en-GB" sz="1400"/>
          </a:p>
          <a:p>
            <a:pPr marL="0" indent="0">
              <a:buNone/>
            </a:pPr>
            <a:r>
              <a:rPr lang="en-GB" sz="1400"/>
              <a:t>Some people who are addicted to drug use and alcohol tend to be violent at times with can cause issues with loved ones forcing the relationship to come to an end.  Many arguments with couples route from coming home late from drinking, financial issues from spending money on drugs and alcohol also other responsibilities at home. </a:t>
            </a:r>
            <a:endParaRPr lang="en-US" sz="1400"/>
          </a:p>
        </p:txBody>
      </p:sp>
      <p:pic>
        <p:nvPicPr>
          <p:cNvPr id="4" name="Picture 4">
            <a:extLst>
              <a:ext uri="{FF2B5EF4-FFF2-40B4-BE49-F238E27FC236}">
                <a16:creationId xmlns:a16="http://schemas.microsoft.com/office/drawing/2014/main" id="{87FDB60E-5418-CBD5-8BED-E41D0E03D83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41489" y="1887213"/>
            <a:ext cx="4683319" cy="3114405"/>
          </a:xfrm>
          <a:prstGeom prst="rect">
            <a:avLst/>
          </a:prstGeom>
        </p:spPr>
      </p:pic>
    </p:spTree>
    <p:extLst>
      <p:ext uri="{BB962C8B-B14F-4D97-AF65-F5344CB8AC3E}">
        <p14:creationId xmlns:p14="http://schemas.microsoft.com/office/powerpoint/2010/main" val="38012908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a:extLst>
              <a:ext uri="{FF2B5EF4-FFF2-40B4-BE49-F238E27FC236}">
                <a16:creationId xmlns:a16="http://schemas.microsoft.com/office/drawing/2014/main" id="{67D84DAE-AFBF-D7F9-4EB3-2568BD6B990C}"/>
              </a:ext>
            </a:extLst>
          </p:cNvPr>
          <p:cNvPicPr>
            <a:picLocks noChangeAspect="1"/>
          </p:cNvPicPr>
          <p:nvPr/>
        </p:nvPicPr>
        <p:blipFill rotWithShape="1">
          <a:blip r:embed="rId2">
            <a:alphaModFix amt="35000"/>
            <a:extLst>
              <a:ext uri="{28A0092B-C50C-407E-A947-70E740481C1C}">
                <a14:useLocalDpi xmlns:a14="http://schemas.microsoft.com/office/drawing/2010/main" val="0"/>
              </a:ext>
            </a:extLst>
          </a:blip>
          <a:srcRect b="25000"/>
          <a:stretch/>
        </p:blipFill>
        <p:spPr>
          <a:xfrm>
            <a:off x="20" y="1"/>
            <a:ext cx="12191980" cy="6857999"/>
          </a:xfrm>
          <a:prstGeom prst="rect">
            <a:avLst/>
          </a:prstGeom>
        </p:spPr>
      </p:pic>
      <p:sp>
        <p:nvSpPr>
          <p:cNvPr id="2" name="Title 1">
            <a:extLst>
              <a:ext uri="{FF2B5EF4-FFF2-40B4-BE49-F238E27FC236}">
                <a16:creationId xmlns:a16="http://schemas.microsoft.com/office/drawing/2014/main" id="{D0C049D3-C2DB-A440-9ED4-2568D92FAD9B}"/>
              </a:ext>
            </a:extLst>
          </p:cNvPr>
          <p:cNvSpPr>
            <a:spLocks noGrp="1"/>
          </p:cNvSpPr>
          <p:nvPr>
            <p:ph type="title"/>
          </p:nvPr>
        </p:nvSpPr>
        <p:spPr>
          <a:xfrm>
            <a:off x="838201" y="1065862"/>
            <a:ext cx="3313164" cy="4726276"/>
          </a:xfrm>
        </p:spPr>
        <p:txBody>
          <a:bodyPr>
            <a:normAutofit/>
          </a:bodyPr>
          <a:lstStyle/>
          <a:p>
            <a:pPr algn="r"/>
            <a:r>
              <a:rPr lang="en-US" sz="3400">
                <a:solidFill>
                  <a:srgbClr val="FFFFFF"/>
                </a:solidFill>
              </a:rPr>
              <a:t>Reccomendations </a:t>
            </a:r>
          </a:p>
        </p:txBody>
      </p:sp>
      <p:cxnSp>
        <p:nvCxnSpPr>
          <p:cNvPr id="12" name="Straight Connector 11">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DDC00EC-82A0-2E47-9D3D-A3C8CC6DAB55}"/>
              </a:ext>
            </a:extLst>
          </p:cNvPr>
          <p:cNvSpPr>
            <a:spLocks noGrp="1"/>
          </p:cNvSpPr>
          <p:nvPr>
            <p:ph idx="1"/>
          </p:nvPr>
        </p:nvSpPr>
        <p:spPr>
          <a:xfrm>
            <a:off x="5155379" y="1065862"/>
            <a:ext cx="5744685" cy="4726276"/>
          </a:xfrm>
        </p:spPr>
        <p:txBody>
          <a:bodyPr anchor="ctr">
            <a:normAutofit/>
          </a:bodyPr>
          <a:lstStyle/>
          <a:p>
            <a:pPr marL="0" indent="0">
              <a:buNone/>
            </a:pPr>
            <a:r>
              <a:rPr lang="en-US" sz="1700" b="1">
                <a:solidFill>
                  <a:srgbClr val="FFFFFF"/>
                </a:solidFill>
                <a:effectLst/>
                <a:latin typeface="Calibri" panose="020F0502020204030204" pitchFamily="34" charset="0"/>
                <a:ea typeface="Times New Roman" panose="02020603050405020304" pitchFamily="18" charset="0"/>
                <a:cs typeface="Times New Roman" panose="02020603050405020304" pitchFamily="18" charset="0"/>
              </a:rPr>
              <a:t>As I have done a lot of research on the </a:t>
            </a:r>
            <a:r>
              <a:rPr lang="en-GB" sz="1700" b="1">
                <a:solidFill>
                  <a:srgbClr val="FFFFFF"/>
                </a:solidFill>
                <a:effectLst/>
                <a:latin typeface="Calibri" panose="020F0502020204030204" pitchFamily="34" charset="0"/>
                <a:ea typeface="Times New Roman" panose="02020603050405020304" pitchFamily="18" charset="0"/>
                <a:cs typeface="Times New Roman" panose="02020603050405020304" pitchFamily="18" charset="0"/>
              </a:rPr>
              <a:t>NHS </a:t>
            </a:r>
            <a:r>
              <a:rPr lang="en-US" sz="1700" b="1">
                <a:solidFill>
                  <a:srgbClr val="FFFFFF"/>
                </a:solidFill>
                <a:effectLst/>
                <a:latin typeface="Calibri" panose="020F0502020204030204" pitchFamily="34" charset="0"/>
                <a:ea typeface="Times New Roman" panose="02020603050405020304" pitchFamily="18" charset="0"/>
                <a:cs typeface="Times New Roman" panose="02020603050405020304" pitchFamily="18" charset="0"/>
              </a:rPr>
              <a:t>gov website I have come to see that they offer a lot of help to those who are struggling with drug misuse. To push awareness of mental health with drug addiction more campaigns should be made on how to overcome the addiction and include ways to help mentally.</a:t>
            </a:r>
            <a:endParaRPr lang="en-GB" sz="1700" b="1">
              <a:solidFill>
                <a:srgbClr val="FFFFFF"/>
              </a:solidFill>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GB" sz="1700" b="1">
                <a:solidFill>
                  <a:srgbClr val="FFFFFF"/>
                </a:solidFill>
                <a:effectLst/>
                <a:latin typeface="Calibri" panose="020F0502020204030204" pitchFamily="34" charset="0"/>
                <a:ea typeface="Times New Roman" panose="02020603050405020304" pitchFamily="18" charset="0"/>
                <a:cs typeface="Times New Roman" panose="02020603050405020304" pitchFamily="18" charset="0"/>
              </a:rPr>
              <a:t>Not only that but there are councillors and there posts that help people overcome their addiction and help better their well being and mental state to be able to have a good mindset to quit. </a:t>
            </a:r>
          </a:p>
          <a:p>
            <a:pPr marL="0" indent="0">
              <a:buNone/>
            </a:pPr>
            <a:endParaRPr lang="en-GB" sz="1700" b="1">
              <a:solidFill>
                <a:srgbClr val="FFFFFF"/>
              </a:solidFill>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GB" sz="1700" b="1">
                <a:solidFill>
                  <a:srgbClr val="FFFFFF"/>
                </a:solidFill>
                <a:effectLst/>
                <a:latin typeface="Calibri" panose="020F0502020204030204" pitchFamily="34" charset="0"/>
                <a:ea typeface="Times New Roman" panose="02020603050405020304" pitchFamily="18" charset="0"/>
                <a:cs typeface="Times New Roman" panose="02020603050405020304" pitchFamily="18" charset="0"/>
              </a:rPr>
              <a:t>There are also support groups where people are able to come and talk to each other and relate. They are able to share their story or how they started and where it has got them. This helps people as opening up and talking about their issues with other people who relate shows them that they are not alone and other people are going through the same thing.  </a:t>
            </a:r>
            <a:endParaRPr lang="en-GB" sz="1700">
              <a:solidFill>
                <a:srgbClr val="FFFFFF"/>
              </a:solidFill>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endParaRPr lang="en-US" sz="1700">
              <a:solidFill>
                <a:srgbClr val="FFFFFF"/>
              </a:solidFill>
            </a:endParaRPr>
          </a:p>
        </p:txBody>
      </p:sp>
    </p:spTree>
    <p:extLst>
      <p:ext uri="{BB962C8B-B14F-4D97-AF65-F5344CB8AC3E}">
        <p14:creationId xmlns:p14="http://schemas.microsoft.com/office/powerpoint/2010/main" val="830088759"/>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C5707-601F-9306-16F3-C9D07CF1725E}"/>
              </a:ext>
            </a:extLst>
          </p:cNvPr>
          <p:cNvSpPr>
            <a:spLocks noGrp="1"/>
          </p:cNvSpPr>
          <p:nvPr>
            <p:ph type="title"/>
          </p:nvPr>
        </p:nvSpPr>
        <p:spPr/>
        <p:txBody>
          <a:bodyPr/>
          <a:lstStyle/>
          <a:p>
            <a:r>
              <a:rPr lang="en-GB"/>
              <a:t>Reference list</a:t>
            </a:r>
            <a:endParaRPr lang="en-US"/>
          </a:p>
        </p:txBody>
      </p:sp>
      <p:sp>
        <p:nvSpPr>
          <p:cNvPr id="3" name="Content Placeholder 2">
            <a:extLst>
              <a:ext uri="{FF2B5EF4-FFF2-40B4-BE49-F238E27FC236}">
                <a16:creationId xmlns:a16="http://schemas.microsoft.com/office/drawing/2014/main" id="{12C6A145-546F-B525-ADD3-1793AAD75383}"/>
              </a:ext>
            </a:extLst>
          </p:cNvPr>
          <p:cNvSpPr>
            <a:spLocks noGrp="1"/>
          </p:cNvSpPr>
          <p:nvPr>
            <p:ph idx="1"/>
          </p:nvPr>
        </p:nvSpPr>
        <p:spPr>
          <a:xfrm>
            <a:off x="370305" y="1690688"/>
            <a:ext cx="11353800" cy="4351338"/>
          </a:xfrm>
        </p:spPr>
        <p:txBody>
          <a:bodyPr>
            <a:normAutofit fontScale="85000" lnSpcReduction="10000"/>
          </a:bodyPr>
          <a:lstStyle/>
          <a:p>
            <a:pPr marL="0" indent="0">
              <a:buNone/>
            </a:pPr>
            <a:r>
              <a:rPr lang="en-GB" sz="1800" b="0" i="0" err="1">
                <a:solidFill>
                  <a:srgbClr val="474747"/>
                </a:solidFill>
                <a:effectLst/>
                <a:latin typeface="Open Sans" panose="02000000000000000000" pitchFamily="2" charset="0"/>
              </a:rPr>
              <a:t>Center</a:t>
            </a:r>
            <a:r>
              <a:rPr lang="en-GB" sz="1800" b="0" i="0">
                <a:solidFill>
                  <a:srgbClr val="474747"/>
                </a:solidFill>
                <a:effectLst/>
                <a:latin typeface="Open Sans" panose="02000000000000000000" pitchFamily="2" charset="0"/>
              </a:rPr>
              <a:t> for </a:t>
            </a:r>
            <a:r>
              <a:rPr lang="en-GB" sz="1800" b="0" i="0" err="1">
                <a:solidFill>
                  <a:srgbClr val="474747"/>
                </a:solidFill>
                <a:effectLst/>
                <a:latin typeface="Open Sans" panose="02000000000000000000" pitchFamily="2" charset="0"/>
              </a:rPr>
              <a:t>Behavioral</a:t>
            </a:r>
            <a:r>
              <a:rPr lang="en-GB" sz="1800" b="0" i="0">
                <a:solidFill>
                  <a:srgbClr val="474747"/>
                </a:solidFill>
                <a:effectLst/>
                <a:latin typeface="Open Sans" panose="02000000000000000000" pitchFamily="2" charset="0"/>
              </a:rPr>
              <a:t> Health Statistics and Quality. </a:t>
            </a:r>
            <a:r>
              <a:rPr lang="en-GB" sz="1800" b="0" i="1">
                <a:solidFill>
                  <a:srgbClr val="474747"/>
                </a:solidFill>
                <a:effectLst/>
                <a:latin typeface="Open Sans" panose="02000000000000000000" pitchFamily="2" charset="0"/>
              </a:rPr>
              <a:t>2014</a:t>
            </a:r>
            <a:r>
              <a:rPr lang="en-GB" sz="1800" b="0" i="0">
                <a:solidFill>
                  <a:srgbClr val="474747"/>
                </a:solidFill>
                <a:effectLst/>
                <a:latin typeface="Open Sans" panose="02000000000000000000" pitchFamily="2" charset="0"/>
              </a:rPr>
              <a:t> </a:t>
            </a:r>
            <a:r>
              <a:rPr lang="en-GB" sz="1800" b="0" i="1">
                <a:solidFill>
                  <a:srgbClr val="474747"/>
                </a:solidFill>
                <a:effectLst/>
                <a:latin typeface="Open Sans" panose="02000000000000000000" pitchFamily="2" charset="0"/>
              </a:rPr>
              <a:t>National Survey on Drug Use and Health: Detailed Tables.</a:t>
            </a:r>
            <a:r>
              <a:rPr lang="en-GB" sz="1800" b="0" i="0">
                <a:solidFill>
                  <a:srgbClr val="474747"/>
                </a:solidFill>
                <a:effectLst/>
                <a:latin typeface="Open Sans" panose="02000000000000000000" pitchFamily="2" charset="0"/>
              </a:rPr>
              <a:t> Rockville, MD: Substance Abuse and Mental Health Services Administration; 2015.</a:t>
            </a:r>
          </a:p>
          <a:p>
            <a:pPr marL="0" indent="0">
              <a:buNone/>
            </a:pPr>
            <a:r>
              <a:rPr lang="en-GB" sz="1800">
                <a:effectLst/>
              </a:rPr>
              <a:t> </a:t>
            </a:r>
            <a:endParaRPr lang="en-GB" sz="1800" b="1" u="sng">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2"/>
            </a:endParaRPr>
          </a:p>
          <a:p>
            <a:pPr marL="0" indent="0">
              <a:buNone/>
            </a:pPr>
            <a:r>
              <a:rPr lang="en-US" sz="1800" b="1" u="sng">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3"/>
              </a:rPr>
              <a:t>https://link.springer.com/article/10.1007/s12144-018-9973-9</a:t>
            </a:r>
            <a:r>
              <a:rPr lang="en-US" sz="1800" b="1">
                <a:effectLst/>
                <a:latin typeface="Calibri" panose="020F0502020204030204" pitchFamily="34" charset="0"/>
                <a:ea typeface="Times New Roman" panose="02020603050405020304" pitchFamily="18" charset="0"/>
                <a:cs typeface="Times New Roman" panose="02020603050405020304" pitchFamily="18" charset="0"/>
              </a:rPr>
              <a:t> - 2021 AA </a:t>
            </a:r>
            <a:r>
              <a:rPr lang="en-US" sz="1800" b="1" err="1">
                <a:effectLst/>
                <a:latin typeface="Calibri" panose="020F0502020204030204" pitchFamily="34" charset="0"/>
                <a:ea typeface="Times New Roman" panose="02020603050405020304" pitchFamily="18" charset="0"/>
                <a:cs typeface="Times New Roman" panose="02020603050405020304" pitchFamily="18" charset="0"/>
              </a:rPr>
              <a:t>Moustafa</a:t>
            </a:r>
            <a:r>
              <a:rPr lang="en-US" sz="1800" b="1">
                <a:effectLst/>
                <a:latin typeface="Calibri" panose="020F0502020204030204" pitchFamily="34" charset="0"/>
                <a:ea typeface="Times New Roman" panose="02020603050405020304" pitchFamily="18" charset="0"/>
                <a:cs typeface="Times New Roman" panose="02020603050405020304" pitchFamily="18" charset="0"/>
              </a:rPr>
              <a:t>, D Parkes, L Fitzgerald, D </a:t>
            </a:r>
            <a:r>
              <a:rPr lang="en-US" sz="1800" b="1" err="1">
                <a:effectLst/>
                <a:latin typeface="Calibri" panose="020F0502020204030204" pitchFamily="34" charset="0"/>
                <a:ea typeface="Times New Roman" panose="02020603050405020304" pitchFamily="18" charset="0"/>
                <a:cs typeface="Times New Roman" panose="02020603050405020304" pitchFamily="18" charset="0"/>
              </a:rPr>
              <a:t>Underhill</a:t>
            </a:r>
            <a:endParaRPr lang="en-GB" sz="180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endParaRPr lang="en-GB" sz="1800" b="1" u="sng">
              <a:solidFill>
                <a:srgbClr val="0563C1"/>
              </a:solidFill>
              <a:latin typeface="Calibri" panose="020F0502020204030204" pitchFamily="34" charset="0"/>
              <a:ea typeface="Times New Roman" panose="02020603050405020304" pitchFamily="18" charset="0"/>
              <a:cs typeface="Times New Roman" panose="02020603050405020304" pitchFamily="18" charset="0"/>
              <a:hlinkClick r:id="rId2"/>
            </a:endParaRPr>
          </a:p>
          <a:p>
            <a:pPr marL="0" indent="0">
              <a:buNone/>
            </a:pPr>
            <a:r>
              <a:rPr lang="en-US" sz="1800" b="1" u="sng">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2"/>
              </a:rPr>
              <a:t>https://</a:t>
            </a:r>
            <a:r>
              <a:rPr lang="en-US" sz="1800" b="1" u="sng" err="1">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2"/>
              </a:rPr>
              <a:t>nida.nih.gov</a:t>
            </a:r>
            <a:r>
              <a:rPr lang="en-US" sz="1800" b="1" u="sng">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2"/>
              </a:rPr>
              <a:t>/publications/drugs-brains-behavior-science-addiction/addiction-health#:~:text=People%20with%20addiction%20often%</a:t>
            </a:r>
            <a:r>
              <a:rPr lang="en-US" sz="1800" b="1" u="sng" err="1">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2"/>
              </a:rPr>
              <a:t>20have,drug</a:t>
            </a:r>
            <a:r>
              <a:rPr lang="en-US" sz="1800" b="1" u="sng">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2"/>
              </a:rPr>
              <a:t>%20use%20throughout%20the%20body</a:t>
            </a:r>
            <a:r>
              <a:rPr lang="en-GB" sz="1200">
                <a:effectLst/>
              </a:rPr>
              <a:t> </a:t>
            </a:r>
            <a:endParaRPr lang="en-GB" sz="1800" b="1" u="sng">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4"/>
            </a:endParaRPr>
          </a:p>
          <a:p>
            <a:pPr marL="0" indent="0">
              <a:buNone/>
            </a:pPr>
            <a:r>
              <a:rPr lang="en-US" sz="1800" b="1" u="sng">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4"/>
              </a:rPr>
              <a:t>https://assets.publishing.service.gov.uk/government/uploads/system/uploads/image_data/file/108592/Fig2_DrugGroup_Sex.png</a:t>
            </a:r>
            <a:r>
              <a:rPr lang="en-GB" sz="1200">
                <a:effectLst/>
              </a:rPr>
              <a:t> </a:t>
            </a:r>
            <a:endParaRPr lang="en-GB" sz="1800" b="1" u="sng">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5"/>
            </a:endParaRPr>
          </a:p>
          <a:p>
            <a:pPr marL="0" indent="0">
              <a:buNone/>
            </a:pPr>
            <a:r>
              <a:rPr lang="en-US" sz="1800" b="1" u="sng">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5"/>
              </a:rPr>
              <a:t>https://</a:t>
            </a:r>
            <a:r>
              <a:rPr lang="en-US" sz="1800" b="1" u="sng" err="1">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5"/>
              </a:rPr>
              <a:t>www.ncbi.nlm.nih.gov</a:t>
            </a:r>
            <a:r>
              <a:rPr lang="en-US" sz="1800" b="1" u="sng">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5"/>
              </a:rPr>
              <a:t>/</a:t>
            </a:r>
            <a:r>
              <a:rPr lang="en-US" sz="1800" b="1" u="sng" err="1">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5"/>
              </a:rPr>
              <a:t>pmc</a:t>
            </a:r>
            <a:r>
              <a:rPr lang="en-US" sz="1800" b="1" u="sng">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hlinkClick r:id="rId5"/>
              </a:rPr>
              <a:t>/articles/PMC6231983/</a:t>
            </a:r>
            <a:endParaRPr lang="en-GB" sz="1800" b="1" u="sng">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US" sz="1800" b="1" u="sng">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rPr>
              <a:t>https://</a:t>
            </a:r>
            <a:r>
              <a:rPr lang="en-US" sz="1800" b="1" u="sng" err="1">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rPr>
              <a:t>www.mentalhealth.org.uk</a:t>
            </a:r>
            <a:r>
              <a:rPr lang="en-US" sz="1800" b="1" u="sng">
                <a:solidFill>
                  <a:srgbClr val="0563C1"/>
                </a:solidFill>
                <a:effectLst/>
                <a:latin typeface="Calibri" panose="020F0502020204030204" pitchFamily="34" charset="0"/>
                <a:ea typeface="Times New Roman" panose="02020603050405020304" pitchFamily="18" charset="0"/>
                <a:cs typeface="Times New Roman" panose="02020603050405020304" pitchFamily="18" charset="0"/>
              </a:rPr>
              <a:t>/explore-mental-health/a-z-topics/drugs-and-mental-health</a:t>
            </a:r>
          </a:p>
          <a:p>
            <a:pPr marL="0" indent="0">
              <a:buNone/>
            </a:pPr>
            <a:r>
              <a:rPr lang="en-GB">
                <a:effectLst/>
                <a:hlinkClick r:id="rId6"/>
              </a:rPr>
              <a:t>https://</a:t>
            </a:r>
            <a:r>
              <a:rPr lang="en-GB" err="1">
                <a:effectLst/>
                <a:hlinkClick r:id="rId6"/>
              </a:rPr>
              <a:t>www.nhs.uk</a:t>
            </a:r>
            <a:r>
              <a:rPr lang="en-GB">
                <a:effectLst/>
                <a:hlinkClick r:id="rId6"/>
              </a:rPr>
              <a:t>/live-well/addiction-support/drug-addiction-getting-help/</a:t>
            </a:r>
            <a:r>
              <a:rPr lang="en-GB">
                <a:effectLst/>
              </a:rPr>
              <a:t> </a:t>
            </a:r>
            <a:endParaRPr lang="en-US">
              <a:effectLst/>
            </a:endParaRPr>
          </a:p>
          <a:p>
            <a:pPr marL="0" indent="0">
              <a:buNone/>
            </a:pPr>
            <a:r>
              <a:rPr lang="en-GB">
                <a:effectLst/>
                <a:hlinkClick r:id="rId7"/>
              </a:rPr>
              <a:t>https://</a:t>
            </a:r>
            <a:r>
              <a:rPr lang="en-GB" err="1">
                <a:effectLst/>
                <a:hlinkClick r:id="rId7"/>
              </a:rPr>
              <a:t>delamere.com</a:t>
            </a:r>
            <a:r>
              <a:rPr lang="en-GB">
                <a:effectLst/>
                <a:hlinkClick r:id="rId7"/>
              </a:rPr>
              <a:t>/blog/the-uk-drug-and-alcohol-use-survey-2021</a:t>
            </a:r>
            <a:r>
              <a:rPr lang="en-US">
                <a:effectLst/>
              </a:rPr>
              <a:t> - </a:t>
            </a:r>
            <a:r>
              <a:rPr lang="en-GB" sz="1600" b="0" i="0">
                <a:solidFill>
                  <a:srgbClr val="212529"/>
                </a:solidFill>
                <a:effectLst/>
                <a:latin typeface="Montserrat" panose="02000000000000000000" pitchFamily="2" charset="0"/>
              </a:rPr>
              <a:t>The data collection was based on an online survey sample of 2,000 nationally representative UK adults and ten questions were asked.</a:t>
            </a:r>
          </a:p>
          <a:p>
            <a:pPr marL="0" indent="0">
              <a:buNone/>
            </a:pPr>
            <a:r>
              <a:rPr lang="en-GB" sz="1600">
                <a:effectLst/>
                <a:hlinkClick r:id="rId8"/>
              </a:rPr>
              <a:t>https://</a:t>
            </a:r>
            <a:r>
              <a:rPr lang="en-GB" sz="1600" err="1">
                <a:effectLst/>
                <a:hlinkClick r:id="rId8"/>
              </a:rPr>
              <a:t>www.aamft.org</a:t>
            </a:r>
            <a:r>
              <a:rPr lang="en-GB" sz="1600">
                <a:effectLst/>
                <a:hlinkClick r:id="rId8"/>
              </a:rPr>
              <a:t>/Consumer_Updates/Substance_Abuse_and_Intimate_Relationships.aspx</a:t>
            </a:r>
            <a:r>
              <a:rPr lang="en-GB" sz="1600">
                <a:effectLst/>
              </a:rPr>
              <a:t> </a:t>
            </a:r>
          </a:p>
        </p:txBody>
      </p:sp>
    </p:spTree>
    <p:extLst>
      <p:ext uri="{BB962C8B-B14F-4D97-AF65-F5344CB8AC3E}">
        <p14:creationId xmlns:p14="http://schemas.microsoft.com/office/powerpoint/2010/main" val="8438174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9927F9-54F7-EC49-601F-EA9B8F86E02E}"/>
              </a:ext>
            </a:extLst>
          </p:cNvPr>
          <p:cNvSpPr>
            <a:spLocks noGrp="1"/>
          </p:cNvSpPr>
          <p:nvPr>
            <p:ph idx="1"/>
          </p:nvPr>
        </p:nvSpPr>
        <p:spPr>
          <a:xfrm>
            <a:off x="838200" y="622468"/>
            <a:ext cx="10515600" cy="4351338"/>
          </a:xfrm>
        </p:spPr>
        <p:txBody>
          <a:bodyPr/>
          <a:lstStyle/>
          <a:p>
            <a:pPr marL="0" indent="0">
              <a:buNone/>
            </a:pPr>
            <a:r>
              <a:rPr lang="en-GB" b="0" i="0" u="none" strike="noStrike">
                <a:solidFill>
                  <a:srgbClr val="231F20"/>
                </a:solidFill>
                <a:effectLst/>
                <a:latin typeface="Proxima Nova"/>
              </a:rPr>
              <a:t>Medically reviewed by </a:t>
            </a:r>
            <a:r>
              <a:rPr lang="en-GB" b="0" i="0" u="sng" strike="noStrike">
                <a:solidFill>
                  <a:srgbClr val="231F20"/>
                </a:solidFill>
                <a:effectLst/>
                <a:latin typeface="Proxima Nova"/>
                <a:hlinkClick r:id="rId2"/>
              </a:rPr>
              <a:t>Alexandra Perez, </a:t>
            </a:r>
            <a:r>
              <a:rPr lang="en-GB" b="0" i="0" u="sng" strike="noStrike" err="1">
                <a:solidFill>
                  <a:srgbClr val="231F20"/>
                </a:solidFill>
                <a:effectLst/>
                <a:latin typeface="Proxima Nova"/>
                <a:hlinkClick r:id="rId2"/>
              </a:rPr>
              <a:t>PharmD</a:t>
            </a:r>
            <a:r>
              <a:rPr lang="en-GB" b="0" i="0" u="sng" strike="noStrike">
                <a:solidFill>
                  <a:srgbClr val="231F20"/>
                </a:solidFill>
                <a:effectLst/>
                <a:latin typeface="Proxima Nova"/>
                <a:hlinkClick r:id="rId2"/>
              </a:rPr>
              <a:t>, MBA, BCGP</a:t>
            </a:r>
            <a:r>
              <a:rPr lang="en-GB" b="0" i="0" u="none" strike="noStrike">
                <a:solidFill>
                  <a:srgbClr val="231F20"/>
                </a:solidFill>
                <a:effectLst/>
                <a:latin typeface="Proxima Nova"/>
              </a:rPr>
              <a:t> — By </a:t>
            </a:r>
            <a:r>
              <a:rPr lang="en-GB" b="0" i="0" u="sng" strike="noStrike" err="1">
                <a:solidFill>
                  <a:srgbClr val="231F20"/>
                </a:solidFill>
                <a:effectLst/>
                <a:latin typeface="Proxima Nova"/>
                <a:hlinkClick r:id="rId3"/>
              </a:rPr>
              <a:t>Zawn</a:t>
            </a:r>
            <a:r>
              <a:rPr lang="en-GB" b="0" i="0" u="sng" strike="noStrike">
                <a:solidFill>
                  <a:srgbClr val="231F20"/>
                </a:solidFill>
                <a:effectLst/>
                <a:latin typeface="Proxima Nova"/>
                <a:hlinkClick r:id="rId3"/>
              </a:rPr>
              <a:t> </a:t>
            </a:r>
            <a:r>
              <a:rPr lang="en-GB" b="0" i="0" u="sng" strike="noStrike" err="1">
                <a:solidFill>
                  <a:srgbClr val="231F20"/>
                </a:solidFill>
                <a:effectLst/>
                <a:latin typeface="Proxima Nova"/>
                <a:hlinkClick r:id="rId3"/>
              </a:rPr>
              <a:t>Villines</a:t>
            </a:r>
            <a:r>
              <a:rPr lang="en-GB" b="0" i="0" u="none" strike="noStrike">
                <a:solidFill>
                  <a:srgbClr val="231F20"/>
                </a:solidFill>
                <a:effectLst/>
                <a:latin typeface="Proxima Nova"/>
              </a:rPr>
              <a:t> on February 23, 2022</a:t>
            </a:r>
          </a:p>
          <a:p>
            <a:pPr marL="0" indent="0">
              <a:buNone/>
            </a:pPr>
            <a:r>
              <a:rPr lang="en-US">
                <a:hlinkClick r:id="rId4"/>
              </a:rPr>
              <a:t>https://</a:t>
            </a:r>
            <a:r>
              <a:rPr lang="en-US" err="1">
                <a:hlinkClick r:id="rId4"/>
              </a:rPr>
              <a:t>www.medicalnewstoday.com</a:t>
            </a:r>
            <a:r>
              <a:rPr lang="en-US">
                <a:hlinkClick r:id="rId4"/>
              </a:rPr>
              <a:t>/articles/peer-pressure-drugs</a:t>
            </a:r>
            <a:r>
              <a:rPr lang="en-GB"/>
              <a:t> </a:t>
            </a:r>
          </a:p>
          <a:p>
            <a:pPr marL="0" indent="0">
              <a:buNone/>
            </a:pPr>
            <a:r>
              <a:rPr lang="en-US">
                <a:hlinkClick r:id="rId5"/>
              </a:rPr>
              <a:t>https://</a:t>
            </a:r>
            <a:r>
              <a:rPr lang="en-US" err="1">
                <a:hlinkClick r:id="rId5"/>
              </a:rPr>
              <a:t>www.helpguide.org</a:t>
            </a:r>
            <a:r>
              <a:rPr lang="en-US">
                <a:hlinkClick r:id="rId5"/>
              </a:rPr>
              <a:t>/articles/addictions/overcoming-drug-addiction.htm</a:t>
            </a:r>
            <a:r>
              <a:rPr lang="en-GB"/>
              <a:t> </a:t>
            </a:r>
            <a:endParaRPr lang="en-US"/>
          </a:p>
        </p:txBody>
      </p:sp>
    </p:spTree>
    <p:extLst>
      <p:ext uri="{BB962C8B-B14F-4D97-AF65-F5344CB8AC3E}">
        <p14:creationId xmlns:p14="http://schemas.microsoft.com/office/powerpoint/2010/main" val="7049320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4169DE2-A302-B54E-B149-B41603A0B3E6}"/>
              </a:ext>
            </a:extLst>
          </p:cNvPr>
          <p:cNvSpPr>
            <a:spLocks noGrp="1"/>
          </p:cNvSpPr>
          <p:nvPr>
            <p:ph idx="1"/>
          </p:nvPr>
        </p:nvSpPr>
        <p:spPr/>
        <p:txBody>
          <a:bodyPr/>
          <a:lstStyle/>
          <a:p>
            <a:pPr marL="0" indent="0">
              <a:buNone/>
            </a:pPr>
            <a:r>
              <a:rPr lang="en-US"/>
              <a:t>Thankyu for listenig to my presentation </a:t>
            </a:r>
          </a:p>
          <a:p>
            <a:pPr marL="0" indent="0">
              <a:buNone/>
            </a:pPr>
            <a:endParaRPr lang="en-US"/>
          </a:p>
          <a:p>
            <a:pPr marL="0" indent="0">
              <a:buNone/>
            </a:pPr>
            <a:endParaRPr lang="en-US"/>
          </a:p>
          <a:p>
            <a:pPr marL="0" indent="0">
              <a:buNone/>
            </a:pPr>
            <a:endParaRPr lang="en-US"/>
          </a:p>
          <a:p>
            <a:pPr marL="0" indent="0">
              <a:buNone/>
            </a:pPr>
            <a:r>
              <a:rPr lang="en-US"/>
              <a:t>Kisha moyo</a:t>
            </a:r>
          </a:p>
        </p:txBody>
      </p:sp>
    </p:spTree>
    <p:extLst>
      <p:ext uri="{BB962C8B-B14F-4D97-AF65-F5344CB8AC3E}">
        <p14:creationId xmlns:p14="http://schemas.microsoft.com/office/powerpoint/2010/main" val="24669215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Abuse in drug use</vt:lpstr>
      <vt:lpstr>what is drug and substance missues </vt:lpstr>
      <vt:lpstr>How drug abuse effects mental health </vt:lpstr>
      <vt:lpstr>Relation to Childhood trauma </vt:lpstr>
      <vt:lpstr>How drug abuse can effect daily life  </vt:lpstr>
      <vt:lpstr>Peer pressure In using alcohol and drug use </vt:lpstr>
      <vt:lpstr>How alcohol and drug use impact relationships </vt:lpstr>
      <vt:lpstr>Reccomendations </vt:lpstr>
      <vt:lpstr>Reference list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Abuse in drug use</dc:title>
  <dc:creator>Kisha Moyo</dc:creator>
  <cp:revision>1</cp:revision>
  <dcterms:created xsi:type="dcterms:W3CDTF">2022-12-12T21:30:26Z</dcterms:created>
  <dcterms:modified xsi:type="dcterms:W3CDTF">2022-12-12T22:38:17Z</dcterms:modified>
</cp:coreProperties>
</file>