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21"/>
  </p:notesMasterIdLst>
  <p:sldIdLst>
    <p:sldId id="349" r:id="rId8"/>
    <p:sldId id="455" r:id="rId9"/>
    <p:sldId id="474" r:id="rId10"/>
    <p:sldId id="472" r:id="rId11"/>
    <p:sldId id="289" r:id="rId12"/>
    <p:sldId id="290" r:id="rId13"/>
    <p:sldId id="475" r:id="rId14"/>
    <p:sldId id="469" r:id="rId15"/>
    <p:sldId id="324" r:id="rId16"/>
    <p:sldId id="476" r:id="rId17"/>
    <p:sldId id="477" r:id="rId18"/>
    <p:sldId id="478" r:id="rId19"/>
    <p:sldId id="4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8" d="100"/>
          <a:sy n="108" d="100"/>
        </p:scale>
        <p:origin x="7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11297E2C-B9D7-4F35-98D9-3C73A296A7E5}"/>
    <pc:docChg chg="modSld">
      <pc:chgData name="Kathryn Roberts" userId="2a6d605b-2b21-4ebe-bf92-690f56d7b04a" providerId="ADAL" clId="{11297E2C-B9D7-4F35-98D9-3C73A296A7E5}" dt="2023-10-16T14:03:03.906" v="1" actId="20577"/>
      <pc:docMkLst>
        <pc:docMk/>
      </pc:docMkLst>
      <pc:sldChg chg="modSp mod">
        <pc:chgData name="Kathryn Roberts" userId="2a6d605b-2b21-4ebe-bf92-690f56d7b04a" providerId="ADAL" clId="{11297E2C-B9D7-4F35-98D9-3C73A296A7E5}" dt="2023-10-16T14:03:03.906" v="1" actId="20577"/>
        <pc:sldMkLst>
          <pc:docMk/>
          <pc:sldMk cId="1997106823" sldId="349"/>
        </pc:sldMkLst>
        <pc:spChg chg="mod">
          <ac:chgData name="Kathryn Roberts" userId="2a6d605b-2b21-4ebe-bf92-690f56d7b04a" providerId="ADAL" clId="{11297E2C-B9D7-4F35-98D9-3C73A296A7E5}" dt="2023-10-16T14:03:03.906" v="1" actId="20577"/>
          <ac:spMkLst>
            <pc:docMk/>
            <pc:sldMk cId="1997106823" sldId="349"/>
            <ac:spMk id="6" creationId="{2DDBD4A8-0007-5EFA-628C-3A9FCA50BB6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382454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16/10/2023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16/10/2023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16/10/2023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16/10/2023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16/10/2023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16/10/2023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16/10/2023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16/10/2023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16/10/2023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16/10/2023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16/10/2023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5.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2" Type="http://schemas.openxmlformats.org/officeDocument/2006/relationships/image" Target="../media/image9.jpeg"/><Relationship Id="rId1" Type="http://schemas.openxmlformats.org/officeDocument/2006/relationships/slideLayout" Target="../slideLayouts/slideLayout33.xml"/><Relationship Id="rId4" Type="http://schemas.openxmlformats.org/officeDocument/2006/relationships/hyperlink" Target="https://www.uwtsd.ac.uk/bursaries/undergraduate/"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BMTP5023</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4852739"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Sustainable Global Tourism</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Week 7</a:t>
            </a: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120E8564-837E-EE2C-9759-68DB323CDE5D}"/>
              </a:ext>
            </a:extLst>
          </p:cNvPr>
          <p:cNvPicPr>
            <a:picLocks noChangeAspect="1"/>
          </p:cNvPicPr>
          <p:nvPr/>
        </p:nvPicPr>
        <p:blipFill>
          <a:blip r:embed="rId3"/>
          <a:stretch>
            <a:fillRect/>
          </a:stretch>
        </p:blipFill>
        <p:spPr>
          <a:xfrm>
            <a:off x="0" y="2186546"/>
            <a:ext cx="12192000" cy="2484907"/>
          </a:xfrm>
          <a:prstGeom prst="rect">
            <a:avLst/>
          </a:prstGeom>
        </p:spPr>
      </p:pic>
      <p:sp>
        <p:nvSpPr>
          <p:cNvPr id="9" name="TextBox 8">
            <a:extLst>
              <a:ext uri="{FF2B5EF4-FFF2-40B4-BE49-F238E27FC236}">
                <a16:creationId xmlns:a16="http://schemas.microsoft.com/office/drawing/2014/main" id="{E261E406-1DED-A194-F576-1C94B9E42056}"/>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84E5EA3B-0C80-A47D-C876-5B9248C874F6}"/>
              </a:ext>
            </a:extLst>
          </p:cNvPr>
          <p:cNvSpPr txBox="1"/>
          <p:nvPr/>
        </p:nvSpPr>
        <p:spPr>
          <a:xfrm>
            <a:off x="4051819" y="991336"/>
            <a:ext cx="6162868" cy="584775"/>
          </a:xfrm>
          <a:prstGeom prst="rect">
            <a:avLst/>
          </a:prstGeom>
          <a:noFill/>
        </p:spPr>
        <p:txBody>
          <a:bodyPr wrap="square">
            <a:spAutoFit/>
          </a:bodyPr>
          <a:lstStyle/>
          <a:p>
            <a:r>
              <a:rPr kumimoji="0" lang="en-GB" sz="3200" b="1" i="0" u="none" strike="noStrike" kern="1200" cap="none" spc="0" normalizeH="0" baseline="0" noProof="0" dirty="0">
                <a:ln>
                  <a:noFill/>
                </a:ln>
                <a:solidFill>
                  <a:prstClr val="white"/>
                </a:solidFill>
                <a:effectLst/>
                <a:uLnTx/>
                <a:uFillTx/>
                <a:latin typeface="Calibri Light" panose="020F0302020204030204"/>
                <a:ea typeface="+mj-ea"/>
                <a:cs typeface="+mj-cs"/>
              </a:rPr>
              <a:t>Why is this important?</a:t>
            </a:r>
            <a:endParaRPr lang="en-GB" dirty="0"/>
          </a:p>
        </p:txBody>
      </p:sp>
      <p:sp>
        <p:nvSpPr>
          <p:cNvPr id="15" name="TextBox 14">
            <a:extLst>
              <a:ext uri="{FF2B5EF4-FFF2-40B4-BE49-F238E27FC236}">
                <a16:creationId xmlns:a16="http://schemas.microsoft.com/office/drawing/2014/main" id="{C12D0E11-0AC7-AC02-5694-A239FB72B72C}"/>
              </a:ext>
            </a:extLst>
          </p:cNvPr>
          <p:cNvSpPr txBox="1"/>
          <p:nvPr/>
        </p:nvSpPr>
        <p:spPr>
          <a:xfrm>
            <a:off x="220825" y="1891229"/>
            <a:ext cx="11971175" cy="3416320"/>
          </a:xfrm>
          <a:prstGeom prst="rect">
            <a:avLst/>
          </a:prstGeom>
          <a:noFill/>
        </p:spPr>
        <p:txBody>
          <a:bodyPr wrap="square">
            <a:spAutoFit/>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32691791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2089150"/>
            <a:ext cx="9424988" cy="351790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3">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4">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38C-C40B-C9D0-47CF-0D298AC04F90}"/>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1498032" y="0"/>
            <a:ext cx="10515600" cy="6847967"/>
          </a:xfrm>
        </p:spPr>
      </p:pic>
    </p:spTree>
    <p:extLst>
      <p:ext uri="{BB962C8B-B14F-4D97-AF65-F5344CB8AC3E}">
        <p14:creationId xmlns:p14="http://schemas.microsoft.com/office/powerpoint/2010/main" val="376029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5135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81963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4186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507172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459</Words>
  <Application>Microsoft Office PowerPoint</Application>
  <PresentationFormat>Widescreen</PresentationFormat>
  <Paragraphs>43</Paragraphs>
  <Slides>13</Slides>
  <Notes>2</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13</vt:i4>
      </vt:variant>
    </vt:vector>
  </HeadingPairs>
  <TitlesOfParts>
    <vt:vector size="24" baseType="lpstr">
      <vt:lpstr>Arial</vt:lpstr>
      <vt:lpstr>Calibri</vt:lpstr>
      <vt:lpstr>Calibri Light</vt:lpstr>
      <vt:lpstr>Wingdings</vt:lpstr>
      <vt:lpstr>Title Slide 1</vt:lpstr>
      <vt:lpstr>Sub Title 1</vt:lpstr>
      <vt:lpstr>1_Text Break Info Slide 2</vt:lpstr>
      <vt:lpstr>1_Title Slide 1</vt:lpstr>
      <vt:lpstr>Text 1</vt:lpstr>
      <vt:lpstr>HATM 23-24 PPT Template_1</vt:lpstr>
      <vt:lpstr>HATM 23-24 PPT Template_</vt:lpstr>
      <vt:lpstr>PowerPoint Presentation</vt:lpstr>
      <vt:lpstr>Module BMIH 00</vt:lpstr>
      <vt:lpstr>Module BMIH 00</vt:lpstr>
      <vt:lpstr>Get a laptop!</vt:lpstr>
      <vt:lpstr>Non-Academic Misconduct</vt:lpstr>
      <vt:lpstr>PowerPoint Presentation</vt:lpstr>
      <vt:lpstr>Recap </vt:lpstr>
      <vt:lpstr>PowerPoint Presentation</vt:lpstr>
      <vt:lpstr>I look forward to seeing you next week.  If you have any questions in the meantime, please send an email from your student account  k.roberts@uwtsd.ac.uk</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2</cp:revision>
  <dcterms:created xsi:type="dcterms:W3CDTF">2023-01-31T21:01:37Z</dcterms:created>
  <dcterms:modified xsi:type="dcterms:W3CDTF">2023-10-16T14:03:05Z</dcterms:modified>
</cp:coreProperties>
</file>