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59" r:id="rId3"/>
    <p:sldId id="271" r:id="rId4"/>
    <p:sldId id="268" r:id="rId5"/>
    <p:sldId id="272" r:id="rId6"/>
    <p:sldId id="269" r:id="rId7"/>
    <p:sldId id="270" r:id="rId8"/>
    <p:sldId id="273" r:id="rId9"/>
    <p:sldId id="274" r:id="rId10"/>
    <p:sldId id="275" r:id="rId11"/>
    <p:sldId id="276" r:id="rId12"/>
    <p:sldId id="286" r:id="rId13"/>
    <p:sldId id="287" r:id="rId14"/>
    <p:sldId id="277" r:id="rId15"/>
    <p:sldId id="279" r:id="rId16"/>
    <p:sldId id="282" r:id="rId17"/>
    <p:sldId id="280" r:id="rId18"/>
    <p:sldId id="283" r:id="rId19"/>
    <p:sldId id="284" r:id="rId20"/>
    <p:sldId id="292" r:id="rId21"/>
    <p:sldId id="293" r:id="rId22"/>
    <p:sldId id="285" r:id="rId23"/>
    <p:sldId id="291"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202A61-9536-3F4A-3C49-456160C7018C}" v="94" dt="2024-04-25T14:43:12.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089" autoAdjust="0"/>
  </p:normalViewPr>
  <p:slideViewPr>
    <p:cSldViewPr snapToGrid="0">
      <p:cViewPr>
        <p:scale>
          <a:sx n="40" d="100"/>
          <a:sy n="40" d="100"/>
        </p:scale>
        <p:origin x="1896" y="24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4946551-1D38-241F-AC49-DA15A24BBAF3}"/>
    <pc:docChg chg="modSld">
      <pc:chgData name="Alison Cooke" userId="S::a.cooke@uwtsd.ac.uk::46c329c9-26b7-4eba-b77b-7474421bfd31" providerId="AD" clId="Web-{A4946551-1D38-241F-AC49-DA15A24BBAF3}" dt="2023-01-26T16:40:53.865" v="16" actId="20577"/>
      <pc:docMkLst>
        <pc:docMk/>
      </pc:docMkLst>
      <pc:sldChg chg="modSp">
        <pc:chgData name="Alison Cooke" userId="S::a.cooke@uwtsd.ac.uk::46c329c9-26b7-4eba-b77b-7474421bfd31" providerId="AD" clId="Web-{A4946551-1D38-241F-AC49-DA15A24BBAF3}" dt="2023-01-26T16:39:48.707" v="0" actId="20577"/>
        <pc:sldMkLst>
          <pc:docMk/>
          <pc:sldMk cId="3063639807" sldId="277"/>
        </pc:sldMkLst>
        <pc:spChg chg="mod">
          <ac:chgData name="Alison Cooke" userId="S::a.cooke@uwtsd.ac.uk::46c329c9-26b7-4eba-b77b-7474421bfd31" providerId="AD" clId="Web-{A4946551-1D38-241F-AC49-DA15A24BBAF3}" dt="2023-01-26T16:39:48.707" v="0" actId="20577"/>
          <ac:spMkLst>
            <pc:docMk/>
            <pc:sldMk cId="3063639807" sldId="277"/>
            <ac:spMk id="3" creationId="{072D8D31-8122-6B8F-9510-FC7039CD472B}"/>
          </ac:spMkLst>
        </pc:spChg>
      </pc:sldChg>
      <pc:sldChg chg="modSp">
        <pc:chgData name="Alison Cooke" userId="S::a.cooke@uwtsd.ac.uk::46c329c9-26b7-4eba-b77b-7474421bfd31" providerId="AD" clId="Web-{A4946551-1D38-241F-AC49-DA15A24BBAF3}" dt="2023-01-26T16:40:31.052" v="12" actId="20577"/>
        <pc:sldMkLst>
          <pc:docMk/>
          <pc:sldMk cId="1619972719" sldId="282"/>
        </pc:sldMkLst>
        <pc:spChg chg="mod">
          <ac:chgData name="Alison Cooke" userId="S::a.cooke@uwtsd.ac.uk::46c329c9-26b7-4eba-b77b-7474421bfd31" providerId="AD" clId="Web-{A4946551-1D38-241F-AC49-DA15A24BBAF3}" dt="2023-01-26T16:40:31.052" v="12" actId="20577"/>
          <ac:spMkLst>
            <pc:docMk/>
            <pc:sldMk cId="1619972719" sldId="282"/>
            <ac:spMk id="3" creationId="{072D8D31-8122-6B8F-9510-FC7039CD472B}"/>
          </ac:spMkLst>
        </pc:spChg>
      </pc:sldChg>
      <pc:sldChg chg="modSp">
        <pc:chgData name="Alison Cooke" userId="S::a.cooke@uwtsd.ac.uk::46c329c9-26b7-4eba-b77b-7474421bfd31" providerId="AD" clId="Web-{A4946551-1D38-241F-AC49-DA15A24BBAF3}" dt="2023-01-26T16:40:53.865" v="16" actId="20577"/>
        <pc:sldMkLst>
          <pc:docMk/>
          <pc:sldMk cId="4120565700" sldId="292"/>
        </pc:sldMkLst>
        <pc:spChg chg="mod">
          <ac:chgData name="Alison Cooke" userId="S::a.cooke@uwtsd.ac.uk::46c329c9-26b7-4eba-b77b-7474421bfd31" providerId="AD" clId="Web-{A4946551-1D38-241F-AC49-DA15A24BBAF3}" dt="2023-01-26T16:40:53.865" v="16" actId="20577"/>
          <ac:spMkLst>
            <pc:docMk/>
            <pc:sldMk cId="4120565700" sldId="292"/>
            <ac:spMk id="3" creationId="{C90FF7D0-DDE8-B22F-FF2D-A20DFC451076}"/>
          </ac:spMkLst>
        </pc:spChg>
        <pc:picChg chg="mod">
          <ac:chgData name="Alison Cooke" userId="S::a.cooke@uwtsd.ac.uk::46c329c9-26b7-4eba-b77b-7474421bfd31" providerId="AD" clId="Web-{A4946551-1D38-241F-AC49-DA15A24BBAF3}" dt="2023-01-26T16:40:49.209" v="13" actId="1076"/>
          <ac:picMkLst>
            <pc:docMk/>
            <pc:sldMk cId="4120565700" sldId="292"/>
            <ac:picMk id="5" creationId="{BE2F581A-2E11-F6A2-A656-8596E3EF67BA}"/>
          </ac:picMkLst>
        </pc:picChg>
      </pc:sldChg>
    </pc:docChg>
  </pc:docChgLst>
  <pc:docChgLst>
    <pc:chgData name="Alison Cooke" userId="S::a.cooke@uwtsd.ac.uk::46c329c9-26b7-4eba-b77b-7474421bfd31" providerId="AD" clId="Web-{ADC1A832-628F-90F2-B2F2-1264C37B2D8D}"/>
    <pc:docChg chg="delSld modSld">
      <pc:chgData name="Alison Cooke" userId="S::a.cooke@uwtsd.ac.uk::46c329c9-26b7-4eba-b77b-7474421bfd31" providerId="AD" clId="Web-{ADC1A832-628F-90F2-B2F2-1264C37B2D8D}" dt="2024-03-21T16:01:43.114" v="10"/>
      <pc:docMkLst>
        <pc:docMk/>
      </pc:docMkLst>
      <pc:sldChg chg="modSp">
        <pc:chgData name="Alison Cooke" userId="S::a.cooke@uwtsd.ac.uk::46c329c9-26b7-4eba-b77b-7474421bfd31" providerId="AD" clId="Web-{ADC1A832-628F-90F2-B2F2-1264C37B2D8D}" dt="2024-03-21T16:01:00.409" v="4" actId="20577"/>
        <pc:sldMkLst>
          <pc:docMk/>
          <pc:sldMk cId="2511280831" sldId="259"/>
        </pc:sldMkLst>
        <pc:spChg chg="mod">
          <ac:chgData name="Alison Cooke" userId="S::a.cooke@uwtsd.ac.uk::46c329c9-26b7-4eba-b77b-7474421bfd31" providerId="AD" clId="Web-{ADC1A832-628F-90F2-B2F2-1264C37B2D8D}" dt="2024-03-21T16:01:00.409" v="4" actId="20577"/>
          <ac:spMkLst>
            <pc:docMk/>
            <pc:sldMk cId="2511280831" sldId="259"/>
            <ac:spMk id="3" creationId="{658C690E-5CBE-4BDA-BD72-E432396BE4C6}"/>
          </ac:spMkLst>
        </pc:spChg>
      </pc:sldChg>
      <pc:sldChg chg="modSp">
        <pc:chgData name="Alison Cooke" userId="S::a.cooke@uwtsd.ac.uk::46c329c9-26b7-4eba-b77b-7474421bfd31" providerId="AD" clId="Web-{ADC1A832-628F-90F2-B2F2-1264C37B2D8D}" dt="2024-03-21T15:59:06.359" v="2" actId="14100"/>
        <pc:sldMkLst>
          <pc:docMk/>
          <pc:sldMk cId="3527573921" sldId="272"/>
        </pc:sldMkLst>
        <pc:spChg chg="mod">
          <ac:chgData name="Alison Cooke" userId="S::a.cooke@uwtsd.ac.uk::46c329c9-26b7-4eba-b77b-7474421bfd31" providerId="AD" clId="Web-{ADC1A832-628F-90F2-B2F2-1264C37B2D8D}" dt="2024-03-21T15:59:06.359" v="2" actId="14100"/>
          <ac:spMkLst>
            <pc:docMk/>
            <pc:sldMk cId="3527573921" sldId="272"/>
            <ac:spMk id="6" creationId="{51262866-1F92-F417-4597-AA259867202C}"/>
          </ac:spMkLst>
        </pc:spChg>
      </pc:sldChg>
      <pc:sldChg chg="modSp">
        <pc:chgData name="Alison Cooke" userId="S::a.cooke@uwtsd.ac.uk::46c329c9-26b7-4eba-b77b-7474421bfd31" providerId="AD" clId="Web-{ADC1A832-628F-90F2-B2F2-1264C37B2D8D}" dt="2024-03-21T15:58:57.234" v="1" actId="20577"/>
        <pc:sldMkLst>
          <pc:docMk/>
          <pc:sldMk cId="3279594473" sldId="274"/>
        </pc:sldMkLst>
        <pc:spChg chg="mod">
          <ac:chgData name="Alison Cooke" userId="S::a.cooke@uwtsd.ac.uk::46c329c9-26b7-4eba-b77b-7474421bfd31" providerId="AD" clId="Web-{ADC1A832-628F-90F2-B2F2-1264C37B2D8D}" dt="2024-03-21T15:58:57.234" v="1" actId="20577"/>
          <ac:spMkLst>
            <pc:docMk/>
            <pc:sldMk cId="3279594473" sldId="274"/>
            <ac:spMk id="4" creationId="{BC347E37-EA83-388E-0490-F32ECE49A537}"/>
          </ac:spMkLst>
        </pc:spChg>
      </pc:sldChg>
      <pc:sldChg chg="modSp del">
        <pc:chgData name="Alison Cooke" userId="S::a.cooke@uwtsd.ac.uk::46c329c9-26b7-4eba-b77b-7474421bfd31" providerId="AD" clId="Web-{ADC1A832-628F-90F2-B2F2-1264C37B2D8D}" dt="2024-03-21T16:01:43.114" v="10"/>
        <pc:sldMkLst>
          <pc:docMk/>
          <pc:sldMk cId="346283380" sldId="278"/>
        </pc:sldMkLst>
        <pc:spChg chg="mod">
          <ac:chgData name="Alison Cooke" userId="S::a.cooke@uwtsd.ac.uk::46c329c9-26b7-4eba-b77b-7474421bfd31" providerId="AD" clId="Web-{ADC1A832-628F-90F2-B2F2-1264C37B2D8D}" dt="2024-03-21T16:01:23.676" v="8" actId="20577"/>
          <ac:spMkLst>
            <pc:docMk/>
            <pc:sldMk cId="346283380" sldId="278"/>
            <ac:spMk id="3" creationId="{FDB38B8A-6671-EE50-A021-85F645712219}"/>
          </ac:spMkLst>
        </pc:spChg>
      </pc:sldChg>
      <pc:sldChg chg="del">
        <pc:chgData name="Alison Cooke" userId="S::a.cooke@uwtsd.ac.uk::46c329c9-26b7-4eba-b77b-7474421bfd31" providerId="AD" clId="Web-{ADC1A832-628F-90F2-B2F2-1264C37B2D8D}" dt="2024-03-21T16:01:34.238" v="9"/>
        <pc:sldMkLst>
          <pc:docMk/>
          <pc:sldMk cId="3727446925" sldId="281"/>
        </pc:sldMkLst>
      </pc:sldChg>
    </pc:docChg>
  </pc:docChgLst>
  <pc:docChgLst>
    <pc:chgData name="Alison Cooke" userId="S::a.cooke@uwtsd.ac.uk::46c329c9-26b7-4eba-b77b-7474421bfd31" providerId="AD" clId="Web-{8A2CE62E-E1ED-8118-0E49-47BC23E2AB62}"/>
    <pc:docChg chg="modSld">
      <pc:chgData name="Alison Cooke" userId="S::a.cooke@uwtsd.ac.uk::46c329c9-26b7-4eba-b77b-7474421bfd31" providerId="AD" clId="Web-{8A2CE62E-E1ED-8118-0E49-47BC23E2AB62}" dt="2024-01-24T15:26:20.082" v="1" actId="20577"/>
      <pc:docMkLst>
        <pc:docMk/>
      </pc:docMkLst>
      <pc:sldChg chg="modSp">
        <pc:chgData name="Alison Cooke" userId="S::a.cooke@uwtsd.ac.uk::46c329c9-26b7-4eba-b77b-7474421bfd31" providerId="AD" clId="Web-{8A2CE62E-E1ED-8118-0E49-47BC23E2AB62}" dt="2024-01-24T15:24:58.514" v="0" actId="14100"/>
        <pc:sldMkLst>
          <pc:docMk/>
          <pc:sldMk cId="3527573921" sldId="272"/>
        </pc:sldMkLst>
        <pc:spChg chg="mod">
          <ac:chgData name="Alison Cooke" userId="S::a.cooke@uwtsd.ac.uk::46c329c9-26b7-4eba-b77b-7474421bfd31" providerId="AD" clId="Web-{8A2CE62E-E1ED-8118-0E49-47BC23E2AB62}" dt="2024-01-24T15:24:58.514" v="0" actId="14100"/>
          <ac:spMkLst>
            <pc:docMk/>
            <pc:sldMk cId="3527573921" sldId="272"/>
            <ac:spMk id="6" creationId="{51262866-1F92-F417-4597-AA259867202C}"/>
          </ac:spMkLst>
        </pc:spChg>
      </pc:sldChg>
      <pc:sldChg chg="modSp">
        <pc:chgData name="Alison Cooke" userId="S::a.cooke@uwtsd.ac.uk::46c329c9-26b7-4eba-b77b-7474421bfd31" providerId="AD" clId="Web-{8A2CE62E-E1ED-8118-0E49-47BC23E2AB62}" dt="2024-01-24T15:26:20.082" v="1" actId="20577"/>
        <pc:sldMkLst>
          <pc:docMk/>
          <pc:sldMk cId="4120565700" sldId="292"/>
        </pc:sldMkLst>
        <pc:spChg chg="mod">
          <ac:chgData name="Alison Cooke" userId="S::a.cooke@uwtsd.ac.uk::46c329c9-26b7-4eba-b77b-7474421bfd31" providerId="AD" clId="Web-{8A2CE62E-E1ED-8118-0E49-47BC23E2AB62}" dt="2024-01-24T15:26:20.082" v="1" actId="20577"/>
          <ac:spMkLst>
            <pc:docMk/>
            <pc:sldMk cId="4120565700" sldId="292"/>
            <ac:spMk id="3" creationId="{C90FF7D0-DDE8-B22F-FF2D-A20DFC451076}"/>
          </ac:spMkLst>
        </pc:spChg>
      </pc:sldChg>
    </pc:docChg>
  </pc:docChgLst>
  <pc:docChgLst>
    <pc:chgData name="Alison Cooke" userId="S::a.cooke@uwtsd.ac.uk::46c329c9-26b7-4eba-b77b-7474421bfd31" providerId="AD" clId="Web-{44904C8C-0E85-BC68-3A8A-639CEA51A955}"/>
    <pc:docChg chg="modSld">
      <pc:chgData name="Alison Cooke" userId="S::a.cooke@uwtsd.ac.uk::46c329c9-26b7-4eba-b77b-7474421bfd31" providerId="AD" clId="Web-{44904C8C-0E85-BC68-3A8A-639CEA51A955}" dt="2023-01-26T16:36:22.557" v="24" actId="20577"/>
      <pc:docMkLst>
        <pc:docMk/>
      </pc:docMkLst>
      <pc:sldChg chg="modSp">
        <pc:chgData name="Alison Cooke" userId="S::a.cooke@uwtsd.ac.uk::46c329c9-26b7-4eba-b77b-7474421bfd31" providerId="AD" clId="Web-{44904C8C-0E85-BC68-3A8A-639CEA51A955}" dt="2023-01-26T16:31:44.236" v="0" actId="14100"/>
        <pc:sldMkLst>
          <pc:docMk/>
          <pc:sldMk cId="2612822078" sldId="268"/>
        </pc:sldMkLst>
        <pc:picChg chg="mod">
          <ac:chgData name="Alison Cooke" userId="S::a.cooke@uwtsd.ac.uk::46c329c9-26b7-4eba-b77b-7474421bfd31" providerId="AD" clId="Web-{44904C8C-0E85-BC68-3A8A-639CEA51A955}" dt="2023-01-26T16:31:44.236" v="0" actId="14100"/>
          <ac:picMkLst>
            <pc:docMk/>
            <pc:sldMk cId="2612822078" sldId="268"/>
            <ac:picMk id="7" creationId="{C9655BC4-CF3A-C212-E803-C8BA42D81BAD}"/>
          </ac:picMkLst>
        </pc:picChg>
      </pc:sldChg>
      <pc:sldChg chg="addSp delSp modSp">
        <pc:chgData name="Alison Cooke" userId="S::a.cooke@uwtsd.ac.uk::46c329c9-26b7-4eba-b77b-7474421bfd31" providerId="AD" clId="Web-{44904C8C-0E85-BC68-3A8A-639CEA51A955}" dt="2023-01-26T16:35:45.727" v="20" actId="1076"/>
        <pc:sldMkLst>
          <pc:docMk/>
          <pc:sldMk cId="3499705491" sldId="286"/>
        </pc:sldMkLst>
        <pc:spChg chg="del">
          <ac:chgData name="Alison Cooke" userId="S::a.cooke@uwtsd.ac.uk::46c329c9-26b7-4eba-b77b-7474421bfd31" providerId="AD" clId="Web-{44904C8C-0E85-BC68-3A8A-639CEA51A955}" dt="2023-01-26T16:33:51.443" v="10"/>
          <ac:spMkLst>
            <pc:docMk/>
            <pc:sldMk cId="3499705491" sldId="286"/>
            <ac:spMk id="4" creationId="{54AF4D55-5788-A27F-C042-FE3019E9A8EF}"/>
          </ac:spMkLst>
        </pc:spChg>
        <pc:spChg chg="add del mod">
          <ac:chgData name="Alison Cooke" userId="S::a.cooke@uwtsd.ac.uk::46c329c9-26b7-4eba-b77b-7474421bfd31" providerId="AD" clId="Web-{44904C8C-0E85-BC68-3A8A-639CEA51A955}" dt="2023-01-26T16:35:42.430" v="18"/>
          <ac:spMkLst>
            <pc:docMk/>
            <pc:sldMk cId="3499705491" sldId="286"/>
            <ac:spMk id="9" creationId="{39354868-FBFE-DCFC-04E7-8D814E124B90}"/>
          </ac:spMkLst>
        </pc:spChg>
        <pc:picChg chg="add del mod">
          <ac:chgData name="Alison Cooke" userId="S::a.cooke@uwtsd.ac.uk::46c329c9-26b7-4eba-b77b-7474421bfd31" providerId="AD" clId="Web-{44904C8C-0E85-BC68-3A8A-639CEA51A955}" dt="2023-01-26T16:33:46.990" v="9"/>
          <ac:picMkLst>
            <pc:docMk/>
            <pc:sldMk cId="3499705491" sldId="286"/>
            <ac:picMk id="6" creationId="{6EB3787C-16DE-EEE0-BFCB-AAF669E6FAA7}"/>
          </ac:picMkLst>
        </pc:picChg>
        <pc:picChg chg="add del mod ord">
          <ac:chgData name="Alison Cooke" userId="S::a.cooke@uwtsd.ac.uk::46c329c9-26b7-4eba-b77b-7474421bfd31" providerId="AD" clId="Web-{44904C8C-0E85-BC68-3A8A-639CEA51A955}" dt="2023-01-26T16:34:01.381" v="13"/>
          <ac:picMkLst>
            <pc:docMk/>
            <pc:sldMk cId="3499705491" sldId="286"/>
            <ac:picMk id="7" creationId="{2FBCD578-804A-6162-D19C-A86A85BC3263}"/>
          </ac:picMkLst>
        </pc:picChg>
        <pc:picChg chg="add mod ord">
          <ac:chgData name="Alison Cooke" userId="S::a.cooke@uwtsd.ac.uk::46c329c9-26b7-4eba-b77b-7474421bfd31" providerId="AD" clId="Web-{44904C8C-0E85-BC68-3A8A-639CEA51A955}" dt="2023-01-26T16:35:45.727" v="20" actId="1076"/>
          <ac:picMkLst>
            <pc:docMk/>
            <pc:sldMk cId="3499705491" sldId="286"/>
            <ac:picMk id="10" creationId="{51416100-535F-08AC-5540-A83771B1321E}"/>
          </ac:picMkLst>
        </pc:picChg>
      </pc:sldChg>
      <pc:sldChg chg="addSp delSp modSp">
        <pc:chgData name="Alison Cooke" userId="S::a.cooke@uwtsd.ac.uk::46c329c9-26b7-4eba-b77b-7474421bfd31" providerId="AD" clId="Web-{44904C8C-0E85-BC68-3A8A-639CEA51A955}" dt="2023-01-26T16:34:40.147" v="17" actId="1076"/>
        <pc:sldMkLst>
          <pc:docMk/>
          <pc:sldMk cId="2909145532" sldId="287"/>
        </pc:sldMkLst>
        <pc:spChg chg="del">
          <ac:chgData name="Alison Cooke" userId="S::a.cooke@uwtsd.ac.uk::46c329c9-26b7-4eba-b77b-7474421bfd31" providerId="AD" clId="Web-{44904C8C-0E85-BC68-3A8A-639CEA51A955}" dt="2023-01-26T16:33:38.052" v="6"/>
          <ac:spMkLst>
            <pc:docMk/>
            <pc:sldMk cId="2909145532" sldId="287"/>
            <ac:spMk id="4" creationId="{0899328C-F888-7D0B-DF9F-D0DBB170A4D8}"/>
          </ac:spMkLst>
        </pc:spChg>
        <pc:spChg chg="add del mod">
          <ac:chgData name="Alison Cooke" userId="S::a.cooke@uwtsd.ac.uk::46c329c9-26b7-4eba-b77b-7474421bfd31" providerId="AD" clId="Web-{44904C8C-0E85-BC68-3A8A-639CEA51A955}" dt="2023-01-26T16:34:34.788" v="15"/>
          <ac:spMkLst>
            <pc:docMk/>
            <pc:sldMk cId="2909145532" sldId="287"/>
            <ac:spMk id="9" creationId="{4F17D339-6200-898F-833A-99607B5A0E24}"/>
          </ac:spMkLst>
        </pc:spChg>
        <pc:picChg chg="add del mod">
          <ac:chgData name="Alison Cooke" userId="S::a.cooke@uwtsd.ac.uk::46c329c9-26b7-4eba-b77b-7474421bfd31" providerId="AD" clId="Web-{44904C8C-0E85-BC68-3A8A-639CEA51A955}" dt="2023-01-26T16:33:33.958" v="5"/>
          <ac:picMkLst>
            <pc:docMk/>
            <pc:sldMk cId="2909145532" sldId="287"/>
            <ac:picMk id="6" creationId="{6E848560-E9C5-92B1-411B-76B8663DD741}"/>
          </ac:picMkLst>
        </pc:picChg>
        <pc:picChg chg="add del mod ord">
          <ac:chgData name="Alison Cooke" userId="S::a.cooke@uwtsd.ac.uk::46c329c9-26b7-4eba-b77b-7474421bfd31" providerId="AD" clId="Web-{44904C8C-0E85-BC68-3A8A-639CEA51A955}" dt="2023-01-26T16:34:24.725" v="14"/>
          <ac:picMkLst>
            <pc:docMk/>
            <pc:sldMk cId="2909145532" sldId="287"/>
            <ac:picMk id="7" creationId="{A7D66249-230E-4F69-0F65-7B9AE36A3B2A}"/>
          </ac:picMkLst>
        </pc:picChg>
        <pc:picChg chg="add mod ord">
          <ac:chgData name="Alison Cooke" userId="S::a.cooke@uwtsd.ac.uk::46c329c9-26b7-4eba-b77b-7474421bfd31" providerId="AD" clId="Web-{44904C8C-0E85-BC68-3A8A-639CEA51A955}" dt="2023-01-26T16:34:40.147" v="17" actId="1076"/>
          <ac:picMkLst>
            <pc:docMk/>
            <pc:sldMk cId="2909145532" sldId="287"/>
            <ac:picMk id="10" creationId="{A042C274-EAA6-9AC0-6C3E-57B3FB13AB41}"/>
          </ac:picMkLst>
        </pc:picChg>
      </pc:sldChg>
      <pc:sldChg chg="modSp">
        <pc:chgData name="Alison Cooke" userId="S::a.cooke@uwtsd.ac.uk::46c329c9-26b7-4eba-b77b-7474421bfd31" providerId="AD" clId="Web-{44904C8C-0E85-BC68-3A8A-639CEA51A955}" dt="2023-01-26T16:36:22.557" v="24" actId="20577"/>
        <pc:sldMkLst>
          <pc:docMk/>
          <pc:sldMk cId="4078604444" sldId="290"/>
        </pc:sldMkLst>
        <pc:spChg chg="mod">
          <ac:chgData name="Alison Cooke" userId="S::a.cooke@uwtsd.ac.uk::46c329c9-26b7-4eba-b77b-7474421bfd31" providerId="AD" clId="Web-{44904C8C-0E85-BC68-3A8A-639CEA51A955}" dt="2023-01-26T16:36:22.557" v="24" actId="20577"/>
          <ac:spMkLst>
            <pc:docMk/>
            <pc:sldMk cId="4078604444" sldId="290"/>
            <ac:spMk id="3" creationId="{8B0BBE3E-EDA4-B179-556D-AE13FDF495BE}"/>
          </ac:spMkLst>
        </pc:spChg>
      </pc:sldChg>
    </pc:docChg>
  </pc:docChgLst>
  <pc:docChgLst>
    <pc:chgData name="Alison Cooke" userId="S::a.cooke@uwtsd.ac.uk::46c329c9-26b7-4eba-b77b-7474421bfd31" providerId="AD" clId="Web-{52202A61-9536-3F4A-3C49-456160C7018C}"/>
    <pc:docChg chg="delSld modSld">
      <pc:chgData name="Alison Cooke" userId="S::a.cooke@uwtsd.ac.uk::46c329c9-26b7-4eba-b77b-7474421bfd31" providerId="AD" clId="Web-{52202A61-9536-3F4A-3C49-456160C7018C}" dt="2024-04-25T14:43:12.637" v="184"/>
      <pc:docMkLst>
        <pc:docMk/>
      </pc:docMkLst>
      <pc:sldChg chg="modSp">
        <pc:chgData name="Alison Cooke" userId="S::a.cooke@uwtsd.ac.uk::46c329c9-26b7-4eba-b77b-7474421bfd31" providerId="AD" clId="Web-{52202A61-9536-3F4A-3C49-456160C7018C}" dt="2024-04-25T14:34:54.713" v="62" actId="20577"/>
        <pc:sldMkLst>
          <pc:docMk/>
          <pc:sldMk cId="1147549936" sldId="258"/>
        </pc:sldMkLst>
        <pc:spChg chg="mod">
          <ac:chgData name="Alison Cooke" userId="S::a.cooke@uwtsd.ac.uk::46c329c9-26b7-4eba-b77b-7474421bfd31" providerId="AD" clId="Web-{52202A61-9536-3F4A-3C49-456160C7018C}" dt="2024-04-25T14:34:54.713" v="62" actId="20577"/>
          <ac:spMkLst>
            <pc:docMk/>
            <pc:sldMk cId="1147549936" sldId="258"/>
            <ac:spMk id="2" creationId="{D471C5F7-4842-6758-51A1-976140EA1062}"/>
          </ac:spMkLst>
        </pc:spChg>
        <pc:spChg chg="mod">
          <ac:chgData name="Alison Cooke" userId="S::a.cooke@uwtsd.ac.uk::46c329c9-26b7-4eba-b77b-7474421bfd31" providerId="AD" clId="Web-{52202A61-9536-3F4A-3C49-456160C7018C}" dt="2024-04-25T14:34:07.211" v="36" actId="20577"/>
          <ac:spMkLst>
            <pc:docMk/>
            <pc:sldMk cId="1147549936" sldId="258"/>
            <ac:spMk id="5" creationId="{96FE8A07-45B3-4401-AEF2-C9368D14EA2F}"/>
          </ac:spMkLst>
        </pc:spChg>
      </pc:sldChg>
      <pc:sldChg chg="modNotes">
        <pc:chgData name="Alison Cooke" userId="S::a.cooke@uwtsd.ac.uk::46c329c9-26b7-4eba-b77b-7474421bfd31" providerId="AD" clId="Web-{52202A61-9536-3F4A-3C49-456160C7018C}" dt="2024-04-25T14:43:07.824" v="183"/>
        <pc:sldMkLst>
          <pc:docMk/>
          <pc:sldMk cId="4121923078" sldId="285"/>
        </pc:sldMkLst>
      </pc:sldChg>
      <pc:sldChg chg="del">
        <pc:chgData name="Alison Cooke" userId="S::a.cooke@uwtsd.ac.uk::46c329c9-26b7-4eba-b77b-7474421bfd31" providerId="AD" clId="Web-{52202A61-9536-3F4A-3C49-456160C7018C}" dt="2024-04-25T14:38:09.126" v="69"/>
        <pc:sldMkLst>
          <pc:docMk/>
          <pc:sldMk cId="360742086" sldId="288"/>
        </pc:sldMkLst>
      </pc:sldChg>
      <pc:sldChg chg="del">
        <pc:chgData name="Alison Cooke" userId="S::a.cooke@uwtsd.ac.uk::46c329c9-26b7-4eba-b77b-7474421bfd31" providerId="AD" clId="Web-{52202A61-9536-3F4A-3C49-456160C7018C}" dt="2024-04-25T14:43:12.637" v="184"/>
        <pc:sldMkLst>
          <pc:docMk/>
          <pc:sldMk cId="3651153925" sldId="289"/>
        </pc:sldMkLst>
      </pc:sldChg>
      <pc:sldChg chg="del">
        <pc:chgData name="Alison Cooke" userId="S::a.cooke@uwtsd.ac.uk::46c329c9-26b7-4eba-b77b-7474421bfd31" providerId="AD" clId="Web-{52202A61-9536-3F4A-3C49-456160C7018C}" dt="2024-04-25T14:38:04.079" v="68"/>
        <pc:sldMkLst>
          <pc:docMk/>
          <pc:sldMk cId="4078604444" sldId="290"/>
        </pc:sldMkLst>
      </pc:sldChg>
      <pc:sldChg chg="modNotes">
        <pc:chgData name="Alison Cooke" userId="S::a.cooke@uwtsd.ac.uk::46c329c9-26b7-4eba-b77b-7474421bfd31" providerId="AD" clId="Web-{52202A61-9536-3F4A-3C49-456160C7018C}" dt="2024-04-25T14:36:48.873" v="67"/>
        <pc:sldMkLst>
          <pc:docMk/>
          <pc:sldMk cId="4120565700" sldId="2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D82560-3CF5-405C-A303-0F0BFCC0A6F5}"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4C9029C0-01F8-418C-B8DA-E98492D8F843}">
      <dgm:prSet phldrT="[Text]"/>
      <dgm:spPr/>
      <dgm:t>
        <a:bodyPr/>
        <a:lstStyle/>
        <a:p>
          <a:r>
            <a:rPr lang="en-GB" dirty="0"/>
            <a:t>Greater understanding of culture</a:t>
          </a:r>
        </a:p>
      </dgm:t>
    </dgm:pt>
    <dgm:pt modelId="{D42957C5-29EA-4AEA-B04C-F3154E6D1E0D}" type="parTrans" cxnId="{C425ABB4-5958-4BC7-B914-4B42253735B8}">
      <dgm:prSet/>
      <dgm:spPr/>
      <dgm:t>
        <a:bodyPr/>
        <a:lstStyle/>
        <a:p>
          <a:endParaRPr lang="en-GB"/>
        </a:p>
      </dgm:t>
    </dgm:pt>
    <dgm:pt modelId="{9C82B0DA-1BE9-4713-AFAC-ECF0C6C1EAD1}" type="sibTrans" cxnId="{C425ABB4-5958-4BC7-B914-4B42253735B8}">
      <dgm:prSet/>
      <dgm:spPr/>
      <dgm:t>
        <a:bodyPr/>
        <a:lstStyle/>
        <a:p>
          <a:endParaRPr lang="en-GB"/>
        </a:p>
      </dgm:t>
    </dgm:pt>
    <dgm:pt modelId="{68367D38-374C-4955-B2FE-B974E3593D6F}">
      <dgm:prSet phldrT="[Text]"/>
      <dgm:spPr/>
      <dgm:t>
        <a:bodyPr/>
        <a:lstStyle/>
        <a:p>
          <a:r>
            <a:rPr lang="en-GB" dirty="0"/>
            <a:t>Having an established relationship which helps telling/judging truth</a:t>
          </a:r>
        </a:p>
      </dgm:t>
    </dgm:pt>
    <dgm:pt modelId="{1BD87C02-4ABF-4958-8302-798C230A75B7}" type="parTrans" cxnId="{F73DA274-DEC0-4072-92E8-4668C840619E}">
      <dgm:prSet/>
      <dgm:spPr/>
      <dgm:t>
        <a:bodyPr/>
        <a:lstStyle/>
        <a:p>
          <a:endParaRPr lang="en-GB"/>
        </a:p>
      </dgm:t>
    </dgm:pt>
    <dgm:pt modelId="{868D5F04-A7D7-47E1-AF1C-6C06D434766E}" type="sibTrans" cxnId="{F73DA274-DEC0-4072-92E8-4668C840619E}">
      <dgm:prSet/>
      <dgm:spPr/>
      <dgm:t>
        <a:bodyPr/>
        <a:lstStyle/>
        <a:p>
          <a:endParaRPr lang="en-GB"/>
        </a:p>
      </dgm:t>
    </dgm:pt>
    <dgm:pt modelId="{0F5839A3-0978-485A-91F4-FCAF5662F8E4}">
      <dgm:prSet phldrT="[Text]"/>
      <dgm:spPr/>
      <dgm:t>
        <a:bodyPr/>
        <a:lstStyle/>
        <a:p>
          <a:r>
            <a:rPr lang="en-GB" dirty="0"/>
            <a:t>Know the ‘politics’</a:t>
          </a:r>
        </a:p>
      </dgm:t>
    </dgm:pt>
    <dgm:pt modelId="{865736AB-DA44-4EFD-B87F-F695BB134763}" type="parTrans" cxnId="{068070B3-306E-4587-92D5-5D71916F8FD3}">
      <dgm:prSet/>
      <dgm:spPr/>
      <dgm:t>
        <a:bodyPr/>
        <a:lstStyle/>
        <a:p>
          <a:endParaRPr lang="en-GB"/>
        </a:p>
      </dgm:t>
    </dgm:pt>
    <dgm:pt modelId="{A0AFDEDC-AFAA-4C80-8C83-9C5BDEDF8FAB}" type="sibTrans" cxnId="{068070B3-306E-4587-92D5-5D71916F8FD3}">
      <dgm:prSet/>
      <dgm:spPr/>
      <dgm:t>
        <a:bodyPr/>
        <a:lstStyle/>
        <a:p>
          <a:endParaRPr lang="en-GB"/>
        </a:p>
      </dgm:t>
    </dgm:pt>
    <dgm:pt modelId="{CD42450A-449E-4A42-8426-44682B6D39CC}">
      <dgm:prSet phldrT="[Text]"/>
      <dgm:spPr/>
      <dgm:t>
        <a:bodyPr/>
        <a:lstStyle/>
        <a:p>
          <a:r>
            <a:rPr lang="en-GB" dirty="0"/>
            <a:t>Knows ‘how it works’</a:t>
          </a:r>
        </a:p>
      </dgm:t>
    </dgm:pt>
    <dgm:pt modelId="{2762810A-C7AD-428B-8836-9D5C4D43F84B}" type="parTrans" cxnId="{BB4DEF5F-D760-47CB-8EB8-461E4203AA87}">
      <dgm:prSet/>
      <dgm:spPr/>
      <dgm:t>
        <a:bodyPr/>
        <a:lstStyle/>
        <a:p>
          <a:endParaRPr lang="en-GB"/>
        </a:p>
      </dgm:t>
    </dgm:pt>
    <dgm:pt modelId="{4AC6E51C-4F53-4EBB-A86F-F784F5FCEB3C}" type="sibTrans" cxnId="{BB4DEF5F-D760-47CB-8EB8-461E4203AA87}">
      <dgm:prSet/>
      <dgm:spPr/>
      <dgm:t>
        <a:bodyPr/>
        <a:lstStyle/>
        <a:p>
          <a:endParaRPr lang="en-GB"/>
        </a:p>
      </dgm:t>
    </dgm:pt>
    <dgm:pt modelId="{B059A653-F671-40A2-B636-F7E95C9ED443}">
      <dgm:prSet phldrT="[Text]"/>
      <dgm:spPr/>
      <dgm:t>
        <a:bodyPr/>
        <a:lstStyle/>
        <a:p>
          <a:r>
            <a:rPr lang="en-GB" dirty="0"/>
            <a:t>Know how best to approach people</a:t>
          </a:r>
        </a:p>
      </dgm:t>
    </dgm:pt>
    <dgm:pt modelId="{62E8565F-D72D-411D-B592-A0001E774E8F}" type="parTrans" cxnId="{25E86C49-1A57-4241-8945-6BB35572209D}">
      <dgm:prSet/>
      <dgm:spPr/>
      <dgm:t>
        <a:bodyPr/>
        <a:lstStyle/>
        <a:p>
          <a:endParaRPr lang="en-GB"/>
        </a:p>
      </dgm:t>
    </dgm:pt>
    <dgm:pt modelId="{8F516C02-4DC4-4E44-9B04-7F1CD21AB582}" type="sibTrans" cxnId="{25E86C49-1A57-4241-8945-6BB35572209D}">
      <dgm:prSet/>
      <dgm:spPr/>
      <dgm:t>
        <a:bodyPr/>
        <a:lstStyle/>
        <a:p>
          <a:endParaRPr lang="en-GB"/>
        </a:p>
      </dgm:t>
    </dgm:pt>
    <dgm:pt modelId="{985E0628-F9BA-4BF9-A8F5-2606E0160706}">
      <dgm:prSet/>
      <dgm:spPr/>
      <dgm:t>
        <a:bodyPr/>
        <a:lstStyle/>
        <a:p>
          <a:r>
            <a:rPr lang="en-GB" dirty="0"/>
            <a:t>knowledge</a:t>
          </a:r>
        </a:p>
      </dgm:t>
    </dgm:pt>
    <dgm:pt modelId="{F258E59C-FE56-484B-A3EC-D85FBB0B3761}" type="parTrans" cxnId="{0AAF4C98-0A6B-4298-A179-2B0C964626EE}">
      <dgm:prSet/>
      <dgm:spPr/>
      <dgm:t>
        <a:bodyPr/>
        <a:lstStyle/>
        <a:p>
          <a:endParaRPr lang="en-GB"/>
        </a:p>
      </dgm:t>
    </dgm:pt>
    <dgm:pt modelId="{89CFF33D-72DE-4C64-9C8F-A1F69E84BCDB}" type="sibTrans" cxnId="{0AAF4C98-0A6B-4298-A179-2B0C964626EE}">
      <dgm:prSet/>
      <dgm:spPr/>
      <dgm:t>
        <a:bodyPr/>
        <a:lstStyle/>
        <a:p>
          <a:endParaRPr lang="en-GB"/>
        </a:p>
      </dgm:t>
    </dgm:pt>
    <dgm:pt modelId="{85D54854-126E-4140-A092-8F26E7CB4E26}">
      <dgm:prSet/>
      <dgm:spPr/>
      <dgm:t>
        <a:bodyPr/>
        <a:lstStyle/>
        <a:p>
          <a:r>
            <a:rPr lang="en-GB" dirty="0"/>
            <a:t>Accepted member of staff</a:t>
          </a:r>
        </a:p>
      </dgm:t>
    </dgm:pt>
    <dgm:pt modelId="{97E96B97-5178-43DD-8DC1-DD4EE43D3FE6}" type="parTrans" cxnId="{D58D15A2-8485-48E6-9A50-2451F99CFDED}">
      <dgm:prSet/>
      <dgm:spPr/>
      <dgm:t>
        <a:bodyPr/>
        <a:lstStyle/>
        <a:p>
          <a:endParaRPr lang="en-GB"/>
        </a:p>
      </dgm:t>
    </dgm:pt>
    <dgm:pt modelId="{9F5CF2EB-8710-4288-9DBC-A4F83B307ED5}" type="sibTrans" cxnId="{D58D15A2-8485-48E6-9A50-2451F99CFDED}">
      <dgm:prSet/>
      <dgm:spPr/>
      <dgm:t>
        <a:bodyPr/>
        <a:lstStyle/>
        <a:p>
          <a:endParaRPr lang="en-GB"/>
        </a:p>
      </dgm:t>
    </dgm:pt>
    <dgm:pt modelId="{F0469940-C0B8-405B-85D3-5B6B5834C01C}">
      <dgm:prSet/>
      <dgm:spPr/>
      <dgm:t>
        <a:bodyPr/>
        <a:lstStyle/>
        <a:p>
          <a:r>
            <a:rPr lang="en-GB" dirty="0"/>
            <a:t>Know the culture</a:t>
          </a:r>
        </a:p>
      </dgm:t>
    </dgm:pt>
    <dgm:pt modelId="{C993B682-BA0C-48BB-AEE1-E89089E05F96}" type="parTrans" cxnId="{5EF0F21D-81E0-4BCD-A34F-9D1D09515C61}">
      <dgm:prSet/>
      <dgm:spPr/>
      <dgm:t>
        <a:bodyPr/>
        <a:lstStyle/>
        <a:p>
          <a:endParaRPr lang="en-GB"/>
        </a:p>
      </dgm:t>
    </dgm:pt>
    <dgm:pt modelId="{D4BAB7BE-E2A0-4A9A-B868-EEE87AEFF768}" type="sibTrans" cxnId="{5EF0F21D-81E0-4BCD-A34F-9D1D09515C61}">
      <dgm:prSet/>
      <dgm:spPr/>
      <dgm:t>
        <a:bodyPr/>
        <a:lstStyle/>
        <a:p>
          <a:endParaRPr lang="en-GB"/>
        </a:p>
      </dgm:t>
    </dgm:pt>
    <dgm:pt modelId="{24C81F85-D883-43FE-9178-D7E9501F8F68}">
      <dgm:prSet/>
      <dgm:spPr/>
      <dgm:t>
        <a:bodyPr/>
        <a:lstStyle/>
        <a:p>
          <a:r>
            <a:rPr lang="en-GB" dirty="0"/>
            <a:t>Not altering flow of social interaction unnaturally</a:t>
          </a:r>
        </a:p>
      </dgm:t>
    </dgm:pt>
    <dgm:pt modelId="{C851FA45-5678-4256-8087-47CA55829859}" type="parTrans" cxnId="{32299DBD-CD05-45D8-96FF-33A91F4FAB55}">
      <dgm:prSet/>
      <dgm:spPr/>
      <dgm:t>
        <a:bodyPr/>
        <a:lstStyle/>
        <a:p>
          <a:endParaRPr lang="en-GB"/>
        </a:p>
      </dgm:t>
    </dgm:pt>
    <dgm:pt modelId="{B6D3F1CB-8352-4E8B-99C3-63781B261A32}" type="sibTrans" cxnId="{32299DBD-CD05-45D8-96FF-33A91F4FAB55}">
      <dgm:prSet/>
      <dgm:spPr/>
      <dgm:t>
        <a:bodyPr/>
        <a:lstStyle/>
        <a:p>
          <a:endParaRPr lang="en-GB"/>
        </a:p>
      </dgm:t>
    </dgm:pt>
    <dgm:pt modelId="{2320B95D-5014-4ECF-8BB8-D30FF4A02FA6}">
      <dgm:prSet/>
      <dgm:spPr/>
      <dgm:t>
        <a:bodyPr/>
        <a:lstStyle/>
        <a:p>
          <a:r>
            <a:rPr lang="en-GB" dirty="0"/>
            <a:t>Speaking the same language</a:t>
          </a:r>
        </a:p>
      </dgm:t>
    </dgm:pt>
    <dgm:pt modelId="{BBFB979A-DBC1-4E47-8D91-000C6A04EA36}" type="parTrans" cxnId="{CA041A82-579A-4039-A898-5C396DFDB60D}">
      <dgm:prSet/>
      <dgm:spPr/>
      <dgm:t>
        <a:bodyPr/>
        <a:lstStyle/>
        <a:p>
          <a:endParaRPr lang="en-GB"/>
        </a:p>
      </dgm:t>
    </dgm:pt>
    <dgm:pt modelId="{8EAB25A8-7D5D-4F28-A2FB-B3A6E8FE8A1F}" type="sibTrans" cxnId="{CA041A82-579A-4039-A898-5C396DFDB60D}">
      <dgm:prSet/>
      <dgm:spPr/>
      <dgm:t>
        <a:bodyPr/>
        <a:lstStyle/>
        <a:p>
          <a:endParaRPr lang="en-GB"/>
        </a:p>
      </dgm:t>
    </dgm:pt>
    <dgm:pt modelId="{8C731824-8CDD-499F-906F-6713A6500BDF}">
      <dgm:prSet/>
      <dgm:spPr/>
      <dgm:t>
        <a:bodyPr/>
        <a:lstStyle/>
        <a:p>
          <a:r>
            <a:rPr lang="en-GB" dirty="0"/>
            <a:t>Obtaining consent to do the research</a:t>
          </a:r>
        </a:p>
      </dgm:t>
    </dgm:pt>
    <dgm:pt modelId="{048943FE-0697-4B06-8CA7-A8D675C531EC}" type="parTrans" cxnId="{2A600E05-4863-45BE-9E09-19FD2DAE1A53}">
      <dgm:prSet/>
      <dgm:spPr/>
      <dgm:t>
        <a:bodyPr/>
        <a:lstStyle/>
        <a:p>
          <a:endParaRPr lang="en-GB"/>
        </a:p>
      </dgm:t>
    </dgm:pt>
    <dgm:pt modelId="{C9BDEAA0-C0D7-4A63-884C-301C2B73D6CB}" type="sibTrans" cxnId="{2A600E05-4863-45BE-9E09-19FD2DAE1A53}">
      <dgm:prSet/>
      <dgm:spPr/>
      <dgm:t>
        <a:bodyPr/>
        <a:lstStyle/>
        <a:p>
          <a:endParaRPr lang="en-GB"/>
        </a:p>
      </dgm:t>
    </dgm:pt>
    <dgm:pt modelId="{32A9BDB5-B071-4DDC-8CC3-96A9CF8E107E}">
      <dgm:prSet/>
      <dgm:spPr/>
      <dgm:t>
        <a:bodyPr/>
        <a:lstStyle/>
        <a:p>
          <a:r>
            <a:rPr lang="en-GB" dirty="0"/>
            <a:t>Easy access to documents/information</a:t>
          </a:r>
        </a:p>
      </dgm:t>
    </dgm:pt>
    <dgm:pt modelId="{08F18C08-EA2A-487B-9AA4-DC0BFDC4D01B}" type="parTrans" cxnId="{9F311790-0B32-4828-8E41-FD99218FFF56}">
      <dgm:prSet/>
      <dgm:spPr/>
      <dgm:t>
        <a:bodyPr/>
        <a:lstStyle/>
        <a:p>
          <a:endParaRPr lang="en-GB"/>
        </a:p>
      </dgm:t>
    </dgm:pt>
    <dgm:pt modelId="{8734030D-E4F3-46A6-B162-B94600153B6C}" type="sibTrans" cxnId="{9F311790-0B32-4828-8E41-FD99218FFF56}">
      <dgm:prSet/>
      <dgm:spPr/>
      <dgm:t>
        <a:bodyPr/>
        <a:lstStyle/>
        <a:p>
          <a:endParaRPr lang="en-GB"/>
        </a:p>
      </dgm:t>
    </dgm:pt>
    <dgm:pt modelId="{DB05AE27-1FF0-466E-862D-AB746B8625A5}">
      <dgm:prSet/>
      <dgm:spPr/>
      <dgm:t>
        <a:bodyPr/>
        <a:lstStyle/>
        <a:p>
          <a:r>
            <a:rPr lang="en-GB" dirty="0"/>
            <a:t>Easier ‘follow up’ opportunities</a:t>
          </a:r>
        </a:p>
      </dgm:t>
    </dgm:pt>
    <dgm:pt modelId="{1A9FA924-C4C7-4AF7-84BE-7595582DD7F7}" type="parTrans" cxnId="{08153DAC-7EBA-40B2-B22A-FF1AEC34B204}">
      <dgm:prSet/>
      <dgm:spPr/>
      <dgm:t>
        <a:bodyPr/>
        <a:lstStyle/>
        <a:p>
          <a:endParaRPr lang="en-GB"/>
        </a:p>
      </dgm:t>
    </dgm:pt>
    <dgm:pt modelId="{6F8D6FD6-8208-4538-B9F8-3CA79124FBDB}" type="sibTrans" cxnId="{08153DAC-7EBA-40B2-B22A-FF1AEC34B204}">
      <dgm:prSet/>
      <dgm:spPr/>
      <dgm:t>
        <a:bodyPr/>
        <a:lstStyle/>
        <a:p>
          <a:endParaRPr lang="en-GB"/>
        </a:p>
      </dgm:t>
    </dgm:pt>
    <dgm:pt modelId="{9294D5D8-9237-411C-88C2-40575963CCFD}">
      <dgm:prSet/>
      <dgm:spPr/>
      <dgm:t>
        <a:bodyPr/>
        <a:lstStyle/>
        <a:p>
          <a:r>
            <a:rPr lang="en-GB" dirty="0"/>
            <a:t>Research benefits the organisation/group</a:t>
          </a:r>
        </a:p>
      </dgm:t>
    </dgm:pt>
    <dgm:pt modelId="{B2BB8F36-2D95-49A1-B430-104A6009635C}" type="parTrans" cxnId="{0156BB43-7CE1-4254-A43D-E51EF3C9C8B2}">
      <dgm:prSet/>
      <dgm:spPr/>
    </dgm:pt>
    <dgm:pt modelId="{1F5A09CD-B8CE-412E-BD7A-4C3FC77A4EFC}" type="sibTrans" cxnId="{0156BB43-7CE1-4254-A43D-E51EF3C9C8B2}">
      <dgm:prSet/>
      <dgm:spPr/>
    </dgm:pt>
    <dgm:pt modelId="{23D06A49-0599-4757-A7FB-FD4BE11F38BE}" type="pres">
      <dgm:prSet presAssocID="{27D82560-3CF5-405C-A303-0F0BFCC0A6F5}" presName="diagram" presStyleCnt="0">
        <dgm:presLayoutVars>
          <dgm:dir/>
          <dgm:resizeHandles val="exact"/>
        </dgm:presLayoutVars>
      </dgm:prSet>
      <dgm:spPr/>
    </dgm:pt>
    <dgm:pt modelId="{C050FF87-5F2D-4808-B6E7-7BCD07E978E4}" type="pres">
      <dgm:prSet presAssocID="{4C9029C0-01F8-418C-B8DA-E98492D8F843}" presName="node" presStyleLbl="node1" presStyleIdx="0" presStyleCnt="14">
        <dgm:presLayoutVars>
          <dgm:bulletEnabled val="1"/>
        </dgm:presLayoutVars>
      </dgm:prSet>
      <dgm:spPr/>
    </dgm:pt>
    <dgm:pt modelId="{07F060CF-2325-49F7-9760-0C6F25834064}" type="pres">
      <dgm:prSet presAssocID="{9C82B0DA-1BE9-4713-AFAC-ECF0C6C1EAD1}" presName="sibTrans" presStyleCnt="0"/>
      <dgm:spPr/>
    </dgm:pt>
    <dgm:pt modelId="{7D741081-855F-46CD-9298-B794EECCFBA8}" type="pres">
      <dgm:prSet presAssocID="{68367D38-374C-4955-B2FE-B974E3593D6F}" presName="node" presStyleLbl="node1" presStyleIdx="1" presStyleCnt="14">
        <dgm:presLayoutVars>
          <dgm:bulletEnabled val="1"/>
        </dgm:presLayoutVars>
      </dgm:prSet>
      <dgm:spPr/>
    </dgm:pt>
    <dgm:pt modelId="{C1507692-2159-4DB0-92F1-5151402BC5AF}" type="pres">
      <dgm:prSet presAssocID="{868D5F04-A7D7-47E1-AF1C-6C06D434766E}" presName="sibTrans" presStyleCnt="0"/>
      <dgm:spPr/>
    </dgm:pt>
    <dgm:pt modelId="{646F14C4-54C9-4BDB-A8D2-D8D23D985A89}" type="pres">
      <dgm:prSet presAssocID="{0F5839A3-0978-485A-91F4-FCAF5662F8E4}" presName="node" presStyleLbl="node1" presStyleIdx="2" presStyleCnt="14">
        <dgm:presLayoutVars>
          <dgm:bulletEnabled val="1"/>
        </dgm:presLayoutVars>
      </dgm:prSet>
      <dgm:spPr/>
    </dgm:pt>
    <dgm:pt modelId="{39B3ADCC-4A3B-4F02-8D18-3BD24DD5535B}" type="pres">
      <dgm:prSet presAssocID="{A0AFDEDC-AFAA-4C80-8C83-9C5BDEDF8FAB}" presName="sibTrans" presStyleCnt="0"/>
      <dgm:spPr/>
    </dgm:pt>
    <dgm:pt modelId="{473BAA7D-BEBB-48D9-8189-6ECAF3D1ACEE}" type="pres">
      <dgm:prSet presAssocID="{CD42450A-449E-4A42-8426-44682B6D39CC}" presName="node" presStyleLbl="node1" presStyleIdx="3" presStyleCnt="14">
        <dgm:presLayoutVars>
          <dgm:bulletEnabled val="1"/>
        </dgm:presLayoutVars>
      </dgm:prSet>
      <dgm:spPr/>
    </dgm:pt>
    <dgm:pt modelId="{6B2A409A-E6F0-4800-BA05-1D9982BD7800}" type="pres">
      <dgm:prSet presAssocID="{4AC6E51C-4F53-4EBB-A86F-F784F5FCEB3C}" presName="sibTrans" presStyleCnt="0"/>
      <dgm:spPr/>
    </dgm:pt>
    <dgm:pt modelId="{A7082EC1-ACAC-4659-9B4F-B3F6222A672D}" type="pres">
      <dgm:prSet presAssocID="{85D54854-126E-4140-A092-8F26E7CB4E26}" presName="node" presStyleLbl="node1" presStyleIdx="4" presStyleCnt="14">
        <dgm:presLayoutVars>
          <dgm:bulletEnabled val="1"/>
        </dgm:presLayoutVars>
      </dgm:prSet>
      <dgm:spPr/>
    </dgm:pt>
    <dgm:pt modelId="{1BBB2A22-1C1D-4DD6-BEAA-D7C44F7C76EB}" type="pres">
      <dgm:prSet presAssocID="{9F5CF2EB-8710-4288-9DBC-A4F83B307ED5}" presName="sibTrans" presStyleCnt="0"/>
      <dgm:spPr/>
    </dgm:pt>
    <dgm:pt modelId="{33F68919-D4EC-4F39-93C4-7F728183AB0D}" type="pres">
      <dgm:prSet presAssocID="{F0469940-C0B8-405B-85D3-5B6B5834C01C}" presName="node" presStyleLbl="node1" presStyleIdx="5" presStyleCnt="14">
        <dgm:presLayoutVars>
          <dgm:bulletEnabled val="1"/>
        </dgm:presLayoutVars>
      </dgm:prSet>
      <dgm:spPr/>
    </dgm:pt>
    <dgm:pt modelId="{055079E2-D3A9-44CB-89C6-C09E16655C81}" type="pres">
      <dgm:prSet presAssocID="{D4BAB7BE-E2A0-4A9A-B868-EEE87AEFF768}" presName="sibTrans" presStyleCnt="0"/>
      <dgm:spPr/>
    </dgm:pt>
    <dgm:pt modelId="{6A6DC7EA-5DD9-4907-B958-45A9276D988B}" type="pres">
      <dgm:prSet presAssocID="{B059A653-F671-40A2-B636-F7E95C9ED443}" presName="node" presStyleLbl="node1" presStyleIdx="6" presStyleCnt="14">
        <dgm:presLayoutVars>
          <dgm:bulletEnabled val="1"/>
        </dgm:presLayoutVars>
      </dgm:prSet>
      <dgm:spPr/>
    </dgm:pt>
    <dgm:pt modelId="{B1DD6CD0-96B4-42BE-8031-1C6C2E6E99FD}" type="pres">
      <dgm:prSet presAssocID="{8F516C02-4DC4-4E44-9B04-7F1CD21AB582}" presName="sibTrans" presStyleCnt="0"/>
      <dgm:spPr/>
    </dgm:pt>
    <dgm:pt modelId="{64701000-B218-4044-B8E3-03C22608B6DD}" type="pres">
      <dgm:prSet presAssocID="{985E0628-F9BA-4BF9-A8F5-2606E0160706}" presName="node" presStyleLbl="node1" presStyleIdx="7" presStyleCnt="14">
        <dgm:presLayoutVars>
          <dgm:bulletEnabled val="1"/>
        </dgm:presLayoutVars>
      </dgm:prSet>
      <dgm:spPr/>
    </dgm:pt>
    <dgm:pt modelId="{87D685D1-2789-4011-B811-9B915947399A}" type="pres">
      <dgm:prSet presAssocID="{89CFF33D-72DE-4C64-9C8F-A1F69E84BCDB}" presName="sibTrans" presStyleCnt="0"/>
      <dgm:spPr/>
    </dgm:pt>
    <dgm:pt modelId="{BCF7D908-72DA-4BD9-8078-B0E93CF5CAFE}" type="pres">
      <dgm:prSet presAssocID="{24C81F85-D883-43FE-9178-D7E9501F8F68}" presName="node" presStyleLbl="node1" presStyleIdx="8" presStyleCnt="14">
        <dgm:presLayoutVars>
          <dgm:bulletEnabled val="1"/>
        </dgm:presLayoutVars>
      </dgm:prSet>
      <dgm:spPr/>
    </dgm:pt>
    <dgm:pt modelId="{04445C8F-84A5-4FBB-A386-6F8348CD78EE}" type="pres">
      <dgm:prSet presAssocID="{B6D3F1CB-8352-4E8B-99C3-63781B261A32}" presName="sibTrans" presStyleCnt="0"/>
      <dgm:spPr/>
    </dgm:pt>
    <dgm:pt modelId="{BF3EA60D-734B-4C00-9F04-1A738856F87A}" type="pres">
      <dgm:prSet presAssocID="{2320B95D-5014-4ECF-8BB8-D30FF4A02FA6}" presName="node" presStyleLbl="node1" presStyleIdx="9" presStyleCnt="14">
        <dgm:presLayoutVars>
          <dgm:bulletEnabled val="1"/>
        </dgm:presLayoutVars>
      </dgm:prSet>
      <dgm:spPr/>
    </dgm:pt>
    <dgm:pt modelId="{9144974E-E0FB-471D-B2F0-B245C13971E0}" type="pres">
      <dgm:prSet presAssocID="{8EAB25A8-7D5D-4F28-A2FB-B3A6E8FE8A1F}" presName="sibTrans" presStyleCnt="0"/>
      <dgm:spPr/>
    </dgm:pt>
    <dgm:pt modelId="{6DFB95AE-90DF-4B66-AC3E-BA9EC4AFD67C}" type="pres">
      <dgm:prSet presAssocID="{8C731824-8CDD-499F-906F-6713A6500BDF}" presName="node" presStyleLbl="node1" presStyleIdx="10" presStyleCnt="14">
        <dgm:presLayoutVars>
          <dgm:bulletEnabled val="1"/>
        </dgm:presLayoutVars>
      </dgm:prSet>
      <dgm:spPr/>
    </dgm:pt>
    <dgm:pt modelId="{269BE0D5-8E8C-4A26-A0E9-9B0D45EFA73E}" type="pres">
      <dgm:prSet presAssocID="{C9BDEAA0-C0D7-4A63-884C-301C2B73D6CB}" presName="sibTrans" presStyleCnt="0"/>
      <dgm:spPr/>
    </dgm:pt>
    <dgm:pt modelId="{8AEF4828-C634-427A-8394-A823FE06EAB6}" type="pres">
      <dgm:prSet presAssocID="{32A9BDB5-B071-4DDC-8CC3-96A9CF8E107E}" presName="node" presStyleLbl="node1" presStyleIdx="11" presStyleCnt="14">
        <dgm:presLayoutVars>
          <dgm:bulletEnabled val="1"/>
        </dgm:presLayoutVars>
      </dgm:prSet>
      <dgm:spPr/>
    </dgm:pt>
    <dgm:pt modelId="{D491CBF4-20A7-4DAB-957E-57929BE4E784}" type="pres">
      <dgm:prSet presAssocID="{8734030D-E4F3-46A6-B162-B94600153B6C}" presName="sibTrans" presStyleCnt="0"/>
      <dgm:spPr/>
    </dgm:pt>
    <dgm:pt modelId="{AC8DE4E2-447F-43CF-B4BE-ABA7A2C6D7C8}" type="pres">
      <dgm:prSet presAssocID="{DB05AE27-1FF0-466E-862D-AB746B8625A5}" presName="node" presStyleLbl="node1" presStyleIdx="12" presStyleCnt="14">
        <dgm:presLayoutVars>
          <dgm:bulletEnabled val="1"/>
        </dgm:presLayoutVars>
      </dgm:prSet>
      <dgm:spPr/>
    </dgm:pt>
    <dgm:pt modelId="{FB194B18-05C2-43B5-8130-2C11D0458BBA}" type="pres">
      <dgm:prSet presAssocID="{6F8D6FD6-8208-4538-B9F8-3CA79124FBDB}" presName="sibTrans" presStyleCnt="0"/>
      <dgm:spPr/>
    </dgm:pt>
    <dgm:pt modelId="{DA672326-50C2-4B82-80BF-74C38D96AC08}" type="pres">
      <dgm:prSet presAssocID="{9294D5D8-9237-411C-88C2-40575963CCFD}" presName="node" presStyleLbl="node1" presStyleIdx="13" presStyleCnt="14">
        <dgm:presLayoutVars>
          <dgm:bulletEnabled val="1"/>
        </dgm:presLayoutVars>
      </dgm:prSet>
      <dgm:spPr/>
    </dgm:pt>
  </dgm:ptLst>
  <dgm:cxnLst>
    <dgm:cxn modelId="{2A600E05-4863-45BE-9E09-19FD2DAE1A53}" srcId="{27D82560-3CF5-405C-A303-0F0BFCC0A6F5}" destId="{8C731824-8CDD-499F-906F-6713A6500BDF}" srcOrd="10" destOrd="0" parTransId="{048943FE-0697-4B06-8CA7-A8D675C531EC}" sibTransId="{C9BDEAA0-C0D7-4A63-884C-301C2B73D6CB}"/>
    <dgm:cxn modelId="{0889B008-A47D-4370-A891-B22F2829DFA2}" type="presOf" srcId="{CD42450A-449E-4A42-8426-44682B6D39CC}" destId="{473BAA7D-BEBB-48D9-8189-6ECAF3D1ACEE}" srcOrd="0" destOrd="0" presId="urn:microsoft.com/office/officeart/2005/8/layout/default"/>
    <dgm:cxn modelId="{5EF0F21D-81E0-4BCD-A34F-9D1D09515C61}" srcId="{27D82560-3CF5-405C-A303-0F0BFCC0A6F5}" destId="{F0469940-C0B8-405B-85D3-5B6B5834C01C}" srcOrd="5" destOrd="0" parTransId="{C993B682-BA0C-48BB-AEE1-E89089E05F96}" sibTransId="{D4BAB7BE-E2A0-4A9A-B868-EEE87AEFF768}"/>
    <dgm:cxn modelId="{FE661527-B783-437F-AF2A-6E129D75408A}" type="presOf" srcId="{9294D5D8-9237-411C-88C2-40575963CCFD}" destId="{DA672326-50C2-4B82-80BF-74C38D96AC08}" srcOrd="0" destOrd="0" presId="urn:microsoft.com/office/officeart/2005/8/layout/default"/>
    <dgm:cxn modelId="{F0D13739-B689-404C-8D9B-935D857441B9}" type="presOf" srcId="{32A9BDB5-B071-4DDC-8CC3-96A9CF8E107E}" destId="{8AEF4828-C634-427A-8394-A823FE06EAB6}" srcOrd="0" destOrd="0" presId="urn:microsoft.com/office/officeart/2005/8/layout/default"/>
    <dgm:cxn modelId="{BB4DEF5F-D760-47CB-8EB8-461E4203AA87}" srcId="{27D82560-3CF5-405C-A303-0F0BFCC0A6F5}" destId="{CD42450A-449E-4A42-8426-44682B6D39CC}" srcOrd="3" destOrd="0" parTransId="{2762810A-C7AD-428B-8836-9D5C4D43F84B}" sibTransId="{4AC6E51C-4F53-4EBB-A86F-F784F5FCEB3C}"/>
    <dgm:cxn modelId="{83F3DC62-8BA2-46C5-A1E2-B36FD4816F80}" type="presOf" srcId="{F0469940-C0B8-405B-85D3-5B6B5834C01C}" destId="{33F68919-D4EC-4F39-93C4-7F728183AB0D}" srcOrd="0" destOrd="0" presId="urn:microsoft.com/office/officeart/2005/8/layout/default"/>
    <dgm:cxn modelId="{0156BB43-7CE1-4254-A43D-E51EF3C9C8B2}" srcId="{27D82560-3CF5-405C-A303-0F0BFCC0A6F5}" destId="{9294D5D8-9237-411C-88C2-40575963CCFD}" srcOrd="13" destOrd="0" parTransId="{B2BB8F36-2D95-49A1-B430-104A6009635C}" sibTransId="{1F5A09CD-B8CE-412E-BD7A-4C3FC77A4EFC}"/>
    <dgm:cxn modelId="{25E86C49-1A57-4241-8945-6BB35572209D}" srcId="{27D82560-3CF5-405C-A303-0F0BFCC0A6F5}" destId="{B059A653-F671-40A2-B636-F7E95C9ED443}" srcOrd="6" destOrd="0" parTransId="{62E8565F-D72D-411D-B592-A0001E774E8F}" sibTransId="{8F516C02-4DC4-4E44-9B04-7F1CD21AB582}"/>
    <dgm:cxn modelId="{F73DA274-DEC0-4072-92E8-4668C840619E}" srcId="{27D82560-3CF5-405C-A303-0F0BFCC0A6F5}" destId="{68367D38-374C-4955-B2FE-B974E3593D6F}" srcOrd="1" destOrd="0" parTransId="{1BD87C02-4ABF-4958-8302-798C230A75B7}" sibTransId="{868D5F04-A7D7-47E1-AF1C-6C06D434766E}"/>
    <dgm:cxn modelId="{AF6ED355-1BE1-4332-A13D-36A01319227A}" type="presOf" srcId="{4C9029C0-01F8-418C-B8DA-E98492D8F843}" destId="{C050FF87-5F2D-4808-B6E7-7BCD07E978E4}" srcOrd="0" destOrd="0" presId="urn:microsoft.com/office/officeart/2005/8/layout/default"/>
    <dgm:cxn modelId="{8AB33F77-5680-49BE-A1D3-1FDE53AABFFE}" type="presOf" srcId="{DB05AE27-1FF0-466E-862D-AB746B8625A5}" destId="{AC8DE4E2-447F-43CF-B4BE-ABA7A2C6D7C8}" srcOrd="0" destOrd="0" presId="urn:microsoft.com/office/officeart/2005/8/layout/default"/>
    <dgm:cxn modelId="{CA041A82-579A-4039-A898-5C396DFDB60D}" srcId="{27D82560-3CF5-405C-A303-0F0BFCC0A6F5}" destId="{2320B95D-5014-4ECF-8BB8-D30FF4A02FA6}" srcOrd="9" destOrd="0" parTransId="{BBFB979A-DBC1-4E47-8D91-000C6A04EA36}" sibTransId="{8EAB25A8-7D5D-4F28-A2FB-B3A6E8FE8A1F}"/>
    <dgm:cxn modelId="{9F311790-0B32-4828-8E41-FD99218FFF56}" srcId="{27D82560-3CF5-405C-A303-0F0BFCC0A6F5}" destId="{32A9BDB5-B071-4DDC-8CC3-96A9CF8E107E}" srcOrd="11" destOrd="0" parTransId="{08F18C08-EA2A-487B-9AA4-DC0BFDC4D01B}" sibTransId="{8734030D-E4F3-46A6-B162-B94600153B6C}"/>
    <dgm:cxn modelId="{0AAF4C98-0A6B-4298-A179-2B0C964626EE}" srcId="{27D82560-3CF5-405C-A303-0F0BFCC0A6F5}" destId="{985E0628-F9BA-4BF9-A8F5-2606E0160706}" srcOrd="7" destOrd="0" parTransId="{F258E59C-FE56-484B-A3EC-D85FBB0B3761}" sibTransId="{89CFF33D-72DE-4C64-9C8F-A1F69E84BCDB}"/>
    <dgm:cxn modelId="{A75AEE98-EBFE-4A2B-B022-3C0ECA86C67F}" type="presOf" srcId="{24C81F85-D883-43FE-9178-D7E9501F8F68}" destId="{BCF7D908-72DA-4BD9-8078-B0E93CF5CAFE}" srcOrd="0" destOrd="0" presId="urn:microsoft.com/office/officeart/2005/8/layout/default"/>
    <dgm:cxn modelId="{D58D15A2-8485-48E6-9A50-2451F99CFDED}" srcId="{27D82560-3CF5-405C-A303-0F0BFCC0A6F5}" destId="{85D54854-126E-4140-A092-8F26E7CB4E26}" srcOrd="4" destOrd="0" parTransId="{97E96B97-5178-43DD-8DC1-DD4EE43D3FE6}" sibTransId="{9F5CF2EB-8710-4288-9DBC-A4F83B307ED5}"/>
    <dgm:cxn modelId="{08153DAC-7EBA-40B2-B22A-FF1AEC34B204}" srcId="{27D82560-3CF5-405C-A303-0F0BFCC0A6F5}" destId="{DB05AE27-1FF0-466E-862D-AB746B8625A5}" srcOrd="12" destOrd="0" parTransId="{1A9FA924-C4C7-4AF7-84BE-7595582DD7F7}" sibTransId="{6F8D6FD6-8208-4538-B9F8-3CA79124FBDB}"/>
    <dgm:cxn modelId="{78953DAE-AFAE-42B7-AE11-4E6EF1E9B6F2}" type="presOf" srcId="{27D82560-3CF5-405C-A303-0F0BFCC0A6F5}" destId="{23D06A49-0599-4757-A7FB-FD4BE11F38BE}" srcOrd="0" destOrd="0" presId="urn:microsoft.com/office/officeart/2005/8/layout/default"/>
    <dgm:cxn modelId="{068070B3-306E-4587-92D5-5D71916F8FD3}" srcId="{27D82560-3CF5-405C-A303-0F0BFCC0A6F5}" destId="{0F5839A3-0978-485A-91F4-FCAF5662F8E4}" srcOrd="2" destOrd="0" parTransId="{865736AB-DA44-4EFD-B87F-F695BB134763}" sibTransId="{A0AFDEDC-AFAA-4C80-8C83-9C5BDEDF8FAB}"/>
    <dgm:cxn modelId="{C425ABB4-5958-4BC7-B914-4B42253735B8}" srcId="{27D82560-3CF5-405C-A303-0F0BFCC0A6F5}" destId="{4C9029C0-01F8-418C-B8DA-E98492D8F843}" srcOrd="0" destOrd="0" parTransId="{D42957C5-29EA-4AEA-B04C-F3154E6D1E0D}" sibTransId="{9C82B0DA-1BE9-4713-AFAC-ECF0C6C1EAD1}"/>
    <dgm:cxn modelId="{89231EB5-7C1B-4F9A-91E3-BA7F50B327C1}" type="presOf" srcId="{0F5839A3-0978-485A-91F4-FCAF5662F8E4}" destId="{646F14C4-54C9-4BDB-A8D2-D8D23D985A89}" srcOrd="0" destOrd="0" presId="urn:microsoft.com/office/officeart/2005/8/layout/default"/>
    <dgm:cxn modelId="{AA54C9B6-5425-4860-A9F7-35FF2A3042C2}" type="presOf" srcId="{2320B95D-5014-4ECF-8BB8-D30FF4A02FA6}" destId="{BF3EA60D-734B-4C00-9F04-1A738856F87A}" srcOrd="0" destOrd="0" presId="urn:microsoft.com/office/officeart/2005/8/layout/default"/>
    <dgm:cxn modelId="{32299DBD-CD05-45D8-96FF-33A91F4FAB55}" srcId="{27D82560-3CF5-405C-A303-0F0BFCC0A6F5}" destId="{24C81F85-D883-43FE-9178-D7E9501F8F68}" srcOrd="8" destOrd="0" parTransId="{C851FA45-5678-4256-8087-47CA55829859}" sibTransId="{B6D3F1CB-8352-4E8B-99C3-63781B261A32}"/>
    <dgm:cxn modelId="{177272C5-0FE0-4085-B5E6-52F0B13C66BC}" type="presOf" srcId="{B059A653-F671-40A2-B636-F7E95C9ED443}" destId="{6A6DC7EA-5DD9-4907-B958-45A9276D988B}" srcOrd="0" destOrd="0" presId="urn:microsoft.com/office/officeart/2005/8/layout/default"/>
    <dgm:cxn modelId="{812F03CA-0AAD-469F-992A-4B9D98F2359A}" type="presOf" srcId="{68367D38-374C-4955-B2FE-B974E3593D6F}" destId="{7D741081-855F-46CD-9298-B794EECCFBA8}" srcOrd="0" destOrd="0" presId="urn:microsoft.com/office/officeart/2005/8/layout/default"/>
    <dgm:cxn modelId="{3238C3CF-44DB-466D-BB1B-3F90DCEE235F}" type="presOf" srcId="{8C731824-8CDD-499F-906F-6713A6500BDF}" destId="{6DFB95AE-90DF-4B66-AC3E-BA9EC4AFD67C}" srcOrd="0" destOrd="0" presId="urn:microsoft.com/office/officeart/2005/8/layout/default"/>
    <dgm:cxn modelId="{406379EF-2B35-44E2-8770-9010FA459846}" type="presOf" srcId="{85D54854-126E-4140-A092-8F26E7CB4E26}" destId="{A7082EC1-ACAC-4659-9B4F-B3F6222A672D}" srcOrd="0" destOrd="0" presId="urn:microsoft.com/office/officeart/2005/8/layout/default"/>
    <dgm:cxn modelId="{8CBD61FC-CC74-4811-8269-EBA6684D7879}" type="presOf" srcId="{985E0628-F9BA-4BF9-A8F5-2606E0160706}" destId="{64701000-B218-4044-B8E3-03C22608B6DD}" srcOrd="0" destOrd="0" presId="urn:microsoft.com/office/officeart/2005/8/layout/default"/>
    <dgm:cxn modelId="{273607BB-6446-4667-B1CB-1AA9C506961C}" type="presParOf" srcId="{23D06A49-0599-4757-A7FB-FD4BE11F38BE}" destId="{C050FF87-5F2D-4808-B6E7-7BCD07E978E4}" srcOrd="0" destOrd="0" presId="urn:microsoft.com/office/officeart/2005/8/layout/default"/>
    <dgm:cxn modelId="{204207A7-C0B9-412D-A226-A3157A276117}" type="presParOf" srcId="{23D06A49-0599-4757-A7FB-FD4BE11F38BE}" destId="{07F060CF-2325-49F7-9760-0C6F25834064}" srcOrd="1" destOrd="0" presId="urn:microsoft.com/office/officeart/2005/8/layout/default"/>
    <dgm:cxn modelId="{DD9C62E9-9EC0-449E-AC1A-6F4AE5E522B4}" type="presParOf" srcId="{23D06A49-0599-4757-A7FB-FD4BE11F38BE}" destId="{7D741081-855F-46CD-9298-B794EECCFBA8}" srcOrd="2" destOrd="0" presId="urn:microsoft.com/office/officeart/2005/8/layout/default"/>
    <dgm:cxn modelId="{BD6A4A9D-9436-482C-9FB3-E88254CA8F4D}" type="presParOf" srcId="{23D06A49-0599-4757-A7FB-FD4BE11F38BE}" destId="{C1507692-2159-4DB0-92F1-5151402BC5AF}" srcOrd="3" destOrd="0" presId="urn:microsoft.com/office/officeart/2005/8/layout/default"/>
    <dgm:cxn modelId="{330D9414-0714-429B-928B-5BE60B628853}" type="presParOf" srcId="{23D06A49-0599-4757-A7FB-FD4BE11F38BE}" destId="{646F14C4-54C9-4BDB-A8D2-D8D23D985A89}" srcOrd="4" destOrd="0" presId="urn:microsoft.com/office/officeart/2005/8/layout/default"/>
    <dgm:cxn modelId="{0875B246-21B3-4BCB-A085-4A78482318E7}" type="presParOf" srcId="{23D06A49-0599-4757-A7FB-FD4BE11F38BE}" destId="{39B3ADCC-4A3B-4F02-8D18-3BD24DD5535B}" srcOrd="5" destOrd="0" presId="urn:microsoft.com/office/officeart/2005/8/layout/default"/>
    <dgm:cxn modelId="{919A2CF7-7BFD-4CD1-AE2B-060CAA35678B}" type="presParOf" srcId="{23D06A49-0599-4757-A7FB-FD4BE11F38BE}" destId="{473BAA7D-BEBB-48D9-8189-6ECAF3D1ACEE}" srcOrd="6" destOrd="0" presId="urn:microsoft.com/office/officeart/2005/8/layout/default"/>
    <dgm:cxn modelId="{7BE5F768-F8EF-4585-B940-1D8D975B8752}" type="presParOf" srcId="{23D06A49-0599-4757-A7FB-FD4BE11F38BE}" destId="{6B2A409A-E6F0-4800-BA05-1D9982BD7800}" srcOrd="7" destOrd="0" presId="urn:microsoft.com/office/officeart/2005/8/layout/default"/>
    <dgm:cxn modelId="{59CB5D0C-41AD-4397-81F9-2D862CBCCA6A}" type="presParOf" srcId="{23D06A49-0599-4757-A7FB-FD4BE11F38BE}" destId="{A7082EC1-ACAC-4659-9B4F-B3F6222A672D}" srcOrd="8" destOrd="0" presId="urn:microsoft.com/office/officeart/2005/8/layout/default"/>
    <dgm:cxn modelId="{80961565-C3CC-4BD6-822D-5F4994E202C0}" type="presParOf" srcId="{23D06A49-0599-4757-A7FB-FD4BE11F38BE}" destId="{1BBB2A22-1C1D-4DD6-BEAA-D7C44F7C76EB}" srcOrd="9" destOrd="0" presId="urn:microsoft.com/office/officeart/2005/8/layout/default"/>
    <dgm:cxn modelId="{8D59690E-52C1-4E2F-81AC-90866566158D}" type="presParOf" srcId="{23D06A49-0599-4757-A7FB-FD4BE11F38BE}" destId="{33F68919-D4EC-4F39-93C4-7F728183AB0D}" srcOrd="10" destOrd="0" presId="urn:microsoft.com/office/officeart/2005/8/layout/default"/>
    <dgm:cxn modelId="{9DBB40DC-B86D-4286-99B7-3A67D2FE4235}" type="presParOf" srcId="{23D06A49-0599-4757-A7FB-FD4BE11F38BE}" destId="{055079E2-D3A9-44CB-89C6-C09E16655C81}" srcOrd="11" destOrd="0" presId="urn:microsoft.com/office/officeart/2005/8/layout/default"/>
    <dgm:cxn modelId="{6958103B-505B-4632-A2FF-72AF0BC7F886}" type="presParOf" srcId="{23D06A49-0599-4757-A7FB-FD4BE11F38BE}" destId="{6A6DC7EA-5DD9-4907-B958-45A9276D988B}" srcOrd="12" destOrd="0" presId="urn:microsoft.com/office/officeart/2005/8/layout/default"/>
    <dgm:cxn modelId="{317DD502-4792-4475-9E48-0864EEA42F0D}" type="presParOf" srcId="{23D06A49-0599-4757-A7FB-FD4BE11F38BE}" destId="{B1DD6CD0-96B4-42BE-8031-1C6C2E6E99FD}" srcOrd="13" destOrd="0" presId="urn:microsoft.com/office/officeart/2005/8/layout/default"/>
    <dgm:cxn modelId="{EDAFD129-618F-43A1-9D47-A489DB1C4CA8}" type="presParOf" srcId="{23D06A49-0599-4757-A7FB-FD4BE11F38BE}" destId="{64701000-B218-4044-B8E3-03C22608B6DD}" srcOrd="14" destOrd="0" presId="urn:microsoft.com/office/officeart/2005/8/layout/default"/>
    <dgm:cxn modelId="{D3FE6C33-3759-43D1-9EFC-908A4780D50F}" type="presParOf" srcId="{23D06A49-0599-4757-A7FB-FD4BE11F38BE}" destId="{87D685D1-2789-4011-B811-9B915947399A}" srcOrd="15" destOrd="0" presId="urn:microsoft.com/office/officeart/2005/8/layout/default"/>
    <dgm:cxn modelId="{40A845A9-3B12-44DF-98E0-4814D6ADF410}" type="presParOf" srcId="{23D06A49-0599-4757-A7FB-FD4BE11F38BE}" destId="{BCF7D908-72DA-4BD9-8078-B0E93CF5CAFE}" srcOrd="16" destOrd="0" presId="urn:microsoft.com/office/officeart/2005/8/layout/default"/>
    <dgm:cxn modelId="{45DD4E77-9217-4628-A43C-FA8197471F1C}" type="presParOf" srcId="{23D06A49-0599-4757-A7FB-FD4BE11F38BE}" destId="{04445C8F-84A5-4FBB-A386-6F8348CD78EE}" srcOrd="17" destOrd="0" presId="urn:microsoft.com/office/officeart/2005/8/layout/default"/>
    <dgm:cxn modelId="{5D6AC79C-840A-4981-B5A1-1855E943227D}" type="presParOf" srcId="{23D06A49-0599-4757-A7FB-FD4BE11F38BE}" destId="{BF3EA60D-734B-4C00-9F04-1A738856F87A}" srcOrd="18" destOrd="0" presId="urn:microsoft.com/office/officeart/2005/8/layout/default"/>
    <dgm:cxn modelId="{CE9221A7-F6AC-4546-A93A-2C91EEDD2FF3}" type="presParOf" srcId="{23D06A49-0599-4757-A7FB-FD4BE11F38BE}" destId="{9144974E-E0FB-471D-B2F0-B245C13971E0}" srcOrd="19" destOrd="0" presId="urn:microsoft.com/office/officeart/2005/8/layout/default"/>
    <dgm:cxn modelId="{D05649B3-091E-4BBC-B9A4-D31E341547AF}" type="presParOf" srcId="{23D06A49-0599-4757-A7FB-FD4BE11F38BE}" destId="{6DFB95AE-90DF-4B66-AC3E-BA9EC4AFD67C}" srcOrd="20" destOrd="0" presId="urn:microsoft.com/office/officeart/2005/8/layout/default"/>
    <dgm:cxn modelId="{53C3F0D3-F3D4-4272-94A5-3D6115A76638}" type="presParOf" srcId="{23D06A49-0599-4757-A7FB-FD4BE11F38BE}" destId="{269BE0D5-8E8C-4A26-A0E9-9B0D45EFA73E}" srcOrd="21" destOrd="0" presId="urn:microsoft.com/office/officeart/2005/8/layout/default"/>
    <dgm:cxn modelId="{B08AECAA-EF77-4C01-8CA9-4F275F58B4DE}" type="presParOf" srcId="{23D06A49-0599-4757-A7FB-FD4BE11F38BE}" destId="{8AEF4828-C634-427A-8394-A823FE06EAB6}" srcOrd="22" destOrd="0" presId="urn:microsoft.com/office/officeart/2005/8/layout/default"/>
    <dgm:cxn modelId="{36630C20-3A77-4505-8361-E03E3BA49CD0}" type="presParOf" srcId="{23D06A49-0599-4757-A7FB-FD4BE11F38BE}" destId="{D491CBF4-20A7-4DAB-957E-57929BE4E784}" srcOrd="23" destOrd="0" presId="urn:microsoft.com/office/officeart/2005/8/layout/default"/>
    <dgm:cxn modelId="{5FD71C56-074B-4AA5-8422-A1E65C3748DB}" type="presParOf" srcId="{23D06A49-0599-4757-A7FB-FD4BE11F38BE}" destId="{AC8DE4E2-447F-43CF-B4BE-ABA7A2C6D7C8}" srcOrd="24" destOrd="0" presId="urn:microsoft.com/office/officeart/2005/8/layout/default"/>
    <dgm:cxn modelId="{B246DE09-00A0-4AC9-BC52-FADF4D5147B8}" type="presParOf" srcId="{23D06A49-0599-4757-A7FB-FD4BE11F38BE}" destId="{FB194B18-05C2-43B5-8130-2C11D0458BBA}" srcOrd="25" destOrd="0" presId="urn:microsoft.com/office/officeart/2005/8/layout/default"/>
    <dgm:cxn modelId="{3169E567-5A69-4F5C-8581-D669EE97F936}" type="presParOf" srcId="{23D06A49-0599-4757-A7FB-FD4BE11F38BE}" destId="{DA672326-50C2-4B82-80BF-74C38D96AC08}"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CD2BA4-DFE5-4E4D-9977-B32CD11709EC}" type="doc">
      <dgm:prSet loTypeId="urn:microsoft.com/office/officeart/2005/8/layout/default" loCatId="list" qsTypeId="urn:microsoft.com/office/officeart/2005/8/quickstyle/3d1" qsCatId="3D" csTypeId="urn:microsoft.com/office/officeart/2005/8/colors/colorful3" csCatId="colorful" phldr="1"/>
      <dgm:spPr/>
      <dgm:t>
        <a:bodyPr/>
        <a:lstStyle/>
        <a:p>
          <a:endParaRPr lang="en-GB"/>
        </a:p>
      </dgm:t>
    </dgm:pt>
    <dgm:pt modelId="{208CE14D-66B9-462B-9884-9E24F7E04D23}">
      <dgm:prSet phldrT="[Text]"/>
      <dgm:spPr/>
      <dgm:t>
        <a:bodyPr/>
        <a:lstStyle/>
        <a:p>
          <a:r>
            <a:rPr lang="en-GB" dirty="0"/>
            <a:t>Over familiarity – loss objectivity</a:t>
          </a:r>
        </a:p>
      </dgm:t>
    </dgm:pt>
    <dgm:pt modelId="{67E55EC6-A8EC-4CBF-BCE0-F5D3F1893ED7}" type="parTrans" cxnId="{717A3D40-269A-42F2-953A-16547CAD9950}">
      <dgm:prSet/>
      <dgm:spPr/>
      <dgm:t>
        <a:bodyPr/>
        <a:lstStyle/>
        <a:p>
          <a:endParaRPr lang="en-GB"/>
        </a:p>
      </dgm:t>
    </dgm:pt>
    <dgm:pt modelId="{4675DC2B-02E0-4F42-835E-763ADF373B50}" type="sibTrans" cxnId="{717A3D40-269A-42F2-953A-16547CAD9950}">
      <dgm:prSet/>
      <dgm:spPr/>
      <dgm:t>
        <a:bodyPr/>
        <a:lstStyle/>
        <a:p>
          <a:endParaRPr lang="en-GB"/>
        </a:p>
      </dgm:t>
    </dgm:pt>
    <dgm:pt modelId="{90B7F1B1-8E8D-4C2F-8CB7-DF6EC584C871}">
      <dgm:prSet phldrT="[Text]"/>
      <dgm:spPr/>
      <dgm:t>
        <a:bodyPr/>
        <a:lstStyle/>
        <a:p>
          <a:r>
            <a:rPr lang="en-GB" dirty="0"/>
            <a:t>Role duality</a:t>
          </a:r>
        </a:p>
      </dgm:t>
    </dgm:pt>
    <dgm:pt modelId="{46296499-3E4D-495E-B9D2-D398BEF25DF9}" type="parTrans" cxnId="{3682AAD8-DCCE-48A0-BC89-553908278E1F}">
      <dgm:prSet/>
      <dgm:spPr/>
      <dgm:t>
        <a:bodyPr/>
        <a:lstStyle/>
        <a:p>
          <a:endParaRPr lang="en-GB"/>
        </a:p>
      </dgm:t>
    </dgm:pt>
    <dgm:pt modelId="{E01DCFA7-8BC7-442C-A811-037DA45D042E}" type="sibTrans" cxnId="{3682AAD8-DCCE-48A0-BC89-553908278E1F}">
      <dgm:prSet/>
      <dgm:spPr/>
      <dgm:t>
        <a:bodyPr/>
        <a:lstStyle/>
        <a:p>
          <a:endParaRPr lang="en-GB"/>
        </a:p>
      </dgm:t>
    </dgm:pt>
    <dgm:pt modelId="{B8470B05-2E48-47B1-90DE-32D1798D540F}">
      <dgm:prSet/>
      <dgm:spPr/>
      <dgm:t>
        <a:bodyPr/>
        <a:lstStyle/>
        <a:p>
          <a:r>
            <a:rPr lang="en-GB" dirty="0"/>
            <a:t>Access to sensitive information </a:t>
          </a:r>
        </a:p>
      </dgm:t>
    </dgm:pt>
    <dgm:pt modelId="{75D6F23D-C8B6-4CC0-AC62-E50FB28DAE47}" type="parTrans" cxnId="{56F1994C-C716-4B32-BAB0-CC7A3CFEC40F}">
      <dgm:prSet/>
      <dgm:spPr/>
      <dgm:t>
        <a:bodyPr/>
        <a:lstStyle/>
        <a:p>
          <a:endParaRPr lang="en-GB"/>
        </a:p>
      </dgm:t>
    </dgm:pt>
    <dgm:pt modelId="{64368254-5B81-43B1-AA35-0A9EFC9F0BB1}" type="sibTrans" cxnId="{56F1994C-C716-4B32-BAB0-CC7A3CFEC40F}">
      <dgm:prSet/>
      <dgm:spPr/>
      <dgm:t>
        <a:bodyPr/>
        <a:lstStyle/>
        <a:p>
          <a:endParaRPr lang="en-GB"/>
        </a:p>
      </dgm:t>
    </dgm:pt>
    <dgm:pt modelId="{12A086CB-C474-4CFB-A97D-88EDCB9AB048}">
      <dgm:prSet/>
      <dgm:spPr/>
      <dgm:t>
        <a:bodyPr/>
        <a:lstStyle/>
        <a:p>
          <a:r>
            <a:rPr lang="en-GB" dirty="0"/>
            <a:t>Making assumptions about the meanings of things</a:t>
          </a:r>
        </a:p>
      </dgm:t>
    </dgm:pt>
    <dgm:pt modelId="{12B7FC0C-E9A4-45E3-B431-87F2940574B6}" type="parTrans" cxnId="{89D1C744-D0EE-4B43-AA95-1BEC534B6F71}">
      <dgm:prSet/>
      <dgm:spPr/>
      <dgm:t>
        <a:bodyPr/>
        <a:lstStyle/>
        <a:p>
          <a:endParaRPr lang="en-GB"/>
        </a:p>
      </dgm:t>
    </dgm:pt>
    <dgm:pt modelId="{152D9165-10DB-467E-B434-BE5A0F9F0A6D}" type="sibTrans" cxnId="{89D1C744-D0EE-4B43-AA95-1BEC534B6F71}">
      <dgm:prSet/>
      <dgm:spPr/>
      <dgm:t>
        <a:bodyPr/>
        <a:lstStyle/>
        <a:p>
          <a:endParaRPr lang="en-GB"/>
        </a:p>
      </dgm:t>
    </dgm:pt>
    <dgm:pt modelId="{040A2D26-4556-40CB-8CDE-7EFC3E48300B}">
      <dgm:prSet/>
      <dgm:spPr/>
      <dgm:t>
        <a:bodyPr/>
        <a:lstStyle/>
        <a:p>
          <a:r>
            <a:rPr lang="en-GB" dirty="0"/>
            <a:t>Assuming knowledge of participants and participants/researcher</a:t>
          </a:r>
        </a:p>
      </dgm:t>
    </dgm:pt>
    <dgm:pt modelId="{55E6838F-8174-4040-BD1B-D7F59D9B790B}" type="parTrans" cxnId="{5C0CB0C2-17DA-437F-A45C-F914E392493C}">
      <dgm:prSet/>
      <dgm:spPr/>
      <dgm:t>
        <a:bodyPr/>
        <a:lstStyle/>
        <a:p>
          <a:endParaRPr lang="en-GB"/>
        </a:p>
      </dgm:t>
    </dgm:pt>
    <dgm:pt modelId="{DCF89BD5-9B46-4B02-A713-D9B08AD13A02}" type="sibTrans" cxnId="{5C0CB0C2-17DA-437F-A45C-F914E392493C}">
      <dgm:prSet/>
      <dgm:spPr/>
      <dgm:t>
        <a:bodyPr/>
        <a:lstStyle/>
        <a:p>
          <a:endParaRPr lang="en-GB"/>
        </a:p>
      </dgm:t>
    </dgm:pt>
    <dgm:pt modelId="{20C8761D-48BA-4ADC-AD2B-F5F5D543F8E2}">
      <dgm:prSet/>
      <dgm:spPr/>
      <dgm:t>
        <a:bodyPr/>
        <a:lstStyle/>
        <a:p>
          <a:r>
            <a:rPr lang="en-GB" dirty="0"/>
            <a:t>Too close to see bigger picture</a:t>
          </a:r>
        </a:p>
      </dgm:t>
    </dgm:pt>
    <dgm:pt modelId="{10FB3A10-10B3-4844-928B-093954EF9C8D}" type="parTrans" cxnId="{946F39DE-D72E-4E32-B26D-82792136893B}">
      <dgm:prSet/>
      <dgm:spPr/>
      <dgm:t>
        <a:bodyPr/>
        <a:lstStyle/>
        <a:p>
          <a:endParaRPr lang="en-GB"/>
        </a:p>
      </dgm:t>
    </dgm:pt>
    <dgm:pt modelId="{18391EED-69D4-4A0D-BB69-615F6046BC9D}" type="sibTrans" cxnId="{946F39DE-D72E-4E32-B26D-82792136893B}">
      <dgm:prSet/>
      <dgm:spPr/>
      <dgm:t>
        <a:bodyPr/>
        <a:lstStyle/>
        <a:p>
          <a:endParaRPr lang="en-GB"/>
        </a:p>
      </dgm:t>
    </dgm:pt>
    <dgm:pt modelId="{12E91543-3ACD-4BD4-ACBC-13F065F7A544}">
      <dgm:prSet/>
      <dgm:spPr/>
      <dgm:t>
        <a:bodyPr/>
        <a:lstStyle/>
        <a:p>
          <a:r>
            <a:rPr lang="en-GB" dirty="0"/>
            <a:t>‘Unquestionable truths’</a:t>
          </a:r>
        </a:p>
      </dgm:t>
    </dgm:pt>
    <dgm:pt modelId="{34F5934A-29ED-40E7-8349-1D0C19F35D1E}" type="parTrans" cxnId="{BB009810-AF60-408E-97FB-9420CB0C28F7}">
      <dgm:prSet/>
      <dgm:spPr/>
      <dgm:t>
        <a:bodyPr/>
        <a:lstStyle/>
        <a:p>
          <a:endParaRPr lang="en-GB"/>
        </a:p>
      </dgm:t>
    </dgm:pt>
    <dgm:pt modelId="{1B4DE62B-B67F-4224-80E3-A2AA17B49244}" type="sibTrans" cxnId="{BB009810-AF60-408E-97FB-9420CB0C28F7}">
      <dgm:prSet/>
      <dgm:spPr/>
      <dgm:t>
        <a:bodyPr/>
        <a:lstStyle/>
        <a:p>
          <a:endParaRPr lang="en-GB"/>
        </a:p>
      </dgm:t>
    </dgm:pt>
    <dgm:pt modelId="{BC807B30-6116-400B-BBF3-9D66BFB14927}">
      <dgm:prSet/>
      <dgm:spPr/>
      <dgm:t>
        <a:bodyPr/>
        <a:lstStyle/>
        <a:p>
          <a:r>
            <a:rPr lang="en-GB" dirty="0"/>
            <a:t>Maintaining positive relationships after results published</a:t>
          </a:r>
        </a:p>
      </dgm:t>
    </dgm:pt>
    <dgm:pt modelId="{409055F9-A555-462B-BCBB-91486EFFBB6A}" type="parTrans" cxnId="{01B4C8C4-B885-4EAF-83B8-D325E36FBB79}">
      <dgm:prSet/>
      <dgm:spPr/>
      <dgm:t>
        <a:bodyPr/>
        <a:lstStyle/>
        <a:p>
          <a:endParaRPr lang="en-GB"/>
        </a:p>
      </dgm:t>
    </dgm:pt>
    <dgm:pt modelId="{766A088D-A27C-4119-BD1F-1409A2DC3F16}" type="sibTrans" cxnId="{01B4C8C4-B885-4EAF-83B8-D325E36FBB79}">
      <dgm:prSet/>
      <dgm:spPr/>
      <dgm:t>
        <a:bodyPr/>
        <a:lstStyle/>
        <a:p>
          <a:endParaRPr lang="en-GB"/>
        </a:p>
      </dgm:t>
    </dgm:pt>
    <dgm:pt modelId="{13E9FD06-EE81-4BBA-B23D-365A7686B987}">
      <dgm:prSet/>
      <dgm:spPr/>
      <dgm:t>
        <a:bodyPr/>
        <a:lstStyle/>
        <a:p>
          <a:r>
            <a:rPr lang="en-GB" dirty="0"/>
            <a:t>Ensuring questions are  not influenced by researchers' experiences</a:t>
          </a:r>
        </a:p>
      </dgm:t>
    </dgm:pt>
    <dgm:pt modelId="{D1290A1B-843B-4A9C-853E-669194B19043}" type="parTrans" cxnId="{5CB1DEEB-4E49-4E09-821C-2A415DD520CD}">
      <dgm:prSet/>
      <dgm:spPr/>
    </dgm:pt>
    <dgm:pt modelId="{9C32A34B-756D-4547-A252-BDD6DF3328B5}" type="sibTrans" cxnId="{5CB1DEEB-4E49-4E09-821C-2A415DD520CD}">
      <dgm:prSet/>
      <dgm:spPr/>
    </dgm:pt>
    <dgm:pt modelId="{29896B25-52D7-4838-A1D7-9196C974D567}" type="pres">
      <dgm:prSet presAssocID="{1ACD2BA4-DFE5-4E4D-9977-B32CD11709EC}" presName="diagram" presStyleCnt="0">
        <dgm:presLayoutVars>
          <dgm:dir/>
          <dgm:resizeHandles val="exact"/>
        </dgm:presLayoutVars>
      </dgm:prSet>
      <dgm:spPr/>
    </dgm:pt>
    <dgm:pt modelId="{CC9B86EC-5DBB-4078-9ED3-6C7B621E86AA}" type="pres">
      <dgm:prSet presAssocID="{208CE14D-66B9-462B-9884-9E24F7E04D23}" presName="node" presStyleLbl="node1" presStyleIdx="0" presStyleCnt="9">
        <dgm:presLayoutVars>
          <dgm:bulletEnabled val="1"/>
        </dgm:presLayoutVars>
      </dgm:prSet>
      <dgm:spPr/>
    </dgm:pt>
    <dgm:pt modelId="{76F16A1E-F013-4F0C-906E-D9D6B32894F2}" type="pres">
      <dgm:prSet presAssocID="{4675DC2B-02E0-4F42-835E-763ADF373B50}" presName="sibTrans" presStyleCnt="0"/>
      <dgm:spPr/>
    </dgm:pt>
    <dgm:pt modelId="{A00FC451-C3D6-49E9-A217-31A6B2E22E25}" type="pres">
      <dgm:prSet presAssocID="{13E9FD06-EE81-4BBA-B23D-365A7686B987}" presName="node" presStyleLbl="node1" presStyleIdx="1" presStyleCnt="9">
        <dgm:presLayoutVars>
          <dgm:bulletEnabled val="1"/>
        </dgm:presLayoutVars>
      </dgm:prSet>
      <dgm:spPr/>
    </dgm:pt>
    <dgm:pt modelId="{C045CC0D-2178-4D04-8364-C22570DE6BB1}" type="pres">
      <dgm:prSet presAssocID="{9C32A34B-756D-4547-A252-BDD6DF3328B5}" presName="sibTrans" presStyleCnt="0"/>
      <dgm:spPr/>
    </dgm:pt>
    <dgm:pt modelId="{92D51B24-555B-425C-A437-8A6F7BD5F46B}" type="pres">
      <dgm:prSet presAssocID="{90B7F1B1-8E8D-4C2F-8CB7-DF6EC584C871}" presName="node" presStyleLbl="node1" presStyleIdx="2" presStyleCnt="9">
        <dgm:presLayoutVars>
          <dgm:bulletEnabled val="1"/>
        </dgm:presLayoutVars>
      </dgm:prSet>
      <dgm:spPr/>
    </dgm:pt>
    <dgm:pt modelId="{CF5D1AAD-EAD8-43D6-960A-720DAC6BA59D}" type="pres">
      <dgm:prSet presAssocID="{E01DCFA7-8BC7-442C-A811-037DA45D042E}" presName="sibTrans" presStyleCnt="0"/>
      <dgm:spPr/>
    </dgm:pt>
    <dgm:pt modelId="{A291C96E-7E1D-49D6-B408-46E69758BEC2}" type="pres">
      <dgm:prSet presAssocID="{B8470B05-2E48-47B1-90DE-32D1798D540F}" presName="node" presStyleLbl="node1" presStyleIdx="3" presStyleCnt="9">
        <dgm:presLayoutVars>
          <dgm:bulletEnabled val="1"/>
        </dgm:presLayoutVars>
      </dgm:prSet>
      <dgm:spPr/>
    </dgm:pt>
    <dgm:pt modelId="{BB9AAB4A-6ED9-4DAC-990A-D991AA96BC7E}" type="pres">
      <dgm:prSet presAssocID="{64368254-5B81-43B1-AA35-0A9EFC9F0BB1}" presName="sibTrans" presStyleCnt="0"/>
      <dgm:spPr/>
    </dgm:pt>
    <dgm:pt modelId="{B8EF3AA2-1CCB-4B3A-92C0-87279D4D2938}" type="pres">
      <dgm:prSet presAssocID="{12A086CB-C474-4CFB-A97D-88EDCB9AB048}" presName="node" presStyleLbl="node1" presStyleIdx="4" presStyleCnt="9">
        <dgm:presLayoutVars>
          <dgm:bulletEnabled val="1"/>
        </dgm:presLayoutVars>
      </dgm:prSet>
      <dgm:spPr/>
    </dgm:pt>
    <dgm:pt modelId="{722A84CE-9B7D-4E0B-A605-27FAA5F47FBB}" type="pres">
      <dgm:prSet presAssocID="{152D9165-10DB-467E-B434-BE5A0F9F0A6D}" presName="sibTrans" presStyleCnt="0"/>
      <dgm:spPr/>
    </dgm:pt>
    <dgm:pt modelId="{B1E697FB-8845-484F-9C78-B98E9658FCED}" type="pres">
      <dgm:prSet presAssocID="{040A2D26-4556-40CB-8CDE-7EFC3E48300B}" presName="node" presStyleLbl="node1" presStyleIdx="5" presStyleCnt="9">
        <dgm:presLayoutVars>
          <dgm:bulletEnabled val="1"/>
        </dgm:presLayoutVars>
      </dgm:prSet>
      <dgm:spPr/>
    </dgm:pt>
    <dgm:pt modelId="{58310B58-25EC-41B9-82B4-007347382F68}" type="pres">
      <dgm:prSet presAssocID="{DCF89BD5-9B46-4B02-A713-D9B08AD13A02}" presName="sibTrans" presStyleCnt="0"/>
      <dgm:spPr/>
    </dgm:pt>
    <dgm:pt modelId="{1E321FFC-F122-4AD5-A146-DF46EF858046}" type="pres">
      <dgm:prSet presAssocID="{20C8761D-48BA-4ADC-AD2B-F5F5D543F8E2}" presName="node" presStyleLbl="node1" presStyleIdx="6" presStyleCnt="9">
        <dgm:presLayoutVars>
          <dgm:bulletEnabled val="1"/>
        </dgm:presLayoutVars>
      </dgm:prSet>
      <dgm:spPr/>
    </dgm:pt>
    <dgm:pt modelId="{C9FE12BF-25E9-4306-809E-B1AC335CB8D0}" type="pres">
      <dgm:prSet presAssocID="{18391EED-69D4-4A0D-BB69-615F6046BC9D}" presName="sibTrans" presStyleCnt="0"/>
      <dgm:spPr/>
    </dgm:pt>
    <dgm:pt modelId="{04C9A018-F850-45CE-A98D-78612CA4417E}" type="pres">
      <dgm:prSet presAssocID="{12E91543-3ACD-4BD4-ACBC-13F065F7A544}" presName="node" presStyleLbl="node1" presStyleIdx="7" presStyleCnt="9">
        <dgm:presLayoutVars>
          <dgm:bulletEnabled val="1"/>
        </dgm:presLayoutVars>
      </dgm:prSet>
      <dgm:spPr/>
    </dgm:pt>
    <dgm:pt modelId="{DE790095-13D5-4262-8F5B-5F636D5C3BF6}" type="pres">
      <dgm:prSet presAssocID="{1B4DE62B-B67F-4224-80E3-A2AA17B49244}" presName="sibTrans" presStyleCnt="0"/>
      <dgm:spPr/>
    </dgm:pt>
    <dgm:pt modelId="{5F86FFEE-11BC-4154-A515-AE83C4F42B75}" type="pres">
      <dgm:prSet presAssocID="{BC807B30-6116-400B-BBF3-9D66BFB14927}" presName="node" presStyleLbl="node1" presStyleIdx="8" presStyleCnt="9">
        <dgm:presLayoutVars>
          <dgm:bulletEnabled val="1"/>
        </dgm:presLayoutVars>
      </dgm:prSet>
      <dgm:spPr/>
    </dgm:pt>
  </dgm:ptLst>
  <dgm:cxnLst>
    <dgm:cxn modelId="{BB009810-AF60-408E-97FB-9420CB0C28F7}" srcId="{1ACD2BA4-DFE5-4E4D-9977-B32CD11709EC}" destId="{12E91543-3ACD-4BD4-ACBC-13F065F7A544}" srcOrd="7" destOrd="0" parTransId="{34F5934A-29ED-40E7-8349-1D0C19F35D1E}" sibTransId="{1B4DE62B-B67F-4224-80E3-A2AA17B49244}"/>
    <dgm:cxn modelId="{193FD125-0E6C-412B-BEF6-985A827DEAF7}" type="presOf" srcId="{12A086CB-C474-4CFB-A97D-88EDCB9AB048}" destId="{B8EF3AA2-1CCB-4B3A-92C0-87279D4D2938}" srcOrd="0" destOrd="0" presId="urn:microsoft.com/office/officeart/2005/8/layout/default"/>
    <dgm:cxn modelId="{1385C031-03BE-4F2B-9BAE-5689D6509E40}" type="presOf" srcId="{13E9FD06-EE81-4BBA-B23D-365A7686B987}" destId="{A00FC451-C3D6-49E9-A217-31A6B2E22E25}" srcOrd="0" destOrd="0" presId="urn:microsoft.com/office/officeart/2005/8/layout/default"/>
    <dgm:cxn modelId="{717A3D40-269A-42F2-953A-16547CAD9950}" srcId="{1ACD2BA4-DFE5-4E4D-9977-B32CD11709EC}" destId="{208CE14D-66B9-462B-9884-9E24F7E04D23}" srcOrd="0" destOrd="0" parTransId="{67E55EC6-A8EC-4CBF-BCE0-F5D3F1893ED7}" sibTransId="{4675DC2B-02E0-4F42-835E-763ADF373B50}"/>
    <dgm:cxn modelId="{89D1C744-D0EE-4B43-AA95-1BEC534B6F71}" srcId="{1ACD2BA4-DFE5-4E4D-9977-B32CD11709EC}" destId="{12A086CB-C474-4CFB-A97D-88EDCB9AB048}" srcOrd="4" destOrd="0" parTransId="{12B7FC0C-E9A4-45E3-B431-87F2940574B6}" sibTransId="{152D9165-10DB-467E-B434-BE5A0F9F0A6D}"/>
    <dgm:cxn modelId="{47DDEA64-147E-4475-815F-09DF6318BC48}" type="presOf" srcId="{B8470B05-2E48-47B1-90DE-32D1798D540F}" destId="{A291C96E-7E1D-49D6-B408-46E69758BEC2}" srcOrd="0" destOrd="0" presId="urn:microsoft.com/office/officeart/2005/8/layout/default"/>
    <dgm:cxn modelId="{56F1994C-C716-4B32-BAB0-CC7A3CFEC40F}" srcId="{1ACD2BA4-DFE5-4E4D-9977-B32CD11709EC}" destId="{B8470B05-2E48-47B1-90DE-32D1798D540F}" srcOrd="3" destOrd="0" parTransId="{75D6F23D-C8B6-4CC0-AC62-E50FB28DAE47}" sibTransId="{64368254-5B81-43B1-AA35-0A9EFC9F0BB1}"/>
    <dgm:cxn modelId="{CB90D879-C624-481B-9619-ED9A189AFBDF}" type="presOf" srcId="{12E91543-3ACD-4BD4-ACBC-13F065F7A544}" destId="{04C9A018-F850-45CE-A98D-78612CA4417E}" srcOrd="0" destOrd="0" presId="urn:microsoft.com/office/officeart/2005/8/layout/default"/>
    <dgm:cxn modelId="{C68CD686-D7D8-42B8-82B4-C862BAF53387}" type="presOf" srcId="{208CE14D-66B9-462B-9884-9E24F7E04D23}" destId="{CC9B86EC-5DBB-4078-9ED3-6C7B621E86AA}" srcOrd="0" destOrd="0" presId="urn:microsoft.com/office/officeart/2005/8/layout/default"/>
    <dgm:cxn modelId="{7871D7A3-9764-4FE0-81D9-DC27F079605D}" type="presOf" srcId="{040A2D26-4556-40CB-8CDE-7EFC3E48300B}" destId="{B1E697FB-8845-484F-9C78-B98E9658FCED}" srcOrd="0" destOrd="0" presId="urn:microsoft.com/office/officeart/2005/8/layout/default"/>
    <dgm:cxn modelId="{3408D4A6-F06E-48BB-A7A8-3D3834BA1528}" type="presOf" srcId="{1ACD2BA4-DFE5-4E4D-9977-B32CD11709EC}" destId="{29896B25-52D7-4838-A1D7-9196C974D567}" srcOrd="0" destOrd="0" presId="urn:microsoft.com/office/officeart/2005/8/layout/default"/>
    <dgm:cxn modelId="{4C7A54AE-25C4-4412-A74D-52936F21E90E}" type="presOf" srcId="{20C8761D-48BA-4ADC-AD2B-F5F5D543F8E2}" destId="{1E321FFC-F122-4AD5-A146-DF46EF858046}" srcOrd="0" destOrd="0" presId="urn:microsoft.com/office/officeart/2005/8/layout/default"/>
    <dgm:cxn modelId="{7D91F0BA-B723-435B-BB1B-2A43EB5D328D}" type="presOf" srcId="{BC807B30-6116-400B-BBF3-9D66BFB14927}" destId="{5F86FFEE-11BC-4154-A515-AE83C4F42B75}" srcOrd="0" destOrd="0" presId="urn:microsoft.com/office/officeart/2005/8/layout/default"/>
    <dgm:cxn modelId="{5C0CB0C2-17DA-437F-A45C-F914E392493C}" srcId="{1ACD2BA4-DFE5-4E4D-9977-B32CD11709EC}" destId="{040A2D26-4556-40CB-8CDE-7EFC3E48300B}" srcOrd="5" destOrd="0" parTransId="{55E6838F-8174-4040-BD1B-D7F59D9B790B}" sibTransId="{DCF89BD5-9B46-4B02-A713-D9B08AD13A02}"/>
    <dgm:cxn modelId="{01B4C8C4-B885-4EAF-83B8-D325E36FBB79}" srcId="{1ACD2BA4-DFE5-4E4D-9977-B32CD11709EC}" destId="{BC807B30-6116-400B-BBF3-9D66BFB14927}" srcOrd="8" destOrd="0" parTransId="{409055F9-A555-462B-BCBB-91486EFFBB6A}" sibTransId="{766A088D-A27C-4119-BD1F-1409A2DC3F16}"/>
    <dgm:cxn modelId="{B77F01D6-10B0-4F10-B5B0-6601DE8D530E}" type="presOf" srcId="{90B7F1B1-8E8D-4C2F-8CB7-DF6EC584C871}" destId="{92D51B24-555B-425C-A437-8A6F7BD5F46B}" srcOrd="0" destOrd="0" presId="urn:microsoft.com/office/officeart/2005/8/layout/default"/>
    <dgm:cxn modelId="{3682AAD8-DCCE-48A0-BC89-553908278E1F}" srcId="{1ACD2BA4-DFE5-4E4D-9977-B32CD11709EC}" destId="{90B7F1B1-8E8D-4C2F-8CB7-DF6EC584C871}" srcOrd="2" destOrd="0" parTransId="{46296499-3E4D-495E-B9D2-D398BEF25DF9}" sibTransId="{E01DCFA7-8BC7-442C-A811-037DA45D042E}"/>
    <dgm:cxn modelId="{946F39DE-D72E-4E32-B26D-82792136893B}" srcId="{1ACD2BA4-DFE5-4E4D-9977-B32CD11709EC}" destId="{20C8761D-48BA-4ADC-AD2B-F5F5D543F8E2}" srcOrd="6" destOrd="0" parTransId="{10FB3A10-10B3-4844-928B-093954EF9C8D}" sibTransId="{18391EED-69D4-4A0D-BB69-615F6046BC9D}"/>
    <dgm:cxn modelId="{5CB1DEEB-4E49-4E09-821C-2A415DD520CD}" srcId="{1ACD2BA4-DFE5-4E4D-9977-B32CD11709EC}" destId="{13E9FD06-EE81-4BBA-B23D-365A7686B987}" srcOrd="1" destOrd="0" parTransId="{D1290A1B-843B-4A9C-853E-669194B19043}" sibTransId="{9C32A34B-756D-4547-A252-BDD6DF3328B5}"/>
    <dgm:cxn modelId="{72B8FB5F-7389-49B5-A2AF-B3F8542231CA}" type="presParOf" srcId="{29896B25-52D7-4838-A1D7-9196C974D567}" destId="{CC9B86EC-5DBB-4078-9ED3-6C7B621E86AA}" srcOrd="0" destOrd="0" presId="urn:microsoft.com/office/officeart/2005/8/layout/default"/>
    <dgm:cxn modelId="{9904C38E-ECA8-4751-B713-D8532939413C}" type="presParOf" srcId="{29896B25-52D7-4838-A1D7-9196C974D567}" destId="{76F16A1E-F013-4F0C-906E-D9D6B32894F2}" srcOrd="1" destOrd="0" presId="urn:microsoft.com/office/officeart/2005/8/layout/default"/>
    <dgm:cxn modelId="{318164F0-1B7A-4160-A8D4-5C1CFAECC554}" type="presParOf" srcId="{29896B25-52D7-4838-A1D7-9196C974D567}" destId="{A00FC451-C3D6-49E9-A217-31A6B2E22E25}" srcOrd="2" destOrd="0" presId="urn:microsoft.com/office/officeart/2005/8/layout/default"/>
    <dgm:cxn modelId="{E5F9CFE8-7BCF-4E0A-AA92-274BCA71D16F}" type="presParOf" srcId="{29896B25-52D7-4838-A1D7-9196C974D567}" destId="{C045CC0D-2178-4D04-8364-C22570DE6BB1}" srcOrd="3" destOrd="0" presId="urn:microsoft.com/office/officeart/2005/8/layout/default"/>
    <dgm:cxn modelId="{4784E3F4-6A1B-4805-BF37-61DC78D64A65}" type="presParOf" srcId="{29896B25-52D7-4838-A1D7-9196C974D567}" destId="{92D51B24-555B-425C-A437-8A6F7BD5F46B}" srcOrd="4" destOrd="0" presId="urn:microsoft.com/office/officeart/2005/8/layout/default"/>
    <dgm:cxn modelId="{82123C47-00F7-458B-AE27-81849406506A}" type="presParOf" srcId="{29896B25-52D7-4838-A1D7-9196C974D567}" destId="{CF5D1AAD-EAD8-43D6-960A-720DAC6BA59D}" srcOrd="5" destOrd="0" presId="urn:microsoft.com/office/officeart/2005/8/layout/default"/>
    <dgm:cxn modelId="{3E71F6C4-4787-4E15-9EB1-E016638415B4}" type="presParOf" srcId="{29896B25-52D7-4838-A1D7-9196C974D567}" destId="{A291C96E-7E1D-49D6-B408-46E69758BEC2}" srcOrd="6" destOrd="0" presId="urn:microsoft.com/office/officeart/2005/8/layout/default"/>
    <dgm:cxn modelId="{B5BF4D2C-14C2-4A4B-92A7-FC0A35C5F3BC}" type="presParOf" srcId="{29896B25-52D7-4838-A1D7-9196C974D567}" destId="{BB9AAB4A-6ED9-4DAC-990A-D991AA96BC7E}" srcOrd="7" destOrd="0" presId="urn:microsoft.com/office/officeart/2005/8/layout/default"/>
    <dgm:cxn modelId="{D5B8BF8F-7651-4524-87CD-84D11410AD3A}" type="presParOf" srcId="{29896B25-52D7-4838-A1D7-9196C974D567}" destId="{B8EF3AA2-1CCB-4B3A-92C0-87279D4D2938}" srcOrd="8" destOrd="0" presId="urn:microsoft.com/office/officeart/2005/8/layout/default"/>
    <dgm:cxn modelId="{4BD9B31A-7962-40BF-9867-B18FC5B77CD8}" type="presParOf" srcId="{29896B25-52D7-4838-A1D7-9196C974D567}" destId="{722A84CE-9B7D-4E0B-A605-27FAA5F47FBB}" srcOrd="9" destOrd="0" presId="urn:microsoft.com/office/officeart/2005/8/layout/default"/>
    <dgm:cxn modelId="{30E3170D-E405-4A7D-B283-571141457754}" type="presParOf" srcId="{29896B25-52D7-4838-A1D7-9196C974D567}" destId="{B1E697FB-8845-484F-9C78-B98E9658FCED}" srcOrd="10" destOrd="0" presId="urn:microsoft.com/office/officeart/2005/8/layout/default"/>
    <dgm:cxn modelId="{6DCBEC30-C15F-4E09-84C0-6DCDD6BF6BF6}" type="presParOf" srcId="{29896B25-52D7-4838-A1D7-9196C974D567}" destId="{58310B58-25EC-41B9-82B4-007347382F68}" srcOrd="11" destOrd="0" presId="urn:microsoft.com/office/officeart/2005/8/layout/default"/>
    <dgm:cxn modelId="{382794A6-77B3-4F5C-984D-396A5382DD9F}" type="presParOf" srcId="{29896B25-52D7-4838-A1D7-9196C974D567}" destId="{1E321FFC-F122-4AD5-A146-DF46EF858046}" srcOrd="12" destOrd="0" presId="urn:microsoft.com/office/officeart/2005/8/layout/default"/>
    <dgm:cxn modelId="{52A74D30-1041-4610-832A-87C781B83F32}" type="presParOf" srcId="{29896B25-52D7-4838-A1D7-9196C974D567}" destId="{C9FE12BF-25E9-4306-809E-B1AC335CB8D0}" srcOrd="13" destOrd="0" presId="urn:microsoft.com/office/officeart/2005/8/layout/default"/>
    <dgm:cxn modelId="{DD2E6351-ABBC-44BA-A118-17246B705A6F}" type="presParOf" srcId="{29896B25-52D7-4838-A1D7-9196C974D567}" destId="{04C9A018-F850-45CE-A98D-78612CA4417E}" srcOrd="14" destOrd="0" presId="urn:microsoft.com/office/officeart/2005/8/layout/default"/>
    <dgm:cxn modelId="{8C2E974D-7FC6-4D1D-AFEC-0A501340CD43}" type="presParOf" srcId="{29896B25-52D7-4838-A1D7-9196C974D567}" destId="{DE790095-13D5-4262-8F5B-5F636D5C3BF6}" srcOrd="15" destOrd="0" presId="urn:microsoft.com/office/officeart/2005/8/layout/default"/>
    <dgm:cxn modelId="{556F580F-D578-4BC6-817F-46E74F7FED98}" type="presParOf" srcId="{29896B25-52D7-4838-A1D7-9196C974D567}" destId="{5F86FFEE-11BC-4154-A515-AE83C4F42B7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5E1686-24E8-47F7-94D4-3B51EC57A6E7}"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29B387B1-E3C6-4F17-ADD1-079B1C418BF3}">
      <dgm:prSet phldrT="[Text]"/>
      <dgm:spPr/>
      <dgm:t>
        <a:bodyPr/>
        <a:lstStyle/>
        <a:p>
          <a:r>
            <a:rPr lang="en-GB" dirty="0"/>
            <a:t>Confidentiality</a:t>
          </a:r>
        </a:p>
      </dgm:t>
    </dgm:pt>
    <dgm:pt modelId="{77663629-62EB-41A0-BFD3-C925AC52144F}" type="parTrans" cxnId="{4A544C32-C9AF-45A1-9309-2AEBB9486452}">
      <dgm:prSet/>
      <dgm:spPr/>
      <dgm:t>
        <a:bodyPr/>
        <a:lstStyle/>
        <a:p>
          <a:endParaRPr lang="en-GB"/>
        </a:p>
      </dgm:t>
    </dgm:pt>
    <dgm:pt modelId="{DED95E27-4988-4964-A9F6-672E4A6B2681}" type="sibTrans" cxnId="{4A544C32-C9AF-45A1-9309-2AEBB9486452}">
      <dgm:prSet/>
      <dgm:spPr/>
      <dgm:t>
        <a:bodyPr/>
        <a:lstStyle/>
        <a:p>
          <a:endParaRPr lang="en-GB"/>
        </a:p>
      </dgm:t>
    </dgm:pt>
    <dgm:pt modelId="{E436FFDF-8DBC-46BE-940A-6D04A93296A4}">
      <dgm:prSet phldrT="[Text]"/>
      <dgm:spPr/>
      <dgm:t>
        <a:bodyPr/>
        <a:lstStyle/>
        <a:p>
          <a:r>
            <a:rPr lang="en-GB" dirty="0"/>
            <a:t>Anonymity </a:t>
          </a:r>
        </a:p>
      </dgm:t>
    </dgm:pt>
    <dgm:pt modelId="{21BDE4C2-C74C-4670-97E5-2A988520B8E4}" type="parTrans" cxnId="{83AB9995-9DC7-40F1-B1E3-A329CF22A2DE}">
      <dgm:prSet/>
      <dgm:spPr/>
      <dgm:t>
        <a:bodyPr/>
        <a:lstStyle/>
        <a:p>
          <a:endParaRPr lang="en-GB"/>
        </a:p>
      </dgm:t>
    </dgm:pt>
    <dgm:pt modelId="{1A989708-9A18-49D4-9447-C8192986E0E5}" type="sibTrans" cxnId="{83AB9995-9DC7-40F1-B1E3-A329CF22A2DE}">
      <dgm:prSet/>
      <dgm:spPr/>
      <dgm:t>
        <a:bodyPr/>
        <a:lstStyle/>
        <a:p>
          <a:endParaRPr lang="en-GB"/>
        </a:p>
      </dgm:t>
    </dgm:pt>
    <dgm:pt modelId="{E5272191-B204-41D7-8117-5E5B89805432}">
      <dgm:prSet phldrT="[Text]"/>
      <dgm:spPr/>
      <dgm:t>
        <a:bodyPr/>
        <a:lstStyle/>
        <a:p>
          <a:r>
            <a:rPr lang="en-GB" dirty="0"/>
            <a:t>Selecting participants</a:t>
          </a:r>
        </a:p>
      </dgm:t>
    </dgm:pt>
    <dgm:pt modelId="{D2004D63-A9BD-4C83-8D96-9157B5BC57A9}" type="parTrans" cxnId="{570C4662-7AD1-4A29-ABE6-6A4AC9505C28}">
      <dgm:prSet/>
      <dgm:spPr/>
      <dgm:t>
        <a:bodyPr/>
        <a:lstStyle/>
        <a:p>
          <a:endParaRPr lang="en-GB"/>
        </a:p>
      </dgm:t>
    </dgm:pt>
    <dgm:pt modelId="{E537EEAC-E875-4A5E-828D-39C80F1AB17D}" type="sibTrans" cxnId="{570C4662-7AD1-4A29-ABE6-6A4AC9505C28}">
      <dgm:prSet/>
      <dgm:spPr/>
      <dgm:t>
        <a:bodyPr/>
        <a:lstStyle/>
        <a:p>
          <a:endParaRPr lang="en-GB"/>
        </a:p>
      </dgm:t>
    </dgm:pt>
    <dgm:pt modelId="{C5F7C970-00D9-4E55-BAB0-B075EAA73D99}">
      <dgm:prSet phldrT="[Text]"/>
      <dgm:spPr/>
      <dgm:t>
        <a:bodyPr/>
        <a:lstStyle/>
        <a:p>
          <a:r>
            <a:rPr lang="en-GB" dirty="0"/>
            <a:t>Coercion &amp; compliance</a:t>
          </a:r>
        </a:p>
      </dgm:t>
    </dgm:pt>
    <dgm:pt modelId="{7EAE43EA-6A68-4252-B11A-64EFF57D480D}" type="parTrans" cxnId="{ABFDFC0D-052D-4DC4-925A-748B2F4E1A3A}">
      <dgm:prSet/>
      <dgm:spPr/>
      <dgm:t>
        <a:bodyPr/>
        <a:lstStyle/>
        <a:p>
          <a:endParaRPr lang="en-GB"/>
        </a:p>
      </dgm:t>
    </dgm:pt>
    <dgm:pt modelId="{2BD3D571-A67B-424E-9A5A-953487B9D81D}" type="sibTrans" cxnId="{ABFDFC0D-052D-4DC4-925A-748B2F4E1A3A}">
      <dgm:prSet/>
      <dgm:spPr/>
      <dgm:t>
        <a:bodyPr/>
        <a:lstStyle/>
        <a:p>
          <a:endParaRPr lang="en-GB"/>
        </a:p>
      </dgm:t>
    </dgm:pt>
    <dgm:pt modelId="{184DF35F-C4E0-48D4-A527-6BB174BE77A1}">
      <dgm:prSet phldrT="[Text]"/>
      <dgm:spPr/>
      <dgm:t>
        <a:bodyPr/>
        <a:lstStyle/>
        <a:p>
          <a:r>
            <a:rPr lang="en-GB" dirty="0"/>
            <a:t>Consent</a:t>
          </a:r>
        </a:p>
      </dgm:t>
    </dgm:pt>
    <dgm:pt modelId="{BCCC627B-97F8-41FE-AFD7-7FED09FE0B77}" type="parTrans" cxnId="{36F23985-5C77-414E-A039-FE51B2345DDA}">
      <dgm:prSet/>
      <dgm:spPr/>
      <dgm:t>
        <a:bodyPr/>
        <a:lstStyle/>
        <a:p>
          <a:endParaRPr lang="en-GB"/>
        </a:p>
      </dgm:t>
    </dgm:pt>
    <dgm:pt modelId="{7B178F06-BBA5-46A6-B751-2E5E514E231C}" type="sibTrans" cxnId="{36F23985-5C77-414E-A039-FE51B2345DDA}">
      <dgm:prSet/>
      <dgm:spPr/>
      <dgm:t>
        <a:bodyPr/>
        <a:lstStyle/>
        <a:p>
          <a:endParaRPr lang="en-GB"/>
        </a:p>
      </dgm:t>
    </dgm:pt>
    <dgm:pt modelId="{3BF3A669-5AF5-431D-8FBE-A7A8C315157E}">
      <dgm:prSet/>
      <dgm:spPr/>
      <dgm:t>
        <a:bodyPr/>
        <a:lstStyle/>
        <a:p>
          <a:r>
            <a:rPr lang="en-GB" dirty="0"/>
            <a:t>Professional Dilemmas</a:t>
          </a:r>
        </a:p>
      </dgm:t>
    </dgm:pt>
    <dgm:pt modelId="{347ABDFD-7F0F-41F4-9C1C-EBBD5BD5FB91}" type="parTrans" cxnId="{820D4FDC-3CC8-4DC4-8929-0B1302BB4C15}">
      <dgm:prSet/>
      <dgm:spPr/>
    </dgm:pt>
    <dgm:pt modelId="{91C2CB8C-AD96-4DE5-83BA-601A23B36486}" type="sibTrans" cxnId="{820D4FDC-3CC8-4DC4-8929-0B1302BB4C15}">
      <dgm:prSet/>
      <dgm:spPr/>
    </dgm:pt>
    <dgm:pt modelId="{12086329-B4CA-4F3C-B867-794386A5BAD8}" type="pres">
      <dgm:prSet presAssocID="{725E1686-24E8-47F7-94D4-3B51EC57A6E7}" presName="Name0" presStyleCnt="0">
        <dgm:presLayoutVars>
          <dgm:chMax val="7"/>
          <dgm:chPref val="7"/>
          <dgm:dir/>
        </dgm:presLayoutVars>
      </dgm:prSet>
      <dgm:spPr/>
    </dgm:pt>
    <dgm:pt modelId="{1EA4A3E2-1115-474F-A68E-3826A46E3798}" type="pres">
      <dgm:prSet presAssocID="{725E1686-24E8-47F7-94D4-3B51EC57A6E7}" presName="Name1" presStyleCnt="0"/>
      <dgm:spPr/>
    </dgm:pt>
    <dgm:pt modelId="{E1D36FA2-5EFE-4458-AB41-8639FBC4ECE3}" type="pres">
      <dgm:prSet presAssocID="{725E1686-24E8-47F7-94D4-3B51EC57A6E7}" presName="cycle" presStyleCnt="0"/>
      <dgm:spPr/>
    </dgm:pt>
    <dgm:pt modelId="{08810BE1-B93C-4A86-AB61-1EF818EEF611}" type="pres">
      <dgm:prSet presAssocID="{725E1686-24E8-47F7-94D4-3B51EC57A6E7}" presName="srcNode" presStyleLbl="node1" presStyleIdx="0" presStyleCnt="6"/>
      <dgm:spPr/>
    </dgm:pt>
    <dgm:pt modelId="{DFEC88D6-87E1-4B5E-9044-D9BCC92F0E9B}" type="pres">
      <dgm:prSet presAssocID="{725E1686-24E8-47F7-94D4-3B51EC57A6E7}" presName="conn" presStyleLbl="parChTrans1D2" presStyleIdx="0" presStyleCnt="1"/>
      <dgm:spPr/>
    </dgm:pt>
    <dgm:pt modelId="{EAEA16E5-D376-4231-A126-92453599251F}" type="pres">
      <dgm:prSet presAssocID="{725E1686-24E8-47F7-94D4-3B51EC57A6E7}" presName="extraNode" presStyleLbl="node1" presStyleIdx="0" presStyleCnt="6"/>
      <dgm:spPr/>
    </dgm:pt>
    <dgm:pt modelId="{72F1321C-EDFA-4F0D-B775-82A71B46B017}" type="pres">
      <dgm:prSet presAssocID="{725E1686-24E8-47F7-94D4-3B51EC57A6E7}" presName="dstNode" presStyleLbl="node1" presStyleIdx="0" presStyleCnt="6"/>
      <dgm:spPr/>
    </dgm:pt>
    <dgm:pt modelId="{A4096B6D-2BF2-4E30-9067-5F8BFB9F36B4}" type="pres">
      <dgm:prSet presAssocID="{29B387B1-E3C6-4F17-ADD1-079B1C418BF3}" presName="text_1" presStyleLbl="node1" presStyleIdx="0" presStyleCnt="6">
        <dgm:presLayoutVars>
          <dgm:bulletEnabled val="1"/>
        </dgm:presLayoutVars>
      </dgm:prSet>
      <dgm:spPr/>
    </dgm:pt>
    <dgm:pt modelId="{6BC9EF95-A430-44C3-8552-E6561896DA2C}" type="pres">
      <dgm:prSet presAssocID="{29B387B1-E3C6-4F17-ADD1-079B1C418BF3}" presName="accent_1" presStyleCnt="0"/>
      <dgm:spPr/>
    </dgm:pt>
    <dgm:pt modelId="{F4EB9E8D-6A1A-4749-9087-5909D7AE3FA8}" type="pres">
      <dgm:prSet presAssocID="{29B387B1-E3C6-4F17-ADD1-079B1C418BF3}" presName="accentRepeatNode" presStyleLbl="solidFgAcc1" presStyleIdx="0" presStyleCnt="6"/>
      <dgm:spPr/>
    </dgm:pt>
    <dgm:pt modelId="{D231604E-E078-4B4B-AC56-590AB78EA63B}" type="pres">
      <dgm:prSet presAssocID="{E436FFDF-8DBC-46BE-940A-6D04A93296A4}" presName="text_2" presStyleLbl="node1" presStyleIdx="1" presStyleCnt="6">
        <dgm:presLayoutVars>
          <dgm:bulletEnabled val="1"/>
        </dgm:presLayoutVars>
      </dgm:prSet>
      <dgm:spPr/>
    </dgm:pt>
    <dgm:pt modelId="{CDA499E5-A41B-4BA9-948A-0F3AE73CAF10}" type="pres">
      <dgm:prSet presAssocID="{E436FFDF-8DBC-46BE-940A-6D04A93296A4}" presName="accent_2" presStyleCnt="0"/>
      <dgm:spPr/>
    </dgm:pt>
    <dgm:pt modelId="{AC4DC645-9198-4687-9055-FAB301E4B345}" type="pres">
      <dgm:prSet presAssocID="{E436FFDF-8DBC-46BE-940A-6D04A93296A4}" presName="accentRepeatNode" presStyleLbl="solidFgAcc1" presStyleIdx="1" presStyleCnt="6"/>
      <dgm:spPr/>
    </dgm:pt>
    <dgm:pt modelId="{FB8E1BFA-DFEE-483A-897E-E83849B486E6}" type="pres">
      <dgm:prSet presAssocID="{E5272191-B204-41D7-8117-5E5B89805432}" presName="text_3" presStyleLbl="node1" presStyleIdx="2" presStyleCnt="6">
        <dgm:presLayoutVars>
          <dgm:bulletEnabled val="1"/>
        </dgm:presLayoutVars>
      </dgm:prSet>
      <dgm:spPr/>
    </dgm:pt>
    <dgm:pt modelId="{921A9619-6815-419C-89D3-B175F74D3BB0}" type="pres">
      <dgm:prSet presAssocID="{E5272191-B204-41D7-8117-5E5B89805432}" presName="accent_3" presStyleCnt="0"/>
      <dgm:spPr/>
    </dgm:pt>
    <dgm:pt modelId="{B4B2B441-2310-4355-A804-602DE8B8657C}" type="pres">
      <dgm:prSet presAssocID="{E5272191-B204-41D7-8117-5E5B89805432}" presName="accentRepeatNode" presStyleLbl="solidFgAcc1" presStyleIdx="2" presStyleCnt="6"/>
      <dgm:spPr/>
    </dgm:pt>
    <dgm:pt modelId="{5DD24BEF-EB59-4CB7-8B77-A863930F83BA}" type="pres">
      <dgm:prSet presAssocID="{C5F7C970-00D9-4E55-BAB0-B075EAA73D99}" presName="text_4" presStyleLbl="node1" presStyleIdx="3" presStyleCnt="6">
        <dgm:presLayoutVars>
          <dgm:bulletEnabled val="1"/>
        </dgm:presLayoutVars>
      </dgm:prSet>
      <dgm:spPr/>
    </dgm:pt>
    <dgm:pt modelId="{D7CC2319-E710-4498-B69A-76392F1754D9}" type="pres">
      <dgm:prSet presAssocID="{C5F7C970-00D9-4E55-BAB0-B075EAA73D99}" presName="accent_4" presStyleCnt="0"/>
      <dgm:spPr/>
    </dgm:pt>
    <dgm:pt modelId="{C3B333B9-1439-47C7-B7D6-510645E531DF}" type="pres">
      <dgm:prSet presAssocID="{C5F7C970-00D9-4E55-BAB0-B075EAA73D99}" presName="accentRepeatNode" presStyleLbl="solidFgAcc1" presStyleIdx="3" presStyleCnt="6"/>
      <dgm:spPr/>
    </dgm:pt>
    <dgm:pt modelId="{60A43B8E-98BC-45AC-B42A-0F9108432BD5}" type="pres">
      <dgm:prSet presAssocID="{184DF35F-C4E0-48D4-A527-6BB174BE77A1}" presName="text_5" presStyleLbl="node1" presStyleIdx="4" presStyleCnt="6" custLinFactNeighborX="2894">
        <dgm:presLayoutVars>
          <dgm:bulletEnabled val="1"/>
        </dgm:presLayoutVars>
      </dgm:prSet>
      <dgm:spPr/>
    </dgm:pt>
    <dgm:pt modelId="{AC30B625-18C6-45A5-BB4A-7DA7B53028A6}" type="pres">
      <dgm:prSet presAssocID="{184DF35F-C4E0-48D4-A527-6BB174BE77A1}" presName="accent_5" presStyleCnt="0"/>
      <dgm:spPr/>
    </dgm:pt>
    <dgm:pt modelId="{C17F5F88-39D3-4220-B67B-AEE57C17BB8D}" type="pres">
      <dgm:prSet presAssocID="{184DF35F-C4E0-48D4-A527-6BB174BE77A1}" presName="accentRepeatNode" presStyleLbl="solidFgAcc1" presStyleIdx="4" presStyleCnt="6"/>
      <dgm:spPr/>
    </dgm:pt>
    <dgm:pt modelId="{077712D3-90B9-4B2B-815B-439143B2780D}" type="pres">
      <dgm:prSet presAssocID="{3BF3A669-5AF5-431D-8FBE-A7A8C315157E}" presName="text_6" presStyleLbl="node1" presStyleIdx="5" presStyleCnt="6">
        <dgm:presLayoutVars>
          <dgm:bulletEnabled val="1"/>
        </dgm:presLayoutVars>
      </dgm:prSet>
      <dgm:spPr/>
    </dgm:pt>
    <dgm:pt modelId="{C204E9D7-E829-4EC2-A0CC-32694D1EF5C5}" type="pres">
      <dgm:prSet presAssocID="{3BF3A669-5AF5-431D-8FBE-A7A8C315157E}" presName="accent_6" presStyleCnt="0"/>
      <dgm:spPr/>
    </dgm:pt>
    <dgm:pt modelId="{657F9C67-92C7-4638-8991-AE2CA5D29290}" type="pres">
      <dgm:prSet presAssocID="{3BF3A669-5AF5-431D-8FBE-A7A8C315157E}" presName="accentRepeatNode" presStyleLbl="solidFgAcc1" presStyleIdx="5" presStyleCnt="6"/>
      <dgm:spPr/>
    </dgm:pt>
  </dgm:ptLst>
  <dgm:cxnLst>
    <dgm:cxn modelId="{ABFDFC0D-052D-4DC4-925A-748B2F4E1A3A}" srcId="{725E1686-24E8-47F7-94D4-3B51EC57A6E7}" destId="{C5F7C970-00D9-4E55-BAB0-B075EAA73D99}" srcOrd="3" destOrd="0" parTransId="{7EAE43EA-6A68-4252-B11A-64EFF57D480D}" sibTransId="{2BD3D571-A67B-424E-9A5A-953487B9D81D}"/>
    <dgm:cxn modelId="{7F8F8E1D-29D9-426B-9DF4-73E54F8DD250}" type="presOf" srcId="{3BF3A669-5AF5-431D-8FBE-A7A8C315157E}" destId="{077712D3-90B9-4B2B-815B-439143B2780D}" srcOrd="0" destOrd="0" presId="urn:microsoft.com/office/officeart/2008/layout/VerticalCurvedList"/>
    <dgm:cxn modelId="{4A544C32-C9AF-45A1-9309-2AEBB9486452}" srcId="{725E1686-24E8-47F7-94D4-3B51EC57A6E7}" destId="{29B387B1-E3C6-4F17-ADD1-079B1C418BF3}" srcOrd="0" destOrd="0" parTransId="{77663629-62EB-41A0-BFD3-C925AC52144F}" sibTransId="{DED95E27-4988-4964-A9F6-672E4A6B2681}"/>
    <dgm:cxn modelId="{BCFD9A5E-53C0-4586-8B05-036A0A7569D2}" type="presOf" srcId="{725E1686-24E8-47F7-94D4-3B51EC57A6E7}" destId="{12086329-B4CA-4F3C-B867-794386A5BAD8}" srcOrd="0" destOrd="0" presId="urn:microsoft.com/office/officeart/2008/layout/VerticalCurvedList"/>
    <dgm:cxn modelId="{570C4662-7AD1-4A29-ABE6-6A4AC9505C28}" srcId="{725E1686-24E8-47F7-94D4-3B51EC57A6E7}" destId="{E5272191-B204-41D7-8117-5E5B89805432}" srcOrd="2" destOrd="0" parTransId="{D2004D63-A9BD-4C83-8D96-9157B5BC57A9}" sibTransId="{E537EEAC-E875-4A5E-828D-39C80F1AB17D}"/>
    <dgm:cxn modelId="{20769D4B-B3A5-4288-B123-DC97A27D8C94}" type="presOf" srcId="{29B387B1-E3C6-4F17-ADD1-079B1C418BF3}" destId="{A4096B6D-2BF2-4E30-9067-5F8BFB9F36B4}" srcOrd="0" destOrd="0" presId="urn:microsoft.com/office/officeart/2008/layout/VerticalCurvedList"/>
    <dgm:cxn modelId="{5DE4B250-E58E-4223-835F-850E0163B9CB}" type="presOf" srcId="{C5F7C970-00D9-4E55-BAB0-B075EAA73D99}" destId="{5DD24BEF-EB59-4CB7-8B77-A863930F83BA}" srcOrd="0" destOrd="0" presId="urn:microsoft.com/office/officeart/2008/layout/VerticalCurvedList"/>
    <dgm:cxn modelId="{5CF15456-385A-46E4-B3BD-183128A17AF5}" type="presOf" srcId="{E5272191-B204-41D7-8117-5E5B89805432}" destId="{FB8E1BFA-DFEE-483A-897E-E83849B486E6}" srcOrd="0" destOrd="0" presId="urn:microsoft.com/office/officeart/2008/layout/VerticalCurvedList"/>
    <dgm:cxn modelId="{36F23985-5C77-414E-A039-FE51B2345DDA}" srcId="{725E1686-24E8-47F7-94D4-3B51EC57A6E7}" destId="{184DF35F-C4E0-48D4-A527-6BB174BE77A1}" srcOrd="4" destOrd="0" parTransId="{BCCC627B-97F8-41FE-AFD7-7FED09FE0B77}" sibTransId="{7B178F06-BBA5-46A6-B751-2E5E514E231C}"/>
    <dgm:cxn modelId="{83AB9995-9DC7-40F1-B1E3-A329CF22A2DE}" srcId="{725E1686-24E8-47F7-94D4-3B51EC57A6E7}" destId="{E436FFDF-8DBC-46BE-940A-6D04A93296A4}" srcOrd="1" destOrd="0" parTransId="{21BDE4C2-C74C-4670-97E5-2A988520B8E4}" sibTransId="{1A989708-9A18-49D4-9447-C8192986E0E5}"/>
    <dgm:cxn modelId="{5E983E99-08AB-4E62-A7B6-22BE8219EA30}" type="presOf" srcId="{E436FFDF-8DBC-46BE-940A-6D04A93296A4}" destId="{D231604E-E078-4B4B-AC56-590AB78EA63B}" srcOrd="0" destOrd="0" presId="urn:microsoft.com/office/officeart/2008/layout/VerticalCurvedList"/>
    <dgm:cxn modelId="{AC9F63C0-5C41-4338-B39E-3C3EC4F7272C}" type="presOf" srcId="{184DF35F-C4E0-48D4-A527-6BB174BE77A1}" destId="{60A43B8E-98BC-45AC-B42A-0F9108432BD5}" srcOrd="0" destOrd="0" presId="urn:microsoft.com/office/officeart/2008/layout/VerticalCurvedList"/>
    <dgm:cxn modelId="{414BBBC0-4A2C-454B-B63A-BC894493F5F6}" type="presOf" srcId="{DED95E27-4988-4964-A9F6-672E4A6B2681}" destId="{DFEC88D6-87E1-4B5E-9044-D9BCC92F0E9B}" srcOrd="0" destOrd="0" presId="urn:microsoft.com/office/officeart/2008/layout/VerticalCurvedList"/>
    <dgm:cxn modelId="{820D4FDC-3CC8-4DC4-8929-0B1302BB4C15}" srcId="{725E1686-24E8-47F7-94D4-3B51EC57A6E7}" destId="{3BF3A669-5AF5-431D-8FBE-A7A8C315157E}" srcOrd="5" destOrd="0" parTransId="{347ABDFD-7F0F-41F4-9C1C-EBBD5BD5FB91}" sibTransId="{91C2CB8C-AD96-4DE5-83BA-601A23B36486}"/>
    <dgm:cxn modelId="{9E50D353-6D3B-4ABB-A05E-F151A9D0E735}" type="presParOf" srcId="{12086329-B4CA-4F3C-B867-794386A5BAD8}" destId="{1EA4A3E2-1115-474F-A68E-3826A46E3798}" srcOrd="0" destOrd="0" presId="urn:microsoft.com/office/officeart/2008/layout/VerticalCurvedList"/>
    <dgm:cxn modelId="{17465B04-600E-4F34-85FA-B56F0509BA8D}" type="presParOf" srcId="{1EA4A3E2-1115-474F-A68E-3826A46E3798}" destId="{E1D36FA2-5EFE-4458-AB41-8639FBC4ECE3}" srcOrd="0" destOrd="0" presId="urn:microsoft.com/office/officeart/2008/layout/VerticalCurvedList"/>
    <dgm:cxn modelId="{3D9FE0CA-4757-4488-B14D-E6C6D29E4D94}" type="presParOf" srcId="{E1D36FA2-5EFE-4458-AB41-8639FBC4ECE3}" destId="{08810BE1-B93C-4A86-AB61-1EF818EEF611}" srcOrd="0" destOrd="0" presId="urn:microsoft.com/office/officeart/2008/layout/VerticalCurvedList"/>
    <dgm:cxn modelId="{74C66D7F-9C6D-4B2F-87C1-CC6DF7ADC78A}" type="presParOf" srcId="{E1D36FA2-5EFE-4458-AB41-8639FBC4ECE3}" destId="{DFEC88D6-87E1-4B5E-9044-D9BCC92F0E9B}" srcOrd="1" destOrd="0" presId="urn:microsoft.com/office/officeart/2008/layout/VerticalCurvedList"/>
    <dgm:cxn modelId="{71EF3AF1-0266-4B60-9C36-7AE6C0BD6C10}" type="presParOf" srcId="{E1D36FA2-5EFE-4458-AB41-8639FBC4ECE3}" destId="{EAEA16E5-D376-4231-A126-92453599251F}" srcOrd="2" destOrd="0" presId="urn:microsoft.com/office/officeart/2008/layout/VerticalCurvedList"/>
    <dgm:cxn modelId="{41FE8DCD-5A94-4FB7-8EBE-E8500BAC5AE3}" type="presParOf" srcId="{E1D36FA2-5EFE-4458-AB41-8639FBC4ECE3}" destId="{72F1321C-EDFA-4F0D-B775-82A71B46B017}" srcOrd="3" destOrd="0" presId="urn:microsoft.com/office/officeart/2008/layout/VerticalCurvedList"/>
    <dgm:cxn modelId="{E71D21A6-20DE-4A18-8B2E-0F4354F8C76E}" type="presParOf" srcId="{1EA4A3E2-1115-474F-A68E-3826A46E3798}" destId="{A4096B6D-2BF2-4E30-9067-5F8BFB9F36B4}" srcOrd="1" destOrd="0" presId="urn:microsoft.com/office/officeart/2008/layout/VerticalCurvedList"/>
    <dgm:cxn modelId="{B3C19AB5-4952-4B46-83CF-C723763C50AC}" type="presParOf" srcId="{1EA4A3E2-1115-474F-A68E-3826A46E3798}" destId="{6BC9EF95-A430-44C3-8552-E6561896DA2C}" srcOrd="2" destOrd="0" presId="urn:microsoft.com/office/officeart/2008/layout/VerticalCurvedList"/>
    <dgm:cxn modelId="{B7696C92-2FF2-4054-83EF-37D15FA09BFE}" type="presParOf" srcId="{6BC9EF95-A430-44C3-8552-E6561896DA2C}" destId="{F4EB9E8D-6A1A-4749-9087-5909D7AE3FA8}" srcOrd="0" destOrd="0" presId="urn:microsoft.com/office/officeart/2008/layout/VerticalCurvedList"/>
    <dgm:cxn modelId="{3F04000A-C2E2-4EDE-9EE1-8337030180E7}" type="presParOf" srcId="{1EA4A3E2-1115-474F-A68E-3826A46E3798}" destId="{D231604E-E078-4B4B-AC56-590AB78EA63B}" srcOrd="3" destOrd="0" presId="urn:microsoft.com/office/officeart/2008/layout/VerticalCurvedList"/>
    <dgm:cxn modelId="{8336C5A0-7895-42D8-8942-034A35413C08}" type="presParOf" srcId="{1EA4A3E2-1115-474F-A68E-3826A46E3798}" destId="{CDA499E5-A41B-4BA9-948A-0F3AE73CAF10}" srcOrd="4" destOrd="0" presId="urn:microsoft.com/office/officeart/2008/layout/VerticalCurvedList"/>
    <dgm:cxn modelId="{4069D820-72C1-49FA-BE5E-FE64398A61B4}" type="presParOf" srcId="{CDA499E5-A41B-4BA9-948A-0F3AE73CAF10}" destId="{AC4DC645-9198-4687-9055-FAB301E4B345}" srcOrd="0" destOrd="0" presId="urn:microsoft.com/office/officeart/2008/layout/VerticalCurvedList"/>
    <dgm:cxn modelId="{1D94BCB6-717C-4140-BFF3-9586FB46FBA7}" type="presParOf" srcId="{1EA4A3E2-1115-474F-A68E-3826A46E3798}" destId="{FB8E1BFA-DFEE-483A-897E-E83849B486E6}" srcOrd="5" destOrd="0" presId="urn:microsoft.com/office/officeart/2008/layout/VerticalCurvedList"/>
    <dgm:cxn modelId="{B1AA2419-5E1A-4C22-9E06-81496571410F}" type="presParOf" srcId="{1EA4A3E2-1115-474F-A68E-3826A46E3798}" destId="{921A9619-6815-419C-89D3-B175F74D3BB0}" srcOrd="6" destOrd="0" presId="urn:microsoft.com/office/officeart/2008/layout/VerticalCurvedList"/>
    <dgm:cxn modelId="{5D3830D6-A1EF-45B3-A5C4-00BF34566040}" type="presParOf" srcId="{921A9619-6815-419C-89D3-B175F74D3BB0}" destId="{B4B2B441-2310-4355-A804-602DE8B8657C}" srcOrd="0" destOrd="0" presId="urn:microsoft.com/office/officeart/2008/layout/VerticalCurvedList"/>
    <dgm:cxn modelId="{235F1972-1E2A-4F1B-AD3D-C873B2D012E9}" type="presParOf" srcId="{1EA4A3E2-1115-474F-A68E-3826A46E3798}" destId="{5DD24BEF-EB59-4CB7-8B77-A863930F83BA}" srcOrd="7" destOrd="0" presId="urn:microsoft.com/office/officeart/2008/layout/VerticalCurvedList"/>
    <dgm:cxn modelId="{363307BF-29D3-42C1-BC9A-970EE8F1731F}" type="presParOf" srcId="{1EA4A3E2-1115-474F-A68E-3826A46E3798}" destId="{D7CC2319-E710-4498-B69A-76392F1754D9}" srcOrd="8" destOrd="0" presId="urn:microsoft.com/office/officeart/2008/layout/VerticalCurvedList"/>
    <dgm:cxn modelId="{4E4D842E-1054-40E0-8940-17C8D6C775A5}" type="presParOf" srcId="{D7CC2319-E710-4498-B69A-76392F1754D9}" destId="{C3B333B9-1439-47C7-B7D6-510645E531DF}" srcOrd="0" destOrd="0" presId="urn:microsoft.com/office/officeart/2008/layout/VerticalCurvedList"/>
    <dgm:cxn modelId="{A4FE5C43-8C06-48D7-A554-FD1424ECCDD9}" type="presParOf" srcId="{1EA4A3E2-1115-474F-A68E-3826A46E3798}" destId="{60A43B8E-98BC-45AC-B42A-0F9108432BD5}" srcOrd="9" destOrd="0" presId="urn:microsoft.com/office/officeart/2008/layout/VerticalCurvedList"/>
    <dgm:cxn modelId="{4C9E8F47-2695-4465-96BD-8F47228049CE}" type="presParOf" srcId="{1EA4A3E2-1115-474F-A68E-3826A46E3798}" destId="{AC30B625-18C6-45A5-BB4A-7DA7B53028A6}" srcOrd="10" destOrd="0" presId="urn:microsoft.com/office/officeart/2008/layout/VerticalCurvedList"/>
    <dgm:cxn modelId="{6C850B39-96DE-445B-BF3B-CE47DEFE3021}" type="presParOf" srcId="{AC30B625-18C6-45A5-BB4A-7DA7B53028A6}" destId="{C17F5F88-39D3-4220-B67B-AEE57C17BB8D}" srcOrd="0" destOrd="0" presId="urn:microsoft.com/office/officeart/2008/layout/VerticalCurvedList"/>
    <dgm:cxn modelId="{805FF92D-9431-47D3-9550-7F019283FB19}" type="presParOf" srcId="{1EA4A3E2-1115-474F-A68E-3826A46E3798}" destId="{077712D3-90B9-4B2B-815B-439143B2780D}" srcOrd="11" destOrd="0" presId="urn:microsoft.com/office/officeart/2008/layout/VerticalCurvedList"/>
    <dgm:cxn modelId="{AD939A6B-69F9-47B2-99DD-ABF722255FBD}" type="presParOf" srcId="{1EA4A3E2-1115-474F-A68E-3826A46E3798}" destId="{C204E9D7-E829-4EC2-A0CC-32694D1EF5C5}" srcOrd="12" destOrd="0" presId="urn:microsoft.com/office/officeart/2008/layout/VerticalCurvedList"/>
    <dgm:cxn modelId="{42AF8A05-F3D7-4EFC-BDDE-9F4E71F72622}" type="presParOf" srcId="{C204E9D7-E829-4EC2-A0CC-32694D1EF5C5}" destId="{657F9C67-92C7-4638-8991-AE2CA5D2929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FF87-5F2D-4808-B6E7-7BCD07E978E4}">
      <dsp:nvSpPr>
        <dsp:cNvPr id="0" name=""/>
        <dsp:cNvSpPr/>
      </dsp:nvSpPr>
      <dsp:spPr>
        <a:xfrm>
          <a:off x="206275" y="2579"/>
          <a:ext cx="1955601" cy="117336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Greater understanding of culture</a:t>
          </a:r>
        </a:p>
      </dsp:txBody>
      <dsp:txXfrm>
        <a:off x="206275" y="2579"/>
        <a:ext cx="1955601" cy="1173360"/>
      </dsp:txXfrm>
    </dsp:sp>
    <dsp:sp modelId="{7D741081-855F-46CD-9298-B794EECCFBA8}">
      <dsp:nvSpPr>
        <dsp:cNvPr id="0" name=""/>
        <dsp:cNvSpPr/>
      </dsp:nvSpPr>
      <dsp:spPr>
        <a:xfrm>
          <a:off x="2357437" y="2579"/>
          <a:ext cx="1955601" cy="1173360"/>
        </a:xfrm>
        <a:prstGeom prst="rect">
          <a:avLst/>
        </a:prstGeom>
        <a:solidFill>
          <a:schemeClr val="accent3">
            <a:hueOff val="865405"/>
            <a:satOff val="-1298"/>
            <a:lumOff val="-21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Having an established relationship which helps telling/judging truth</a:t>
          </a:r>
        </a:p>
      </dsp:txBody>
      <dsp:txXfrm>
        <a:off x="2357437" y="2579"/>
        <a:ext cx="1955601" cy="1173360"/>
      </dsp:txXfrm>
    </dsp:sp>
    <dsp:sp modelId="{646F14C4-54C9-4BDB-A8D2-D8D23D985A89}">
      <dsp:nvSpPr>
        <dsp:cNvPr id="0" name=""/>
        <dsp:cNvSpPr/>
      </dsp:nvSpPr>
      <dsp:spPr>
        <a:xfrm>
          <a:off x="4508599" y="2579"/>
          <a:ext cx="1955601" cy="1173360"/>
        </a:xfrm>
        <a:prstGeom prst="rect">
          <a:avLst/>
        </a:prstGeom>
        <a:solidFill>
          <a:schemeClr val="accent3">
            <a:hueOff val="1730810"/>
            <a:satOff val="-2597"/>
            <a:lumOff val="-4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‘politics’</a:t>
          </a:r>
        </a:p>
      </dsp:txBody>
      <dsp:txXfrm>
        <a:off x="4508599" y="2579"/>
        <a:ext cx="1955601" cy="1173360"/>
      </dsp:txXfrm>
    </dsp:sp>
    <dsp:sp modelId="{473BAA7D-BEBB-48D9-8189-6ECAF3D1ACEE}">
      <dsp:nvSpPr>
        <dsp:cNvPr id="0" name=""/>
        <dsp:cNvSpPr/>
      </dsp:nvSpPr>
      <dsp:spPr>
        <a:xfrm>
          <a:off x="6659760" y="2579"/>
          <a:ext cx="1955601" cy="1173360"/>
        </a:xfrm>
        <a:prstGeom prst="rect">
          <a:avLst/>
        </a:prstGeom>
        <a:solidFill>
          <a:schemeClr val="accent3">
            <a:hueOff val="2596215"/>
            <a:satOff val="-3895"/>
            <a:lumOff val="-6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Knows ‘how it works’</a:t>
          </a:r>
        </a:p>
      </dsp:txBody>
      <dsp:txXfrm>
        <a:off x="6659760" y="2579"/>
        <a:ext cx="1955601" cy="1173360"/>
      </dsp:txXfrm>
    </dsp:sp>
    <dsp:sp modelId="{A7082EC1-ACAC-4659-9B4F-B3F6222A672D}">
      <dsp:nvSpPr>
        <dsp:cNvPr id="0" name=""/>
        <dsp:cNvSpPr/>
      </dsp:nvSpPr>
      <dsp:spPr>
        <a:xfrm>
          <a:off x="8810922" y="2579"/>
          <a:ext cx="1955601" cy="1173360"/>
        </a:xfrm>
        <a:prstGeom prst="rect">
          <a:avLst/>
        </a:prstGeom>
        <a:solidFill>
          <a:schemeClr val="accent3">
            <a:hueOff val="3461620"/>
            <a:satOff val="-5194"/>
            <a:lumOff val="-8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Accepted member of staff</a:t>
          </a:r>
        </a:p>
      </dsp:txBody>
      <dsp:txXfrm>
        <a:off x="8810922" y="2579"/>
        <a:ext cx="1955601" cy="1173360"/>
      </dsp:txXfrm>
    </dsp:sp>
    <dsp:sp modelId="{33F68919-D4EC-4F39-93C4-7F728183AB0D}">
      <dsp:nvSpPr>
        <dsp:cNvPr id="0" name=""/>
        <dsp:cNvSpPr/>
      </dsp:nvSpPr>
      <dsp:spPr>
        <a:xfrm>
          <a:off x="206275" y="1371501"/>
          <a:ext cx="1955601" cy="1173360"/>
        </a:xfrm>
        <a:prstGeom prst="rect">
          <a:avLst/>
        </a:prstGeom>
        <a:solidFill>
          <a:schemeClr val="accent3">
            <a:hueOff val="4327024"/>
            <a:satOff val="-6492"/>
            <a:lumOff val="-10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the culture</a:t>
          </a:r>
        </a:p>
      </dsp:txBody>
      <dsp:txXfrm>
        <a:off x="206275" y="1371501"/>
        <a:ext cx="1955601" cy="1173360"/>
      </dsp:txXfrm>
    </dsp:sp>
    <dsp:sp modelId="{6A6DC7EA-5DD9-4907-B958-45A9276D988B}">
      <dsp:nvSpPr>
        <dsp:cNvPr id="0" name=""/>
        <dsp:cNvSpPr/>
      </dsp:nvSpPr>
      <dsp:spPr>
        <a:xfrm>
          <a:off x="2357437" y="1371501"/>
          <a:ext cx="1955601" cy="1173360"/>
        </a:xfrm>
        <a:prstGeom prst="rect">
          <a:avLst/>
        </a:prstGeom>
        <a:solidFill>
          <a:schemeClr val="accent3">
            <a:hueOff val="5192429"/>
            <a:satOff val="-7791"/>
            <a:lumOff val="-126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 how best to approach people</a:t>
          </a:r>
        </a:p>
      </dsp:txBody>
      <dsp:txXfrm>
        <a:off x="2357437" y="1371501"/>
        <a:ext cx="1955601" cy="1173360"/>
      </dsp:txXfrm>
    </dsp:sp>
    <dsp:sp modelId="{64701000-B218-4044-B8E3-03C22608B6DD}">
      <dsp:nvSpPr>
        <dsp:cNvPr id="0" name=""/>
        <dsp:cNvSpPr/>
      </dsp:nvSpPr>
      <dsp:spPr>
        <a:xfrm>
          <a:off x="4508599" y="1371501"/>
          <a:ext cx="1955601" cy="1173360"/>
        </a:xfrm>
        <a:prstGeom prst="rect">
          <a:avLst/>
        </a:prstGeom>
        <a:solidFill>
          <a:schemeClr val="accent3">
            <a:hueOff val="6057835"/>
            <a:satOff val="-9089"/>
            <a:lumOff val="-14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knowledge</a:t>
          </a:r>
        </a:p>
      </dsp:txBody>
      <dsp:txXfrm>
        <a:off x="4508599" y="1371501"/>
        <a:ext cx="1955601" cy="1173360"/>
      </dsp:txXfrm>
    </dsp:sp>
    <dsp:sp modelId="{BCF7D908-72DA-4BD9-8078-B0E93CF5CAFE}">
      <dsp:nvSpPr>
        <dsp:cNvPr id="0" name=""/>
        <dsp:cNvSpPr/>
      </dsp:nvSpPr>
      <dsp:spPr>
        <a:xfrm>
          <a:off x="6659760" y="1371501"/>
          <a:ext cx="1955601" cy="1173360"/>
        </a:xfrm>
        <a:prstGeom prst="rect">
          <a:avLst/>
        </a:prstGeom>
        <a:solidFill>
          <a:schemeClr val="accent3">
            <a:hueOff val="6923239"/>
            <a:satOff val="-10388"/>
            <a:lumOff val="-16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Not altering flow of social interaction unnaturally</a:t>
          </a:r>
        </a:p>
      </dsp:txBody>
      <dsp:txXfrm>
        <a:off x="6659760" y="1371501"/>
        <a:ext cx="1955601" cy="1173360"/>
      </dsp:txXfrm>
    </dsp:sp>
    <dsp:sp modelId="{BF3EA60D-734B-4C00-9F04-1A738856F87A}">
      <dsp:nvSpPr>
        <dsp:cNvPr id="0" name=""/>
        <dsp:cNvSpPr/>
      </dsp:nvSpPr>
      <dsp:spPr>
        <a:xfrm>
          <a:off x="8810922" y="1371501"/>
          <a:ext cx="1955601" cy="1173360"/>
        </a:xfrm>
        <a:prstGeom prst="rect">
          <a:avLst/>
        </a:prstGeom>
        <a:solidFill>
          <a:schemeClr val="accent3">
            <a:hueOff val="7788645"/>
            <a:satOff val="-11686"/>
            <a:lumOff val="-19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Speaking the same language</a:t>
          </a:r>
        </a:p>
      </dsp:txBody>
      <dsp:txXfrm>
        <a:off x="8810922" y="1371501"/>
        <a:ext cx="1955601" cy="1173360"/>
      </dsp:txXfrm>
    </dsp:sp>
    <dsp:sp modelId="{6DFB95AE-90DF-4B66-AC3E-BA9EC4AFD67C}">
      <dsp:nvSpPr>
        <dsp:cNvPr id="0" name=""/>
        <dsp:cNvSpPr/>
      </dsp:nvSpPr>
      <dsp:spPr>
        <a:xfrm>
          <a:off x="1281856" y="2740422"/>
          <a:ext cx="1955601" cy="1173360"/>
        </a:xfrm>
        <a:prstGeom prst="rect">
          <a:avLst/>
        </a:prstGeom>
        <a:solidFill>
          <a:schemeClr val="accent3">
            <a:hueOff val="8654049"/>
            <a:satOff val="-12985"/>
            <a:lumOff val="-21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Obtaining consent to do the research</a:t>
          </a:r>
        </a:p>
      </dsp:txBody>
      <dsp:txXfrm>
        <a:off x="1281856" y="2740422"/>
        <a:ext cx="1955601" cy="1173360"/>
      </dsp:txXfrm>
    </dsp:sp>
    <dsp:sp modelId="{8AEF4828-C634-427A-8394-A823FE06EAB6}">
      <dsp:nvSpPr>
        <dsp:cNvPr id="0" name=""/>
        <dsp:cNvSpPr/>
      </dsp:nvSpPr>
      <dsp:spPr>
        <a:xfrm>
          <a:off x="3433018" y="2740422"/>
          <a:ext cx="1955601" cy="1173360"/>
        </a:xfrm>
        <a:prstGeom prst="rect">
          <a:avLst/>
        </a:prstGeom>
        <a:solidFill>
          <a:schemeClr val="accent3">
            <a:hueOff val="9519454"/>
            <a:satOff val="-14283"/>
            <a:lumOff val="-23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Easy access to documents/information</a:t>
          </a:r>
        </a:p>
      </dsp:txBody>
      <dsp:txXfrm>
        <a:off x="3433018" y="2740422"/>
        <a:ext cx="1955601" cy="1173360"/>
      </dsp:txXfrm>
    </dsp:sp>
    <dsp:sp modelId="{AC8DE4E2-447F-43CF-B4BE-ABA7A2C6D7C8}">
      <dsp:nvSpPr>
        <dsp:cNvPr id="0" name=""/>
        <dsp:cNvSpPr/>
      </dsp:nvSpPr>
      <dsp:spPr>
        <a:xfrm>
          <a:off x="5584180" y="2740422"/>
          <a:ext cx="1955601" cy="1173360"/>
        </a:xfrm>
        <a:prstGeom prst="rect">
          <a:avLst/>
        </a:prstGeom>
        <a:solidFill>
          <a:schemeClr val="accent3">
            <a:hueOff val="10384859"/>
            <a:satOff val="-15582"/>
            <a:lumOff val="-25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Easier ‘follow up’ opportunities</a:t>
          </a:r>
        </a:p>
      </dsp:txBody>
      <dsp:txXfrm>
        <a:off x="5584180" y="2740422"/>
        <a:ext cx="1955601" cy="1173360"/>
      </dsp:txXfrm>
    </dsp:sp>
    <dsp:sp modelId="{DA672326-50C2-4B82-80BF-74C38D96AC08}">
      <dsp:nvSpPr>
        <dsp:cNvPr id="0" name=""/>
        <dsp:cNvSpPr/>
      </dsp:nvSpPr>
      <dsp:spPr>
        <a:xfrm>
          <a:off x="7735341" y="2740422"/>
          <a:ext cx="1955601" cy="117336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Research benefits the organisation/group</a:t>
          </a:r>
        </a:p>
      </dsp:txBody>
      <dsp:txXfrm>
        <a:off x="7735341" y="2740422"/>
        <a:ext cx="1955601" cy="1173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86EC-5DBB-4078-9ED3-6C7B621E86AA}">
      <dsp:nvSpPr>
        <dsp:cNvPr id="0" name=""/>
        <dsp:cNvSpPr/>
      </dsp:nvSpPr>
      <dsp:spPr>
        <a:xfrm>
          <a:off x="3750" y="638284"/>
          <a:ext cx="2030610" cy="121836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Over familiarity – loss objectivity</a:t>
          </a:r>
        </a:p>
      </dsp:txBody>
      <dsp:txXfrm>
        <a:off x="3750" y="638284"/>
        <a:ext cx="2030610" cy="1218366"/>
      </dsp:txXfrm>
    </dsp:sp>
    <dsp:sp modelId="{A00FC451-C3D6-49E9-A217-31A6B2E22E25}">
      <dsp:nvSpPr>
        <dsp:cNvPr id="0" name=""/>
        <dsp:cNvSpPr/>
      </dsp:nvSpPr>
      <dsp:spPr>
        <a:xfrm>
          <a:off x="2237422" y="638284"/>
          <a:ext cx="2030610" cy="1218366"/>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Ensuring questions are  not influenced by researchers' experiences</a:t>
          </a:r>
        </a:p>
      </dsp:txBody>
      <dsp:txXfrm>
        <a:off x="2237422" y="638284"/>
        <a:ext cx="2030610" cy="1218366"/>
      </dsp:txXfrm>
    </dsp:sp>
    <dsp:sp modelId="{92D51B24-555B-425C-A437-8A6F7BD5F46B}">
      <dsp:nvSpPr>
        <dsp:cNvPr id="0" name=""/>
        <dsp:cNvSpPr/>
      </dsp:nvSpPr>
      <dsp:spPr>
        <a:xfrm>
          <a:off x="4471094" y="638284"/>
          <a:ext cx="2030610" cy="1218366"/>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Role duality</a:t>
          </a:r>
        </a:p>
      </dsp:txBody>
      <dsp:txXfrm>
        <a:off x="4471094" y="638284"/>
        <a:ext cx="2030610" cy="1218366"/>
      </dsp:txXfrm>
    </dsp:sp>
    <dsp:sp modelId="{A291C96E-7E1D-49D6-B408-46E69758BEC2}">
      <dsp:nvSpPr>
        <dsp:cNvPr id="0" name=""/>
        <dsp:cNvSpPr/>
      </dsp:nvSpPr>
      <dsp:spPr>
        <a:xfrm>
          <a:off x="6704766" y="638284"/>
          <a:ext cx="2030610" cy="1218366"/>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Access to sensitive information </a:t>
          </a:r>
        </a:p>
      </dsp:txBody>
      <dsp:txXfrm>
        <a:off x="6704766" y="638284"/>
        <a:ext cx="2030610" cy="1218366"/>
      </dsp:txXfrm>
    </dsp:sp>
    <dsp:sp modelId="{B8EF3AA2-1CCB-4B3A-92C0-87279D4D2938}">
      <dsp:nvSpPr>
        <dsp:cNvPr id="0" name=""/>
        <dsp:cNvSpPr/>
      </dsp:nvSpPr>
      <dsp:spPr>
        <a:xfrm>
          <a:off x="8938438" y="638284"/>
          <a:ext cx="2030610" cy="1218366"/>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Making assumptions about the meanings of things</a:t>
          </a:r>
        </a:p>
      </dsp:txBody>
      <dsp:txXfrm>
        <a:off x="8938438" y="638284"/>
        <a:ext cx="2030610" cy="1218366"/>
      </dsp:txXfrm>
    </dsp:sp>
    <dsp:sp modelId="{B1E697FB-8845-484F-9C78-B98E9658FCED}">
      <dsp:nvSpPr>
        <dsp:cNvPr id="0" name=""/>
        <dsp:cNvSpPr/>
      </dsp:nvSpPr>
      <dsp:spPr>
        <a:xfrm>
          <a:off x="1120586" y="2059712"/>
          <a:ext cx="2030610" cy="1218366"/>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Assuming knowledge of participants and participants/researcher</a:t>
          </a:r>
        </a:p>
      </dsp:txBody>
      <dsp:txXfrm>
        <a:off x="1120586" y="2059712"/>
        <a:ext cx="2030610" cy="1218366"/>
      </dsp:txXfrm>
    </dsp:sp>
    <dsp:sp modelId="{1E321FFC-F122-4AD5-A146-DF46EF858046}">
      <dsp:nvSpPr>
        <dsp:cNvPr id="0" name=""/>
        <dsp:cNvSpPr/>
      </dsp:nvSpPr>
      <dsp:spPr>
        <a:xfrm>
          <a:off x="3354258" y="2059712"/>
          <a:ext cx="2030610" cy="1218366"/>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Too close to see bigger picture</a:t>
          </a:r>
        </a:p>
      </dsp:txBody>
      <dsp:txXfrm>
        <a:off x="3354258" y="2059712"/>
        <a:ext cx="2030610" cy="1218366"/>
      </dsp:txXfrm>
    </dsp:sp>
    <dsp:sp modelId="{04C9A018-F850-45CE-A98D-78612CA4417E}">
      <dsp:nvSpPr>
        <dsp:cNvPr id="0" name=""/>
        <dsp:cNvSpPr/>
      </dsp:nvSpPr>
      <dsp:spPr>
        <a:xfrm>
          <a:off x="5587930" y="2059712"/>
          <a:ext cx="2030610" cy="1218366"/>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‘Unquestionable truths’</a:t>
          </a:r>
        </a:p>
      </dsp:txBody>
      <dsp:txXfrm>
        <a:off x="5587930" y="2059712"/>
        <a:ext cx="2030610" cy="1218366"/>
      </dsp:txXfrm>
    </dsp:sp>
    <dsp:sp modelId="{5F86FFEE-11BC-4154-A515-AE83C4F42B75}">
      <dsp:nvSpPr>
        <dsp:cNvPr id="0" name=""/>
        <dsp:cNvSpPr/>
      </dsp:nvSpPr>
      <dsp:spPr>
        <a:xfrm>
          <a:off x="7821602" y="2059712"/>
          <a:ext cx="2030610" cy="121836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Maintaining positive relationships after results published</a:t>
          </a:r>
        </a:p>
      </dsp:txBody>
      <dsp:txXfrm>
        <a:off x="7821602" y="2059712"/>
        <a:ext cx="2030610" cy="12183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C88D6-87E1-4B5E-9044-D9BCC92F0E9B}">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096B6D-2BF2-4E30-9067-5F8BFB9F36B4}">
      <dsp:nvSpPr>
        <dsp:cNvPr id="0" name=""/>
        <dsp:cNvSpPr/>
      </dsp:nvSpPr>
      <dsp:spPr>
        <a:xfrm>
          <a:off x="316458" y="206235"/>
          <a:ext cx="10603486" cy="41231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Confidentiality</a:t>
          </a:r>
        </a:p>
      </dsp:txBody>
      <dsp:txXfrm>
        <a:off x="316458" y="206235"/>
        <a:ext cx="10603486" cy="412314"/>
      </dsp:txXfrm>
    </dsp:sp>
    <dsp:sp modelId="{F4EB9E8D-6A1A-4749-9087-5909D7AE3FA8}">
      <dsp:nvSpPr>
        <dsp:cNvPr id="0" name=""/>
        <dsp:cNvSpPr/>
      </dsp:nvSpPr>
      <dsp:spPr>
        <a:xfrm>
          <a:off x="58761" y="154696"/>
          <a:ext cx="515393" cy="515393"/>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31604E-E078-4B4B-AC56-590AB78EA63B}">
      <dsp:nvSpPr>
        <dsp:cNvPr id="0" name=""/>
        <dsp:cNvSpPr/>
      </dsp:nvSpPr>
      <dsp:spPr>
        <a:xfrm>
          <a:off x="655615" y="824629"/>
          <a:ext cx="10264329" cy="412314"/>
        </a:xfrm>
        <a:prstGeom prst="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Anonymity </a:t>
          </a:r>
        </a:p>
      </dsp:txBody>
      <dsp:txXfrm>
        <a:off x="655615" y="824629"/>
        <a:ext cx="10264329" cy="412314"/>
      </dsp:txXfrm>
    </dsp:sp>
    <dsp:sp modelId="{AC4DC645-9198-4687-9055-FAB301E4B345}">
      <dsp:nvSpPr>
        <dsp:cNvPr id="0" name=""/>
        <dsp:cNvSpPr/>
      </dsp:nvSpPr>
      <dsp:spPr>
        <a:xfrm>
          <a:off x="397918" y="773090"/>
          <a:ext cx="515393" cy="515393"/>
        </a:xfrm>
        <a:prstGeom prst="ellipse">
          <a:avLst/>
        </a:prstGeom>
        <a:solidFill>
          <a:schemeClr val="lt1">
            <a:hueOff val="0"/>
            <a:satOff val="0"/>
            <a:lumOff val="0"/>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dsp:style>
    </dsp:sp>
    <dsp:sp modelId="{FB8E1BFA-DFEE-483A-897E-E83849B486E6}">
      <dsp:nvSpPr>
        <dsp:cNvPr id="0" name=""/>
        <dsp:cNvSpPr/>
      </dsp:nvSpPr>
      <dsp:spPr>
        <a:xfrm>
          <a:off x="810703" y="1443023"/>
          <a:ext cx="10109241" cy="412314"/>
        </a:xfrm>
        <a:prstGeom prst="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Selecting participants</a:t>
          </a:r>
        </a:p>
      </dsp:txBody>
      <dsp:txXfrm>
        <a:off x="810703" y="1443023"/>
        <a:ext cx="10109241" cy="412314"/>
      </dsp:txXfrm>
    </dsp:sp>
    <dsp:sp modelId="{B4B2B441-2310-4355-A804-602DE8B8657C}">
      <dsp:nvSpPr>
        <dsp:cNvPr id="0" name=""/>
        <dsp:cNvSpPr/>
      </dsp:nvSpPr>
      <dsp:spPr>
        <a:xfrm>
          <a:off x="553006" y="1391483"/>
          <a:ext cx="515393" cy="515393"/>
        </a:xfrm>
        <a:prstGeom prst="ellipse">
          <a:avLst/>
        </a:prstGeom>
        <a:solidFill>
          <a:schemeClr val="lt1">
            <a:hueOff val="0"/>
            <a:satOff val="0"/>
            <a:lumOff val="0"/>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dsp:style>
    </dsp:sp>
    <dsp:sp modelId="{5DD24BEF-EB59-4CB7-8B77-A863930F83BA}">
      <dsp:nvSpPr>
        <dsp:cNvPr id="0" name=""/>
        <dsp:cNvSpPr/>
      </dsp:nvSpPr>
      <dsp:spPr>
        <a:xfrm>
          <a:off x="810703" y="2061025"/>
          <a:ext cx="10109241" cy="412314"/>
        </a:xfrm>
        <a:prstGeom prst="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Coercion &amp; compliance</a:t>
          </a:r>
        </a:p>
      </dsp:txBody>
      <dsp:txXfrm>
        <a:off x="810703" y="2061025"/>
        <a:ext cx="10109241" cy="412314"/>
      </dsp:txXfrm>
    </dsp:sp>
    <dsp:sp modelId="{C3B333B9-1439-47C7-B7D6-510645E531DF}">
      <dsp:nvSpPr>
        <dsp:cNvPr id="0" name=""/>
        <dsp:cNvSpPr/>
      </dsp:nvSpPr>
      <dsp:spPr>
        <a:xfrm>
          <a:off x="553006" y="2009485"/>
          <a:ext cx="515393" cy="515393"/>
        </a:xfrm>
        <a:prstGeom prst="ellipse">
          <a:avLst/>
        </a:prstGeom>
        <a:solidFill>
          <a:schemeClr val="lt1">
            <a:hueOff val="0"/>
            <a:satOff val="0"/>
            <a:lumOff val="0"/>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dsp:style>
    </dsp:sp>
    <dsp:sp modelId="{60A43B8E-98BC-45AC-B42A-0F9108432BD5}">
      <dsp:nvSpPr>
        <dsp:cNvPr id="0" name=""/>
        <dsp:cNvSpPr/>
      </dsp:nvSpPr>
      <dsp:spPr>
        <a:xfrm>
          <a:off x="708470" y="2679418"/>
          <a:ext cx="10264329" cy="412314"/>
        </a:xfrm>
        <a:prstGeom prst="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Consent</a:t>
          </a:r>
        </a:p>
      </dsp:txBody>
      <dsp:txXfrm>
        <a:off x="708470" y="2679418"/>
        <a:ext cx="10264329" cy="412314"/>
      </dsp:txXfrm>
    </dsp:sp>
    <dsp:sp modelId="{C17F5F88-39D3-4220-B67B-AEE57C17BB8D}">
      <dsp:nvSpPr>
        <dsp:cNvPr id="0" name=""/>
        <dsp:cNvSpPr/>
      </dsp:nvSpPr>
      <dsp:spPr>
        <a:xfrm>
          <a:off x="397918" y="2627879"/>
          <a:ext cx="515393" cy="515393"/>
        </a:xfrm>
        <a:prstGeom prst="ellipse">
          <a:avLst/>
        </a:prstGeom>
        <a:solidFill>
          <a:schemeClr val="lt1">
            <a:hueOff val="0"/>
            <a:satOff val="0"/>
            <a:lumOff val="0"/>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dsp:style>
    </dsp:sp>
    <dsp:sp modelId="{077712D3-90B9-4B2B-815B-439143B2780D}">
      <dsp:nvSpPr>
        <dsp:cNvPr id="0" name=""/>
        <dsp:cNvSpPr/>
      </dsp:nvSpPr>
      <dsp:spPr>
        <a:xfrm>
          <a:off x="316458" y="3297812"/>
          <a:ext cx="10603486" cy="41231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727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Professional Dilemmas</a:t>
          </a:r>
        </a:p>
      </dsp:txBody>
      <dsp:txXfrm>
        <a:off x="316458" y="3297812"/>
        <a:ext cx="10603486" cy="412314"/>
      </dsp:txXfrm>
    </dsp:sp>
    <dsp:sp modelId="{657F9C67-92C7-4638-8991-AE2CA5D29290}">
      <dsp:nvSpPr>
        <dsp:cNvPr id="0" name=""/>
        <dsp:cNvSpPr/>
      </dsp:nvSpPr>
      <dsp:spPr>
        <a:xfrm>
          <a:off x="58761" y="3246273"/>
          <a:ext cx="515393" cy="515393"/>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1831486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dirty="0"/>
              <a:t> - Has anyone heard of the term ‘Researcher Positionality’?</a:t>
            </a:r>
          </a:p>
          <a:p>
            <a:endParaRPr lang="en-GB" dirty="0"/>
          </a:p>
          <a:p>
            <a:r>
              <a:rPr lang="en-GB" dirty="0"/>
              <a:t>Open to class – can you explain?</a:t>
            </a:r>
          </a:p>
          <a:p>
            <a:r>
              <a:rPr lang="en-GB" dirty="0"/>
              <a:t>_________________________________________________________________________________________________________________________________________________________</a:t>
            </a:r>
          </a:p>
          <a:p>
            <a:r>
              <a:rPr lang="en-GB" dirty="0"/>
              <a:t>As you are aware, Research, in its many forms and methods, aims to identify, investigate or understand new meanings or to identify new patterns or emerging issues around a subject or topic, and this is done through the analysis of data or information or phenomenon within a given context.</a:t>
            </a:r>
          </a:p>
          <a:p>
            <a:endParaRPr lang="en-GB" dirty="0"/>
          </a:p>
          <a:p>
            <a:r>
              <a:rPr lang="en-GB" dirty="0"/>
              <a:t>At the centre of this process of investigating and understanding is the </a:t>
            </a:r>
            <a:r>
              <a:rPr lang="en-GB" b="1" u="sng" dirty="0"/>
              <a:t>researcher</a:t>
            </a:r>
            <a:r>
              <a:rPr lang="en-GB" dirty="0"/>
              <a:t> – i.e. you  Without a researcher there is no research.</a:t>
            </a:r>
          </a:p>
          <a:p>
            <a:endParaRPr lang="en-GB" dirty="0"/>
          </a:p>
          <a:p>
            <a:r>
              <a:rPr lang="en-GB" dirty="0"/>
              <a:t>As such a researchers position can be influenced by both the social (or communities – public or professional) and cultural perspectives (views , beliefs personally and professionally) occupied by the researcher ,referred to as their ‘POSITIONALITY’ can in turn have an influence on the research design as well as the collection and analysis of data.</a:t>
            </a:r>
          </a:p>
          <a:p>
            <a:endParaRPr lang="en-GB" dirty="0"/>
          </a:p>
          <a:p>
            <a:r>
              <a:rPr lang="en-GB" dirty="0"/>
              <a:t>In other words POSITIONALITY – reflects ‘The position that the researcher has chosen to adopt within a given research study’ and as mentioned it influences how the research is conducted, its outcomes and results.</a:t>
            </a:r>
          </a:p>
          <a:p>
            <a:r>
              <a:rPr lang="en-GB" dirty="0"/>
              <a:t>It also influences what the researcher has chosen to research.</a:t>
            </a:r>
          </a:p>
          <a:p>
            <a:endParaRPr lang="en-GB" dirty="0"/>
          </a:p>
          <a:p>
            <a:r>
              <a:rPr lang="en-GB" dirty="0"/>
              <a:t>POSITIONALITY is normally identified by the ‘location’ of the researcher within 3 areas (Savin-Baden &amp; Major, 2013)</a:t>
            </a:r>
          </a:p>
          <a:p>
            <a:pPr marL="228600" indent="-228600">
              <a:buAutoNum type="arabicPeriod"/>
            </a:pPr>
            <a:r>
              <a:rPr lang="en-GB" dirty="0"/>
              <a:t>The subject being investigated</a:t>
            </a:r>
          </a:p>
          <a:p>
            <a:pPr marL="228600" indent="-228600">
              <a:buAutoNum type="arabicPeriod"/>
            </a:pPr>
            <a:r>
              <a:rPr lang="en-GB" dirty="0"/>
              <a:t>The research participants</a:t>
            </a:r>
          </a:p>
          <a:p>
            <a:pPr marL="228600" indent="-228600">
              <a:buAutoNum type="arabicPeriod"/>
            </a:pPr>
            <a:r>
              <a:rPr lang="en-GB" dirty="0"/>
              <a:t>The research context and process.</a:t>
            </a:r>
          </a:p>
          <a:p>
            <a:pPr marL="0" indent="0">
              <a:buNone/>
            </a:pPr>
            <a:endParaRPr lang="en-GB" dirty="0"/>
          </a:p>
          <a:p>
            <a:pPr marL="0" indent="0">
              <a:buNone/>
            </a:pPr>
            <a:r>
              <a:rPr lang="en-GB" dirty="0"/>
              <a:t>Further reading around positionality will be on Moodle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4389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very briefly looked at POSITIONALITY – lets take it a step further and look at POSITIONALITY in respect of being an </a:t>
            </a:r>
          </a:p>
          <a:p>
            <a:r>
              <a:rPr lang="en-GB" dirty="0"/>
              <a:t>INSIDER or and OUTSIDER researcher</a:t>
            </a:r>
          </a:p>
          <a:p>
            <a:endParaRPr lang="en-GB" dirty="0"/>
          </a:p>
          <a:p>
            <a:endParaRPr lang="en-GB" dirty="0"/>
          </a:p>
          <a:p>
            <a:r>
              <a:rPr lang="en-GB" dirty="0"/>
              <a:t>Question – at this stage of your dissertation journey </a:t>
            </a:r>
          </a:p>
          <a:p>
            <a:r>
              <a:rPr lang="en-GB" dirty="0"/>
              <a:t>Are you :</a:t>
            </a:r>
          </a:p>
          <a:p>
            <a:pPr marL="171450" indent="-171450">
              <a:buFont typeface="Arial" panose="020B0604020202020204" pitchFamily="34" charset="0"/>
              <a:buChar char="•"/>
            </a:pPr>
            <a:r>
              <a:rPr lang="en-GB" dirty="0"/>
              <a:t>Insider Researcher   OR</a:t>
            </a:r>
          </a:p>
          <a:p>
            <a:pPr marL="171450" indent="-171450">
              <a:buFont typeface="Arial" panose="020B0604020202020204" pitchFamily="34" charset="0"/>
              <a:buChar char="•"/>
            </a:pPr>
            <a:r>
              <a:rPr lang="en-GB" dirty="0"/>
              <a:t>Outsider Researcher?</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And if so – why?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(answers in the chat box)</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position of a researcher as being an </a:t>
            </a:r>
            <a:r>
              <a:rPr lang="en-GB" b="1" dirty="0"/>
              <a:t>insider or an outsider </a:t>
            </a:r>
            <a:r>
              <a:rPr lang="en-GB" dirty="0"/>
              <a:t>has been subject to much debate academically and has become increasingly important as more people undertake work-based research projects and  frequently find that they come from different backgrounds to those within which they </a:t>
            </a:r>
            <a:r>
              <a:rPr lang="en-GB" u="sng" dirty="0"/>
              <a:t>engage in </a:t>
            </a:r>
            <a:r>
              <a:rPr lang="en-GB" dirty="0"/>
              <a:t>research, and those that they engage</a:t>
            </a:r>
            <a:r>
              <a:rPr lang="en-GB" u="sng" dirty="0"/>
              <a:t> with. </a:t>
            </a:r>
          </a:p>
          <a:p>
            <a:endParaRPr lang="en-GB" u="none" dirty="0"/>
          </a:p>
          <a:p>
            <a:r>
              <a:rPr lang="en-GB" u="none" dirty="0"/>
              <a:t>consider the mix of this class for example – we have police staff members and police officers who may have to research opposite staff groups where there may be different levels of knowledge, understanding of roles , lack of knowledge of culture within each or even within specific departments/units.</a:t>
            </a:r>
          </a:p>
          <a:p>
            <a:endParaRPr lang="en-GB" u="none" dirty="0"/>
          </a:p>
          <a:p>
            <a:r>
              <a:rPr lang="en-GB" u="none" dirty="0"/>
              <a:t>What is subject to much debate is whether the researchers position as an insider or outsider to the CULTURE of the topic/participants/organisation etc and whether one position provides the researcher with an advantage over the other and how that may effect the research process.</a:t>
            </a:r>
          </a:p>
          <a:p>
            <a:r>
              <a:rPr lang="en-GB" u="none" dirty="0"/>
              <a:t>All interesting stuff which we will touch upon this evening – there’s lots written on he subject should you wish to explore yourself.</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222969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define an ‘outsider researcher’?</a:t>
            </a:r>
          </a:p>
          <a:p>
            <a:endParaRPr lang="en-GB" dirty="0"/>
          </a:p>
          <a:p>
            <a:r>
              <a:rPr lang="en-GB" dirty="0"/>
              <a:t>Answers in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08848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‘outsider researcher’ is</a:t>
            </a:r>
          </a:p>
          <a:p>
            <a:endParaRPr lang="en-GB" dirty="0"/>
          </a:p>
          <a:p>
            <a:pPr marL="228600" indent="-228600">
              <a:buAutoNum type="arabicPeriod"/>
            </a:pPr>
            <a:r>
              <a:rPr lang="en-GB" dirty="0"/>
              <a:t>‘a researcher that inquires from a perspective outside of the community being studied’ </a:t>
            </a:r>
          </a:p>
          <a:p>
            <a:pPr marL="0" indent="0">
              <a:buNone/>
            </a:pPr>
            <a:r>
              <a:rPr lang="en-GB" dirty="0"/>
              <a:t>(</a:t>
            </a:r>
            <a:r>
              <a:rPr lang="en-GB" dirty="0" err="1"/>
              <a:t>Pedley</a:t>
            </a:r>
            <a:r>
              <a:rPr lang="en-GB" dirty="0"/>
              <a:t> L. 2021 Evaluating positionalities in qualitative research’ Available at https://issuu.com/sthildascollege/docs/hilda_s_academic_journal_final_25-10/s/14162618)</a:t>
            </a:r>
          </a:p>
          <a:p>
            <a:pPr marL="0" indent="0">
              <a:buNone/>
            </a:pPr>
            <a:endParaRPr lang="en-GB" dirty="0"/>
          </a:p>
          <a:p>
            <a:pPr marL="0" indent="0">
              <a:buNone/>
            </a:pPr>
            <a:r>
              <a:rPr lang="en-GB" dirty="0"/>
              <a:t>2. A researcher is considered an outsider when he/she does not belong to the group to which the participants belong’ </a:t>
            </a:r>
            <a:r>
              <a:rPr lang="en-GB" sz="900" dirty="0"/>
              <a:t>(Braun &amp; Clarke,2013 Successful qualitative research: a practical guide for beginners. Los Angeles : Sage)</a:t>
            </a:r>
            <a:endParaRPr lang="en-GB" dirty="0"/>
          </a:p>
          <a:p>
            <a:pPr marL="0" indent="0">
              <a:buNone/>
            </a:pPr>
            <a:endParaRPr lang="en-GB" dirty="0"/>
          </a:p>
          <a:p>
            <a:pPr marL="0" indent="0">
              <a:buNone/>
            </a:pPr>
            <a:r>
              <a:rPr lang="en-GB" dirty="0"/>
              <a:t>The researcher may have little or no knowledge of the community or its culture</a:t>
            </a:r>
          </a:p>
          <a:p>
            <a:pPr marL="0" indent="0">
              <a:buNone/>
            </a:pPr>
            <a:r>
              <a:rPr lang="en-GB" dirty="0"/>
              <a:t>If the community is an organisation – they would have little or no knowledge of its processes, strategy, objectives etc</a:t>
            </a:r>
          </a:p>
          <a:p>
            <a:pPr marL="0" indent="0">
              <a:buNone/>
            </a:pPr>
            <a:endParaRPr lang="en-GB" dirty="0"/>
          </a:p>
          <a:p>
            <a:pPr marL="0" indent="0">
              <a:buNone/>
            </a:pPr>
            <a:r>
              <a:rPr lang="en-GB" dirty="0"/>
              <a:t>There are many definitions out there and it is difficult to find one agreed academically. In its simplest form, an outsider researcher is a researcher that sits outside of the group being studied, its culture and to a certain extent its internal politics and biases.</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794202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have looked at what an outsider researcher is</a:t>
            </a:r>
          </a:p>
          <a:p>
            <a:r>
              <a:rPr lang="en-GB" dirty="0"/>
              <a:t>Lets now look at an insider researcher</a:t>
            </a:r>
          </a:p>
          <a:p>
            <a:endParaRPr lang="en-GB" dirty="0"/>
          </a:p>
          <a:p>
            <a:r>
              <a:rPr lang="en-GB" dirty="0"/>
              <a:t>How do you think they are defined?</a:t>
            </a:r>
          </a:p>
          <a:p>
            <a:endParaRPr lang="en-GB" dirty="0"/>
          </a:p>
          <a:p>
            <a:r>
              <a:rPr lang="en-GB" dirty="0"/>
              <a:t>(Use chat box for your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738822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Insider researchers 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‘Insiders are considered part of the community in which the are conducting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(Woods H.A.,2019  Examining the implications of Insider/outsider positioning https://heatherwoods.ca/research/examining-the –implications-of-insider-outsider-positioning)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researcher is considered an insider when s/he shares particular attributes with the participants of the study’ </a:t>
            </a:r>
            <a:r>
              <a:rPr lang="en-GB" sz="1000" dirty="0"/>
              <a:t>(Braun &amp; Clarke’, 2013)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Academically it has been argued that some definitions of insider research around membership of the community/organisation being research is too narrow and should also include those that have a priori familiar or intimate knowledge of the group but may not necessarily be a member of that group (</a:t>
            </a:r>
            <a:r>
              <a:rPr lang="en-GB" sz="1000" dirty="0" err="1"/>
              <a:t>Hellawell</a:t>
            </a:r>
            <a:r>
              <a:rPr lang="en-GB" sz="1000" dirty="0"/>
              <a:t>, 2006 Merton,1972 as cited by Flemming J. Auckland Uni)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with regards to yourselves you are all considered as insider researchers – as you may belong to the group/organisation you are researching, you may share attributes of the group, you have the intimate knowledge of culture/politics etc even if you are no longer ‘employed’ within the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4064389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looking at the advantages and the challenges  of both types of researcher</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34678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by looking at the advantages of being an outsider researcher</a:t>
            </a:r>
          </a:p>
          <a:p>
            <a:endParaRPr lang="en-GB" dirty="0"/>
          </a:p>
          <a:p>
            <a:r>
              <a:rPr lang="en-GB" dirty="0"/>
              <a:t>Use the chat box</a:t>
            </a:r>
          </a:p>
          <a:p>
            <a:endParaRPr lang="en-GB" dirty="0"/>
          </a:p>
          <a:p>
            <a:r>
              <a:rPr lang="en-GB" dirty="0"/>
              <a:t>What about the challenges of being an outsider?</a:t>
            </a:r>
          </a:p>
          <a:p>
            <a:endParaRPr lang="en-GB" dirty="0"/>
          </a:p>
          <a:p>
            <a:r>
              <a:rPr lang="en-GB" dirty="0"/>
              <a:t>Use the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145624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Richer data gathering due to trust</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42045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2400" dirty="0"/>
              <a:t>Over familiarity can lead to a loss of objectivity</a:t>
            </a:r>
          </a:p>
          <a:p>
            <a:pPr marL="228600" indent="-228600">
              <a:buAutoNum type="arabicPeriod"/>
            </a:pPr>
            <a:r>
              <a:rPr lang="en-GB" sz="2400" dirty="0"/>
              <a:t>Role duality – this relates to balancing their role ( inside the organisation/group/team) and their researcher’s role</a:t>
            </a:r>
          </a:p>
          <a:p>
            <a:pPr marL="228600" indent="-228600">
              <a:buAutoNum type="arabicPeriod"/>
            </a:pPr>
            <a:r>
              <a:rPr lang="en-GB" sz="2400" dirty="0"/>
              <a:t>Due to researchers position they may be provided with sensitive information by participants influenced by the researchers role/relationship or have access to it in their day job which may impact upon their research negatively</a:t>
            </a:r>
          </a:p>
          <a:p>
            <a:pPr marL="228600" indent="-228600">
              <a:buAutoNum type="arabicPeriod"/>
            </a:pPr>
            <a:r>
              <a:rPr lang="en-GB" sz="2400" dirty="0"/>
              <a:t>Insider researchers need to have an explicit awareness of the possible effect of perceived bias on data collection, analysis and reporting</a:t>
            </a:r>
          </a:p>
          <a:p>
            <a:pPr marL="228600" indent="-228600">
              <a:buAutoNum type="arabicPeriod"/>
            </a:pPr>
            <a:r>
              <a:rPr lang="en-GB" sz="2400" dirty="0"/>
              <a:t>Which will go hand in hand with ethical issues which must be considered throughout the whole process</a:t>
            </a:r>
          </a:p>
          <a:p>
            <a:pPr marL="228600" indent="-228600">
              <a:buAutoNum type="arabicPeriod"/>
            </a:pPr>
            <a:r>
              <a:rPr lang="en-GB" sz="2400" dirty="0"/>
              <a:t> making assumptions about the meanings of events etc and not seeking clarification</a:t>
            </a:r>
          </a:p>
          <a:p>
            <a:pPr marL="228600" indent="-228600">
              <a:buAutoNum type="arabicPeriod"/>
            </a:pPr>
            <a:r>
              <a:rPr lang="en-GB" sz="2400" dirty="0"/>
              <a:t>Assuming knowledge of participants views and issues</a:t>
            </a:r>
          </a:p>
          <a:p>
            <a:pPr marL="228600" indent="-228600">
              <a:buAutoNum type="arabicPeriod"/>
            </a:pPr>
            <a:r>
              <a:rPr lang="en-GB" sz="2400" dirty="0" err="1"/>
              <a:t>Particiants</a:t>
            </a:r>
            <a:r>
              <a:rPr lang="en-GB" sz="2400" dirty="0"/>
              <a:t> assuming that you already know what they know</a:t>
            </a:r>
          </a:p>
          <a:p>
            <a:pPr marL="228600" indent="-228600">
              <a:buAutoNum type="arabicPeriod"/>
            </a:pPr>
            <a:r>
              <a:rPr lang="en-GB" sz="2400" dirty="0"/>
              <a:t>Closeness to the situation hindering the researcher from seeing all dimensions of the bigger picture while collecting data</a:t>
            </a:r>
          </a:p>
          <a:p>
            <a:pPr marL="228600" indent="-228600">
              <a:buAutoNum type="arabicPeriod"/>
            </a:pPr>
            <a:r>
              <a:rPr lang="en-GB" sz="2400" dirty="0"/>
              <a:t>A stranger can critically observe events and situations which insider may take for granted as unquestionable truths</a:t>
            </a:r>
          </a:p>
          <a:p>
            <a:pPr marL="228600" indent="-228600">
              <a:buAutoNum type="arabicPeriod"/>
            </a:pPr>
            <a:r>
              <a:rPr lang="en-GB" sz="2400" dirty="0" err="1"/>
              <a:t>Maintaing</a:t>
            </a:r>
            <a:r>
              <a:rPr lang="en-GB" sz="2400" dirty="0"/>
              <a:t> positive relationships after the </a:t>
            </a:r>
            <a:r>
              <a:rPr lang="en-GB" sz="2400" dirty="0" err="1"/>
              <a:t>resulst</a:t>
            </a:r>
            <a:r>
              <a:rPr lang="en-GB" sz="2400" dirty="0"/>
              <a:t> are published – what if the finds result in a change process that participants are not happy with?</a:t>
            </a:r>
          </a:p>
          <a:p>
            <a:pPr marL="228600" indent="-228600">
              <a:buAutoNum type="arabicPeriod"/>
            </a:pPr>
            <a:r>
              <a:rPr lang="en-GB" sz="2400" dirty="0"/>
              <a:t>Ensuring questions are not influenced by the </a:t>
            </a:r>
            <a:r>
              <a:rPr lang="en-GB" sz="2400" dirty="0" err="1"/>
              <a:t>reserachers</a:t>
            </a:r>
            <a:r>
              <a:rPr lang="en-GB" sz="2400" dirty="0"/>
              <a:t> </a:t>
            </a:r>
            <a:r>
              <a:rPr lang="en-GB" sz="2400" dirty="0" err="1"/>
              <a:t>experinecs</a:t>
            </a:r>
            <a:r>
              <a:rPr lang="en-GB" sz="2400" dirty="0"/>
              <a:t> so that participants experience is the subject of the interview/question – </a:t>
            </a:r>
            <a:r>
              <a:rPr lang="en-GB" sz="2400" dirty="0" err="1"/>
              <a:t>alterativey</a:t>
            </a:r>
            <a:r>
              <a:rPr lang="en-GB" sz="2400" dirty="0"/>
              <a:t> the participant may leave things unsaid  expecting the researcher to know and finish their thoughts.</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1239387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ethical issues that could arise for you as an insider researcher?</a:t>
            </a:r>
          </a:p>
          <a:p>
            <a:endParaRPr lang="en-GB" dirty="0"/>
          </a:p>
          <a:p>
            <a:r>
              <a:rPr lang="en-GB" dirty="0"/>
              <a:t>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843548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1" dirty="0"/>
          </a:p>
          <a:p>
            <a:r>
              <a:rPr lang="en-GB" sz="1600" b="1" dirty="0"/>
              <a:t>Let’s look at some of these and a few others and consider how you will address them to ensure that your research remains ethical throughout – right up to submission.</a:t>
            </a:r>
          </a:p>
          <a:p>
            <a:endParaRPr lang="en-GB" sz="1600" b="1" dirty="0"/>
          </a:p>
          <a:p>
            <a:r>
              <a:rPr lang="en-GB" sz="1600" b="1" dirty="0"/>
              <a:t>Confidentiality</a:t>
            </a:r>
            <a:r>
              <a:rPr lang="en-GB" sz="1600" dirty="0"/>
              <a:t> – respect confidentiality of the participants and the organisation in which the research is being done . Be aware of sensitive information being shared about others or the organisation/team/group and whether that may pose any threats to the organisation and </a:t>
            </a:r>
            <a:r>
              <a:rPr lang="en-GB" sz="1600" dirty="0" err="1"/>
              <a:t>ulitimately</a:t>
            </a:r>
            <a:r>
              <a:rPr lang="en-GB" sz="1600" dirty="0"/>
              <a:t> </a:t>
            </a:r>
            <a:r>
              <a:rPr lang="en-GB" sz="1600" dirty="0" err="1"/>
              <a:t>jepoardising</a:t>
            </a:r>
            <a:r>
              <a:rPr lang="en-GB" sz="1600" dirty="0"/>
              <a:t> the project.</a:t>
            </a:r>
          </a:p>
          <a:p>
            <a:r>
              <a:rPr lang="en-GB" sz="1600" b="1" u="sng" dirty="0"/>
              <a:t>How will you address this?</a:t>
            </a:r>
          </a:p>
          <a:p>
            <a:r>
              <a:rPr lang="en-GB" sz="1600" dirty="0"/>
              <a:t>Respect the confidentiality of documents/information that you have access to in your day job. If you use them without consent it may impact your findings and the integrity of your work. So always obtain consent for any information you have access to as an employee of police and not as a student. If its not in the public domain seek consent to use ( documented) or apply for legitimate access under FOI.</a:t>
            </a:r>
          </a:p>
          <a:p>
            <a:r>
              <a:rPr lang="en-GB" sz="1600" dirty="0"/>
              <a:t>Don’t report upon gossip or internal politics or allow them to influence your findings.</a:t>
            </a:r>
          </a:p>
          <a:p>
            <a:endParaRPr lang="en-GB" sz="1600" dirty="0"/>
          </a:p>
          <a:p>
            <a:r>
              <a:rPr lang="en-GB" sz="1600" b="1" dirty="0"/>
              <a:t>Anonymity</a:t>
            </a:r>
            <a:r>
              <a:rPr lang="en-GB" sz="1600" dirty="0"/>
              <a:t> – ensure that participants anonymity is preserved throughout</a:t>
            </a:r>
          </a:p>
          <a:p>
            <a:r>
              <a:rPr lang="en-GB" sz="1600" b="1" u="sng" dirty="0"/>
              <a:t>How will you ensure that this is maintained?</a:t>
            </a:r>
          </a:p>
          <a:p>
            <a:r>
              <a:rPr lang="en-GB" sz="1600" dirty="0"/>
              <a:t>Ans: not sharing information of the results with others within the organisation or disclosing who said what. Ensure that when you write up your results individuals cannot be easily identified. </a:t>
            </a:r>
          </a:p>
          <a:p>
            <a:r>
              <a:rPr lang="en-GB" sz="1600" dirty="0"/>
              <a:t>If due to their position within an organisation/role leads them to be identified easier than others – speak with that individual and explain that complete anonymity cannot be offered due to their position/role and offer them an opportunity to review what the researcher would like to include from them before it becomes public knowledge.</a:t>
            </a:r>
          </a:p>
          <a:p>
            <a:endParaRPr lang="en-GB" sz="1600" dirty="0"/>
          </a:p>
          <a:p>
            <a:r>
              <a:rPr lang="en-GB" sz="1600" dirty="0"/>
              <a:t>Consider how you send out questionnaires/invitations – if you use work or </a:t>
            </a:r>
            <a:r>
              <a:rPr lang="en-GB" sz="1600" dirty="0" err="1"/>
              <a:t>personbal</a:t>
            </a:r>
            <a:r>
              <a:rPr lang="en-GB" sz="1600" dirty="0"/>
              <a:t> email addresses people can be identified – therefore its best to use web-based  surveys/questionnaires.</a:t>
            </a:r>
          </a:p>
          <a:p>
            <a:r>
              <a:rPr lang="en-GB" sz="1600" dirty="0"/>
              <a:t>Think of the long term effects that breaching someone’s anonymity may have on the individual. Don’t forget that you had approval for your research on the grounds that you would DO NO HARM.</a:t>
            </a:r>
          </a:p>
          <a:p>
            <a:endParaRPr lang="en-GB" sz="1600" dirty="0"/>
          </a:p>
          <a:p>
            <a:r>
              <a:rPr lang="en-GB" sz="1600" b="1" dirty="0"/>
              <a:t>Selecting participants </a:t>
            </a:r>
            <a:r>
              <a:rPr lang="en-GB" sz="1600" dirty="0"/>
              <a:t>– must be fair and a true representation  - not just selecting ‘your mates’ to obtain positive outcomes</a:t>
            </a:r>
          </a:p>
          <a:p>
            <a:r>
              <a:rPr lang="en-GB" sz="1600" dirty="0"/>
              <a:t>And this links in with</a:t>
            </a:r>
          </a:p>
          <a:p>
            <a:r>
              <a:rPr lang="en-GB" sz="1600" b="1" dirty="0"/>
              <a:t>Coercion and compliance </a:t>
            </a:r>
            <a:r>
              <a:rPr lang="en-GB" sz="1600" dirty="0"/>
              <a:t>– not allowing your position within the organisation to influence participation positively/negatively</a:t>
            </a:r>
          </a:p>
          <a:p>
            <a:r>
              <a:rPr lang="en-GB" sz="1600" dirty="0"/>
              <a:t>There may well be sensitivities here around the power dimensions between you and your participants/or researcher and participants.</a:t>
            </a:r>
          </a:p>
          <a:p>
            <a:r>
              <a:rPr lang="en-GB" sz="1600" dirty="0"/>
              <a:t>How will you address this?</a:t>
            </a:r>
          </a:p>
          <a:p>
            <a:r>
              <a:rPr lang="en-GB" sz="1600" dirty="0" err="1"/>
              <a:t>E,g</a:t>
            </a:r>
            <a:r>
              <a:rPr lang="en-GB" sz="1600" dirty="0"/>
              <a:t>, if you are inviting participants from within particular group/team/unit -   and you have been or are a manager within that team/group you need to be aware of their concerns around why they have been selected ( and why not others). And whether this is a requirement as it is coming from a figure of authority within the organisation.</a:t>
            </a:r>
          </a:p>
          <a:p>
            <a:r>
              <a:rPr lang="en-GB" sz="1600" dirty="0"/>
              <a:t>When you  ‘brief’ a participants prior to surveys/interviews/focus groups take care around refusal to participate so that it is not interpreted by them as potentially damaging to them/careers.</a:t>
            </a:r>
          </a:p>
          <a:p>
            <a:r>
              <a:rPr lang="en-GB" sz="1600" dirty="0"/>
              <a:t>Similar considerations need to be considered with staff where line management and other relationships may be understood as a form of pressure to take part.</a:t>
            </a:r>
          </a:p>
          <a:p>
            <a:endParaRPr lang="en-GB" sz="1600" dirty="0"/>
          </a:p>
          <a:p>
            <a:r>
              <a:rPr lang="en-GB" sz="1600" b="1" dirty="0"/>
              <a:t>Consent </a:t>
            </a:r>
            <a:r>
              <a:rPr lang="en-GB" sz="1600" dirty="0"/>
              <a:t>– written or implied – must be an on-going process whereby the participant can withdraw at anytime without giving a reason.</a:t>
            </a:r>
          </a:p>
          <a:p>
            <a:r>
              <a:rPr lang="en-GB" sz="1600" dirty="0"/>
              <a:t>Participants should be made aware that they can withdraw their consent at any time within the process.</a:t>
            </a:r>
          </a:p>
          <a:p>
            <a:r>
              <a:rPr lang="en-GB" sz="1600" dirty="0" err="1"/>
              <a:t>E,g</a:t>
            </a:r>
            <a:r>
              <a:rPr lang="en-GB" sz="1600" dirty="0"/>
              <a:t>, a participant shares information during an interview/focus group and later realises the implications and wants to withdraw the information</a:t>
            </a:r>
          </a:p>
          <a:p>
            <a:r>
              <a:rPr lang="en-GB" sz="1600" dirty="0"/>
              <a:t>Participants should be made aware that this is open to them AT ANY STAGE</a:t>
            </a:r>
          </a:p>
          <a:p>
            <a:endParaRPr lang="en-GB" sz="1600" dirty="0"/>
          </a:p>
          <a:p>
            <a:r>
              <a:rPr lang="en-GB" sz="1600" b="1" dirty="0"/>
              <a:t>Professional dilemmas </a:t>
            </a:r>
            <a:r>
              <a:rPr lang="en-GB" sz="1600" dirty="0"/>
              <a:t>– you will be wearing many different hats when undertaking your insider researcher – your role within the organisation, you as a researcher, you as a manager etc.</a:t>
            </a:r>
          </a:p>
          <a:p>
            <a:endParaRPr lang="en-GB" sz="1600" dirty="0"/>
          </a:p>
          <a:p>
            <a:r>
              <a:rPr lang="en-GB" sz="1600" dirty="0"/>
              <a:t>How do you address issues that are shared with you as a researcher rather than you as a manager/colleague.</a:t>
            </a:r>
          </a:p>
          <a:p>
            <a:r>
              <a:rPr lang="en-GB" sz="1600" dirty="0"/>
              <a:t>If for example a participant in an interview shares details of an investigation where they seek advice – you may be able to offer advice as a specialist in that field.</a:t>
            </a:r>
          </a:p>
          <a:p>
            <a:r>
              <a:rPr lang="en-GB" sz="1600" dirty="0"/>
              <a:t>Ig how ever during a focus group you  </a:t>
            </a:r>
            <a:r>
              <a:rPr lang="en-GB" sz="1600" dirty="0" err="1"/>
              <a:t>you</a:t>
            </a:r>
            <a:r>
              <a:rPr lang="en-GB" sz="1600" dirty="0"/>
              <a:t> have reason to be concerned about the suitability of someone – can you then discuss that with their line manager as you have received that information as a researcher.</a:t>
            </a:r>
          </a:p>
          <a:p>
            <a:endParaRPr lang="en-GB" sz="1600" dirty="0"/>
          </a:p>
          <a:p>
            <a:r>
              <a:rPr lang="en-GB" sz="1600" dirty="0"/>
              <a:t>You therefore have to be aware of your primary role at any given time when you obtain/receive information as that dictates what you can and can’t do with that information.</a:t>
            </a:r>
          </a:p>
          <a:p>
            <a:endParaRPr lang="en-GB" sz="1600" dirty="0"/>
          </a:p>
          <a:p>
            <a:r>
              <a:rPr lang="en-GB" sz="1600" dirty="0"/>
              <a:t>Using the research as a way in through the back door to provide information  – both by participants and the organisation.</a:t>
            </a:r>
          </a:p>
          <a:p>
            <a:r>
              <a:rPr lang="en-GB" sz="1600" dirty="0"/>
              <a:t>This can cause problems all around and may cause problems for the researcher and their output</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0792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‘bias?</a:t>
            </a:r>
          </a:p>
          <a:p>
            <a:endParaRPr lang="en-GB" dirty="0"/>
          </a:p>
          <a:p>
            <a:r>
              <a:rPr lang="en-GB" dirty="0"/>
              <a:t>Open to class :</a:t>
            </a:r>
          </a:p>
          <a:p>
            <a:endParaRPr lang="en-GB" dirty="0"/>
          </a:p>
          <a:p>
            <a:r>
              <a:rPr lang="en-GB" dirty="0"/>
              <a:t>A couple of  definitions</a:t>
            </a:r>
          </a:p>
          <a:p>
            <a:endParaRPr lang="en-GB" dirty="0"/>
          </a:p>
          <a:p>
            <a:r>
              <a:rPr lang="en-GB" dirty="0"/>
              <a:t>Our bias can be influenced by a number of things  including amongst many things our status , culture, background, etc</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6376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Reswsarcher</a:t>
            </a:r>
            <a:r>
              <a:rPr lang="en-GB" dirty="0"/>
              <a:t> bias can be deliberate ( making false claims) or unconscious ( letting personal feelings, assumptions or stereotypes influence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8413319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dirty="0"/>
              <a:t>Experts in research know that bias can sneak its way in to any research project  - no research can be 100% free from it</a:t>
            </a:r>
          </a:p>
          <a:p>
            <a:endParaRPr lang="en-GB" sz="2800" dirty="0"/>
          </a:p>
          <a:p>
            <a:r>
              <a:rPr lang="en-GB" sz="2800" dirty="0"/>
              <a:t>But when does it become a </a:t>
            </a:r>
            <a:r>
              <a:rPr lang="en-GB" sz="2800" dirty="0" err="1"/>
              <a:t>problme</a:t>
            </a:r>
            <a:r>
              <a:rPr lang="en-GB" sz="2800" dirty="0"/>
              <a:t> and how do researchers control the sources of bias to produce good quality research outputs</a:t>
            </a:r>
          </a:p>
          <a:p>
            <a:endParaRPr lang="en-GB" sz="2800" dirty="0"/>
          </a:p>
          <a:p>
            <a:r>
              <a:rPr lang="en-GB" sz="2800" dirty="0"/>
              <a:t>The aim of reducing bias is to make sure that questions are thoughtfully posed and delivered in a way that allows participants to reveal their true experiences and views without any influence or misrepresentation</a:t>
            </a:r>
          </a:p>
          <a:p>
            <a:endParaRPr lang="en-GB" sz="2800" dirty="0"/>
          </a:p>
          <a:p>
            <a:r>
              <a:rPr lang="en-GB" sz="2800" dirty="0"/>
              <a:t>The risk of bias can come from a number of different aspects of research including the researcher , the participants and questions used.</a:t>
            </a:r>
          </a:p>
          <a:p>
            <a:endParaRPr lang="en-GB" sz="2800" dirty="0"/>
          </a:p>
          <a:p>
            <a:r>
              <a:rPr lang="en-GB" sz="2800" dirty="0">
                <a:ea typeface="Calibri"/>
                <a:cs typeface="Calibri"/>
              </a:rPr>
              <a:t>With participants beware of:</a:t>
            </a:r>
          </a:p>
          <a:p>
            <a:r>
              <a:rPr lang="en-GB" dirty="0"/>
              <a:t>‘1. yea-saying or friendliness bias. This bias occurs when a respondent demonstrates a tendency to agree with and be positive with whatever the researcher presents.</a:t>
            </a:r>
            <a:endParaRPr lang="en-GB" dirty="0">
              <a:ea typeface="Calibri"/>
              <a:cs typeface="Calibri"/>
            </a:endParaRPr>
          </a:p>
          <a:p>
            <a:r>
              <a:rPr lang="en-GB" dirty="0">
                <a:ea typeface="Calibri"/>
                <a:cs typeface="Calibri"/>
              </a:rPr>
              <a:t>2. </a:t>
            </a:r>
            <a:r>
              <a:rPr lang="en-GB" dirty="0"/>
              <a:t>his involves respondents answering questions in a way that that they think will lead to them being liked and accepted.</a:t>
            </a:r>
            <a:endParaRPr lang="en-GB" dirty="0">
              <a:ea typeface="Calibri"/>
              <a:cs typeface="Calibri"/>
            </a:endParaRPr>
          </a:p>
          <a:p>
            <a:r>
              <a:rPr lang="en-GB" dirty="0">
                <a:ea typeface="Calibri"/>
                <a:cs typeface="Calibri"/>
              </a:rPr>
              <a:t>3. </a:t>
            </a:r>
            <a:r>
              <a:rPr lang="en-GB" dirty="0"/>
              <a:t>when respondents know or think that they know the researcher.  Their feelings and opinions  towards  the researcher/sponsor may bias their answers. </a:t>
            </a:r>
            <a:endParaRPr lang="en-US" dirty="0"/>
          </a:p>
          <a:p>
            <a:endParaRPr lang="en-GB" dirty="0">
              <a:ea typeface="Calibri"/>
              <a:cs typeface="Calibri"/>
            </a:endParaRPr>
          </a:p>
          <a:p>
            <a:r>
              <a:rPr lang="en-GB" dirty="0">
                <a:ea typeface="Calibri"/>
                <a:cs typeface="Calibri"/>
              </a:rPr>
              <a:t>Your bias will clearly show in your writing up – perhaps too one sided and not balanced</a:t>
            </a:r>
          </a:p>
          <a:p>
            <a:endParaRPr lang="en-GB" sz="2800" dirty="0">
              <a:ea typeface="Calibri"/>
              <a:cs typeface="Calibri"/>
            </a:endParaRPr>
          </a:p>
          <a:p>
            <a:r>
              <a:rPr lang="en-GB" sz="2800" dirty="0">
                <a:ea typeface="Calibri"/>
                <a:cs typeface="Calibri"/>
              </a:rPr>
              <a:t>SO BEAWRE OF IT at all times and especially when you are writing up your final documents.</a:t>
            </a:r>
            <a:endParaRPr lang="en-GB" sz="2800" dirty="0"/>
          </a:p>
          <a:p>
            <a:endParaRPr lang="en-GB" sz="2800" dirty="0"/>
          </a:p>
          <a:p>
            <a:endParaRPr lang="en-GB" sz="2800" dirty="0"/>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6212463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1183625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4" y="2028598"/>
            <a:ext cx="5131569" cy="2954219"/>
          </a:xfrm>
        </p:spPr>
        <p:txBody>
          <a:bodyPr>
            <a:normAutofit fontScale="90000"/>
          </a:bodyPr>
          <a:lstStyle/>
          <a:p>
            <a:br>
              <a:rPr lang="en-GB" b="1" dirty="0">
                <a:solidFill>
                  <a:schemeClr val="bg1"/>
                </a:solidFill>
              </a:rPr>
            </a:br>
            <a:r>
              <a:rPr lang="en-GB" sz="4000" b="1" dirty="0">
                <a:solidFill>
                  <a:srgbClr val="002060"/>
                </a:solidFill>
              </a:rPr>
              <a:t>BSc programme</a:t>
            </a:r>
            <a:br>
              <a:rPr lang="en-GB" sz="4000" b="1" dirty="0">
                <a:solidFill>
                  <a:srgbClr val="002060"/>
                </a:solidFill>
              </a:rPr>
            </a:br>
            <a:r>
              <a:rPr lang="en-GB" sz="4000" b="1" dirty="0">
                <a:solidFill>
                  <a:srgbClr val="002060"/>
                </a:solidFill>
              </a:rPr>
              <a:t>Lesson: </a:t>
            </a:r>
            <a:br>
              <a:rPr lang="en-GB" sz="4000" b="1" dirty="0">
                <a:solidFill>
                  <a:srgbClr val="002060"/>
                </a:solidFill>
              </a:rPr>
            </a:br>
            <a:r>
              <a:rPr lang="en-GB" sz="4000" b="1" dirty="0">
                <a:solidFill>
                  <a:srgbClr val="002060"/>
                </a:solidFill>
              </a:rPr>
              <a:t>Researcher positionality</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1859339"/>
            <a:ext cx="5263438" cy="2031325"/>
          </a:xfrm>
          <a:prstGeom prst="rect">
            <a:avLst/>
          </a:prstGeom>
          <a:noFill/>
        </p:spPr>
        <p:txBody>
          <a:bodyPr wrap="square" lIns="91440" tIns="45720" rIns="91440" bIns="45720" rtlCol="0" anchor="t">
            <a:spAutoFit/>
          </a:bodyPr>
          <a:lstStyle/>
          <a:p>
            <a:pPr algn="ctr"/>
            <a:r>
              <a:rPr lang="en-GB" sz="3600" b="1" dirty="0" err="1">
                <a:solidFill>
                  <a:schemeClr val="bg1"/>
                </a:solidFill>
              </a:rPr>
              <a:t>Rhaglen</a:t>
            </a:r>
            <a:r>
              <a:rPr lang="en-GB" sz="3600" b="1" dirty="0">
                <a:solidFill>
                  <a:schemeClr val="bg1"/>
                </a:solidFill>
              </a:rPr>
              <a:t> </a:t>
            </a:r>
            <a:r>
              <a:rPr lang="en-GB" sz="3600" b="1" dirty="0" err="1">
                <a:solidFill>
                  <a:schemeClr val="bg1"/>
                </a:solidFill>
              </a:rPr>
              <a:t>Bsc</a:t>
            </a:r>
          </a:p>
          <a:p>
            <a:pPr algn="ctr"/>
            <a:r>
              <a:rPr lang="en-GB" sz="3600" b="1" dirty="0" err="1">
                <a:solidFill>
                  <a:schemeClr val="bg1"/>
                </a:solidFill>
              </a:rPr>
              <a:t>Gwers</a:t>
            </a:r>
            <a:r>
              <a:rPr lang="en-GB" sz="3600" b="1" dirty="0">
                <a:solidFill>
                  <a:schemeClr val="bg1"/>
                </a:solidFill>
              </a:rPr>
              <a:t>: </a:t>
            </a:r>
          </a:p>
          <a:p>
            <a:pPr algn="ctr"/>
            <a:r>
              <a:rPr lang="en-GB" sz="3600" b="1" dirty="0" err="1">
                <a:solidFill>
                  <a:schemeClr val="bg1"/>
                </a:solidFill>
              </a:rPr>
              <a:t>LLeoliad</a:t>
            </a:r>
            <a:r>
              <a:rPr lang="en-GB" sz="3600" b="1" dirty="0">
                <a:solidFill>
                  <a:schemeClr val="bg1"/>
                </a:solidFill>
              </a:rPr>
              <a:t> </a:t>
            </a:r>
            <a:r>
              <a:rPr lang="en-GB" sz="3600" b="1" dirty="0" err="1">
                <a:solidFill>
                  <a:schemeClr val="bg1"/>
                </a:solidFill>
              </a:rPr>
              <a:t>ymchilydd</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r>
              <a:rPr lang="en-GB" dirty="0"/>
              <a:t>What is meant by ‘internal’ and ‘external’ researcher</a:t>
            </a:r>
          </a:p>
          <a:p>
            <a:r>
              <a:rPr lang="en-GB" dirty="0"/>
              <a:t>Identify the challenges of ‘internal research’</a:t>
            </a:r>
          </a:p>
          <a:p>
            <a:r>
              <a:rPr lang="en-GB" dirty="0"/>
              <a:t>Consider the ethical issues of ‘internal research’ </a:t>
            </a:r>
          </a:p>
          <a:p>
            <a:r>
              <a:rPr lang="en-GB" dirty="0"/>
              <a:t>List the core types of 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C5E27-A4BD-F3DA-953A-8F0CB6DC5CBF}"/>
              </a:ext>
            </a:extLst>
          </p:cNvPr>
          <p:cNvSpPr>
            <a:spLocks noGrp="1"/>
          </p:cNvSpPr>
          <p:nvPr>
            <p:ph type="title"/>
          </p:nvPr>
        </p:nvSpPr>
        <p:spPr>
          <a:solidFill>
            <a:srgbClr val="002060"/>
          </a:solidFill>
        </p:spPr>
        <p:txBody>
          <a:bodyPr/>
          <a:lstStyle/>
          <a:p>
            <a:r>
              <a:rPr lang="en-GB" dirty="0">
                <a:solidFill>
                  <a:schemeClr val="bg1"/>
                </a:solidFill>
              </a:rPr>
              <a:t>Researcher Positionality</a:t>
            </a:r>
          </a:p>
        </p:txBody>
      </p:sp>
      <p:pic>
        <p:nvPicPr>
          <p:cNvPr id="5" name="Content Placeholder 4">
            <a:extLst>
              <a:ext uri="{FF2B5EF4-FFF2-40B4-BE49-F238E27FC236}">
                <a16:creationId xmlns:a16="http://schemas.microsoft.com/office/drawing/2014/main" id="{D55B7925-7FF8-C031-001E-47BEA04A522E}"/>
              </a:ext>
            </a:extLst>
          </p:cNvPr>
          <p:cNvPicPr>
            <a:picLocks noGrp="1" noChangeAspect="1"/>
          </p:cNvPicPr>
          <p:nvPr>
            <p:ph sz="half" idx="1"/>
          </p:nvPr>
        </p:nvPicPr>
        <p:blipFill>
          <a:blip r:embed="rId3"/>
          <a:stretch>
            <a:fillRect/>
          </a:stretch>
        </p:blipFill>
        <p:spPr>
          <a:xfrm>
            <a:off x="1182031" y="1639230"/>
            <a:ext cx="3989040" cy="3989040"/>
          </a:xfrm>
          <a:prstGeom prst="rect">
            <a:avLst/>
          </a:prstGeom>
        </p:spPr>
      </p:pic>
      <p:sp>
        <p:nvSpPr>
          <p:cNvPr id="4" name="Content Placeholder 3">
            <a:extLst>
              <a:ext uri="{FF2B5EF4-FFF2-40B4-BE49-F238E27FC236}">
                <a16:creationId xmlns:a16="http://schemas.microsoft.com/office/drawing/2014/main" id="{A94AF931-B630-CFB1-0A2A-98323D911B58}"/>
              </a:ext>
            </a:extLst>
          </p:cNvPr>
          <p:cNvSpPr>
            <a:spLocks noGrp="1"/>
          </p:cNvSpPr>
          <p:nvPr>
            <p:ph sz="half" idx="2"/>
          </p:nvPr>
        </p:nvSpPr>
        <p:spPr>
          <a:xfrm>
            <a:off x="6197600" y="1600201"/>
            <a:ext cx="5384800" cy="1828799"/>
          </a:xfrm>
          <a:solidFill>
            <a:schemeClr val="accent5">
              <a:lumMod val="40000"/>
              <a:lumOff val="60000"/>
            </a:schemeClr>
          </a:solidFill>
        </p:spPr>
        <p:txBody>
          <a:bodyPr>
            <a:normAutofit/>
          </a:bodyPr>
          <a:lstStyle/>
          <a:p>
            <a:pPr marL="0" indent="0">
              <a:buNone/>
            </a:pPr>
            <a:r>
              <a:rPr lang="en-GB" dirty="0"/>
              <a:t>‘The position that the researcher has chosen to adopt within a given research study’ </a:t>
            </a:r>
            <a:r>
              <a:rPr lang="en-GB" sz="1600" i="1" dirty="0"/>
              <a:t>(Savin-Baden &amp; Major, 2013.p.71)</a:t>
            </a:r>
          </a:p>
          <a:p>
            <a:pPr marL="0" indent="0">
              <a:buNone/>
            </a:pPr>
            <a:endParaRPr lang="en-GB" sz="1600" i="1" dirty="0"/>
          </a:p>
        </p:txBody>
      </p:sp>
      <p:sp>
        <p:nvSpPr>
          <p:cNvPr id="6" name="Rectangle 5">
            <a:extLst>
              <a:ext uri="{FF2B5EF4-FFF2-40B4-BE49-F238E27FC236}">
                <a16:creationId xmlns:a16="http://schemas.microsoft.com/office/drawing/2014/main" id="{319142E7-4602-99DE-29AD-EC757403FC9B}"/>
              </a:ext>
            </a:extLst>
          </p:cNvPr>
          <p:cNvSpPr/>
          <p:nvPr/>
        </p:nvSpPr>
        <p:spPr>
          <a:xfrm>
            <a:off x="6197601" y="3836020"/>
            <a:ext cx="5221248" cy="156117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GB" sz="2400" dirty="0">
                <a:solidFill>
                  <a:schemeClr val="tx1"/>
                </a:solidFill>
              </a:rPr>
              <a:t>The subject being investigated</a:t>
            </a:r>
          </a:p>
          <a:p>
            <a:pPr marL="342900" indent="-342900" algn="ctr">
              <a:buAutoNum type="arabicPeriod"/>
            </a:pPr>
            <a:r>
              <a:rPr lang="en-GB" sz="2400" dirty="0">
                <a:solidFill>
                  <a:schemeClr val="tx1"/>
                </a:solidFill>
              </a:rPr>
              <a:t>The research participants</a:t>
            </a:r>
          </a:p>
          <a:p>
            <a:pPr marL="342900" indent="-342900" algn="ctr">
              <a:buAutoNum type="arabicPeriod"/>
            </a:pPr>
            <a:r>
              <a:rPr lang="en-GB" sz="2400" dirty="0">
                <a:solidFill>
                  <a:schemeClr val="tx1"/>
                </a:solidFill>
              </a:rPr>
              <a:t>The research context and process</a:t>
            </a:r>
          </a:p>
        </p:txBody>
      </p:sp>
    </p:spTree>
    <p:extLst>
      <p:ext uri="{BB962C8B-B14F-4D97-AF65-F5344CB8AC3E}">
        <p14:creationId xmlns:p14="http://schemas.microsoft.com/office/powerpoint/2010/main" val="656470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Task – </a:t>
            </a:r>
            <a:r>
              <a:rPr lang="en-GB" dirty="0">
                <a:solidFill>
                  <a:schemeClr val="bg1"/>
                </a:solidFill>
              </a:rPr>
              <a:t>Are you an …</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sz="half" idx="1"/>
          </p:nvPr>
        </p:nvSpPr>
        <p:spPr>
          <a:xfrm>
            <a:off x="609600" y="1600201"/>
            <a:ext cx="3697357" cy="3989040"/>
          </a:xfrm>
        </p:spPr>
        <p:txBody>
          <a:bodyPr>
            <a:normAutofit/>
          </a:bodyPr>
          <a:lstStyle/>
          <a:p>
            <a:pPr marL="0" indent="0" algn="ctr">
              <a:buNone/>
            </a:pPr>
            <a:r>
              <a:rPr lang="en-GB" sz="3200" b="1" i="1" dirty="0">
                <a:solidFill>
                  <a:srgbClr val="0070C0"/>
                </a:solidFill>
              </a:rPr>
              <a:t>Insider researcher</a:t>
            </a:r>
            <a:endParaRPr lang="en-GB" sz="3200" b="1" dirty="0"/>
          </a:p>
        </p:txBody>
      </p:sp>
      <p:sp>
        <p:nvSpPr>
          <p:cNvPr id="3" name="Content Placeholder 2">
            <a:extLst>
              <a:ext uri="{FF2B5EF4-FFF2-40B4-BE49-F238E27FC236}">
                <a16:creationId xmlns:a16="http://schemas.microsoft.com/office/drawing/2014/main" id="{6EA55C08-CBFC-AC43-6E1F-B963C8FAA6C5}"/>
              </a:ext>
            </a:extLst>
          </p:cNvPr>
          <p:cNvSpPr>
            <a:spLocks noGrp="1"/>
          </p:cNvSpPr>
          <p:nvPr>
            <p:ph sz="half" idx="2"/>
          </p:nvPr>
        </p:nvSpPr>
        <p:spPr>
          <a:xfrm>
            <a:off x="7726016" y="1600201"/>
            <a:ext cx="3856383" cy="3989040"/>
          </a:xfrm>
        </p:spPr>
        <p:txBody>
          <a:bodyPr/>
          <a:lstStyle/>
          <a:p>
            <a:pPr marL="0" indent="0" algn="ctr">
              <a:buNone/>
            </a:pPr>
            <a:r>
              <a:rPr lang="en-GB" dirty="0"/>
              <a:t> </a:t>
            </a:r>
            <a:r>
              <a:rPr lang="en-GB" b="1" i="1" dirty="0">
                <a:solidFill>
                  <a:srgbClr val="7030A0"/>
                </a:solidFill>
              </a:rPr>
              <a:t>Outsider Researcher</a:t>
            </a:r>
          </a:p>
        </p:txBody>
      </p:sp>
      <p:sp>
        <p:nvSpPr>
          <p:cNvPr id="4" name="Oval 3">
            <a:extLst>
              <a:ext uri="{FF2B5EF4-FFF2-40B4-BE49-F238E27FC236}">
                <a16:creationId xmlns:a16="http://schemas.microsoft.com/office/drawing/2014/main" id="{4AD9100D-0630-93BC-23E4-0B52E08A1232}"/>
              </a:ext>
            </a:extLst>
          </p:cNvPr>
          <p:cNvSpPr/>
          <p:nvPr/>
        </p:nvSpPr>
        <p:spPr>
          <a:xfrm>
            <a:off x="4996069" y="2494721"/>
            <a:ext cx="1550504" cy="1325218"/>
          </a:xfrm>
          <a:prstGeom prst="ellipse">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OR</a:t>
            </a:r>
          </a:p>
        </p:txBody>
      </p:sp>
      <p:pic>
        <p:nvPicPr>
          <p:cNvPr id="6" name="Picture 5">
            <a:extLst>
              <a:ext uri="{FF2B5EF4-FFF2-40B4-BE49-F238E27FC236}">
                <a16:creationId xmlns:a16="http://schemas.microsoft.com/office/drawing/2014/main" id="{94ECEB7E-2177-6BF6-A75E-0B932097428D}"/>
              </a:ext>
            </a:extLst>
          </p:cNvPr>
          <p:cNvPicPr>
            <a:picLocks noChangeAspect="1"/>
          </p:cNvPicPr>
          <p:nvPr/>
        </p:nvPicPr>
        <p:blipFill>
          <a:blip r:embed="rId3"/>
          <a:stretch>
            <a:fillRect/>
          </a:stretch>
        </p:blipFill>
        <p:spPr>
          <a:xfrm>
            <a:off x="7533859" y="2380344"/>
            <a:ext cx="4240695" cy="2841526"/>
          </a:xfrm>
          <a:prstGeom prst="rect">
            <a:avLst/>
          </a:prstGeom>
        </p:spPr>
      </p:pic>
      <p:pic>
        <p:nvPicPr>
          <p:cNvPr id="7" name="Picture 6">
            <a:extLst>
              <a:ext uri="{FF2B5EF4-FFF2-40B4-BE49-F238E27FC236}">
                <a16:creationId xmlns:a16="http://schemas.microsoft.com/office/drawing/2014/main" id="{C9655BC4-CF3A-C212-E803-C8BA42D81BAD}"/>
              </a:ext>
            </a:extLst>
          </p:cNvPr>
          <p:cNvPicPr>
            <a:picLocks noChangeAspect="1"/>
          </p:cNvPicPr>
          <p:nvPr/>
        </p:nvPicPr>
        <p:blipFill>
          <a:blip r:embed="rId4"/>
          <a:stretch>
            <a:fillRect/>
          </a:stretch>
        </p:blipFill>
        <p:spPr>
          <a:xfrm>
            <a:off x="609599" y="2547814"/>
            <a:ext cx="3368954" cy="2674056"/>
          </a:xfrm>
          <a:prstGeom prst="rect">
            <a:avLst/>
          </a:prstGeom>
        </p:spPr>
      </p:pic>
    </p:spTree>
    <p:extLst>
      <p:ext uri="{BB962C8B-B14F-4D97-AF65-F5344CB8AC3E}">
        <p14:creationId xmlns:p14="http://schemas.microsoft.com/office/powerpoint/2010/main" val="2612822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4A0A-4E1F-86F3-2E97-96443520B099}"/>
              </a:ext>
            </a:extLst>
          </p:cNvPr>
          <p:cNvSpPr>
            <a:spLocks noGrp="1"/>
          </p:cNvSpPr>
          <p:nvPr>
            <p:ph type="title"/>
          </p:nvPr>
        </p:nvSpPr>
        <p:spPr>
          <a:solidFill>
            <a:srgbClr val="002060"/>
          </a:solidFill>
        </p:spPr>
        <p:txBody>
          <a:bodyPr/>
          <a:lstStyle/>
          <a:p>
            <a:r>
              <a:rPr lang="en-GB" dirty="0">
                <a:solidFill>
                  <a:schemeClr val="bg1"/>
                </a:solidFill>
              </a:rPr>
              <a:t>‘Insider’ and ‘Outsider’ Researcher</a:t>
            </a:r>
          </a:p>
        </p:txBody>
      </p:sp>
      <p:pic>
        <p:nvPicPr>
          <p:cNvPr id="4" name="Content Placeholder 3">
            <a:extLst>
              <a:ext uri="{FF2B5EF4-FFF2-40B4-BE49-F238E27FC236}">
                <a16:creationId xmlns:a16="http://schemas.microsoft.com/office/drawing/2014/main" id="{016E498C-DEE7-53C2-0D39-5DA3B5902066}"/>
              </a:ext>
            </a:extLst>
          </p:cNvPr>
          <p:cNvPicPr>
            <a:picLocks noGrp="1" noChangeAspect="1"/>
          </p:cNvPicPr>
          <p:nvPr>
            <p:ph idx="1"/>
          </p:nvPr>
        </p:nvPicPr>
        <p:blipFill>
          <a:blip r:embed="rId3"/>
          <a:stretch>
            <a:fillRect/>
          </a:stretch>
        </p:blipFill>
        <p:spPr>
          <a:xfrm>
            <a:off x="3328698" y="1709288"/>
            <a:ext cx="5168531" cy="3439423"/>
          </a:xfrm>
          <a:prstGeom prst="rect">
            <a:avLst/>
          </a:prstGeom>
        </p:spPr>
      </p:pic>
      <p:sp>
        <p:nvSpPr>
          <p:cNvPr id="5" name="Oval 4">
            <a:extLst>
              <a:ext uri="{FF2B5EF4-FFF2-40B4-BE49-F238E27FC236}">
                <a16:creationId xmlns:a16="http://schemas.microsoft.com/office/drawing/2014/main" id="{E9A73D32-C6E5-4211-3BB0-D6805A5F206E}"/>
              </a:ext>
            </a:extLst>
          </p:cNvPr>
          <p:cNvSpPr/>
          <p:nvPr/>
        </p:nvSpPr>
        <p:spPr>
          <a:xfrm>
            <a:off x="423747" y="2430966"/>
            <a:ext cx="2587082" cy="2364058"/>
          </a:xfrm>
          <a:prstGeom prst="ellipse">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INSIDER</a:t>
            </a:r>
          </a:p>
        </p:txBody>
      </p:sp>
      <p:sp>
        <p:nvSpPr>
          <p:cNvPr id="6" name="Oval 5">
            <a:extLst>
              <a:ext uri="{FF2B5EF4-FFF2-40B4-BE49-F238E27FC236}">
                <a16:creationId xmlns:a16="http://schemas.microsoft.com/office/drawing/2014/main" id="{51262866-1F92-F417-4597-AA259867202C}"/>
              </a:ext>
            </a:extLst>
          </p:cNvPr>
          <p:cNvSpPr/>
          <p:nvPr/>
        </p:nvSpPr>
        <p:spPr>
          <a:xfrm>
            <a:off x="8747503" y="2430966"/>
            <a:ext cx="2566099" cy="2208630"/>
          </a:xfrm>
          <a:prstGeom prst="ellips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OUTSIDER</a:t>
            </a:r>
          </a:p>
        </p:txBody>
      </p:sp>
    </p:spTree>
    <p:extLst>
      <p:ext uri="{BB962C8B-B14F-4D97-AF65-F5344CB8AC3E}">
        <p14:creationId xmlns:p14="http://schemas.microsoft.com/office/powerpoint/2010/main" val="3527573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3D311-7F3F-DABE-AD87-82E1AB70D09A}"/>
              </a:ext>
            </a:extLst>
          </p:cNvPr>
          <p:cNvSpPr>
            <a:spLocks noGrp="1"/>
          </p:cNvSpPr>
          <p:nvPr>
            <p:ph type="title"/>
          </p:nvPr>
        </p:nvSpPr>
        <p:spPr>
          <a:solidFill>
            <a:srgbClr val="002060"/>
          </a:solidFill>
        </p:spPr>
        <p:txBody>
          <a:bodyPr/>
          <a:lstStyle/>
          <a:p>
            <a:r>
              <a:rPr lang="en-GB" dirty="0"/>
              <a:t> </a:t>
            </a:r>
            <a:r>
              <a:rPr lang="en-GB" dirty="0">
                <a:solidFill>
                  <a:schemeClr val="bg1"/>
                </a:solidFill>
              </a:rPr>
              <a:t>‘Outsider Researcher’ </a:t>
            </a:r>
          </a:p>
        </p:txBody>
      </p:sp>
      <p:sp>
        <p:nvSpPr>
          <p:cNvPr id="3" name="Content Placeholder 2">
            <a:extLst>
              <a:ext uri="{FF2B5EF4-FFF2-40B4-BE49-F238E27FC236}">
                <a16:creationId xmlns:a16="http://schemas.microsoft.com/office/drawing/2014/main" id="{99BC73F8-F7BD-50FC-BB39-317A07003489}"/>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dirty="0"/>
              <a:t>How do you define an ‘outsider researcher’?</a:t>
            </a:r>
          </a:p>
        </p:txBody>
      </p:sp>
      <p:pic>
        <p:nvPicPr>
          <p:cNvPr id="8" name="Content Placeholder 7">
            <a:extLst>
              <a:ext uri="{FF2B5EF4-FFF2-40B4-BE49-F238E27FC236}">
                <a16:creationId xmlns:a16="http://schemas.microsoft.com/office/drawing/2014/main" id="{7A5E8787-9B2E-9CA4-66BE-7291C4CD5E65}"/>
              </a:ext>
            </a:extLst>
          </p:cNvPr>
          <p:cNvPicPr>
            <a:picLocks noGrp="1" noChangeAspect="1"/>
          </p:cNvPicPr>
          <p:nvPr>
            <p:ph sz="half" idx="2"/>
          </p:nvPr>
        </p:nvPicPr>
        <p:blipFill>
          <a:blip r:embed="rId3"/>
          <a:stretch>
            <a:fillRect/>
          </a:stretch>
        </p:blipFill>
        <p:spPr>
          <a:xfrm>
            <a:off x="7127061" y="1445186"/>
            <a:ext cx="4157973" cy="4157973"/>
          </a:xfrm>
          <a:prstGeom prst="rect">
            <a:avLst/>
          </a:prstGeom>
        </p:spPr>
      </p:pic>
    </p:spTree>
    <p:extLst>
      <p:ext uri="{BB962C8B-B14F-4D97-AF65-F5344CB8AC3E}">
        <p14:creationId xmlns:p14="http://schemas.microsoft.com/office/powerpoint/2010/main" val="1238943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F8961-B62B-038B-F6F4-DEBD18A1957C}"/>
              </a:ext>
            </a:extLst>
          </p:cNvPr>
          <p:cNvSpPr>
            <a:spLocks noGrp="1"/>
          </p:cNvSpPr>
          <p:nvPr>
            <p:ph type="title"/>
          </p:nvPr>
        </p:nvSpPr>
        <p:spPr>
          <a:solidFill>
            <a:srgbClr val="002060"/>
          </a:solidFill>
        </p:spPr>
        <p:txBody>
          <a:bodyPr/>
          <a:lstStyle/>
          <a:p>
            <a:r>
              <a:rPr lang="en-GB" dirty="0">
                <a:solidFill>
                  <a:schemeClr val="bg1"/>
                </a:solidFill>
              </a:rPr>
              <a:t>An ‘outsider researcher’ is…</a:t>
            </a:r>
          </a:p>
        </p:txBody>
      </p:sp>
      <p:sp>
        <p:nvSpPr>
          <p:cNvPr id="4" name="Content Placeholder 3">
            <a:extLst>
              <a:ext uri="{FF2B5EF4-FFF2-40B4-BE49-F238E27FC236}">
                <a16:creationId xmlns:a16="http://schemas.microsoft.com/office/drawing/2014/main" id="{B66941A2-724F-B8F9-4149-FB08ABEA73E0}"/>
              </a:ext>
            </a:extLst>
          </p:cNvPr>
          <p:cNvSpPr>
            <a:spLocks noGrp="1"/>
          </p:cNvSpPr>
          <p:nvPr>
            <p:ph sz="half" idx="2"/>
          </p:nvPr>
        </p:nvSpPr>
        <p:spPr/>
        <p:txBody>
          <a:bodyPr/>
          <a:lstStyle/>
          <a:p>
            <a:r>
              <a:rPr lang="en-GB" dirty="0"/>
              <a:t>‘a researcher that inquires from a perspective outside of the community being studied’</a:t>
            </a:r>
          </a:p>
          <a:p>
            <a:r>
              <a:rPr lang="en-GB" dirty="0"/>
              <a:t>‘A researcher is considered an outsider when he/she does not belong to the group to which the participants belong’ </a:t>
            </a:r>
            <a:r>
              <a:rPr lang="en-GB" sz="1600" dirty="0"/>
              <a:t>(Braun &amp; Clarke,2013)</a:t>
            </a:r>
          </a:p>
        </p:txBody>
      </p:sp>
      <p:pic>
        <p:nvPicPr>
          <p:cNvPr id="8" name="Content Placeholder 7">
            <a:extLst>
              <a:ext uri="{FF2B5EF4-FFF2-40B4-BE49-F238E27FC236}">
                <a16:creationId xmlns:a16="http://schemas.microsoft.com/office/drawing/2014/main" id="{00A3A740-255C-5D35-E3ED-1A2ABE30DED6}"/>
              </a:ext>
            </a:extLst>
          </p:cNvPr>
          <p:cNvPicPr>
            <a:picLocks noGrp="1" noChangeAspect="1"/>
          </p:cNvPicPr>
          <p:nvPr>
            <p:ph sz="half" idx="1"/>
          </p:nvPr>
        </p:nvPicPr>
        <p:blipFill>
          <a:blip r:embed="rId3"/>
          <a:stretch>
            <a:fillRect/>
          </a:stretch>
        </p:blipFill>
        <p:spPr>
          <a:xfrm>
            <a:off x="1315844" y="1544308"/>
            <a:ext cx="4036741" cy="4036741"/>
          </a:xfrm>
          <a:prstGeom prst="rect">
            <a:avLst/>
          </a:prstGeom>
        </p:spPr>
      </p:pic>
    </p:spTree>
    <p:extLst>
      <p:ext uri="{BB962C8B-B14F-4D97-AF65-F5344CB8AC3E}">
        <p14:creationId xmlns:p14="http://schemas.microsoft.com/office/powerpoint/2010/main" val="283412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9547-EE01-9491-7AD6-E1166C004AED}"/>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4" name="Content Placeholder 3">
            <a:extLst>
              <a:ext uri="{FF2B5EF4-FFF2-40B4-BE49-F238E27FC236}">
                <a16:creationId xmlns:a16="http://schemas.microsoft.com/office/drawing/2014/main" id="{E9B555E5-E302-69BC-598C-2859ACCD96BB}"/>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sz="3200" b="1" dirty="0"/>
              <a:t>How do you define an ‘insider researcher’?</a:t>
            </a:r>
          </a:p>
        </p:txBody>
      </p:sp>
      <p:pic>
        <p:nvPicPr>
          <p:cNvPr id="6" name="Content Placeholder 5">
            <a:extLst>
              <a:ext uri="{FF2B5EF4-FFF2-40B4-BE49-F238E27FC236}">
                <a16:creationId xmlns:a16="http://schemas.microsoft.com/office/drawing/2014/main" id="{2E7DBFBF-E267-5ED6-BD6F-B8E2F7112926}"/>
              </a:ext>
            </a:extLst>
          </p:cNvPr>
          <p:cNvPicPr>
            <a:picLocks noGrp="1" noChangeAspect="1"/>
          </p:cNvPicPr>
          <p:nvPr>
            <p:ph sz="half" idx="2"/>
          </p:nvPr>
        </p:nvPicPr>
        <p:blipFill>
          <a:blip r:embed="rId3"/>
          <a:stretch>
            <a:fillRect/>
          </a:stretch>
        </p:blipFill>
        <p:spPr>
          <a:xfrm>
            <a:off x="7394690" y="1600201"/>
            <a:ext cx="3763963" cy="3763963"/>
          </a:xfrm>
          <a:prstGeom prst="rect">
            <a:avLst/>
          </a:prstGeom>
        </p:spPr>
      </p:pic>
    </p:spTree>
    <p:extLst>
      <p:ext uri="{BB962C8B-B14F-4D97-AF65-F5344CB8AC3E}">
        <p14:creationId xmlns:p14="http://schemas.microsoft.com/office/powerpoint/2010/main" val="405179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FA3B1-6E53-9476-14B5-C84FD7106567}"/>
              </a:ext>
            </a:extLst>
          </p:cNvPr>
          <p:cNvSpPr>
            <a:spLocks noGrp="1"/>
          </p:cNvSpPr>
          <p:nvPr>
            <p:ph type="title"/>
          </p:nvPr>
        </p:nvSpPr>
        <p:spPr>
          <a:solidFill>
            <a:srgbClr val="002060"/>
          </a:solidFill>
        </p:spPr>
        <p:txBody>
          <a:bodyPr/>
          <a:lstStyle/>
          <a:p>
            <a:r>
              <a:rPr lang="en-GB" dirty="0">
                <a:solidFill>
                  <a:schemeClr val="bg1"/>
                </a:solidFill>
              </a:rPr>
              <a:t>An ‘insider researcher’ is….</a:t>
            </a:r>
          </a:p>
        </p:txBody>
      </p:sp>
      <p:pic>
        <p:nvPicPr>
          <p:cNvPr id="5" name="Content Placeholder 4">
            <a:extLst>
              <a:ext uri="{FF2B5EF4-FFF2-40B4-BE49-F238E27FC236}">
                <a16:creationId xmlns:a16="http://schemas.microsoft.com/office/drawing/2014/main" id="{F2D58056-E201-738E-DFF2-0A63384C9649}"/>
              </a:ext>
            </a:extLst>
          </p:cNvPr>
          <p:cNvPicPr>
            <a:picLocks noGrp="1" noChangeAspect="1"/>
          </p:cNvPicPr>
          <p:nvPr>
            <p:ph sz="half" idx="1"/>
          </p:nvPr>
        </p:nvPicPr>
        <p:blipFill>
          <a:blip r:embed="rId3"/>
          <a:stretch>
            <a:fillRect/>
          </a:stretch>
        </p:blipFill>
        <p:spPr>
          <a:xfrm>
            <a:off x="1421221" y="1714115"/>
            <a:ext cx="3761558" cy="3761558"/>
          </a:xfrm>
          <a:prstGeom prst="rect">
            <a:avLst/>
          </a:prstGeom>
        </p:spPr>
      </p:pic>
      <p:sp>
        <p:nvSpPr>
          <p:cNvPr id="4" name="Content Placeholder 3">
            <a:extLst>
              <a:ext uri="{FF2B5EF4-FFF2-40B4-BE49-F238E27FC236}">
                <a16:creationId xmlns:a16="http://schemas.microsoft.com/office/drawing/2014/main" id="{BC347E37-EA83-388E-0490-F32ECE49A537}"/>
              </a:ext>
            </a:extLst>
          </p:cNvPr>
          <p:cNvSpPr>
            <a:spLocks noGrp="1"/>
          </p:cNvSpPr>
          <p:nvPr>
            <p:ph sz="half" idx="2"/>
          </p:nvPr>
        </p:nvSpPr>
        <p:spPr/>
        <p:txBody>
          <a:bodyPr vert="horz" lIns="91440" tIns="45720" rIns="91440" bIns="45720" rtlCol="0" anchor="t">
            <a:normAutofit/>
          </a:bodyPr>
          <a:lstStyle/>
          <a:p>
            <a:pPr marL="0" indent="0">
              <a:buNone/>
            </a:pPr>
            <a:r>
              <a:rPr lang="en-GB" dirty="0"/>
              <a:t> ‘Insiders are considered part of the community in which they are conducting research’ </a:t>
            </a:r>
            <a:r>
              <a:rPr lang="en-GB" sz="1600" dirty="0"/>
              <a:t>(Woods,2019)</a:t>
            </a:r>
          </a:p>
          <a:p>
            <a:pPr marL="0" indent="0">
              <a:buNone/>
            </a:pPr>
            <a:endParaRPr lang="en-GB" sz="1600" dirty="0"/>
          </a:p>
          <a:p>
            <a:pPr marL="0" indent="0">
              <a:buNone/>
            </a:pPr>
            <a:r>
              <a:rPr lang="en-GB" dirty="0"/>
              <a:t>‘A researcher is considered an insider when s/he shares particular attributes with the participants of the study’ </a:t>
            </a:r>
            <a:r>
              <a:rPr lang="en-GB" sz="1800" dirty="0"/>
              <a:t>(Braun &amp; Clarke’, 2013)</a:t>
            </a:r>
          </a:p>
          <a:p>
            <a:pPr marL="0" indent="0">
              <a:buNone/>
            </a:pPr>
            <a:endParaRPr lang="en-GB" sz="18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27959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F8FD-E49A-B612-C2C0-5305C8A83F87}"/>
              </a:ext>
            </a:extLst>
          </p:cNvPr>
          <p:cNvSpPr>
            <a:spLocks noGrp="1"/>
          </p:cNvSpPr>
          <p:nvPr>
            <p:ph type="title"/>
          </p:nvPr>
        </p:nvSpPr>
        <p:spPr>
          <a:solidFill>
            <a:srgbClr val="002060"/>
          </a:solidFill>
        </p:spPr>
        <p:txBody>
          <a:bodyPr>
            <a:normAutofit/>
          </a:bodyPr>
          <a:lstStyle/>
          <a:p>
            <a:r>
              <a:rPr lang="en-GB" dirty="0">
                <a:solidFill>
                  <a:schemeClr val="bg1"/>
                </a:solidFill>
              </a:rPr>
              <a:t>‘Insider’ v ‘Outsider’ Researcher</a:t>
            </a:r>
          </a:p>
        </p:txBody>
      </p:sp>
      <p:pic>
        <p:nvPicPr>
          <p:cNvPr id="4" name="Content Placeholder 3">
            <a:extLst>
              <a:ext uri="{FF2B5EF4-FFF2-40B4-BE49-F238E27FC236}">
                <a16:creationId xmlns:a16="http://schemas.microsoft.com/office/drawing/2014/main" id="{9A35FBC4-7AD3-84DD-86A5-E4378B5030D6}"/>
              </a:ext>
            </a:extLst>
          </p:cNvPr>
          <p:cNvPicPr>
            <a:picLocks noGrp="1" noChangeAspect="1"/>
          </p:cNvPicPr>
          <p:nvPr>
            <p:ph idx="1"/>
          </p:nvPr>
        </p:nvPicPr>
        <p:blipFill>
          <a:blip r:embed="rId3"/>
          <a:stretch>
            <a:fillRect/>
          </a:stretch>
        </p:blipFill>
        <p:spPr>
          <a:xfrm>
            <a:off x="2029522" y="1601596"/>
            <a:ext cx="8274205" cy="3847883"/>
          </a:xfrm>
          <a:prstGeom prst="rect">
            <a:avLst/>
          </a:prstGeom>
        </p:spPr>
      </p:pic>
    </p:spTree>
    <p:extLst>
      <p:ext uri="{BB962C8B-B14F-4D97-AF65-F5344CB8AC3E}">
        <p14:creationId xmlns:p14="http://schemas.microsoft.com/office/powerpoint/2010/main" val="214033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B42A4-12DB-5012-A601-EEC30DF87FA1}"/>
              </a:ext>
            </a:extLst>
          </p:cNvPr>
          <p:cNvSpPr>
            <a:spLocks noGrp="1"/>
          </p:cNvSpPr>
          <p:nvPr>
            <p:ph type="title"/>
          </p:nvPr>
        </p:nvSpPr>
        <p:spPr>
          <a:solidFill>
            <a:srgbClr val="002060"/>
          </a:solidFill>
        </p:spPr>
        <p:txBody>
          <a:bodyPr/>
          <a:lstStyle/>
          <a:p>
            <a:r>
              <a:rPr lang="en-GB" dirty="0">
                <a:solidFill>
                  <a:schemeClr val="bg1"/>
                </a:solidFill>
              </a:rPr>
              <a:t>Outsider Researcher</a:t>
            </a:r>
          </a:p>
        </p:txBody>
      </p:sp>
      <p:pic>
        <p:nvPicPr>
          <p:cNvPr id="5" name="Content Placeholder 4">
            <a:extLst>
              <a:ext uri="{FF2B5EF4-FFF2-40B4-BE49-F238E27FC236}">
                <a16:creationId xmlns:a16="http://schemas.microsoft.com/office/drawing/2014/main" id="{E2DB720E-B933-D30A-4110-756BEBC01328}"/>
              </a:ext>
            </a:extLst>
          </p:cNvPr>
          <p:cNvPicPr>
            <a:picLocks noGrp="1" noChangeAspect="1"/>
          </p:cNvPicPr>
          <p:nvPr>
            <p:ph sz="half" idx="1"/>
          </p:nvPr>
        </p:nvPicPr>
        <p:blipFill>
          <a:blip r:embed="rId3"/>
          <a:stretch>
            <a:fillRect/>
          </a:stretch>
        </p:blipFill>
        <p:spPr>
          <a:xfrm>
            <a:off x="1310314" y="1600200"/>
            <a:ext cx="3983371" cy="3989388"/>
          </a:xfrm>
          <a:prstGeom prst="rect">
            <a:avLst/>
          </a:prstGeom>
        </p:spPr>
      </p:pic>
      <p:sp>
        <p:nvSpPr>
          <p:cNvPr id="4" name="Content Placeholder 3">
            <a:extLst>
              <a:ext uri="{FF2B5EF4-FFF2-40B4-BE49-F238E27FC236}">
                <a16:creationId xmlns:a16="http://schemas.microsoft.com/office/drawing/2014/main" id="{133C2EDF-F6FD-B023-145C-5C2297C5B434}"/>
              </a:ext>
            </a:extLst>
          </p:cNvPr>
          <p:cNvSpPr>
            <a:spLocks noGrp="1"/>
          </p:cNvSpPr>
          <p:nvPr>
            <p:ph sz="half" idx="2"/>
          </p:nvPr>
        </p:nvSpPr>
        <p:spPr/>
        <p:txBody>
          <a:bodyPr/>
          <a:lstStyle/>
          <a:p>
            <a:pPr marL="0" indent="0">
              <a:buNone/>
            </a:pPr>
            <a:r>
              <a:rPr lang="en-GB" dirty="0"/>
              <a:t> </a:t>
            </a:r>
          </a:p>
          <a:p>
            <a:pPr marL="0" indent="0">
              <a:buNone/>
            </a:pPr>
            <a:r>
              <a:rPr lang="en-GB" dirty="0"/>
              <a:t>1. What are the advantages of being an ‘outsider’ Researcher?</a:t>
            </a:r>
          </a:p>
          <a:p>
            <a:pPr marL="0" indent="0">
              <a:buNone/>
            </a:pPr>
            <a:endParaRPr lang="en-GB" dirty="0"/>
          </a:p>
          <a:p>
            <a:pPr marL="0" indent="0">
              <a:buNone/>
            </a:pPr>
            <a:r>
              <a:rPr lang="en-GB" dirty="0"/>
              <a:t>2. What are the challenges of being an ‘outsider’ researcher</a:t>
            </a:r>
          </a:p>
        </p:txBody>
      </p:sp>
    </p:spTree>
    <p:extLst>
      <p:ext uri="{BB962C8B-B14F-4D97-AF65-F5344CB8AC3E}">
        <p14:creationId xmlns:p14="http://schemas.microsoft.com/office/powerpoint/2010/main" val="1107053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B97AD-F11F-785F-ECB1-6A2A4CAF01D4}"/>
              </a:ext>
            </a:extLst>
          </p:cNvPr>
          <p:cNvSpPr>
            <a:spLocks noGrp="1"/>
          </p:cNvSpPr>
          <p:nvPr>
            <p:ph type="title"/>
          </p:nvPr>
        </p:nvSpPr>
        <p:spPr>
          <a:solidFill>
            <a:srgbClr val="002060"/>
          </a:solidFill>
        </p:spPr>
        <p:txBody>
          <a:bodyPr/>
          <a:lstStyle/>
          <a:p>
            <a:r>
              <a:rPr lang="en-GB" dirty="0">
                <a:solidFill>
                  <a:schemeClr val="bg1"/>
                </a:solidFill>
              </a:rPr>
              <a:t>Outsider Researcher - Benefits</a:t>
            </a:r>
          </a:p>
        </p:txBody>
      </p:sp>
      <p:sp>
        <p:nvSpPr>
          <p:cNvPr id="3" name="Content Placeholder 2">
            <a:extLst>
              <a:ext uri="{FF2B5EF4-FFF2-40B4-BE49-F238E27FC236}">
                <a16:creationId xmlns:a16="http://schemas.microsoft.com/office/drawing/2014/main" id="{25CBCE8A-60F9-B366-6A2F-8543041569EA}"/>
              </a:ext>
            </a:extLst>
          </p:cNvPr>
          <p:cNvSpPr>
            <a:spLocks noGrp="1"/>
          </p:cNvSpPr>
          <p:nvPr>
            <p:ph sz="half" idx="1"/>
          </p:nvPr>
        </p:nvSpPr>
        <p:spPr/>
        <p:txBody>
          <a:bodyPr>
            <a:normAutofit lnSpcReduction="10000"/>
          </a:bodyPr>
          <a:lstStyle/>
          <a:p>
            <a:r>
              <a:rPr lang="en-GB" dirty="0"/>
              <a:t>Distance afforded</a:t>
            </a:r>
          </a:p>
          <a:p>
            <a:r>
              <a:rPr lang="en-GB" dirty="0"/>
              <a:t>Can sift through the complexity of group dynamics</a:t>
            </a:r>
          </a:p>
          <a:p>
            <a:r>
              <a:rPr lang="en-GB" dirty="0"/>
              <a:t>Sift through false beliefs and biases that the group may have</a:t>
            </a:r>
          </a:p>
          <a:p>
            <a:r>
              <a:rPr lang="en-GB" dirty="0"/>
              <a:t>More objective and critical</a:t>
            </a:r>
          </a:p>
          <a:p>
            <a:r>
              <a:rPr lang="en-GB" dirty="0"/>
              <a:t>Approaches participants as ‘experts’</a:t>
            </a:r>
          </a:p>
          <a:p>
            <a:endParaRPr lang="en-GB" dirty="0"/>
          </a:p>
        </p:txBody>
      </p:sp>
      <p:pic>
        <p:nvPicPr>
          <p:cNvPr id="10" name="Picture 10" descr="A picture containing graphical user interface&#10;&#10;Description automatically generated">
            <a:extLst>
              <a:ext uri="{FF2B5EF4-FFF2-40B4-BE49-F238E27FC236}">
                <a16:creationId xmlns:a16="http://schemas.microsoft.com/office/drawing/2014/main" id="{51416100-535F-08AC-5540-A83771B1321E}"/>
              </a:ext>
            </a:extLst>
          </p:cNvPr>
          <p:cNvPicPr>
            <a:picLocks noGrp="1" noChangeAspect="1"/>
          </p:cNvPicPr>
          <p:nvPr>
            <p:ph sz="half" idx="2"/>
          </p:nvPr>
        </p:nvPicPr>
        <p:blipFill>
          <a:blip r:embed="rId2"/>
          <a:stretch>
            <a:fillRect/>
          </a:stretch>
        </p:blipFill>
        <p:spPr>
          <a:xfrm>
            <a:off x="6510269" y="2358397"/>
            <a:ext cx="4240651" cy="2821223"/>
          </a:xfrm>
        </p:spPr>
      </p:pic>
    </p:spTree>
    <p:extLst>
      <p:ext uri="{BB962C8B-B14F-4D97-AF65-F5344CB8AC3E}">
        <p14:creationId xmlns:p14="http://schemas.microsoft.com/office/powerpoint/2010/main" val="349970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464A-EC3D-4896-0824-43C0CB72E78E}"/>
              </a:ext>
            </a:extLst>
          </p:cNvPr>
          <p:cNvSpPr>
            <a:spLocks noGrp="1"/>
          </p:cNvSpPr>
          <p:nvPr>
            <p:ph type="title"/>
          </p:nvPr>
        </p:nvSpPr>
        <p:spPr>
          <a:solidFill>
            <a:srgbClr val="002060"/>
          </a:solidFill>
        </p:spPr>
        <p:txBody>
          <a:bodyPr/>
          <a:lstStyle/>
          <a:p>
            <a:r>
              <a:rPr lang="en-GB" dirty="0">
                <a:solidFill>
                  <a:schemeClr val="bg1"/>
                </a:solidFill>
              </a:rPr>
              <a:t>‘Outsider’ Researcher - drawbacks</a:t>
            </a:r>
          </a:p>
        </p:txBody>
      </p:sp>
      <p:sp>
        <p:nvSpPr>
          <p:cNvPr id="3" name="Content Placeholder 2">
            <a:extLst>
              <a:ext uri="{FF2B5EF4-FFF2-40B4-BE49-F238E27FC236}">
                <a16:creationId xmlns:a16="http://schemas.microsoft.com/office/drawing/2014/main" id="{E5A7C2D8-FF3E-475C-B4D0-A7BD8FB2913D}"/>
              </a:ext>
            </a:extLst>
          </p:cNvPr>
          <p:cNvSpPr>
            <a:spLocks noGrp="1"/>
          </p:cNvSpPr>
          <p:nvPr>
            <p:ph sz="half" idx="1"/>
          </p:nvPr>
        </p:nvSpPr>
        <p:spPr/>
        <p:txBody>
          <a:bodyPr/>
          <a:lstStyle/>
          <a:p>
            <a:r>
              <a:rPr lang="en-GB" dirty="0"/>
              <a:t>Accessing participants</a:t>
            </a:r>
          </a:p>
          <a:p>
            <a:r>
              <a:rPr lang="en-GB" dirty="0"/>
              <a:t>No rapport</a:t>
            </a:r>
          </a:p>
          <a:p>
            <a:r>
              <a:rPr lang="en-GB" dirty="0"/>
              <a:t>Unfamiliar with culture</a:t>
            </a:r>
          </a:p>
          <a:p>
            <a:r>
              <a:rPr lang="en-GB" dirty="0"/>
              <a:t>Unfamiliar with subtleties of the context of the research</a:t>
            </a:r>
          </a:p>
          <a:p>
            <a:r>
              <a:rPr lang="en-GB" dirty="0"/>
              <a:t>Participants feel that ‘outsider’ may not be able to adequately represent their ‘story’ </a:t>
            </a:r>
          </a:p>
        </p:txBody>
      </p:sp>
      <p:pic>
        <p:nvPicPr>
          <p:cNvPr id="10" name="Picture 10" descr="A picture containing text&#10;&#10;Description automatically generated">
            <a:extLst>
              <a:ext uri="{FF2B5EF4-FFF2-40B4-BE49-F238E27FC236}">
                <a16:creationId xmlns:a16="http://schemas.microsoft.com/office/drawing/2014/main" id="{A042C274-EAA6-9AC0-6C3E-57B3FB13AB41}"/>
              </a:ext>
            </a:extLst>
          </p:cNvPr>
          <p:cNvPicPr>
            <a:picLocks noGrp="1" noChangeAspect="1"/>
          </p:cNvPicPr>
          <p:nvPr>
            <p:ph sz="half" idx="2"/>
          </p:nvPr>
        </p:nvPicPr>
        <p:blipFill>
          <a:blip r:embed="rId2"/>
          <a:stretch>
            <a:fillRect/>
          </a:stretch>
        </p:blipFill>
        <p:spPr>
          <a:xfrm>
            <a:off x="6687698" y="2272063"/>
            <a:ext cx="4145198" cy="2637209"/>
          </a:xfrm>
        </p:spPr>
      </p:pic>
    </p:spTree>
    <p:extLst>
      <p:ext uri="{BB962C8B-B14F-4D97-AF65-F5344CB8AC3E}">
        <p14:creationId xmlns:p14="http://schemas.microsoft.com/office/powerpoint/2010/main" val="2909145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514350" indent="-514350">
              <a:buAutoNum type="arabicPeriod"/>
            </a:pPr>
            <a:r>
              <a:rPr lang="en-GB" dirty="0"/>
              <a:t>What are the benefits of  ‘insider researcher’?</a:t>
            </a:r>
          </a:p>
          <a:p>
            <a:pPr marL="514350" indent="-514350">
              <a:buAutoNum type="arabicPeriod"/>
            </a:pPr>
            <a:endParaRPr lang="en-GB" dirty="0"/>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3063639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0A08-5CA1-9F64-8630-A3F20ED2FCFF}"/>
              </a:ext>
            </a:extLst>
          </p:cNvPr>
          <p:cNvSpPr>
            <a:spLocks noGrp="1"/>
          </p:cNvSpPr>
          <p:nvPr>
            <p:ph type="title"/>
          </p:nvPr>
        </p:nvSpPr>
        <p:spPr>
          <a:solidFill>
            <a:srgbClr val="002060"/>
          </a:solidFill>
        </p:spPr>
        <p:txBody>
          <a:bodyPr/>
          <a:lstStyle/>
          <a:p>
            <a:r>
              <a:rPr lang="en-GB" dirty="0">
                <a:solidFill>
                  <a:schemeClr val="bg1"/>
                </a:solidFill>
              </a:rPr>
              <a:t>Benefits of ‘Insider Research’</a:t>
            </a:r>
          </a:p>
        </p:txBody>
      </p:sp>
      <p:graphicFrame>
        <p:nvGraphicFramePr>
          <p:cNvPr id="4" name="Content Placeholder 3">
            <a:extLst>
              <a:ext uri="{FF2B5EF4-FFF2-40B4-BE49-F238E27FC236}">
                <a16:creationId xmlns:a16="http://schemas.microsoft.com/office/drawing/2014/main" id="{F2D338C9-3442-2D4B-B895-3D9D906EAD6F}"/>
              </a:ext>
            </a:extLst>
          </p:cNvPr>
          <p:cNvGraphicFramePr>
            <a:graphicFrameLocks noGrp="1"/>
          </p:cNvGraphicFramePr>
          <p:nvPr>
            <p:ph idx="1"/>
            <p:extLst>
              <p:ext uri="{D42A27DB-BD31-4B8C-83A1-F6EECF244321}">
                <p14:modId xmlns:p14="http://schemas.microsoft.com/office/powerpoint/2010/main" val="89664604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1931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2D10-5D6E-1762-DDB0-C450392CE423}"/>
              </a:ext>
            </a:extLst>
          </p:cNvPr>
          <p:cNvSpPr>
            <a:spLocks noGrp="1"/>
          </p:cNvSpPr>
          <p:nvPr>
            <p:ph type="title"/>
          </p:nvPr>
        </p:nvSpPr>
        <p:spPr>
          <a:solidFill>
            <a:srgbClr val="002060"/>
          </a:solidFill>
        </p:spPr>
        <p:txBody>
          <a:bodyPr/>
          <a:lstStyle/>
          <a:p>
            <a:r>
              <a:rPr lang="en-GB" dirty="0">
                <a:solidFill>
                  <a:schemeClr val="bg1"/>
                </a:solidFill>
              </a:rPr>
              <a:t>‘Insider’ Researcher</a:t>
            </a:r>
          </a:p>
        </p:txBody>
      </p:sp>
      <p:sp>
        <p:nvSpPr>
          <p:cNvPr id="3" name="Content Placeholder 2">
            <a:extLst>
              <a:ext uri="{FF2B5EF4-FFF2-40B4-BE49-F238E27FC236}">
                <a16:creationId xmlns:a16="http://schemas.microsoft.com/office/drawing/2014/main" id="{072D8D31-8122-6B8F-9510-FC7039CD472B}"/>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2. What are the challenges of being an ‘insider’ researcher?</a:t>
            </a:r>
          </a:p>
        </p:txBody>
      </p:sp>
      <p:pic>
        <p:nvPicPr>
          <p:cNvPr id="5" name="Content Placeholder 4">
            <a:extLst>
              <a:ext uri="{FF2B5EF4-FFF2-40B4-BE49-F238E27FC236}">
                <a16:creationId xmlns:a16="http://schemas.microsoft.com/office/drawing/2014/main" id="{3C89BFF5-A13C-D75A-B6CE-2AA0CACD10F2}"/>
              </a:ext>
            </a:extLst>
          </p:cNvPr>
          <p:cNvPicPr>
            <a:picLocks noGrp="1" noChangeAspect="1"/>
          </p:cNvPicPr>
          <p:nvPr>
            <p:ph sz="half" idx="2"/>
          </p:nvPr>
        </p:nvPicPr>
        <p:blipFill>
          <a:blip r:embed="rId2"/>
          <a:stretch>
            <a:fillRect/>
          </a:stretch>
        </p:blipFill>
        <p:spPr>
          <a:xfrm>
            <a:off x="7009221" y="1714115"/>
            <a:ext cx="3761558" cy="3761558"/>
          </a:xfrm>
          <a:prstGeom prst="rect">
            <a:avLst/>
          </a:prstGeom>
        </p:spPr>
      </p:pic>
    </p:spTree>
    <p:extLst>
      <p:ext uri="{BB962C8B-B14F-4D97-AF65-F5344CB8AC3E}">
        <p14:creationId xmlns:p14="http://schemas.microsoft.com/office/powerpoint/2010/main" val="1619972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CF5B-6960-4FC4-1DDD-F69754156FB4}"/>
              </a:ext>
            </a:extLst>
          </p:cNvPr>
          <p:cNvSpPr>
            <a:spLocks noGrp="1"/>
          </p:cNvSpPr>
          <p:nvPr>
            <p:ph type="title"/>
          </p:nvPr>
        </p:nvSpPr>
        <p:spPr>
          <a:solidFill>
            <a:srgbClr val="002060"/>
          </a:solidFill>
        </p:spPr>
        <p:txBody>
          <a:bodyPr/>
          <a:lstStyle/>
          <a:p>
            <a:r>
              <a:rPr lang="en-GB" dirty="0">
                <a:solidFill>
                  <a:schemeClr val="bg1"/>
                </a:solidFill>
              </a:rPr>
              <a:t>Challenges of ‘insider’ Research</a:t>
            </a:r>
          </a:p>
        </p:txBody>
      </p:sp>
      <p:graphicFrame>
        <p:nvGraphicFramePr>
          <p:cNvPr id="4" name="Content Placeholder 3">
            <a:extLst>
              <a:ext uri="{FF2B5EF4-FFF2-40B4-BE49-F238E27FC236}">
                <a16:creationId xmlns:a16="http://schemas.microsoft.com/office/drawing/2014/main" id="{2CDF859F-4959-839A-BDA6-0966E2A86042}"/>
              </a:ext>
            </a:extLst>
          </p:cNvPr>
          <p:cNvGraphicFramePr>
            <a:graphicFrameLocks noGrp="1"/>
          </p:cNvGraphicFramePr>
          <p:nvPr>
            <p:ph idx="1"/>
            <p:extLst>
              <p:ext uri="{D42A27DB-BD31-4B8C-83A1-F6EECF244321}">
                <p14:modId xmlns:p14="http://schemas.microsoft.com/office/powerpoint/2010/main" val="26545615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922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C9C8F-F3AF-3CE4-0011-7AF95D85C339}"/>
              </a:ext>
            </a:extLst>
          </p:cNvPr>
          <p:cNvSpPr>
            <a:spLocks noGrp="1"/>
          </p:cNvSpPr>
          <p:nvPr>
            <p:ph type="title"/>
          </p:nvPr>
        </p:nvSpPr>
        <p:spPr>
          <a:solidFill>
            <a:srgbClr val="002060"/>
          </a:solidFill>
        </p:spPr>
        <p:txBody>
          <a:bodyPr/>
          <a:lstStyle/>
          <a:p>
            <a:r>
              <a:rPr lang="en-GB" dirty="0">
                <a:solidFill>
                  <a:schemeClr val="bg1"/>
                </a:solidFill>
              </a:rPr>
              <a:t>Ethics</a:t>
            </a:r>
          </a:p>
        </p:txBody>
      </p:sp>
      <p:sp>
        <p:nvSpPr>
          <p:cNvPr id="3" name="Content Placeholder 2">
            <a:extLst>
              <a:ext uri="{FF2B5EF4-FFF2-40B4-BE49-F238E27FC236}">
                <a16:creationId xmlns:a16="http://schemas.microsoft.com/office/drawing/2014/main" id="{276CE2A8-6AA1-4EFA-55C2-18AE0295F4A6}"/>
              </a:ext>
            </a:extLst>
          </p:cNvPr>
          <p:cNvSpPr>
            <a:spLocks noGrp="1"/>
          </p:cNvSpPr>
          <p:nvPr>
            <p:ph idx="1"/>
          </p:nvPr>
        </p:nvSpPr>
        <p:spPr/>
        <p:txBody>
          <a:bodyPr/>
          <a:lstStyle/>
          <a:p>
            <a:pPr marL="0" indent="0">
              <a:buNone/>
            </a:pPr>
            <a:endParaRPr lang="en-GB" dirty="0"/>
          </a:p>
          <a:p>
            <a:pPr marL="0" indent="0" algn="ctr">
              <a:buNone/>
            </a:pPr>
            <a:r>
              <a:rPr lang="en-GB" dirty="0"/>
              <a:t>Ethical challenges as an ‘insider researcher’?</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74EEA6C3-BA65-AC5E-F34C-5DA23FE489AC}"/>
              </a:ext>
            </a:extLst>
          </p:cNvPr>
          <p:cNvPicPr>
            <a:picLocks noChangeAspect="1"/>
          </p:cNvPicPr>
          <p:nvPr/>
        </p:nvPicPr>
        <p:blipFill>
          <a:blip r:embed="rId3"/>
          <a:stretch>
            <a:fillRect/>
          </a:stretch>
        </p:blipFill>
        <p:spPr>
          <a:xfrm>
            <a:off x="2175753" y="3429000"/>
            <a:ext cx="7840493" cy="1742332"/>
          </a:xfrm>
          <a:prstGeom prst="rect">
            <a:avLst/>
          </a:prstGeom>
        </p:spPr>
      </p:pic>
    </p:spTree>
    <p:extLst>
      <p:ext uri="{BB962C8B-B14F-4D97-AF65-F5344CB8AC3E}">
        <p14:creationId xmlns:p14="http://schemas.microsoft.com/office/powerpoint/2010/main" val="883253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4CB0-4894-5DAC-A0D5-89A4277C50D9}"/>
              </a:ext>
            </a:extLst>
          </p:cNvPr>
          <p:cNvSpPr>
            <a:spLocks noGrp="1"/>
          </p:cNvSpPr>
          <p:nvPr>
            <p:ph type="title"/>
          </p:nvPr>
        </p:nvSpPr>
        <p:spPr>
          <a:solidFill>
            <a:srgbClr val="002060"/>
          </a:solidFill>
        </p:spPr>
        <p:txBody>
          <a:bodyPr/>
          <a:lstStyle/>
          <a:p>
            <a:r>
              <a:rPr lang="en-GB" dirty="0">
                <a:solidFill>
                  <a:schemeClr val="bg1"/>
                </a:solidFill>
              </a:rPr>
              <a:t>Ethical challenges – ‘insider’ research</a:t>
            </a:r>
          </a:p>
        </p:txBody>
      </p:sp>
      <p:graphicFrame>
        <p:nvGraphicFramePr>
          <p:cNvPr id="4" name="Content Placeholder 3">
            <a:extLst>
              <a:ext uri="{FF2B5EF4-FFF2-40B4-BE49-F238E27FC236}">
                <a16:creationId xmlns:a16="http://schemas.microsoft.com/office/drawing/2014/main" id="{DC7968BD-A1C4-C2D6-2B29-99CFAD6EC491}"/>
              </a:ext>
            </a:extLst>
          </p:cNvPr>
          <p:cNvGraphicFramePr>
            <a:graphicFrameLocks noGrp="1"/>
          </p:cNvGraphicFramePr>
          <p:nvPr>
            <p:ph idx="1"/>
            <p:extLst>
              <p:ext uri="{D42A27DB-BD31-4B8C-83A1-F6EECF244321}">
                <p14:modId xmlns:p14="http://schemas.microsoft.com/office/powerpoint/2010/main" val="296049942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6583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2695-303F-2151-552F-4FCD0ED98BE8}"/>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C90FF7D0-DDE8-B22F-FF2D-A20DFC451076}"/>
              </a:ext>
            </a:extLst>
          </p:cNvPr>
          <p:cNvSpPr>
            <a:spLocks noGrp="1"/>
          </p:cNvSpPr>
          <p:nvPr>
            <p:ph sz="half" idx="1"/>
          </p:nvPr>
        </p:nvSpPr>
        <p:spPr/>
        <p:txBody>
          <a:bodyPr vert="horz" lIns="91440" tIns="45720" rIns="91440" bIns="45720" rtlCol="0" anchor="t">
            <a:normAutofit lnSpcReduction="10000"/>
          </a:bodyPr>
          <a:lstStyle/>
          <a:p>
            <a:endParaRPr lang="en-GB" dirty="0"/>
          </a:p>
          <a:p>
            <a:pPr marL="0" indent="0" algn="ctr">
              <a:buNone/>
            </a:pPr>
            <a:r>
              <a:rPr lang="en-GB" b="1" dirty="0"/>
              <a:t>What is ‘bias’?</a:t>
            </a:r>
          </a:p>
          <a:p>
            <a:r>
              <a:rPr lang="en-GB" dirty="0"/>
              <a:t>“implies an unreasoned and unfair distortion of judgement in favour of or against a person or thing”</a:t>
            </a:r>
          </a:p>
          <a:p>
            <a:r>
              <a:rPr lang="en-GB" dirty="0"/>
              <a:t>“a tendency to prefer one thing /person to another and to favour that thing/person”</a:t>
            </a:r>
          </a:p>
        </p:txBody>
      </p:sp>
      <p:pic>
        <p:nvPicPr>
          <p:cNvPr id="5" name="Content Placeholder 4">
            <a:extLst>
              <a:ext uri="{FF2B5EF4-FFF2-40B4-BE49-F238E27FC236}">
                <a16:creationId xmlns:a16="http://schemas.microsoft.com/office/drawing/2014/main" id="{BE2F581A-2E11-F6A2-A656-8596E3EF67BA}"/>
              </a:ext>
            </a:extLst>
          </p:cNvPr>
          <p:cNvPicPr>
            <a:picLocks noGrp="1" noChangeAspect="1"/>
          </p:cNvPicPr>
          <p:nvPr>
            <p:ph sz="half" idx="2"/>
          </p:nvPr>
        </p:nvPicPr>
        <p:blipFill>
          <a:blip r:embed="rId3"/>
          <a:stretch>
            <a:fillRect/>
          </a:stretch>
        </p:blipFill>
        <p:spPr>
          <a:xfrm>
            <a:off x="6727824" y="2447050"/>
            <a:ext cx="4206875" cy="2103438"/>
          </a:xfrm>
          <a:prstGeom prst="rect">
            <a:avLst/>
          </a:prstGeom>
        </p:spPr>
      </p:pic>
    </p:spTree>
    <p:extLst>
      <p:ext uri="{BB962C8B-B14F-4D97-AF65-F5344CB8AC3E}">
        <p14:creationId xmlns:p14="http://schemas.microsoft.com/office/powerpoint/2010/main" val="4120565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8AE8-720E-6B71-80E6-883C5DBF03EB}"/>
              </a:ext>
            </a:extLst>
          </p:cNvPr>
          <p:cNvSpPr>
            <a:spLocks noGrp="1"/>
          </p:cNvSpPr>
          <p:nvPr>
            <p:ph type="title"/>
          </p:nvPr>
        </p:nvSpPr>
        <p:spPr>
          <a:solidFill>
            <a:srgbClr val="002060"/>
          </a:solidFill>
        </p:spPr>
        <p:txBody>
          <a:bodyPr/>
          <a:lstStyle/>
          <a:p>
            <a:r>
              <a:rPr lang="en-GB" dirty="0">
                <a:solidFill>
                  <a:schemeClr val="bg1"/>
                </a:solidFill>
              </a:rPr>
              <a:t>Research bias…..</a:t>
            </a:r>
          </a:p>
        </p:txBody>
      </p:sp>
      <p:sp>
        <p:nvSpPr>
          <p:cNvPr id="3" name="Content Placeholder 2">
            <a:extLst>
              <a:ext uri="{FF2B5EF4-FFF2-40B4-BE49-F238E27FC236}">
                <a16:creationId xmlns:a16="http://schemas.microsoft.com/office/drawing/2014/main" id="{C9987627-F55F-0F32-AE95-EE4755E6000D}"/>
              </a:ext>
            </a:extLst>
          </p:cNvPr>
          <p:cNvSpPr>
            <a:spLocks noGrp="1"/>
          </p:cNvSpPr>
          <p:nvPr>
            <p:ph idx="1"/>
          </p:nvPr>
        </p:nvSpPr>
        <p:spPr/>
        <p:txBody>
          <a:bodyPr/>
          <a:lstStyle/>
          <a:p>
            <a:r>
              <a:rPr lang="en-GB" dirty="0"/>
              <a:t>Results from any deviation from the truth, causing distorted results and wrong conclusions.</a:t>
            </a:r>
          </a:p>
          <a:p>
            <a:r>
              <a:rPr lang="en-GB" dirty="0"/>
              <a:t>When the researcher’s beliefs or expectations influence the research design or data collection process. This can be deliberate or unconscious.</a:t>
            </a:r>
          </a:p>
          <a:p>
            <a:pPr marL="0" indent="0">
              <a:buNone/>
            </a:pPr>
            <a:endParaRPr lang="en-GB" dirty="0"/>
          </a:p>
        </p:txBody>
      </p:sp>
    </p:spTree>
    <p:extLst>
      <p:ext uri="{BB962C8B-B14F-4D97-AF65-F5344CB8AC3E}">
        <p14:creationId xmlns:p14="http://schemas.microsoft.com/office/powerpoint/2010/main" val="2170252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8E41D-08A9-6B08-45FA-57C5A43DFDB5}"/>
              </a:ext>
            </a:extLst>
          </p:cNvPr>
          <p:cNvSpPr>
            <a:spLocks noGrp="1"/>
          </p:cNvSpPr>
          <p:nvPr>
            <p:ph type="title"/>
          </p:nvPr>
        </p:nvSpPr>
        <p:spPr>
          <a:solidFill>
            <a:srgbClr val="002060"/>
          </a:solidFill>
        </p:spPr>
        <p:txBody>
          <a:bodyPr/>
          <a:lstStyle/>
          <a:p>
            <a:r>
              <a:rPr lang="en-GB" dirty="0">
                <a:solidFill>
                  <a:schemeClr val="bg1"/>
                </a:solidFill>
              </a:rPr>
              <a:t>Bias</a:t>
            </a:r>
          </a:p>
        </p:txBody>
      </p:sp>
      <p:sp>
        <p:nvSpPr>
          <p:cNvPr id="3" name="Content Placeholder 2">
            <a:extLst>
              <a:ext uri="{FF2B5EF4-FFF2-40B4-BE49-F238E27FC236}">
                <a16:creationId xmlns:a16="http://schemas.microsoft.com/office/drawing/2014/main" id="{7AD5989E-16C9-573C-4FDE-710B3E063721}"/>
              </a:ext>
            </a:extLst>
          </p:cNvPr>
          <p:cNvSpPr>
            <a:spLocks noGrp="1"/>
          </p:cNvSpPr>
          <p:nvPr>
            <p:ph idx="1"/>
          </p:nvPr>
        </p:nvSpPr>
        <p:spPr>
          <a:xfrm>
            <a:off x="609600" y="1600201"/>
            <a:ext cx="6586330" cy="3917032"/>
          </a:xfrm>
        </p:spPr>
        <p:txBody>
          <a:bodyPr>
            <a:normAutofit/>
          </a:bodyPr>
          <a:lstStyle/>
          <a:p>
            <a:r>
              <a:rPr lang="en-GB" dirty="0"/>
              <a:t>Bias can find its way into any research and at any time in process</a:t>
            </a:r>
          </a:p>
          <a:p>
            <a:endParaRPr lang="en-GB" dirty="0"/>
          </a:p>
          <a:p>
            <a:r>
              <a:rPr lang="en-GB" dirty="0"/>
              <a:t>Bias can come from questions, participants and the researcher</a:t>
            </a:r>
          </a:p>
        </p:txBody>
      </p:sp>
      <p:pic>
        <p:nvPicPr>
          <p:cNvPr id="4" name="Picture 3">
            <a:extLst>
              <a:ext uri="{FF2B5EF4-FFF2-40B4-BE49-F238E27FC236}">
                <a16:creationId xmlns:a16="http://schemas.microsoft.com/office/drawing/2014/main" id="{21F5D123-287B-C20D-9F6A-C752D3D5BEC9}"/>
              </a:ext>
            </a:extLst>
          </p:cNvPr>
          <p:cNvPicPr>
            <a:picLocks noChangeAspect="1"/>
          </p:cNvPicPr>
          <p:nvPr/>
        </p:nvPicPr>
        <p:blipFill>
          <a:blip r:embed="rId3"/>
          <a:stretch>
            <a:fillRect/>
          </a:stretch>
        </p:blipFill>
        <p:spPr>
          <a:xfrm>
            <a:off x="7195930" y="2088335"/>
            <a:ext cx="4468881" cy="2681329"/>
          </a:xfrm>
          <a:prstGeom prst="rect">
            <a:avLst/>
          </a:prstGeom>
        </p:spPr>
      </p:pic>
    </p:spTree>
    <p:extLst>
      <p:ext uri="{BB962C8B-B14F-4D97-AF65-F5344CB8AC3E}">
        <p14:creationId xmlns:p14="http://schemas.microsoft.com/office/powerpoint/2010/main" val="4121923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What is meant by ‘internal’ and ‘external’ researcher</a:t>
            </a:r>
          </a:p>
          <a:p>
            <a:r>
              <a:rPr lang="en-GB" dirty="0"/>
              <a:t>Identify the challenges of ‘internal research’</a:t>
            </a:r>
          </a:p>
          <a:p>
            <a:r>
              <a:rPr lang="en-GB" dirty="0"/>
              <a:t>Consider the ethical issues of ‘internal research’ </a:t>
            </a:r>
          </a:p>
          <a:p>
            <a:r>
              <a:rPr lang="en-GB" dirty="0"/>
              <a:t>List the 9 core types of bias</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1464659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endParaRPr lang="en-GB" dirty="0"/>
          </a:p>
        </p:txBody>
      </p:sp>
      <p:pic>
        <p:nvPicPr>
          <p:cNvPr id="6" name="Content Placeholder 5">
            <a:extLst>
              <a:ext uri="{FF2B5EF4-FFF2-40B4-BE49-F238E27FC236}">
                <a16:creationId xmlns:a16="http://schemas.microsoft.com/office/drawing/2014/main" id="{D6A525E2-F1ED-BC23-E199-F0D671A5A528}"/>
              </a:ext>
            </a:extLst>
          </p:cNvPr>
          <p:cNvPicPr>
            <a:picLocks noGrp="1" noChangeAspect="1"/>
          </p:cNvPicPr>
          <p:nvPr>
            <p:ph idx="1"/>
          </p:nvPr>
        </p:nvPicPr>
        <p:blipFill>
          <a:blip r:embed="rId2"/>
          <a:stretch>
            <a:fillRect/>
          </a:stretch>
        </p:blipFill>
        <p:spPr>
          <a:xfrm>
            <a:off x="3195261" y="1498690"/>
            <a:ext cx="5801477" cy="3860619"/>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549</TotalTime>
  <Words>3704</Words>
  <Application>Microsoft Office PowerPoint</Application>
  <PresentationFormat>Widescreen</PresentationFormat>
  <Paragraphs>341</Paragraphs>
  <Slides>24</Slides>
  <Notes>19</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 BSc programme Lesson:  Researcher positionality  </vt:lpstr>
      <vt:lpstr>Lesson Outcomes</vt:lpstr>
      <vt:lpstr>Researcher Positionality</vt:lpstr>
      <vt:lpstr>Task – Are you an …</vt:lpstr>
      <vt:lpstr>‘Insider’ and ‘Outsider’ Researcher</vt:lpstr>
      <vt:lpstr> ‘Outsider Researcher’ </vt:lpstr>
      <vt:lpstr>An ‘outsider researcher’ is…</vt:lpstr>
      <vt:lpstr>‘Insider Researcher’</vt:lpstr>
      <vt:lpstr>An ‘insider researcher’ is….</vt:lpstr>
      <vt:lpstr>‘Insider’ v ‘Outsider’ Researcher</vt:lpstr>
      <vt:lpstr>Outsider Researcher</vt:lpstr>
      <vt:lpstr>Outsider Researcher - Benefits</vt:lpstr>
      <vt:lpstr>‘Outsider’ Researcher - drawbacks</vt:lpstr>
      <vt:lpstr>‘Insider’ Researcher</vt:lpstr>
      <vt:lpstr>Benefits of ‘Insider Research’</vt:lpstr>
      <vt:lpstr>‘Insider’ Researcher</vt:lpstr>
      <vt:lpstr>Challenges of ‘insider’ Research</vt:lpstr>
      <vt:lpstr>Ethics</vt:lpstr>
      <vt:lpstr>Ethical challenges – ‘insider’ research</vt:lpstr>
      <vt:lpstr>Bias</vt:lpstr>
      <vt:lpstr>Research bias…..</vt:lpstr>
      <vt:lpstr>Bias</vt:lpstr>
      <vt:lpstr>Lesson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113</cp:revision>
  <dcterms:created xsi:type="dcterms:W3CDTF">2021-10-13T07:56:41Z</dcterms:created>
  <dcterms:modified xsi:type="dcterms:W3CDTF">2024-04-25T14:43:15Z</dcterms:modified>
</cp:coreProperties>
</file>