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4A112-DE3C-9701-FAB6-E9B1CFBE78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B1DEA9-CC69-2FEB-547F-55799EF502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DF8D81-CA10-4C92-BF1C-48A96E82B406}" type="datetimeFigureOut">
              <a:rPr lang="en-GB" smtClean="0"/>
              <a:t>05/07/2024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120F2C-F426-A6FD-AD9F-ED69F29B42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C596CF-1A70-0572-0ECF-2C801B810E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5EB8-7714-42ED-A7A9-C9FC5B846D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851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C34D298-585E-7A44-AA1D-2B69DAD31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06533E-BFDF-D325-D788-4A04F874E9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ABAF80-001E-3ACB-C342-B4056F90859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F8D81-CA10-4C92-BF1C-48A96E82B406}" type="datetimeFigureOut">
              <a:rPr lang="en-GB" smtClean="0"/>
              <a:t>05/07/2024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16B534-71EF-59F9-3374-F8F65E22824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1DDD44-90D5-DDB9-47B5-CA31769B0A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FB45EB8-7714-42ED-A7A9-C9FC5B846D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463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B659834-8BCC-B0E7-105F-5DACF4715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2200">
                <a:solidFill>
                  <a:srgbClr val="262626"/>
                </a:solidFill>
              </a:rPr>
              <a:t>IMPORTANCE OF COMMUNICATION SKILLS IN THE WORKPLACE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1C6E941-3B49-8583-AAA4-092D8F1AC81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40616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854D277-2C14-343E-506C-008F109A5E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Introduction</a:t>
            </a: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12523F1-6DF4-98F0-23A9-90666A72C68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70888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75F0DA4-15DB-D9F3-CBE4-47BF5F4B5B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ea typeface="+mj-ea"/>
                <a:cs typeface="+mj-cs"/>
              </a:rPr>
              <a:t>Communication Skills</a:t>
            </a:r>
            <a:endParaRPr lang="en-GB" sz="2800">
              <a:solidFill>
                <a:srgbClr val="262626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8CE4AE0-A1EF-3741-1950-185E1022E84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89653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31046CC-2FD3-7DF6-2133-A517D3418C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ea typeface="+mj-ea"/>
                <a:cs typeface="+mj-cs"/>
              </a:rPr>
              <a:t>Importance of Communication Skills  </a:t>
            </a:r>
            <a:endParaRPr lang="en-GB" sz="2800">
              <a:solidFill>
                <a:srgbClr val="262626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F897F8-4D9C-646A-8746-882D6A66495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706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659A38D-4368-C56E-0454-8A90C8761A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b="1" i="0" u="none" strike="noStrike" spc="0" normalizeH="0" baseline="0" noProof="0">
                <a:solidFill>
                  <a:srgbClr val="262626"/>
                </a:solidFill>
                <a:uLnTx/>
                <a:uFillTx/>
              </a:rPr>
              <a:t>Theories</a:t>
            </a:r>
            <a:endParaRPr lang="en-US" dirty="0">
              <a:solidFill>
                <a:srgbClr val="262626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2DAD930-A1ED-2996-FA3B-32B7ABB2082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52814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CC7A8BA-43EE-2751-4C62-993972A4F2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kumimoji="0" lang="en-US" sz="2000" b="1" i="0" u="none" strike="noStrike" kern="1200" cap="none" spc="0" normalizeH="0" baseline="0" noProof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ea typeface="+mj-ea"/>
                <a:cs typeface="+mj-cs"/>
              </a:rPr>
              <a:t>Communication Contribution to Organizational Productivity </a:t>
            </a:r>
            <a:endParaRPr lang="en-GB" sz="2000">
              <a:solidFill>
                <a:srgbClr val="262626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17EC154-8B45-F0AE-9D6E-500F8AB49A5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39780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76207F4-8805-D42F-C256-245F706910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ea typeface="+mj-ea"/>
                <a:cs typeface="+mj-cs"/>
              </a:rPr>
              <a:t>Communication Impact on Team</a:t>
            </a:r>
            <a:endParaRPr lang="en-GB" sz="2800">
              <a:solidFill>
                <a:srgbClr val="262626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63BC351-93B4-1B30-FC60-0707D80C0F0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72925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4AC3487-0961-1F49-1DE3-84884E0334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kumimoji="0" lang="en-US" sz="31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+mn-lt"/>
                <a:ea typeface="+mj-ea"/>
                <a:cs typeface="+mj-cs"/>
              </a:rPr>
              <a:t>Communication Enhance Client Satisfaction</a:t>
            </a:r>
            <a:endParaRPr lang="en-GB" sz="31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8DD12E5-5B61-F965-D696-7525D621923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54537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8C75294-9918-1A49-4404-8ED55004A2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z="2400" b="1" i="0" u="none" strike="noStrike" spc="0" normalizeH="0" baseline="0" noProof="0">
                <a:solidFill>
                  <a:srgbClr val="262626"/>
                </a:solidFill>
                <a:uLnTx/>
                <a:uFillTx/>
              </a:rPr>
              <a:t>Examples of Communication Impact</a:t>
            </a:r>
            <a:endParaRPr lang="en-US" sz="2400">
              <a:solidFill>
                <a:srgbClr val="262626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7178C0-A6DC-2D31-FF85-6C1094DD220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41560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0AD4EE8-E97A-DE29-402A-729CDA5FD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Conclusion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FACA984-79DF-28E4-E53D-FE6B072957B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8923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BF91ECE-0B98-9855-B2E3-55C53403EE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FFFFFF"/>
                </a:solidFill>
              </a:rPr>
              <a:t>References</a:t>
            </a:r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339E639-8EEE-5711-47FD-2400759B4A4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3499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89ABA28F046F04E92B9341F710745C9" ma:contentTypeVersion="9" ma:contentTypeDescription="Create a new document." ma:contentTypeScope="" ma:versionID="8e695f0834d3345f9f9e4fca1063c819">
  <xsd:schema xmlns:xsd="http://www.w3.org/2001/XMLSchema" xmlns:xs="http://www.w3.org/2001/XMLSchema" xmlns:p="http://schemas.microsoft.com/office/2006/metadata/properties" xmlns:ns3="a653a6be-78ee-4b80-ae82-fa43b262699b" xmlns:ns4="94f14c45-4680-4fdb-90a1-beddc8a22c58" targetNamespace="http://schemas.microsoft.com/office/2006/metadata/properties" ma:root="true" ma:fieldsID="0e78b4ceb5747c7d39ed86f5d149f9b9" ns3:_="" ns4:_="">
    <xsd:import namespace="a653a6be-78ee-4b80-ae82-fa43b262699b"/>
    <xsd:import namespace="94f14c45-4680-4fdb-90a1-beddc8a22c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653a6be-78ee-4b80-ae82-fa43b262699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4f14c45-4680-4fdb-90a1-beddc8a22c58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653a6be-78ee-4b80-ae82-fa43b262699b" xsi:nil="true"/>
  </documentManagement>
</p:properties>
</file>

<file path=customXml/itemProps1.xml><?xml version="1.0" encoding="utf-8"?>
<ds:datastoreItem xmlns:ds="http://schemas.openxmlformats.org/officeDocument/2006/customXml" ds:itemID="{6F3BA4CE-46EA-4A42-8ED5-2DF8A3175FC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653a6be-78ee-4b80-ae82-fa43b262699b"/>
    <ds:schemaRef ds:uri="94f14c45-4680-4fdb-90a1-beddc8a22c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C37280F-77C5-4D8F-853F-FF3E3FD9227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7C5E677-195F-48AF-B226-963D6CB47E0B}">
  <ds:schemaRefs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purl.org/dc/dcmitype/"/>
    <ds:schemaRef ds:uri="http://www.w3.org/XML/1998/namespace"/>
    <ds:schemaRef ds:uri="http://schemas.openxmlformats.org/package/2006/metadata/core-properties"/>
    <ds:schemaRef ds:uri="94f14c45-4680-4fdb-90a1-beddc8a22c58"/>
    <ds:schemaRef ds:uri="a653a6be-78ee-4b80-ae82-fa43b262699b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</Words>
  <Application>Microsoft Office PowerPoint</Application>
  <PresentationFormat>Widescreen</PresentationFormat>
  <Paragraphs>11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IMPORTANCE OF COMMUNICATION SKILLS IN THE WORKPLACE</vt:lpstr>
      <vt:lpstr>Introduction</vt:lpstr>
      <vt:lpstr>Communication Skills</vt:lpstr>
      <vt:lpstr>Importance of Communication Skills  </vt:lpstr>
      <vt:lpstr>Theories</vt:lpstr>
      <vt:lpstr>Communication Contribution to Organizational Productivity </vt:lpstr>
      <vt:lpstr>Communication Impact on Team</vt:lpstr>
      <vt:lpstr>Communication Enhance Client Satisfaction</vt:lpstr>
      <vt:lpstr>Examples of Communication Impact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Ileana Ionita (2310530)</dc:creator>
  <cp:lastModifiedBy>Ileana Ionita (2310530)</cp:lastModifiedBy>
  <cp:revision>1</cp:revision>
  <dcterms:created xsi:type="dcterms:W3CDTF">2024-07-05T14:00:07Z</dcterms:created>
  <dcterms:modified xsi:type="dcterms:W3CDTF">2024-07-05T14:00:08Z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0x010100189ABA28F046F04E92B9341F710745C9</vt:lpwstr>
  </property>
</Properties>
</file>