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theme/theme2.xml" ContentType="application/vnd.openxmlformats-officedocument.theme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60" r:id="rId1"/>
    <p:sldMasterId id="2147483674" r:id="rId2"/>
    <p:sldMasterId id="2147483694" r:id="rId3"/>
  </p:sldMasterIdLst>
  <p:notesMasterIdLst>
    <p:notesMasterId r:id="rId39"/>
  </p:notesMasterIdLst>
  <p:sldIdLst>
    <p:sldId id="257" r:id="rId4"/>
    <p:sldId id="328" r:id="rId5"/>
    <p:sldId id="317" r:id="rId6"/>
    <p:sldId id="274" r:id="rId7"/>
    <p:sldId id="275" r:id="rId8"/>
    <p:sldId id="276" r:id="rId9"/>
    <p:sldId id="277" r:id="rId10"/>
    <p:sldId id="278" r:id="rId11"/>
    <p:sldId id="296" r:id="rId12"/>
    <p:sldId id="298" r:id="rId13"/>
    <p:sldId id="299" r:id="rId14"/>
    <p:sldId id="315" r:id="rId15"/>
    <p:sldId id="319" r:id="rId16"/>
    <p:sldId id="320" r:id="rId17"/>
    <p:sldId id="321" r:id="rId18"/>
    <p:sldId id="302" r:id="rId19"/>
    <p:sldId id="303" r:id="rId20"/>
    <p:sldId id="322" r:id="rId21"/>
    <p:sldId id="304" r:id="rId22"/>
    <p:sldId id="305" r:id="rId23"/>
    <p:sldId id="323" r:id="rId24"/>
    <p:sldId id="306" r:id="rId25"/>
    <p:sldId id="307" r:id="rId26"/>
    <p:sldId id="324" r:id="rId27"/>
    <p:sldId id="308" r:id="rId28"/>
    <p:sldId id="309" r:id="rId29"/>
    <p:sldId id="325" r:id="rId30"/>
    <p:sldId id="310" r:id="rId31"/>
    <p:sldId id="311" r:id="rId32"/>
    <p:sldId id="326" r:id="rId33"/>
    <p:sldId id="312" r:id="rId34"/>
    <p:sldId id="313" r:id="rId35"/>
    <p:sldId id="327" r:id="rId36"/>
    <p:sldId id="314" r:id="rId37"/>
    <p:sldId id="318" r:id="rId3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3E5E9"/>
    <a:srgbClr val="FFD500"/>
    <a:srgbClr val="3972A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CBF6FEC-21FB-4422-9E5D-CF2709F2E06A}" v="36" dt="2025-05-27T11:02:46.79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5" d="100"/>
          <a:sy n="75" d="100"/>
        </p:scale>
        <p:origin x="902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theme" Target="theme/theme1.xml"/><Relationship Id="rId7" Type="http://schemas.openxmlformats.org/officeDocument/2006/relationships/slide" Target="slides/slide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9" Type="http://schemas.openxmlformats.org/officeDocument/2006/relationships/slide" Target="slides/slide26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presProps" Target="presProps.xml"/><Relationship Id="rId45" Type="http://schemas.microsoft.com/office/2015/10/relationships/revisionInfo" Target="revisionInfo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microsoft.com/office/2016/11/relationships/changesInfo" Target="changesInfos/changesInfo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tableStyles" Target="tableStyles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20" Type="http://schemas.openxmlformats.org/officeDocument/2006/relationships/slide" Target="slides/slide17.xml"/><Relationship Id="rId41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erif Salem" userId="93371da5-1b6a-4146-a736-4a3b0c81f0c2" providerId="ADAL" clId="{4CBF6FEC-21FB-4422-9E5D-CF2709F2E06A}"/>
    <pc:docChg chg="undo custSel addSld delSld modSld delMainMaster modMainMaster">
      <pc:chgData name="Serif Salem" userId="93371da5-1b6a-4146-a736-4a3b0c81f0c2" providerId="ADAL" clId="{4CBF6FEC-21FB-4422-9E5D-CF2709F2E06A}" dt="2025-05-27T11:02:47.652" v="754"/>
      <pc:docMkLst>
        <pc:docMk/>
      </pc:docMkLst>
      <pc:sldChg chg="modSp mod">
        <pc:chgData name="Serif Salem" userId="93371da5-1b6a-4146-a736-4a3b0c81f0c2" providerId="ADAL" clId="{4CBF6FEC-21FB-4422-9E5D-CF2709F2E06A}" dt="2025-05-19T21:18:38.548" v="32" actId="27636"/>
        <pc:sldMkLst>
          <pc:docMk/>
          <pc:sldMk cId="0" sldId="257"/>
        </pc:sldMkLst>
        <pc:spChg chg="mod">
          <ac:chgData name="Serif Salem" userId="93371da5-1b6a-4146-a736-4a3b0c81f0c2" providerId="ADAL" clId="{4CBF6FEC-21FB-4422-9E5D-CF2709F2E06A}" dt="2025-05-19T21:18:38.548" v="32" actId="27636"/>
          <ac:spMkLst>
            <pc:docMk/>
            <pc:sldMk cId="0" sldId="257"/>
            <ac:spMk id="2" creationId="{00000000-0000-0000-0000-000000000000}"/>
          </ac:spMkLst>
        </pc:spChg>
        <pc:spChg chg="mod">
          <ac:chgData name="Serif Salem" userId="93371da5-1b6a-4146-a736-4a3b0c81f0c2" providerId="ADAL" clId="{4CBF6FEC-21FB-4422-9E5D-CF2709F2E06A}" dt="2025-05-19T21:18:38.248" v="20"/>
          <ac:spMkLst>
            <pc:docMk/>
            <pc:sldMk cId="0" sldId="257"/>
            <ac:spMk id="3" creationId="{00000000-0000-0000-0000-000000000000}"/>
          </ac:spMkLst>
        </pc:spChg>
      </pc:sldChg>
      <pc:sldChg chg="add del">
        <pc:chgData name="Serif Salem" userId="93371da5-1b6a-4146-a736-4a3b0c81f0c2" providerId="ADAL" clId="{4CBF6FEC-21FB-4422-9E5D-CF2709F2E06A}" dt="2025-05-27T11:02:20.641" v="746" actId="47"/>
        <pc:sldMkLst>
          <pc:docMk/>
          <pc:sldMk cId="1414131639" sldId="258"/>
        </pc:sldMkLst>
      </pc:sldChg>
      <pc:sldChg chg="addSp delSp modSp mod modClrScheme chgLayout">
        <pc:chgData name="Serif Salem" userId="93371da5-1b6a-4146-a736-4a3b0c81f0c2" providerId="ADAL" clId="{4CBF6FEC-21FB-4422-9E5D-CF2709F2E06A}" dt="2025-05-19T21:19:51.612" v="38" actId="700"/>
        <pc:sldMkLst>
          <pc:docMk/>
          <pc:sldMk cId="0" sldId="274"/>
        </pc:sldMkLst>
        <pc:spChg chg="mod ord">
          <ac:chgData name="Serif Salem" userId="93371da5-1b6a-4146-a736-4a3b0c81f0c2" providerId="ADAL" clId="{4CBF6FEC-21FB-4422-9E5D-CF2709F2E06A}" dt="2025-05-19T21:19:51.612" v="38" actId="700"/>
          <ac:spMkLst>
            <pc:docMk/>
            <pc:sldMk cId="0" sldId="274"/>
            <ac:spMk id="10" creationId="{6CFF29C5-CD21-A607-B865-5FD1041D2C54}"/>
          </ac:spMkLst>
        </pc:spChg>
        <pc:spChg chg="mod ord">
          <ac:chgData name="Serif Salem" userId="93371da5-1b6a-4146-a736-4a3b0c81f0c2" providerId="ADAL" clId="{4CBF6FEC-21FB-4422-9E5D-CF2709F2E06A}" dt="2025-05-19T21:19:51.612" v="38" actId="700"/>
          <ac:spMkLst>
            <pc:docMk/>
            <pc:sldMk cId="0" sldId="274"/>
            <ac:spMk id="11266" creationId="{00000000-0000-0000-0000-000000000000}"/>
          </ac:spMkLst>
        </pc:spChg>
      </pc:sldChg>
      <pc:sldChg chg="addSp delSp modSp mod modClrScheme chgLayout">
        <pc:chgData name="Serif Salem" userId="93371da5-1b6a-4146-a736-4a3b0c81f0c2" providerId="ADAL" clId="{4CBF6FEC-21FB-4422-9E5D-CF2709F2E06A}" dt="2025-05-19T21:24:59.516" v="51" actId="2711"/>
        <pc:sldMkLst>
          <pc:docMk/>
          <pc:sldMk cId="0" sldId="275"/>
        </pc:sldMkLst>
        <pc:spChg chg="mod ord">
          <ac:chgData name="Serif Salem" userId="93371da5-1b6a-4146-a736-4a3b0c81f0c2" providerId="ADAL" clId="{4CBF6FEC-21FB-4422-9E5D-CF2709F2E06A}" dt="2025-05-19T21:19:51.612" v="38" actId="700"/>
          <ac:spMkLst>
            <pc:docMk/>
            <pc:sldMk cId="0" sldId="275"/>
            <ac:spMk id="6" creationId="{C7110FEE-61BD-F356-8707-B47F9891E852}"/>
          </ac:spMkLst>
        </pc:spChg>
        <pc:spChg chg="mod ord">
          <ac:chgData name="Serif Salem" userId="93371da5-1b6a-4146-a736-4a3b0c81f0c2" providerId="ADAL" clId="{4CBF6FEC-21FB-4422-9E5D-CF2709F2E06A}" dt="2025-05-19T21:19:51.612" v="38" actId="700"/>
          <ac:spMkLst>
            <pc:docMk/>
            <pc:sldMk cId="0" sldId="275"/>
            <ac:spMk id="12291" creationId="{00000000-0000-0000-0000-000000000000}"/>
          </ac:spMkLst>
        </pc:spChg>
        <pc:spChg chg="mod">
          <ac:chgData name="Serif Salem" userId="93371da5-1b6a-4146-a736-4a3b0c81f0c2" providerId="ADAL" clId="{4CBF6FEC-21FB-4422-9E5D-CF2709F2E06A}" dt="2025-05-19T21:24:59.516" v="51" actId="2711"/>
          <ac:spMkLst>
            <pc:docMk/>
            <pc:sldMk cId="0" sldId="275"/>
            <ac:spMk id="12292" creationId="{00000000-0000-0000-0000-000000000000}"/>
          </ac:spMkLst>
        </pc:spChg>
      </pc:sldChg>
      <pc:sldChg chg="modSp mod modClrScheme chgLayout">
        <pc:chgData name="Serif Salem" userId="93371da5-1b6a-4146-a736-4a3b0c81f0c2" providerId="ADAL" clId="{4CBF6FEC-21FB-4422-9E5D-CF2709F2E06A}" dt="2025-05-19T21:25:15.300" v="53" actId="113"/>
        <pc:sldMkLst>
          <pc:docMk/>
          <pc:sldMk cId="0" sldId="276"/>
        </pc:sldMkLst>
        <pc:spChg chg="mod ord">
          <ac:chgData name="Serif Salem" userId="93371da5-1b6a-4146-a736-4a3b0c81f0c2" providerId="ADAL" clId="{4CBF6FEC-21FB-4422-9E5D-CF2709F2E06A}" dt="2025-05-19T21:25:15.300" v="53" actId="113"/>
          <ac:spMkLst>
            <pc:docMk/>
            <pc:sldMk cId="0" sldId="276"/>
            <ac:spMk id="2" creationId="{314FAC1C-DDE0-83C1-8835-5BD72242B3AE}"/>
          </ac:spMkLst>
        </pc:spChg>
        <pc:spChg chg="mod ord">
          <ac:chgData name="Serif Salem" userId="93371da5-1b6a-4146-a736-4a3b0c81f0c2" providerId="ADAL" clId="{4CBF6FEC-21FB-4422-9E5D-CF2709F2E06A}" dt="2025-05-19T21:21:21.406" v="43" actId="700"/>
          <ac:spMkLst>
            <pc:docMk/>
            <pc:sldMk cId="0" sldId="276"/>
            <ac:spMk id="5" creationId="{14293FBA-5E58-1CFB-5E77-F7146E166463}"/>
          </ac:spMkLst>
        </pc:spChg>
        <pc:spChg chg="mod">
          <ac:chgData name="Serif Salem" userId="93371da5-1b6a-4146-a736-4a3b0c81f0c2" providerId="ADAL" clId="{4CBF6FEC-21FB-4422-9E5D-CF2709F2E06A}" dt="2025-05-19T21:20:10.252" v="40" actId="1076"/>
          <ac:spMkLst>
            <pc:docMk/>
            <pc:sldMk cId="0" sldId="276"/>
            <ac:spMk id="13314" creationId="{00000000-0000-0000-0000-000000000000}"/>
          </ac:spMkLst>
        </pc:spChg>
        <pc:spChg chg="mod ord">
          <ac:chgData name="Serif Salem" userId="93371da5-1b6a-4146-a736-4a3b0c81f0c2" providerId="ADAL" clId="{4CBF6FEC-21FB-4422-9E5D-CF2709F2E06A}" dt="2025-05-19T21:21:21.406" v="43" actId="700"/>
          <ac:spMkLst>
            <pc:docMk/>
            <pc:sldMk cId="0" sldId="276"/>
            <ac:spMk id="13315" creationId="{00000000-0000-0000-0000-000000000000}"/>
          </ac:spMkLst>
        </pc:spChg>
        <pc:spChg chg="mod">
          <ac:chgData name="Serif Salem" userId="93371da5-1b6a-4146-a736-4a3b0c81f0c2" providerId="ADAL" clId="{4CBF6FEC-21FB-4422-9E5D-CF2709F2E06A}" dt="2025-05-19T21:20:10.252" v="40" actId="1076"/>
          <ac:spMkLst>
            <pc:docMk/>
            <pc:sldMk cId="0" sldId="276"/>
            <ac:spMk id="13318" creationId="{00000000-0000-0000-0000-000000000000}"/>
          </ac:spMkLst>
        </pc:spChg>
        <pc:spChg chg="mod">
          <ac:chgData name="Serif Salem" userId="93371da5-1b6a-4146-a736-4a3b0c81f0c2" providerId="ADAL" clId="{4CBF6FEC-21FB-4422-9E5D-CF2709F2E06A}" dt="2025-05-19T21:20:10.252" v="40" actId="1076"/>
          <ac:spMkLst>
            <pc:docMk/>
            <pc:sldMk cId="0" sldId="276"/>
            <ac:spMk id="13319" creationId="{00000000-0000-0000-0000-000000000000}"/>
          </ac:spMkLst>
        </pc:spChg>
        <pc:spChg chg="mod">
          <ac:chgData name="Serif Salem" userId="93371da5-1b6a-4146-a736-4a3b0c81f0c2" providerId="ADAL" clId="{4CBF6FEC-21FB-4422-9E5D-CF2709F2E06A}" dt="2025-05-19T21:20:10.252" v="40" actId="1076"/>
          <ac:spMkLst>
            <pc:docMk/>
            <pc:sldMk cId="0" sldId="276"/>
            <ac:spMk id="13322" creationId="{00000000-0000-0000-0000-000000000000}"/>
          </ac:spMkLst>
        </pc:spChg>
        <pc:spChg chg="mod">
          <ac:chgData name="Serif Salem" userId="93371da5-1b6a-4146-a736-4a3b0c81f0c2" providerId="ADAL" clId="{4CBF6FEC-21FB-4422-9E5D-CF2709F2E06A}" dt="2025-05-19T21:20:10.252" v="40" actId="1076"/>
          <ac:spMkLst>
            <pc:docMk/>
            <pc:sldMk cId="0" sldId="276"/>
            <ac:spMk id="13324" creationId="{00000000-0000-0000-0000-000000000000}"/>
          </ac:spMkLst>
        </pc:spChg>
        <pc:spChg chg="mod">
          <ac:chgData name="Serif Salem" userId="93371da5-1b6a-4146-a736-4a3b0c81f0c2" providerId="ADAL" clId="{4CBF6FEC-21FB-4422-9E5D-CF2709F2E06A}" dt="2025-05-19T21:20:10.252" v="40" actId="1076"/>
          <ac:spMkLst>
            <pc:docMk/>
            <pc:sldMk cId="0" sldId="276"/>
            <ac:spMk id="13328" creationId="{00000000-0000-0000-0000-000000000000}"/>
          </ac:spMkLst>
        </pc:spChg>
        <pc:spChg chg="mod">
          <ac:chgData name="Serif Salem" userId="93371da5-1b6a-4146-a736-4a3b0c81f0c2" providerId="ADAL" clId="{4CBF6FEC-21FB-4422-9E5D-CF2709F2E06A}" dt="2025-05-19T21:20:10.252" v="40" actId="1076"/>
          <ac:spMkLst>
            <pc:docMk/>
            <pc:sldMk cId="0" sldId="276"/>
            <ac:spMk id="13329" creationId="{00000000-0000-0000-0000-000000000000}"/>
          </ac:spMkLst>
        </pc:spChg>
        <pc:spChg chg="mod">
          <ac:chgData name="Serif Salem" userId="93371da5-1b6a-4146-a736-4a3b0c81f0c2" providerId="ADAL" clId="{4CBF6FEC-21FB-4422-9E5D-CF2709F2E06A}" dt="2025-05-19T21:20:10.252" v="40" actId="1076"/>
          <ac:spMkLst>
            <pc:docMk/>
            <pc:sldMk cId="0" sldId="276"/>
            <ac:spMk id="13330" creationId="{00000000-0000-0000-0000-000000000000}"/>
          </ac:spMkLst>
        </pc:spChg>
        <pc:spChg chg="mod">
          <ac:chgData name="Serif Salem" userId="93371da5-1b6a-4146-a736-4a3b0c81f0c2" providerId="ADAL" clId="{4CBF6FEC-21FB-4422-9E5D-CF2709F2E06A}" dt="2025-05-19T21:20:10.252" v="40" actId="1076"/>
          <ac:spMkLst>
            <pc:docMk/>
            <pc:sldMk cId="0" sldId="276"/>
            <ac:spMk id="13331" creationId="{00000000-0000-0000-0000-000000000000}"/>
          </ac:spMkLst>
        </pc:spChg>
        <pc:spChg chg="mod">
          <ac:chgData name="Serif Salem" userId="93371da5-1b6a-4146-a736-4a3b0c81f0c2" providerId="ADAL" clId="{4CBF6FEC-21FB-4422-9E5D-CF2709F2E06A}" dt="2025-05-19T21:20:10.252" v="40" actId="1076"/>
          <ac:spMkLst>
            <pc:docMk/>
            <pc:sldMk cId="0" sldId="276"/>
            <ac:spMk id="66565" creationId="{00000000-0000-0000-0000-000000000000}"/>
          </ac:spMkLst>
        </pc:spChg>
      </pc:sldChg>
      <pc:sldChg chg="modSp mod modClrScheme chgLayout">
        <pc:chgData name="Serif Salem" userId="93371da5-1b6a-4146-a736-4a3b0c81f0c2" providerId="ADAL" clId="{4CBF6FEC-21FB-4422-9E5D-CF2709F2E06A}" dt="2025-05-19T21:24:45.436" v="49" actId="113"/>
        <pc:sldMkLst>
          <pc:docMk/>
          <pc:sldMk cId="0" sldId="277"/>
        </pc:sldMkLst>
        <pc:spChg chg="mod ord">
          <ac:chgData name="Serif Salem" userId="93371da5-1b6a-4146-a736-4a3b0c81f0c2" providerId="ADAL" clId="{4CBF6FEC-21FB-4422-9E5D-CF2709F2E06A}" dt="2025-05-19T21:24:45.436" v="49" actId="113"/>
          <ac:spMkLst>
            <pc:docMk/>
            <pc:sldMk cId="0" sldId="277"/>
            <ac:spMk id="4" creationId="{EF5B1BB6-9202-C81D-FD67-EC4A92213079}"/>
          </ac:spMkLst>
        </pc:spChg>
        <pc:spChg chg="mod ord">
          <ac:chgData name="Serif Salem" userId="93371da5-1b6a-4146-a736-4a3b0c81f0c2" providerId="ADAL" clId="{4CBF6FEC-21FB-4422-9E5D-CF2709F2E06A}" dt="2025-05-19T21:19:07.784" v="33" actId="700"/>
          <ac:spMkLst>
            <pc:docMk/>
            <pc:sldMk cId="0" sldId="277"/>
            <ac:spMk id="7" creationId="{B8667ED9-4DDF-420E-F423-0B2E5EEF042A}"/>
          </ac:spMkLst>
        </pc:spChg>
        <pc:spChg chg="mod ord">
          <ac:chgData name="Serif Salem" userId="93371da5-1b6a-4146-a736-4a3b0c81f0c2" providerId="ADAL" clId="{4CBF6FEC-21FB-4422-9E5D-CF2709F2E06A}" dt="2025-05-19T21:19:07.784" v="33" actId="700"/>
          <ac:spMkLst>
            <pc:docMk/>
            <pc:sldMk cId="0" sldId="277"/>
            <ac:spMk id="14338" creationId="{00000000-0000-0000-0000-000000000000}"/>
          </ac:spMkLst>
        </pc:spChg>
      </pc:sldChg>
      <pc:sldChg chg="modSp mod modClrScheme chgLayout">
        <pc:chgData name="Serif Salem" userId="93371da5-1b6a-4146-a736-4a3b0c81f0c2" providerId="ADAL" clId="{4CBF6FEC-21FB-4422-9E5D-CF2709F2E06A}" dt="2025-05-19T21:27:47.652" v="56" actId="113"/>
        <pc:sldMkLst>
          <pc:docMk/>
          <pc:sldMk cId="0" sldId="278"/>
        </pc:sldMkLst>
        <pc:spChg chg="mod ord">
          <ac:chgData name="Serif Salem" userId="93371da5-1b6a-4146-a736-4a3b0c81f0c2" providerId="ADAL" clId="{4CBF6FEC-21FB-4422-9E5D-CF2709F2E06A}" dt="2025-05-19T21:27:47.652" v="56" actId="113"/>
          <ac:spMkLst>
            <pc:docMk/>
            <pc:sldMk cId="0" sldId="278"/>
            <ac:spMk id="3" creationId="{EF10C927-8DE9-A361-0AA6-7B69367903FC}"/>
          </ac:spMkLst>
        </pc:spChg>
        <pc:spChg chg="mod ord">
          <ac:chgData name="Serif Salem" userId="93371da5-1b6a-4146-a736-4a3b0c81f0c2" providerId="ADAL" clId="{4CBF6FEC-21FB-4422-9E5D-CF2709F2E06A}" dt="2025-05-19T21:19:07.784" v="33" actId="700"/>
          <ac:spMkLst>
            <pc:docMk/>
            <pc:sldMk cId="0" sldId="278"/>
            <ac:spMk id="5" creationId="{F59C2EED-01CD-AA0D-EBD4-2742D0822517}"/>
          </ac:spMkLst>
        </pc:spChg>
        <pc:spChg chg="mod ord">
          <ac:chgData name="Serif Salem" userId="93371da5-1b6a-4146-a736-4a3b0c81f0c2" providerId="ADAL" clId="{4CBF6FEC-21FB-4422-9E5D-CF2709F2E06A}" dt="2025-05-19T21:19:07.784" v="33" actId="700"/>
          <ac:spMkLst>
            <pc:docMk/>
            <pc:sldMk cId="0" sldId="278"/>
            <ac:spMk id="15362" creationId="{00000000-0000-0000-0000-000000000000}"/>
          </ac:spMkLst>
        </pc:spChg>
      </pc:sldChg>
      <pc:sldChg chg="modSp del mod modClrScheme chgLayout">
        <pc:chgData name="Serif Salem" userId="93371da5-1b6a-4146-a736-4a3b0c81f0c2" providerId="ADAL" clId="{4CBF6FEC-21FB-4422-9E5D-CF2709F2E06A}" dt="2025-05-19T23:35:56.460" v="742" actId="2696"/>
        <pc:sldMkLst>
          <pc:docMk/>
          <pc:sldMk cId="0" sldId="294"/>
        </pc:sldMkLst>
      </pc:sldChg>
      <pc:sldChg chg="modSp mod modClrScheme chgLayout">
        <pc:chgData name="Serif Salem" userId="93371da5-1b6a-4146-a736-4a3b0c81f0c2" providerId="ADAL" clId="{4CBF6FEC-21FB-4422-9E5D-CF2709F2E06A}" dt="2025-05-19T21:19:07.918" v="35" actId="27636"/>
        <pc:sldMkLst>
          <pc:docMk/>
          <pc:sldMk cId="59006864" sldId="296"/>
        </pc:sldMkLst>
        <pc:spChg chg="mod ord">
          <ac:chgData name="Serif Salem" userId="93371da5-1b6a-4146-a736-4a3b0c81f0c2" providerId="ADAL" clId="{4CBF6FEC-21FB-4422-9E5D-CF2709F2E06A}" dt="2025-05-19T21:19:07.918" v="35" actId="27636"/>
          <ac:spMkLst>
            <pc:docMk/>
            <pc:sldMk cId="59006864" sldId="296"/>
            <ac:spMk id="2" creationId="{00000000-0000-0000-0000-000000000000}"/>
          </ac:spMkLst>
        </pc:spChg>
        <pc:spChg chg="mod ord">
          <ac:chgData name="Serif Salem" userId="93371da5-1b6a-4146-a736-4a3b0c81f0c2" providerId="ADAL" clId="{4CBF6FEC-21FB-4422-9E5D-CF2709F2E06A}" dt="2025-05-19T21:19:07.784" v="33" actId="700"/>
          <ac:spMkLst>
            <pc:docMk/>
            <pc:sldMk cId="59006864" sldId="296"/>
            <ac:spMk id="3" creationId="{00000000-0000-0000-0000-000000000000}"/>
          </ac:spMkLst>
        </pc:spChg>
        <pc:spChg chg="mod ord">
          <ac:chgData name="Serif Salem" userId="93371da5-1b6a-4146-a736-4a3b0c81f0c2" providerId="ADAL" clId="{4CBF6FEC-21FB-4422-9E5D-CF2709F2E06A}" dt="2025-05-19T21:19:07.784" v="33" actId="700"/>
          <ac:spMkLst>
            <pc:docMk/>
            <pc:sldMk cId="59006864" sldId="296"/>
            <ac:spMk id="4" creationId="{00000000-0000-0000-0000-000000000000}"/>
          </ac:spMkLst>
        </pc:spChg>
      </pc:sldChg>
      <pc:sldChg chg="modSp mod modClrScheme chgLayout">
        <pc:chgData name="Serif Salem" userId="93371da5-1b6a-4146-a736-4a3b0c81f0c2" providerId="ADAL" clId="{4CBF6FEC-21FB-4422-9E5D-CF2709F2E06A}" dt="2025-05-19T21:19:07.784" v="33" actId="700"/>
        <pc:sldMkLst>
          <pc:docMk/>
          <pc:sldMk cId="3815733374" sldId="298"/>
        </pc:sldMkLst>
        <pc:spChg chg="mod ord">
          <ac:chgData name="Serif Salem" userId="93371da5-1b6a-4146-a736-4a3b0c81f0c2" providerId="ADAL" clId="{4CBF6FEC-21FB-4422-9E5D-CF2709F2E06A}" dt="2025-05-19T21:19:07.784" v="33" actId="700"/>
          <ac:spMkLst>
            <pc:docMk/>
            <pc:sldMk cId="3815733374" sldId="298"/>
            <ac:spMk id="2" creationId="{00000000-0000-0000-0000-000000000000}"/>
          </ac:spMkLst>
        </pc:spChg>
        <pc:spChg chg="mod ord">
          <ac:chgData name="Serif Salem" userId="93371da5-1b6a-4146-a736-4a3b0c81f0c2" providerId="ADAL" clId="{4CBF6FEC-21FB-4422-9E5D-CF2709F2E06A}" dt="2025-05-19T21:19:07.784" v="33" actId="700"/>
          <ac:spMkLst>
            <pc:docMk/>
            <pc:sldMk cId="3815733374" sldId="298"/>
            <ac:spMk id="3" creationId="{00000000-0000-0000-0000-000000000000}"/>
          </ac:spMkLst>
        </pc:spChg>
        <pc:spChg chg="mod ord">
          <ac:chgData name="Serif Salem" userId="93371da5-1b6a-4146-a736-4a3b0c81f0c2" providerId="ADAL" clId="{4CBF6FEC-21FB-4422-9E5D-CF2709F2E06A}" dt="2025-05-19T21:19:07.784" v="33" actId="700"/>
          <ac:spMkLst>
            <pc:docMk/>
            <pc:sldMk cId="3815733374" sldId="298"/>
            <ac:spMk id="4" creationId="{00000000-0000-0000-0000-000000000000}"/>
          </ac:spMkLst>
        </pc:spChg>
      </pc:sldChg>
      <pc:sldChg chg="modSp mod modClrScheme chgLayout">
        <pc:chgData name="Serif Salem" userId="93371da5-1b6a-4146-a736-4a3b0c81f0c2" providerId="ADAL" clId="{4CBF6FEC-21FB-4422-9E5D-CF2709F2E06A}" dt="2025-05-19T21:30:30.987" v="57" actId="207"/>
        <pc:sldMkLst>
          <pc:docMk/>
          <pc:sldMk cId="1448239704" sldId="299"/>
        </pc:sldMkLst>
        <pc:spChg chg="mod ord">
          <ac:chgData name="Serif Salem" userId="93371da5-1b6a-4146-a736-4a3b0c81f0c2" providerId="ADAL" clId="{4CBF6FEC-21FB-4422-9E5D-CF2709F2E06A}" dt="2025-05-19T21:30:30.987" v="57" actId="207"/>
          <ac:spMkLst>
            <pc:docMk/>
            <pc:sldMk cId="1448239704" sldId="299"/>
            <ac:spMk id="2" creationId="{00000000-0000-0000-0000-000000000000}"/>
          </ac:spMkLst>
        </pc:spChg>
        <pc:spChg chg="mod ord">
          <ac:chgData name="Serif Salem" userId="93371da5-1b6a-4146-a736-4a3b0c81f0c2" providerId="ADAL" clId="{4CBF6FEC-21FB-4422-9E5D-CF2709F2E06A}" dt="2025-05-19T21:19:07.784" v="33" actId="700"/>
          <ac:spMkLst>
            <pc:docMk/>
            <pc:sldMk cId="1448239704" sldId="299"/>
            <ac:spMk id="3" creationId="{00000000-0000-0000-0000-000000000000}"/>
          </ac:spMkLst>
        </pc:spChg>
        <pc:spChg chg="mod ord">
          <ac:chgData name="Serif Salem" userId="93371da5-1b6a-4146-a736-4a3b0c81f0c2" providerId="ADAL" clId="{4CBF6FEC-21FB-4422-9E5D-CF2709F2E06A}" dt="2025-05-19T21:19:07.784" v="33" actId="700"/>
          <ac:spMkLst>
            <pc:docMk/>
            <pc:sldMk cId="1448239704" sldId="299"/>
            <ac:spMk id="4" creationId="{00000000-0000-0000-0000-000000000000}"/>
          </ac:spMkLst>
        </pc:spChg>
      </pc:sldChg>
      <pc:sldChg chg="addSp delSp modSp mod modClrScheme chgLayout">
        <pc:chgData name="Serif Salem" userId="93371da5-1b6a-4146-a736-4a3b0c81f0c2" providerId="ADAL" clId="{4CBF6FEC-21FB-4422-9E5D-CF2709F2E06A}" dt="2025-05-19T21:34:40.514" v="98" actId="700"/>
        <pc:sldMkLst>
          <pc:docMk/>
          <pc:sldMk cId="1654362860" sldId="302"/>
        </pc:sldMkLst>
        <pc:spChg chg="mod ord">
          <ac:chgData name="Serif Salem" userId="93371da5-1b6a-4146-a736-4a3b0c81f0c2" providerId="ADAL" clId="{4CBF6FEC-21FB-4422-9E5D-CF2709F2E06A}" dt="2025-05-19T21:34:40.514" v="98" actId="700"/>
          <ac:spMkLst>
            <pc:docMk/>
            <pc:sldMk cId="1654362860" sldId="302"/>
            <ac:spMk id="3" creationId="{00000000-0000-0000-0000-000000000000}"/>
          </ac:spMkLst>
        </pc:spChg>
        <pc:spChg chg="mod ord">
          <ac:chgData name="Serif Salem" userId="93371da5-1b6a-4146-a736-4a3b0c81f0c2" providerId="ADAL" clId="{4CBF6FEC-21FB-4422-9E5D-CF2709F2E06A}" dt="2025-05-19T21:34:40.514" v="98" actId="700"/>
          <ac:spMkLst>
            <pc:docMk/>
            <pc:sldMk cId="1654362860" sldId="302"/>
            <ac:spMk id="4" creationId="{00000000-0000-0000-0000-000000000000}"/>
          </ac:spMkLst>
        </pc:spChg>
      </pc:sldChg>
      <pc:sldChg chg="modSp mod modClrScheme chgLayout">
        <pc:chgData name="Serif Salem" userId="93371da5-1b6a-4146-a736-4a3b0c81f0c2" providerId="ADAL" clId="{4CBF6FEC-21FB-4422-9E5D-CF2709F2E06A}" dt="2025-05-19T22:35:42.507" v="173" actId="113"/>
        <pc:sldMkLst>
          <pc:docMk/>
          <pc:sldMk cId="1514837715" sldId="303"/>
        </pc:sldMkLst>
        <pc:spChg chg="mod ord">
          <ac:chgData name="Serif Salem" userId="93371da5-1b6a-4146-a736-4a3b0c81f0c2" providerId="ADAL" clId="{4CBF6FEC-21FB-4422-9E5D-CF2709F2E06A}" dt="2025-05-19T22:35:42.507" v="173" actId="113"/>
          <ac:spMkLst>
            <pc:docMk/>
            <pc:sldMk cId="1514837715" sldId="303"/>
            <ac:spMk id="2" creationId="{00000000-0000-0000-0000-000000000000}"/>
          </ac:spMkLst>
        </pc:spChg>
        <pc:spChg chg="mod ord">
          <ac:chgData name="Serif Salem" userId="93371da5-1b6a-4146-a736-4a3b0c81f0c2" providerId="ADAL" clId="{4CBF6FEC-21FB-4422-9E5D-CF2709F2E06A}" dt="2025-05-19T21:19:07.784" v="33" actId="700"/>
          <ac:spMkLst>
            <pc:docMk/>
            <pc:sldMk cId="1514837715" sldId="303"/>
            <ac:spMk id="3" creationId="{00000000-0000-0000-0000-000000000000}"/>
          </ac:spMkLst>
        </pc:spChg>
        <pc:spChg chg="mod ord">
          <ac:chgData name="Serif Salem" userId="93371da5-1b6a-4146-a736-4a3b0c81f0c2" providerId="ADAL" clId="{4CBF6FEC-21FB-4422-9E5D-CF2709F2E06A}" dt="2025-05-19T21:19:07.784" v="33" actId="700"/>
          <ac:spMkLst>
            <pc:docMk/>
            <pc:sldMk cId="1514837715" sldId="303"/>
            <ac:spMk id="4" creationId="{00000000-0000-0000-0000-000000000000}"/>
          </ac:spMkLst>
        </pc:spChg>
      </pc:sldChg>
      <pc:sldChg chg="addSp delSp modSp mod modClrScheme chgLayout">
        <pc:chgData name="Serif Salem" userId="93371da5-1b6a-4146-a736-4a3b0c81f0c2" providerId="ADAL" clId="{4CBF6FEC-21FB-4422-9E5D-CF2709F2E06A}" dt="2025-05-19T22:35:07.822" v="169" actId="700"/>
        <pc:sldMkLst>
          <pc:docMk/>
          <pc:sldMk cId="1631259186" sldId="304"/>
        </pc:sldMkLst>
        <pc:spChg chg="mod ord">
          <ac:chgData name="Serif Salem" userId="93371da5-1b6a-4146-a736-4a3b0c81f0c2" providerId="ADAL" clId="{4CBF6FEC-21FB-4422-9E5D-CF2709F2E06A}" dt="2025-05-19T22:35:07.822" v="169" actId="700"/>
          <ac:spMkLst>
            <pc:docMk/>
            <pc:sldMk cId="1631259186" sldId="304"/>
            <ac:spMk id="3" creationId="{00000000-0000-0000-0000-000000000000}"/>
          </ac:spMkLst>
        </pc:spChg>
        <pc:spChg chg="mod ord">
          <ac:chgData name="Serif Salem" userId="93371da5-1b6a-4146-a736-4a3b0c81f0c2" providerId="ADAL" clId="{4CBF6FEC-21FB-4422-9E5D-CF2709F2E06A}" dt="2025-05-19T22:35:07.822" v="169" actId="700"/>
          <ac:spMkLst>
            <pc:docMk/>
            <pc:sldMk cId="1631259186" sldId="304"/>
            <ac:spMk id="4" creationId="{00000000-0000-0000-0000-000000000000}"/>
          </ac:spMkLst>
        </pc:spChg>
      </pc:sldChg>
      <pc:sldChg chg="modSp mod modClrScheme chgLayout">
        <pc:chgData name="Serif Salem" userId="93371da5-1b6a-4146-a736-4a3b0c81f0c2" providerId="ADAL" clId="{4CBF6FEC-21FB-4422-9E5D-CF2709F2E06A}" dt="2025-05-19T22:37:04.659" v="184" actId="113"/>
        <pc:sldMkLst>
          <pc:docMk/>
          <pc:sldMk cId="584874159" sldId="305"/>
        </pc:sldMkLst>
        <pc:spChg chg="mod ord">
          <ac:chgData name="Serif Salem" userId="93371da5-1b6a-4146-a736-4a3b0c81f0c2" providerId="ADAL" clId="{4CBF6FEC-21FB-4422-9E5D-CF2709F2E06A}" dt="2025-05-19T22:37:04.659" v="184" actId="113"/>
          <ac:spMkLst>
            <pc:docMk/>
            <pc:sldMk cId="584874159" sldId="305"/>
            <ac:spMk id="2" creationId="{00000000-0000-0000-0000-000000000000}"/>
          </ac:spMkLst>
        </pc:spChg>
        <pc:spChg chg="mod ord">
          <ac:chgData name="Serif Salem" userId="93371da5-1b6a-4146-a736-4a3b0c81f0c2" providerId="ADAL" clId="{4CBF6FEC-21FB-4422-9E5D-CF2709F2E06A}" dt="2025-05-19T21:19:07.784" v="33" actId="700"/>
          <ac:spMkLst>
            <pc:docMk/>
            <pc:sldMk cId="584874159" sldId="305"/>
            <ac:spMk id="3" creationId="{00000000-0000-0000-0000-000000000000}"/>
          </ac:spMkLst>
        </pc:spChg>
        <pc:spChg chg="mod ord">
          <ac:chgData name="Serif Salem" userId="93371da5-1b6a-4146-a736-4a3b0c81f0c2" providerId="ADAL" clId="{4CBF6FEC-21FB-4422-9E5D-CF2709F2E06A}" dt="2025-05-19T21:19:07.784" v="33" actId="700"/>
          <ac:spMkLst>
            <pc:docMk/>
            <pc:sldMk cId="584874159" sldId="305"/>
            <ac:spMk id="4" creationId="{00000000-0000-0000-0000-000000000000}"/>
          </ac:spMkLst>
        </pc:spChg>
      </pc:sldChg>
      <pc:sldChg chg="addSp delSp modSp mod modClrScheme chgLayout">
        <pc:chgData name="Serif Salem" userId="93371da5-1b6a-4146-a736-4a3b0c81f0c2" providerId="ADAL" clId="{4CBF6FEC-21FB-4422-9E5D-CF2709F2E06A}" dt="2025-05-19T22:41:46.688" v="337" actId="700"/>
        <pc:sldMkLst>
          <pc:docMk/>
          <pc:sldMk cId="35958803" sldId="306"/>
        </pc:sldMkLst>
        <pc:spChg chg="mod ord">
          <ac:chgData name="Serif Salem" userId="93371da5-1b6a-4146-a736-4a3b0c81f0c2" providerId="ADAL" clId="{4CBF6FEC-21FB-4422-9E5D-CF2709F2E06A}" dt="2025-05-19T22:41:46.688" v="337" actId="700"/>
          <ac:spMkLst>
            <pc:docMk/>
            <pc:sldMk cId="35958803" sldId="306"/>
            <ac:spMk id="3" creationId="{00000000-0000-0000-0000-000000000000}"/>
          </ac:spMkLst>
        </pc:spChg>
        <pc:spChg chg="mod ord">
          <ac:chgData name="Serif Salem" userId="93371da5-1b6a-4146-a736-4a3b0c81f0c2" providerId="ADAL" clId="{4CBF6FEC-21FB-4422-9E5D-CF2709F2E06A}" dt="2025-05-19T22:41:46.688" v="337" actId="700"/>
          <ac:spMkLst>
            <pc:docMk/>
            <pc:sldMk cId="35958803" sldId="306"/>
            <ac:spMk id="4" creationId="{00000000-0000-0000-0000-000000000000}"/>
          </ac:spMkLst>
        </pc:spChg>
      </pc:sldChg>
      <pc:sldChg chg="modSp mod modClrScheme chgLayout">
        <pc:chgData name="Serif Salem" userId="93371da5-1b6a-4146-a736-4a3b0c81f0c2" providerId="ADAL" clId="{4CBF6FEC-21FB-4422-9E5D-CF2709F2E06A}" dt="2025-05-19T22:42:03.498" v="342" actId="113"/>
        <pc:sldMkLst>
          <pc:docMk/>
          <pc:sldMk cId="2048357635" sldId="307"/>
        </pc:sldMkLst>
        <pc:spChg chg="mod ord">
          <ac:chgData name="Serif Salem" userId="93371da5-1b6a-4146-a736-4a3b0c81f0c2" providerId="ADAL" clId="{4CBF6FEC-21FB-4422-9E5D-CF2709F2E06A}" dt="2025-05-19T22:42:03.498" v="342" actId="113"/>
          <ac:spMkLst>
            <pc:docMk/>
            <pc:sldMk cId="2048357635" sldId="307"/>
            <ac:spMk id="2" creationId="{00000000-0000-0000-0000-000000000000}"/>
          </ac:spMkLst>
        </pc:spChg>
        <pc:spChg chg="mod ord">
          <ac:chgData name="Serif Salem" userId="93371da5-1b6a-4146-a736-4a3b0c81f0c2" providerId="ADAL" clId="{4CBF6FEC-21FB-4422-9E5D-CF2709F2E06A}" dt="2025-05-19T21:19:07.784" v="33" actId="700"/>
          <ac:spMkLst>
            <pc:docMk/>
            <pc:sldMk cId="2048357635" sldId="307"/>
            <ac:spMk id="3" creationId="{00000000-0000-0000-0000-000000000000}"/>
          </ac:spMkLst>
        </pc:spChg>
        <pc:spChg chg="mod ord">
          <ac:chgData name="Serif Salem" userId="93371da5-1b6a-4146-a736-4a3b0c81f0c2" providerId="ADAL" clId="{4CBF6FEC-21FB-4422-9E5D-CF2709F2E06A}" dt="2025-05-19T21:19:07.784" v="33" actId="700"/>
          <ac:spMkLst>
            <pc:docMk/>
            <pc:sldMk cId="2048357635" sldId="307"/>
            <ac:spMk id="4" creationId="{00000000-0000-0000-0000-000000000000}"/>
          </ac:spMkLst>
        </pc:spChg>
      </pc:sldChg>
      <pc:sldChg chg="addSp delSp modSp mod modClrScheme chgLayout">
        <pc:chgData name="Serif Salem" userId="93371da5-1b6a-4146-a736-4a3b0c81f0c2" providerId="ADAL" clId="{4CBF6FEC-21FB-4422-9E5D-CF2709F2E06A}" dt="2025-05-19T22:47:46.263" v="566" actId="700"/>
        <pc:sldMkLst>
          <pc:docMk/>
          <pc:sldMk cId="1310236536" sldId="308"/>
        </pc:sldMkLst>
        <pc:spChg chg="mod ord">
          <ac:chgData name="Serif Salem" userId="93371da5-1b6a-4146-a736-4a3b0c81f0c2" providerId="ADAL" clId="{4CBF6FEC-21FB-4422-9E5D-CF2709F2E06A}" dt="2025-05-19T22:47:46.263" v="566" actId="700"/>
          <ac:spMkLst>
            <pc:docMk/>
            <pc:sldMk cId="1310236536" sldId="308"/>
            <ac:spMk id="3" creationId="{00000000-0000-0000-0000-000000000000}"/>
          </ac:spMkLst>
        </pc:spChg>
        <pc:spChg chg="mod ord">
          <ac:chgData name="Serif Salem" userId="93371da5-1b6a-4146-a736-4a3b0c81f0c2" providerId="ADAL" clId="{4CBF6FEC-21FB-4422-9E5D-CF2709F2E06A}" dt="2025-05-19T22:47:46.263" v="566" actId="700"/>
          <ac:spMkLst>
            <pc:docMk/>
            <pc:sldMk cId="1310236536" sldId="308"/>
            <ac:spMk id="4" creationId="{00000000-0000-0000-0000-000000000000}"/>
          </ac:spMkLst>
        </pc:spChg>
      </pc:sldChg>
      <pc:sldChg chg="modSp mod modClrScheme chgLayout">
        <pc:chgData name="Serif Salem" userId="93371da5-1b6a-4146-a736-4a3b0c81f0c2" providerId="ADAL" clId="{4CBF6FEC-21FB-4422-9E5D-CF2709F2E06A}" dt="2025-05-19T22:48:04.119" v="570" actId="113"/>
        <pc:sldMkLst>
          <pc:docMk/>
          <pc:sldMk cId="3035772364" sldId="309"/>
        </pc:sldMkLst>
        <pc:spChg chg="mod ord">
          <ac:chgData name="Serif Salem" userId="93371da5-1b6a-4146-a736-4a3b0c81f0c2" providerId="ADAL" clId="{4CBF6FEC-21FB-4422-9E5D-CF2709F2E06A}" dt="2025-05-19T22:48:04.119" v="570" actId="113"/>
          <ac:spMkLst>
            <pc:docMk/>
            <pc:sldMk cId="3035772364" sldId="309"/>
            <ac:spMk id="2" creationId="{00000000-0000-0000-0000-000000000000}"/>
          </ac:spMkLst>
        </pc:spChg>
        <pc:spChg chg="mod ord">
          <ac:chgData name="Serif Salem" userId="93371da5-1b6a-4146-a736-4a3b0c81f0c2" providerId="ADAL" clId="{4CBF6FEC-21FB-4422-9E5D-CF2709F2E06A}" dt="2025-05-19T21:19:07.784" v="33" actId="700"/>
          <ac:spMkLst>
            <pc:docMk/>
            <pc:sldMk cId="3035772364" sldId="309"/>
            <ac:spMk id="3" creationId="{00000000-0000-0000-0000-000000000000}"/>
          </ac:spMkLst>
        </pc:spChg>
        <pc:spChg chg="mod ord">
          <ac:chgData name="Serif Salem" userId="93371da5-1b6a-4146-a736-4a3b0c81f0c2" providerId="ADAL" clId="{4CBF6FEC-21FB-4422-9E5D-CF2709F2E06A}" dt="2025-05-19T21:19:07.784" v="33" actId="700"/>
          <ac:spMkLst>
            <pc:docMk/>
            <pc:sldMk cId="3035772364" sldId="309"/>
            <ac:spMk id="4" creationId="{00000000-0000-0000-0000-000000000000}"/>
          </ac:spMkLst>
        </pc:spChg>
      </pc:sldChg>
      <pc:sldChg chg="addSp delSp modSp mod modClrScheme chgLayout">
        <pc:chgData name="Serif Salem" userId="93371da5-1b6a-4146-a736-4a3b0c81f0c2" providerId="ADAL" clId="{4CBF6FEC-21FB-4422-9E5D-CF2709F2E06A}" dt="2025-05-19T22:50:39.073" v="600" actId="700"/>
        <pc:sldMkLst>
          <pc:docMk/>
          <pc:sldMk cId="3842395606" sldId="310"/>
        </pc:sldMkLst>
        <pc:spChg chg="mod ord">
          <ac:chgData name="Serif Salem" userId="93371da5-1b6a-4146-a736-4a3b0c81f0c2" providerId="ADAL" clId="{4CBF6FEC-21FB-4422-9E5D-CF2709F2E06A}" dt="2025-05-19T22:50:39.073" v="600" actId="700"/>
          <ac:spMkLst>
            <pc:docMk/>
            <pc:sldMk cId="3842395606" sldId="310"/>
            <ac:spMk id="3" creationId="{00000000-0000-0000-0000-000000000000}"/>
          </ac:spMkLst>
        </pc:spChg>
        <pc:spChg chg="mod ord">
          <ac:chgData name="Serif Salem" userId="93371da5-1b6a-4146-a736-4a3b0c81f0c2" providerId="ADAL" clId="{4CBF6FEC-21FB-4422-9E5D-CF2709F2E06A}" dt="2025-05-19T22:50:39.073" v="600" actId="700"/>
          <ac:spMkLst>
            <pc:docMk/>
            <pc:sldMk cId="3842395606" sldId="310"/>
            <ac:spMk id="4" creationId="{00000000-0000-0000-0000-000000000000}"/>
          </ac:spMkLst>
        </pc:spChg>
      </pc:sldChg>
      <pc:sldChg chg="modSp mod modClrScheme chgLayout">
        <pc:chgData name="Serif Salem" userId="93371da5-1b6a-4146-a736-4a3b0c81f0c2" providerId="ADAL" clId="{4CBF6FEC-21FB-4422-9E5D-CF2709F2E06A}" dt="2025-05-19T22:51:07.342" v="604" actId="33524"/>
        <pc:sldMkLst>
          <pc:docMk/>
          <pc:sldMk cId="732125400" sldId="311"/>
        </pc:sldMkLst>
        <pc:spChg chg="mod ord">
          <ac:chgData name="Serif Salem" userId="93371da5-1b6a-4146-a736-4a3b0c81f0c2" providerId="ADAL" clId="{4CBF6FEC-21FB-4422-9E5D-CF2709F2E06A}" dt="2025-05-19T22:51:07.342" v="604" actId="33524"/>
          <ac:spMkLst>
            <pc:docMk/>
            <pc:sldMk cId="732125400" sldId="311"/>
            <ac:spMk id="2" creationId="{00000000-0000-0000-0000-000000000000}"/>
          </ac:spMkLst>
        </pc:spChg>
        <pc:spChg chg="mod ord">
          <ac:chgData name="Serif Salem" userId="93371da5-1b6a-4146-a736-4a3b0c81f0c2" providerId="ADAL" clId="{4CBF6FEC-21FB-4422-9E5D-CF2709F2E06A}" dt="2025-05-19T21:19:07.784" v="33" actId="700"/>
          <ac:spMkLst>
            <pc:docMk/>
            <pc:sldMk cId="732125400" sldId="311"/>
            <ac:spMk id="3" creationId="{00000000-0000-0000-0000-000000000000}"/>
          </ac:spMkLst>
        </pc:spChg>
        <pc:spChg chg="mod ord">
          <ac:chgData name="Serif Salem" userId="93371da5-1b6a-4146-a736-4a3b0c81f0c2" providerId="ADAL" clId="{4CBF6FEC-21FB-4422-9E5D-CF2709F2E06A}" dt="2025-05-19T21:19:07.784" v="33" actId="700"/>
          <ac:spMkLst>
            <pc:docMk/>
            <pc:sldMk cId="732125400" sldId="311"/>
            <ac:spMk id="4" creationId="{00000000-0000-0000-0000-000000000000}"/>
          </ac:spMkLst>
        </pc:spChg>
      </pc:sldChg>
      <pc:sldChg chg="addSp delSp modSp mod modClrScheme chgLayout">
        <pc:chgData name="Serif Salem" userId="93371da5-1b6a-4146-a736-4a3b0c81f0c2" providerId="ADAL" clId="{4CBF6FEC-21FB-4422-9E5D-CF2709F2E06A}" dt="2025-05-19T22:53:20.704" v="635" actId="700"/>
        <pc:sldMkLst>
          <pc:docMk/>
          <pc:sldMk cId="1648651256" sldId="312"/>
        </pc:sldMkLst>
        <pc:spChg chg="mod ord">
          <ac:chgData name="Serif Salem" userId="93371da5-1b6a-4146-a736-4a3b0c81f0c2" providerId="ADAL" clId="{4CBF6FEC-21FB-4422-9E5D-CF2709F2E06A}" dt="2025-05-19T22:53:20.704" v="635" actId="700"/>
          <ac:spMkLst>
            <pc:docMk/>
            <pc:sldMk cId="1648651256" sldId="312"/>
            <ac:spMk id="3" creationId="{00000000-0000-0000-0000-000000000000}"/>
          </ac:spMkLst>
        </pc:spChg>
        <pc:spChg chg="mod ord">
          <ac:chgData name="Serif Salem" userId="93371da5-1b6a-4146-a736-4a3b0c81f0c2" providerId="ADAL" clId="{4CBF6FEC-21FB-4422-9E5D-CF2709F2E06A}" dt="2025-05-19T22:53:20.704" v="635" actId="700"/>
          <ac:spMkLst>
            <pc:docMk/>
            <pc:sldMk cId="1648651256" sldId="312"/>
            <ac:spMk id="4" creationId="{00000000-0000-0000-0000-000000000000}"/>
          </ac:spMkLst>
        </pc:spChg>
      </pc:sldChg>
      <pc:sldChg chg="modSp mod modClrScheme chgLayout">
        <pc:chgData name="Serif Salem" userId="93371da5-1b6a-4146-a736-4a3b0c81f0c2" providerId="ADAL" clId="{4CBF6FEC-21FB-4422-9E5D-CF2709F2E06A}" dt="2025-05-19T22:53:35.230" v="638" actId="113"/>
        <pc:sldMkLst>
          <pc:docMk/>
          <pc:sldMk cId="2403607322" sldId="313"/>
        </pc:sldMkLst>
        <pc:spChg chg="mod ord">
          <ac:chgData name="Serif Salem" userId="93371da5-1b6a-4146-a736-4a3b0c81f0c2" providerId="ADAL" clId="{4CBF6FEC-21FB-4422-9E5D-CF2709F2E06A}" dt="2025-05-19T22:53:35.230" v="638" actId="113"/>
          <ac:spMkLst>
            <pc:docMk/>
            <pc:sldMk cId="2403607322" sldId="313"/>
            <ac:spMk id="2" creationId="{00000000-0000-0000-0000-000000000000}"/>
          </ac:spMkLst>
        </pc:spChg>
        <pc:spChg chg="mod ord">
          <ac:chgData name="Serif Salem" userId="93371da5-1b6a-4146-a736-4a3b0c81f0c2" providerId="ADAL" clId="{4CBF6FEC-21FB-4422-9E5D-CF2709F2E06A}" dt="2025-05-19T21:19:07.784" v="33" actId="700"/>
          <ac:spMkLst>
            <pc:docMk/>
            <pc:sldMk cId="2403607322" sldId="313"/>
            <ac:spMk id="3" creationId="{00000000-0000-0000-0000-000000000000}"/>
          </ac:spMkLst>
        </pc:spChg>
        <pc:spChg chg="mod ord">
          <ac:chgData name="Serif Salem" userId="93371da5-1b6a-4146-a736-4a3b0c81f0c2" providerId="ADAL" clId="{4CBF6FEC-21FB-4422-9E5D-CF2709F2E06A}" dt="2025-05-19T21:19:07.784" v="33" actId="700"/>
          <ac:spMkLst>
            <pc:docMk/>
            <pc:sldMk cId="2403607322" sldId="313"/>
            <ac:spMk id="4" creationId="{00000000-0000-0000-0000-000000000000}"/>
          </ac:spMkLst>
        </pc:spChg>
      </pc:sldChg>
      <pc:sldChg chg="modSp mod modClrScheme chgLayout">
        <pc:chgData name="Serif Salem" userId="93371da5-1b6a-4146-a736-4a3b0c81f0c2" providerId="ADAL" clId="{4CBF6FEC-21FB-4422-9E5D-CF2709F2E06A}" dt="2025-05-19T21:19:07.784" v="33" actId="700"/>
        <pc:sldMkLst>
          <pc:docMk/>
          <pc:sldMk cId="399492639" sldId="314"/>
        </pc:sldMkLst>
        <pc:spChg chg="mod ord">
          <ac:chgData name="Serif Salem" userId="93371da5-1b6a-4146-a736-4a3b0c81f0c2" providerId="ADAL" clId="{4CBF6FEC-21FB-4422-9E5D-CF2709F2E06A}" dt="2025-05-19T21:19:07.784" v="33" actId="700"/>
          <ac:spMkLst>
            <pc:docMk/>
            <pc:sldMk cId="399492639" sldId="314"/>
            <ac:spMk id="2" creationId="{00000000-0000-0000-0000-000000000000}"/>
          </ac:spMkLst>
        </pc:spChg>
        <pc:spChg chg="mod ord">
          <ac:chgData name="Serif Salem" userId="93371da5-1b6a-4146-a736-4a3b0c81f0c2" providerId="ADAL" clId="{4CBF6FEC-21FB-4422-9E5D-CF2709F2E06A}" dt="2025-05-19T21:19:07.784" v="33" actId="700"/>
          <ac:spMkLst>
            <pc:docMk/>
            <pc:sldMk cId="399492639" sldId="314"/>
            <ac:spMk id="3" creationId="{00000000-0000-0000-0000-000000000000}"/>
          </ac:spMkLst>
        </pc:spChg>
        <pc:spChg chg="mod ord">
          <ac:chgData name="Serif Salem" userId="93371da5-1b6a-4146-a736-4a3b0c81f0c2" providerId="ADAL" clId="{4CBF6FEC-21FB-4422-9E5D-CF2709F2E06A}" dt="2025-05-19T21:19:07.784" v="33" actId="700"/>
          <ac:spMkLst>
            <pc:docMk/>
            <pc:sldMk cId="399492639" sldId="314"/>
            <ac:spMk id="4" creationId="{00000000-0000-0000-0000-000000000000}"/>
          </ac:spMkLst>
        </pc:spChg>
      </pc:sldChg>
      <pc:sldChg chg="modSp mod modClrScheme chgLayout">
        <pc:chgData name="Serif Salem" userId="93371da5-1b6a-4146-a736-4a3b0c81f0c2" providerId="ADAL" clId="{4CBF6FEC-21FB-4422-9E5D-CF2709F2E06A}" dt="2025-05-19T21:19:07.784" v="33" actId="700"/>
        <pc:sldMkLst>
          <pc:docMk/>
          <pc:sldMk cId="3118718921" sldId="315"/>
        </pc:sldMkLst>
        <pc:spChg chg="mod ord">
          <ac:chgData name="Serif Salem" userId="93371da5-1b6a-4146-a736-4a3b0c81f0c2" providerId="ADAL" clId="{4CBF6FEC-21FB-4422-9E5D-CF2709F2E06A}" dt="2025-05-19T21:19:07.784" v="33" actId="700"/>
          <ac:spMkLst>
            <pc:docMk/>
            <pc:sldMk cId="3118718921" sldId="315"/>
            <ac:spMk id="2" creationId="{00000000-0000-0000-0000-000000000000}"/>
          </ac:spMkLst>
        </pc:spChg>
        <pc:spChg chg="mod ord">
          <ac:chgData name="Serif Salem" userId="93371da5-1b6a-4146-a736-4a3b0c81f0c2" providerId="ADAL" clId="{4CBF6FEC-21FB-4422-9E5D-CF2709F2E06A}" dt="2025-05-19T21:19:07.784" v="33" actId="700"/>
          <ac:spMkLst>
            <pc:docMk/>
            <pc:sldMk cId="3118718921" sldId="315"/>
            <ac:spMk id="3" creationId="{00000000-0000-0000-0000-000000000000}"/>
          </ac:spMkLst>
        </pc:spChg>
        <pc:spChg chg="mod ord">
          <ac:chgData name="Serif Salem" userId="93371da5-1b6a-4146-a736-4a3b0c81f0c2" providerId="ADAL" clId="{4CBF6FEC-21FB-4422-9E5D-CF2709F2E06A}" dt="2025-05-19T21:19:07.784" v="33" actId="700"/>
          <ac:spMkLst>
            <pc:docMk/>
            <pc:sldMk cId="3118718921" sldId="315"/>
            <ac:spMk id="4" creationId="{00000000-0000-0000-0000-000000000000}"/>
          </ac:spMkLst>
        </pc:spChg>
      </pc:sldChg>
      <pc:sldChg chg="modSp mod modClrScheme chgLayout">
        <pc:chgData name="Serif Salem" userId="93371da5-1b6a-4146-a736-4a3b0c81f0c2" providerId="ADAL" clId="{4CBF6FEC-21FB-4422-9E5D-CF2709F2E06A}" dt="2025-05-19T21:19:07.784" v="33" actId="700"/>
        <pc:sldMkLst>
          <pc:docMk/>
          <pc:sldMk cId="884712709" sldId="317"/>
        </pc:sldMkLst>
        <pc:spChg chg="mod ord">
          <ac:chgData name="Serif Salem" userId="93371da5-1b6a-4146-a736-4a3b0c81f0c2" providerId="ADAL" clId="{4CBF6FEC-21FB-4422-9E5D-CF2709F2E06A}" dt="2025-05-19T21:19:07.784" v="33" actId="700"/>
          <ac:spMkLst>
            <pc:docMk/>
            <pc:sldMk cId="884712709" sldId="317"/>
            <ac:spMk id="2" creationId="{61B43E94-F0CB-AA7F-7966-8D70CB18DEE8}"/>
          </ac:spMkLst>
        </pc:spChg>
        <pc:spChg chg="mod ord">
          <ac:chgData name="Serif Salem" userId="93371da5-1b6a-4146-a736-4a3b0c81f0c2" providerId="ADAL" clId="{4CBF6FEC-21FB-4422-9E5D-CF2709F2E06A}" dt="2025-05-19T21:19:07.784" v="33" actId="700"/>
          <ac:spMkLst>
            <pc:docMk/>
            <pc:sldMk cId="884712709" sldId="317"/>
            <ac:spMk id="6" creationId="{6378B53B-C4D7-7580-2460-1E3A49F109AA}"/>
          </ac:spMkLst>
        </pc:spChg>
        <pc:spChg chg="mod ord">
          <ac:chgData name="Serif Salem" userId="93371da5-1b6a-4146-a736-4a3b0c81f0c2" providerId="ADAL" clId="{4CBF6FEC-21FB-4422-9E5D-CF2709F2E06A}" dt="2025-05-19T21:19:07.784" v="33" actId="700"/>
          <ac:spMkLst>
            <pc:docMk/>
            <pc:sldMk cId="884712709" sldId="317"/>
            <ac:spMk id="8" creationId="{6C1D9F91-1EBD-4CC6-718E-5B5234DEB9B9}"/>
          </ac:spMkLst>
        </pc:spChg>
      </pc:sldChg>
      <pc:sldChg chg="modSp">
        <pc:chgData name="Serif Salem" userId="93371da5-1b6a-4146-a736-4a3b0c81f0c2" providerId="ADAL" clId="{4CBF6FEC-21FB-4422-9E5D-CF2709F2E06A}" dt="2025-05-19T21:18:38.248" v="20"/>
        <pc:sldMkLst>
          <pc:docMk/>
          <pc:sldMk cId="1183081823" sldId="318"/>
        </pc:sldMkLst>
        <pc:spChg chg="mod">
          <ac:chgData name="Serif Salem" userId="93371da5-1b6a-4146-a736-4a3b0c81f0c2" providerId="ADAL" clId="{4CBF6FEC-21FB-4422-9E5D-CF2709F2E06A}" dt="2025-05-19T21:18:38.248" v="20"/>
          <ac:spMkLst>
            <pc:docMk/>
            <pc:sldMk cId="1183081823" sldId="318"/>
            <ac:spMk id="5" creationId="{54ABC95F-AD0C-855B-E6F8-9169EB077292}"/>
          </ac:spMkLst>
        </pc:spChg>
      </pc:sldChg>
      <pc:sldChg chg="modSp mod modClrScheme chgLayout">
        <pc:chgData name="Serif Salem" userId="93371da5-1b6a-4146-a736-4a3b0c81f0c2" providerId="ADAL" clId="{4CBF6FEC-21FB-4422-9E5D-CF2709F2E06A}" dt="2025-05-19T21:31:30.268" v="58" actId="700"/>
        <pc:sldMkLst>
          <pc:docMk/>
          <pc:sldMk cId="4179490893" sldId="319"/>
        </pc:sldMkLst>
        <pc:spChg chg="mod ord">
          <ac:chgData name="Serif Salem" userId="93371da5-1b6a-4146-a736-4a3b0c81f0c2" providerId="ADAL" clId="{4CBF6FEC-21FB-4422-9E5D-CF2709F2E06A}" dt="2025-05-19T21:31:30.268" v="58" actId="700"/>
          <ac:spMkLst>
            <pc:docMk/>
            <pc:sldMk cId="4179490893" sldId="319"/>
            <ac:spMk id="6" creationId="{3E488D3F-4368-0E14-6E9F-CFBCFE708707}"/>
          </ac:spMkLst>
        </pc:spChg>
        <pc:spChg chg="mod ord">
          <ac:chgData name="Serif Salem" userId="93371da5-1b6a-4146-a736-4a3b0c81f0c2" providerId="ADAL" clId="{4CBF6FEC-21FB-4422-9E5D-CF2709F2E06A}" dt="2025-05-19T21:31:30.268" v="58" actId="700"/>
          <ac:spMkLst>
            <pc:docMk/>
            <pc:sldMk cId="4179490893" sldId="319"/>
            <ac:spMk id="7" creationId="{520AA69E-513E-E3F5-B1F6-8445916D8075}"/>
          </ac:spMkLst>
        </pc:spChg>
        <pc:spChg chg="mod ord">
          <ac:chgData name="Serif Salem" userId="93371da5-1b6a-4146-a736-4a3b0c81f0c2" providerId="ADAL" clId="{4CBF6FEC-21FB-4422-9E5D-CF2709F2E06A}" dt="2025-05-19T21:31:30.268" v="58" actId="700"/>
          <ac:spMkLst>
            <pc:docMk/>
            <pc:sldMk cId="4179490893" sldId="319"/>
            <ac:spMk id="8" creationId="{F9AB5E40-A371-2E8F-513F-EBEC9CEFA9B1}"/>
          </ac:spMkLst>
        </pc:spChg>
      </pc:sldChg>
      <pc:sldChg chg="modSp mod modClrScheme chgLayout">
        <pc:chgData name="Serif Salem" userId="93371da5-1b6a-4146-a736-4a3b0c81f0c2" providerId="ADAL" clId="{4CBF6FEC-21FB-4422-9E5D-CF2709F2E06A}" dt="2025-05-19T21:32:56.261" v="76" actId="20577"/>
        <pc:sldMkLst>
          <pc:docMk/>
          <pc:sldMk cId="2038294377" sldId="320"/>
        </pc:sldMkLst>
        <pc:spChg chg="mod ord">
          <ac:chgData name="Serif Salem" userId="93371da5-1b6a-4146-a736-4a3b0c81f0c2" providerId="ADAL" clId="{4CBF6FEC-21FB-4422-9E5D-CF2709F2E06A}" dt="2025-05-19T21:19:07.784" v="33" actId="700"/>
          <ac:spMkLst>
            <pc:docMk/>
            <pc:sldMk cId="2038294377" sldId="320"/>
            <ac:spMk id="2" creationId="{D00ECBF4-B52F-1AF7-4185-219E745EC5BA}"/>
          </ac:spMkLst>
        </pc:spChg>
        <pc:spChg chg="mod ord">
          <ac:chgData name="Serif Salem" userId="93371da5-1b6a-4146-a736-4a3b0c81f0c2" providerId="ADAL" clId="{4CBF6FEC-21FB-4422-9E5D-CF2709F2E06A}" dt="2025-05-19T21:19:07.784" v="33" actId="700"/>
          <ac:spMkLst>
            <pc:docMk/>
            <pc:sldMk cId="2038294377" sldId="320"/>
            <ac:spMk id="5" creationId="{D643AB1C-E662-949F-8C26-5C8B90A1AC15}"/>
          </ac:spMkLst>
        </pc:spChg>
        <pc:spChg chg="mod ord">
          <ac:chgData name="Serif Salem" userId="93371da5-1b6a-4146-a736-4a3b0c81f0c2" providerId="ADAL" clId="{4CBF6FEC-21FB-4422-9E5D-CF2709F2E06A}" dt="2025-05-19T21:32:56.261" v="76" actId="20577"/>
          <ac:spMkLst>
            <pc:docMk/>
            <pc:sldMk cId="2038294377" sldId="320"/>
            <ac:spMk id="6" creationId="{8BF28532-2319-36AB-8423-4BEF13D2AAA2}"/>
          </ac:spMkLst>
        </pc:spChg>
      </pc:sldChg>
      <pc:sldChg chg="modSp mod modClrScheme modAnim chgLayout">
        <pc:chgData name="Serif Salem" userId="93371da5-1b6a-4146-a736-4a3b0c81f0c2" providerId="ADAL" clId="{4CBF6FEC-21FB-4422-9E5D-CF2709F2E06A}" dt="2025-05-19T21:33:50.080" v="97" actId="6549"/>
        <pc:sldMkLst>
          <pc:docMk/>
          <pc:sldMk cId="2890175288" sldId="321"/>
        </pc:sldMkLst>
        <pc:spChg chg="mod ord">
          <ac:chgData name="Serif Salem" userId="93371da5-1b6a-4146-a736-4a3b0c81f0c2" providerId="ADAL" clId="{4CBF6FEC-21FB-4422-9E5D-CF2709F2E06A}" dt="2025-05-19T21:19:07.784" v="33" actId="700"/>
          <ac:spMkLst>
            <pc:docMk/>
            <pc:sldMk cId="2890175288" sldId="321"/>
            <ac:spMk id="2" creationId="{3F8C2D86-FDBE-E3E9-93E0-28C68DF50030}"/>
          </ac:spMkLst>
        </pc:spChg>
        <pc:spChg chg="mod ord">
          <ac:chgData name="Serif Salem" userId="93371da5-1b6a-4146-a736-4a3b0c81f0c2" providerId="ADAL" clId="{4CBF6FEC-21FB-4422-9E5D-CF2709F2E06A}" dt="2025-05-19T21:19:07.784" v="33" actId="700"/>
          <ac:spMkLst>
            <pc:docMk/>
            <pc:sldMk cId="2890175288" sldId="321"/>
            <ac:spMk id="5" creationId="{331CD11F-2AA5-9E63-57A6-646CCFBE640B}"/>
          </ac:spMkLst>
        </pc:spChg>
        <pc:spChg chg="mod ord">
          <ac:chgData name="Serif Salem" userId="93371da5-1b6a-4146-a736-4a3b0c81f0c2" providerId="ADAL" clId="{4CBF6FEC-21FB-4422-9E5D-CF2709F2E06A}" dt="2025-05-19T21:33:50.080" v="97" actId="6549"/>
          <ac:spMkLst>
            <pc:docMk/>
            <pc:sldMk cId="2890175288" sldId="321"/>
            <ac:spMk id="6" creationId="{31A4E83A-8439-6A7C-07A9-6FB423B7560F}"/>
          </ac:spMkLst>
        </pc:spChg>
      </pc:sldChg>
      <pc:sldChg chg="modSp mod modClrScheme chgLayout">
        <pc:chgData name="Serif Salem" userId="93371da5-1b6a-4146-a736-4a3b0c81f0c2" providerId="ADAL" clId="{4CBF6FEC-21FB-4422-9E5D-CF2709F2E06A}" dt="2025-05-19T22:56:28.545" v="681" actId="5793"/>
        <pc:sldMkLst>
          <pc:docMk/>
          <pc:sldMk cId="2724266714" sldId="322"/>
        </pc:sldMkLst>
        <pc:spChg chg="mod ord">
          <ac:chgData name="Serif Salem" userId="93371da5-1b6a-4146-a736-4a3b0c81f0c2" providerId="ADAL" clId="{4CBF6FEC-21FB-4422-9E5D-CF2709F2E06A}" dt="2025-05-19T22:34:33.352" v="161" actId="700"/>
          <ac:spMkLst>
            <pc:docMk/>
            <pc:sldMk cId="2724266714" sldId="322"/>
            <ac:spMk id="2" creationId="{CA4470DD-726A-D14C-F61D-45C83F33FC76}"/>
          </ac:spMkLst>
        </pc:spChg>
        <pc:spChg chg="mod ord">
          <ac:chgData name="Serif Salem" userId="93371da5-1b6a-4146-a736-4a3b0c81f0c2" providerId="ADAL" clId="{4CBF6FEC-21FB-4422-9E5D-CF2709F2E06A}" dt="2025-05-19T22:56:28.545" v="681" actId="5793"/>
          <ac:spMkLst>
            <pc:docMk/>
            <pc:sldMk cId="2724266714" sldId="322"/>
            <ac:spMk id="3" creationId="{7C48C903-18EE-DD74-E6CD-79FB7F00AE2D}"/>
          </ac:spMkLst>
        </pc:spChg>
        <pc:spChg chg="mod ord">
          <ac:chgData name="Serif Salem" userId="93371da5-1b6a-4146-a736-4a3b0c81f0c2" providerId="ADAL" clId="{4CBF6FEC-21FB-4422-9E5D-CF2709F2E06A}" dt="2025-05-19T22:34:33.352" v="161" actId="700"/>
          <ac:spMkLst>
            <pc:docMk/>
            <pc:sldMk cId="2724266714" sldId="322"/>
            <ac:spMk id="6" creationId="{D7C04F95-9953-E6B5-8EB4-670D21E85087}"/>
          </ac:spMkLst>
        </pc:spChg>
      </pc:sldChg>
      <pc:sldChg chg="modSp mod modClrScheme chgLayout">
        <pc:chgData name="Serif Salem" userId="93371da5-1b6a-4146-a736-4a3b0c81f0c2" providerId="ADAL" clId="{4CBF6FEC-21FB-4422-9E5D-CF2709F2E06A}" dt="2025-05-19T22:56:38.735" v="682" actId="12"/>
        <pc:sldMkLst>
          <pc:docMk/>
          <pc:sldMk cId="2676063181" sldId="323"/>
        </pc:sldMkLst>
        <pc:spChg chg="mod ord">
          <ac:chgData name="Serif Salem" userId="93371da5-1b6a-4146-a736-4a3b0c81f0c2" providerId="ADAL" clId="{4CBF6FEC-21FB-4422-9E5D-CF2709F2E06A}" dt="2025-05-19T22:56:38.735" v="682" actId="12"/>
          <ac:spMkLst>
            <pc:docMk/>
            <pc:sldMk cId="2676063181" sldId="323"/>
            <ac:spMk id="2" creationId="{19300165-5DBA-67B3-A6D5-4A5FAFAD130D}"/>
          </ac:spMkLst>
        </pc:spChg>
        <pc:spChg chg="mod ord">
          <ac:chgData name="Serif Salem" userId="93371da5-1b6a-4146-a736-4a3b0c81f0c2" providerId="ADAL" clId="{4CBF6FEC-21FB-4422-9E5D-CF2709F2E06A}" dt="2025-05-19T21:19:07.784" v="33" actId="700"/>
          <ac:spMkLst>
            <pc:docMk/>
            <pc:sldMk cId="2676063181" sldId="323"/>
            <ac:spMk id="5" creationId="{D2B85DFF-D748-20F0-2436-EAC50140EF15}"/>
          </ac:spMkLst>
        </pc:spChg>
        <pc:spChg chg="mod ord">
          <ac:chgData name="Serif Salem" userId="93371da5-1b6a-4146-a736-4a3b0c81f0c2" providerId="ADAL" clId="{4CBF6FEC-21FB-4422-9E5D-CF2709F2E06A}" dt="2025-05-19T21:19:07.784" v="33" actId="700"/>
          <ac:spMkLst>
            <pc:docMk/>
            <pc:sldMk cId="2676063181" sldId="323"/>
            <ac:spMk id="6" creationId="{AD4615B3-A649-8ECD-2F88-ABAAE73C73D2}"/>
          </ac:spMkLst>
        </pc:spChg>
      </pc:sldChg>
      <pc:sldChg chg="modSp mod modClrScheme chgLayout">
        <pc:chgData name="Serif Salem" userId="93371da5-1b6a-4146-a736-4a3b0c81f0c2" providerId="ADAL" clId="{4CBF6FEC-21FB-4422-9E5D-CF2709F2E06A}" dt="2025-05-19T22:56:44.266" v="683" actId="12"/>
        <pc:sldMkLst>
          <pc:docMk/>
          <pc:sldMk cId="2953897650" sldId="324"/>
        </pc:sldMkLst>
        <pc:spChg chg="mod ord">
          <ac:chgData name="Serif Salem" userId="93371da5-1b6a-4146-a736-4a3b0c81f0c2" providerId="ADAL" clId="{4CBF6FEC-21FB-4422-9E5D-CF2709F2E06A}" dt="2025-05-19T22:56:44.266" v="683" actId="12"/>
          <ac:spMkLst>
            <pc:docMk/>
            <pc:sldMk cId="2953897650" sldId="324"/>
            <ac:spMk id="2" creationId="{D66A77AD-EB99-5A13-19A6-6F4706C5273A}"/>
          </ac:spMkLst>
        </pc:spChg>
        <pc:spChg chg="mod ord">
          <ac:chgData name="Serif Salem" userId="93371da5-1b6a-4146-a736-4a3b0c81f0c2" providerId="ADAL" clId="{4CBF6FEC-21FB-4422-9E5D-CF2709F2E06A}" dt="2025-05-19T21:19:07.784" v="33" actId="700"/>
          <ac:spMkLst>
            <pc:docMk/>
            <pc:sldMk cId="2953897650" sldId="324"/>
            <ac:spMk id="5" creationId="{AA0BDEF7-4CFB-E1E2-B80D-607A325C9E9B}"/>
          </ac:spMkLst>
        </pc:spChg>
        <pc:spChg chg="mod ord">
          <ac:chgData name="Serif Salem" userId="93371da5-1b6a-4146-a736-4a3b0c81f0c2" providerId="ADAL" clId="{4CBF6FEC-21FB-4422-9E5D-CF2709F2E06A}" dt="2025-05-19T21:19:07.784" v="33" actId="700"/>
          <ac:spMkLst>
            <pc:docMk/>
            <pc:sldMk cId="2953897650" sldId="324"/>
            <ac:spMk id="6" creationId="{AB735AAD-636F-9D94-2857-32CA9D6E6C05}"/>
          </ac:spMkLst>
        </pc:spChg>
      </pc:sldChg>
      <pc:sldChg chg="modSp mod modClrScheme chgLayout">
        <pc:chgData name="Serif Salem" userId="93371da5-1b6a-4146-a736-4a3b0c81f0c2" providerId="ADAL" clId="{4CBF6FEC-21FB-4422-9E5D-CF2709F2E06A}" dt="2025-05-19T22:56:49.154" v="684" actId="12"/>
        <pc:sldMkLst>
          <pc:docMk/>
          <pc:sldMk cId="3516103068" sldId="325"/>
        </pc:sldMkLst>
        <pc:spChg chg="mod ord">
          <ac:chgData name="Serif Salem" userId="93371da5-1b6a-4146-a736-4a3b0c81f0c2" providerId="ADAL" clId="{4CBF6FEC-21FB-4422-9E5D-CF2709F2E06A}" dt="2025-05-19T22:56:49.154" v="684" actId="12"/>
          <ac:spMkLst>
            <pc:docMk/>
            <pc:sldMk cId="3516103068" sldId="325"/>
            <ac:spMk id="2" creationId="{32A716CC-9552-7BCF-CD9A-719BD69B21D8}"/>
          </ac:spMkLst>
        </pc:spChg>
        <pc:spChg chg="mod ord">
          <ac:chgData name="Serif Salem" userId="93371da5-1b6a-4146-a736-4a3b0c81f0c2" providerId="ADAL" clId="{4CBF6FEC-21FB-4422-9E5D-CF2709F2E06A}" dt="2025-05-19T21:19:07.784" v="33" actId="700"/>
          <ac:spMkLst>
            <pc:docMk/>
            <pc:sldMk cId="3516103068" sldId="325"/>
            <ac:spMk id="5" creationId="{39610C5C-139A-B679-CD21-E16F768B9C3C}"/>
          </ac:spMkLst>
        </pc:spChg>
        <pc:spChg chg="mod ord">
          <ac:chgData name="Serif Salem" userId="93371da5-1b6a-4146-a736-4a3b0c81f0c2" providerId="ADAL" clId="{4CBF6FEC-21FB-4422-9E5D-CF2709F2E06A}" dt="2025-05-19T21:19:07.784" v="33" actId="700"/>
          <ac:spMkLst>
            <pc:docMk/>
            <pc:sldMk cId="3516103068" sldId="325"/>
            <ac:spMk id="6" creationId="{3466E3B2-9027-4556-952B-B75BF5D62308}"/>
          </ac:spMkLst>
        </pc:spChg>
      </pc:sldChg>
      <pc:sldChg chg="modSp mod modClrScheme chgLayout">
        <pc:chgData name="Serif Salem" userId="93371da5-1b6a-4146-a736-4a3b0c81f0c2" providerId="ADAL" clId="{4CBF6FEC-21FB-4422-9E5D-CF2709F2E06A}" dt="2025-05-19T22:56:54.695" v="685" actId="12"/>
        <pc:sldMkLst>
          <pc:docMk/>
          <pc:sldMk cId="712010683" sldId="326"/>
        </pc:sldMkLst>
        <pc:spChg chg="mod ord">
          <ac:chgData name="Serif Salem" userId="93371da5-1b6a-4146-a736-4a3b0c81f0c2" providerId="ADAL" clId="{4CBF6FEC-21FB-4422-9E5D-CF2709F2E06A}" dt="2025-05-19T22:56:54.695" v="685" actId="12"/>
          <ac:spMkLst>
            <pc:docMk/>
            <pc:sldMk cId="712010683" sldId="326"/>
            <ac:spMk id="2" creationId="{89F936F9-CF23-640F-DA94-8C4528ACFA8D}"/>
          </ac:spMkLst>
        </pc:spChg>
        <pc:spChg chg="mod ord">
          <ac:chgData name="Serif Salem" userId="93371da5-1b6a-4146-a736-4a3b0c81f0c2" providerId="ADAL" clId="{4CBF6FEC-21FB-4422-9E5D-CF2709F2E06A}" dt="2025-05-19T21:19:07.784" v="33" actId="700"/>
          <ac:spMkLst>
            <pc:docMk/>
            <pc:sldMk cId="712010683" sldId="326"/>
            <ac:spMk id="5" creationId="{60E47102-6BC9-10B8-7C4C-4B7D3A37C664}"/>
          </ac:spMkLst>
        </pc:spChg>
        <pc:spChg chg="mod ord">
          <ac:chgData name="Serif Salem" userId="93371da5-1b6a-4146-a736-4a3b0c81f0c2" providerId="ADAL" clId="{4CBF6FEC-21FB-4422-9E5D-CF2709F2E06A}" dt="2025-05-19T21:19:07.784" v="33" actId="700"/>
          <ac:spMkLst>
            <pc:docMk/>
            <pc:sldMk cId="712010683" sldId="326"/>
            <ac:spMk id="6" creationId="{611B3C62-23E2-7870-3A93-17A6983259B0}"/>
          </ac:spMkLst>
        </pc:spChg>
      </pc:sldChg>
      <pc:sldChg chg="addSp delSp modSp mod modClrScheme chgLayout">
        <pc:chgData name="Serif Salem" userId="93371da5-1b6a-4146-a736-4a3b0c81f0c2" providerId="ADAL" clId="{4CBF6FEC-21FB-4422-9E5D-CF2709F2E06A}" dt="2025-05-19T22:57:02.959" v="686" actId="12"/>
        <pc:sldMkLst>
          <pc:docMk/>
          <pc:sldMk cId="3617842076" sldId="327"/>
        </pc:sldMkLst>
        <pc:spChg chg="mod ord">
          <ac:chgData name="Serif Salem" userId="93371da5-1b6a-4146-a736-4a3b0c81f0c2" providerId="ADAL" clId="{4CBF6FEC-21FB-4422-9E5D-CF2709F2E06A}" dt="2025-05-19T22:57:02.959" v="686" actId="12"/>
          <ac:spMkLst>
            <pc:docMk/>
            <pc:sldMk cId="3617842076" sldId="327"/>
            <ac:spMk id="2" creationId="{2E00F994-10DC-8A4B-9D00-453C056B3A8B}"/>
          </ac:spMkLst>
        </pc:spChg>
        <pc:spChg chg="mod ord">
          <ac:chgData name="Serif Salem" userId="93371da5-1b6a-4146-a736-4a3b0c81f0c2" providerId="ADAL" clId="{4CBF6FEC-21FB-4422-9E5D-CF2709F2E06A}" dt="2025-05-19T22:54:41.183" v="643" actId="6264"/>
          <ac:spMkLst>
            <pc:docMk/>
            <pc:sldMk cId="3617842076" sldId="327"/>
            <ac:spMk id="5" creationId="{CBFB45CC-3444-1AC1-04B7-C73B7458FB36}"/>
          </ac:spMkLst>
        </pc:spChg>
        <pc:spChg chg="mod ord">
          <ac:chgData name="Serif Salem" userId="93371da5-1b6a-4146-a736-4a3b0c81f0c2" providerId="ADAL" clId="{4CBF6FEC-21FB-4422-9E5D-CF2709F2E06A}" dt="2025-05-19T22:54:41.183" v="643" actId="6264"/>
          <ac:spMkLst>
            <pc:docMk/>
            <pc:sldMk cId="3617842076" sldId="327"/>
            <ac:spMk id="6" creationId="{421FE028-A4B9-DAF5-2844-C1BEFD1F9689}"/>
          </ac:spMkLst>
        </pc:spChg>
      </pc:sldChg>
      <pc:sldChg chg="addSp delSp modSp add mod modClrScheme chgLayout">
        <pc:chgData name="Serif Salem" userId="93371da5-1b6a-4146-a736-4a3b0c81f0c2" providerId="ADAL" clId="{4CBF6FEC-21FB-4422-9E5D-CF2709F2E06A}" dt="2025-05-27T11:02:47.652" v="754"/>
        <pc:sldMkLst>
          <pc:docMk/>
          <pc:sldMk cId="0" sldId="328"/>
        </pc:sldMkLst>
        <pc:spChg chg="mod ord">
          <ac:chgData name="Serif Salem" userId="93371da5-1b6a-4146-a736-4a3b0c81f0c2" providerId="ADAL" clId="{4CBF6FEC-21FB-4422-9E5D-CF2709F2E06A}" dt="2025-05-19T22:59:52.515" v="692" actId="700"/>
          <ac:spMkLst>
            <pc:docMk/>
            <pc:sldMk cId="0" sldId="328"/>
            <ac:spMk id="2" creationId="{49C4F023-D6C0-AF7F-E547-81436FFB648D}"/>
          </ac:spMkLst>
        </pc:spChg>
        <pc:spChg chg="mod ord">
          <ac:chgData name="Serif Salem" userId="93371da5-1b6a-4146-a736-4a3b0c81f0c2" providerId="ADAL" clId="{4CBF6FEC-21FB-4422-9E5D-CF2709F2E06A}" dt="2025-05-19T22:59:52.515" v="692" actId="700"/>
          <ac:spMkLst>
            <pc:docMk/>
            <pc:sldMk cId="0" sldId="328"/>
            <ac:spMk id="4" creationId="{4EB95BA3-6785-E066-C67C-CCF4DBD10C8D}"/>
          </ac:spMkLst>
        </pc:spChg>
        <pc:spChg chg="add del mod">
          <ac:chgData name="Serif Salem" userId="93371da5-1b6a-4146-a736-4a3b0c81f0c2" providerId="ADAL" clId="{4CBF6FEC-21FB-4422-9E5D-CF2709F2E06A}" dt="2025-05-27T11:02:47.652" v="754"/>
          <ac:spMkLst>
            <pc:docMk/>
            <pc:sldMk cId="0" sldId="328"/>
            <ac:spMk id="5" creationId="{93259DFE-510D-95B4-29D8-AA82A61B67DA}"/>
          </ac:spMkLst>
        </pc:spChg>
        <pc:graphicFrameChg chg="mod modGraphic">
          <ac:chgData name="Serif Salem" userId="93371da5-1b6a-4146-a736-4a3b0c81f0c2" providerId="ADAL" clId="{4CBF6FEC-21FB-4422-9E5D-CF2709F2E06A}" dt="2025-05-27T11:02:46.798" v="752"/>
          <ac:graphicFrameMkLst>
            <pc:docMk/>
            <pc:sldMk cId="0" sldId="328"/>
            <ac:graphicFrameMk id="10" creationId="{1880D74B-47A9-6774-E271-38E158600C1B}"/>
          </ac:graphicFrameMkLst>
        </pc:graphicFrameChg>
      </pc:sldChg>
      <pc:sldChg chg="add del">
        <pc:chgData name="Serif Salem" userId="93371da5-1b6a-4146-a736-4a3b0c81f0c2" providerId="ADAL" clId="{4CBF6FEC-21FB-4422-9E5D-CF2709F2E06A}" dt="2025-05-27T11:02:21.233" v="747" actId="47"/>
        <pc:sldMkLst>
          <pc:docMk/>
          <pc:sldMk cId="462251174" sldId="329"/>
        </pc:sldMkLst>
      </pc:sldChg>
      <pc:sldMasterChg chg="modSldLayout">
        <pc:chgData name="Serif Salem" userId="93371da5-1b6a-4146-a736-4a3b0c81f0c2" providerId="ADAL" clId="{4CBF6FEC-21FB-4422-9E5D-CF2709F2E06A}" dt="2025-05-19T21:18:38.248" v="20"/>
        <pc:sldMasterMkLst>
          <pc:docMk/>
          <pc:sldMasterMk cId="3488173037" sldId="2147483694"/>
        </pc:sldMasterMkLst>
        <pc:sldLayoutChg chg="delSp">
          <pc:chgData name="Serif Salem" userId="93371da5-1b6a-4146-a736-4a3b0c81f0c2" providerId="ADAL" clId="{4CBF6FEC-21FB-4422-9E5D-CF2709F2E06A}" dt="2025-05-19T21:18:38.248" v="20"/>
          <pc:sldLayoutMkLst>
            <pc:docMk/>
            <pc:sldMasterMk cId="3488173037" sldId="2147483694"/>
            <pc:sldLayoutMk cId="351201718" sldId="2147483713"/>
          </pc:sldLayoutMkLst>
        </pc:sldLayoutChg>
      </pc:sldMasterChg>
      <pc:sldMasterChg chg="del delSldLayout">
        <pc:chgData name="Serif Salem" userId="93371da5-1b6a-4146-a736-4a3b0c81f0c2" providerId="ADAL" clId="{4CBF6FEC-21FB-4422-9E5D-CF2709F2E06A}" dt="2025-05-27T11:02:21.233" v="747" actId="47"/>
        <pc:sldMasterMkLst>
          <pc:docMk/>
          <pc:sldMasterMk cId="3969206403" sldId="2147483715"/>
        </pc:sldMasterMkLst>
        <pc:sldLayoutChg chg="del">
          <pc:chgData name="Serif Salem" userId="93371da5-1b6a-4146-a736-4a3b0c81f0c2" providerId="ADAL" clId="{4CBF6FEC-21FB-4422-9E5D-CF2709F2E06A}" dt="2025-05-27T11:02:21.233" v="747" actId="47"/>
          <pc:sldLayoutMkLst>
            <pc:docMk/>
            <pc:sldMasterMk cId="3969206403" sldId="2147483715"/>
            <pc:sldLayoutMk cId="3807319037" sldId="2147483716"/>
          </pc:sldLayoutMkLst>
        </pc:sldLayoutChg>
        <pc:sldLayoutChg chg="del">
          <pc:chgData name="Serif Salem" userId="93371da5-1b6a-4146-a736-4a3b0c81f0c2" providerId="ADAL" clId="{4CBF6FEC-21FB-4422-9E5D-CF2709F2E06A}" dt="2025-05-27T11:02:21.233" v="747" actId="47"/>
          <pc:sldLayoutMkLst>
            <pc:docMk/>
            <pc:sldMasterMk cId="3969206403" sldId="2147483715"/>
            <pc:sldLayoutMk cId="477775954" sldId="2147483717"/>
          </pc:sldLayoutMkLst>
        </pc:sldLayoutChg>
        <pc:sldLayoutChg chg="del">
          <pc:chgData name="Serif Salem" userId="93371da5-1b6a-4146-a736-4a3b0c81f0c2" providerId="ADAL" clId="{4CBF6FEC-21FB-4422-9E5D-CF2709F2E06A}" dt="2025-05-27T11:02:21.233" v="747" actId="47"/>
          <pc:sldLayoutMkLst>
            <pc:docMk/>
            <pc:sldMasterMk cId="3969206403" sldId="2147483715"/>
            <pc:sldLayoutMk cId="2759900490" sldId="2147483718"/>
          </pc:sldLayoutMkLst>
        </pc:sldLayoutChg>
        <pc:sldLayoutChg chg="del">
          <pc:chgData name="Serif Salem" userId="93371da5-1b6a-4146-a736-4a3b0c81f0c2" providerId="ADAL" clId="{4CBF6FEC-21FB-4422-9E5D-CF2709F2E06A}" dt="2025-05-27T11:02:21.233" v="747" actId="47"/>
          <pc:sldLayoutMkLst>
            <pc:docMk/>
            <pc:sldMasterMk cId="3969206403" sldId="2147483715"/>
            <pc:sldLayoutMk cId="4069920829" sldId="2147483719"/>
          </pc:sldLayoutMkLst>
        </pc:sldLayoutChg>
        <pc:sldLayoutChg chg="del">
          <pc:chgData name="Serif Salem" userId="93371da5-1b6a-4146-a736-4a3b0c81f0c2" providerId="ADAL" clId="{4CBF6FEC-21FB-4422-9E5D-CF2709F2E06A}" dt="2025-05-27T11:02:21.233" v="747" actId="47"/>
          <pc:sldLayoutMkLst>
            <pc:docMk/>
            <pc:sldMasterMk cId="3969206403" sldId="2147483715"/>
            <pc:sldLayoutMk cId="1533086533" sldId="2147483720"/>
          </pc:sldLayoutMkLst>
        </pc:sldLayoutChg>
        <pc:sldLayoutChg chg="del">
          <pc:chgData name="Serif Salem" userId="93371da5-1b6a-4146-a736-4a3b0c81f0c2" providerId="ADAL" clId="{4CBF6FEC-21FB-4422-9E5D-CF2709F2E06A}" dt="2025-05-27T11:02:21.233" v="747" actId="47"/>
          <pc:sldLayoutMkLst>
            <pc:docMk/>
            <pc:sldMasterMk cId="3969206403" sldId="2147483715"/>
            <pc:sldLayoutMk cId="1103845555" sldId="2147483721"/>
          </pc:sldLayoutMkLst>
        </pc:sldLayoutChg>
        <pc:sldLayoutChg chg="del">
          <pc:chgData name="Serif Salem" userId="93371da5-1b6a-4146-a736-4a3b0c81f0c2" providerId="ADAL" clId="{4CBF6FEC-21FB-4422-9E5D-CF2709F2E06A}" dt="2025-05-27T11:02:21.233" v="747" actId="47"/>
          <pc:sldLayoutMkLst>
            <pc:docMk/>
            <pc:sldMasterMk cId="3969206403" sldId="2147483715"/>
            <pc:sldLayoutMk cId="3563489422" sldId="2147483722"/>
          </pc:sldLayoutMkLst>
        </pc:sldLayoutChg>
        <pc:sldLayoutChg chg="del">
          <pc:chgData name="Serif Salem" userId="93371da5-1b6a-4146-a736-4a3b0c81f0c2" providerId="ADAL" clId="{4CBF6FEC-21FB-4422-9E5D-CF2709F2E06A}" dt="2025-05-27T11:02:21.233" v="747" actId="47"/>
          <pc:sldLayoutMkLst>
            <pc:docMk/>
            <pc:sldMasterMk cId="3969206403" sldId="2147483715"/>
            <pc:sldLayoutMk cId="521099859" sldId="2147483723"/>
          </pc:sldLayoutMkLst>
        </pc:sldLayoutChg>
        <pc:sldLayoutChg chg="del">
          <pc:chgData name="Serif Salem" userId="93371da5-1b6a-4146-a736-4a3b0c81f0c2" providerId="ADAL" clId="{4CBF6FEC-21FB-4422-9E5D-CF2709F2E06A}" dt="2025-05-27T11:02:21.233" v="747" actId="47"/>
          <pc:sldLayoutMkLst>
            <pc:docMk/>
            <pc:sldMasterMk cId="3969206403" sldId="2147483715"/>
            <pc:sldLayoutMk cId="1827222347" sldId="2147483724"/>
          </pc:sldLayoutMkLst>
        </pc:sldLayoutChg>
        <pc:sldLayoutChg chg="del">
          <pc:chgData name="Serif Salem" userId="93371da5-1b6a-4146-a736-4a3b0c81f0c2" providerId="ADAL" clId="{4CBF6FEC-21FB-4422-9E5D-CF2709F2E06A}" dt="2025-05-27T11:02:21.233" v="747" actId="47"/>
          <pc:sldLayoutMkLst>
            <pc:docMk/>
            <pc:sldMasterMk cId="3969206403" sldId="2147483715"/>
            <pc:sldLayoutMk cId="4209882378" sldId="2147483725"/>
          </pc:sldLayoutMkLst>
        </pc:sldLayoutChg>
        <pc:sldLayoutChg chg="del">
          <pc:chgData name="Serif Salem" userId="93371da5-1b6a-4146-a736-4a3b0c81f0c2" providerId="ADAL" clId="{4CBF6FEC-21FB-4422-9E5D-CF2709F2E06A}" dt="2025-05-27T11:02:21.233" v="747" actId="47"/>
          <pc:sldLayoutMkLst>
            <pc:docMk/>
            <pc:sldMasterMk cId="3969206403" sldId="2147483715"/>
            <pc:sldLayoutMk cId="3310783794" sldId="2147483726"/>
          </pc:sldLayoutMkLst>
        </pc:sldLayoutChg>
        <pc:sldLayoutChg chg="del">
          <pc:chgData name="Serif Salem" userId="93371da5-1b6a-4146-a736-4a3b0c81f0c2" providerId="ADAL" clId="{4CBF6FEC-21FB-4422-9E5D-CF2709F2E06A}" dt="2025-05-27T11:02:21.233" v="747" actId="47"/>
          <pc:sldLayoutMkLst>
            <pc:docMk/>
            <pc:sldMasterMk cId="3969206403" sldId="2147483715"/>
            <pc:sldLayoutMk cId="951732474" sldId="2147483727"/>
          </pc:sldLayoutMkLst>
        </pc:sldLayoutChg>
      </pc:sldMasterChg>
    </pc:docChg>
  </pc:docChgLst>
  <pc:docChgLst>
    <pc:chgData name="Serif Salem" userId="93371da5-1b6a-4146-a736-4a3b0c81f0c2" providerId="ADAL" clId="{A714F978-EAAA-4DC1-91AE-F5B2AE12D93A}"/>
    <pc:docChg chg="undo custSel addSld delSld modSld">
      <pc:chgData name="Serif Salem" userId="93371da5-1b6a-4146-a736-4a3b0c81f0c2" providerId="ADAL" clId="{A714F978-EAAA-4DC1-91AE-F5B2AE12D93A}" dt="2025-01-29T06:30:36.105" v="388" actId="27636"/>
      <pc:docMkLst>
        <pc:docMk/>
      </pc:docMkLst>
      <pc:sldChg chg="modSp mod modTransition">
        <pc:chgData name="Serif Salem" userId="93371da5-1b6a-4146-a736-4a3b0c81f0c2" providerId="ADAL" clId="{A714F978-EAAA-4DC1-91AE-F5B2AE12D93A}" dt="2025-01-29T05:50:51.708" v="52"/>
        <pc:sldMkLst>
          <pc:docMk/>
          <pc:sldMk cId="0" sldId="257"/>
        </pc:sldMkLst>
      </pc:sldChg>
      <pc:sldChg chg="modSp modTransition">
        <pc:chgData name="Serif Salem" userId="93371da5-1b6a-4146-a736-4a3b0c81f0c2" providerId="ADAL" clId="{A714F978-EAAA-4DC1-91AE-F5B2AE12D93A}" dt="2025-01-29T05:50:51.708" v="52"/>
        <pc:sldMkLst>
          <pc:docMk/>
          <pc:sldMk cId="0" sldId="274"/>
        </pc:sldMkLst>
      </pc:sldChg>
      <pc:sldChg chg="modSp modTransition">
        <pc:chgData name="Serif Salem" userId="93371da5-1b6a-4146-a736-4a3b0c81f0c2" providerId="ADAL" clId="{A714F978-EAAA-4DC1-91AE-F5B2AE12D93A}" dt="2025-01-29T05:50:51.708" v="52"/>
        <pc:sldMkLst>
          <pc:docMk/>
          <pc:sldMk cId="0" sldId="275"/>
        </pc:sldMkLst>
      </pc:sldChg>
      <pc:sldChg chg="modSp modTransition">
        <pc:chgData name="Serif Salem" userId="93371da5-1b6a-4146-a736-4a3b0c81f0c2" providerId="ADAL" clId="{A714F978-EAAA-4DC1-91AE-F5B2AE12D93A}" dt="2025-01-29T05:50:51.708" v="52"/>
        <pc:sldMkLst>
          <pc:docMk/>
          <pc:sldMk cId="0" sldId="276"/>
        </pc:sldMkLst>
      </pc:sldChg>
      <pc:sldChg chg="modSp modTransition">
        <pc:chgData name="Serif Salem" userId="93371da5-1b6a-4146-a736-4a3b0c81f0c2" providerId="ADAL" clId="{A714F978-EAAA-4DC1-91AE-F5B2AE12D93A}" dt="2025-01-29T05:50:51.708" v="52"/>
        <pc:sldMkLst>
          <pc:docMk/>
          <pc:sldMk cId="0" sldId="277"/>
        </pc:sldMkLst>
      </pc:sldChg>
      <pc:sldChg chg="modSp modTransition">
        <pc:chgData name="Serif Salem" userId="93371da5-1b6a-4146-a736-4a3b0c81f0c2" providerId="ADAL" clId="{A714F978-EAAA-4DC1-91AE-F5B2AE12D93A}" dt="2025-01-29T05:50:51.708" v="52"/>
        <pc:sldMkLst>
          <pc:docMk/>
          <pc:sldMk cId="0" sldId="278"/>
        </pc:sldMkLst>
      </pc:sldChg>
      <pc:sldChg chg="modSp">
        <pc:chgData name="Serif Salem" userId="93371da5-1b6a-4146-a736-4a3b0c81f0c2" providerId="ADAL" clId="{A714F978-EAAA-4DC1-91AE-F5B2AE12D93A}" dt="2025-01-29T05:50:51.708" v="52"/>
        <pc:sldMkLst>
          <pc:docMk/>
          <pc:sldMk cId="0" sldId="294"/>
        </pc:sldMkLst>
      </pc:sldChg>
      <pc:sldChg chg="modSp modTransition">
        <pc:chgData name="Serif Salem" userId="93371da5-1b6a-4146-a736-4a3b0c81f0c2" providerId="ADAL" clId="{A714F978-EAAA-4DC1-91AE-F5B2AE12D93A}" dt="2025-01-29T05:50:51.708" v="52"/>
        <pc:sldMkLst>
          <pc:docMk/>
          <pc:sldMk cId="59006864" sldId="296"/>
        </pc:sldMkLst>
      </pc:sldChg>
      <pc:sldChg chg="modSp mod modTransition">
        <pc:chgData name="Serif Salem" userId="93371da5-1b6a-4146-a736-4a3b0c81f0c2" providerId="ADAL" clId="{A714F978-EAAA-4DC1-91AE-F5B2AE12D93A}" dt="2025-01-29T05:50:51.708" v="52"/>
        <pc:sldMkLst>
          <pc:docMk/>
          <pc:sldMk cId="3815733374" sldId="298"/>
        </pc:sldMkLst>
      </pc:sldChg>
      <pc:sldChg chg="modSp modTransition">
        <pc:chgData name="Serif Salem" userId="93371da5-1b6a-4146-a736-4a3b0c81f0c2" providerId="ADAL" clId="{A714F978-EAAA-4DC1-91AE-F5B2AE12D93A}" dt="2025-01-29T05:50:51.708" v="52"/>
        <pc:sldMkLst>
          <pc:docMk/>
          <pc:sldMk cId="1448239704" sldId="299"/>
        </pc:sldMkLst>
      </pc:sldChg>
      <pc:sldChg chg="modSp del modTransition">
        <pc:chgData name="Serif Salem" userId="93371da5-1b6a-4146-a736-4a3b0c81f0c2" providerId="ADAL" clId="{A714F978-EAAA-4DC1-91AE-F5B2AE12D93A}" dt="2025-01-29T06:15:55.703" v="345" actId="47"/>
        <pc:sldMkLst>
          <pc:docMk/>
          <pc:sldMk cId="1426886968" sldId="301"/>
        </pc:sldMkLst>
      </pc:sldChg>
      <pc:sldChg chg="modSp mod modTransition">
        <pc:chgData name="Serif Salem" userId="93371da5-1b6a-4146-a736-4a3b0c81f0c2" providerId="ADAL" clId="{A714F978-EAAA-4DC1-91AE-F5B2AE12D93A}" dt="2025-01-29T06:26:39.351" v="365"/>
        <pc:sldMkLst>
          <pc:docMk/>
          <pc:sldMk cId="1654362860" sldId="302"/>
        </pc:sldMkLst>
      </pc:sldChg>
      <pc:sldChg chg="modSp modTransition">
        <pc:chgData name="Serif Salem" userId="93371da5-1b6a-4146-a736-4a3b0c81f0c2" providerId="ADAL" clId="{A714F978-EAAA-4DC1-91AE-F5B2AE12D93A}" dt="2025-01-29T05:50:51.708" v="52"/>
        <pc:sldMkLst>
          <pc:docMk/>
          <pc:sldMk cId="1514837715" sldId="303"/>
        </pc:sldMkLst>
      </pc:sldChg>
      <pc:sldChg chg="modSp mod">
        <pc:chgData name="Serif Salem" userId="93371da5-1b6a-4146-a736-4a3b0c81f0c2" providerId="ADAL" clId="{A714F978-EAAA-4DC1-91AE-F5B2AE12D93A}" dt="2025-01-29T06:26:50.880" v="366"/>
        <pc:sldMkLst>
          <pc:docMk/>
          <pc:sldMk cId="1631259186" sldId="304"/>
        </pc:sldMkLst>
      </pc:sldChg>
      <pc:sldChg chg="modSp">
        <pc:chgData name="Serif Salem" userId="93371da5-1b6a-4146-a736-4a3b0c81f0c2" providerId="ADAL" clId="{A714F978-EAAA-4DC1-91AE-F5B2AE12D93A}" dt="2025-01-29T05:50:51.708" v="52"/>
        <pc:sldMkLst>
          <pc:docMk/>
          <pc:sldMk cId="584874159" sldId="305"/>
        </pc:sldMkLst>
      </pc:sldChg>
      <pc:sldChg chg="modSp mod">
        <pc:chgData name="Serif Salem" userId="93371da5-1b6a-4146-a736-4a3b0c81f0c2" providerId="ADAL" clId="{A714F978-EAAA-4DC1-91AE-F5B2AE12D93A}" dt="2025-01-29T06:27:03.692" v="367"/>
        <pc:sldMkLst>
          <pc:docMk/>
          <pc:sldMk cId="35958803" sldId="306"/>
        </pc:sldMkLst>
      </pc:sldChg>
      <pc:sldChg chg="modSp">
        <pc:chgData name="Serif Salem" userId="93371da5-1b6a-4146-a736-4a3b0c81f0c2" providerId="ADAL" clId="{A714F978-EAAA-4DC1-91AE-F5B2AE12D93A}" dt="2025-01-29T05:50:51.708" v="52"/>
        <pc:sldMkLst>
          <pc:docMk/>
          <pc:sldMk cId="2048357635" sldId="307"/>
        </pc:sldMkLst>
      </pc:sldChg>
      <pc:sldChg chg="modSp mod">
        <pc:chgData name="Serif Salem" userId="93371da5-1b6a-4146-a736-4a3b0c81f0c2" providerId="ADAL" clId="{A714F978-EAAA-4DC1-91AE-F5B2AE12D93A}" dt="2025-01-29T06:27:57.789" v="370"/>
        <pc:sldMkLst>
          <pc:docMk/>
          <pc:sldMk cId="1310236536" sldId="308"/>
        </pc:sldMkLst>
      </pc:sldChg>
      <pc:sldChg chg="modSp">
        <pc:chgData name="Serif Salem" userId="93371da5-1b6a-4146-a736-4a3b0c81f0c2" providerId="ADAL" clId="{A714F978-EAAA-4DC1-91AE-F5B2AE12D93A}" dt="2025-01-29T05:50:51.708" v="52"/>
        <pc:sldMkLst>
          <pc:docMk/>
          <pc:sldMk cId="3035772364" sldId="309"/>
        </pc:sldMkLst>
      </pc:sldChg>
      <pc:sldChg chg="modSp">
        <pc:chgData name="Serif Salem" userId="93371da5-1b6a-4146-a736-4a3b0c81f0c2" providerId="ADAL" clId="{A714F978-EAAA-4DC1-91AE-F5B2AE12D93A}" dt="2025-01-29T05:50:51.708" v="52"/>
        <pc:sldMkLst>
          <pc:docMk/>
          <pc:sldMk cId="3842395606" sldId="310"/>
        </pc:sldMkLst>
      </pc:sldChg>
      <pc:sldChg chg="modSp">
        <pc:chgData name="Serif Salem" userId="93371da5-1b6a-4146-a736-4a3b0c81f0c2" providerId="ADAL" clId="{A714F978-EAAA-4DC1-91AE-F5B2AE12D93A}" dt="2025-01-29T05:50:51.708" v="52"/>
        <pc:sldMkLst>
          <pc:docMk/>
          <pc:sldMk cId="732125400" sldId="311"/>
        </pc:sldMkLst>
      </pc:sldChg>
      <pc:sldChg chg="modSp mod">
        <pc:chgData name="Serif Salem" userId="93371da5-1b6a-4146-a736-4a3b0c81f0c2" providerId="ADAL" clId="{A714F978-EAAA-4DC1-91AE-F5B2AE12D93A}" dt="2025-01-29T06:28:18.925" v="373"/>
        <pc:sldMkLst>
          <pc:docMk/>
          <pc:sldMk cId="1648651256" sldId="312"/>
        </pc:sldMkLst>
      </pc:sldChg>
      <pc:sldChg chg="modSp mod">
        <pc:chgData name="Serif Salem" userId="93371da5-1b6a-4146-a736-4a3b0c81f0c2" providerId="ADAL" clId="{A714F978-EAAA-4DC1-91AE-F5B2AE12D93A}" dt="2025-01-29T05:50:51.708" v="52"/>
        <pc:sldMkLst>
          <pc:docMk/>
          <pc:sldMk cId="2403607322" sldId="313"/>
        </pc:sldMkLst>
      </pc:sldChg>
      <pc:sldChg chg="modSp modTransition">
        <pc:chgData name="Serif Salem" userId="93371da5-1b6a-4146-a736-4a3b0c81f0c2" providerId="ADAL" clId="{A714F978-EAAA-4DC1-91AE-F5B2AE12D93A}" dt="2025-01-29T05:50:51.708" v="52"/>
        <pc:sldMkLst>
          <pc:docMk/>
          <pc:sldMk cId="399492639" sldId="314"/>
        </pc:sldMkLst>
      </pc:sldChg>
      <pc:sldChg chg="modSp mod modTransition chgLayout">
        <pc:chgData name="Serif Salem" userId="93371da5-1b6a-4146-a736-4a3b0c81f0c2" providerId="ADAL" clId="{A714F978-EAAA-4DC1-91AE-F5B2AE12D93A}" dt="2025-01-29T05:53:26.344" v="113" actId="15"/>
        <pc:sldMkLst>
          <pc:docMk/>
          <pc:sldMk cId="3118718921" sldId="315"/>
        </pc:sldMkLst>
      </pc:sldChg>
      <pc:sldChg chg="addSp delSp modSp new del mod modTransition modClrScheme chgLayout">
        <pc:chgData name="Serif Salem" userId="93371da5-1b6a-4146-a736-4a3b0c81f0c2" providerId="ADAL" clId="{A714F978-EAAA-4DC1-91AE-F5B2AE12D93A}" dt="2025-01-29T05:51:36.750" v="96" actId="47"/>
        <pc:sldMkLst>
          <pc:docMk/>
          <pc:sldMk cId="4164713639" sldId="316"/>
        </pc:sldMkLst>
      </pc:sldChg>
      <pc:sldChg chg="addSp delSp modSp new mod chgLayout">
        <pc:chgData name="Serif Salem" userId="93371da5-1b6a-4146-a736-4a3b0c81f0c2" providerId="ADAL" clId="{A714F978-EAAA-4DC1-91AE-F5B2AE12D93A}" dt="2025-01-29T06:05:03.454" v="232" actId="20578"/>
        <pc:sldMkLst>
          <pc:docMk/>
          <pc:sldMk cId="884712709" sldId="317"/>
        </pc:sldMkLst>
      </pc:sldChg>
      <pc:sldChg chg="delSp modSp new mod modClrScheme chgLayout">
        <pc:chgData name="Serif Salem" userId="93371da5-1b6a-4146-a736-4a3b0c81f0c2" providerId="ADAL" clId="{A714F978-EAAA-4DC1-91AE-F5B2AE12D93A}" dt="2025-01-29T05:51:33.793" v="95" actId="700"/>
        <pc:sldMkLst>
          <pc:docMk/>
          <pc:sldMk cId="1183081823" sldId="318"/>
        </pc:sldMkLst>
      </pc:sldChg>
      <pc:sldChg chg="addSp delSp modSp new mod modClrScheme chgLayout">
        <pc:chgData name="Serif Salem" userId="93371da5-1b6a-4146-a736-4a3b0c81f0c2" providerId="ADAL" clId="{A714F978-EAAA-4DC1-91AE-F5B2AE12D93A}" dt="2025-01-29T05:59:00.999" v="188" actId="6549"/>
        <pc:sldMkLst>
          <pc:docMk/>
          <pc:sldMk cId="4179490893" sldId="319"/>
        </pc:sldMkLst>
      </pc:sldChg>
      <pc:sldChg chg="modSp new mod">
        <pc:chgData name="Serif Salem" userId="93371da5-1b6a-4146-a736-4a3b0c81f0c2" providerId="ADAL" clId="{A714F978-EAAA-4DC1-91AE-F5B2AE12D93A}" dt="2025-01-29T06:08:33.816" v="256"/>
        <pc:sldMkLst>
          <pc:docMk/>
          <pc:sldMk cId="2038294377" sldId="320"/>
        </pc:sldMkLst>
      </pc:sldChg>
      <pc:sldChg chg="modSp add mod modAnim">
        <pc:chgData name="Serif Salem" userId="93371da5-1b6a-4146-a736-4a3b0c81f0c2" providerId="ADAL" clId="{A714F978-EAAA-4DC1-91AE-F5B2AE12D93A}" dt="2025-01-29T06:15:51.476" v="344" actId="27636"/>
        <pc:sldMkLst>
          <pc:docMk/>
          <pc:sldMk cId="2890175288" sldId="321"/>
        </pc:sldMkLst>
      </pc:sldChg>
      <pc:sldChg chg="addSp modSp new mod">
        <pc:chgData name="Serif Salem" userId="93371da5-1b6a-4146-a736-4a3b0c81f0c2" providerId="ADAL" clId="{A714F978-EAAA-4DC1-91AE-F5B2AE12D93A}" dt="2025-01-29T06:29:25.610" v="381" actId="27636"/>
        <pc:sldMkLst>
          <pc:docMk/>
          <pc:sldMk cId="2724266714" sldId="322"/>
        </pc:sldMkLst>
      </pc:sldChg>
      <pc:sldChg chg="modSp new mod">
        <pc:chgData name="Serif Salem" userId="93371da5-1b6a-4146-a736-4a3b0c81f0c2" providerId="ADAL" clId="{A714F978-EAAA-4DC1-91AE-F5B2AE12D93A}" dt="2025-01-29T06:29:06.089" v="377"/>
        <pc:sldMkLst>
          <pc:docMk/>
          <pc:sldMk cId="2676063181" sldId="323"/>
        </pc:sldMkLst>
      </pc:sldChg>
      <pc:sldChg chg="modSp mod">
        <pc:chgData name="Serif Salem" userId="93371da5-1b6a-4146-a736-4a3b0c81f0c2" providerId="ADAL" clId="{A714F978-EAAA-4DC1-91AE-F5B2AE12D93A}" dt="2025-01-29T06:29:44.092" v="382"/>
        <pc:sldMkLst>
          <pc:docMk/>
          <pc:sldMk cId="2953897650" sldId="324"/>
        </pc:sldMkLst>
      </pc:sldChg>
      <pc:sldChg chg="modSp mod">
        <pc:chgData name="Serif Salem" userId="93371da5-1b6a-4146-a736-4a3b0c81f0c2" providerId="ADAL" clId="{A714F978-EAAA-4DC1-91AE-F5B2AE12D93A}" dt="2025-01-29T06:29:56.666" v="383"/>
        <pc:sldMkLst>
          <pc:docMk/>
          <pc:sldMk cId="3516103068" sldId="325"/>
        </pc:sldMkLst>
      </pc:sldChg>
      <pc:sldChg chg="modSp mod">
        <pc:chgData name="Serif Salem" userId="93371da5-1b6a-4146-a736-4a3b0c81f0c2" providerId="ADAL" clId="{A714F978-EAAA-4DC1-91AE-F5B2AE12D93A}" dt="2025-01-29T06:30:14.455" v="386"/>
        <pc:sldMkLst>
          <pc:docMk/>
          <pc:sldMk cId="712010683" sldId="326"/>
        </pc:sldMkLst>
      </pc:sldChg>
      <pc:sldChg chg="modSp mod">
        <pc:chgData name="Serif Salem" userId="93371da5-1b6a-4146-a736-4a3b0c81f0c2" providerId="ADAL" clId="{A714F978-EAAA-4DC1-91AE-F5B2AE12D93A}" dt="2025-01-29T06:30:36.105" v="388" actId="27636"/>
        <pc:sldMkLst>
          <pc:docMk/>
          <pc:sldMk cId="3617842076" sldId="327"/>
        </pc:sldMkLst>
      </pc:sldChg>
    </pc:docChg>
  </pc:docChgLst>
  <pc:docChgLst>
    <pc:chgData name="Serif Salem" userId="S::s.salem@uwtsd.ac.uk::93371da5-1b6a-4146-a736-4a3b0c81f0c2" providerId="AD" clId="Web-{D61FFA4F-0186-6FFE-FD17-619F49582670}"/>
    <pc:docChg chg="modSld">
      <pc:chgData name="Serif Salem" userId="S::s.salem@uwtsd.ac.uk::93371da5-1b6a-4146-a736-4a3b0c81f0c2" providerId="AD" clId="Web-{D61FFA4F-0186-6FFE-FD17-619F49582670}" dt="2025-01-22T11:23:15.389" v="14" actId="20577"/>
      <pc:docMkLst>
        <pc:docMk/>
      </pc:docMkLst>
      <pc:sldChg chg="modSp">
        <pc:chgData name="Serif Salem" userId="S::s.salem@uwtsd.ac.uk::93371da5-1b6a-4146-a736-4a3b0c81f0c2" providerId="AD" clId="Web-{D61FFA4F-0186-6FFE-FD17-619F49582670}" dt="2025-01-22T11:23:15.389" v="14" actId="20577"/>
        <pc:sldMkLst>
          <pc:docMk/>
          <pc:sldMk cId="0" sldId="257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45CBFEF-1574-487D-AA78-7A7EB86DC8D1}" type="datetimeFigureOut">
              <a:rPr lang="en-GB" smtClean="0"/>
              <a:t>27/05/2025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CDC51C3-8A43-4718-9811-7DC9073BA5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54983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20486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7722626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1" name="Rectangle 1027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5100949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5538578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3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914923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18.png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svg"/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3.xml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_rels/slideLayout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3.xml"/></Relationships>
</file>

<file path=ppt/slideLayouts/_rels/slideLayout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3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18069C52-4842-B1D1-4515-8D68DA6155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6733"/>
            <a:ext cx="12201452" cy="6871465"/>
          </a:xfrm>
          <a:prstGeom prst="rect">
            <a:avLst/>
          </a:prstGeom>
        </p:spPr>
      </p:pic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419815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t">
            <a:normAutofit/>
          </a:bodyPr>
          <a:lstStyle>
            <a:lvl1pPr algn="ctr">
              <a:defRPr sz="52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4036741"/>
            <a:ext cx="10363200" cy="1374422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6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2">
                    <a:lumMod val="60000"/>
                    <a:lumOff val="40000"/>
                  </a:schemeClr>
                </a:solidFill>
              </a:defRPr>
            </a:lvl1pPr>
            <a:extLst/>
          </a:lstStyle>
          <a:p>
            <a:fld id="{4DFA2AF6-A86B-43BC-BDCC-DE78F06D7E23}" type="datetime1">
              <a:rPr lang="en-GB" smtClean="0"/>
              <a:t>27/05/2025</a:t>
            </a:fld>
            <a:endParaRPr lang="en-GB"/>
          </a:p>
        </p:txBody>
      </p:sp>
      <p:sp>
        <p:nvSpPr>
          <p:cNvPr id="2" name="Slide Number Placeholder 7">
            <a:extLst>
              <a:ext uri="{FF2B5EF4-FFF2-40B4-BE49-F238E27FC236}">
                <a16:creationId xmlns:a16="http://schemas.microsoft.com/office/drawing/2014/main" id="{52C2EEAF-B2B3-6386-AE4D-57D7367860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fld id="{0135451B-1D68-4A3B-9773-114939DC30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7028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3099"/>
            <a:ext cx="11481847" cy="1017116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55041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88D689FD-F18C-9C2D-5E64-B34BA4CE63C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5B51D91-DD01-44FA-9367-98A07EB94003}" type="datetime1">
              <a:rPr lang="en-GB" smtClean="0"/>
              <a:t>27/05/2025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FFFFCC"/>
                </a:solidFill>
              </a:defRPr>
            </a:lvl1pPr>
          </a:lstStyle>
          <a:p>
            <a:r>
              <a:rPr lang="en-GB"/>
              <a:t>The Data Mining Process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337F5D6B-5AD6-DE63-2602-48351CCF56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135451B-1D68-4A3B-9773-114939DC30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75973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3099"/>
            <a:ext cx="11481847" cy="1017116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4F250684-4028-CD1F-B2FE-7371D66D60F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6B789F6-7518-48F2-980F-DE43C6EDCB29}" type="datetime1">
              <a:rPr lang="en-GB" smtClean="0"/>
              <a:t>27/05/2025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88708C92-2C79-8912-0B51-14908D4116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FFFFCC"/>
                </a:solidFill>
              </a:defRPr>
            </a:lvl1pPr>
          </a:lstStyle>
          <a:p>
            <a:r>
              <a:rPr lang="en-GB"/>
              <a:t>The Data Mining Process</a:t>
            </a:r>
          </a:p>
        </p:txBody>
      </p:sp>
      <p:sp>
        <p:nvSpPr>
          <p:cNvPr id="4" name="Slide Number Placeholder 7">
            <a:extLst>
              <a:ext uri="{FF2B5EF4-FFF2-40B4-BE49-F238E27FC236}">
                <a16:creationId xmlns:a16="http://schemas.microsoft.com/office/drawing/2014/main" id="{08421759-3BF2-A965-DA21-A7B90DB166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8978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135451B-1D68-4A3B-9773-114939DC30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64124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4">
            <a:extLst>
              <a:ext uri="{FF2B5EF4-FFF2-40B4-BE49-F238E27FC236}">
                <a16:creationId xmlns:a16="http://schemas.microsoft.com/office/drawing/2014/main" id="{92FD339E-D879-16A4-AF23-4C27E74B127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1AAE133-B110-4B42-8F2F-06B825246AA6}" type="datetime1">
              <a:rPr lang="en-GB" smtClean="0"/>
              <a:t>27/05/2025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D0B93E04-A689-F89D-DC09-6D97F85FA3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FFFFCC"/>
                </a:solidFill>
              </a:defRPr>
            </a:lvl1pPr>
          </a:lstStyle>
          <a:p>
            <a:r>
              <a:rPr lang="en-GB"/>
              <a:t>The Data Mining Process</a:t>
            </a:r>
          </a:p>
        </p:txBody>
      </p:sp>
      <p:sp>
        <p:nvSpPr>
          <p:cNvPr id="3" name="Slide Number Placeholder 7">
            <a:extLst>
              <a:ext uri="{FF2B5EF4-FFF2-40B4-BE49-F238E27FC236}">
                <a16:creationId xmlns:a16="http://schemas.microsoft.com/office/drawing/2014/main" id="{1D0ABA37-9D80-A37D-202E-C9C016B713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135451B-1D68-4A3B-9773-114939DC30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6643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0CE98BC-227C-4100-8FC1-7A2051000078}" type="datetime1">
              <a:rPr lang="en-GB" smtClean="0"/>
              <a:t>27/05/2025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135451B-1D68-4A3B-9773-114939DC3056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40215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screenshot, white, design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48D91DDB-40C6-3598-09AA-7F6865FC737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C4E3152-9CD7-441F-B31B-A14AC0323207}" type="datetime1">
              <a:rPr lang="en-GB" smtClean="0"/>
              <a:t>27/05/2025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FB326374-0C9F-7C34-278C-ECAE76E06F8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73943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135451B-1D68-4A3B-9773-114939DC30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68288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CF6E989-9CBC-4144-B34A-73D9AF8C9DF1}" type="datetime1">
              <a:rPr lang="en-GB" smtClean="0"/>
              <a:t>27/05/2025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42044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135451B-1D68-4A3B-9773-114939DC30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32097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bg>
      <p:bgPr>
        <a:solidFill>
          <a:srgbClr val="FFFFCC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D3DD7997-68DA-C490-5815-1DDFF7A5641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B449043-E0CE-4757-B9FB-AA6E8047CCCC}" type="datetime1">
              <a:rPr lang="en-GB" smtClean="0"/>
              <a:t>27/05/2025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59C318D1-D9A5-8D1F-36C1-DCA1D87033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FFFFCC"/>
                </a:solidFill>
              </a:defRPr>
            </a:lvl1pPr>
          </a:lstStyle>
          <a:p>
            <a:r>
              <a:rPr lang="en-GB"/>
              <a:t>The Data Mining Process</a:t>
            </a:r>
          </a:p>
        </p:txBody>
      </p:sp>
      <p:sp>
        <p:nvSpPr>
          <p:cNvPr id="5" name="Slide Number Placeholder 7">
            <a:extLst>
              <a:ext uri="{FF2B5EF4-FFF2-40B4-BE49-F238E27FC236}">
                <a16:creationId xmlns:a16="http://schemas.microsoft.com/office/drawing/2014/main" id="{3BF5F345-4EC4-7F1E-F197-BCFCB0C75F1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135451B-1D68-4A3B-9773-114939DC30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73160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AA46EE6A-794A-EBEE-BBD4-A789F25C35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9340" y="0"/>
            <a:ext cx="12234532" cy="6858000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9F91DD8-B7C9-4A89-8B23-F779453E6BD7}" type="datetime1">
              <a:rPr lang="en-GB" smtClean="0"/>
              <a:t>27/05/2025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FFFFCC"/>
                </a:solidFill>
              </a:defRPr>
            </a:lvl1pPr>
          </a:lstStyle>
          <a:p>
            <a:r>
              <a:rPr lang="en-GB"/>
              <a:t>The Data Mining Process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135451B-1D68-4A3B-9773-114939DC3056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8">
            <a:extLst>
              <a:ext uri="{FF2B5EF4-FFF2-40B4-BE49-F238E27FC236}">
                <a16:creationId xmlns:a16="http://schemas.microsoft.com/office/drawing/2014/main" id="{262ED4CD-BBFF-802B-903B-8ABB4EBB48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9" name="Subtitle 16">
            <a:extLst>
              <a:ext uri="{FF2B5EF4-FFF2-40B4-BE49-F238E27FC236}">
                <a16:creationId xmlns:a16="http://schemas.microsoft.com/office/drawing/2014/main" id="{BEBACD6F-2F55-4E93-9540-6443426757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40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6758614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background with a logo&#10;&#10;Description automatically generated">
            <a:extLst>
              <a:ext uri="{FF2B5EF4-FFF2-40B4-BE49-F238E27FC236}">
                <a16:creationId xmlns:a16="http://schemas.microsoft.com/office/drawing/2014/main" id="{428A2852-A043-B582-AD32-FD952299B7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55785B-D779-AAFF-8174-E8F5E61920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B2E2ACF-51F5-4858-B265-ED9B007FB388}" type="datetime1">
              <a:rPr lang="en-GB" smtClean="0"/>
              <a:t>27/05/2025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580C2E45-7614-ED53-EC8E-F5E3BF2444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FFFFCC"/>
                </a:solidFill>
              </a:defRPr>
            </a:lvl1pPr>
          </a:lstStyle>
          <a:p>
            <a:r>
              <a:rPr lang="en-GB"/>
              <a:t>The Data Mining Process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F5089BC2-4BA7-0E41-95AB-D7D496133E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135451B-1D68-4A3B-9773-114939DC3056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849D32D5-295D-20BB-085D-915DEFC8C1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0" name="Subtitle 16">
            <a:extLst>
              <a:ext uri="{FF2B5EF4-FFF2-40B4-BE49-F238E27FC236}">
                <a16:creationId xmlns:a16="http://schemas.microsoft.com/office/drawing/2014/main" id="{A36D3DE7-03C4-7424-EAEA-7A58F3280A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40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9784785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background with white text">
            <a:extLst>
              <a:ext uri="{FF2B5EF4-FFF2-40B4-BE49-F238E27FC236}">
                <a16:creationId xmlns:a16="http://schemas.microsoft.com/office/drawing/2014/main" id="{0C0BD958-5996-37B8-9B49-347E9CC615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787851-193D-C95B-70ED-D7ABAB8779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7800BD2-BCF3-4A29-B9D1-65DC24E6635A}" type="datetime1">
              <a:rPr lang="en-GB" smtClean="0"/>
              <a:t>27/05/2025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0EC9CB92-4118-851C-89E8-DBE5EA8EF0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FFFFCC"/>
                </a:solidFill>
              </a:defRPr>
            </a:lvl1pPr>
          </a:lstStyle>
          <a:p>
            <a:r>
              <a:rPr lang="en-GB"/>
              <a:t>The Data Mining Process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B0FBD2D1-1B21-8069-D036-CD4FFEB27B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135451B-1D68-4A3B-9773-114939DC30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503944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B33787-3A71-44A8-A974-B73C04BB6474}" type="datetime1">
              <a:rPr lang="en-GB" smtClean="0"/>
              <a:t>27/05/2025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The Data Mining Process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525445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D3B047-F4D5-4A4A-B36C-DE140CCCDFBF}" type="datetime1">
              <a:rPr lang="en-GB" smtClean="0"/>
              <a:t>27/05/2025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The Data Mining Process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9412101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18069C52-4842-B1D1-4515-8D68DA6155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6733"/>
            <a:ext cx="12201452" cy="6871465"/>
          </a:xfrm>
          <a:prstGeom prst="rect">
            <a:avLst/>
          </a:prstGeom>
        </p:spPr>
      </p:pic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419815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t">
            <a:normAutofit/>
          </a:bodyPr>
          <a:lstStyle>
            <a:lvl1pPr algn="ctr">
              <a:defRPr sz="52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4036741"/>
            <a:ext cx="10363200" cy="1374422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6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E0E6E9"/>
                </a:solidFill>
              </a:defRPr>
            </a:lvl1pPr>
            <a:extLst/>
          </a:lstStyle>
          <a:p>
            <a:fld id="{70AE25BC-6382-4CD6-BCA7-F9C867A4D5C1}" type="datetime1">
              <a:rPr lang="en-GB" smtClean="0"/>
              <a:t>27/05/2025</a:t>
            </a:fld>
            <a:endParaRPr lang="en-GB"/>
          </a:p>
        </p:txBody>
      </p:sp>
      <p:sp>
        <p:nvSpPr>
          <p:cNvPr id="2" name="Slide Number Placeholder 7">
            <a:extLst>
              <a:ext uri="{FF2B5EF4-FFF2-40B4-BE49-F238E27FC236}">
                <a16:creationId xmlns:a16="http://schemas.microsoft.com/office/drawing/2014/main" id="{52C2EEAF-B2B3-6386-AE4D-57D7367860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0135451B-1D68-4A3B-9773-114939DC30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18759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3099"/>
            <a:ext cx="11481847" cy="984453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86940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88D689FD-F18C-9C2D-5E64-B34BA4CE63C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702137" y="4165131"/>
            <a:ext cx="2743200" cy="26290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38A8CDD-98EC-4E08-AE86-C09C7306E776}" type="datetime1">
              <a:rPr lang="en-GB" smtClean="0"/>
              <a:t>27/05/2025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The Data Mining Process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337F5D6B-5AD6-DE63-2602-48351CCF56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9746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135451B-1D68-4A3B-9773-114939DC30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3772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233C6A-6ED6-7711-0ED0-3C37416646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06326"/>
            <a:ext cx="10051055" cy="1052623"/>
          </a:xfrm>
        </p:spPr>
        <p:txBody>
          <a:bodyPr/>
          <a:lstStyle>
            <a:lvl1pPr>
              <a:defRPr>
                <a:ln w="22225">
                  <a:solidFill>
                    <a:srgbClr val="A20000"/>
                  </a:solidFill>
                  <a:prstDash val="solid"/>
                </a:ln>
                <a:solidFill>
                  <a:srgbClr val="A2000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250AE03-5E7C-9D8D-6343-867344B323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26BBD8-CA83-4593-A430-2FC37E72758D}" type="datetime1">
              <a:rPr lang="en-GB" smtClean="0"/>
              <a:t>27/05/2025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A0FA17-244D-A87D-E136-389731067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The Data Mining Process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E1B4BD-3F89-BEC9-7D31-2F491F9180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5451B-1D68-4A3B-9773-114939DC3056}" type="slidenum">
              <a:rPr lang="en-GB" smtClean="0"/>
              <a:t>‹#›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FF1696F-9436-B86E-7C05-485104556A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31494" y="181856"/>
            <a:ext cx="1607235" cy="901562"/>
          </a:xfrm>
          <a:prstGeom prst="rect">
            <a:avLst/>
          </a:prstGeom>
        </p:spPr>
      </p:pic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9F8745BD-F4B6-5016-90DE-457DBF1224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86940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0590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226895"/>
            <a:ext cx="11481847" cy="953319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4F250684-4028-CD1F-B2FE-7371D66D60F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9AD26AC-FAE2-4042-B6B2-4B9D265B12BE}" type="datetime1">
              <a:rPr lang="en-GB" smtClean="0"/>
              <a:t>27/05/2025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88708C92-2C79-8912-0B51-14908D4116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The Data Mining Process</a:t>
            </a:r>
          </a:p>
        </p:txBody>
      </p:sp>
      <p:sp>
        <p:nvSpPr>
          <p:cNvPr id="4" name="Slide Number Placeholder 7">
            <a:extLst>
              <a:ext uri="{FF2B5EF4-FFF2-40B4-BE49-F238E27FC236}">
                <a16:creationId xmlns:a16="http://schemas.microsoft.com/office/drawing/2014/main" id="{08421759-3BF2-A965-DA21-A7B90DB166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8978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135451B-1D68-4A3B-9773-114939DC30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418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C0C6660-D64C-4A42-B490-D58A111B6359}" type="datetime1">
              <a:rPr lang="en-GB" smtClean="0"/>
              <a:t>27/05/2025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135451B-1D68-4A3B-9773-114939DC3056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13DD8E46-51D4-9ADA-7AE4-F85AB3C01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739" y="168167"/>
            <a:ext cx="10096327" cy="733704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6">
            <a:extLst>
              <a:ext uri="{FF2B5EF4-FFF2-40B4-BE49-F238E27FC236}">
                <a16:creationId xmlns:a16="http://schemas.microsoft.com/office/drawing/2014/main" id="{060868BD-68AA-3E38-C283-F3144D8018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88102" y="6448542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GB"/>
              <a:t>The Data Mining Process</a:t>
            </a:r>
          </a:p>
        </p:txBody>
      </p:sp>
    </p:spTree>
    <p:extLst>
      <p:ext uri="{BB962C8B-B14F-4D97-AF65-F5344CB8AC3E}">
        <p14:creationId xmlns:p14="http://schemas.microsoft.com/office/powerpoint/2010/main" val="29352134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4">
            <a:extLst>
              <a:ext uri="{FF2B5EF4-FFF2-40B4-BE49-F238E27FC236}">
                <a16:creationId xmlns:a16="http://schemas.microsoft.com/office/drawing/2014/main" id="{92FD339E-D879-16A4-AF23-4C27E74B127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74595" y="4148606"/>
            <a:ext cx="2743200" cy="31799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B3D1305-5FB1-474B-AEAD-E2F6B737E37A}" type="datetime1">
              <a:rPr lang="en-GB" smtClean="0"/>
              <a:t>27/05/2025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D0B93E04-A689-F89D-DC09-6D97F85FA3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The Data Mining Process</a:t>
            </a:r>
          </a:p>
        </p:txBody>
      </p:sp>
      <p:sp>
        <p:nvSpPr>
          <p:cNvPr id="3" name="Slide Number Placeholder 7">
            <a:extLst>
              <a:ext uri="{FF2B5EF4-FFF2-40B4-BE49-F238E27FC236}">
                <a16:creationId xmlns:a16="http://schemas.microsoft.com/office/drawing/2014/main" id="{1D0ABA37-9D80-A37D-202E-C9C016B713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709543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135451B-1D68-4A3B-9773-114939DC30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65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6983BB5-7334-4AC7-A693-FF4EFCFADFE9}" type="datetime1">
              <a:rPr lang="en-GB" smtClean="0"/>
              <a:t>27/05/2025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135451B-1D68-4A3B-9773-114939DC3056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29589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screenshot, white, design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48D91DDB-40C6-3598-09AA-7F6865FC737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445B0BE-C4D4-4E70-BF95-125C68EC48DE}" type="datetime1">
              <a:rPr lang="en-GB" smtClean="0"/>
              <a:t>27/05/2025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FB326374-0C9F-7C34-278C-ECAE76E06F8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73943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135451B-1D68-4A3B-9773-114939DC3056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7A8D60C2-B0CC-2490-D770-6BCE339823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00565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AF92141-13B4-44FC-8267-CFFD60B2F4F8}" type="datetime1">
              <a:rPr lang="en-GB" smtClean="0"/>
              <a:t>27/05/2025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42044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135451B-1D68-4A3B-9773-114939DC30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35078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bg>
      <p:bgPr>
        <a:solidFill>
          <a:srgbClr val="FFFFCC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D3DD7997-68DA-C490-5815-1DDFF7A5641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74595" y="4137589"/>
            <a:ext cx="2743200" cy="31799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FF2FB70-9D59-4CE8-A2E3-5F76129C0326}" type="datetime1">
              <a:rPr lang="en-GB" smtClean="0"/>
              <a:t>27/05/2025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59C318D1-D9A5-8D1F-36C1-DCA1D87033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The Data Mining Process</a:t>
            </a:r>
          </a:p>
        </p:txBody>
      </p:sp>
      <p:sp>
        <p:nvSpPr>
          <p:cNvPr id="5" name="Slide Number Placeholder 7">
            <a:extLst>
              <a:ext uri="{FF2B5EF4-FFF2-40B4-BE49-F238E27FC236}">
                <a16:creationId xmlns:a16="http://schemas.microsoft.com/office/drawing/2014/main" id="{3BF5F345-4EC4-7F1E-F197-BCFCB0C75F1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687509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135451B-1D68-4A3B-9773-114939DC30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84118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3C68690-9045-4BC6-955F-C8EE8D7A319F}" type="datetime1">
              <a:rPr lang="en-GB" smtClean="0"/>
              <a:t>27/05/2025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305108"/>
            <a:ext cx="464287" cy="51036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135451B-1D68-4A3B-9773-114939DC3056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8332636-384D-F42B-3E16-F4450B8AB9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24" y="6230679"/>
            <a:ext cx="627321" cy="627321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A66330-4577-6481-7DC1-F2B0773BE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845" y="6305107"/>
            <a:ext cx="11089867" cy="510364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lnSpc>
                <a:spcPct val="100000"/>
              </a:lnSpc>
              <a:buNone/>
              <a:defRPr sz="2400">
                <a:solidFill>
                  <a:srgbClr val="0142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55080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1B063B09-80AD-40B8-B51D-222C21C7DF5F}" type="datetime1">
              <a:rPr lang="en-GB" smtClean="0"/>
              <a:t>27/05/2025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The Data Mining Process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0135451B-1D68-4A3B-9773-114939DC3056}" type="slidenum">
              <a:rPr lang="en-GB" smtClean="0"/>
              <a:t>‹#›</a:t>
            </a:fld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B78B835-84F5-EB1C-793D-8EFAB61327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2626" y="1231606"/>
            <a:ext cx="4031511" cy="40315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85977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7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DC87BAEC-3933-4CAC-81D2-34CDF8AC5C31}" type="datetime1">
              <a:rPr lang="en-GB" smtClean="0"/>
              <a:t>27/05/2025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The Data Mining Process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0135451B-1D68-4A3B-9773-114939DC3056}" type="slidenum">
              <a:rPr lang="en-GB" smtClean="0"/>
              <a:t>‹#›</a:t>
            </a:fld>
            <a:endParaRPr lang="en-GB"/>
          </a:p>
        </p:txBody>
      </p:sp>
      <p:pic>
        <p:nvPicPr>
          <p:cNvPr id="1026" name="Picture 2" descr="Free Png Download Question Marks Png Png Images Background ...">
            <a:extLst>
              <a:ext uri="{FF2B5EF4-FFF2-40B4-BE49-F238E27FC236}">
                <a16:creationId xmlns:a16="http://schemas.microsoft.com/office/drawing/2014/main" id="{BC6E1740-E061-F4E7-73C5-766518C96A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1593" y="1442319"/>
            <a:ext cx="5328814" cy="2965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672184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8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E30FAF67-4BFC-4EC9-A8CC-D3E31ED26EF9}" type="datetime1">
              <a:rPr lang="en-GB" smtClean="0"/>
              <a:t>27/05/2025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The Data Mining Process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0135451B-1D68-4A3B-9773-114939DC3056}" type="slidenum">
              <a:rPr lang="en-GB" smtClean="0"/>
              <a:t>‹#›</a:t>
            </a:fld>
            <a:endParaRPr lang="en-GB"/>
          </a:p>
        </p:txBody>
      </p:sp>
      <p:pic>
        <p:nvPicPr>
          <p:cNvPr id="1026" name="Picture 2" descr="Free Png Download Question Marks Png Png Images Background ...">
            <a:extLst>
              <a:ext uri="{FF2B5EF4-FFF2-40B4-BE49-F238E27FC236}">
                <a16:creationId xmlns:a16="http://schemas.microsoft.com/office/drawing/2014/main" id="{BC6E1740-E061-F4E7-73C5-766518C96A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5028" y="948935"/>
            <a:ext cx="3065483" cy="1705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รูปการ์ตูนหนังสือการ์ตูนแม่แบบสัญลักษณ์ฟองสบู่คืนชีพ เวกเตอร์ PNG , การ ...">
            <a:extLst>
              <a:ext uri="{FF2B5EF4-FFF2-40B4-BE49-F238E27FC236}">
                <a16:creationId xmlns:a16="http://schemas.microsoft.com/office/drawing/2014/main" id="{751D2F7E-B835-3535-0807-F2A6F773D2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7358" y="2924984"/>
            <a:ext cx="2560822" cy="2553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1499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6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55785B-D779-AAFF-8174-E8F5E61920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69087" y="4132080"/>
            <a:ext cx="2743200" cy="3290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3805141E-DDCD-48AA-A776-16221299D7C2}" type="datetime1">
              <a:rPr lang="en-GB" smtClean="0"/>
              <a:t>27/05/2025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580C2E45-7614-ED53-EC8E-F5E3BF2444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The Data Mining Process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F5089BC2-4BA7-0E41-95AB-D7D496133E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0135451B-1D68-4A3B-9773-114939DC3056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849D32D5-295D-20BB-085D-915DEFC8C1E8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914400" y="988300"/>
            <a:ext cx="10363199" cy="1680472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ctr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 dirty="0"/>
              <a:t>Any Questions</a:t>
            </a:r>
          </a:p>
        </p:txBody>
      </p:sp>
      <p:sp>
        <p:nvSpPr>
          <p:cNvPr id="2" name="Subtitle 16">
            <a:extLst>
              <a:ext uri="{FF2B5EF4-FFF2-40B4-BE49-F238E27FC236}">
                <a16:creationId xmlns:a16="http://schemas.microsoft.com/office/drawing/2014/main" id="{0812F8DD-6764-32FF-DD21-07426E6DBED4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914400" y="2667963"/>
            <a:ext cx="10363200" cy="1680472"/>
          </a:xfrm>
          <a:prstGeom prst="roundRect">
            <a:avLst/>
          </a:prstGeom>
          <a:ln w="28575">
            <a:noFill/>
          </a:ln>
        </p:spPr>
        <p:txBody>
          <a:bodyPr lIns="45720" rIns="45720" anchor="ctr">
            <a:normAutofit/>
          </a:bodyPr>
          <a:lstStyle>
            <a:lvl1pPr marL="0" marR="64008" indent="0" algn="ctr">
              <a:buNone/>
              <a:defRPr sz="40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dirty="0"/>
              <a:t>End of the Class</a:t>
            </a:r>
          </a:p>
        </p:txBody>
      </p:sp>
    </p:spTree>
    <p:extLst>
      <p:ext uri="{BB962C8B-B14F-4D97-AF65-F5344CB8AC3E}">
        <p14:creationId xmlns:p14="http://schemas.microsoft.com/office/powerpoint/2010/main" val="4254776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4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E732638C-F8C2-47D0-BE55-9620A172F7D7}" type="datetime1">
              <a:rPr lang="en-GB" smtClean="0"/>
              <a:t>27/05/2025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The Data Mining Process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0135451B-1D68-4A3B-9773-114939DC3056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8">
            <a:extLst>
              <a:ext uri="{FF2B5EF4-FFF2-40B4-BE49-F238E27FC236}">
                <a16:creationId xmlns:a16="http://schemas.microsoft.com/office/drawing/2014/main" id="{262ED4CD-BBFF-802B-903B-8ABB4EBB48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9" name="Subtitle 16">
            <a:extLst>
              <a:ext uri="{FF2B5EF4-FFF2-40B4-BE49-F238E27FC236}">
                <a16:creationId xmlns:a16="http://schemas.microsoft.com/office/drawing/2014/main" id="{BEBACD6F-2F55-4E93-9540-6443426757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40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20058859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55785B-D779-AAFF-8174-E8F5E61920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69087" y="4132080"/>
            <a:ext cx="2743200" cy="3290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BF8521EA-A822-4160-9BC8-293E07347D3A}" type="datetime1">
              <a:rPr lang="en-GB" smtClean="0"/>
              <a:t>27/05/2025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580C2E45-7614-ED53-EC8E-F5E3BF2444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The Data Mining Process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F5089BC2-4BA7-0E41-95AB-D7D496133E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0135451B-1D68-4A3B-9773-114939DC3056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849D32D5-295D-20BB-085D-915DEFC8C1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946776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ctr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32632756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787851-193D-C95B-70ED-D7ABAB8779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1121" y="4154114"/>
            <a:ext cx="2743200" cy="2849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95E288AC-A962-41B2-AEB2-3A81C80BE5C4}" type="datetime1">
              <a:rPr lang="en-GB" smtClean="0"/>
              <a:t>27/05/2025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0EC9CB92-4118-851C-89E8-DBE5EA8EF0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The Data Mining Process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B0FBD2D1-1B21-8069-D036-CD4FFEB27B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0135451B-1D68-4A3B-9773-114939DC3056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blue background with white text">
            <a:extLst>
              <a:ext uri="{FF2B5EF4-FFF2-40B4-BE49-F238E27FC236}">
                <a16:creationId xmlns:a16="http://schemas.microsoft.com/office/drawing/2014/main" id="{91BAE83C-150A-6713-8DFB-2DD534FA76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40804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48D26-3810-45FA-8A8B-28E018AEBB1C}" type="datetime1">
              <a:rPr lang="en-GB" smtClean="0"/>
              <a:t>27/05/2025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The Data Mining Process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83980182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18069C52-4842-B1D1-4515-8D68DA6155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6733"/>
            <a:ext cx="12201452" cy="6871465"/>
          </a:xfrm>
          <a:prstGeom prst="rect">
            <a:avLst/>
          </a:prstGeom>
        </p:spPr>
      </p:pic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419815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4036741"/>
            <a:ext cx="10363200" cy="1374422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6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E0E6E9"/>
                </a:solidFill>
              </a:defRPr>
            </a:lvl1pPr>
            <a:extLst/>
          </a:lstStyle>
          <a:p>
            <a:fld id="{80546364-4DD8-4A3D-9130-D0EC6937C1B6}" type="datetime1">
              <a:rPr lang="en-GB" smtClean="0"/>
              <a:t>27/05/2025</a:t>
            </a:fld>
            <a:endParaRPr lang="en-GB"/>
          </a:p>
        </p:txBody>
      </p:sp>
      <p:sp>
        <p:nvSpPr>
          <p:cNvPr id="2" name="Slide Number Placeholder 7">
            <a:extLst>
              <a:ext uri="{FF2B5EF4-FFF2-40B4-BE49-F238E27FC236}">
                <a16:creationId xmlns:a16="http://schemas.microsoft.com/office/drawing/2014/main" id="{52C2EEAF-B2B3-6386-AE4D-57D7367860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0135451B-1D68-4A3B-9773-114939DC30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26886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D1081E64-4D0D-4359-8626-5EEFBD212BEC}" type="datetime1">
              <a:rPr lang="en-GB" smtClean="0"/>
              <a:t>27/05/2025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The Data Mining Process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0135451B-1D68-4A3B-9773-114939DC3056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8">
            <a:extLst>
              <a:ext uri="{FF2B5EF4-FFF2-40B4-BE49-F238E27FC236}">
                <a16:creationId xmlns:a16="http://schemas.microsoft.com/office/drawing/2014/main" id="{262ED4CD-BBFF-802B-903B-8ABB4EBB48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0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16">
            <a:extLst>
              <a:ext uri="{FF2B5EF4-FFF2-40B4-BE49-F238E27FC236}">
                <a16:creationId xmlns:a16="http://schemas.microsoft.com/office/drawing/2014/main" id="{BEBACD6F-2F55-4E93-9540-6443426757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2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250782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A45A2C-E3EA-4CC6-9390-DF29702C8883}" type="datetime1">
              <a:rPr lang="en-GB" smtClean="0"/>
              <a:t>27/05/2025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The Data Mining Process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5451B-1D68-4A3B-9773-114939DC3056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90886DE-0E97-05F0-5222-D8192B0F17A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11487150" cy="49752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03722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591B33-3256-47ED-99C3-093A4E39D0B5}" type="datetime1">
              <a:rPr lang="en-GB" smtClean="0"/>
              <a:t>27/05/2025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The Data Mining Process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5451B-1D68-4A3B-9773-114939DC3056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90886DE-0E97-05F0-5222-D8192B0F17A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11487150" cy="49752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7" name="Graphic 6" descr="Chat with solid fill">
            <a:extLst>
              <a:ext uri="{FF2B5EF4-FFF2-40B4-BE49-F238E27FC236}">
                <a16:creationId xmlns:a16="http://schemas.microsoft.com/office/drawing/2014/main" id="{C1B3A237-B989-E423-4627-AB4D474298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28259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89387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DD7C7C-0267-4376-82C2-23BAEAF93DD5}" type="datetime1">
              <a:rPr lang="en-GB" smtClean="0"/>
              <a:t>27/05/2025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The Data Mining Process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5451B-1D68-4A3B-9773-114939DC30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3916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376594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GB"/>
              <a:t>The Data Mining Process</a:t>
            </a: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4B5A1-EF64-9729-AEC2-36C3D85FA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8DF811DF-0ADD-2F4F-8990-B3AD45C5823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5346" y="4854315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611C562-516A-480F-813B-18B1AA8EFA6E}" type="datetime1">
              <a:rPr lang="en-GB" smtClean="0"/>
              <a:t>27/05/2025</a:t>
            </a:fld>
            <a:endParaRPr lang="en-GB"/>
          </a:p>
        </p:txBody>
      </p:sp>
      <p:sp>
        <p:nvSpPr>
          <p:cNvPr id="10" name="Slide Number Placeholder 7">
            <a:extLst>
              <a:ext uri="{FF2B5EF4-FFF2-40B4-BE49-F238E27FC236}">
                <a16:creationId xmlns:a16="http://schemas.microsoft.com/office/drawing/2014/main" id="{A5A49E56-298E-C426-9650-8EEEBAD9BD5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56149" y="6424877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135451B-1D68-4A3B-9773-114939DC3056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9A3EAE59-13ED-B1C7-162D-79A726945AF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58775" y="1081088"/>
            <a:ext cx="11487150" cy="51752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52852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88708C92-2C79-8912-0B51-14908D4116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422093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GB"/>
              <a:t>The Data Mining Process</a:t>
            </a:r>
          </a:p>
        </p:txBody>
      </p:sp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2E824191-4574-D2F9-BF4A-543F75393C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Date Placeholder 2">
            <a:extLst>
              <a:ext uri="{FF2B5EF4-FFF2-40B4-BE49-F238E27FC236}">
                <a16:creationId xmlns:a16="http://schemas.microsoft.com/office/drawing/2014/main" id="{275264DE-D66C-27CC-4667-30A994A9BAD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87768"/>
            <a:ext cx="2743200" cy="356491"/>
          </a:xfrm>
        </p:spPr>
        <p:txBody>
          <a:bodyPr/>
          <a:lstStyle/>
          <a:p>
            <a:fld id="{940E72F1-6B80-4229-8B1B-1715059B2F96}" type="datetime1">
              <a:rPr lang="en-GB" smtClean="0"/>
              <a:t>27/05/2025</a:t>
            </a:fld>
            <a:endParaRPr lang="en-GB"/>
          </a:p>
        </p:txBody>
      </p:sp>
      <p:sp>
        <p:nvSpPr>
          <p:cNvPr id="8" name="Slide Number Placeholder 4">
            <a:extLst>
              <a:ext uri="{FF2B5EF4-FFF2-40B4-BE49-F238E27FC236}">
                <a16:creationId xmlns:a16="http://schemas.microsoft.com/office/drawing/2014/main" id="{5BE756EC-DF41-C17E-EAD6-1B54AEFEC3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58330"/>
            <a:ext cx="356492" cy="356400"/>
          </a:xfrm>
        </p:spPr>
        <p:txBody>
          <a:bodyPr/>
          <a:lstStyle/>
          <a:p>
            <a:fld id="{0135451B-1D68-4A3B-9773-114939DC30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56746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D0B93E04-A689-F89D-DC09-6D97F85FA3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The Data Mining Process</a:t>
            </a:r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0E231DB1-2228-4A0C-8FFB-A232342892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18339"/>
            <a:ext cx="2743200" cy="356491"/>
          </a:xfrm>
        </p:spPr>
        <p:txBody>
          <a:bodyPr/>
          <a:lstStyle/>
          <a:p>
            <a:fld id="{156AA565-EAAD-4A6E-A1D9-B65D6BC7051F}" type="datetime1">
              <a:rPr lang="en-GB" smtClean="0"/>
              <a:t>27/05/2025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6DEB7CF-C32B-A454-1FCA-0BC0966F19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688901"/>
            <a:ext cx="356492" cy="356400"/>
          </a:xfrm>
        </p:spPr>
        <p:txBody>
          <a:bodyPr/>
          <a:lstStyle/>
          <a:p>
            <a:fld id="{0135451B-1D68-4A3B-9773-114939DC30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6121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1DBD6BD-9DE9-42B2-BD4E-57CCB7AD0329}" type="datetime1">
              <a:rPr lang="en-GB" smtClean="0"/>
              <a:t>27/05/2025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135451B-1D68-4A3B-9773-114939DC3056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13DD8E46-51D4-9ADA-7AE4-F85AB3C01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739" y="168167"/>
            <a:ext cx="10096327" cy="733704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6">
            <a:extLst>
              <a:ext uri="{FF2B5EF4-FFF2-40B4-BE49-F238E27FC236}">
                <a16:creationId xmlns:a16="http://schemas.microsoft.com/office/drawing/2014/main" id="{060868BD-68AA-3E38-C283-F3144D8018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88102" y="6448542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GB"/>
              <a:t>The Data Mining Process</a:t>
            </a:r>
          </a:p>
        </p:txBody>
      </p:sp>
    </p:spTree>
    <p:extLst>
      <p:ext uri="{BB962C8B-B14F-4D97-AF65-F5344CB8AC3E}">
        <p14:creationId xmlns:p14="http://schemas.microsoft.com/office/powerpoint/2010/main" val="10488343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DDBF1FC7-C217-2C8F-9A62-2BC0A0EA654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19"/>
            <a:ext cx="2743200" cy="356491"/>
          </a:xfrm>
        </p:spPr>
        <p:txBody>
          <a:bodyPr/>
          <a:lstStyle/>
          <a:p>
            <a:fld id="{C47299B2-5749-474A-BD22-91B52DAB7DD9}" type="datetime1">
              <a:rPr lang="en-GB" smtClean="0"/>
              <a:t>27/05/2025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7C2CFF-4E02-2641-951E-0DF407A3B9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1"/>
            <a:ext cx="356492" cy="356400"/>
          </a:xfrm>
        </p:spPr>
        <p:txBody>
          <a:bodyPr/>
          <a:lstStyle/>
          <a:p>
            <a:fld id="{0135451B-1D68-4A3B-9773-114939DC30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62932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screenshot, white, design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7A8D60C2-B0CC-2490-D770-6BCE339823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274552-58FE-3BDB-DB27-3FDE19F1A8B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23"/>
            <a:ext cx="2743200" cy="356491"/>
          </a:xfrm>
        </p:spPr>
        <p:txBody>
          <a:bodyPr/>
          <a:lstStyle/>
          <a:p>
            <a:fld id="{36CED64B-2BA4-44EC-B16F-F8030797CC73}" type="datetime1">
              <a:rPr lang="en-GB" smtClean="0"/>
              <a:t>27/05/2025</a:t>
            </a:fld>
            <a:endParaRPr lang="en-GB"/>
          </a:p>
        </p:txBody>
      </p:sp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DB3C7BE9-9756-CC10-D22A-EBEA1F3CF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5"/>
            <a:ext cx="356492" cy="356400"/>
          </a:xfrm>
        </p:spPr>
        <p:txBody>
          <a:bodyPr/>
          <a:lstStyle/>
          <a:p>
            <a:fld id="{0135451B-1D68-4A3B-9773-114939DC30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2581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">
            <a:extLst>
              <a:ext uri="{FF2B5EF4-FFF2-40B4-BE49-F238E27FC236}">
                <a16:creationId xmlns:a16="http://schemas.microsoft.com/office/drawing/2014/main" id="{C99B0D98-C636-EF0B-AE82-F99202777D3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87770"/>
            <a:ext cx="2743200" cy="356491"/>
          </a:xfrm>
        </p:spPr>
        <p:txBody>
          <a:bodyPr/>
          <a:lstStyle/>
          <a:p>
            <a:fld id="{CB0728C0-DF5B-4ABC-86E1-BA27E70251F7}" type="datetime1">
              <a:rPr lang="en-GB" smtClean="0"/>
              <a:t>27/05/2025</a:t>
            </a:fld>
            <a:endParaRPr lang="en-GB"/>
          </a:p>
        </p:txBody>
      </p:sp>
      <p:sp>
        <p:nvSpPr>
          <p:cNvPr id="3" name="Slide Number Placeholder 4">
            <a:extLst>
              <a:ext uri="{FF2B5EF4-FFF2-40B4-BE49-F238E27FC236}">
                <a16:creationId xmlns:a16="http://schemas.microsoft.com/office/drawing/2014/main" id="{9CA36DEF-4F02-7B14-2317-A234814CEB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58332"/>
            <a:ext cx="356492" cy="356400"/>
          </a:xfrm>
        </p:spPr>
        <p:txBody>
          <a:bodyPr/>
          <a:lstStyle/>
          <a:p>
            <a:fld id="{0135451B-1D68-4A3B-9773-114939DC30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71784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bg>
      <p:bgPr>
        <a:solidFill>
          <a:srgbClr val="FFFFCC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59C318D1-D9A5-8D1F-36C1-DCA1D87033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The Data Mining Process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7D59DD-5410-DA56-6F80-D064267A97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85245"/>
            <a:ext cx="2743200" cy="356491"/>
          </a:xfrm>
        </p:spPr>
        <p:txBody>
          <a:bodyPr/>
          <a:lstStyle/>
          <a:p>
            <a:fld id="{C8D2E083-6370-4C3D-B5B8-55D2D6F7FA7B}" type="datetime1">
              <a:rPr lang="en-GB" smtClean="0"/>
              <a:t>27/05/2025</a:t>
            </a:fld>
            <a:endParaRPr lang="en-GB"/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E5BC8D80-C98C-B0D8-FD5A-CFDCD699B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755807"/>
            <a:ext cx="356492" cy="356400"/>
          </a:xfrm>
        </p:spPr>
        <p:txBody>
          <a:bodyPr/>
          <a:lstStyle/>
          <a:p>
            <a:fld id="{0135451B-1D68-4A3B-9773-114939DC30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29579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8332636-384D-F42B-3E16-F4450B8AB9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24" y="6230679"/>
            <a:ext cx="627321" cy="627321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A66330-4577-6481-7DC1-F2B0773BE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845" y="6305107"/>
            <a:ext cx="11089867" cy="510364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lnSpc>
                <a:spcPct val="100000"/>
              </a:lnSpc>
              <a:buNone/>
              <a:defRPr sz="2400">
                <a:solidFill>
                  <a:srgbClr val="0142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A82E766D-2562-27F2-2A1A-D66333DD40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20"/>
            <a:ext cx="2743200" cy="356491"/>
          </a:xfrm>
        </p:spPr>
        <p:txBody>
          <a:bodyPr/>
          <a:lstStyle/>
          <a:p>
            <a:fld id="{A96B6876-A6EC-43E2-853C-A6A3796FB3B7}" type="datetime1">
              <a:rPr lang="en-GB" smtClean="0"/>
              <a:t>27/05/2025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295D9C-2A80-2CA1-9340-2EC836F226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2"/>
            <a:ext cx="356492" cy="356400"/>
          </a:xfrm>
        </p:spPr>
        <p:txBody>
          <a:bodyPr/>
          <a:lstStyle/>
          <a:p>
            <a:fld id="{0135451B-1D68-4A3B-9773-114939DC30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79778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A0FA17-244D-A87D-E136-389731067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The Data Mining Process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FF1696F-9436-B86E-7C05-485104556A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46921" y="1676118"/>
            <a:ext cx="3124901" cy="1752881"/>
          </a:xfrm>
          <a:prstGeom prst="rect">
            <a:avLst/>
          </a:prstGeom>
        </p:spPr>
      </p:pic>
      <p:sp>
        <p:nvSpPr>
          <p:cNvPr id="9" name="Date Placeholder 2">
            <a:extLst>
              <a:ext uri="{FF2B5EF4-FFF2-40B4-BE49-F238E27FC236}">
                <a16:creationId xmlns:a16="http://schemas.microsoft.com/office/drawing/2014/main" id="{C22537E9-854A-1343-5A3E-DE9041A9C6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85245"/>
            <a:ext cx="2743200" cy="356491"/>
          </a:xfrm>
        </p:spPr>
        <p:txBody>
          <a:bodyPr/>
          <a:lstStyle/>
          <a:p>
            <a:fld id="{B9D9A05B-7636-4609-BF84-2A84CF365F21}" type="datetime1">
              <a:rPr lang="en-GB" smtClean="0"/>
              <a:t>27/05/2025</a:t>
            </a:fld>
            <a:endParaRPr lang="en-GB"/>
          </a:p>
        </p:txBody>
      </p:sp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1BA5CA9B-C854-379F-CA72-13454A4752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755807"/>
            <a:ext cx="356492" cy="356400"/>
          </a:xfrm>
        </p:spPr>
        <p:txBody>
          <a:bodyPr/>
          <a:lstStyle/>
          <a:p>
            <a:fld id="{0135451B-1D68-4A3B-9773-114939DC3056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8013CC0F-541B-515C-FD51-96D7C1CDED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</p:spPr>
        <p:txBody>
          <a:bodyPr/>
          <a:lstStyle>
            <a:lvl1pPr>
              <a:defRPr>
                <a:ln w="22225">
                  <a:solidFill>
                    <a:srgbClr val="C00000"/>
                  </a:solidFill>
                  <a:prstDash val="solid"/>
                </a:ln>
                <a:solidFill>
                  <a:srgbClr val="C0000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F690071-E015-2666-8280-8044ECC2045F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B23CFC43-085D-ECDB-C94E-5ACBCD8DCE1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103313"/>
            <a:ext cx="11487150" cy="50085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DE0E5074-9C3F-FB3E-2E4D-94B5898C83EE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946954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Questions Transparent Png">
            <a:extLst>
              <a:ext uri="{FF2B5EF4-FFF2-40B4-BE49-F238E27FC236}">
                <a16:creationId xmlns:a16="http://schemas.microsoft.com/office/drawing/2014/main" id="{C6A16EE1-D3FD-3B39-C1BD-B5082D397D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3" y="581374"/>
            <a:ext cx="5485006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6" descr="Questions Transparent Png">
            <a:extLst>
              <a:ext uri="{FF2B5EF4-FFF2-40B4-BE49-F238E27FC236}">
                <a16:creationId xmlns:a16="http://schemas.microsoft.com/office/drawing/2014/main" id="{4543B017-0323-6F4E-1BB2-E28C90FEE0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3" y="581374"/>
            <a:ext cx="5485006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485153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787851-193D-C95B-70ED-D7ABAB8779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1121" y="4154114"/>
            <a:ext cx="2743200" cy="2849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29795F05-8A2C-4E55-97D0-F2536EDC5AC0}" type="datetime1">
              <a:rPr lang="en-GB" smtClean="0"/>
              <a:t>27/05/2025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0EC9CB92-4118-851C-89E8-DBE5EA8EF0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The Data Mining Process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B0FBD2D1-1B21-8069-D036-CD4FFEB27B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0135451B-1D68-4A3B-9773-114939DC3056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blue background with white text">
            <a:extLst>
              <a:ext uri="{FF2B5EF4-FFF2-40B4-BE49-F238E27FC236}">
                <a16:creationId xmlns:a16="http://schemas.microsoft.com/office/drawing/2014/main" id="{91BAE83C-150A-6713-8DFB-2DD534FA76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02763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>
  <p:cSld name="8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3099"/>
            <a:ext cx="11481847" cy="984453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86940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88D689FD-F18C-9C2D-5E64-B34BA4CE63C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702137" y="4165131"/>
            <a:ext cx="2743200" cy="26290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55FD34B-75AD-416D-88C0-F1A1D24ED8C0}" type="datetime1">
              <a:rPr lang="en-GB" smtClean="0"/>
              <a:t>27/05/2025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The Data Mining Process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337F5D6B-5AD6-DE63-2602-48351CCF56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9746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135451B-1D68-4A3B-9773-114939DC30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89490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9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233C6A-6ED6-7711-0ED0-3C37416646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06326"/>
            <a:ext cx="10051055" cy="1052623"/>
          </a:xfrm>
        </p:spPr>
        <p:txBody>
          <a:bodyPr/>
          <a:lstStyle>
            <a:lvl1pPr>
              <a:defRPr>
                <a:ln w="22225">
                  <a:solidFill>
                    <a:srgbClr val="A20000"/>
                  </a:solidFill>
                  <a:prstDash val="solid"/>
                </a:ln>
                <a:solidFill>
                  <a:srgbClr val="A2000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250AE03-5E7C-9D8D-6343-867344B323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AF9F7D-F4F9-43D1-9D4E-59DFA38D9A82}" type="datetime1">
              <a:rPr lang="en-GB" smtClean="0"/>
              <a:t>27/05/2025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A0FA17-244D-A87D-E136-389731067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The Data Mining Process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E1B4BD-3F89-BEC9-7D31-2F491F9180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5451B-1D68-4A3B-9773-114939DC3056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9F8745BD-F4B6-5016-90DE-457DBF1224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86940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2017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6B0E85-61C6-4374-A389-72E4E08ED92C}" type="datetime1">
              <a:rPr lang="en-GB" smtClean="0"/>
              <a:t>27/05/2025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The Data Mining Process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2461133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13" Type="http://schemas.openxmlformats.org/officeDocument/2006/relationships/slideLayout" Target="../slideLayouts/slideLayout26.xml"/><Relationship Id="rId18" Type="http://schemas.openxmlformats.org/officeDocument/2006/relationships/slideLayout" Target="../slideLayouts/slideLayout31.xml"/><Relationship Id="rId3" Type="http://schemas.openxmlformats.org/officeDocument/2006/relationships/slideLayout" Target="../slideLayouts/slideLayout16.xml"/><Relationship Id="rId21" Type="http://schemas.openxmlformats.org/officeDocument/2006/relationships/image" Target="../media/image7.png"/><Relationship Id="rId7" Type="http://schemas.openxmlformats.org/officeDocument/2006/relationships/slideLayout" Target="../slideLayouts/slideLayout20.xml"/><Relationship Id="rId12" Type="http://schemas.openxmlformats.org/officeDocument/2006/relationships/slideLayout" Target="../slideLayouts/slideLayout25.xml"/><Relationship Id="rId17" Type="http://schemas.openxmlformats.org/officeDocument/2006/relationships/slideLayout" Target="../slideLayouts/slideLayout30.xml"/><Relationship Id="rId2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29.xml"/><Relationship Id="rId20" Type="http://schemas.openxmlformats.org/officeDocument/2006/relationships/theme" Target="../theme/theme2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5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23.xml"/><Relationship Id="rId19" Type="http://schemas.openxmlformats.org/officeDocument/2006/relationships/slideLayout" Target="../slideLayouts/slideLayout32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Relationship Id="rId14" Type="http://schemas.openxmlformats.org/officeDocument/2006/relationships/slideLayout" Target="../slideLayouts/slideLayout27.xml"/><Relationship Id="rId22" Type="http://schemas.openxmlformats.org/officeDocument/2006/relationships/image" Target="../media/image1.pn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0.xml"/><Relationship Id="rId13" Type="http://schemas.openxmlformats.org/officeDocument/2006/relationships/slideLayout" Target="../slideLayouts/slideLayout45.xml"/><Relationship Id="rId18" Type="http://schemas.openxmlformats.org/officeDocument/2006/relationships/slideLayout" Target="../slideLayouts/slideLayout50.xml"/><Relationship Id="rId3" Type="http://schemas.openxmlformats.org/officeDocument/2006/relationships/slideLayout" Target="../slideLayouts/slideLayout35.xml"/><Relationship Id="rId21" Type="http://schemas.openxmlformats.org/officeDocument/2006/relationships/theme" Target="../theme/theme3.xml"/><Relationship Id="rId7" Type="http://schemas.openxmlformats.org/officeDocument/2006/relationships/slideLayout" Target="../slideLayouts/slideLayout39.xml"/><Relationship Id="rId12" Type="http://schemas.openxmlformats.org/officeDocument/2006/relationships/slideLayout" Target="../slideLayouts/slideLayout44.xml"/><Relationship Id="rId17" Type="http://schemas.openxmlformats.org/officeDocument/2006/relationships/slideLayout" Target="../slideLayouts/slideLayout49.xml"/><Relationship Id="rId2" Type="http://schemas.openxmlformats.org/officeDocument/2006/relationships/slideLayout" Target="../slideLayouts/slideLayout34.xml"/><Relationship Id="rId16" Type="http://schemas.openxmlformats.org/officeDocument/2006/relationships/slideLayout" Target="../slideLayouts/slideLayout48.xml"/><Relationship Id="rId20" Type="http://schemas.openxmlformats.org/officeDocument/2006/relationships/slideLayout" Target="../slideLayouts/slideLayout52.xml"/><Relationship Id="rId1" Type="http://schemas.openxmlformats.org/officeDocument/2006/relationships/slideLayout" Target="../slideLayouts/slideLayout33.xml"/><Relationship Id="rId6" Type="http://schemas.openxmlformats.org/officeDocument/2006/relationships/slideLayout" Target="../slideLayouts/slideLayout38.xml"/><Relationship Id="rId11" Type="http://schemas.openxmlformats.org/officeDocument/2006/relationships/slideLayout" Target="../slideLayouts/slideLayout43.xml"/><Relationship Id="rId5" Type="http://schemas.openxmlformats.org/officeDocument/2006/relationships/slideLayout" Target="../slideLayouts/slideLayout37.xml"/><Relationship Id="rId15" Type="http://schemas.openxmlformats.org/officeDocument/2006/relationships/slideLayout" Target="../slideLayouts/slideLayout47.xml"/><Relationship Id="rId10" Type="http://schemas.openxmlformats.org/officeDocument/2006/relationships/slideLayout" Target="../slideLayouts/slideLayout42.xml"/><Relationship Id="rId19" Type="http://schemas.openxmlformats.org/officeDocument/2006/relationships/slideLayout" Target="../slideLayouts/slideLayout51.xml"/><Relationship Id="rId4" Type="http://schemas.openxmlformats.org/officeDocument/2006/relationships/slideLayout" Target="../slideLayouts/slideLayout36.xml"/><Relationship Id="rId9" Type="http://schemas.openxmlformats.org/officeDocument/2006/relationships/slideLayout" Target="../slideLayouts/slideLayout41.xml"/><Relationship Id="rId14" Type="http://schemas.openxmlformats.org/officeDocument/2006/relationships/slideLayout" Target="../slideLayouts/slideLayout46.xml"/><Relationship Id="rId22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226896"/>
            <a:ext cx="11481847" cy="932053"/>
          </a:xfrm>
          <a:prstGeom prst="roundRect">
            <a:avLst/>
          </a:prstGeom>
          <a:ln w="28575">
            <a:solidFill>
              <a:schemeClr val="accent5">
                <a:lumMod val="20000"/>
                <a:lumOff val="80000"/>
              </a:schemeClr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360964"/>
            <a:ext cx="11481847" cy="4486940"/>
          </a:xfrm>
          <a:prstGeom prst="roundRect">
            <a:avLst>
              <a:gd name="adj" fmla="val 3871"/>
            </a:avLst>
          </a:prstGeom>
          <a:ln w="28575">
            <a:solidFill>
              <a:schemeClr val="accent5">
                <a:lumMod val="20000"/>
                <a:lumOff val="80000"/>
              </a:schemeClr>
            </a:solidFill>
          </a:ln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15"/>
          <a:srcRect t="85271" b="2946"/>
          <a:stretch/>
        </p:blipFill>
        <p:spPr>
          <a:xfrm>
            <a:off x="0" y="6049925"/>
            <a:ext cx="12192000" cy="808075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8FD4A5-EA27-AEE2-EEE4-1FCEEE29BD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4B8B3D0-D580-43A0-B1BA-28693E7AACC4}" type="datetime1">
              <a:rPr lang="en-GB" smtClean="0"/>
              <a:t>27/05/2025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0F3E49B-A226-1DB6-6223-32D0981F6F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FFFFCC"/>
                </a:solidFill>
              </a:defRPr>
            </a:lvl1pPr>
          </a:lstStyle>
          <a:p>
            <a:r>
              <a:rPr lang="en-GB"/>
              <a:t>The Data Mining Process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EE013FC-8320-3431-6CF1-186F717AE2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135451B-1D68-4A3B-9773-114939DC30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44668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hf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4000" b="1" kern="1200" cap="none" spc="0">
          <a:ln w="22225">
            <a:solidFill>
              <a:srgbClr val="004989"/>
            </a:solidFill>
            <a:prstDash val="solid"/>
          </a:ln>
          <a:solidFill>
            <a:srgbClr val="004989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600" kern="1200">
          <a:solidFill>
            <a:srgbClr val="A5002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rgbClr val="003300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21">
            <a:lum/>
          </a:blip>
          <a:srcRect/>
          <a:stretch>
            <a:fillRect t="-1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06326"/>
            <a:ext cx="11571511" cy="1052623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360963"/>
            <a:ext cx="11571511" cy="4561371"/>
          </a:xfrm>
          <a:prstGeom prst="roundRect">
            <a:avLst>
              <a:gd name="adj" fmla="val 3871"/>
            </a:avLst>
          </a:prstGeom>
          <a:noFill/>
          <a:ln w="28575">
            <a:noFill/>
          </a:ln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22"/>
          <a:srcRect t="85271" b="2946"/>
          <a:stretch/>
        </p:blipFill>
        <p:spPr>
          <a:xfrm>
            <a:off x="0" y="6049925"/>
            <a:ext cx="12192000" cy="808075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8FD4A5-EA27-AEE2-EEE4-1FCEEE29BD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5860" y="4158854"/>
            <a:ext cx="2743200" cy="275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2511D7B-5283-4D84-AFBC-D8F467AAAD01}" type="datetime1">
              <a:rPr lang="en-GB" smtClean="0"/>
              <a:t>27/05/2025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0F3E49B-A226-1DB6-6223-32D0981F6F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The Data Mining Process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EE013FC-8320-3431-6CF1-186F717AE2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135451B-1D68-4A3B-9773-114939DC30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49886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  <p:sldLayoutId id="2147483692" r:id="rId18"/>
    <p:sldLayoutId id="2147483693" r:id="rId1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4000" b="1" kern="1200" cap="none" spc="0">
          <a:ln w="22225">
            <a:solidFill>
              <a:srgbClr val="004989"/>
            </a:solidFill>
            <a:prstDash val="solid"/>
          </a:ln>
          <a:solidFill>
            <a:srgbClr val="004989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600" kern="1200">
          <a:solidFill>
            <a:srgbClr val="A5002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rgbClr val="003300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22"/>
          <a:srcRect t="86719" b="2946"/>
          <a:stretch/>
        </p:blipFill>
        <p:spPr>
          <a:xfrm>
            <a:off x="0" y="6149230"/>
            <a:ext cx="12192000" cy="708770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8FD4A5-EA27-AEE2-EEE4-1FCEEE29BD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5346" y="4118339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>
                    <a:tint val="82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124335B3-28D2-48B0-A89A-7E7FE5266155}" type="datetime1">
              <a:rPr lang="en-GB" smtClean="0"/>
              <a:t>27/05/2025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0F3E49B-A226-1DB6-6223-32D0981F6F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The Data Mining Process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EE013FC-8320-3431-6CF1-186F717AE2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56149" y="5688901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 baseline="0">
                <a:solidFill>
                  <a:schemeClr val="tx1">
                    <a:tint val="82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0135451B-1D68-4A3B-9773-114939DC3056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3430A051-8BEF-1418-DB2F-94B3F31D81FD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058610"/>
            <a:ext cx="11488305" cy="4985464"/>
          </a:xfrm>
          <a:prstGeom prst="roundRect">
            <a:avLst>
              <a:gd name="adj" fmla="val 3871"/>
            </a:avLst>
          </a:prstGeom>
          <a:noFill/>
          <a:ln w="28575">
            <a:noFill/>
          </a:ln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0241BCB9-C2B2-7B93-E5F7-1A145D795383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881730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6" r:id="rId2"/>
    <p:sldLayoutId id="2147483697" r:id="rId3"/>
    <p:sldLayoutId id="2147483698" r:id="rId4"/>
    <p:sldLayoutId id="2147483699" r:id="rId5"/>
    <p:sldLayoutId id="2147483700" r:id="rId6"/>
    <p:sldLayoutId id="2147483701" r:id="rId7"/>
    <p:sldLayoutId id="2147483702" r:id="rId8"/>
    <p:sldLayoutId id="2147483703" r:id="rId9"/>
    <p:sldLayoutId id="2147483704" r:id="rId10"/>
    <p:sldLayoutId id="2147483705" r:id="rId11"/>
    <p:sldLayoutId id="2147483706" r:id="rId12"/>
    <p:sldLayoutId id="2147483707" r:id="rId13"/>
    <p:sldLayoutId id="2147483708" r:id="rId14"/>
    <p:sldLayoutId id="2147483709" r:id="rId15"/>
    <p:sldLayoutId id="2147483710" r:id="rId16"/>
    <p:sldLayoutId id="2147483711" r:id="rId17"/>
    <p:sldLayoutId id="2147483712" r:id="rId18"/>
    <p:sldLayoutId id="2147483713" r:id="rId19"/>
    <p:sldLayoutId id="2147483714" r:id="rId20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200" b="1" kern="1200" cap="none" spc="0">
          <a:ln w="22225">
            <a:solidFill>
              <a:srgbClr val="004989"/>
            </a:solidFill>
            <a:prstDash val="solid"/>
          </a:ln>
          <a:solidFill>
            <a:srgbClr val="004989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Calibri" panose="020F0502020204030204" pitchFamily="34" charset="0"/>
        <a:buChar char="●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4988" indent="-228600" algn="l" defTabSz="914400" rtl="0" eaLnBrk="1" latinLnBrk="0" hangingPunct="1">
        <a:lnSpc>
          <a:spcPct val="90000"/>
        </a:lnSpc>
        <a:spcBef>
          <a:spcPts val="500"/>
        </a:spcBef>
        <a:buSzPct val="60000"/>
        <a:buFont typeface="Wingdings" panose="05000000000000000000" pitchFamily="2" charset="2"/>
        <a:buChar char="q"/>
        <a:defRPr sz="2400" kern="1200">
          <a:solidFill>
            <a:srgbClr val="004989"/>
          </a:solidFill>
          <a:latin typeface="+mn-lt"/>
          <a:ea typeface="+mn-ea"/>
          <a:cs typeface="+mn-cs"/>
        </a:defRPr>
      </a:lvl2pPr>
      <a:lvl3pPr marL="892175" indent="-228600" algn="l" defTabSz="914400" rtl="0" eaLnBrk="1" latinLnBrk="0" hangingPunct="1">
        <a:lnSpc>
          <a:spcPct val="90000"/>
        </a:lnSpc>
        <a:spcBef>
          <a:spcPts val="500"/>
        </a:spcBef>
        <a:buSzPct val="80000"/>
        <a:buFont typeface="Wingdings" panose="05000000000000000000" pitchFamily="2" charset="2"/>
        <a:buChar char="§"/>
        <a:defRPr sz="2200" kern="1200">
          <a:solidFill>
            <a:srgbClr val="00B050"/>
          </a:solidFill>
          <a:latin typeface="+mn-lt"/>
          <a:ea typeface="+mn-ea"/>
          <a:cs typeface="+mn-cs"/>
        </a:defRPr>
      </a:lvl3pPr>
      <a:lvl4pPr marL="1260475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100" kern="1200">
          <a:solidFill>
            <a:srgbClr val="7030A0"/>
          </a:solidFill>
          <a:latin typeface="+mn-lt"/>
          <a:ea typeface="+mn-ea"/>
          <a:cs typeface="+mn-cs"/>
        </a:defRPr>
      </a:lvl4pPr>
      <a:lvl5pPr marL="1706563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7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35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Data Mining &amp; Visualisation (ACCA7015)</a:t>
            </a:r>
            <a:br>
              <a:rPr lang="en-GB" dirty="0"/>
            </a:br>
            <a:br>
              <a:rPr lang="en-GB" dirty="0"/>
            </a:br>
            <a:r>
              <a:rPr lang="en-GB" dirty="0"/>
              <a:t>Week 2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45720" tIns="45720" rIns="45720" bIns="45720" rtlCol="0" anchor="t">
            <a:normAutofit/>
          </a:bodyPr>
          <a:lstStyle/>
          <a:p>
            <a:pPr marR="63500"/>
            <a:r>
              <a:rPr lang="en-GB" dirty="0">
                <a:latin typeface="Calibri"/>
                <a:ea typeface="Calibri"/>
                <a:cs typeface="Calibri"/>
              </a:rPr>
              <a:t>The Data Mining Process</a:t>
            </a:r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C4F023-D6C0-AF7F-E547-81436FFB64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Weekly schedule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EB95BA3-6785-E066-C67C-CCF4DBD10C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4355555-1AB2-4C5A-9135-4E25C9227EF3}" type="slidenum">
              <a:rPr kumimoji="0" lang="en-GB" sz="11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sz="11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1880D74B-47A9-6774-E271-38E158600C1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11492505"/>
              </p:ext>
            </p:extLst>
          </p:nvPr>
        </p:nvGraphicFramePr>
        <p:xfrm>
          <a:off x="777961" y="942975"/>
          <a:ext cx="10636078" cy="502640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62995">
                  <a:extLst>
                    <a:ext uri="{9D8B030D-6E8A-4147-A177-3AD203B41FA5}">
                      <a16:colId xmlns:a16="http://schemas.microsoft.com/office/drawing/2014/main" val="3057948719"/>
                    </a:ext>
                  </a:extLst>
                </a:gridCol>
                <a:gridCol w="8373083">
                  <a:extLst>
                    <a:ext uri="{9D8B030D-6E8A-4147-A177-3AD203B41FA5}">
                      <a16:colId xmlns:a16="http://schemas.microsoft.com/office/drawing/2014/main" val="3015195872"/>
                    </a:ext>
                  </a:extLst>
                </a:gridCol>
              </a:tblGrid>
              <a:tr h="245110">
                <a:tc>
                  <a:txBody>
                    <a:bodyPr/>
                    <a:lstStyle/>
                    <a:p>
                      <a:pPr marL="8128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effectLst/>
                        </a:rPr>
                        <a:t>Week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effectLst/>
                        </a:rPr>
                        <a:t>Topics </a:t>
                      </a:r>
                      <a:endParaRPr lang="en-GB" sz="2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24732260"/>
                  </a:ext>
                </a:extLst>
              </a:tr>
              <a:tr h="249555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</a:rPr>
                        <a:t>Week 1</a:t>
                      </a:r>
                      <a:endParaRPr lang="en-GB" sz="2200" kern="100" dirty="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rgbClr val="E3E5E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</a:rPr>
                        <a:t>Introduction to Data Mining</a:t>
                      </a:r>
                      <a:endParaRPr lang="en-GB" sz="2200" kern="100" dirty="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E3E5E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95731072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tx1"/>
                          </a:solidFill>
                          <a:effectLst/>
                        </a:rPr>
                        <a:t>Week 2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rgbClr val="FFD5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solidFill>
                            <a:schemeClr val="tx1"/>
                          </a:solidFill>
                          <a:effectLst/>
                        </a:rPr>
                        <a:t>The Data Mining Process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FFD5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98691034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tx1"/>
                          </a:solidFill>
                          <a:effectLst/>
                        </a:rPr>
                        <a:t>Week 3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solidFill>
                            <a:schemeClr val="tx1"/>
                          </a:solidFill>
                          <a:effectLst/>
                        </a:rPr>
                        <a:t>Data Mining Approaches and Techniques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06812496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tx1"/>
                          </a:solidFill>
                          <a:effectLst/>
                        </a:rPr>
                        <a:t>Week 4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tx1"/>
                          </a:solidFill>
                          <a:effectLst/>
                        </a:rPr>
                        <a:t>CRISP Phase 1 - Business Understanding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1583615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tx1"/>
                          </a:solidFill>
                          <a:effectLst/>
                        </a:rPr>
                        <a:t>Week 5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tx1"/>
                          </a:solidFill>
                          <a:effectLst/>
                        </a:rPr>
                        <a:t>CRISP Phase 2 - Understanding Data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4862421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tx1"/>
                          </a:solidFill>
                          <a:effectLst/>
                        </a:rPr>
                        <a:t>Week 6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tx1"/>
                          </a:solidFill>
                          <a:effectLst/>
                        </a:rPr>
                        <a:t>CRISP Phase 3 - </a:t>
                      </a:r>
                      <a:r>
                        <a:rPr lang="en-GB" sz="2200" kern="1200" dirty="0">
                          <a:solidFill>
                            <a:schemeClr val="tx1"/>
                          </a:solidFill>
                          <a:effectLst/>
                        </a:rPr>
                        <a:t>Data Preparation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127076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tx1"/>
                          </a:solidFill>
                          <a:effectLst/>
                        </a:rPr>
                        <a:t>Week 7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tx1"/>
                          </a:solidFill>
                          <a:effectLst/>
                        </a:rPr>
                        <a:t>CRISP Phase 4 - Modelling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74741380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8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tx1"/>
                          </a:solidFill>
                          <a:effectLst/>
                        </a:rPr>
                        <a:t>CRISP Phase 5 - Evaluation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9128621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9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solidFill>
                            <a:schemeClr val="tx1"/>
                          </a:solidFill>
                          <a:effectLst/>
                        </a:rPr>
                        <a:t>Data Management / Revision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1605429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8128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10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solidFill>
                            <a:schemeClr val="tx1"/>
                          </a:solidFill>
                          <a:effectLst/>
                        </a:rPr>
                        <a:t>Revision &amp; Formative feedback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6031385"/>
                  </a:ext>
                </a:extLst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B43E94-F0CB-AA7F-7966-8D70CB18DE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Content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78B53B-C4D7-7580-2460-1E3A49F109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5451B-1D68-4A3B-9773-114939DC3056}" type="slidenum">
              <a:rPr lang="en-GB" smtClean="0"/>
              <a:t>3</a:t>
            </a:fld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C1D9F91-1EBD-4CC6-718E-5B5234DEB9B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Data Mining Process</a:t>
            </a:r>
          </a:p>
          <a:p>
            <a:r>
              <a:rPr lang="en-GB" dirty="0"/>
              <a:t>Roles of Participants in Data Mining</a:t>
            </a:r>
          </a:p>
          <a:p>
            <a:r>
              <a:rPr lang="en-GB" dirty="0"/>
              <a:t>Post-Processing in Data Mining</a:t>
            </a:r>
          </a:p>
          <a:p>
            <a:r>
              <a:rPr lang="en-GB" dirty="0"/>
              <a:t>Data Mining Process - SEMMA</a:t>
            </a:r>
          </a:p>
          <a:p>
            <a:r>
              <a:rPr lang="en-GB" dirty="0"/>
              <a:t>CRISP-DM Framework</a:t>
            </a:r>
          </a:p>
          <a:p>
            <a:r>
              <a:rPr lang="en-GB" dirty="0"/>
              <a:t>Activity: CRISP-DM Phases Investigation &amp; Presentation</a:t>
            </a:r>
          </a:p>
          <a:p>
            <a:r>
              <a:rPr lang="en-GB" dirty="0"/>
              <a:t>Phases of CRISP-DM</a:t>
            </a:r>
          </a:p>
          <a:p>
            <a:r>
              <a:rPr lang="en-GB" dirty="0"/>
              <a:t>Next Steps &amp; Homework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47127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/>
              <a:t>Data Mining Process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6CFF29C5-CD21-A607-B865-5FD1041D2C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5451B-1D68-4A3B-9773-114939DC3056}" type="slidenum">
              <a:rPr lang="en-GB" smtClean="0"/>
              <a:t>4</a:t>
            </a:fld>
            <a:endParaRPr lang="en-GB"/>
          </a:p>
        </p:txBody>
      </p:sp>
      <p:grpSp>
        <p:nvGrpSpPr>
          <p:cNvPr id="2" name="Group 39"/>
          <p:cNvGrpSpPr>
            <a:grpSpLocks/>
          </p:cNvGrpSpPr>
          <p:nvPr/>
        </p:nvGrpSpPr>
        <p:grpSpPr bwMode="auto">
          <a:xfrm>
            <a:off x="2576514" y="1268413"/>
            <a:ext cx="7221539" cy="4727575"/>
            <a:chOff x="663" y="912"/>
            <a:chExt cx="4549" cy="2978"/>
          </a:xfrm>
        </p:grpSpPr>
        <p:grpSp>
          <p:nvGrpSpPr>
            <p:cNvPr id="3" name="Group 1045"/>
            <p:cNvGrpSpPr>
              <a:grpSpLocks/>
            </p:cNvGrpSpPr>
            <p:nvPr/>
          </p:nvGrpSpPr>
          <p:grpSpPr bwMode="auto">
            <a:xfrm>
              <a:off x="663" y="912"/>
              <a:ext cx="4549" cy="1838"/>
              <a:chOff x="314" y="1824"/>
              <a:chExt cx="4358" cy="1739"/>
            </a:xfrm>
          </p:grpSpPr>
          <p:cxnSp>
            <p:nvCxnSpPr>
              <p:cNvPr id="11278" name="AutoShape 1046"/>
              <p:cNvCxnSpPr>
                <a:cxnSpLocks noChangeShapeType="1"/>
              </p:cNvCxnSpPr>
              <p:nvPr/>
            </p:nvCxnSpPr>
            <p:spPr bwMode="auto">
              <a:xfrm rot="10800000">
                <a:off x="2400" y="2928"/>
                <a:ext cx="720" cy="360"/>
              </a:xfrm>
              <a:prstGeom prst="bentConnector3">
                <a:avLst>
                  <a:gd name="adj1" fmla="val 100000"/>
                </a:avLst>
              </a:prstGeom>
              <a:noFill/>
              <a:ln w="19050">
                <a:solidFill>
                  <a:schemeClr val="tx1"/>
                </a:solidFill>
                <a:prstDash val="dash"/>
                <a:miter lim="800000"/>
                <a:headEnd/>
                <a:tailEnd type="triangle" w="med" len="lg"/>
              </a:ln>
            </p:spPr>
          </p:cxnSp>
          <p:grpSp>
            <p:nvGrpSpPr>
              <p:cNvPr id="4" name="Group 1047"/>
              <p:cNvGrpSpPr>
                <a:grpSpLocks/>
              </p:cNvGrpSpPr>
              <p:nvPr/>
            </p:nvGrpSpPr>
            <p:grpSpPr bwMode="auto">
              <a:xfrm>
                <a:off x="3648" y="2976"/>
                <a:ext cx="288" cy="288"/>
                <a:chOff x="1584" y="1824"/>
                <a:chExt cx="288" cy="288"/>
              </a:xfrm>
            </p:grpSpPr>
            <p:sp>
              <p:nvSpPr>
                <p:cNvPr id="11301" name="Oval 1048"/>
                <p:cNvSpPr>
                  <a:spLocks noChangeArrowheads="1"/>
                </p:cNvSpPr>
                <p:nvPr/>
              </p:nvSpPr>
              <p:spPr bwMode="auto">
                <a:xfrm>
                  <a:off x="1584" y="1824"/>
                  <a:ext cx="288" cy="288"/>
                </a:xfrm>
                <a:prstGeom prst="ellipse">
                  <a:avLst/>
                </a:prstGeom>
                <a:noFill/>
                <a:ln w="19050">
                  <a:solidFill>
                    <a:schemeClr val="tx1"/>
                  </a:solidFill>
                  <a:prstDash val="dash"/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11302" name="Line 1049"/>
                <p:cNvSpPr>
                  <a:spLocks noChangeShapeType="1"/>
                </p:cNvSpPr>
                <p:nvPr/>
              </p:nvSpPr>
              <p:spPr bwMode="auto">
                <a:xfrm>
                  <a:off x="1584" y="1968"/>
                  <a:ext cx="0" cy="48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 type="stealth" w="med" len="med"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grpSp>
            <p:nvGrpSpPr>
              <p:cNvPr id="5" name="Group 1050"/>
              <p:cNvGrpSpPr>
                <a:grpSpLocks/>
              </p:cNvGrpSpPr>
              <p:nvPr/>
            </p:nvGrpSpPr>
            <p:grpSpPr bwMode="auto">
              <a:xfrm>
                <a:off x="2592" y="2400"/>
                <a:ext cx="288" cy="288"/>
                <a:chOff x="1584" y="1824"/>
                <a:chExt cx="288" cy="288"/>
              </a:xfrm>
            </p:grpSpPr>
            <p:sp>
              <p:nvSpPr>
                <p:cNvPr id="11299" name="Oval 1051"/>
                <p:cNvSpPr>
                  <a:spLocks noChangeArrowheads="1"/>
                </p:cNvSpPr>
                <p:nvPr/>
              </p:nvSpPr>
              <p:spPr bwMode="auto">
                <a:xfrm>
                  <a:off x="1584" y="1824"/>
                  <a:ext cx="288" cy="288"/>
                </a:xfrm>
                <a:prstGeom prst="ellipse">
                  <a:avLst/>
                </a:prstGeom>
                <a:noFill/>
                <a:ln w="19050">
                  <a:solidFill>
                    <a:schemeClr val="tx1"/>
                  </a:solidFill>
                  <a:prstDash val="dash"/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11300" name="Line 1052"/>
                <p:cNvSpPr>
                  <a:spLocks noChangeShapeType="1"/>
                </p:cNvSpPr>
                <p:nvPr/>
              </p:nvSpPr>
              <p:spPr bwMode="auto">
                <a:xfrm>
                  <a:off x="1584" y="1968"/>
                  <a:ext cx="0" cy="48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 type="stealth" w="med" len="med"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grpSp>
            <p:nvGrpSpPr>
              <p:cNvPr id="6" name="Group 1053"/>
              <p:cNvGrpSpPr>
                <a:grpSpLocks/>
              </p:cNvGrpSpPr>
              <p:nvPr/>
            </p:nvGrpSpPr>
            <p:grpSpPr bwMode="auto">
              <a:xfrm>
                <a:off x="1584" y="1824"/>
                <a:ext cx="288" cy="288"/>
                <a:chOff x="1584" y="1824"/>
                <a:chExt cx="288" cy="288"/>
              </a:xfrm>
            </p:grpSpPr>
            <p:sp>
              <p:nvSpPr>
                <p:cNvPr id="11297" name="Oval 1054"/>
                <p:cNvSpPr>
                  <a:spLocks noChangeArrowheads="1"/>
                </p:cNvSpPr>
                <p:nvPr/>
              </p:nvSpPr>
              <p:spPr bwMode="auto">
                <a:xfrm>
                  <a:off x="1584" y="1824"/>
                  <a:ext cx="288" cy="288"/>
                </a:xfrm>
                <a:prstGeom prst="ellipse">
                  <a:avLst/>
                </a:prstGeom>
                <a:noFill/>
                <a:ln w="19050">
                  <a:solidFill>
                    <a:schemeClr val="tx1"/>
                  </a:solidFill>
                  <a:prstDash val="dash"/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11298" name="Line 1055"/>
                <p:cNvSpPr>
                  <a:spLocks noChangeShapeType="1"/>
                </p:cNvSpPr>
                <p:nvPr/>
              </p:nvSpPr>
              <p:spPr bwMode="auto">
                <a:xfrm>
                  <a:off x="1584" y="1968"/>
                  <a:ext cx="0" cy="48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 type="stealth" w="med" len="med"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sp>
            <p:nvSpPr>
              <p:cNvPr id="11282" name="Rectangle 1056"/>
              <p:cNvSpPr>
                <a:spLocks noChangeArrowheads="1"/>
              </p:cNvSpPr>
              <p:nvPr/>
            </p:nvSpPr>
            <p:spPr bwMode="auto">
              <a:xfrm>
                <a:off x="1056" y="2016"/>
                <a:ext cx="672" cy="336"/>
              </a:xfrm>
              <a:prstGeom prst="rect">
                <a:avLst/>
              </a:prstGeom>
              <a:solidFill>
                <a:srgbClr val="EAEAEA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283" name="Text Box 1057"/>
              <p:cNvSpPr txBox="1">
                <a:spLocks noChangeArrowheads="1"/>
              </p:cNvSpPr>
              <p:nvPr/>
            </p:nvSpPr>
            <p:spPr bwMode="auto">
              <a:xfrm>
                <a:off x="1124" y="2020"/>
                <a:ext cx="547" cy="31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GB" sz="1400" b="1">
                    <a:latin typeface="Arial Narrow" pitchFamily="34" charset="0"/>
                  </a:rPr>
                  <a:t>Preparing</a:t>
                </a:r>
              </a:p>
              <a:p>
                <a:pPr algn="ctr"/>
                <a:r>
                  <a:rPr lang="en-GB" sz="1400" b="1">
                    <a:latin typeface="Arial Narrow" pitchFamily="34" charset="0"/>
                  </a:rPr>
                  <a:t>Input Data</a:t>
                </a:r>
              </a:p>
            </p:txBody>
          </p:sp>
          <p:sp>
            <p:nvSpPr>
              <p:cNvPr id="11284" name="Rectangle 1058"/>
              <p:cNvSpPr>
                <a:spLocks noChangeArrowheads="1"/>
              </p:cNvSpPr>
              <p:nvPr/>
            </p:nvSpPr>
            <p:spPr bwMode="auto">
              <a:xfrm>
                <a:off x="2064" y="2592"/>
                <a:ext cx="672" cy="336"/>
              </a:xfrm>
              <a:prstGeom prst="rect">
                <a:avLst/>
              </a:prstGeom>
              <a:solidFill>
                <a:srgbClr val="EAEAEA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285" name="Text Box 1059"/>
              <p:cNvSpPr txBox="1">
                <a:spLocks noChangeArrowheads="1"/>
              </p:cNvSpPr>
              <p:nvPr/>
            </p:nvSpPr>
            <p:spPr bwMode="auto">
              <a:xfrm>
                <a:off x="2171" y="2592"/>
                <a:ext cx="468" cy="31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GB" sz="1400" b="1">
                    <a:latin typeface="Arial Narrow" pitchFamily="34" charset="0"/>
                  </a:rPr>
                  <a:t>Mining</a:t>
                </a:r>
              </a:p>
              <a:p>
                <a:pPr algn="ctr"/>
                <a:r>
                  <a:rPr lang="en-GB" sz="1400" b="1">
                    <a:latin typeface="Arial Narrow" pitchFamily="34" charset="0"/>
                  </a:rPr>
                  <a:t>Patterns</a:t>
                </a:r>
              </a:p>
            </p:txBody>
          </p:sp>
          <p:sp>
            <p:nvSpPr>
              <p:cNvPr id="11286" name="Rectangle 1060"/>
              <p:cNvSpPr>
                <a:spLocks noChangeArrowheads="1"/>
              </p:cNvSpPr>
              <p:nvPr/>
            </p:nvSpPr>
            <p:spPr bwMode="auto">
              <a:xfrm>
                <a:off x="3024" y="3168"/>
                <a:ext cx="768" cy="336"/>
              </a:xfrm>
              <a:prstGeom prst="rect">
                <a:avLst/>
              </a:prstGeom>
              <a:solidFill>
                <a:srgbClr val="EAEAEA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287" name="Text Box 1061"/>
              <p:cNvSpPr txBox="1">
                <a:spLocks noChangeArrowheads="1"/>
              </p:cNvSpPr>
              <p:nvPr/>
            </p:nvSpPr>
            <p:spPr bwMode="auto">
              <a:xfrm>
                <a:off x="2993" y="3168"/>
                <a:ext cx="801" cy="30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GB" sz="1400" b="1">
                    <a:latin typeface="Arial Narrow" pitchFamily="34" charset="0"/>
                  </a:rPr>
                  <a:t>Post-processing</a:t>
                </a:r>
              </a:p>
              <a:p>
                <a:pPr algn="ctr"/>
                <a:r>
                  <a:rPr lang="en-GB" sz="1400" b="1">
                    <a:latin typeface="Arial Narrow" pitchFamily="34" charset="0"/>
                  </a:rPr>
                  <a:t>Patterns</a:t>
                </a:r>
              </a:p>
            </p:txBody>
          </p:sp>
          <p:sp>
            <p:nvSpPr>
              <p:cNvPr id="11288" name="Line 1062"/>
              <p:cNvSpPr>
                <a:spLocks noChangeShapeType="1"/>
              </p:cNvSpPr>
              <p:nvPr/>
            </p:nvSpPr>
            <p:spPr bwMode="auto">
              <a:xfrm>
                <a:off x="768" y="2178"/>
                <a:ext cx="288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 type="stealth" w="lg" len="lg"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289" name="Text Box 1063"/>
              <p:cNvSpPr txBox="1">
                <a:spLocks noChangeArrowheads="1"/>
              </p:cNvSpPr>
              <p:nvPr/>
            </p:nvSpPr>
            <p:spPr bwMode="auto">
              <a:xfrm>
                <a:off x="314" y="2016"/>
                <a:ext cx="420" cy="38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GB" b="1" dirty="0"/>
                  <a:t>Input</a:t>
                </a:r>
              </a:p>
              <a:p>
                <a:pPr algn="ctr"/>
                <a:r>
                  <a:rPr lang="en-GB" b="1" dirty="0"/>
                  <a:t>Data</a:t>
                </a:r>
              </a:p>
            </p:txBody>
          </p:sp>
          <p:sp>
            <p:nvSpPr>
              <p:cNvPr id="11290" name="Line 1064"/>
              <p:cNvSpPr>
                <a:spLocks noChangeShapeType="1"/>
              </p:cNvSpPr>
              <p:nvPr/>
            </p:nvSpPr>
            <p:spPr bwMode="auto">
              <a:xfrm>
                <a:off x="3792" y="3330"/>
                <a:ext cx="288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 type="stealth" w="lg" len="lg"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291" name="Text Box 1065"/>
              <p:cNvSpPr txBox="1">
                <a:spLocks noChangeArrowheads="1"/>
              </p:cNvSpPr>
              <p:nvPr/>
            </p:nvSpPr>
            <p:spPr bwMode="auto">
              <a:xfrm>
                <a:off x="4079" y="3178"/>
                <a:ext cx="593" cy="38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GB" b="1" dirty="0"/>
                  <a:t>Output</a:t>
                </a:r>
              </a:p>
              <a:p>
                <a:pPr algn="ctr"/>
                <a:r>
                  <a:rPr lang="en-GB" b="1" dirty="0"/>
                  <a:t>Patterns</a:t>
                </a:r>
              </a:p>
            </p:txBody>
          </p:sp>
          <p:cxnSp>
            <p:nvCxnSpPr>
              <p:cNvPr id="11292" name="AutoShape 1066"/>
              <p:cNvCxnSpPr>
                <a:cxnSpLocks noChangeShapeType="1"/>
                <a:stCxn id="11282" idx="3"/>
                <a:endCxn id="11284" idx="0"/>
              </p:cNvCxnSpPr>
              <p:nvPr/>
            </p:nvCxnSpPr>
            <p:spPr bwMode="auto">
              <a:xfrm>
                <a:off x="1728" y="2184"/>
                <a:ext cx="672" cy="408"/>
              </a:xfrm>
              <a:prstGeom prst="bentConnector2">
                <a:avLst/>
              </a:prstGeom>
              <a:noFill/>
              <a:ln w="19050">
                <a:solidFill>
                  <a:schemeClr val="tx1"/>
                </a:solidFill>
                <a:miter lim="800000"/>
                <a:headEnd/>
                <a:tailEnd type="stealth" w="lg" len="lg"/>
              </a:ln>
            </p:spPr>
          </p:cxnSp>
          <p:cxnSp>
            <p:nvCxnSpPr>
              <p:cNvPr id="11293" name="AutoShape 1067"/>
              <p:cNvCxnSpPr>
                <a:cxnSpLocks noChangeShapeType="1"/>
                <a:stCxn id="11284" idx="3"/>
                <a:endCxn id="11287" idx="0"/>
              </p:cNvCxnSpPr>
              <p:nvPr/>
            </p:nvCxnSpPr>
            <p:spPr bwMode="auto">
              <a:xfrm>
                <a:off x="2736" y="2760"/>
                <a:ext cx="658" cy="408"/>
              </a:xfrm>
              <a:prstGeom prst="bentConnector2">
                <a:avLst/>
              </a:prstGeom>
              <a:noFill/>
              <a:ln w="19050">
                <a:solidFill>
                  <a:schemeClr val="tx1"/>
                </a:solidFill>
                <a:miter lim="800000"/>
                <a:headEnd/>
                <a:tailEnd type="stealth" w="lg" len="lg"/>
              </a:ln>
            </p:spPr>
          </p:cxnSp>
          <p:cxnSp>
            <p:nvCxnSpPr>
              <p:cNvPr id="11294" name="AutoShape 1068"/>
              <p:cNvCxnSpPr>
                <a:cxnSpLocks noChangeShapeType="1"/>
                <a:endCxn id="11283" idx="2"/>
              </p:cNvCxnSpPr>
              <p:nvPr/>
            </p:nvCxnSpPr>
            <p:spPr bwMode="auto">
              <a:xfrm rot="10800000">
                <a:off x="1398" y="2332"/>
                <a:ext cx="662" cy="386"/>
              </a:xfrm>
              <a:prstGeom prst="bentConnector2">
                <a:avLst/>
              </a:prstGeom>
              <a:noFill/>
              <a:ln w="19050">
                <a:solidFill>
                  <a:schemeClr val="tx1"/>
                </a:solidFill>
                <a:prstDash val="dash"/>
                <a:miter lim="800000"/>
                <a:headEnd/>
                <a:tailEnd type="triangle" w="med" len="lg"/>
              </a:ln>
            </p:spPr>
          </p:cxnSp>
          <p:cxnSp>
            <p:nvCxnSpPr>
              <p:cNvPr id="11295" name="AutoShape 1069"/>
              <p:cNvCxnSpPr>
                <a:cxnSpLocks noChangeShapeType="1"/>
              </p:cNvCxnSpPr>
              <p:nvPr/>
            </p:nvCxnSpPr>
            <p:spPr bwMode="auto">
              <a:xfrm rot="10800000">
                <a:off x="1344" y="2352"/>
                <a:ext cx="1627" cy="1052"/>
              </a:xfrm>
              <a:prstGeom prst="bentConnector2">
                <a:avLst/>
              </a:prstGeom>
              <a:noFill/>
              <a:ln w="19050">
                <a:solidFill>
                  <a:schemeClr val="tx1"/>
                </a:solidFill>
                <a:prstDash val="dash"/>
                <a:miter lim="800000"/>
                <a:headEnd/>
                <a:tailEnd type="triangle" w="med" len="lg"/>
              </a:ln>
            </p:spPr>
          </p:cxnSp>
          <p:sp>
            <p:nvSpPr>
              <p:cNvPr id="11296" name="Line 1070"/>
              <p:cNvSpPr>
                <a:spLocks noChangeShapeType="1"/>
              </p:cNvSpPr>
              <p:nvPr/>
            </p:nvSpPr>
            <p:spPr bwMode="auto">
              <a:xfrm>
                <a:off x="2928" y="3402"/>
                <a:ext cx="9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11268" name="Rectangle 1071"/>
            <p:cNvSpPr>
              <a:spLocks noChangeArrowheads="1"/>
            </p:cNvSpPr>
            <p:nvPr/>
          </p:nvSpPr>
          <p:spPr bwMode="auto">
            <a:xfrm>
              <a:off x="912" y="3063"/>
              <a:ext cx="336" cy="121"/>
            </a:xfrm>
            <a:prstGeom prst="rect">
              <a:avLst/>
            </a:prstGeom>
            <a:solidFill>
              <a:srgbClr val="EAEAEA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269" name="Text Box 1072"/>
            <p:cNvSpPr txBox="1">
              <a:spLocks noChangeArrowheads="1"/>
            </p:cNvSpPr>
            <p:nvPr/>
          </p:nvSpPr>
          <p:spPr bwMode="auto">
            <a:xfrm>
              <a:off x="1440" y="3024"/>
              <a:ext cx="1278" cy="2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dirty="0"/>
                <a:t>A data mining stage</a:t>
              </a:r>
            </a:p>
          </p:txBody>
        </p:sp>
        <p:sp>
          <p:nvSpPr>
            <p:cNvPr id="11270" name="Text Box 1074"/>
            <p:cNvSpPr txBox="1">
              <a:spLocks noChangeArrowheads="1"/>
            </p:cNvSpPr>
            <p:nvPr/>
          </p:nvSpPr>
          <p:spPr bwMode="auto">
            <a:xfrm>
              <a:off x="1440" y="3232"/>
              <a:ext cx="2952" cy="2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dirty="0"/>
                <a:t>Flow of control from one stage to the next stage</a:t>
              </a:r>
            </a:p>
          </p:txBody>
        </p:sp>
        <p:sp>
          <p:nvSpPr>
            <p:cNvPr id="11271" name="Text Box 1076"/>
            <p:cNvSpPr txBox="1">
              <a:spLocks noChangeArrowheads="1"/>
            </p:cNvSpPr>
            <p:nvPr/>
          </p:nvSpPr>
          <p:spPr bwMode="auto">
            <a:xfrm>
              <a:off x="1444" y="3424"/>
              <a:ext cx="3199" cy="2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dirty="0"/>
                <a:t>Flow of control from one stage to the previous stage</a:t>
              </a:r>
            </a:p>
          </p:txBody>
        </p:sp>
        <p:grpSp>
          <p:nvGrpSpPr>
            <p:cNvPr id="7" name="Group 1084"/>
            <p:cNvGrpSpPr>
              <a:grpSpLocks/>
            </p:cNvGrpSpPr>
            <p:nvPr/>
          </p:nvGrpSpPr>
          <p:grpSpPr bwMode="auto">
            <a:xfrm>
              <a:off x="960" y="3616"/>
              <a:ext cx="240" cy="240"/>
              <a:chOff x="912" y="3616"/>
              <a:chExt cx="240" cy="240"/>
            </a:xfrm>
          </p:grpSpPr>
          <p:sp>
            <p:nvSpPr>
              <p:cNvPr id="11276" name="Oval 1078"/>
              <p:cNvSpPr>
                <a:spLocks noChangeArrowheads="1"/>
              </p:cNvSpPr>
              <p:nvPr/>
            </p:nvSpPr>
            <p:spPr bwMode="auto">
              <a:xfrm>
                <a:off x="912" y="3616"/>
                <a:ext cx="240" cy="240"/>
              </a:xfrm>
              <a:prstGeom prst="ellipse">
                <a:avLst/>
              </a:prstGeom>
              <a:noFill/>
              <a:ln w="28575">
                <a:solidFill>
                  <a:schemeClr val="tx1"/>
                </a:solidFill>
                <a:prstDash val="sysDot"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277" name="Line 1079"/>
              <p:cNvSpPr>
                <a:spLocks noChangeShapeType="1"/>
              </p:cNvSpPr>
              <p:nvPr/>
            </p:nvSpPr>
            <p:spPr bwMode="auto">
              <a:xfrm>
                <a:off x="912" y="3694"/>
                <a:ext cx="0" cy="96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stealth" w="med" len="med"/>
              </a:ln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11273" name="Text Box 1080"/>
            <p:cNvSpPr txBox="1">
              <a:spLocks noChangeArrowheads="1"/>
            </p:cNvSpPr>
            <p:nvPr/>
          </p:nvSpPr>
          <p:spPr bwMode="auto">
            <a:xfrm>
              <a:off x="1440" y="3657"/>
              <a:ext cx="2198" cy="2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dirty="0"/>
                <a:t>Repetition of the tasks at one stage</a:t>
              </a:r>
            </a:p>
          </p:txBody>
        </p:sp>
        <p:sp>
          <p:nvSpPr>
            <p:cNvPr id="11274" name="Line 1081"/>
            <p:cNvSpPr>
              <a:spLocks noChangeShapeType="1"/>
            </p:cNvSpPr>
            <p:nvPr/>
          </p:nvSpPr>
          <p:spPr bwMode="auto">
            <a:xfrm>
              <a:off x="912" y="3328"/>
              <a:ext cx="336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 type="stealth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75" name="Line 1083"/>
            <p:cNvSpPr>
              <a:spLocks noChangeShapeType="1"/>
            </p:cNvSpPr>
            <p:nvPr/>
          </p:nvSpPr>
          <p:spPr bwMode="auto">
            <a:xfrm>
              <a:off x="912" y="3520"/>
              <a:ext cx="336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prstDash val="dash"/>
              <a:round/>
              <a:headEnd/>
              <a:tailEnd type="stealth" w="med" len="med"/>
            </a:ln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2290" name="AutoShape 67"/>
          <p:cNvCxnSpPr>
            <a:cxnSpLocks noChangeShapeType="1"/>
          </p:cNvCxnSpPr>
          <p:nvPr/>
        </p:nvCxnSpPr>
        <p:spPr bwMode="auto">
          <a:xfrm rot="16200000" flipH="1">
            <a:off x="7384505" y="4277638"/>
            <a:ext cx="960437" cy="838200"/>
          </a:xfrm>
          <a:prstGeom prst="bentConnector2">
            <a:avLst/>
          </a:prstGeom>
          <a:noFill/>
          <a:ln w="9525">
            <a:solidFill>
              <a:schemeClr val="tx1"/>
            </a:solidFill>
            <a:miter lim="800000"/>
            <a:headEnd/>
            <a:tailEnd type="stealth" w="med" len="med"/>
          </a:ln>
        </p:spPr>
      </p:cxnSp>
      <p:sp>
        <p:nvSpPr>
          <p:cNvPr id="12291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/>
              <a:t>Data Mining Process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110FEE-61BD-F356-8707-B47F9891E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5451B-1D68-4A3B-9773-114939DC3056}" type="slidenum">
              <a:rPr lang="en-GB" smtClean="0"/>
              <a:t>5</a:t>
            </a:fld>
            <a:endParaRPr lang="en-GB"/>
          </a:p>
        </p:txBody>
      </p:sp>
      <p:sp>
        <p:nvSpPr>
          <p:cNvPr id="12292" name="Content Placeholder 8"/>
          <p:cNvSpPr>
            <a:spLocks/>
          </p:cNvSpPr>
          <p:nvPr/>
        </p:nvSpPr>
        <p:spPr bwMode="auto">
          <a:xfrm>
            <a:off x="451098" y="985163"/>
            <a:ext cx="49530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284163" indent="-284163" eaLnBrk="0" hangingPunct="0">
              <a:buFontTx/>
              <a:buChar char="•"/>
            </a:pPr>
            <a:r>
              <a:rPr lang="en-GB" altLang="zh-CN" sz="2400" b="1" dirty="0">
                <a:ea typeface="SimSun" pitchFamily="2" charset="-122"/>
              </a:rPr>
              <a:t>Preparation</a:t>
            </a:r>
            <a:endParaRPr lang="en-GB" sz="2400" b="1" dirty="0"/>
          </a:p>
          <a:p>
            <a:pPr marL="760413" lvl="1" indent="-222250" eaLnBrk="0" hangingPunct="0">
              <a:spcBef>
                <a:spcPct val="20000"/>
              </a:spcBef>
              <a:spcAft>
                <a:spcPct val="80000"/>
              </a:spcAft>
              <a:buFontTx/>
              <a:buChar char="–"/>
            </a:pPr>
            <a:endParaRPr lang="en-GB" sz="2000" dirty="0"/>
          </a:p>
        </p:txBody>
      </p:sp>
      <p:sp>
        <p:nvSpPr>
          <p:cNvPr id="64553" name="AutoShape 41"/>
          <p:cNvSpPr>
            <a:spLocks noChangeArrowheads="1"/>
          </p:cNvSpPr>
          <p:nvPr/>
        </p:nvSpPr>
        <p:spPr bwMode="auto">
          <a:xfrm>
            <a:off x="8298111" y="4910256"/>
            <a:ext cx="1066800" cy="533400"/>
          </a:xfrm>
          <a:prstGeom prst="flowChartProcess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35921" dir="2700000" algn="ctr" rotWithShape="0">
              <a:schemeClr val="bg2"/>
            </a:outerShdw>
          </a:effectLst>
        </p:spPr>
        <p:txBody>
          <a:bodyPr wrap="none" anchor="ctr"/>
          <a:lstStyle/>
          <a:p>
            <a:pPr algn="ctr">
              <a:defRPr/>
            </a:pPr>
            <a:r>
              <a:rPr lang="en-GB" sz="1400" b="1" dirty="0">
                <a:solidFill>
                  <a:schemeClr val="bg1"/>
                </a:solidFill>
                <a:latin typeface="Arial Narrow" pitchFamily="34" charset="0"/>
              </a:rPr>
              <a:t>Formatted </a:t>
            </a:r>
          </a:p>
          <a:p>
            <a:pPr algn="ctr">
              <a:defRPr/>
            </a:pPr>
            <a:r>
              <a:rPr lang="en-GB" sz="1400" b="1" dirty="0">
                <a:solidFill>
                  <a:schemeClr val="bg1"/>
                </a:solidFill>
                <a:latin typeface="Arial Narrow" pitchFamily="34" charset="0"/>
              </a:rPr>
              <a:t>Data set</a:t>
            </a:r>
          </a:p>
        </p:txBody>
      </p:sp>
      <p:grpSp>
        <p:nvGrpSpPr>
          <p:cNvPr id="2" name="Group 33"/>
          <p:cNvGrpSpPr>
            <a:grpSpLocks/>
          </p:cNvGrpSpPr>
          <p:nvPr/>
        </p:nvGrpSpPr>
        <p:grpSpPr bwMode="auto">
          <a:xfrm>
            <a:off x="5404098" y="2721094"/>
            <a:ext cx="1371600" cy="609600"/>
            <a:chOff x="2352" y="1536"/>
            <a:chExt cx="864" cy="384"/>
          </a:xfrm>
        </p:grpSpPr>
        <p:sp>
          <p:nvSpPr>
            <p:cNvPr id="64548" name="AutoShape 36"/>
            <p:cNvSpPr>
              <a:spLocks noChangeArrowheads="1"/>
            </p:cNvSpPr>
            <p:nvPr/>
          </p:nvSpPr>
          <p:spPr bwMode="auto">
            <a:xfrm>
              <a:off x="2352" y="1536"/>
              <a:ext cx="864" cy="384"/>
            </a:xfrm>
            <a:prstGeom prst="flowChartInternalStorage">
              <a:avLst/>
            </a:prstGeom>
            <a:solidFill>
              <a:srgbClr val="99CC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>
              <a:outerShdw dist="35921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316" name="Text Box 46"/>
            <p:cNvSpPr txBox="1">
              <a:spLocks noChangeArrowheads="1"/>
            </p:cNvSpPr>
            <p:nvPr/>
          </p:nvSpPr>
          <p:spPr bwMode="auto">
            <a:xfrm>
              <a:off x="2393" y="1602"/>
              <a:ext cx="781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sz="1400" b="1">
                  <a:latin typeface="Arial Narrow" pitchFamily="34" charset="0"/>
                </a:rPr>
                <a:t>Target Data set</a:t>
              </a:r>
            </a:p>
          </p:txBody>
        </p:sp>
      </p:grpSp>
      <p:sp>
        <p:nvSpPr>
          <p:cNvPr id="64551" name="AutoShape 39"/>
          <p:cNvSpPr>
            <a:spLocks noChangeArrowheads="1"/>
          </p:cNvSpPr>
          <p:nvPr/>
        </p:nvSpPr>
        <p:spPr bwMode="auto">
          <a:xfrm>
            <a:off x="6515348" y="3843456"/>
            <a:ext cx="1911350" cy="457200"/>
          </a:xfrm>
          <a:prstGeom prst="flowChartPunchedCard">
            <a:avLst/>
          </a:prstGeom>
          <a:solidFill>
            <a:srgbClr val="FFCC99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35921" dir="2700000" algn="ctr" rotWithShape="0">
              <a:schemeClr val="bg2"/>
            </a:outerShdw>
          </a:effec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14" name="Text Box 47"/>
          <p:cNvSpPr txBox="1">
            <a:spLocks noChangeArrowheads="1"/>
          </p:cNvSpPr>
          <p:nvPr/>
        </p:nvSpPr>
        <p:spPr bwMode="auto">
          <a:xfrm>
            <a:off x="6521698" y="3911719"/>
            <a:ext cx="1828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400" b="1">
                <a:latin typeface="Arial Narrow" pitchFamily="34" charset="0"/>
              </a:rPr>
              <a:t>Pre-Processed Data set</a:t>
            </a:r>
          </a:p>
        </p:txBody>
      </p:sp>
      <p:cxnSp>
        <p:nvCxnSpPr>
          <p:cNvPr id="12307" name="AutoShape 64"/>
          <p:cNvCxnSpPr>
            <a:cxnSpLocks noChangeShapeType="1"/>
          </p:cNvCxnSpPr>
          <p:nvPr/>
        </p:nvCxnSpPr>
        <p:spPr bwMode="auto">
          <a:xfrm>
            <a:off x="6772524" y="3025894"/>
            <a:ext cx="695325" cy="817562"/>
          </a:xfrm>
          <a:prstGeom prst="bentConnector2">
            <a:avLst/>
          </a:prstGeom>
          <a:noFill/>
          <a:ln w="9525">
            <a:solidFill>
              <a:schemeClr val="tx1"/>
            </a:solidFill>
            <a:miter lim="800000"/>
            <a:headEnd/>
            <a:tailEnd type="stealth" w="med" len="med"/>
          </a:ln>
        </p:spPr>
      </p:cxnSp>
      <p:sp>
        <p:nvSpPr>
          <p:cNvPr id="12308" name="AutoShape 68"/>
          <p:cNvSpPr>
            <a:spLocks noChangeArrowheads="1"/>
          </p:cNvSpPr>
          <p:nvPr/>
        </p:nvSpPr>
        <p:spPr bwMode="auto">
          <a:xfrm>
            <a:off x="9531598" y="5015031"/>
            <a:ext cx="685800" cy="304800"/>
          </a:xfrm>
          <a:custGeom>
            <a:avLst/>
            <a:gdLst>
              <a:gd name="T0" fmla="*/ 514350 w 21600"/>
              <a:gd name="T1" fmla="*/ 0 h 21600"/>
              <a:gd name="T2" fmla="*/ 0 w 21600"/>
              <a:gd name="T3" fmla="*/ 152400 h 21600"/>
              <a:gd name="T4" fmla="*/ 514350 w 21600"/>
              <a:gd name="T5" fmla="*/ 304800 h 21600"/>
              <a:gd name="T6" fmla="*/ 685800 w 21600"/>
              <a:gd name="T7" fmla="*/ 1524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" name="Group 32"/>
          <p:cNvGrpSpPr>
            <a:grpSpLocks/>
          </p:cNvGrpSpPr>
          <p:nvPr/>
        </p:nvGrpSpPr>
        <p:grpSpPr bwMode="auto">
          <a:xfrm>
            <a:off x="1919536" y="2700456"/>
            <a:ext cx="3484562" cy="3200400"/>
            <a:chOff x="157" y="1536"/>
            <a:chExt cx="2195" cy="2016"/>
          </a:xfrm>
        </p:grpSpPr>
        <p:sp>
          <p:nvSpPr>
            <p:cNvPr id="64535" name="AutoShape 23"/>
            <p:cNvSpPr>
              <a:spLocks noChangeArrowheads="1"/>
            </p:cNvSpPr>
            <p:nvPr/>
          </p:nvSpPr>
          <p:spPr bwMode="auto">
            <a:xfrm>
              <a:off x="384" y="1536"/>
              <a:ext cx="432" cy="240"/>
            </a:xfrm>
            <a:prstGeom prst="flowChartPredefinedProcess">
              <a:avLst/>
            </a:prstGeom>
            <a:solidFill>
              <a:srgbClr val="3399FF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>
              <a:outerShdw dist="35921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4536" name="AutoShape 24"/>
            <p:cNvSpPr>
              <a:spLocks noChangeArrowheads="1"/>
            </p:cNvSpPr>
            <p:nvPr/>
          </p:nvSpPr>
          <p:spPr bwMode="auto">
            <a:xfrm>
              <a:off x="384" y="2304"/>
              <a:ext cx="432" cy="240"/>
            </a:xfrm>
            <a:prstGeom prst="flowChartPredefinedProcess">
              <a:avLst/>
            </a:prstGeom>
            <a:solidFill>
              <a:srgbClr val="3399FF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>
              <a:outerShdw dist="35921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4537" name="AutoShape 25"/>
            <p:cNvSpPr>
              <a:spLocks noChangeArrowheads="1"/>
            </p:cNvSpPr>
            <p:nvPr/>
          </p:nvSpPr>
          <p:spPr bwMode="auto">
            <a:xfrm>
              <a:off x="384" y="3072"/>
              <a:ext cx="432" cy="240"/>
            </a:xfrm>
            <a:prstGeom prst="flowChartPredefinedProcess">
              <a:avLst/>
            </a:prstGeom>
            <a:solidFill>
              <a:srgbClr val="3399FF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>
              <a:outerShdw dist="35921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297" name="AutoShape 26"/>
            <p:cNvSpPr>
              <a:spLocks noChangeArrowheads="1"/>
            </p:cNvSpPr>
            <p:nvPr/>
          </p:nvSpPr>
          <p:spPr bwMode="auto">
            <a:xfrm rot="-5400000">
              <a:off x="552" y="1944"/>
              <a:ext cx="48" cy="96"/>
            </a:xfrm>
            <a:prstGeom prst="flowChartCollat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vert="eaVert" wrap="none" anchor="ctr"/>
            <a:lstStyle/>
            <a:p>
              <a:endParaRPr lang="en-GB"/>
            </a:p>
          </p:txBody>
        </p:sp>
        <p:sp>
          <p:nvSpPr>
            <p:cNvPr id="12298" name="AutoShape 27"/>
            <p:cNvSpPr>
              <a:spLocks noChangeArrowheads="1"/>
            </p:cNvSpPr>
            <p:nvPr/>
          </p:nvSpPr>
          <p:spPr bwMode="auto">
            <a:xfrm rot="-5400000">
              <a:off x="552" y="2712"/>
              <a:ext cx="48" cy="96"/>
            </a:xfrm>
            <a:prstGeom prst="flowChartCollat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vert="eaVert" wrap="none" anchor="ctr"/>
            <a:lstStyle/>
            <a:p>
              <a:endParaRPr lang="en-GB"/>
            </a:p>
          </p:txBody>
        </p:sp>
        <p:sp>
          <p:nvSpPr>
            <p:cNvPr id="12299" name="Text Box 44"/>
            <p:cNvSpPr txBox="1">
              <a:spLocks noChangeArrowheads="1"/>
            </p:cNvSpPr>
            <p:nvPr/>
          </p:nvSpPr>
          <p:spPr bwMode="auto">
            <a:xfrm>
              <a:off x="157" y="3360"/>
              <a:ext cx="899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sz="1400" b="1">
                  <a:latin typeface="Arial Narrow" pitchFamily="34" charset="0"/>
                </a:rPr>
                <a:t>Original Data sets</a:t>
              </a:r>
            </a:p>
          </p:txBody>
        </p:sp>
        <p:sp>
          <p:nvSpPr>
            <p:cNvPr id="64540" name="AutoShape 28"/>
            <p:cNvSpPr>
              <a:spLocks noChangeArrowheads="1"/>
            </p:cNvSpPr>
            <p:nvPr/>
          </p:nvSpPr>
          <p:spPr bwMode="auto">
            <a:xfrm>
              <a:off x="1309" y="2184"/>
              <a:ext cx="899" cy="432"/>
            </a:xfrm>
            <a:prstGeom prst="flowChartInternalStorage">
              <a:avLst/>
            </a:prstGeom>
            <a:solidFill>
              <a:srgbClr val="6699FF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>
              <a:outerShdw dist="35921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318" name="Text Box 45"/>
            <p:cNvSpPr txBox="1">
              <a:spLocks noChangeArrowheads="1"/>
            </p:cNvSpPr>
            <p:nvPr/>
          </p:nvSpPr>
          <p:spPr bwMode="auto">
            <a:xfrm>
              <a:off x="1296" y="2327"/>
              <a:ext cx="914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sz="1400" b="1" dirty="0">
                  <a:solidFill>
                    <a:schemeClr val="bg1"/>
                  </a:solidFill>
                  <a:latin typeface="Arial Narrow" pitchFamily="34" charset="0"/>
                </a:rPr>
                <a:t>Collected Data set</a:t>
              </a:r>
            </a:p>
          </p:txBody>
        </p:sp>
        <p:cxnSp>
          <p:nvCxnSpPr>
            <p:cNvPr id="12303" name="AutoShape 60"/>
            <p:cNvCxnSpPr>
              <a:cxnSpLocks noChangeShapeType="1"/>
            </p:cNvCxnSpPr>
            <p:nvPr/>
          </p:nvCxnSpPr>
          <p:spPr bwMode="auto">
            <a:xfrm flipV="1">
              <a:off x="816" y="2448"/>
              <a:ext cx="480" cy="768"/>
            </a:xfrm>
            <a:prstGeom prst="bentConnector3">
              <a:avLst>
                <a:gd name="adj1" fmla="val 48537"/>
              </a:avLst>
            </a:prstGeom>
            <a:noFill/>
            <a:ln w="9525">
              <a:solidFill>
                <a:schemeClr val="tx1"/>
              </a:solidFill>
              <a:miter lim="800000"/>
              <a:headEnd/>
              <a:tailEnd type="stealth" w="med" len="med"/>
            </a:ln>
          </p:spPr>
        </p:cxnSp>
        <p:cxnSp>
          <p:nvCxnSpPr>
            <p:cNvPr id="12304" name="AutoShape 61"/>
            <p:cNvCxnSpPr>
              <a:cxnSpLocks noChangeShapeType="1"/>
            </p:cNvCxnSpPr>
            <p:nvPr/>
          </p:nvCxnSpPr>
          <p:spPr bwMode="auto">
            <a:xfrm>
              <a:off x="816" y="1632"/>
              <a:ext cx="480" cy="768"/>
            </a:xfrm>
            <a:prstGeom prst="bentConnector3">
              <a:avLst>
                <a:gd name="adj1" fmla="val 50000"/>
              </a:avLst>
            </a:prstGeom>
            <a:noFill/>
            <a:ln w="9525">
              <a:solidFill>
                <a:schemeClr val="tx1"/>
              </a:solidFill>
              <a:miter lim="800000"/>
              <a:headEnd/>
              <a:tailEnd type="stealth" w="med" len="med"/>
            </a:ln>
          </p:spPr>
        </p:cxnSp>
        <p:cxnSp>
          <p:nvCxnSpPr>
            <p:cNvPr id="12305" name="AutoShape 62"/>
            <p:cNvCxnSpPr>
              <a:cxnSpLocks noChangeShapeType="1"/>
              <a:stCxn id="64536" idx="3"/>
              <a:endCxn id="12318" idx="1"/>
            </p:cNvCxnSpPr>
            <p:nvPr/>
          </p:nvCxnSpPr>
          <p:spPr bwMode="auto">
            <a:xfrm flipV="1">
              <a:off x="816" y="2423"/>
              <a:ext cx="480" cy="1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</p:cxnSp>
        <p:cxnSp>
          <p:nvCxnSpPr>
            <p:cNvPr id="12306" name="AutoShape 63"/>
            <p:cNvCxnSpPr>
              <a:cxnSpLocks noChangeShapeType="1"/>
              <a:stCxn id="64540" idx="0"/>
              <a:endCxn id="64548" idx="1"/>
            </p:cNvCxnSpPr>
            <p:nvPr/>
          </p:nvCxnSpPr>
          <p:spPr bwMode="auto">
            <a:xfrm rot="5400000" flipH="1" flipV="1">
              <a:off x="1811" y="1688"/>
              <a:ext cx="443" cy="548"/>
            </a:xfrm>
            <a:prstGeom prst="bentConnector2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 type="stealth" w="med" len="med"/>
            </a:ln>
          </p:spPr>
        </p:cxnSp>
        <p:sp>
          <p:nvSpPr>
            <p:cNvPr id="12309" name="AutoShape 70"/>
            <p:cNvSpPr>
              <a:spLocks noChangeArrowheads="1"/>
            </p:cNvSpPr>
            <p:nvPr/>
          </p:nvSpPr>
          <p:spPr bwMode="auto">
            <a:xfrm>
              <a:off x="1200" y="2928"/>
              <a:ext cx="1152" cy="582"/>
            </a:xfrm>
            <a:prstGeom prst="wedgeRectCallout">
              <a:avLst>
                <a:gd name="adj1" fmla="val -56509"/>
                <a:gd name="adj2" fmla="val -137500"/>
              </a:avLst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/>
            <a:lstStyle/>
            <a:p>
              <a:pPr marL="192088" indent="-192088">
                <a:buFontTx/>
                <a:buChar char="•"/>
              </a:pPr>
              <a:r>
                <a:rPr lang="en-GB" sz="1400" dirty="0"/>
                <a:t>Integrating data</a:t>
              </a:r>
            </a:p>
            <a:p>
              <a:pPr marL="192088" indent="-192088">
                <a:buFontTx/>
                <a:buChar char="•"/>
              </a:pPr>
              <a:r>
                <a:rPr lang="en-GB" sz="1400" dirty="0"/>
                <a:t>Getting necessary data details</a:t>
              </a:r>
            </a:p>
          </p:txBody>
        </p:sp>
      </p:grpSp>
      <p:sp>
        <p:nvSpPr>
          <p:cNvPr id="12310" name="AutoShape 71"/>
          <p:cNvSpPr>
            <a:spLocks noChangeArrowheads="1"/>
          </p:cNvSpPr>
          <p:nvPr/>
        </p:nvSpPr>
        <p:spPr bwMode="auto">
          <a:xfrm>
            <a:off x="4907204" y="1262164"/>
            <a:ext cx="2514600" cy="928694"/>
          </a:xfrm>
          <a:prstGeom prst="wedgeRectCallout">
            <a:avLst>
              <a:gd name="adj1" fmla="val -57704"/>
              <a:gd name="adj2" fmla="val 132440"/>
            </a:avLst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marL="192088" indent="-192088">
              <a:buFontTx/>
              <a:buChar char="•"/>
            </a:pPr>
            <a:r>
              <a:rPr lang="en-GB" sz="1400" dirty="0"/>
              <a:t>Selecting relevant features</a:t>
            </a:r>
          </a:p>
          <a:p>
            <a:pPr marL="192088" indent="-192088">
              <a:buFontTx/>
              <a:buChar char="•"/>
            </a:pPr>
            <a:r>
              <a:rPr lang="en-GB" sz="1400" dirty="0"/>
              <a:t>Selecting relevant records</a:t>
            </a:r>
          </a:p>
        </p:txBody>
      </p:sp>
      <p:sp>
        <p:nvSpPr>
          <p:cNvPr id="12311" name="AutoShape 72"/>
          <p:cNvSpPr>
            <a:spLocks noChangeArrowheads="1"/>
          </p:cNvSpPr>
          <p:nvPr/>
        </p:nvSpPr>
        <p:spPr bwMode="auto">
          <a:xfrm>
            <a:off x="7693286" y="2190858"/>
            <a:ext cx="2286000" cy="942972"/>
          </a:xfrm>
          <a:prstGeom prst="wedgeRectCallout">
            <a:avLst>
              <a:gd name="adj1" fmla="val -61597"/>
              <a:gd name="adj2" fmla="val 85417"/>
            </a:avLst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marL="192088" indent="-192088">
              <a:buFontTx/>
              <a:buChar char="•"/>
            </a:pPr>
            <a:r>
              <a:rPr lang="en-GB" sz="1400" dirty="0"/>
              <a:t>Data cleaning</a:t>
            </a:r>
          </a:p>
          <a:p>
            <a:pPr marL="192088" indent="-192088">
              <a:buFontTx/>
              <a:buChar char="•"/>
            </a:pPr>
            <a:r>
              <a:rPr lang="en-GB" sz="1400" dirty="0"/>
              <a:t>Deal with unknown data</a:t>
            </a:r>
          </a:p>
          <a:p>
            <a:pPr marL="192088" indent="-192088">
              <a:buFontTx/>
              <a:buChar char="•"/>
            </a:pPr>
            <a:r>
              <a:rPr lang="en-GB" sz="1400" dirty="0"/>
              <a:t>Data transformation</a:t>
            </a:r>
          </a:p>
        </p:txBody>
      </p:sp>
      <p:sp>
        <p:nvSpPr>
          <p:cNvPr id="12312" name="AutoShape 73"/>
          <p:cNvSpPr>
            <a:spLocks noChangeArrowheads="1"/>
          </p:cNvSpPr>
          <p:nvPr/>
        </p:nvSpPr>
        <p:spPr bwMode="auto">
          <a:xfrm>
            <a:off x="5691972" y="5280354"/>
            <a:ext cx="1981200" cy="817562"/>
          </a:xfrm>
          <a:prstGeom prst="wedgeRectCallout">
            <a:avLst>
              <a:gd name="adj1" fmla="val 65276"/>
              <a:gd name="adj2" fmla="val -58669"/>
            </a:avLst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marL="192088" indent="-192088">
              <a:buFontTx/>
              <a:buChar char="•"/>
            </a:pPr>
            <a:r>
              <a:rPr lang="en-GB" sz="1400" dirty="0"/>
              <a:t>Formatting data into acceptable form by the mining tool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1051"/>
          <p:cNvSpPr>
            <a:spLocks noChangeArrowheads="1"/>
          </p:cNvSpPr>
          <p:nvPr/>
        </p:nvSpPr>
        <p:spPr bwMode="auto">
          <a:xfrm>
            <a:off x="8106563" y="2572871"/>
            <a:ext cx="3429000" cy="1219200"/>
          </a:xfrm>
          <a:prstGeom prst="rect">
            <a:avLst/>
          </a:prstGeom>
          <a:solidFill>
            <a:srgbClr val="C7D7D5"/>
          </a:solidFill>
          <a:ln w="9525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3315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/>
              <a:t>Data Mining Process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4293FBA-5E58-1CFB-5E77-F7146E1664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5451B-1D68-4A3B-9773-114939DC3056}" type="slidenum">
              <a:rPr lang="en-GB" smtClean="0"/>
              <a:t>6</a:t>
            </a:fld>
            <a:endParaRPr lang="en-GB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314FAC1C-DDE0-83C1-8835-5BD72242B3A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6998265" cy="4975225"/>
          </a:xfrm>
        </p:spPr>
        <p:txBody>
          <a:bodyPr>
            <a:normAutofit/>
          </a:bodyPr>
          <a:lstStyle/>
          <a:p>
            <a:pPr marL="284163" indent="-284163" eaLnBrk="0" hangingPunct="0">
              <a:buFontTx/>
              <a:buChar char="•"/>
            </a:pPr>
            <a:r>
              <a:rPr lang="en-GB" altLang="zh-CN" b="1" dirty="0"/>
              <a:t>Mining</a:t>
            </a:r>
            <a:endParaRPr lang="en-GB" b="1" dirty="0"/>
          </a:p>
          <a:p>
            <a:pPr marL="760413" lvl="1" indent="-285750" eaLnBrk="0" hangingPunct="0">
              <a:spcBef>
                <a:spcPct val="20000"/>
              </a:spcBef>
              <a:buFontTx/>
              <a:buChar char="–"/>
            </a:pPr>
            <a:r>
              <a:rPr lang="en-GB" altLang="zh-CN" dirty="0"/>
              <a:t>Determining data mining tasks </a:t>
            </a:r>
          </a:p>
          <a:p>
            <a:pPr marL="760413" lvl="1" indent="-285750" eaLnBrk="0" hangingPunct="0">
              <a:spcBef>
                <a:spcPct val="20000"/>
              </a:spcBef>
              <a:buFontTx/>
              <a:buChar char="–"/>
            </a:pPr>
            <a:r>
              <a:rPr lang="en-GB" altLang="zh-CN" dirty="0"/>
              <a:t>Assigning roles for data for certain tasks</a:t>
            </a:r>
          </a:p>
          <a:p>
            <a:pPr marL="760413" lvl="1" indent="-285750" eaLnBrk="0" hangingPunct="0">
              <a:spcBef>
                <a:spcPct val="20000"/>
              </a:spcBef>
              <a:buFontTx/>
              <a:buChar char="–"/>
            </a:pPr>
            <a:r>
              <a:rPr lang="en-GB" altLang="zh-CN" dirty="0"/>
              <a:t>Selecting data mining solution(s) to each task</a:t>
            </a:r>
          </a:p>
          <a:p>
            <a:pPr marL="760413" lvl="1" indent="-285750" eaLnBrk="0" hangingPunct="0">
              <a:spcBef>
                <a:spcPct val="20000"/>
              </a:spcBef>
              <a:buFontTx/>
              <a:buChar char="–"/>
            </a:pPr>
            <a:r>
              <a:rPr lang="en-GB" altLang="zh-CN" dirty="0"/>
              <a:t>Setting necessary parameters for the solution</a:t>
            </a:r>
            <a:endParaRPr lang="en-GB" dirty="0"/>
          </a:p>
          <a:p>
            <a:pPr marL="760413" lvl="1" indent="-285750" eaLnBrk="0" hangingPunct="0">
              <a:spcBef>
                <a:spcPct val="20000"/>
              </a:spcBef>
              <a:buFontTx/>
              <a:buChar char="–"/>
            </a:pPr>
            <a:r>
              <a:rPr lang="en-GB" dirty="0"/>
              <a:t>Collecting result patterns</a:t>
            </a:r>
          </a:p>
          <a:p>
            <a:endParaRPr lang="en-GB" dirty="0"/>
          </a:p>
        </p:txBody>
      </p:sp>
      <p:sp>
        <p:nvSpPr>
          <p:cNvPr id="66565" name="AutoShape 1029"/>
          <p:cNvSpPr>
            <a:spLocks noChangeArrowheads="1"/>
          </p:cNvSpPr>
          <p:nvPr/>
        </p:nvSpPr>
        <p:spPr bwMode="auto">
          <a:xfrm>
            <a:off x="9249563" y="1582271"/>
            <a:ext cx="1066800" cy="533400"/>
          </a:xfrm>
          <a:prstGeom prst="flowChartProcess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35921" dir="2700000" algn="ctr" rotWithShape="0">
              <a:schemeClr val="bg2"/>
            </a:outerShdw>
          </a:effectLst>
        </p:spPr>
        <p:txBody>
          <a:bodyPr wrap="none" anchor="ctr"/>
          <a:lstStyle/>
          <a:p>
            <a:pPr algn="ctr">
              <a:defRPr/>
            </a:pPr>
            <a:r>
              <a:rPr lang="en-GB" sz="1400" b="1" dirty="0">
                <a:solidFill>
                  <a:schemeClr val="bg1"/>
                </a:solidFill>
                <a:latin typeface="Arial Narrow" pitchFamily="34" charset="0"/>
              </a:rPr>
              <a:t>Formatted </a:t>
            </a:r>
          </a:p>
          <a:p>
            <a:pPr algn="ctr">
              <a:defRPr/>
            </a:pPr>
            <a:r>
              <a:rPr lang="en-GB" sz="1400" b="1" dirty="0">
                <a:solidFill>
                  <a:schemeClr val="bg1"/>
                </a:solidFill>
                <a:latin typeface="Arial Narrow" pitchFamily="34" charset="0"/>
              </a:rPr>
              <a:t>Data set</a:t>
            </a:r>
          </a:p>
        </p:txBody>
      </p:sp>
      <p:sp>
        <p:nvSpPr>
          <p:cNvPr id="13318" name="AutoShape 1031"/>
          <p:cNvSpPr>
            <a:spLocks noChangeArrowheads="1"/>
          </p:cNvSpPr>
          <p:nvPr/>
        </p:nvSpPr>
        <p:spPr bwMode="auto">
          <a:xfrm>
            <a:off x="8182763" y="2725271"/>
            <a:ext cx="1219200" cy="53340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/>
              <a:t>Solution</a:t>
            </a:r>
            <a:r>
              <a:rPr lang="en-GB" sz="1400" baseline="-25000"/>
              <a:t>3</a:t>
            </a:r>
          </a:p>
          <a:p>
            <a:pPr algn="ctr"/>
            <a:r>
              <a:rPr lang="en-GB" sz="1400"/>
              <a:t>(w</a:t>
            </a:r>
            <a:r>
              <a:rPr lang="en-GB" sz="1400" baseline="-25000"/>
              <a:t>1</a:t>
            </a:r>
            <a:r>
              <a:rPr lang="en-GB" sz="1400"/>
              <a:t>, w</a:t>
            </a:r>
            <a:r>
              <a:rPr lang="en-GB" sz="1400" baseline="-25000"/>
              <a:t>2</a:t>
            </a:r>
            <a:r>
              <a:rPr lang="en-GB" sz="1400"/>
              <a:t>, …, w</a:t>
            </a:r>
            <a:r>
              <a:rPr lang="en-GB" sz="1400" baseline="-25000"/>
              <a:t>m</a:t>
            </a:r>
            <a:r>
              <a:rPr lang="en-GB" sz="1400"/>
              <a:t>)</a:t>
            </a:r>
            <a:endParaRPr lang="en-GB"/>
          </a:p>
        </p:txBody>
      </p:sp>
      <p:sp>
        <p:nvSpPr>
          <p:cNvPr id="13319" name="AutoShape 1032"/>
          <p:cNvSpPr>
            <a:spLocks noChangeArrowheads="1"/>
          </p:cNvSpPr>
          <p:nvPr/>
        </p:nvSpPr>
        <p:spPr bwMode="auto">
          <a:xfrm>
            <a:off x="9097163" y="2877671"/>
            <a:ext cx="1371600" cy="53340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/>
              <a:t>Solution</a:t>
            </a:r>
            <a:r>
              <a:rPr lang="en-GB" sz="1400" baseline="-25000"/>
              <a:t>2</a:t>
            </a:r>
          </a:p>
          <a:p>
            <a:pPr algn="ctr"/>
            <a:r>
              <a:rPr lang="en-GB" sz="1400"/>
              <a:t>(t</a:t>
            </a:r>
            <a:r>
              <a:rPr lang="en-GB" sz="1400" baseline="-25000"/>
              <a:t>1</a:t>
            </a:r>
            <a:r>
              <a:rPr lang="en-GB" sz="1400"/>
              <a:t>, t</a:t>
            </a:r>
            <a:r>
              <a:rPr lang="en-GB" sz="1400" baseline="-25000"/>
              <a:t>2</a:t>
            </a:r>
            <a:r>
              <a:rPr lang="en-GB" sz="1400"/>
              <a:t>, …, t</a:t>
            </a:r>
            <a:r>
              <a:rPr lang="en-GB" sz="1400" baseline="-25000"/>
              <a:t>r</a:t>
            </a:r>
            <a:r>
              <a:rPr lang="en-GB" sz="1400"/>
              <a:t>)</a:t>
            </a:r>
            <a:endParaRPr lang="en-GB"/>
          </a:p>
        </p:txBody>
      </p:sp>
      <p:cxnSp>
        <p:nvCxnSpPr>
          <p:cNvPr id="13320" name="AutoShape 1034"/>
          <p:cNvCxnSpPr>
            <a:cxnSpLocks noChangeShapeType="1"/>
            <a:stCxn id="66565" idx="2"/>
            <a:endCxn id="13318" idx="0"/>
          </p:cNvCxnSpPr>
          <p:nvPr/>
        </p:nvCxnSpPr>
        <p:spPr bwMode="auto">
          <a:xfrm flipH="1">
            <a:off x="8792363" y="2115671"/>
            <a:ext cx="990600" cy="60960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stealth" w="med" len="med"/>
          </a:ln>
        </p:spPr>
      </p:cxnSp>
      <p:cxnSp>
        <p:nvCxnSpPr>
          <p:cNvPr id="13321" name="AutoShape 1035"/>
          <p:cNvCxnSpPr>
            <a:cxnSpLocks noChangeShapeType="1"/>
            <a:stCxn id="66565" idx="2"/>
            <a:endCxn id="13319" idx="0"/>
          </p:cNvCxnSpPr>
          <p:nvPr/>
        </p:nvCxnSpPr>
        <p:spPr bwMode="auto">
          <a:xfrm>
            <a:off x="9782963" y="2115671"/>
            <a:ext cx="0" cy="76200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stealth" w="med" len="med"/>
          </a:ln>
        </p:spPr>
      </p:cxnSp>
      <p:sp>
        <p:nvSpPr>
          <p:cNvPr id="13322" name="AutoShape 1037"/>
          <p:cNvSpPr>
            <a:spLocks noChangeArrowheads="1"/>
          </p:cNvSpPr>
          <p:nvPr/>
        </p:nvSpPr>
        <p:spPr bwMode="auto">
          <a:xfrm>
            <a:off x="9960986" y="3030071"/>
            <a:ext cx="1447800" cy="53340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/>
              <a:t>Solution</a:t>
            </a:r>
            <a:r>
              <a:rPr lang="en-GB" sz="1400" baseline="-25000"/>
              <a:t>1</a:t>
            </a:r>
          </a:p>
          <a:p>
            <a:pPr algn="ctr"/>
            <a:r>
              <a:rPr lang="en-GB" sz="1400"/>
              <a:t>(p</a:t>
            </a:r>
            <a:r>
              <a:rPr lang="en-GB" sz="1400" baseline="-25000"/>
              <a:t>1</a:t>
            </a:r>
            <a:r>
              <a:rPr lang="en-GB" sz="1400"/>
              <a:t>, p</a:t>
            </a:r>
            <a:r>
              <a:rPr lang="en-GB" sz="1400" baseline="-25000"/>
              <a:t>2</a:t>
            </a:r>
            <a:r>
              <a:rPr lang="en-GB" sz="1400"/>
              <a:t>, …, p</a:t>
            </a:r>
            <a:r>
              <a:rPr lang="en-GB" sz="1400" baseline="-25000"/>
              <a:t>n</a:t>
            </a:r>
            <a:r>
              <a:rPr lang="en-GB" sz="1400"/>
              <a:t>)</a:t>
            </a:r>
          </a:p>
        </p:txBody>
      </p:sp>
      <p:cxnSp>
        <p:nvCxnSpPr>
          <p:cNvPr id="13323" name="AutoShape 1038"/>
          <p:cNvCxnSpPr>
            <a:cxnSpLocks noChangeShapeType="1"/>
            <a:stCxn id="66565" idx="2"/>
          </p:cNvCxnSpPr>
          <p:nvPr/>
        </p:nvCxnSpPr>
        <p:spPr bwMode="auto">
          <a:xfrm>
            <a:off x="9782963" y="2115671"/>
            <a:ext cx="952500" cy="91440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stealth" w="med" len="med"/>
          </a:ln>
        </p:spPr>
      </p:cxnSp>
      <p:sp>
        <p:nvSpPr>
          <p:cNvPr id="13324" name="AutoShape 1042"/>
          <p:cNvSpPr>
            <a:spLocks noChangeArrowheads="1"/>
          </p:cNvSpPr>
          <p:nvPr/>
        </p:nvSpPr>
        <p:spPr bwMode="auto">
          <a:xfrm>
            <a:off x="9135263" y="4173071"/>
            <a:ext cx="1295400" cy="685800"/>
          </a:xfrm>
          <a:prstGeom prst="flowChartMultidocument">
            <a:avLst/>
          </a:prstGeom>
          <a:solidFill>
            <a:srgbClr val="CC99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>
                <a:latin typeface="Arial Narrow" pitchFamily="34" charset="0"/>
              </a:rPr>
              <a:t>Patterns</a:t>
            </a:r>
          </a:p>
        </p:txBody>
      </p:sp>
      <p:cxnSp>
        <p:nvCxnSpPr>
          <p:cNvPr id="13325" name="AutoShape 1044"/>
          <p:cNvCxnSpPr>
            <a:cxnSpLocks noChangeShapeType="1"/>
            <a:stCxn id="13318" idx="2"/>
            <a:endCxn id="13324" idx="1"/>
          </p:cNvCxnSpPr>
          <p:nvPr/>
        </p:nvCxnSpPr>
        <p:spPr bwMode="auto">
          <a:xfrm rot="16200000" flipH="1">
            <a:off x="8335163" y="3715871"/>
            <a:ext cx="1257300" cy="342900"/>
          </a:xfrm>
          <a:prstGeom prst="bentConnector2">
            <a:avLst/>
          </a:prstGeom>
          <a:noFill/>
          <a:ln w="9525">
            <a:solidFill>
              <a:schemeClr val="tx1"/>
            </a:solidFill>
            <a:miter lim="800000"/>
            <a:headEnd/>
            <a:tailEnd type="stealth" w="med" len="med"/>
          </a:ln>
        </p:spPr>
      </p:cxnSp>
      <p:cxnSp>
        <p:nvCxnSpPr>
          <p:cNvPr id="13326" name="AutoShape 1047"/>
          <p:cNvCxnSpPr>
            <a:cxnSpLocks noChangeShapeType="1"/>
            <a:stCxn id="13319" idx="2"/>
            <a:endCxn id="13324" idx="0"/>
          </p:cNvCxnSpPr>
          <p:nvPr/>
        </p:nvCxnSpPr>
        <p:spPr bwMode="auto">
          <a:xfrm>
            <a:off x="9782963" y="3411071"/>
            <a:ext cx="0" cy="76200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stealth" w="med" len="med"/>
          </a:ln>
        </p:spPr>
      </p:cxnSp>
      <p:cxnSp>
        <p:nvCxnSpPr>
          <p:cNvPr id="13327" name="AutoShape 1048"/>
          <p:cNvCxnSpPr>
            <a:cxnSpLocks noChangeShapeType="1"/>
            <a:endCxn id="13324" idx="3"/>
          </p:cNvCxnSpPr>
          <p:nvPr/>
        </p:nvCxnSpPr>
        <p:spPr bwMode="auto">
          <a:xfrm rot="5400000">
            <a:off x="10106813" y="3887321"/>
            <a:ext cx="952500" cy="304800"/>
          </a:xfrm>
          <a:prstGeom prst="bentConnector2">
            <a:avLst/>
          </a:prstGeom>
          <a:noFill/>
          <a:ln w="9525">
            <a:solidFill>
              <a:schemeClr val="tx1"/>
            </a:solidFill>
            <a:miter lim="800000"/>
            <a:headEnd/>
            <a:tailEnd type="stealth" w="med" len="med"/>
          </a:ln>
        </p:spPr>
      </p:cxnSp>
      <p:sp>
        <p:nvSpPr>
          <p:cNvPr id="13328" name="AutoShape 1050"/>
          <p:cNvSpPr>
            <a:spLocks noChangeArrowheads="1"/>
          </p:cNvSpPr>
          <p:nvPr/>
        </p:nvSpPr>
        <p:spPr bwMode="auto">
          <a:xfrm rot="5400000">
            <a:off x="9554363" y="5087471"/>
            <a:ext cx="533400" cy="381000"/>
          </a:xfrm>
          <a:custGeom>
            <a:avLst/>
            <a:gdLst>
              <a:gd name="T0" fmla="*/ 400050 w 21600"/>
              <a:gd name="T1" fmla="*/ 0 h 21600"/>
              <a:gd name="T2" fmla="*/ 0 w 21600"/>
              <a:gd name="T3" fmla="*/ 190500 h 21600"/>
              <a:gd name="T4" fmla="*/ 400050 w 21600"/>
              <a:gd name="T5" fmla="*/ 381000 h 21600"/>
              <a:gd name="T6" fmla="*/ 533400 w 21600"/>
              <a:gd name="T7" fmla="*/ 1905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3329" name="Text Box 1052"/>
          <p:cNvSpPr txBox="1">
            <a:spLocks noChangeArrowheads="1"/>
          </p:cNvSpPr>
          <p:nvPr/>
        </p:nvSpPr>
        <p:spPr bwMode="auto">
          <a:xfrm>
            <a:off x="8171651" y="3487272"/>
            <a:ext cx="1399742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400" dirty="0"/>
              <a:t>Mining solutions</a:t>
            </a:r>
          </a:p>
        </p:txBody>
      </p:sp>
      <p:sp>
        <p:nvSpPr>
          <p:cNvPr id="13330" name="Line 1053"/>
          <p:cNvSpPr>
            <a:spLocks noChangeShapeType="1"/>
          </p:cNvSpPr>
          <p:nvPr/>
        </p:nvSpPr>
        <p:spPr bwMode="auto">
          <a:xfrm>
            <a:off x="7801763" y="3182471"/>
            <a:ext cx="3048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13331" name="Text Box 1054"/>
          <p:cNvSpPr txBox="1">
            <a:spLocks noChangeArrowheads="1"/>
          </p:cNvSpPr>
          <p:nvPr/>
        </p:nvSpPr>
        <p:spPr bwMode="auto">
          <a:xfrm rot="5400000">
            <a:off x="6975469" y="3027690"/>
            <a:ext cx="1500188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400" b="1">
                <a:latin typeface="Arial Narrow" pitchFamily="34" charset="0"/>
              </a:rPr>
              <a:t>Parameter settings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/>
              <a:t>Data Mining Process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8667ED9-4DDF-420E-F423-0B2E5EEF04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5451B-1D68-4A3B-9773-114939DC3056}" type="slidenum">
              <a:rPr lang="en-GB" smtClean="0"/>
              <a:t>7</a:t>
            </a:fld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5B1BB6-9202-C81D-FD67-EC4A9221307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b="1" dirty="0"/>
              <a:t>Post-processing</a:t>
            </a:r>
          </a:p>
          <a:p>
            <a:pPr lvl="1"/>
            <a:r>
              <a:rPr lang="en-GB" dirty="0"/>
              <a:t>Pattern evaluation </a:t>
            </a:r>
          </a:p>
          <a:p>
            <a:pPr lvl="1"/>
            <a:r>
              <a:rPr lang="en-GB" dirty="0"/>
              <a:t>Pattern selection</a:t>
            </a:r>
          </a:p>
          <a:p>
            <a:pPr lvl="1"/>
            <a:r>
              <a:rPr lang="en-GB" dirty="0"/>
              <a:t>Pattern interpretation</a:t>
            </a:r>
          </a:p>
        </p:txBody>
      </p:sp>
      <p:sp>
        <p:nvSpPr>
          <p:cNvPr id="14339" name="Content Placeholder 8"/>
          <p:cNvSpPr>
            <a:spLocks/>
          </p:cNvSpPr>
          <p:nvPr/>
        </p:nvSpPr>
        <p:spPr bwMode="auto">
          <a:xfrm>
            <a:off x="1950638" y="1395172"/>
            <a:ext cx="4419600" cy="2057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284163" indent="-284163" eaLnBrk="0" hangingPunct="0">
              <a:buFontTx/>
              <a:buChar char="•"/>
            </a:pPr>
            <a:endParaRPr lang="en-GB" altLang="zh-CN" sz="2400" dirty="0">
              <a:latin typeface="Helvetica" charset="0"/>
              <a:ea typeface="SimSun" pitchFamily="2" charset="-122"/>
            </a:endParaRPr>
          </a:p>
        </p:txBody>
      </p:sp>
      <p:grpSp>
        <p:nvGrpSpPr>
          <p:cNvPr id="2" name="Group 24"/>
          <p:cNvGrpSpPr>
            <a:grpSpLocks/>
          </p:cNvGrpSpPr>
          <p:nvPr/>
        </p:nvGrpSpPr>
        <p:grpSpPr bwMode="auto">
          <a:xfrm>
            <a:off x="2255466" y="2528664"/>
            <a:ext cx="7800975" cy="3276600"/>
            <a:chOff x="432" y="1344"/>
            <a:chExt cx="4914" cy="2064"/>
          </a:xfrm>
        </p:grpSpPr>
        <p:sp>
          <p:nvSpPr>
            <p:cNvPr id="14340" name="AutoShape 12"/>
            <p:cNvSpPr>
              <a:spLocks noChangeArrowheads="1"/>
            </p:cNvSpPr>
            <p:nvPr/>
          </p:nvSpPr>
          <p:spPr bwMode="auto">
            <a:xfrm>
              <a:off x="432" y="2496"/>
              <a:ext cx="816" cy="432"/>
            </a:xfrm>
            <a:prstGeom prst="flowChartMultidocument">
              <a:avLst/>
            </a:prstGeom>
            <a:solidFill>
              <a:srgbClr val="CC99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GB" sz="1400" b="1">
                  <a:latin typeface="Arial Narrow" pitchFamily="34" charset="0"/>
                </a:rPr>
                <a:t>Patterns</a:t>
              </a:r>
            </a:p>
          </p:txBody>
        </p:sp>
        <p:sp>
          <p:nvSpPr>
            <p:cNvPr id="14341" name="AutoShape 21"/>
            <p:cNvSpPr>
              <a:spLocks noChangeArrowheads="1"/>
            </p:cNvSpPr>
            <p:nvPr/>
          </p:nvSpPr>
          <p:spPr bwMode="auto">
            <a:xfrm>
              <a:off x="1440" y="2424"/>
              <a:ext cx="960" cy="576"/>
            </a:xfrm>
            <a:prstGeom prst="diamond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GB" sz="1400" dirty="0">
                  <a:solidFill>
                    <a:schemeClr val="bg1"/>
                  </a:solidFill>
                </a:rPr>
                <a:t>Evaluation</a:t>
              </a:r>
            </a:p>
            <a:p>
              <a:pPr algn="ctr"/>
              <a:r>
                <a:rPr lang="en-GB" sz="1400" dirty="0">
                  <a:solidFill>
                    <a:schemeClr val="bg1"/>
                  </a:solidFill>
                </a:rPr>
                <a:t>criteria</a:t>
              </a:r>
            </a:p>
          </p:txBody>
        </p:sp>
        <p:cxnSp>
          <p:nvCxnSpPr>
            <p:cNvPr id="14342" name="AutoShape 24"/>
            <p:cNvCxnSpPr>
              <a:cxnSpLocks noChangeShapeType="1"/>
              <a:stCxn id="14340" idx="3"/>
              <a:endCxn id="14341" idx="1"/>
            </p:cNvCxnSpPr>
            <p:nvPr/>
          </p:nvCxnSpPr>
          <p:spPr bwMode="auto">
            <a:xfrm>
              <a:off x="1248" y="2712"/>
              <a:ext cx="192" cy="0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</p:cxnSp>
        <p:sp>
          <p:nvSpPr>
            <p:cNvPr id="14343" name="Line 25"/>
            <p:cNvSpPr>
              <a:spLocks noChangeShapeType="1"/>
            </p:cNvSpPr>
            <p:nvPr/>
          </p:nvSpPr>
          <p:spPr bwMode="auto">
            <a:xfrm>
              <a:off x="1920" y="3006"/>
              <a:ext cx="0" cy="33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344" name="Line 26"/>
            <p:cNvSpPr>
              <a:spLocks noChangeShapeType="1"/>
            </p:cNvSpPr>
            <p:nvPr/>
          </p:nvSpPr>
          <p:spPr bwMode="auto">
            <a:xfrm flipH="1">
              <a:off x="720" y="3348"/>
              <a:ext cx="120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345" name="Text Box 27"/>
            <p:cNvSpPr txBox="1">
              <a:spLocks noChangeArrowheads="1"/>
            </p:cNvSpPr>
            <p:nvPr/>
          </p:nvSpPr>
          <p:spPr bwMode="auto">
            <a:xfrm>
              <a:off x="1728" y="3072"/>
              <a:ext cx="389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sz="1400"/>
                <a:t>reject</a:t>
              </a:r>
            </a:p>
          </p:txBody>
        </p:sp>
        <p:grpSp>
          <p:nvGrpSpPr>
            <p:cNvPr id="3" name="Group 37"/>
            <p:cNvGrpSpPr>
              <a:grpSpLocks/>
            </p:cNvGrpSpPr>
            <p:nvPr/>
          </p:nvGrpSpPr>
          <p:grpSpPr bwMode="auto">
            <a:xfrm>
              <a:off x="2700" y="2454"/>
              <a:ext cx="660" cy="450"/>
              <a:chOff x="2688" y="2454"/>
              <a:chExt cx="660" cy="450"/>
            </a:xfrm>
          </p:grpSpPr>
          <p:sp>
            <p:nvSpPr>
              <p:cNvPr id="14358" name="AutoShape 36"/>
              <p:cNvSpPr>
                <a:spLocks noChangeArrowheads="1"/>
              </p:cNvSpPr>
              <p:nvPr/>
            </p:nvSpPr>
            <p:spPr bwMode="auto">
              <a:xfrm>
                <a:off x="2772" y="2454"/>
                <a:ext cx="576" cy="384"/>
              </a:xfrm>
              <a:prstGeom prst="flowChartMultidocument">
                <a:avLst/>
              </a:prstGeom>
              <a:solidFill>
                <a:srgbClr val="00800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pPr algn="ctr"/>
                <a:r>
                  <a:rPr lang="en-GB" sz="1400" b="1">
                    <a:latin typeface="Arial Narrow" pitchFamily="34" charset="0"/>
                  </a:rPr>
                  <a:t>Valid</a:t>
                </a:r>
              </a:p>
              <a:p>
                <a:pPr algn="ctr"/>
                <a:r>
                  <a:rPr lang="en-GB" sz="1400" b="1">
                    <a:latin typeface="Arial Narrow" pitchFamily="34" charset="0"/>
                  </a:rPr>
                  <a:t>Patterns</a:t>
                </a:r>
              </a:p>
            </p:txBody>
          </p:sp>
          <p:sp>
            <p:nvSpPr>
              <p:cNvPr id="14359" name="AutoShape 28"/>
              <p:cNvSpPr>
                <a:spLocks noChangeArrowheads="1"/>
              </p:cNvSpPr>
              <p:nvPr/>
            </p:nvSpPr>
            <p:spPr bwMode="auto">
              <a:xfrm>
                <a:off x="2688" y="2520"/>
                <a:ext cx="576" cy="384"/>
              </a:xfrm>
              <a:prstGeom prst="flowChartMultidocument">
                <a:avLst/>
              </a:prstGeom>
              <a:solidFill>
                <a:srgbClr val="00800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pPr algn="ctr"/>
                <a:r>
                  <a:rPr lang="en-GB" sz="1400" b="1" dirty="0">
                    <a:solidFill>
                      <a:schemeClr val="bg1"/>
                    </a:solidFill>
                    <a:latin typeface="Arial Narrow" pitchFamily="34" charset="0"/>
                  </a:rPr>
                  <a:t>Valid</a:t>
                </a:r>
              </a:p>
              <a:p>
                <a:pPr algn="ctr"/>
                <a:r>
                  <a:rPr lang="en-GB" sz="1400" b="1" dirty="0">
                    <a:solidFill>
                      <a:schemeClr val="bg1"/>
                    </a:solidFill>
                    <a:latin typeface="Arial Narrow" pitchFamily="34" charset="0"/>
                  </a:rPr>
                  <a:t>Patterns</a:t>
                </a:r>
              </a:p>
            </p:txBody>
          </p:sp>
        </p:grpSp>
        <p:cxnSp>
          <p:nvCxnSpPr>
            <p:cNvPr id="14347" name="AutoShape 30"/>
            <p:cNvCxnSpPr>
              <a:cxnSpLocks noChangeShapeType="1"/>
              <a:stCxn id="14341" idx="3"/>
              <a:endCxn id="14359" idx="1"/>
            </p:cNvCxnSpPr>
            <p:nvPr/>
          </p:nvCxnSpPr>
          <p:spPr bwMode="auto">
            <a:xfrm>
              <a:off x="2400" y="2712"/>
              <a:ext cx="300" cy="0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</p:cxnSp>
        <p:sp>
          <p:nvSpPr>
            <p:cNvPr id="14348" name="Oval 31"/>
            <p:cNvSpPr>
              <a:spLocks noChangeArrowheads="1"/>
            </p:cNvSpPr>
            <p:nvPr/>
          </p:nvSpPr>
          <p:spPr bwMode="auto">
            <a:xfrm>
              <a:off x="3648" y="2424"/>
              <a:ext cx="576" cy="576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GB" sz="1400" dirty="0">
                  <a:solidFill>
                    <a:schemeClr val="bg1"/>
                  </a:solidFill>
                </a:rPr>
                <a:t>Selection</a:t>
              </a:r>
            </a:p>
            <a:p>
              <a:pPr algn="ctr"/>
              <a:r>
                <a:rPr lang="en-GB" sz="1400" dirty="0">
                  <a:solidFill>
                    <a:schemeClr val="bg1"/>
                  </a:solidFill>
                </a:rPr>
                <a:t>criteria</a:t>
              </a:r>
            </a:p>
          </p:txBody>
        </p:sp>
        <p:cxnSp>
          <p:nvCxnSpPr>
            <p:cNvPr id="14349" name="AutoShape 33"/>
            <p:cNvCxnSpPr>
              <a:cxnSpLocks noChangeShapeType="1"/>
              <a:stCxn id="14359" idx="3"/>
              <a:endCxn id="14348" idx="2"/>
            </p:cNvCxnSpPr>
            <p:nvPr/>
          </p:nvCxnSpPr>
          <p:spPr bwMode="auto">
            <a:xfrm>
              <a:off x="3276" y="2712"/>
              <a:ext cx="372" cy="0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</p:cxnSp>
        <p:sp>
          <p:nvSpPr>
            <p:cNvPr id="14350" name="AutoShape 34"/>
            <p:cNvSpPr>
              <a:spLocks noChangeArrowheads="1"/>
            </p:cNvSpPr>
            <p:nvPr/>
          </p:nvSpPr>
          <p:spPr bwMode="auto">
            <a:xfrm>
              <a:off x="4608" y="3024"/>
              <a:ext cx="576" cy="384"/>
            </a:xfrm>
            <a:prstGeom prst="flowChartMultidocument">
              <a:avLst/>
            </a:prstGeom>
            <a:solidFill>
              <a:srgbClr val="0080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GB" sz="1400" b="1" dirty="0">
                  <a:solidFill>
                    <a:schemeClr val="bg1"/>
                  </a:solidFill>
                  <a:latin typeface="Arial Narrow" pitchFamily="34" charset="0"/>
                </a:rPr>
                <a:t>Selected</a:t>
              </a:r>
            </a:p>
            <a:p>
              <a:pPr algn="ctr"/>
              <a:r>
                <a:rPr lang="en-GB" sz="1400" b="1" dirty="0">
                  <a:solidFill>
                    <a:schemeClr val="bg1"/>
                  </a:solidFill>
                  <a:latin typeface="Arial Narrow" pitchFamily="34" charset="0"/>
                </a:rPr>
                <a:t>Patterns</a:t>
              </a:r>
            </a:p>
          </p:txBody>
        </p:sp>
        <p:sp>
          <p:nvSpPr>
            <p:cNvPr id="14351" name="Text Box 35"/>
            <p:cNvSpPr txBox="1">
              <a:spLocks noChangeArrowheads="1"/>
            </p:cNvSpPr>
            <p:nvPr/>
          </p:nvSpPr>
          <p:spPr bwMode="auto">
            <a:xfrm>
              <a:off x="2256" y="2496"/>
              <a:ext cx="420" cy="19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sz="1400"/>
                <a:t>accept</a:t>
              </a:r>
            </a:p>
          </p:txBody>
        </p:sp>
        <p:cxnSp>
          <p:nvCxnSpPr>
            <p:cNvPr id="14352" name="AutoShape 39"/>
            <p:cNvCxnSpPr>
              <a:cxnSpLocks noChangeShapeType="1"/>
              <a:stCxn id="14348" idx="6"/>
              <a:endCxn id="14350" idx="1"/>
            </p:cNvCxnSpPr>
            <p:nvPr/>
          </p:nvCxnSpPr>
          <p:spPr bwMode="auto">
            <a:xfrm>
              <a:off x="4224" y="2712"/>
              <a:ext cx="384" cy="504"/>
            </a:xfrm>
            <a:prstGeom prst="bentConnector3">
              <a:avLst>
                <a:gd name="adj1" fmla="val 50000"/>
              </a:avLst>
            </a:prstGeom>
            <a:noFill/>
            <a:ln w="9525">
              <a:solidFill>
                <a:schemeClr val="tx1"/>
              </a:solidFill>
              <a:miter lim="800000"/>
              <a:headEnd/>
              <a:tailEnd type="stealth" w="med" len="med"/>
            </a:ln>
          </p:spPr>
        </p:cxnSp>
        <p:sp>
          <p:nvSpPr>
            <p:cNvPr id="14353" name="Oval 40"/>
            <p:cNvSpPr>
              <a:spLocks noChangeArrowheads="1"/>
            </p:cNvSpPr>
            <p:nvPr/>
          </p:nvSpPr>
          <p:spPr bwMode="auto">
            <a:xfrm>
              <a:off x="4560" y="2208"/>
              <a:ext cx="672" cy="624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GB" sz="1400" b="1" dirty="0">
                  <a:solidFill>
                    <a:schemeClr val="bg1"/>
                  </a:solidFill>
                  <a:latin typeface="Arial Narrow" pitchFamily="34" charset="0"/>
                </a:rPr>
                <a:t>Pattern</a:t>
              </a:r>
            </a:p>
            <a:p>
              <a:pPr algn="ctr"/>
              <a:r>
                <a:rPr lang="en-GB" sz="1400" b="1" dirty="0">
                  <a:solidFill>
                    <a:schemeClr val="bg1"/>
                  </a:solidFill>
                  <a:latin typeface="Arial Narrow" pitchFamily="34" charset="0"/>
                </a:rPr>
                <a:t>Interpretation</a:t>
              </a:r>
            </a:p>
          </p:txBody>
        </p:sp>
        <p:cxnSp>
          <p:nvCxnSpPr>
            <p:cNvPr id="14354" name="AutoShape 41"/>
            <p:cNvCxnSpPr>
              <a:cxnSpLocks noChangeShapeType="1"/>
              <a:stCxn id="14350" idx="0"/>
              <a:endCxn id="14353" idx="4"/>
            </p:cNvCxnSpPr>
            <p:nvPr/>
          </p:nvCxnSpPr>
          <p:spPr bwMode="auto">
            <a:xfrm flipV="1">
              <a:off x="4896" y="2832"/>
              <a:ext cx="0" cy="192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</p:cxnSp>
        <p:sp>
          <p:nvSpPr>
            <p:cNvPr id="100394" name="AutoShape 42"/>
            <p:cNvSpPr>
              <a:spLocks noChangeArrowheads="1"/>
            </p:cNvSpPr>
            <p:nvPr/>
          </p:nvSpPr>
          <p:spPr bwMode="auto">
            <a:xfrm>
              <a:off x="4560" y="1584"/>
              <a:ext cx="672" cy="384"/>
            </a:xfrm>
            <a:prstGeom prst="triangle">
              <a:avLst>
                <a:gd name="adj" fmla="val 50000"/>
              </a:avLst>
            </a:prstGeom>
            <a:solidFill>
              <a:srgbClr val="0033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>
              <a:outerShdw dist="35921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cxnSp>
          <p:nvCxnSpPr>
            <p:cNvPr id="14356" name="AutoShape 43"/>
            <p:cNvCxnSpPr>
              <a:cxnSpLocks noChangeShapeType="1"/>
              <a:stCxn id="14353" idx="0"/>
              <a:endCxn id="100394" idx="3"/>
            </p:cNvCxnSpPr>
            <p:nvPr/>
          </p:nvCxnSpPr>
          <p:spPr bwMode="auto">
            <a:xfrm rot="-5400000">
              <a:off x="4776" y="2088"/>
              <a:ext cx="240" cy="0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</p:cxnSp>
        <p:sp>
          <p:nvSpPr>
            <p:cNvPr id="14357" name="Text Box 44"/>
            <p:cNvSpPr txBox="1">
              <a:spLocks noChangeArrowheads="1"/>
            </p:cNvSpPr>
            <p:nvPr/>
          </p:nvSpPr>
          <p:spPr bwMode="auto">
            <a:xfrm>
              <a:off x="4464" y="1344"/>
              <a:ext cx="882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sz="1400" b="1">
                  <a:latin typeface="Arial Narrow" pitchFamily="34" charset="0"/>
                </a:rPr>
                <a:t>Knowledge learnt</a:t>
              </a:r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/>
              <a:t>Data Mining Process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59C2EED-01CD-AA0D-EBD4-2742D08225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5451B-1D68-4A3B-9773-114939DC3056}" type="slidenum">
              <a:rPr lang="en-GB" smtClean="0"/>
              <a:t>8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10C927-8DE9-A361-0AA6-7B69367903F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pPr marL="284163" indent="-284163" eaLnBrk="0" hangingPunct="0">
              <a:buFontTx/>
              <a:buChar char="•"/>
            </a:pPr>
            <a:r>
              <a:rPr lang="en-GB" altLang="zh-CN" sz="2800" b="1" dirty="0">
                <a:latin typeface="Helvetica" charset="0"/>
                <a:ea typeface="SimSun" pitchFamily="2" charset="-122"/>
              </a:rPr>
              <a:t>Roles of participants in data mining</a:t>
            </a:r>
            <a:endParaRPr lang="en-GB" sz="2800" b="1" dirty="0"/>
          </a:p>
          <a:p>
            <a:pPr marL="760413" lvl="1" indent="-285750" eaLnBrk="0" hangingPunct="0">
              <a:spcBef>
                <a:spcPct val="20000"/>
              </a:spcBef>
              <a:buFontTx/>
              <a:buChar char="–"/>
            </a:pPr>
            <a:r>
              <a:rPr lang="en-GB" altLang="zh-CN" sz="2400" dirty="0">
                <a:latin typeface="Helvetica" charset="0"/>
                <a:ea typeface="SimSun" pitchFamily="2" charset="-122"/>
              </a:rPr>
              <a:t>Participants include:</a:t>
            </a:r>
          </a:p>
          <a:p>
            <a:pPr marL="1001713" lvl="2" indent="1588" eaLnBrk="0" hangingPunct="0">
              <a:spcBef>
                <a:spcPct val="20000"/>
              </a:spcBef>
              <a:buFontTx/>
              <a:buChar char="•"/>
            </a:pPr>
            <a:r>
              <a:rPr lang="en-GB" altLang="zh-CN" sz="2000" dirty="0">
                <a:latin typeface="Helvetica" charset="0"/>
                <a:ea typeface="SimSun" pitchFamily="2" charset="-122"/>
              </a:rPr>
              <a:t> </a:t>
            </a:r>
            <a:r>
              <a:rPr lang="en-GB" altLang="zh-CN" sz="2000" b="1" dirty="0">
                <a:latin typeface="Helvetica" charset="0"/>
                <a:ea typeface="SimSun" pitchFamily="2" charset="-122"/>
              </a:rPr>
              <a:t>Data miners / data analysts</a:t>
            </a:r>
            <a:r>
              <a:rPr lang="en-GB" altLang="zh-CN" sz="2000" dirty="0">
                <a:latin typeface="Helvetica" charset="0"/>
                <a:ea typeface="SimSun" pitchFamily="2" charset="-122"/>
              </a:rPr>
              <a:t>: main participant of a DM project</a:t>
            </a:r>
          </a:p>
          <a:p>
            <a:pPr marL="1001713" lvl="2" indent="1588" eaLnBrk="0" hangingPunct="0">
              <a:spcBef>
                <a:spcPct val="20000"/>
              </a:spcBef>
              <a:buFontTx/>
              <a:buChar char="•"/>
            </a:pPr>
            <a:r>
              <a:rPr lang="en-GB" altLang="zh-CN" sz="2000" dirty="0">
                <a:latin typeface="Helvetica" charset="0"/>
                <a:ea typeface="SimSun" pitchFamily="2" charset="-122"/>
              </a:rPr>
              <a:t> </a:t>
            </a:r>
            <a:r>
              <a:rPr lang="en-GB" altLang="zh-CN" sz="2000" b="1" dirty="0">
                <a:latin typeface="Helvetica" charset="0"/>
                <a:ea typeface="SimSun" pitchFamily="2" charset="-122"/>
              </a:rPr>
              <a:t>Domain expert</a:t>
            </a:r>
            <a:r>
              <a:rPr lang="en-GB" altLang="zh-CN" sz="2000" dirty="0">
                <a:latin typeface="Helvetica" charset="0"/>
                <a:ea typeface="SimSun" pitchFamily="2" charset="-122"/>
              </a:rPr>
              <a:t>: main collaborators of DM project</a:t>
            </a:r>
          </a:p>
          <a:p>
            <a:pPr marL="1001713" lvl="2" indent="1588" eaLnBrk="0" hangingPunct="0">
              <a:spcBef>
                <a:spcPct val="20000"/>
              </a:spcBef>
              <a:buFontTx/>
              <a:buChar char="•"/>
            </a:pPr>
            <a:r>
              <a:rPr lang="en-GB" altLang="zh-CN" sz="2000" dirty="0">
                <a:latin typeface="Helvetica" charset="0"/>
                <a:ea typeface="SimSun" pitchFamily="2" charset="-122"/>
              </a:rPr>
              <a:t> </a:t>
            </a:r>
            <a:r>
              <a:rPr lang="en-GB" altLang="zh-CN" sz="2000" b="1" dirty="0">
                <a:latin typeface="Helvetica" charset="0"/>
                <a:ea typeface="SimSun" pitchFamily="2" charset="-122"/>
              </a:rPr>
              <a:t>Decision makers</a:t>
            </a:r>
            <a:r>
              <a:rPr lang="en-GB" altLang="zh-CN" sz="2000" dirty="0">
                <a:latin typeface="Helvetica" charset="0"/>
                <a:ea typeface="SimSun" pitchFamily="2" charset="-122"/>
              </a:rPr>
              <a:t>: clients of a DM project</a:t>
            </a:r>
          </a:p>
          <a:p>
            <a:pPr marL="760413" lvl="1" indent="-285750" eaLnBrk="0" hangingPunct="0">
              <a:spcBef>
                <a:spcPct val="20000"/>
              </a:spcBef>
              <a:buFontTx/>
              <a:buChar char="–"/>
            </a:pPr>
            <a:r>
              <a:rPr lang="en-GB" altLang="zh-CN" sz="2400" dirty="0">
                <a:latin typeface="Helvetica" charset="0"/>
                <a:ea typeface="SimSun" pitchFamily="2" charset="-122"/>
              </a:rPr>
              <a:t>Risk of human bias in the discovery process</a:t>
            </a:r>
          </a:p>
          <a:p>
            <a:pPr marL="760413" lvl="1" indent="-285750" eaLnBrk="0" hangingPunct="0">
              <a:spcBef>
                <a:spcPct val="20000"/>
              </a:spcBef>
              <a:buFontTx/>
              <a:buChar char="–"/>
            </a:pPr>
            <a:r>
              <a:rPr lang="en-GB" altLang="zh-CN" sz="2400" dirty="0">
                <a:latin typeface="Helvetica" charset="0"/>
                <a:ea typeface="SimSun" pitchFamily="2" charset="-122"/>
              </a:rPr>
              <a:t>Important roles of domain expert</a:t>
            </a:r>
          </a:p>
          <a:p>
            <a:pPr marL="1001713" lvl="2" indent="1588" eaLnBrk="0" hangingPunct="0">
              <a:spcBef>
                <a:spcPct val="20000"/>
              </a:spcBef>
              <a:buFontTx/>
              <a:buChar char="•"/>
            </a:pPr>
            <a:r>
              <a:rPr lang="en-GB" altLang="zh-CN" sz="2000" dirty="0">
                <a:latin typeface="Helvetica" charset="0"/>
                <a:ea typeface="SimSun" pitchFamily="2" charset="-122"/>
              </a:rPr>
              <a:t> Pattern interpretation (for usefulness)</a:t>
            </a:r>
          </a:p>
          <a:p>
            <a:pPr marL="1001713" lvl="2" indent="1588" eaLnBrk="0" hangingPunct="0">
              <a:spcBef>
                <a:spcPct val="20000"/>
              </a:spcBef>
              <a:buFontTx/>
              <a:buChar char="•"/>
            </a:pPr>
            <a:r>
              <a:rPr lang="en-GB" altLang="zh-CN" sz="2000" dirty="0">
                <a:latin typeface="Helvetica" charset="0"/>
                <a:ea typeface="SimSun" pitchFamily="2" charset="-122"/>
              </a:rPr>
              <a:t> Pattern evaluation (for significance)</a:t>
            </a:r>
          </a:p>
          <a:p>
            <a:pPr marL="1001713" lvl="2" indent="1588" eaLnBrk="0" hangingPunct="0">
              <a:spcBef>
                <a:spcPct val="20000"/>
              </a:spcBef>
              <a:buFontTx/>
              <a:buChar char="•"/>
            </a:pPr>
            <a:r>
              <a:rPr lang="en-GB" altLang="zh-CN" sz="2000" dirty="0">
                <a:latin typeface="Helvetica" charset="0"/>
                <a:ea typeface="SimSun" pitchFamily="2" charset="-122"/>
              </a:rPr>
              <a:t> Mining options (for suitable tasks, limited)</a:t>
            </a:r>
          </a:p>
          <a:p>
            <a:pPr marL="1001713" lvl="2" indent="1588" eaLnBrk="0" hangingPunct="0">
              <a:spcBef>
                <a:spcPct val="20000"/>
              </a:spcBef>
              <a:buFontTx/>
              <a:buChar char="•"/>
            </a:pPr>
            <a:r>
              <a:rPr lang="en-GB" altLang="zh-CN" sz="2000" dirty="0">
                <a:latin typeface="Helvetica" charset="0"/>
                <a:ea typeface="SimSun" pitchFamily="2" charset="-122"/>
              </a:rPr>
              <a:t> Advisory on data pre-processing (for suitable operations, limited)</a:t>
            </a:r>
          </a:p>
          <a:p>
            <a:pPr marL="760413" lvl="1" indent="-285750" eaLnBrk="0" hangingPunct="0">
              <a:spcBef>
                <a:spcPct val="20000"/>
              </a:spcBef>
              <a:buFontTx/>
              <a:buChar char="–"/>
            </a:pPr>
            <a:r>
              <a:rPr lang="en-GB" altLang="zh-CN" sz="2400" dirty="0">
                <a:latin typeface="Helvetica" charset="0"/>
                <a:ea typeface="SimSun" pitchFamily="2" charset="-122"/>
              </a:rPr>
              <a:t>Balancing the strength of human and machine</a:t>
            </a:r>
          </a:p>
          <a:p>
            <a:endParaRPr lang="en-GB" dirty="0"/>
          </a:p>
        </p:txBody>
      </p:sp>
      <p:sp>
        <p:nvSpPr>
          <p:cNvPr id="15363" name="Content Placeholder 8"/>
          <p:cNvSpPr>
            <a:spLocks/>
          </p:cNvSpPr>
          <p:nvPr/>
        </p:nvSpPr>
        <p:spPr bwMode="auto">
          <a:xfrm>
            <a:off x="2024034" y="928670"/>
            <a:ext cx="8255000" cy="472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284163" indent="-284163" eaLnBrk="0" hangingPunct="0">
              <a:buFontTx/>
              <a:buChar char="•"/>
            </a:pPr>
            <a:endParaRPr lang="en-GB" altLang="zh-CN" sz="2400" dirty="0">
              <a:latin typeface="Helvetica" charset="0"/>
              <a:ea typeface="SimSun" pitchFamily="2" charset="-122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SEMMA (Sample, Explore, Modify, Model and Assess)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9</a:t>
            </a:fld>
            <a:endParaRPr lang="en-GB"/>
          </a:p>
        </p:txBody>
      </p:sp>
      <p:sp>
        <p:nvSpPr>
          <p:cNvPr id="2" name="Content Placeholder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Sample, Explore, Modify, Model and Assess</a:t>
            </a:r>
          </a:p>
          <a:p>
            <a:pPr lvl="1"/>
            <a:r>
              <a:rPr lang="en-GB" dirty="0"/>
              <a:t>SAS Institute </a:t>
            </a:r>
            <a:r>
              <a:rPr lang="en-GB" dirty="0" err="1"/>
              <a:t>Inc</a:t>
            </a:r>
            <a:endParaRPr lang="en-GB" dirty="0"/>
          </a:p>
          <a:p>
            <a:r>
              <a:rPr lang="en-GB" dirty="0"/>
              <a:t>Sample</a:t>
            </a:r>
          </a:p>
          <a:p>
            <a:pPr lvl="1"/>
            <a:r>
              <a:rPr lang="en-GB" dirty="0"/>
              <a:t>Select the dataset for modelling</a:t>
            </a:r>
          </a:p>
          <a:p>
            <a:r>
              <a:rPr lang="en-GB" dirty="0"/>
              <a:t>Explore</a:t>
            </a:r>
          </a:p>
          <a:p>
            <a:pPr lvl="1"/>
            <a:r>
              <a:rPr lang="en-GB" dirty="0"/>
              <a:t>Look for interesting stuff using data visualisation</a:t>
            </a:r>
          </a:p>
          <a:p>
            <a:r>
              <a:rPr lang="en-GB" dirty="0"/>
              <a:t>Modify</a:t>
            </a:r>
          </a:p>
          <a:p>
            <a:pPr lvl="1"/>
            <a:r>
              <a:rPr lang="en-GB" dirty="0"/>
              <a:t>Clean the data as necessary, transforming and modifying variables as appropriate</a:t>
            </a:r>
          </a:p>
          <a:p>
            <a:r>
              <a:rPr lang="en-GB" dirty="0"/>
              <a:t>Model</a:t>
            </a:r>
          </a:p>
          <a:p>
            <a:pPr lvl="1"/>
            <a:r>
              <a:rPr lang="en-GB" dirty="0"/>
              <a:t>Apply various data mining techniques</a:t>
            </a:r>
          </a:p>
          <a:p>
            <a:r>
              <a:rPr lang="en-GB" dirty="0"/>
              <a:t>Assess</a:t>
            </a:r>
          </a:p>
          <a:p>
            <a:pPr lvl="1"/>
            <a:r>
              <a:rPr lang="en-GB" dirty="0"/>
              <a:t>Evaluate the reliability and usefulness of the models</a:t>
            </a:r>
          </a:p>
        </p:txBody>
      </p:sp>
    </p:spTree>
    <p:extLst>
      <p:ext uri="{BB962C8B-B14F-4D97-AF65-F5344CB8AC3E}">
        <p14:creationId xmlns:p14="http://schemas.microsoft.com/office/powerpoint/2010/main" val="59006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CRISP-DM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10</a:t>
            </a:fld>
            <a:endParaRPr lang="en-GB"/>
          </a:p>
        </p:txBody>
      </p:sp>
      <p:sp>
        <p:nvSpPr>
          <p:cNvPr id="2" name="Content Placeholder 1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 marL="109728" indent="0">
              <a:buNone/>
            </a:pPr>
            <a:r>
              <a:rPr lang="en-GB" sz="3200" dirty="0" err="1">
                <a:solidFill>
                  <a:srgbClr val="C00000"/>
                </a:solidFill>
              </a:rPr>
              <a:t>CR</a:t>
            </a:r>
            <a:r>
              <a:rPr lang="en-GB" sz="3200" dirty="0" err="1"/>
              <a:t>oss</a:t>
            </a:r>
            <a:r>
              <a:rPr lang="en-GB" sz="3200" dirty="0"/>
              <a:t> </a:t>
            </a:r>
            <a:r>
              <a:rPr lang="en-GB" sz="3200" dirty="0">
                <a:solidFill>
                  <a:srgbClr val="C00000"/>
                </a:solidFill>
              </a:rPr>
              <a:t>I</a:t>
            </a:r>
            <a:r>
              <a:rPr lang="en-GB" sz="3200" dirty="0"/>
              <a:t>ndustry </a:t>
            </a:r>
            <a:r>
              <a:rPr lang="en-GB" sz="3200" dirty="0">
                <a:solidFill>
                  <a:srgbClr val="C00000"/>
                </a:solidFill>
              </a:rPr>
              <a:t>S</a:t>
            </a:r>
            <a:r>
              <a:rPr lang="en-GB" sz="3200" dirty="0"/>
              <a:t>tandard </a:t>
            </a:r>
            <a:r>
              <a:rPr lang="en-GB" sz="3200" dirty="0">
                <a:solidFill>
                  <a:srgbClr val="C00000"/>
                </a:solidFill>
              </a:rPr>
              <a:t>P</a:t>
            </a:r>
            <a:r>
              <a:rPr lang="en-GB" sz="3200" dirty="0"/>
              <a:t>rocess for </a:t>
            </a:r>
            <a:r>
              <a:rPr lang="en-GB" sz="3200" dirty="0">
                <a:solidFill>
                  <a:srgbClr val="C00000"/>
                </a:solidFill>
              </a:rPr>
              <a:t>D</a:t>
            </a:r>
            <a:r>
              <a:rPr lang="en-GB" sz="3200" dirty="0"/>
              <a:t>ata </a:t>
            </a:r>
            <a:r>
              <a:rPr lang="en-GB" sz="3200" dirty="0">
                <a:solidFill>
                  <a:srgbClr val="C00000"/>
                </a:solidFill>
              </a:rPr>
              <a:t>M</a:t>
            </a:r>
            <a:r>
              <a:rPr lang="en-GB" sz="3200" dirty="0"/>
              <a:t>ining</a:t>
            </a:r>
          </a:p>
          <a:p>
            <a:endParaRPr lang="en-GB" dirty="0"/>
          </a:p>
          <a:p>
            <a:r>
              <a:rPr lang="en-GB" dirty="0"/>
              <a:t>Non-proprietary</a:t>
            </a:r>
          </a:p>
          <a:p>
            <a:r>
              <a:rPr lang="en-GB" dirty="0"/>
              <a:t>Application/Industry-neutral</a:t>
            </a:r>
          </a:p>
          <a:p>
            <a:r>
              <a:rPr lang="en-GB" dirty="0"/>
              <a:t>Tool-neutral</a:t>
            </a:r>
          </a:p>
          <a:p>
            <a:r>
              <a:rPr lang="en-GB" dirty="0"/>
              <a:t>Focus on business issues as well as technical analysis</a:t>
            </a:r>
          </a:p>
          <a:p>
            <a:r>
              <a:rPr lang="en-GB" dirty="0"/>
              <a:t>Framework for guidance</a:t>
            </a:r>
          </a:p>
          <a:p>
            <a:r>
              <a:rPr lang="en-GB" dirty="0"/>
              <a:t>Experience base (including templates for analysis)</a:t>
            </a:r>
          </a:p>
        </p:txBody>
      </p:sp>
    </p:spTree>
    <p:extLst>
      <p:ext uri="{BB962C8B-B14F-4D97-AF65-F5344CB8AC3E}">
        <p14:creationId xmlns:p14="http://schemas.microsoft.com/office/powerpoint/2010/main" val="38157333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Process Standardisation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11</a:t>
            </a:fld>
            <a:endParaRPr lang="en-GB"/>
          </a:p>
        </p:txBody>
      </p:sp>
      <p:sp>
        <p:nvSpPr>
          <p:cNvPr id="2" name="Content Placeholder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pPr marL="274638" indent="-274638"/>
            <a:r>
              <a:rPr lang="en-US" altLang="ko-KR" dirty="0">
                <a:solidFill>
                  <a:srgbClr val="003300"/>
                </a:solidFill>
              </a:rPr>
              <a:t>Initiative launched in late 1996 by three “veterans” of data mining market.</a:t>
            </a:r>
          </a:p>
          <a:p>
            <a:pPr marL="530670" lvl="1" indent="-274638"/>
            <a:r>
              <a:rPr lang="en-US" altLang="ko-KR" dirty="0"/>
              <a:t>Daimler Chrysler (then Daimler-Benz), SPSS (then ISL) , NCR</a:t>
            </a:r>
            <a:endParaRPr lang="en-US" altLang="ko-KR" sz="700" dirty="0"/>
          </a:p>
          <a:p>
            <a:pPr marL="274638" indent="-274638"/>
            <a:r>
              <a:rPr lang="en-US" altLang="ko-KR" dirty="0">
                <a:solidFill>
                  <a:srgbClr val="003300"/>
                </a:solidFill>
              </a:rPr>
              <a:t>Developed and refined through series of workshops</a:t>
            </a:r>
          </a:p>
          <a:p>
            <a:pPr marL="530670" lvl="1" indent="-274638"/>
            <a:r>
              <a:rPr lang="en-US" altLang="ko-KR" dirty="0">
                <a:solidFill>
                  <a:srgbClr val="3972A3"/>
                </a:solidFill>
              </a:rPr>
              <a:t>1997-1999</a:t>
            </a:r>
          </a:p>
          <a:p>
            <a:pPr marL="274638" indent="-274638"/>
            <a:r>
              <a:rPr lang="en-US" altLang="ko-KR" dirty="0">
                <a:solidFill>
                  <a:srgbClr val="003300"/>
                </a:solidFill>
              </a:rPr>
              <a:t>Over 300 organization contributed to the process model</a:t>
            </a:r>
            <a:endParaRPr lang="en-US" altLang="ko-KR" sz="1100" dirty="0">
              <a:solidFill>
                <a:srgbClr val="003300"/>
              </a:solidFill>
            </a:endParaRPr>
          </a:p>
          <a:p>
            <a:pPr marL="274638" indent="-274638"/>
            <a:r>
              <a:rPr lang="en-US" altLang="ko-KR" dirty="0">
                <a:solidFill>
                  <a:srgbClr val="003300"/>
                </a:solidFill>
              </a:rPr>
              <a:t>Published CRISP-DM 1.0</a:t>
            </a:r>
            <a:r>
              <a:rPr lang="en-US" altLang="ko-KR" dirty="0"/>
              <a:t> (1999)</a:t>
            </a:r>
            <a:endParaRPr lang="en-US" altLang="ko-KR" sz="1100" dirty="0"/>
          </a:p>
          <a:p>
            <a:pPr marL="274638" indent="-274638"/>
            <a:r>
              <a:rPr lang="en-US" altLang="ko-KR" dirty="0">
                <a:solidFill>
                  <a:srgbClr val="003300"/>
                </a:solidFill>
              </a:rPr>
              <a:t>Over 200 members of the CRISP-DM SIG worldwide</a:t>
            </a:r>
          </a:p>
          <a:p>
            <a:pPr marL="530670" lvl="1" indent="-274638"/>
            <a:r>
              <a:rPr lang="en-US" altLang="ko-KR" b="1" dirty="0"/>
              <a:t>DM Vendors </a:t>
            </a:r>
            <a:r>
              <a:rPr lang="en-US" altLang="ko-KR" dirty="0"/>
              <a:t>- SPSS, NCR, IBM, SAS, SGI, Data Distilleries, </a:t>
            </a:r>
            <a:r>
              <a:rPr lang="en-US" altLang="ko-KR" dirty="0" err="1"/>
              <a:t>Syllogic</a:t>
            </a:r>
            <a:r>
              <a:rPr lang="en-US" altLang="ko-KR" dirty="0"/>
              <a:t>, etc.</a:t>
            </a:r>
          </a:p>
          <a:p>
            <a:pPr marL="530670" lvl="1" indent="-274638"/>
            <a:r>
              <a:rPr lang="en-US" altLang="ko-KR" b="1" dirty="0"/>
              <a:t>System Suppliers / consultants </a:t>
            </a:r>
            <a:r>
              <a:rPr lang="en-US" altLang="ko-KR" dirty="0"/>
              <a:t>- Cap Gemini, ICL Retail, Deloitte &amp; </a:t>
            </a:r>
            <a:r>
              <a:rPr lang="en-US" altLang="ko-KR" dirty="0" err="1"/>
              <a:t>Touche</a:t>
            </a:r>
            <a:r>
              <a:rPr lang="en-US" altLang="ko-KR" dirty="0"/>
              <a:t>, etc.</a:t>
            </a:r>
          </a:p>
          <a:p>
            <a:pPr marL="530670" lvl="1" indent="-274638"/>
            <a:r>
              <a:rPr lang="en-US" altLang="ko-KR" sz="2000" b="1" dirty="0"/>
              <a:t>End Users  </a:t>
            </a:r>
            <a:r>
              <a:rPr lang="en-US" altLang="ko-KR" sz="2000" dirty="0"/>
              <a:t>- BT, ABB, Lloyds Bank, </a:t>
            </a:r>
            <a:r>
              <a:rPr lang="en-US" altLang="ko-KR" sz="2000" dirty="0" err="1"/>
              <a:t>AirTouch</a:t>
            </a:r>
            <a:r>
              <a:rPr lang="en-US" altLang="ko-KR" sz="2000" dirty="0"/>
              <a:t>, Experian, etc.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8239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CRISP-DM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12</a:t>
            </a:fld>
            <a:endParaRPr lang="en-GB"/>
          </a:p>
        </p:txBody>
      </p:sp>
      <p:sp>
        <p:nvSpPr>
          <p:cNvPr id="2" name="Content Placeholder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 dirty="0"/>
              <a:t>6-phase cycle</a:t>
            </a:r>
          </a:p>
          <a:p>
            <a:pPr lvl="1"/>
            <a:r>
              <a:rPr lang="en-GB" dirty="0"/>
              <a:t>Business Understanding</a:t>
            </a:r>
          </a:p>
          <a:p>
            <a:pPr lvl="1"/>
            <a:r>
              <a:rPr lang="en-GB" dirty="0"/>
              <a:t>Data Understanding</a:t>
            </a:r>
          </a:p>
          <a:p>
            <a:pPr lvl="1"/>
            <a:r>
              <a:rPr lang="en-GB" dirty="0"/>
              <a:t>Data Preparation</a:t>
            </a:r>
          </a:p>
          <a:p>
            <a:pPr lvl="1"/>
            <a:r>
              <a:rPr lang="en-GB" dirty="0"/>
              <a:t>Modelling</a:t>
            </a:r>
          </a:p>
          <a:p>
            <a:pPr lvl="1"/>
            <a:r>
              <a:rPr lang="en-GB" dirty="0"/>
              <a:t>Evaluation</a:t>
            </a:r>
          </a:p>
          <a:p>
            <a:pPr lvl="1"/>
            <a:r>
              <a:rPr lang="en-GB" dirty="0"/>
              <a:t>Deployment</a:t>
            </a:r>
          </a:p>
          <a:p>
            <a:endParaRPr lang="en-GB" dirty="0"/>
          </a:p>
        </p:txBody>
      </p:sp>
      <p:pic>
        <p:nvPicPr>
          <p:cNvPr id="5" name="Picture 1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256"/>
          <a:stretch>
            <a:fillRect/>
          </a:stretch>
        </p:blipFill>
        <p:spPr>
          <a:xfrm>
            <a:off x="6851374" y="1399707"/>
            <a:ext cx="4549701" cy="4530463"/>
          </a:xfrm>
          <a:prstGeom prst="rect">
            <a:avLst/>
          </a:prstGeom>
          <a:noFill/>
          <a:ln/>
        </p:spPr>
      </p:pic>
    </p:spTree>
    <p:extLst>
      <p:ext uri="{BB962C8B-B14F-4D97-AF65-F5344CB8AC3E}">
        <p14:creationId xmlns:p14="http://schemas.microsoft.com/office/powerpoint/2010/main" val="31187189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520AA69E-513E-E3F5-B1F6-8445916D80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Activity - CRISP-DM Phases Investigation &amp; Presentation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488D3F-4368-0E14-6E9F-CFBCFE7087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5451B-1D68-4A3B-9773-114939DC3056}" type="slidenum">
              <a:rPr lang="en-GB" smtClean="0"/>
              <a:t>13</a:t>
            </a:fld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9AB5E40-A371-2E8F-513F-EBEC9CEFA9B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 dirty="0"/>
              <a:t>Objective: Explore and present key phases of the CRISP-DM framework in groups.</a:t>
            </a:r>
          </a:p>
          <a:p>
            <a:r>
              <a:rPr lang="en-GB" dirty="0"/>
              <a:t>Group Tasks:</a:t>
            </a:r>
            <a:br>
              <a:rPr lang="en-GB" dirty="0"/>
            </a:br>
            <a:r>
              <a:rPr lang="en-GB" dirty="0"/>
              <a:t>Each group investigates one or two phases:</a:t>
            </a:r>
          </a:p>
          <a:p>
            <a:pPr lvl="1"/>
            <a:r>
              <a:rPr lang="en-GB" dirty="0"/>
              <a:t> Business Understanding</a:t>
            </a:r>
          </a:p>
          <a:p>
            <a:pPr lvl="1"/>
            <a:r>
              <a:rPr lang="en-GB" dirty="0"/>
              <a:t> Data Understanding</a:t>
            </a:r>
          </a:p>
          <a:p>
            <a:pPr lvl="1"/>
            <a:r>
              <a:rPr lang="en-GB" dirty="0"/>
              <a:t> Data Preparation</a:t>
            </a:r>
          </a:p>
          <a:p>
            <a:pPr lvl="1"/>
            <a:r>
              <a:rPr lang="en-GB" dirty="0"/>
              <a:t> Modelling</a:t>
            </a:r>
          </a:p>
          <a:p>
            <a:pPr lvl="1"/>
            <a:r>
              <a:rPr lang="en-GB" dirty="0"/>
              <a:t> Evaluation</a:t>
            </a:r>
          </a:p>
          <a:p>
            <a:pPr lvl="1"/>
            <a:r>
              <a:rPr lang="en-GB" dirty="0"/>
              <a:t> Deployment</a:t>
            </a:r>
          </a:p>
          <a:p>
            <a:r>
              <a:rPr lang="en-GB" dirty="0"/>
              <a:t>Presentation (5-7 mins): Purpose &amp; key tasks - Challenges &amp; tools used - Real-world example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9490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0ECBF4-B52F-1AF7-4185-219E745EC5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CRISP-DM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643AB1C-E662-949F-8C26-5C8B90A1AC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5451B-1D68-4A3B-9773-114939DC3056}" type="slidenum">
              <a:rPr lang="en-GB" smtClean="0"/>
              <a:t>14</a:t>
            </a:fld>
            <a:endParaRPr lang="en-GB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BF28532-2319-36AB-8423-4BEF13D2AAA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RISP-DM (Cross-Industry Standard Process for Data Mining) is a widely used framework for data mining projects. </a:t>
            </a:r>
          </a:p>
          <a:p>
            <a:pPr lvl="1"/>
            <a:r>
              <a:rPr lang="en-GB" dirty="0"/>
              <a:t>It provides a structured, systematic approach to extracting insights from data.</a:t>
            </a:r>
          </a:p>
          <a:p>
            <a:r>
              <a:rPr lang="en-GB" b="1" dirty="0"/>
              <a:t>Key Features:</a:t>
            </a:r>
          </a:p>
          <a:p>
            <a:pPr lvl="1"/>
            <a:r>
              <a:rPr lang="en-GB" dirty="0"/>
              <a:t>Industry-neutral and tool-independent</a:t>
            </a:r>
          </a:p>
          <a:p>
            <a:pPr lvl="1"/>
            <a:r>
              <a:rPr lang="en-GB" dirty="0"/>
              <a:t>Focuses on both business and technical aspects</a:t>
            </a:r>
          </a:p>
          <a:p>
            <a:pPr lvl="1"/>
            <a:r>
              <a:rPr lang="en-GB" dirty="0"/>
              <a:t>Iterative and flexible methodology</a:t>
            </a:r>
          </a:p>
        </p:txBody>
      </p:sp>
    </p:spTree>
    <p:extLst>
      <p:ext uri="{BB962C8B-B14F-4D97-AF65-F5344CB8AC3E}">
        <p14:creationId xmlns:p14="http://schemas.microsoft.com/office/powerpoint/2010/main" val="20382943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A39507-07C6-858C-A8D1-D8C3ACE2CF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8C2D86-FDBE-E3E9-93E0-28C68DF500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CRISP-DM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31CD11F-2AA5-9E63-57A6-646CCFBE64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5451B-1D68-4A3B-9773-114939DC3056}" type="slidenum">
              <a:rPr lang="en-GB" smtClean="0"/>
              <a:t>15</a:t>
            </a:fld>
            <a:endParaRPr lang="en-GB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1A4E83A-8439-6A7C-07A9-6FB423B7560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The 6 Phases:</a:t>
            </a:r>
          </a:p>
          <a:p>
            <a:pPr marL="914400" lvl="1" indent="-457200">
              <a:buSzPct val="80000"/>
              <a:buFont typeface="+mj-lt"/>
              <a:buAutoNum type="arabicParenR"/>
            </a:pPr>
            <a:r>
              <a:rPr lang="en-GB" b="1" dirty="0"/>
              <a:t>Business Understanding</a:t>
            </a:r>
            <a:r>
              <a:rPr lang="en-GB" dirty="0"/>
              <a:t> – Project objective &amp; requirements, DM problem definition</a:t>
            </a:r>
          </a:p>
          <a:p>
            <a:pPr marL="914400" lvl="1" indent="-457200">
              <a:buSzPct val="80000"/>
              <a:buFont typeface="+mj-lt"/>
              <a:buAutoNum type="arabicParenR"/>
            </a:pPr>
            <a:r>
              <a:rPr lang="en-GB" b="1" dirty="0"/>
              <a:t>Data Understanding</a:t>
            </a:r>
            <a:r>
              <a:rPr lang="en-GB" dirty="0"/>
              <a:t> – Data collection and familiarisation, data quality review</a:t>
            </a:r>
          </a:p>
          <a:p>
            <a:pPr marL="914400" lvl="1" indent="-457200">
              <a:buSzPct val="80000"/>
              <a:buFont typeface="+mj-lt"/>
              <a:buAutoNum type="arabicParenR"/>
            </a:pPr>
            <a:r>
              <a:rPr lang="en-GB" b="1" dirty="0"/>
              <a:t>Data Preparation</a:t>
            </a:r>
            <a:r>
              <a:rPr lang="en-GB" dirty="0"/>
              <a:t> – Table, record &amp; attribute selection, transformation &amp; cleaning</a:t>
            </a:r>
          </a:p>
          <a:p>
            <a:pPr marL="914400" lvl="1" indent="-457200">
              <a:buSzPct val="80000"/>
              <a:buFont typeface="+mj-lt"/>
              <a:buAutoNum type="arabicParenR"/>
            </a:pPr>
            <a:r>
              <a:rPr lang="en-GB" b="1" dirty="0"/>
              <a:t>Modelling</a:t>
            </a:r>
            <a:r>
              <a:rPr lang="en-GB" dirty="0"/>
              <a:t> – Modelling techniques selection, calibration &amp; application</a:t>
            </a:r>
          </a:p>
          <a:p>
            <a:pPr marL="914400" lvl="1" indent="-457200">
              <a:buSzPct val="80000"/>
              <a:buFont typeface="+mj-lt"/>
              <a:buAutoNum type="arabicParenR"/>
            </a:pPr>
            <a:r>
              <a:rPr lang="en-GB" b="1" dirty="0"/>
              <a:t>Evaluation</a:t>
            </a:r>
            <a:r>
              <a:rPr lang="en-GB" dirty="0"/>
              <a:t> – Evaluation of business &amp; issues achievements</a:t>
            </a:r>
          </a:p>
          <a:p>
            <a:pPr marL="914400" lvl="1" indent="-457200">
              <a:buSzPct val="80000"/>
              <a:buFont typeface="+mj-lt"/>
              <a:buAutoNum type="arabicParenR"/>
            </a:pPr>
            <a:r>
              <a:rPr lang="en-GB" b="1" dirty="0"/>
              <a:t>Deployment</a:t>
            </a:r>
            <a:r>
              <a:rPr lang="en-GB" dirty="0"/>
              <a:t> – Deploy the results of the model and repeat as necessary</a:t>
            </a:r>
          </a:p>
          <a:p>
            <a:endParaRPr lang="en-GB" dirty="0"/>
          </a:p>
          <a:p>
            <a:r>
              <a:rPr lang="en-GB" b="1" dirty="0"/>
              <a:t>Iterative Cycle:</a:t>
            </a:r>
            <a:r>
              <a:rPr lang="en-GB" dirty="0"/>
              <a:t> These phases are not strictly linear but often require revisiting previous steps to refine insights.</a:t>
            </a:r>
          </a:p>
        </p:txBody>
      </p:sp>
    </p:spTree>
    <p:extLst>
      <p:ext uri="{BB962C8B-B14F-4D97-AF65-F5344CB8AC3E}">
        <p14:creationId xmlns:p14="http://schemas.microsoft.com/office/powerpoint/2010/main" val="2890175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Phase 1 – Business Understanding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16</a:t>
            </a:fld>
            <a:endParaRPr lang="en-GB"/>
          </a:p>
        </p:txBody>
      </p:sp>
      <p:grpSp>
        <p:nvGrpSpPr>
          <p:cNvPr id="5" name="Group 102"/>
          <p:cNvGrpSpPr>
            <a:grpSpLocks/>
          </p:cNvGrpSpPr>
          <p:nvPr/>
        </p:nvGrpSpPr>
        <p:grpSpPr bwMode="auto">
          <a:xfrm>
            <a:off x="2053766" y="1442797"/>
            <a:ext cx="8595919" cy="804287"/>
            <a:chOff x="476" y="935"/>
            <a:chExt cx="5171" cy="454"/>
          </a:xfrm>
        </p:grpSpPr>
        <p:sp>
          <p:nvSpPr>
            <p:cNvPr id="6" name="AutoShape 8"/>
            <p:cNvSpPr>
              <a:spLocks noChangeArrowheads="1"/>
            </p:cNvSpPr>
            <p:nvPr/>
          </p:nvSpPr>
          <p:spPr bwMode="auto">
            <a:xfrm>
              <a:off x="476" y="935"/>
              <a:ext cx="1088" cy="453"/>
            </a:xfrm>
            <a:prstGeom prst="homePlate">
              <a:avLst>
                <a:gd name="adj" fmla="val 60044"/>
              </a:avLst>
            </a:prstGeom>
            <a:ln>
              <a:headEnd/>
              <a:tailEnd/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wrap="none" anchor="ctr"/>
            <a:lstStyle/>
            <a:p>
              <a:pPr algn="ctr"/>
              <a:r>
                <a:rPr lang="en-US" altLang="ko-KR" sz="1300" dirty="0">
                  <a:solidFill>
                    <a:schemeClr val="bg1"/>
                  </a:solidFill>
                </a:rPr>
                <a:t>Business</a:t>
              </a:r>
            </a:p>
            <a:p>
              <a:pPr algn="ctr"/>
              <a:r>
                <a:rPr lang="en-US" altLang="ko-KR" sz="1300" dirty="0">
                  <a:solidFill>
                    <a:schemeClr val="bg1"/>
                  </a:solidFill>
                </a:rPr>
                <a:t>Understanding</a:t>
              </a:r>
            </a:p>
          </p:txBody>
        </p:sp>
        <p:sp>
          <p:nvSpPr>
            <p:cNvPr id="7" name="AutoShape 31"/>
            <p:cNvSpPr>
              <a:spLocks noChangeArrowheads="1"/>
            </p:cNvSpPr>
            <p:nvPr/>
          </p:nvSpPr>
          <p:spPr bwMode="auto">
            <a:xfrm>
              <a:off x="1338" y="935"/>
              <a:ext cx="1043" cy="454"/>
            </a:xfrm>
            <a:prstGeom prst="chevron">
              <a:avLst>
                <a:gd name="adj" fmla="val 57434"/>
              </a:avLst>
            </a:prstGeom>
            <a:solidFill>
              <a:srgbClr val="99CC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400">
                  <a:solidFill>
                    <a:srgbClr val="003300"/>
                  </a:solidFill>
                </a:rPr>
                <a:t>     </a:t>
              </a:r>
              <a:r>
                <a:rPr lang="en-US" altLang="ko-KR" sz="1300">
                  <a:solidFill>
                    <a:srgbClr val="003300"/>
                  </a:solidFill>
                </a:rPr>
                <a:t>Data</a:t>
              </a:r>
            </a:p>
            <a:p>
              <a:pPr algn="ctr"/>
              <a:r>
                <a:rPr lang="en-US" altLang="ko-KR" sz="1300">
                  <a:solidFill>
                    <a:srgbClr val="003300"/>
                  </a:solidFill>
                </a:rPr>
                <a:t>     Understanding</a:t>
              </a:r>
            </a:p>
          </p:txBody>
        </p:sp>
        <p:sp>
          <p:nvSpPr>
            <p:cNvPr id="8" name="AutoShape 35"/>
            <p:cNvSpPr>
              <a:spLocks noChangeArrowheads="1"/>
            </p:cNvSpPr>
            <p:nvPr/>
          </p:nvSpPr>
          <p:spPr bwMode="auto">
            <a:xfrm>
              <a:off x="2154" y="935"/>
              <a:ext cx="1043" cy="454"/>
            </a:xfrm>
            <a:prstGeom prst="chevron">
              <a:avLst>
                <a:gd name="adj" fmla="val 57434"/>
              </a:avLst>
            </a:prstGeom>
            <a:solidFill>
              <a:srgbClr val="99CC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400">
                  <a:solidFill>
                    <a:srgbClr val="003300"/>
                  </a:solidFill>
                </a:rPr>
                <a:t>     </a:t>
              </a:r>
              <a:r>
                <a:rPr lang="en-US" altLang="ko-KR" sz="1300">
                  <a:solidFill>
                    <a:srgbClr val="003300"/>
                  </a:solidFill>
                </a:rPr>
                <a:t>Data</a:t>
              </a:r>
            </a:p>
            <a:p>
              <a:pPr algn="ctr"/>
              <a:r>
                <a:rPr lang="en-US" altLang="ko-KR" sz="1300">
                  <a:solidFill>
                    <a:srgbClr val="003300"/>
                  </a:solidFill>
                </a:rPr>
                <a:t>     Preparation</a:t>
              </a:r>
            </a:p>
          </p:txBody>
        </p:sp>
        <p:sp>
          <p:nvSpPr>
            <p:cNvPr id="9" name="AutoShape 36"/>
            <p:cNvSpPr>
              <a:spLocks noChangeArrowheads="1"/>
            </p:cNvSpPr>
            <p:nvPr/>
          </p:nvSpPr>
          <p:spPr bwMode="auto">
            <a:xfrm>
              <a:off x="2971" y="935"/>
              <a:ext cx="1043" cy="454"/>
            </a:xfrm>
            <a:prstGeom prst="chevron">
              <a:avLst>
                <a:gd name="adj" fmla="val 57434"/>
              </a:avLst>
            </a:prstGeom>
            <a:solidFill>
              <a:srgbClr val="99CC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400" dirty="0">
                  <a:solidFill>
                    <a:srgbClr val="003300"/>
                  </a:solidFill>
                </a:rPr>
                <a:t>     </a:t>
              </a:r>
              <a:r>
                <a:rPr lang="en-US" altLang="ko-KR" sz="1300" dirty="0">
                  <a:solidFill>
                    <a:srgbClr val="003300"/>
                  </a:solidFill>
                </a:rPr>
                <a:t>Modelling</a:t>
              </a:r>
            </a:p>
          </p:txBody>
        </p:sp>
        <p:sp>
          <p:nvSpPr>
            <p:cNvPr id="10" name="AutoShape 37"/>
            <p:cNvSpPr>
              <a:spLocks noChangeArrowheads="1"/>
            </p:cNvSpPr>
            <p:nvPr/>
          </p:nvSpPr>
          <p:spPr bwMode="auto">
            <a:xfrm>
              <a:off x="4604" y="935"/>
              <a:ext cx="1043" cy="454"/>
            </a:xfrm>
            <a:prstGeom prst="chevron">
              <a:avLst>
                <a:gd name="adj" fmla="val 57434"/>
              </a:avLst>
            </a:prstGeom>
            <a:solidFill>
              <a:srgbClr val="99CC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400">
                  <a:solidFill>
                    <a:srgbClr val="003300"/>
                  </a:solidFill>
                </a:rPr>
                <a:t>     </a:t>
              </a:r>
              <a:r>
                <a:rPr lang="en-US" altLang="ko-KR" sz="1300">
                  <a:solidFill>
                    <a:srgbClr val="003300"/>
                  </a:solidFill>
                </a:rPr>
                <a:t>Deployment</a:t>
              </a:r>
            </a:p>
          </p:txBody>
        </p:sp>
        <p:sp>
          <p:nvSpPr>
            <p:cNvPr id="11" name="AutoShape 38"/>
            <p:cNvSpPr>
              <a:spLocks noChangeArrowheads="1"/>
            </p:cNvSpPr>
            <p:nvPr/>
          </p:nvSpPr>
          <p:spPr bwMode="auto">
            <a:xfrm>
              <a:off x="3787" y="935"/>
              <a:ext cx="1043" cy="454"/>
            </a:xfrm>
            <a:prstGeom prst="chevron">
              <a:avLst>
                <a:gd name="adj" fmla="val 57434"/>
              </a:avLst>
            </a:prstGeom>
            <a:solidFill>
              <a:srgbClr val="99CC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400">
                  <a:solidFill>
                    <a:srgbClr val="003300"/>
                  </a:solidFill>
                </a:rPr>
                <a:t>     </a:t>
              </a:r>
              <a:r>
                <a:rPr lang="en-US" altLang="ko-KR" sz="1300">
                  <a:solidFill>
                    <a:srgbClr val="003300"/>
                  </a:solidFill>
                </a:rPr>
                <a:t>Evaluation</a:t>
              </a:r>
            </a:p>
          </p:txBody>
        </p:sp>
      </p:grpSp>
      <p:grpSp>
        <p:nvGrpSpPr>
          <p:cNvPr id="12" name="Group 103"/>
          <p:cNvGrpSpPr>
            <a:grpSpLocks/>
          </p:cNvGrpSpPr>
          <p:nvPr/>
        </p:nvGrpSpPr>
        <p:grpSpPr bwMode="auto">
          <a:xfrm>
            <a:off x="2198228" y="2378974"/>
            <a:ext cx="7992492" cy="3456310"/>
            <a:chOff x="567" y="1434"/>
            <a:chExt cx="4808" cy="1951"/>
          </a:xfrm>
        </p:grpSpPr>
        <p:sp>
          <p:nvSpPr>
            <p:cNvPr id="13" name="AutoShape 40"/>
            <p:cNvSpPr>
              <a:spLocks noChangeArrowheads="1"/>
            </p:cNvSpPr>
            <p:nvPr/>
          </p:nvSpPr>
          <p:spPr bwMode="auto">
            <a:xfrm>
              <a:off x="2200" y="3067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/>
                <a:t>Format</a:t>
              </a:r>
            </a:p>
            <a:p>
              <a:pPr algn="ctr"/>
              <a:r>
                <a:rPr lang="en-US" altLang="ko-KR" sz="1100"/>
                <a:t>Data</a:t>
              </a:r>
            </a:p>
          </p:txBody>
        </p:sp>
        <p:sp>
          <p:nvSpPr>
            <p:cNvPr id="14" name="AutoShape 73"/>
            <p:cNvSpPr>
              <a:spLocks noChangeArrowheads="1"/>
            </p:cNvSpPr>
            <p:nvPr/>
          </p:nvSpPr>
          <p:spPr bwMode="auto">
            <a:xfrm>
              <a:off x="2200" y="2659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/>
                <a:t>Integrate</a:t>
              </a:r>
            </a:p>
            <a:p>
              <a:pPr algn="ctr"/>
              <a:r>
                <a:rPr lang="en-US" altLang="ko-KR" sz="1100"/>
                <a:t>Data</a:t>
              </a:r>
            </a:p>
          </p:txBody>
        </p:sp>
        <p:sp>
          <p:nvSpPr>
            <p:cNvPr id="15" name="AutoShape 74"/>
            <p:cNvSpPr>
              <a:spLocks noChangeArrowheads="1"/>
            </p:cNvSpPr>
            <p:nvPr/>
          </p:nvSpPr>
          <p:spPr bwMode="auto">
            <a:xfrm>
              <a:off x="2200" y="2251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/>
                <a:t>Construct</a:t>
              </a:r>
            </a:p>
            <a:p>
              <a:pPr algn="ctr"/>
              <a:r>
                <a:rPr lang="en-US" altLang="ko-KR" sz="1100"/>
                <a:t>Data</a:t>
              </a:r>
            </a:p>
          </p:txBody>
        </p:sp>
        <p:sp>
          <p:nvSpPr>
            <p:cNvPr id="16" name="AutoShape 75"/>
            <p:cNvSpPr>
              <a:spLocks noChangeArrowheads="1"/>
            </p:cNvSpPr>
            <p:nvPr/>
          </p:nvSpPr>
          <p:spPr bwMode="auto">
            <a:xfrm>
              <a:off x="2200" y="1842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/>
                <a:t>Clean</a:t>
              </a:r>
            </a:p>
            <a:p>
              <a:pPr algn="ctr"/>
              <a:r>
                <a:rPr lang="en-US" altLang="ko-KR" sz="1100"/>
                <a:t>Data</a:t>
              </a:r>
            </a:p>
          </p:txBody>
        </p:sp>
        <p:sp>
          <p:nvSpPr>
            <p:cNvPr id="17" name="AutoShape 76"/>
            <p:cNvSpPr>
              <a:spLocks noChangeArrowheads="1"/>
            </p:cNvSpPr>
            <p:nvPr/>
          </p:nvSpPr>
          <p:spPr bwMode="auto">
            <a:xfrm>
              <a:off x="2200" y="1434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/>
                <a:t>Select</a:t>
              </a:r>
            </a:p>
            <a:p>
              <a:pPr algn="ctr"/>
              <a:r>
                <a:rPr lang="en-US" altLang="ko-KR" sz="1100"/>
                <a:t>Data</a:t>
              </a:r>
            </a:p>
          </p:txBody>
        </p:sp>
        <p:sp>
          <p:nvSpPr>
            <p:cNvPr id="18" name="AutoShape 77"/>
            <p:cNvSpPr>
              <a:spLocks noChangeArrowheads="1"/>
            </p:cNvSpPr>
            <p:nvPr/>
          </p:nvSpPr>
          <p:spPr bwMode="auto">
            <a:xfrm>
              <a:off x="567" y="1434"/>
              <a:ext cx="726" cy="318"/>
            </a:xfrm>
            <a:prstGeom prst="flowChartProcess">
              <a:avLst/>
            </a:prstGeom>
            <a:ln>
              <a:headEnd/>
              <a:tailEnd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wrap="none" anchor="ctr"/>
            <a:lstStyle/>
            <a:p>
              <a:pPr algn="ctr"/>
              <a:r>
                <a:rPr lang="en-US" altLang="ko-KR" sz="1100" dirty="0">
                  <a:solidFill>
                    <a:schemeClr val="tx1"/>
                  </a:solidFill>
                </a:rPr>
                <a:t>Determine</a:t>
              </a:r>
            </a:p>
            <a:p>
              <a:pPr algn="ctr"/>
              <a:r>
                <a:rPr lang="en-US" altLang="ko-KR" sz="1100" dirty="0">
                  <a:solidFill>
                    <a:schemeClr val="tx1"/>
                  </a:solidFill>
                </a:rPr>
                <a:t>Business</a:t>
              </a:r>
            </a:p>
            <a:p>
              <a:pPr algn="ctr"/>
              <a:r>
                <a:rPr lang="en-US" altLang="ko-KR" sz="1100" dirty="0">
                  <a:solidFill>
                    <a:schemeClr val="tx1"/>
                  </a:solidFill>
                </a:rPr>
                <a:t>Objectives</a:t>
              </a:r>
            </a:p>
          </p:txBody>
        </p:sp>
        <p:sp>
          <p:nvSpPr>
            <p:cNvPr id="19" name="AutoShape 78"/>
            <p:cNvSpPr>
              <a:spLocks noChangeArrowheads="1"/>
            </p:cNvSpPr>
            <p:nvPr/>
          </p:nvSpPr>
          <p:spPr bwMode="auto">
            <a:xfrm>
              <a:off x="4649" y="2659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/>
                <a:t>Review</a:t>
              </a:r>
            </a:p>
            <a:p>
              <a:pPr algn="ctr"/>
              <a:r>
                <a:rPr lang="en-US" altLang="ko-KR" sz="1100"/>
                <a:t>Project</a:t>
              </a:r>
            </a:p>
          </p:txBody>
        </p:sp>
        <p:sp>
          <p:nvSpPr>
            <p:cNvPr id="20" name="AutoShape 79"/>
            <p:cNvSpPr>
              <a:spLocks noChangeArrowheads="1"/>
            </p:cNvSpPr>
            <p:nvPr/>
          </p:nvSpPr>
          <p:spPr bwMode="auto">
            <a:xfrm>
              <a:off x="4649" y="2251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/>
                <a:t>Produce</a:t>
              </a:r>
            </a:p>
            <a:p>
              <a:pPr algn="ctr"/>
              <a:r>
                <a:rPr lang="en-US" altLang="ko-KR" sz="1100"/>
                <a:t>Final</a:t>
              </a:r>
            </a:p>
            <a:p>
              <a:pPr algn="ctr"/>
              <a:r>
                <a:rPr lang="en-US" altLang="ko-KR" sz="1100"/>
                <a:t>Report</a:t>
              </a:r>
            </a:p>
          </p:txBody>
        </p:sp>
        <p:sp>
          <p:nvSpPr>
            <p:cNvPr id="21" name="AutoShape 80"/>
            <p:cNvSpPr>
              <a:spLocks noChangeArrowheads="1"/>
            </p:cNvSpPr>
            <p:nvPr/>
          </p:nvSpPr>
          <p:spPr bwMode="auto">
            <a:xfrm>
              <a:off x="4649" y="1842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 dirty="0"/>
                <a:t>Plan Monitoring</a:t>
              </a:r>
            </a:p>
            <a:p>
              <a:pPr algn="ctr"/>
              <a:r>
                <a:rPr lang="en-US" altLang="ko-KR" sz="1100" dirty="0"/>
                <a:t>&amp;</a:t>
              </a:r>
            </a:p>
            <a:p>
              <a:pPr algn="ctr"/>
              <a:r>
                <a:rPr lang="en-US" altLang="ko-KR" sz="1100" dirty="0"/>
                <a:t>Maintenance</a:t>
              </a:r>
            </a:p>
          </p:txBody>
        </p:sp>
        <p:sp>
          <p:nvSpPr>
            <p:cNvPr id="22" name="AutoShape 82"/>
            <p:cNvSpPr>
              <a:spLocks noChangeArrowheads="1"/>
            </p:cNvSpPr>
            <p:nvPr/>
          </p:nvSpPr>
          <p:spPr bwMode="auto">
            <a:xfrm>
              <a:off x="4649" y="1434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/>
                <a:t>Plan</a:t>
              </a:r>
            </a:p>
            <a:p>
              <a:pPr algn="ctr"/>
              <a:r>
                <a:rPr lang="en-US" altLang="ko-KR" sz="1100"/>
                <a:t>Deployment</a:t>
              </a:r>
            </a:p>
          </p:txBody>
        </p:sp>
        <p:sp>
          <p:nvSpPr>
            <p:cNvPr id="23" name="AutoShape 83"/>
            <p:cNvSpPr>
              <a:spLocks noChangeArrowheads="1"/>
            </p:cNvSpPr>
            <p:nvPr/>
          </p:nvSpPr>
          <p:spPr bwMode="auto">
            <a:xfrm>
              <a:off x="3833" y="2251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/>
                <a:t>Determine</a:t>
              </a:r>
            </a:p>
            <a:p>
              <a:pPr algn="ctr"/>
              <a:r>
                <a:rPr lang="en-US" altLang="ko-KR" sz="1100"/>
                <a:t>Next Steps</a:t>
              </a:r>
            </a:p>
          </p:txBody>
        </p:sp>
        <p:sp>
          <p:nvSpPr>
            <p:cNvPr id="24" name="AutoShape 84"/>
            <p:cNvSpPr>
              <a:spLocks noChangeArrowheads="1"/>
            </p:cNvSpPr>
            <p:nvPr/>
          </p:nvSpPr>
          <p:spPr bwMode="auto">
            <a:xfrm>
              <a:off x="3833" y="1842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/>
                <a:t>Review</a:t>
              </a:r>
            </a:p>
            <a:p>
              <a:pPr algn="ctr"/>
              <a:r>
                <a:rPr lang="en-US" altLang="ko-KR" sz="1100"/>
                <a:t>Process</a:t>
              </a:r>
            </a:p>
          </p:txBody>
        </p:sp>
        <p:sp>
          <p:nvSpPr>
            <p:cNvPr id="25" name="AutoShape 85"/>
            <p:cNvSpPr>
              <a:spLocks noChangeArrowheads="1"/>
            </p:cNvSpPr>
            <p:nvPr/>
          </p:nvSpPr>
          <p:spPr bwMode="auto">
            <a:xfrm>
              <a:off x="3833" y="1434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/>
                <a:t>Evaluate</a:t>
              </a:r>
            </a:p>
            <a:p>
              <a:pPr algn="ctr"/>
              <a:r>
                <a:rPr lang="en-US" altLang="ko-KR" sz="1100"/>
                <a:t>Results</a:t>
              </a:r>
            </a:p>
          </p:txBody>
        </p:sp>
        <p:sp>
          <p:nvSpPr>
            <p:cNvPr id="26" name="AutoShape 86"/>
            <p:cNvSpPr>
              <a:spLocks noChangeArrowheads="1"/>
            </p:cNvSpPr>
            <p:nvPr/>
          </p:nvSpPr>
          <p:spPr bwMode="auto">
            <a:xfrm>
              <a:off x="3016" y="2659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/>
                <a:t>Assess</a:t>
              </a:r>
            </a:p>
            <a:p>
              <a:pPr algn="ctr"/>
              <a:r>
                <a:rPr lang="en-US" altLang="ko-KR" sz="1100"/>
                <a:t>Model</a:t>
              </a:r>
            </a:p>
          </p:txBody>
        </p:sp>
        <p:sp>
          <p:nvSpPr>
            <p:cNvPr id="27" name="AutoShape 87"/>
            <p:cNvSpPr>
              <a:spLocks noChangeArrowheads="1"/>
            </p:cNvSpPr>
            <p:nvPr/>
          </p:nvSpPr>
          <p:spPr bwMode="auto">
            <a:xfrm>
              <a:off x="3016" y="2251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/>
                <a:t>Build</a:t>
              </a:r>
            </a:p>
            <a:p>
              <a:pPr algn="ctr"/>
              <a:r>
                <a:rPr lang="en-US" altLang="ko-KR" sz="1100"/>
                <a:t>Model</a:t>
              </a:r>
            </a:p>
          </p:txBody>
        </p:sp>
        <p:sp>
          <p:nvSpPr>
            <p:cNvPr id="28" name="AutoShape 88"/>
            <p:cNvSpPr>
              <a:spLocks noChangeArrowheads="1"/>
            </p:cNvSpPr>
            <p:nvPr/>
          </p:nvSpPr>
          <p:spPr bwMode="auto">
            <a:xfrm>
              <a:off x="3016" y="1842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/>
                <a:t>Generate</a:t>
              </a:r>
            </a:p>
            <a:p>
              <a:pPr algn="ctr"/>
              <a:r>
                <a:rPr lang="en-US" altLang="ko-KR" sz="1100"/>
                <a:t>Test Design</a:t>
              </a:r>
            </a:p>
          </p:txBody>
        </p:sp>
        <p:sp>
          <p:nvSpPr>
            <p:cNvPr id="29" name="AutoShape 89"/>
            <p:cNvSpPr>
              <a:spLocks noChangeArrowheads="1"/>
            </p:cNvSpPr>
            <p:nvPr/>
          </p:nvSpPr>
          <p:spPr bwMode="auto">
            <a:xfrm>
              <a:off x="3016" y="1434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 dirty="0"/>
                <a:t>Select</a:t>
              </a:r>
            </a:p>
            <a:p>
              <a:pPr algn="ctr"/>
              <a:r>
                <a:rPr lang="en-US" altLang="ko-KR" sz="1100" dirty="0"/>
                <a:t>Modelling</a:t>
              </a:r>
            </a:p>
            <a:p>
              <a:pPr algn="ctr"/>
              <a:r>
                <a:rPr lang="en-US" altLang="ko-KR" sz="1100" dirty="0"/>
                <a:t>Technique</a:t>
              </a:r>
            </a:p>
          </p:txBody>
        </p:sp>
        <p:sp>
          <p:nvSpPr>
            <p:cNvPr id="30" name="AutoShape 95"/>
            <p:cNvSpPr>
              <a:spLocks noChangeArrowheads="1"/>
            </p:cNvSpPr>
            <p:nvPr/>
          </p:nvSpPr>
          <p:spPr bwMode="auto">
            <a:xfrm>
              <a:off x="567" y="1842"/>
              <a:ext cx="726" cy="318"/>
            </a:xfrm>
            <a:prstGeom prst="flowChartProcess">
              <a:avLst/>
            </a:prstGeom>
            <a:ln>
              <a:headEnd/>
              <a:tailEnd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wrap="none" anchor="ctr"/>
            <a:lstStyle/>
            <a:p>
              <a:pPr algn="ctr"/>
              <a:r>
                <a:rPr lang="en-US" altLang="ko-KR" sz="1100" dirty="0">
                  <a:solidFill>
                    <a:schemeClr val="tx1"/>
                  </a:solidFill>
                </a:rPr>
                <a:t>Assess</a:t>
              </a:r>
            </a:p>
            <a:p>
              <a:pPr algn="ctr"/>
              <a:r>
                <a:rPr lang="en-US" altLang="ko-KR" sz="1100" dirty="0">
                  <a:solidFill>
                    <a:schemeClr val="tx1"/>
                  </a:solidFill>
                </a:rPr>
                <a:t>Situation</a:t>
              </a:r>
            </a:p>
          </p:txBody>
        </p:sp>
        <p:sp>
          <p:nvSpPr>
            <p:cNvPr id="31" name="AutoShape 96"/>
            <p:cNvSpPr>
              <a:spLocks noChangeArrowheads="1"/>
            </p:cNvSpPr>
            <p:nvPr/>
          </p:nvSpPr>
          <p:spPr bwMode="auto">
            <a:xfrm>
              <a:off x="1383" y="2251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/>
                <a:t>Explore</a:t>
              </a:r>
            </a:p>
            <a:p>
              <a:pPr algn="ctr"/>
              <a:r>
                <a:rPr lang="en-US" altLang="ko-KR" sz="1100"/>
                <a:t>Data</a:t>
              </a:r>
            </a:p>
          </p:txBody>
        </p:sp>
        <p:sp>
          <p:nvSpPr>
            <p:cNvPr id="32" name="AutoShape 97"/>
            <p:cNvSpPr>
              <a:spLocks noChangeArrowheads="1"/>
            </p:cNvSpPr>
            <p:nvPr/>
          </p:nvSpPr>
          <p:spPr bwMode="auto">
            <a:xfrm>
              <a:off x="1383" y="1842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/>
                <a:t>Describe</a:t>
              </a:r>
            </a:p>
            <a:p>
              <a:pPr algn="ctr"/>
              <a:r>
                <a:rPr lang="en-US" altLang="ko-KR" sz="1100"/>
                <a:t>Data</a:t>
              </a:r>
            </a:p>
          </p:txBody>
        </p:sp>
        <p:sp>
          <p:nvSpPr>
            <p:cNvPr id="33" name="AutoShape 98"/>
            <p:cNvSpPr>
              <a:spLocks noChangeArrowheads="1"/>
            </p:cNvSpPr>
            <p:nvPr/>
          </p:nvSpPr>
          <p:spPr bwMode="auto">
            <a:xfrm>
              <a:off x="1383" y="1434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/>
                <a:t>Collect</a:t>
              </a:r>
            </a:p>
            <a:p>
              <a:pPr algn="ctr"/>
              <a:r>
                <a:rPr lang="en-US" altLang="ko-KR" sz="1100"/>
                <a:t>Initial</a:t>
              </a:r>
            </a:p>
            <a:p>
              <a:pPr algn="ctr"/>
              <a:r>
                <a:rPr lang="en-US" altLang="ko-KR" sz="1100"/>
                <a:t>Data</a:t>
              </a:r>
            </a:p>
          </p:txBody>
        </p:sp>
        <p:sp>
          <p:nvSpPr>
            <p:cNvPr id="34" name="AutoShape 99"/>
            <p:cNvSpPr>
              <a:spLocks noChangeArrowheads="1"/>
            </p:cNvSpPr>
            <p:nvPr/>
          </p:nvSpPr>
          <p:spPr bwMode="auto">
            <a:xfrm>
              <a:off x="567" y="2251"/>
              <a:ext cx="726" cy="318"/>
            </a:xfrm>
            <a:prstGeom prst="flowChartProcess">
              <a:avLst/>
            </a:prstGeom>
            <a:ln>
              <a:headEnd/>
              <a:tailEnd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wrap="none" anchor="ctr"/>
            <a:lstStyle/>
            <a:p>
              <a:pPr algn="ctr"/>
              <a:r>
                <a:rPr lang="en-US" altLang="ko-KR" sz="1100" dirty="0">
                  <a:solidFill>
                    <a:schemeClr val="tx1"/>
                  </a:solidFill>
                </a:rPr>
                <a:t>Determine</a:t>
              </a:r>
            </a:p>
            <a:p>
              <a:pPr algn="ctr"/>
              <a:r>
                <a:rPr lang="en-US" altLang="ko-KR" sz="1100" dirty="0">
                  <a:solidFill>
                    <a:schemeClr val="tx1"/>
                  </a:solidFill>
                </a:rPr>
                <a:t>Data Mining</a:t>
              </a:r>
            </a:p>
            <a:p>
              <a:pPr algn="ctr"/>
              <a:r>
                <a:rPr lang="en-US" altLang="ko-KR" sz="1100" dirty="0">
                  <a:solidFill>
                    <a:schemeClr val="tx1"/>
                  </a:solidFill>
                </a:rPr>
                <a:t>Goals</a:t>
              </a:r>
            </a:p>
          </p:txBody>
        </p:sp>
        <p:sp>
          <p:nvSpPr>
            <p:cNvPr id="35" name="AutoShape 100"/>
            <p:cNvSpPr>
              <a:spLocks noChangeArrowheads="1"/>
            </p:cNvSpPr>
            <p:nvPr/>
          </p:nvSpPr>
          <p:spPr bwMode="auto">
            <a:xfrm>
              <a:off x="1383" y="2659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/>
                <a:t>Verify</a:t>
              </a:r>
            </a:p>
            <a:p>
              <a:pPr algn="ctr"/>
              <a:r>
                <a:rPr lang="en-US" altLang="ko-KR" sz="1100"/>
                <a:t>Data</a:t>
              </a:r>
            </a:p>
            <a:p>
              <a:pPr algn="ctr"/>
              <a:r>
                <a:rPr lang="en-US" altLang="ko-KR" sz="1100"/>
                <a:t>Quality</a:t>
              </a:r>
            </a:p>
          </p:txBody>
        </p:sp>
        <p:sp>
          <p:nvSpPr>
            <p:cNvPr id="36" name="AutoShape 101"/>
            <p:cNvSpPr>
              <a:spLocks noChangeArrowheads="1"/>
            </p:cNvSpPr>
            <p:nvPr/>
          </p:nvSpPr>
          <p:spPr bwMode="auto">
            <a:xfrm>
              <a:off x="567" y="2659"/>
              <a:ext cx="726" cy="318"/>
            </a:xfrm>
            <a:prstGeom prst="flowChartProcess">
              <a:avLst/>
            </a:prstGeom>
            <a:ln>
              <a:headEnd/>
              <a:tailEnd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Produce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Project Plan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6543628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Phase 1 – Business Understanding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17</a:t>
            </a:fld>
            <a:endParaRPr lang="en-GB"/>
          </a:p>
        </p:txBody>
      </p:sp>
      <p:sp>
        <p:nvSpPr>
          <p:cNvPr id="2" name="Content Placeholder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Determine business objectives</a:t>
            </a:r>
          </a:p>
          <a:p>
            <a:pPr lvl="1"/>
            <a:r>
              <a:rPr lang="en-GB" dirty="0"/>
              <a:t>Understand, from business perspective, what client wants</a:t>
            </a:r>
          </a:p>
          <a:p>
            <a:r>
              <a:rPr lang="en-GB" b="1" dirty="0"/>
              <a:t>Assess situation</a:t>
            </a:r>
          </a:p>
          <a:p>
            <a:pPr lvl="1"/>
            <a:r>
              <a:rPr lang="en-GB" dirty="0"/>
              <a:t>Detailed fact-finding about the resources, constraints, assumptions and other factors relating to determining the goal of the analysis</a:t>
            </a:r>
          </a:p>
          <a:p>
            <a:r>
              <a:rPr lang="en-GB" b="1" dirty="0"/>
              <a:t>Determine the data mining goals</a:t>
            </a:r>
          </a:p>
          <a:p>
            <a:pPr lvl="1"/>
            <a:r>
              <a:rPr lang="en-GB" dirty="0"/>
              <a:t>A </a:t>
            </a:r>
            <a:r>
              <a:rPr lang="en-GB" i="1" dirty="0"/>
              <a:t>business goal </a:t>
            </a:r>
            <a:r>
              <a:rPr lang="en-GB" dirty="0"/>
              <a:t>states an objective in business terminology, e.g. “Increase sales”</a:t>
            </a:r>
          </a:p>
          <a:p>
            <a:pPr lvl="1"/>
            <a:r>
              <a:rPr lang="en-GB" dirty="0"/>
              <a:t>A </a:t>
            </a:r>
            <a:r>
              <a:rPr lang="en-GB" i="1" dirty="0"/>
              <a:t>data mining goal</a:t>
            </a:r>
            <a:r>
              <a:rPr lang="en-GB" dirty="0"/>
              <a:t> state it in technical terms, e.g. “Predict how many widgets a customer will buy over 3 years”</a:t>
            </a:r>
          </a:p>
          <a:p>
            <a:r>
              <a:rPr lang="en-GB" b="1" dirty="0"/>
              <a:t>Produce project plan</a:t>
            </a:r>
          </a:p>
          <a:p>
            <a:pPr lvl="1"/>
            <a:r>
              <a:rPr lang="en-GB" dirty="0"/>
              <a:t>Create a plan for achieving the data mining goals and therefore the business goals, via a set of stages and using a specific set of tools</a:t>
            </a:r>
          </a:p>
        </p:txBody>
      </p:sp>
    </p:spTree>
    <p:extLst>
      <p:ext uri="{BB962C8B-B14F-4D97-AF65-F5344CB8AC3E}">
        <p14:creationId xmlns:p14="http://schemas.microsoft.com/office/powerpoint/2010/main" val="15148377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4470DD-726A-D14C-F61D-45C83F33FC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Phase 1 – Business Understanding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C04F95-9953-E6B5-8EB4-670D21E850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5451B-1D68-4A3B-9773-114939DC3056}" type="slidenum">
              <a:rPr lang="en-GB" smtClean="0"/>
              <a:t>18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48C903-18EE-DD74-E6CD-79FB7F00AE2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en-GB" b="1" dirty="0"/>
              <a:t>Scenario</a:t>
            </a:r>
            <a:r>
              <a:rPr lang="en-GB" dirty="0"/>
              <a:t>: Improving Customer Retention for an E-Commerce Business</a:t>
            </a:r>
          </a:p>
          <a:p>
            <a:pPr>
              <a:lnSpc>
                <a:spcPct val="110000"/>
              </a:lnSpc>
              <a:spcBef>
                <a:spcPts val="0"/>
              </a:spcBef>
            </a:pPr>
            <a:endParaRPr lang="en-GB" b="1" dirty="0"/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en-GB" b="1" dirty="0"/>
              <a:t>Phase 1: Business Understanding</a:t>
            </a:r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en-GB" b="1" dirty="0"/>
              <a:t>Objective</a:t>
            </a:r>
            <a:r>
              <a:rPr lang="en-GB" dirty="0"/>
              <a:t>: Reduce customer churn and improve retention for an e-commerce platform.</a:t>
            </a:r>
          </a:p>
          <a:p>
            <a:pPr lvl="1">
              <a:lnSpc>
                <a:spcPct val="110000"/>
              </a:lnSpc>
              <a:spcBef>
                <a:spcPts val="0"/>
              </a:spcBef>
            </a:pPr>
            <a:r>
              <a:rPr lang="en-GB" b="1" dirty="0"/>
              <a:t>Business goals</a:t>
            </a:r>
            <a:r>
              <a:rPr lang="en-GB" dirty="0"/>
              <a:t>: </a:t>
            </a:r>
          </a:p>
          <a:p>
            <a:pPr lvl="2">
              <a:lnSpc>
                <a:spcPct val="110000"/>
              </a:lnSpc>
              <a:spcBef>
                <a:spcPts val="0"/>
              </a:spcBef>
            </a:pPr>
            <a:r>
              <a:rPr lang="en-GB" sz="2000" dirty="0"/>
              <a:t>Increase repeat purchases by 15% in 6 months.</a:t>
            </a:r>
          </a:p>
          <a:p>
            <a:pPr lvl="1">
              <a:lnSpc>
                <a:spcPct val="110000"/>
              </a:lnSpc>
              <a:spcBef>
                <a:spcPts val="0"/>
              </a:spcBef>
            </a:pPr>
            <a:r>
              <a:rPr lang="en-GB" b="1" dirty="0"/>
              <a:t>Challenges</a:t>
            </a:r>
            <a:r>
              <a:rPr lang="en-GB" dirty="0"/>
              <a:t>: </a:t>
            </a:r>
          </a:p>
          <a:p>
            <a:pPr lvl="2">
              <a:lnSpc>
                <a:spcPct val="110000"/>
              </a:lnSpc>
              <a:spcBef>
                <a:spcPts val="0"/>
              </a:spcBef>
            </a:pPr>
            <a:r>
              <a:rPr lang="en-GB" sz="2000" dirty="0"/>
              <a:t>High cart abandonment rates, </a:t>
            </a:r>
          </a:p>
          <a:p>
            <a:pPr lvl="2">
              <a:lnSpc>
                <a:spcPct val="110000"/>
              </a:lnSpc>
              <a:spcBef>
                <a:spcPts val="0"/>
              </a:spcBef>
            </a:pPr>
            <a:r>
              <a:rPr lang="en-GB" sz="2000" dirty="0"/>
              <a:t>low repeat purchases.</a:t>
            </a:r>
          </a:p>
          <a:p>
            <a:pPr lvl="1">
              <a:lnSpc>
                <a:spcPct val="110000"/>
              </a:lnSpc>
              <a:spcBef>
                <a:spcPts val="0"/>
              </a:spcBef>
            </a:pPr>
            <a:r>
              <a:rPr lang="en-GB" b="1" dirty="0"/>
              <a:t>Data mining goals</a:t>
            </a:r>
            <a:r>
              <a:rPr lang="en-GB" dirty="0"/>
              <a:t>: </a:t>
            </a:r>
          </a:p>
          <a:p>
            <a:pPr lvl="2">
              <a:lnSpc>
                <a:spcPct val="110000"/>
              </a:lnSpc>
              <a:spcBef>
                <a:spcPts val="0"/>
              </a:spcBef>
            </a:pPr>
            <a:r>
              <a:rPr lang="en-GB" sz="2000" dirty="0"/>
              <a:t>Identify patterns in churn behaviour </a:t>
            </a:r>
          </a:p>
          <a:p>
            <a:pPr lvl="2">
              <a:lnSpc>
                <a:spcPct val="110000"/>
              </a:lnSpc>
              <a:spcBef>
                <a:spcPts val="0"/>
              </a:spcBef>
            </a:pPr>
            <a:r>
              <a:rPr lang="en-GB" sz="2000" dirty="0"/>
              <a:t>Predict customers at risk of leaving.</a:t>
            </a:r>
          </a:p>
          <a:p>
            <a:pPr>
              <a:lnSpc>
                <a:spcPct val="110000"/>
              </a:lnSpc>
              <a:spcBef>
                <a:spcPts val="0"/>
              </a:spcBef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42667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Phase 2 – Data Understanding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19</a:t>
            </a:fld>
            <a:endParaRPr lang="en-GB"/>
          </a:p>
        </p:txBody>
      </p:sp>
      <p:grpSp>
        <p:nvGrpSpPr>
          <p:cNvPr id="5" name="Group 102"/>
          <p:cNvGrpSpPr>
            <a:grpSpLocks/>
          </p:cNvGrpSpPr>
          <p:nvPr/>
        </p:nvGrpSpPr>
        <p:grpSpPr bwMode="auto">
          <a:xfrm>
            <a:off x="1974253" y="1350032"/>
            <a:ext cx="8595919" cy="804287"/>
            <a:chOff x="476" y="935"/>
            <a:chExt cx="5171" cy="454"/>
          </a:xfrm>
        </p:grpSpPr>
        <p:sp>
          <p:nvSpPr>
            <p:cNvPr id="6" name="AutoShape 8"/>
            <p:cNvSpPr>
              <a:spLocks noChangeArrowheads="1"/>
            </p:cNvSpPr>
            <p:nvPr/>
          </p:nvSpPr>
          <p:spPr bwMode="auto">
            <a:xfrm>
              <a:off x="476" y="935"/>
              <a:ext cx="1088" cy="453"/>
            </a:xfrm>
            <a:prstGeom prst="homePlate">
              <a:avLst>
                <a:gd name="adj" fmla="val 60044"/>
              </a:avLst>
            </a:prstGeom>
            <a:solidFill>
              <a:srgbClr val="99CC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300">
                  <a:solidFill>
                    <a:srgbClr val="003300"/>
                  </a:solidFill>
                </a:rPr>
                <a:t>Business</a:t>
              </a:r>
            </a:p>
            <a:p>
              <a:pPr algn="ctr"/>
              <a:r>
                <a:rPr lang="en-US" altLang="ko-KR" sz="1300">
                  <a:solidFill>
                    <a:srgbClr val="003300"/>
                  </a:solidFill>
                </a:rPr>
                <a:t>Understanding</a:t>
              </a:r>
            </a:p>
          </p:txBody>
        </p:sp>
        <p:sp>
          <p:nvSpPr>
            <p:cNvPr id="7" name="AutoShape 31"/>
            <p:cNvSpPr>
              <a:spLocks noChangeArrowheads="1"/>
            </p:cNvSpPr>
            <p:nvPr/>
          </p:nvSpPr>
          <p:spPr bwMode="auto">
            <a:xfrm>
              <a:off x="1338" y="935"/>
              <a:ext cx="1043" cy="454"/>
            </a:xfrm>
            <a:prstGeom prst="chevron">
              <a:avLst>
                <a:gd name="adj" fmla="val 57434"/>
              </a:avLst>
            </a:prstGeom>
            <a:ln>
              <a:headEnd/>
              <a:tailEnd/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wrap="none" anchor="ctr"/>
            <a:lstStyle/>
            <a:p>
              <a:pPr algn="ctr"/>
              <a:r>
                <a:rPr lang="en-US" altLang="ko-KR" sz="1400" dirty="0">
                  <a:solidFill>
                    <a:srgbClr val="003300"/>
                  </a:solidFill>
                </a:rPr>
                <a:t> </a:t>
              </a:r>
              <a:r>
                <a:rPr lang="en-US" altLang="ko-KR" sz="1400" dirty="0">
                  <a:solidFill>
                    <a:schemeClr val="bg1"/>
                  </a:solidFill>
                </a:rPr>
                <a:t>    </a:t>
              </a:r>
              <a:r>
                <a:rPr lang="en-US" altLang="ko-KR" sz="1300" dirty="0">
                  <a:solidFill>
                    <a:schemeClr val="bg1"/>
                  </a:solidFill>
                </a:rPr>
                <a:t>Data</a:t>
              </a:r>
            </a:p>
            <a:p>
              <a:pPr algn="ctr"/>
              <a:r>
                <a:rPr lang="en-US" altLang="ko-KR" sz="1300" dirty="0">
                  <a:solidFill>
                    <a:schemeClr val="bg1"/>
                  </a:solidFill>
                </a:rPr>
                <a:t>     Understanding</a:t>
              </a:r>
            </a:p>
          </p:txBody>
        </p:sp>
        <p:sp>
          <p:nvSpPr>
            <p:cNvPr id="8" name="AutoShape 35"/>
            <p:cNvSpPr>
              <a:spLocks noChangeArrowheads="1"/>
            </p:cNvSpPr>
            <p:nvPr/>
          </p:nvSpPr>
          <p:spPr bwMode="auto">
            <a:xfrm>
              <a:off x="2154" y="935"/>
              <a:ext cx="1043" cy="454"/>
            </a:xfrm>
            <a:prstGeom prst="chevron">
              <a:avLst>
                <a:gd name="adj" fmla="val 57434"/>
              </a:avLst>
            </a:prstGeom>
            <a:solidFill>
              <a:srgbClr val="99CC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400">
                  <a:solidFill>
                    <a:srgbClr val="003300"/>
                  </a:solidFill>
                </a:rPr>
                <a:t>     </a:t>
              </a:r>
              <a:r>
                <a:rPr lang="en-US" altLang="ko-KR" sz="1300">
                  <a:solidFill>
                    <a:srgbClr val="003300"/>
                  </a:solidFill>
                </a:rPr>
                <a:t>Data</a:t>
              </a:r>
            </a:p>
            <a:p>
              <a:pPr algn="ctr"/>
              <a:r>
                <a:rPr lang="en-US" altLang="ko-KR" sz="1300">
                  <a:solidFill>
                    <a:srgbClr val="003300"/>
                  </a:solidFill>
                </a:rPr>
                <a:t>     Preparation</a:t>
              </a:r>
            </a:p>
          </p:txBody>
        </p:sp>
        <p:sp>
          <p:nvSpPr>
            <p:cNvPr id="9" name="AutoShape 36"/>
            <p:cNvSpPr>
              <a:spLocks noChangeArrowheads="1"/>
            </p:cNvSpPr>
            <p:nvPr/>
          </p:nvSpPr>
          <p:spPr bwMode="auto">
            <a:xfrm>
              <a:off x="2971" y="935"/>
              <a:ext cx="1043" cy="454"/>
            </a:xfrm>
            <a:prstGeom prst="chevron">
              <a:avLst>
                <a:gd name="adj" fmla="val 57434"/>
              </a:avLst>
            </a:prstGeom>
            <a:solidFill>
              <a:srgbClr val="99CC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400" dirty="0">
                  <a:solidFill>
                    <a:srgbClr val="003300"/>
                  </a:solidFill>
                </a:rPr>
                <a:t>     </a:t>
              </a:r>
              <a:r>
                <a:rPr lang="en-US" altLang="ko-KR" sz="1300" dirty="0">
                  <a:solidFill>
                    <a:srgbClr val="003300"/>
                  </a:solidFill>
                </a:rPr>
                <a:t>Modelling</a:t>
              </a:r>
            </a:p>
          </p:txBody>
        </p:sp>
        <p:sp>
          <p:nvSpPr>
            <p:cNvPr id="10" name="AutoShape 37"/>
            <p:cNvSpPr>
              <a:spLocks noChangeArrowheads="1"/>
            </p:cNvSpPr>
            <p:nvPr/>
          </p:nvSpPr>
          <p:spPr bwMode="auto">
            <a:xfrm>
              <a:off x="4604" y="935"/>
              <a:ext cx="1043" cy="454"/>
            </a:xfrm>
            <a:prstGeom prst="chevron">
              <a:avLst>
                <a:gd name="adj" fmla="val 57434"/>
              </a:avLst>
            </a:prstGeom>
            <a:solidFill>
              <a:srgbClr val="99CC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400">
                  <a:solidFill>
                    <a:srgbClr val="003300"/>
                  </a:solidFill>
                </a:rPr>
                <a:t>     </a:t>
              </a:r>
              <a:r>
                <a:rPr lang="en-US" altLang="ko-KR" sz="1300">
                  <a:solidFill>
                    <a:srgbClr val="003300"/>
                  </a:solidFill>
                </a:rPr>
                <a:t>Deployment</a:t>
              </a:r>
            </a:p>
          </p:txBody>
        </p:sp>
        <p:sp>
          <p:nvSpPr>
            <p:cNvPr id="11" name="AutoShape 38"/>
            <p:cNvSpPr>
              <a:spLocks noChangeArrowheads="1"/>
            </p:cNvSpPr>
            <p:nvPr/>
          </p:nvSpPr>
          <p:spPr bwMode="auto">
            <a:xfrm>
              <a:off x="3787" y="935"/>
              <a:ext cx="1043" cy="454"/>
            </a:xfrm>
            <a:prstGeom prst="chevron">
              <a:avLst>
                <a:gd name="adj" fmla="val 57434"/>
              </a:avLst>
            </a:prstGeom>
            <a:solidFill>
              <a:srgbClr val="99CC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400">
                  <a:solidFill>
                    <a:srgbClr val="003300"/>
                  </a:solidFill>
                </a:rPr>
                <a:t>     </a:t>
              </a:r>
              <a:r>
                <a:rPr lang="en-US" altLang="ko-KR" sz="1300">
                  <a:solidFill>
                    <a:srgbClr val="003300"/>
                  </a:solidFill>
                </a:rPr>
                <a:t>Evaluation</a:t>
              </a:r>
            </a:p>
          </p:txBody>
        </p:sp>
      </p:grpSp>
      <p:grpSp>
        <p:nvGrpSpPr>
          <p:cNvPr id="12" name="Group 103"/>
          <p:cNvGrpSpPr>
            <a:grpSpLocks/>
          </p:cNvGrpSpPr>
          <p:nvPr/>
        </p:nvGrpSpPr>
        <p:grpSpPr bwMode="auto">
          <a:xfrm>
            <a:off x="2118715" y="2286209"/>
            <a:ext cx="7992492" cy="3456310"/>
            <a:chOff x="567" y="1434"/>
            <a:chExt cx="4808" cy="1951"/>
          </a:xfrm>
        </p:grpSpPr>
        <p:sp>
          <p:nvSpPr>
            <p:cNvPr id="13" name="AutoShape 40"/>
            <p:cNvSpPr>
              <a:spLocks noChangeArrowheads="1"/>
            </p:cNvSpPr>
            <p:nvPr/>
          </p:nvSpPr>
          <p:spPr bwMode="auto">
            <a:xfrm>
              <a:off x="2200" y="3067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/>
                <a:t>Format</a:t>
              </a:r>
            </a:p>
            <a:p>
              <a:pPr algn="ctr"/>
              <a:r>
                <a:rPr lang="en-US" altLang="ko-KR" sz="1100"/>
                <a:t>Data</a:t>
              </a:r>
            </a:p>
          </p:txBody>
        </p:sp>
        <p:sp>
          <p:nvSpPr>
            <p:cNvPr id="14" name="AutoShape 73"/>
            <p:cNvSpPr>
              <a:spLocks noChangeArrowheads="1"/>
            </p:cNvSpPr>
            <p:nvPr/>
          </p:nvSpPr>
          <p:spPr bwMode="auto">
            <a:xfrm>
              <a:off x="2200" y="2659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/>
                <a:t>Integrate</a:t>
              </a:r>
            </a:p>
            <a:p>
              <a:pPr algn="ctr"/>
              <a:r>
                <a:rPr lang="en-US" altLang="ko-KR" sz="1100"/>
                <a:t>Data</a:t>
              </a:r>
            </a:p>
          </p:txBody>
        </p:sp>
        <p:sp>
          <p:nvSpPr>
            <p:cNvPr id="15" name="AutoShape 74"/>
            <p:cNvSpPr>
              <a:spLocks noChangeArrowheads="1"/>
            </p:cNvSpPr>
            <p:nvPr/>
          </p:nvSpPr>
          <p:spPr bwMode="auto">
            <a:xfrm>
              <a:off x="2200" y="2251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/>
                <a:t>Construct</a:t>
              </a:r>
            </a:p>
            <a:p>
              <a:pPr algn="ctr"/>
              <a:r>
                <a:rPr lang="en-US" altLang="ko-KR" sz="1100"/>
                <a:t>Data</a:t>
              </a:r>
            </a:p>
          </p:txBody>
        </p:sp>
        <p:sp>
          <p:nvSpPr>
            <p:cNvPr id="16" name="AutoShape 75"/>
            <p:cNvSpPr>
              <a:spLocks noChangeArrowheads="1"/>
            </p:cNvSpPr>
            <p:nvPr/>
          </p:nvSpPr>
          <p:spPr bwMode="auto">
            <a:xfrm>
              <a:off x="2200" y="1842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/>
                <a:t>Clean</a:t>
              </a:r>
            </a:p>
            <a:p>
              <a:pPr algn="ctr"/>
              <a:r>
                <a:rPr lang="en-US" altLang="ko-KR" sz="1100"/>
                <a:t>Data</a:t>
              </a:r>
            </a:p>
          </p:txBody>
        </p:sp>
        <p:sp>
          <p:nvSpPr>
            <p:cNvPr id="17" name="AutoShape 76"/>
            <p:cNvSpPr>
              <a:spLocks noChangeArrowheads="1"/>
            </p:cNvSpPr>
            <p:nvPr/>
          </p:nvSpPr>
          <p:spPr bwMode="auto">
            <a:xfrm>
              <a:off x="2200" y="1434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/>
                <a:t>Select</a:t>
              </a:r>
            </a:p>
            <a:p>
              <a:pPr algn="ctr"/>
              <a:r>
                <a:rPr lang="en-US" altLang="ko-KR" sz="1100"/>
                <a:t>Data</a:t>
              </a:r>
            </a:p>
          </p:txBody>
        </p:sp>
        <p:sp>
          <p:nvSpPr>
            <p:cNvPr id="18" name="AutoShape 77"/>
            <p:cNvSpPr>
              <a:spLocks noChangeArrowheads="1"/>
            </p:cNvSpPr>
            <p:nvPr/>
          </p:nvSpPr>
          <p:spPr bwMode="auto">
            <a:xfrm>
              <a:off x="567" y="1434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/>
                <a:t>Determine</a:t>
              </a:r>
            </a:p>
            <a:p>
              <a:pPr algn="ctr"/>
              <a:r>
                <a:rPr lang="en-US" altLang="ko-KR" sz="1100"/>
                <a:t>Business</a:t>
              </a:r>
            </a:p>
            <a:p>
              <a:pPr algn="ctr"/>
              <a:r>
                <a:rPr lang="en-US" altLang="ko-KR" sz="1100"/>
                <a:t>Objectives</a:t>
              </a:r>
            </a:p>
          </p:txBody>
        </p:sp>
        <p:sp>
          <p:nvSpPr>
            <p:cNvPr id="19" name="AutoShape 78"/>
            <p:cNvSpPr>
              <a:spLocks noChangeArrowheads="1"/>
            </p:cNvSpPr>
            <p:nvPr/>
          </p:nvSpPr>
          <p:spPr bwMode="auto">
            <a:xfrm>
              <a:off x="4649" y="2659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/>
                <a:t>Review</a:t>
              </a:r>
            </a:p>
            <a:p>
              <a:pPr algn="ctr"/>
              <a:r>
                <a:rPr lang="en-US" altLang="ko-KR" sz="1100"/>
                <a:t>Project</a:t>
              </a:r>
            </a:p>
          </p:txBody>
        </p:sp>
        <p:sp>
          <p:nvSpPr>
            <p:cNvPr id="20" name="AutoShape 79"/>
            <p:cNvSpPr>
              <a:spLocks noChangeArrowheads="1"/>
            </p:cNvSpPr>
            <p:nvPr/>
          </p:nvSpPr>
          <p:spPr bwMode="auto">
            <a:xfrm>
              <a:off x="4649" y="2251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/>
                <a:t>Produce</a:t>
              </a:r>
            </a:p>
            <a:p>
              <a:pPr algn="ctr"/>
              <a:r>
                <a:rPr lang="en-US" altLang="ko-KR" sz="1100"/>
                <a:t>Final</a:t>
              </a:r>
            </a:p>
            <a:p>
              <a:pPr algn="ctr"/>
              <a:r>
                <a:rPr lang="en-US" altLang="ko-KR" sz="1100"/>
                <a:t>Report</a:t>
              </a:r>
            </a:p>
          </p:txBody>
        </p:sp>
        <p:sp>
          <p:nvSpPr>
            <p:cNvPr id="21" name="AutoShape 80"/>
            <p:cNvSpPr>
              <a:spLocks noChangeArrowheads="1"/>
            </p:cNvSpPr>
            <p:nvPr/>
          </p:nvSpPr>
          <p:spPr bwMode="auto">
            <a:xfrm>
              <a:off x="4649" y="1842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 dirty="0"/>
                <a:t>Plan Monitoring</a:t>
              </a:r>
            </a:p>
            <a:p>
              <a:pPr algn="ctr"/>
              <a:r>
                <a:rPr lang="en-US" altLang="ko-KR" sz="1100" dirty="0"/>
                <a:t>&amp;</a:t>
              </a:r>
            </a:p>
            <a:p>
              <a:pPr algn="ctr"/>
              <a:r>
                <a:rPr lang="en-US" altLang="ko-KR" sz="1100" dirty="0"/>
                <a:t>Maintenance</a:t>
              </a:r>
            </a:p>
          </p:txBody>
        </p:sp>
        <p:sp>
          <p:nvSpPr>
            <p:cNvPr id="22" name="AutoShape 82"/>
            <p:cNvSpPr>
              <a:spLocks noChangeArrowheads="1"/>
            </p:cNvSpPr>
            <p:nvPr/>
          </p:nvSpPr>
          <p:spPr bwMode="auto">
            <a:xfrm>
              <a:off x="4649" y="1434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/>
                <a:t>Plan</a:t>
              </a:r>
            </a:p>
            <a:p>
              <a:pPr algn="ctr"/>
              <a:r>
                <a:rPr lang="en-US" altLang="ko-KR" sz="1100"/>
                <a:t>Deployment</a:t>
              </a:r>
            </a:p>
          </p:txBody>
        </p:sp>
        <p:sp>
          <p:nvSpPr>
            <p:cNvPr id="23" name="AutoShape 83"/>
            <p:cNvSpPr>
              <a:spLocks noChangeArrowheads="1"/>
            </p:cNvSpPr>
            <p:nvPr/>
          </p:nvSpPr>
          <p:spPr bwMode="auto">
            <a:xfrm>
              <a:off x="3833" y="2251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/>
                <a:t>Determine</a:t>
              </a:r>
            </a:p>
            <a:p>
              <a:pPr algn="ctr"/>
              <a:r>
                <a:rPr lang="en-US" altLang="ko-KR" sz="1100"/>
                <a:t>Next Steps</a:t>
              </a:r>
            </a:p>
          </p:txBody>
        </p:sp>
        <p:sp>
          <p:nvSpPr>
            <p:cNvPr id="24" name="AutoShape 84"/>
            <p:cNvSpPr>
              <a:spLocks noChangeArrowheads="1"/>
            </p:cNvSpPr>
            <p:nvPr/>
          </p:nvSpPr>
          <p:spPr bwMode="auto">
            <a:xfrm>
              <a:off x="3833" y="1842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/>
                <a:t>Review</a:t>
              </a:r>
            </a:p>
            <a:p>
              <a:pPr algn="ctr"/>
              <a:r>
                <a:rPr lang="en-US" altLang="ko-KR" sz="1100"/>
                <a:t>Process</a:t>
              </a:r>
            </a:p>
          </p:txBody>
        </p:sp>
        <p:sp>
          <p:nvSpPr>
            <p:cNvPr id="25" name="AutoShape 85"/>
            <p:cNvSpPr>
              <a:spLocks noChangeArrowheads="1"/>
            </p:cNvSpPr>
            <p:nvPr/>
          </p:nvSpPr>
          <p:spPr bwMode="auto">
            <a:xfrm>
              <a:off x="3833" y="1434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/>
                <a:t>Evaluate</a:t>
              </a:r>
            </a:p>
            <a:p>
              <a:pPr algn="ctr"/>
              <a:r>
                <a:rPr lang="en-US" altLang="ko-KR" sz="1100"/>
                <a:t>Results</a:t>
              </a:r>
            </a:p>
          </p:txBody>
        </p:sp>
        <p:sp>
          <p:nvSpPr>
            <p:cNvPr id="26" name="AutoShape 86"/>
            <p:cNvSpPr>
              <a:spLocks noChangeArrowheads="1"/>
            </p:cNvSpPr>
            <p:nvPr/>
          </p:nvSpPr>
          <p:spPr bwMode="auto">
            <a:xfrm>
              <a:off x="3016" y="2659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/>
                <a:t>Assess</a:t>
              </a:r>
            </a:p>
            <a:p>
              <a:pPr algn="ctr"/>
              <a:r>
                <a:rPr lang="en-US" altLang="ko-KR" sz="1100"/>
                <a:t>Model</a:t>
              </a:r>
            </a:p>
          </p:txBody>
        </p:sp>
        <p:sp>
          <p:nvSpPr>
            <p:cNvPr id="27" name="AutoShape 87"/>
            <p:cNvSpPr>
              <a:spLocks noChangeArrowheads="1"/>
            </p:cNvSpPr>
            <p:nvPr/>
          </p:nvSpPr>
          <p:spPr bwMode="auto">
            <a:xfrm>
              <a:off x="3016" y="2251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/>
                <a:t>Build</a:t>
              </a:r>
            </a:p>
            <a:p>
              <a:pPr algn="ctr"/>
              <a:r>
                <a:rPr lang="en-US" altLang="ko-KR" sz="1100"/>
                <a:t>Model</a:t>
              </a:r>
            </a:p>
          </p:txBody>
        </p:sp>
        <p:sp>
          <p:nvSpPr>
            <p:cNvPr id="28" name="AutoShape 88"/>
            <p:cNvSpPr>
              <a:spLocks noChangeArrowheads="1"/>
            </p:cNvSpPr>
            <p:nvPr/>
          </p:nvSpPr>
          <p:spPr bwMode="auto">
            <a:xfrm>
              <a:off x="3016" y="1842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/>
                <a:t>Generate</a:t>
              </a:r>
            </a:p>
            <a:p>
              <a:pPr algn="ctr"/>
              <a:r>
                <a:rPr lang="en-US" altLang="ko-KR" sz="1100"/>
                <a:t>Test Design</a:t>
              </a:r>
            </a:p>
          </p:txBody>
        </p:sp>
        <p:sp>
          <p:nvSpPr>
            <p:cNvPr id="29" name="AutoShape 89"/>
            <p:cNvSpPr>
              <a:spLocks noChangeArrowheads="1"/>
            </p:cNvSpPr>
            <p:nvPr/>
          </p:nvSpPr>
          <p:spPr bwMode="auto">
            <a:xfrm>
              <a:off x="3016" y="1434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 dirty="0"/>
                <a:t>Select</a:t>
              </a:r>
            </a:p>
            <a:p>
              <a:pPr algn="ctr"/>
              <a:r>
                <a:rPr lang="en-US" altLang="ko-KR" sz="1100" dirty="0"/>
                <a:t>Modelling</a:t>
              </a:r>
            </a:p>
            <a:p>
              <a:pPr algn="ctr"/>
              <a:r>
                <a:rPr lang="en-US" altLang="ko-KR" sz="1100" dirty="0"/>
                <a:t>Technique</a:t>
              </a:r>
            </a:p>
          </p:txBody>
        </p:sp>
        <p:sp>
          <p:nvSpPr>
            <p:cNvPr id="30" name="AutoShape 95"/>
            <p:cNvSpPr>
              <a:spLocks noChangeArrowheads="1"/>
            </p:cNvSpPr>
            <p:nvPr/>
          </p:nvSpPr>
          <p:spPr bwMode="auto">
            <a:xfrm>
              <a:off x="567" y="1842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 dirty="0"/>
                <a:t>Assess</a:t>
              </a:r>
            </a:p>
            <a:p>
              <a:pPr algn="ctr"/>
              <a:r>
                <a:rPr lang="en-US" altLang="ko-KR" sz="1100" dirty="0"/>
                <a:t>Situation</a:t>
              </a:r>
            </a:p>
          </p:txBody>
        </p:sp>
        <p:sp>
          <p:nvSpPr>
            <p:cNvPr id="31" name="AutoShape 96"/>
            <p:cNvSpPr>
              <a:spLocks noChangeArrowheads="1"/>
            </p:cNvSpPr>
            <p:nvPr/>
          </p:nvSpPr>
          <p:spPr bwMode="auto">
            <a:xfrm>
              <a:off x="1383" y="2251"/>
              <a:ext cx="726" cy="318"/>
            </a:xfrm>
            <a:prstGeom prst="flowChartProcess">
              <a:avLst/>
            </a:prstGeom>
            <a:ln>
              <a:headEnd/>
              <a:tailEnd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Explore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</p:txBody>
        </p:sp>
        <p:sp>
          <p:nvSpPr>
            <p:cNvPr id="32" name="AutoShape 97"/>
            <p:cNvSpPr>
              <a:spLocks noChangeArrowheads="1"/>
            </p:cNvSpPr>
            <p:nvPr/>
          </p:nvSpPr>
          <p:spPr bwMode="auto">
            <a:xfrm>
              <a:off x="1383" y="1842"/>
              <a:ext cx="726" cy="318"/>
            </a:xfrm>
            <a:prstGeom prst="flowChartProcess">
              <a:avLst/>
            </a:prstGeom>
            <a:ln>
              <a:headEnd/>
              <a:tailEnd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Describe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</p:txBody>
        </p:sp>
        <p:sp>
          <p:nvSpPr>
            <p:cNvPr id="33" name="AutoShape 98"/>
            <p:cNvSpPr>
              <a:spLocks noChangeArrowheads="1"/>
            </p:cNvSpPr>
            <p:nvPr/>
          </p:nvSpPr>
          <p:spPr bwMode="auto">
            <a:xfrm>
              <a:off x="1383" y="1434"/>
              <a:ext cx="726" cy="318"/>
            </a:xfrm>
            <a:prstGeom prst="flowChartProcess">
              <a:avLst/>
            </a:prstGeom>
            <a:ln>
              <a:headEnd/>
              <a:tailEnd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Collect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Initial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</p:txBody>
        </p:sp>
        <p:sp>
          <p:nvSpPr>
            <p:cNvPr id="34" name="AutoShape 99"/>
            <p:cNvSpPr>
              <a:spLocks noChangeArrowheads="1"/>
            </p:cNvSpPr>
            <p:nvPr/>
          </p:nvSpPr>
          <p:spPr bwMode="auto">
            <a:xfrm>
              <a:off x="567" y="2251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/>
                <a:t>Determine</a:t>
              </a:r>
            </a:p>
            <a:p>
              <a:pPr algn="ctr"/>
              <a:r>
                <a:rPr lang="en-US" altLang="ko-KR" sz="1100"/>
                <a:t>Data Mining</a:t>
              </a:r>
            </a:p>
            <a:p>
              <a:pPr algn="ctr"/>
              <a:r>
                <a:rPr lang="en-US" altLang="ko-KR" sz="1100"/>
                <a:t>Goals</a:t>
              </a:r>
            </a:p>
          </p:txBody>
        </p:sp>
        <p:sp>
          <p:nvSpPr>
            <p:cNvPr id="35" name="AutoShape 100"/>
            <p:cNvSpPr>
              <a:spLocks noChangeArrowheads="1"/>
            </p:cNvSpPr>
            <p:nvPr/>
          </p:nvSpPr>
          <p:spPr bwMode="auto">
            <a:xfrm>
              <a:off x="1383" y="2659"/>
              <a:ext cx="726" cy="318"/>
            </a:xfrm>
            <a:prstGeom prst="flowChartProcess">
              <a:avLst/>
            </a:prstGeom>
            <a:ln>
              <a:headEnd/>
              <a:tailEnd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Verify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Quality</a:t>
              </a:r>
            </a:p>
          </p:txBody>
        </p:sp>
        <p:sp>
          <p:nvSpPr>
            <p:cNvPr id="36" name="AutoShape 101"/>
            <p:cNvSpPr>
              <a:spLocks noChangeArrowheads="1"/>
            </p:cNvSpPr>
            <p:nvPr/>
          </p:nvSpPr>
          <p:spPr bwMode="auto">
            <a:xfrm>
              <a:off x="567" y="2659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/>
                <a:t>Produce</a:t>
              </a:r>
            </a:p>
            <a:p>
              <a:pPr algn="ctr"/>
              <a:r>
                <a:rPr lang="en-US" altLang="ko-KR" sz="1100"/>
                <a:t>Project Plan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6312591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Phase 2 – Data Understanding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20</a:t>
            </a:fld>
            <a:endParaRPr lang="en-GB"/>
          </a:p>
        </p:txBody>
      </p:sp>
      <p:sp>
        <p:nvSpPr>
          <p:cNvPr id="2" name="Content Placeholder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Collect initial data</a:t>
            </a:r>
          </a:p>
          <a:p>
            <a:pPr lvl="1"/>
            <a:r>
              <a:rPr lang="en-GB" dirty="0"/>
              <a:t>Acquire the required data, from multiple sources if needed</a:t>
            </a:r>
          </a:p>
          <a:p>
            <a:r>
              <a:rPr lang="en-GB" b="1" dirty="0"/>
              <a:t>Describe data</a:t>
            </a:r>
          </a:p>
          <a:p>
            <a:pPr lvl="1"/>
            <a:r>
              <a:rPr lang="en-GB" dirty="0"/>
              <a:t>Examine the “surface” properties and report on the results</a:t>
            </a:r>
          </a:p>
          <a:p>
            <a:r>
              <a:rPr lang="en-GB" b="1" dirty="0"/>
              <a:t>Explore the data</a:t>
            </a:r>
          </a:p>
          <a:p>
            <a:pPr lvl="1"/>
            <a:r>
              <a:rPr lang="en-GB" dirty="0"/>
              <a:t>This may include querying or visualising the data to find the distribution of attributes, results of simple aggregations, properties of significant sub-populations, simple statistical analyses</a:t>
            </a:r>
          </a:p>
          <a:p>
            <a:r>
              <a:rPr lang="en-GB" b="1" dirty="0"/>
              <a:t>Verify data quality</a:t>
            </a:r>
          </a:p>
          <a:p>
            <a:pPr lvl="1"/>
            <a:r>
              <a:rPr lang="en-GB" dirty="0"/>
              <a:t>Examine the quality of the data for completeness, case coverage, correctness (how many errors does it contain?) and missing values</a:t>
            </a:r>
          </a:p>
        </p:txBody>
      </p:sp>
    </p:spTree>
    <p:extLst>
      <p:ext uri="{BB962C8B-B14F-4D97-AF65-F5344CB8AC3E}">
        <p14:creationId xmlns:p14="http://schemas.microsoft.com/office/powerpoint/2010/main" val="584874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AD4615B3-A649-8ECD-2F88-ABAAE73C73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Phase 2 – Data Understanding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2B85DFF-D748-20F0-2436-EAC50140EF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21</a:t>
            </a:fld>
            <a:endParaRPr lang="en-GB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19300165-5DBA-67B3-A6D5-4A5FAFAD130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GB" b="1" dirty="0"/>
              <a:t>Scenario</a:t>
            </a:r>
            <a:r>
              <a:rPr lang="en-GB" dirty="0"/>
              <a:t>: Improving Customer Retention for an E-Commerce Business</a:t>
            </a:r>
          </a:p>
          <a:p>
            <a:pPr marL="0" indent="0">
              <a:lnSpc>
                <a:spcPct val="115000"/>
              </a:lnSpc>
              <a:spcBef>
                <a:spcPts val="0"/>
              </a:spcBef>
              <a:buNone/>
            </a:pPr>
            <a:endParaRPr lang="en-GB" b="1" dirty="0"/>
          </a:p>
          <a:p>
            <a:pPr marL="0" indent="0">
              <a:lnSpc>
                <a:spcPct val="115000"/>
              </a:lnSpc>
              <a:spcBef>
                <a:spcPts val="0"/>
              </a:spcBef>
              <a:buNone/>
            </a:pPr>
            <a:r>
              <a:rPr lang="en-GB" b="1" dirty="0"/>
              <a:t>Phase 2: Data Understanding</a:t>
            </a:r>
          </a:p>
          <a:p>
            <a:pPr>
              <a:lnSpc>
                <a:spcPct val="115000"/>
              </a:lnSpc>
              <a:spcBef>
                <a:spcPts val="0"/>
              </a:spcBef>
            </a:pPr>
            <a:r>
              <a:rPr lang="en-GB" b="1" dirty="0"/>
              <a:t>Objective</a:t>
            </a:r>
            <a:r>
              <a:rPr lang="en-GB" dirty="0"/>
              <a:t>: Gather and explore relevant data sources.</a:t>
            </a:r>
          </a:p>
          <a:p>
            <a:pPr lvl="1">
              <a:lnSpc>
                <a:spcPct val="115000"/>
              </a:lnSpc>
              <a:spcBef>
                <a:spcPts val="0"/>
              </a:spcBef>
            </a:pPr>
            <a:r>
              <a:rPr lang="en-GB" b="1" dirty="0"/>
              <a:t>Collect data</a:t>
            </a:r>
            <a:r>
              <a:rPr lang="en-GB" dirty="0"/>
              <a:t>: </a:t>
            </a:r>
          </a:p>
          <a:p>
            <a:pPr lvl="2">
              <a:lnSpc>
                <a:spcPct val="115000"/>
              </a:lnSpc>
              <a:spcBef>
                <a:spcPts val="0"/>
              </a:spcBef>
            </a:pPr>
            <a:r>
              <a:rPr lang="en-GB" dirty="0"/>
              <a:t>Customer transactions, browsing history, customer support interactions, and feedback.</a:t>
            </a:r>
          </a:p>
          <a:p>
            <a:pPr lvl="1"/>
            <a:r>
              <a:rPr lang="en-GB" b="1" dirty="0"/>
              <a:t>Describe data</a:t>
            </a:r>
          </a:p>
          <a:p>
            <a:pPr lvl="2"/>
            <a:r>
              <a:rPr lang="en-GB" dirty="0"/>
              <a:t>Describe the dataset attributes, records, data types … etc.</a:t>
            </a:r>
          </a:p>
          <a:p>
            <a:pPr lvl="1">
              <a:lnSpc>
                <a:spcPct val="115000"/>
              </a:lnSpc>
              <a:spcBef>
                <a:spcPts val="0"/>
              </a:spcBef>
            </a:pPr>
            <a:r>
              <a:rPr lang="en-GB" b="1" dirty="0"/>
              <a:t>Explore data</a:t>
            </a:r>
            <a:r>
              <a:rPr lang="en-GB" dirty="0"/>
              <a:t>: </a:t>
            </a:r>
          </a:p>
          <a:p>
            <a:pPr lvl="2">
              <a:lnSpc>
                <a:spcPct val="115000"/>
              </a:lnSpc>
              <a:spcBef>
                <a:spcPts val="0"/>
              </a:spcBef>
            </a:pPr>
            <a:r>
              <a:rPr lang="en-GB" dirty="0"/>
              <a:t>Identify missing values, distribution of key features.</a:t>
            </a:r>
          </a:p>
          <a:p>
            <a:pPr lvl="1">
              <a:lnSpc>
                <a:spcPct val="115000"/>
              </a:lnSpc>
              <a:spcBef>
                <a:spcPts val="0"/>
              </a:spcBef>
            </a:pPr>
            <a:r>
              <a:rPr lang="en-GB" b="1" dirty="0"/>
              <a:t>Verify data quality</a:t>
            </a:r>
            <a:r>
              <a:rPr lang="en-GB" dirty="0"/>
              <a:t>: </a:t>
            </a:r>
          </a:p>
          <a:p>
            <a:pPr lvl="2">
              <a:lnSpc>
                <a:spcPct val="115000"/>
              </a:lnSpc>
              <a:spcBef>
                <a:spcPts val="0"/>
              </a:spcBef>
            </a:pPr>
            <a:r>
              <a:rPr lang="en-GB" dirty="0"/>
              <a:t>Check for inconsistencies and anomalies in customer records.</a:t>
            </a:r>
          </a:p>
          <a:p>
            <a:pPr>
              <a:spcBef>
                <a:spcPts val="0"/>
              </a:spcBef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6063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Phase 3 – Data Preparation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22</a:t>
            </a:fld>
            <a:endParaRPr lang="en-GB"/>
          </a:p>
        </p:txBody>
      </p:sp>
      <p:grpSp>
        <p:nvGrpSpPr>
          <p:cNvPr id="5" name="Group 102"/>
          <p:cNvGrpSpPr>
            <a:grpSpLocks/>
          </p:cNvGrpSpPr>
          <p:nvPr/>
        </p:nvGrpSpPr>
        <p:grpSpPr bwMode="auto">
          <a:xfrm>
            <a:off x="2000756" y="1284005"/>
            <a:ext cx="8595919" cy="804287"/>
            <a:chOff x="476" y="935"/>
            <a:chExt cx="5171" cy="454"/>
          </a:xfrm>
        </p:grpSpPr>
        <p:sp>
          <p:nvSpPr>
            <p:cNvPr id="6" name="AutoShape 8"/>
            <p:cNvSpPr>
              <a:spLocks noChangeArrowheads="1"/>
            </p:cNvSpPr>
            <p:nvPr/>
          </p:nvSpPr>
          <p:spPr bwMode="auto">
            <a:xfrm>
              <a:off x="476" y="935"/>
              <a:ext cx="1088" cy="453"/>
            </a:xfrm>
            <a:prstGeom prst="homePlate">
              <a:avLst>
                <a:gd name="adj" fmla="val 60044"/>
              </a:avLst>
            </a:prstGeom>
            <a:solidFill>
              <a:srgbClr val="99CC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300">
                  <a:solidFill>
                    <a:srgbClr val="003300"/>
                  </a:solidFill>
                </a:rPr>
                <a:t>Business</a:t>
              </a:r>
            </a:p>
            <a:p>
              <a:pPr algn="ctr"/>
              <a:r>
                <a:rPr lang="en-US" altLang="ko-KR" sz="1300">
                  <a:solidFill>
                    <a:srgbClr val="003300"/>
                  </a:solidFill>
                </a:rPr>
                <a:t>Understanding</a:t>
              </a:r>
            </a:p>
          </p:txBody>
        </p:sp>
        <p:sp>
          <p:nvSpPr>
            <p:cNvPr id="7" name="AutoShape 31"/>
            <p:cNvSpPr>
              <a:spLocks noChangeArrowheads="1"/>
            </p:cNvSpPr>
            <p:nvPr/>
          </p:nvSpPr>
          <p:spPr bwMode="auto">
            <a:xfrm>
              <a:off x="1338" y="935"/>
              <a:ext cx="1043" cy="454"/>
            </a:xfrm>
            <a:prstGeom prst="chevron">
              <a:avLst>
                <a:gd name="adj" fmla="val 57434"/>
              </a:avLst>
            </a:prstGeom>
            <a:solidFill>
              <a:srgbClr val="99CC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400">
                  <a:solidFill>
                    <a:srgbClr val="003300"/>
                  </a:solidFill>
                </a:rPr>
                <a:t>     </a:t>
              </a:r>
              <a:r>
                <a:rPr lang="en-US" altLang="ko-KR" sz="1300">
                  <a:solidFill>
                    <a:srgbClr val="003300"/>
                  </a:solidFill>
                </a:rPr>
                <a:t>Data</a:t>
              </a:r>
            </a:p>
            <a:p>
              <a:pPr algn="ctr"/>
              <a:r>
                <a:rPr lang="en-US" altLang="ko-KR" sz="1300">
                  <a:solidFill>
                    <a:srgbClr val="003300"/>
                  </a:solidFill>
                </a:rPr>
                <a:t>     Understanding</a:t>
              </a:r>
            </a:p>
          </p:txBody>
        </p:sp>
        <p:sp>
          <p:nvSpPr>
            <p:cNvPr id="8" name="AutoShape 35"/>
            <p:cNvSpPr>
              <a:spLocks noChangeArrowheads="1"/>
            </p:cNvSpPr>
            <p:nvPr/>
          </p:nvSpPr>
          <p:spPr bwMode="auto">
            <a:xfrm>
              <a:off x="2154" y="935"/>
              <a:ext cx="1043" cy="454"/>
            </a:xfrm>
            <a:prstGeom prst="chevron">
              <a:avLst>
                <a:gd name="adj" fmla="val 57434"/>
              </a:avLst>
            </a:prstGeom>
            <a:ln>
              <a:headEnd/>
              <a:tailEnd/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wrap="none" anchor="ctr"/>
            <a:lstStyle/>
            <a:p>
              <a:pPr algn="ctr"/>
              <a:r>
                <a:rPr lang="en-US" altLang="ko-KR" sz="1400" dirty="0">
                  <a:solidFill>
                    <a:srgbClr val="003300"/>
                  </a:solidFill>
                </a:rPr>
                <a:t>     </a:t>
              </a:r>
              <a:r>
                <a:rPr lang="en-US" altLang="ko-KR" sz="1300" dirty="0">
                  <a:solidFill>
                    <a:schemeClr val="bg1"/>
                  </a:solidFill>
                </a:rPr>
                <a:t>Data</a:t>
              </a:r>
            </a:p>
            <a:p>
              <a:pPr algn="ctr"/>
              <a:r>
                <a:rPr lang="en-US" altLang="ko-KR" sz="1300" dirty="0">
                  <a:solidFill>
                    <a:schemeClr val="bg1"/>
                  </a:solidFill>
                </a:rPr>
                <a:t>     Preparation</a:t>
              </a:r>
            </a:p>
          </p:txBody>
        </p:sp>
        <p:sp>
          <p:nvSpPr>
            <p:cNvPr id="9" name="AutoShape 36"/>
            <p:cNvSpPr>
              <a:spLocks noChangeArrowheads="1"/>
            </p:cNvSpPr>
            <p:nvPr/>
          </p:nvSpPr>
          <p:spPr bwMode="auto">
            <a:xfrm>
              <a:off x="2971" y="935"/>
              <a:ext cx="1043" cy="454"/>
            </a:xfrm>
            <a:prstGeom prst="chevron">
              <a:avLst>
                <a:gd name="adj" fmla="val 57434"/>
              </a:avLst>
            </a:prstGeom>
            <a:solidFill>
              <a:srgbClr val="99CC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400" dirty="0">
                  <a:solidFill>
                    <a:srgbClr val="003300"/>
                  </a:solidFill>
                </a:rPr>
                <a:t>     </a:t>
              </a:r>
              <a:r>
                <a:rPr lang="en-US" altLang="ko-KR" sz="1300" dirty="0">
                  <a:solidFill>
                    <a:srgbClr val="003300"/>
                  </a:solidFill>
                </a:rPr>
                <a:t>Modelling</a:t>
              </a:r>
            </a:p>
          </p:txBody>
        </p:sp>
        <p:sp>
          <p:nvSpPr>
            <p:cNvPr id="10" name="AutoShape 37"/>
            <p:cNvSpPr>
              <a:spLocks noChangeArrowheads="1"/>
            </p:cNvSpPr>
            <p:nvPr/>
          </p:nvSpPr>
          <p:spPr bwMode="auto">
            <a:xfrm>
              <a:off x="4604" y="935"/>
              <a:ext cx="1043" cy="454"/>
            </a:xfrm>
            <a:prstGeom prst="chevron">
              <a:avLst>
                <a:gd name="adj" fmla="val 57434"/>
              </a:avLst>
            </a:prstGeom>
            <a:solidFill>
              <a:srgbClr val="99CC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400">
                  <a:solidFill>
                    <a:srgbClr val="003300"/>
                  </a:solidFill>
                </a:rPr>
                <a:t>     </a:t>
              </a:r>
              <a:r>
                <a:rPr lang="en-US" altLang="ko-KR" sz="1300">
                  <a:solidFill>
                    <a:srgbClr val="003300"/>
                  </a:solidFill>
                </a:rPr>
                <a:t>Deployment</a:t>
              </a:r>
            </a:p>
          </p:txBody>
        </p:sp>
        <p:sp>
          <p:nvSpPr>
            <p:cNvPr id="11" name="AutoShape 38"/>
            <p:cNvSpPr>
              <a:spLocks noChangeArrowheads="1"/>
            </p:cNvSpPr>
            <p:nvPr/>
          </p:nvSpPr>
          <p:spPr bwMode="auto">
            <a:xfrm>
              <a:off x="3787" y="935"/>
              <a:ext cx="1043" cy="454"/>
            </a:xfrm>
            <a:prstGeom prst="chevron">
              <a:avLst>
                <a:gd name="adj" fmla="val 57434"/>
              </a:avLst>
            </a:prstGeom>
            <a:solidFill>
              <a:srgbClr val="99CC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400">
                  <a:solidFill>
                    <a:srgbClr val="003300"/>
                  </a:solidFill>
                </a:rPr>
                <a:t>     </a:t>
              </a:r>
              <a:r>
                <a:rPr lang="en-US" altLang="ko-KR" sz="1300">
                  <a:solidFill>
                    <a:srgbClr val="003300"/>
                  </a:solidFill>
                </a:rPr>
                <a:t>Evaluation</a:t>
              </a:r>
            </a:p>
          </p:txBody>
        </p:sp>
      </p:grpSp>
      <p:grpSp>
        <p:nvGrpSpPr>
          <p:cNvPr id="12" name="Group 103"/>
          <p:cNvGrpSpPr>
            <a:grpSpLocks/>
          </p:cNvGrpSpPr>
          <p:nvPr/>
        </p:nvGrpSpPr>
        <p:grpSpPr bwMode="auto">
          <a:xfrm>
            <a:off x="2145218" y="2220182"/>
            <a:ext cx="7992492" cy="3456310"/>
            <a:chOff x="567" y="1434"/>
            <a:chExt cx="4808" cy="1951"/>
          </a:xfrm>
        </p:grpSpPr>
        <p:sp>
          <p:nvSpPr>
            <p:cNvPr id="13" name="AutoShape 40"/>
            <p:cNvSpPr>
              <a:spLocks noChangeArrowheads="1"/>
            </p:cNvSpPr>
            <p:nvPr/>
          </p:nvSpPr>
          <p:spPr bwMode="auto">
            <a:xfrm>
              <a:off x="2200" y="3067"/>
              <a:ext cx="726" cy="318"/>
            </a:xfrm>
            <a:prstGeom prst="flowChartProcess">
              <a:avLst/>
            </a:prstGeom>
            <a:ln>
              <a:headEnd/>
              <a:tailEnd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Format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</p:txBody>
        </p:sp>
        <p:sp>
          <p:nvSpPr>
            <p:cNvPr id="14" name="AutoShape 73"/>
            <p:cNvSpPr>
              <a:spLocks noChangeArrowheads="1"/>
            </p:cNvSpPr>
            <p:nvPr/>
          </p:nvSpPr>
          <p:spPr bwMode="auto">
            <a:xfrm>
              <a:off x="2200" y="2659"/>
              <a:ext cx="726" cy="318"/>
            </a:xfrm>
            <a:prstGeom prst="flowChartProcess">
              <a:avLst/>
            </a:prstGeom>
            <a:ln>
              <a:headEnd/>
              <a:tailEnd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Integrate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</p:txBody>
        </p:sp>
        <p:sp>
          <p:nvSpPr>
            <p:cNvPr id="15" name="AutoShape 74"/>
            <p:cNvSpPr>
              <a:spLocks noChangeArrowheads="1"/>
            </p:cNvSpPr>
            <p:nvPr/>
          </p:nvSpPr>
          <p:spPr bwMode="auto">
            <a:xfrm>
              <a:off x="2200" y="2251"/>
              <a:ext cx="726" cy="318"/>
            </a:xfrm>
            <a:prstGeom prst="flowChartProcess">
              <a:avLst/>
            </a:prstGeom>
            <a:ln>
              <a:headEnd/>
              <a:tailEnd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Construct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</p:txBody>
        </p:sp>
        <p:sp>
          <p:nvSpPr>
            <p:cNvPr id="16" name="AutoShape 75"/>
            <p:cNvSpPr>
              <a:spLocks noChangeArrowheads="1"/>
            </p:cNvSpPr>
            <p:nvPr/>
          </p:nvSpPr>
          <p:spPr bwMode="auto">
            <a:xfrm>
              <a:off x="2200" y="1842"/>
              <a:ext cx="726" cy="318"/>
            </a:xfrm>
            <a:prstGeom prst="flowChartProcess">
              <a:avLst/>
            </a:prstGeom>
            <a:ln>
              <a:headEnd/>
              <a:tailEnd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Clean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</p:txBody>
        </p:sp>
        <p:sp>
          <p:nvSpPr>
            <p:cNvPr id="17" name="AutoShape 76"/>
            <p:cNvSpPr>
              <a:spLocks noChangeArrowheads="1"/>
            </p:cNvSpPr>
            <p:nvPr/>
          </p:nvSpPr>
          <p:spPr bwMode="auto">
            <a:xfrm>
              <a:off x="2200" y="1434"/>
              <a:ext cx="726" cy="318"/>
            </a:xfrm>
            <a:prstGeom prst="flowChartProcess">
              <a:avLst/>
            </a:prstGeom>
            <a:ln>
              <a:headEnd/>
              <a:tailEnd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Select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</p:txBody>
        </p:sp>
        <p:sp>
          <p:nvSpPr>
            <p:cNvPr id="18" name="AutoShape 77"/>
            <p:cNvSpPr>
              <a:spLocks noChangeArrowheads="1"/>
            </p:cNvSpPr>
            <p:nvPr/>
          </p:nvSpPr>
          <p:spPr bwMode="auto">
            <a:xfrm>
              <a:off x="567" y="1434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/>
                <a:t>Determine</a:t>
              </a:r>
            </a:p>
            <a:p>
              <a:pPr algn="ctr"/>
              <a:r>
                <a:rPr lang="en-US" altLang="ko-KR" sz="1100"/>
                <a:t>Business</a:t>
              </a:r>
            </a:p>
            <a:p>
              <a:pPr algn="ctr"/>
              <a:r>
                <a:rPr lang="en-US" altLang="ko-KR" sz="1100"/>
                <a:t>Objectives</a:t>
              </a:r>
            </a:p>
          </p:txBody>
        </p:sp>
        <p:sp>
          <p:nvSpPr>
            <p:cNvPr id="19" name="AutoShape 78"/>
            <p:cNvSpPr>
              <a:spLocks noChangeArrowheads="1"/>
            </p:cNvSpPr>
            <p:nvPr/>
          </p:nvSpPr>
          <p:spPr bwMode="auto">
            <a:xfrm>
              <a:off x="4649" y="2659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/>
                <a:t>Review</a:t>
              </a:r>
            </a:p>
            <a:p>
              <a:pPr algn="ctr"/>
              <a:r>
                <a:rPr lang="en-US" altLang="ko-KR" sz="1100"/>
                <a:t>Project</a:t>
              </a:r>
            </a:p>
          </p:txBody>
        </p:sp>
        <p:sp>
          <p:nvSpPr>
            <p:cNvPr id="20" name="AutoShape 79"/>
            <p:cNvSpPr>
              <a:spLocks noChangeArrowheads="1"/>
            </p:cNvSpPr>
            <p:nvPr/>
          </p:nvSpPr>
          <p:spPr bwMode="auto">
            <a:xfrm>
              <a:off x="4649" y="2251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/>
                <a:t>Produce</a:t>
              </a:r>
            </a:p>
            <a:p>
              <a:pPr algn="ctr"/>
              <a:r>
                <a:rPr lang="en-US" altLang="ko-KR" sz="1100"/>
                <a:t>Final</a:t>
              </a:r>
            </a:p>
            <a:p>
              <a:pPr algn="ctr"/>
              <a:r>
                <a:rPr lang="en-US" altLang="ko-KR" sz="1100"/>
                <a:t>Report</a:t>
              </a:r>
            </a:p>
          </p:txBody>
        </p:sp>
        <p:sp>
          <p:nvSpPr>
            <p:cNvPr id="21" name="AutoShape 80"/>
            <p:cNvSpPr>
              <a:spLocks noChangeArrowheads="1"/>
            </p:cNvSpPr>
            <p:nvPr/>
          </p:nvSpPr>
          <p:spPr bwMode="auto">
            <a:xfrm>
              <a:off x="4649" y="1842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 dirty="0"/>
                <a:t>Plan Monitoring</a:t>
              </a:r>
            </a:p>
            <a:p>
              <a:pPr algn="ctr"/>
              <a:r>
                <a:rPr lang="en-US" altLang="ko-KR" sz="1100" dirty="0"/>
                <a:t>&amp;</a:t>
              </a:r>
            </a:p>
            <a:p>
              <a:pPr algn="ctr"/>
              <a:r>
                <a:rPr lang="en-US" altLang="ko-KR" sz="1100" dirty="0"/>
                <a:t>Maintenance</a:t>
              </a:r>
            </a:p>
          </p:txBody>
        </p:sp>
        <p:sp>
          <p:nvSpPr>
            <p:cNvPr id="22" name="AutoShape 82"/>
            <p:cNvSpPr>
              <a:spLocks noChangeArrowheads="1"/>
            </p:cNvSpPr>
            <p:nvPr/>
          </p:nvSpPr>
          <p:spPr bwMode="auto">
            <a:xfrm>
              <a:off x="4649" y="1434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/>
                <a:t>Plan</a:t>
              </a:r>
            </a:p>
            <a:p>
              <a:pPr algn="ctr"/>
              <a:r>
                <a:rPr lang="en-US" altLang="ko-KR" sz="1100"/>
                <a:t>Deployment</a:t>
              </a:r>
            </a:p>
          </p:txBody>
        </p:sp>
        <p:sp>
          <p:nvSpPr>
            <p:cNvPr id="23" name="AutoShape 83"/>
            <p:cNvSpPr>
              <a:spLocks noChangeArrowheads="1"/>
            </p:cNvSpPr>
            <p:nvPr/>
          </p:nvSpPr>
          <p:spPr bwMode="auto">
            <a:xfrm>
              <a:off x="3833" y="2251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/>
                <a:t>Determine</a:t>
              </a:r>
            </a:p>
            <a:p>
              <a:pPr algn="ctr"/>
              <a:r>
                <a:rPr lang="en-US" altLang="ko-KR" sz="1100"/>
                <a:t>Next Steps</a:t>
              </a:r>
            </a:p>
          </p:txBody>
        </p:sp>
        <p:sp>
          <p:nvSpPr>
            <p:cNvPr id="24" name="AutoShape 84"/>
            <p:cNvSpPr>
              <a:spLocks noChangeArrowheads="1"/>
            </p:cNvSpPr>
            <p:nvPr/>
          </p:nvSpPr>
          <p:spPr bwMode="auto">
            <a:xfrm>
              <a:off x="3833" y="1842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/>
                <a:t>Review</a:t>
              </a:r>
            </a:p>
            <a:p>
              <a:pPr algn="ctr"/>
              <a:r>
                <a:rPr lang="en-US" altLang="ko-KR" sz="1100"/>
                <a:t>Process</a:t>
              </a:r>
            </a:p>
          </p:txBody>
        </p:sp>
        <p:sp>
          <p:nvSpPr>
            <p:cNvPr id="25" name="AutoShape 85"/>
            <p:cNvSpPr>
              <a:spLocks noChangeArrowheads="1"/>
            </p:cNvSpPr>
            <p:nvPr/>
          </p:nvSpPr>
          <p:spPr bwMode="auto">
            <a:xfrm>
              <a:off x="3833" y="1434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/>
                <a:t>Evaluate</a:t>
              </a:r>
            </a:p>
            <a:p>
              <a:pPr algn="ctr"/>
              <a:r>
                <a:rPr lang="en-US" altLang="ko-KR" sz="1100"/>
                <a:t>Results</a:t>
              </a:r>
            </a:p>
          </p:txBody>
        </p:sp>
        <p:sp>
          <p:nvSpPr>
            <p:cNvPr id="26" name="AutoShape 86"/>
            <p:cNvSpPr>
              <a:spLocks noChangeArrowheads="1"/>
            </p:cNvSpPr>
            <p:nvPr/>
          </p:nvSpPr>
          <p:spPr bwMode="auto">
            <a:xfrm>
              <a:off x="3016" y="2659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/>
                <a:t>Assess</a:t>
              </a:r>
            </a:p>
            <a:p>
              <a:pPr algn="ctr"/>
              <a:r>
                <a:rPr lang="en-US" altLang="ko-KR" sz="1100"/>
                <a:t>Model</a:t>
              </a:r>
            </a:p>
          </p:txBody>
        </p:sp>
        <p:sp>
          <p:nvSpPr>
            <p:cNvPr id="27" name="AutoShape 87"/>
            <p:cNvSpPr>
              <a:spLocks noChangeArrowheads="1"/>
            </p:cNvSpPr>
            <p:nvPr/>
          </p:nvSpPr>
          <p:spPr bwMode="auto">
            <a:xfrm>
              <a:off x="3016" y="2251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/>
                <a:t>Build</a:t>
              </a:r>
            </a:p>
            <a:p>
              <a:pPr algn="ctr"/>
              <a:r>
                <a:rPr lang="en-US" altLang="ko-KR" sz="1100"/>
                <a:t>Model</a:t>
              </a:r>
            </a:p>
          </p:txBody>
        </p:sp>
        <p:sp>
          <p:nvSpPr>
            <p:cNvPr id="28" name="AutoShape 88"/>
            <p:cNvSpPr>
              <a:spLocks noChangeArrowheads="1"/>
            </p:cNvSpPr>
            <p:nvPr/>
          </p:nvSpPr>
          <p:spPr bwMode="auto">
            <a:xfrm>
              <a:off x="3016" y="1842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/>
                <a:t>Generate</a:t>
              </a:r>
            </a:p>
            <a:p>
              <a:pPr algn="ctr"/>
              <a:r>
                <a:rPr lang="en-US" altLang="ko-KR" sz="1100"/>
                <a:t>Test Design</a:t>
              </a:r>
            </a:p>
          </p:txBody>
        </p:sp>
        <p:sp>
          <p:nvSpPr>
            <p:cNvPr id="29" name="AutoShape 89"/>
            <p:cNvSpPr>
              <a:spLocks noChangeArrowheads="1"/>
            </p:cNvSpPr>
            <p:nvPr/>
          </p:nvSpPr>
          <p:spPr bwMode="auto">
            <a:xfrm>
              <a:off x="3016" y="1434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 dirty="0"/>
                <a:t>Select</a:t>
              </a:r>
            </a:p>
            <a:p>
              <a:pPr algn="ctr"/>
              <a:r>
                <a:rPr lang="en-US" altLang="ko-KR" sz="1100" dirty="0"/>
                <a:t>Modelling</a:t>
              </a:r>
            </a:p>
            <a:p>
              <a:pPr algn="ctr"/>
              <a:r>
                <a:rPr lang="en-US" altLang="ko-KR" sz="1100" dirty="0"/>
                <a:t>Technique</a:t>
              </a:r>
            </a:p>
          </p:txBody>
        </p:sp>
        <p:sp>
          <p:nvSpPr>
            <p:cNvPr id="30" name="AutoShape 95"/>
            <p:cNvSpPr>
              <a:spLocks noChangeArrowheads="1"/>
            </p:cNvSpPr>
            <p:nvPr/>
          </p:nvSpPr>
          <p:spPr bwMode="auto">
            <a:xfrm>
              <a:off x="567" y="1842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 dirty="0"/>
                <a:t>Assess</a:t>
              </a:r>
            </a:p>
            <a:p>
              <a:pPr algn="ctr"/>
              <a:r>
                <a:rPr lang="en-US" altLang="ko-KR" sz="1100" dirty="0"/>
                <a:t>Situation</a:t>
              </a:r>
            </a:p>
          </p:txBody>
        </p:sp>
        <p:sp>
          <p:nvSpPr>
            <p:cNvPr id="31" name="AutoShape 96"/>
            <p:cNvSpPr>
              <a:spLocks noChangeArrowheads="1"/>
            </p:cNvSpPr>
            <p:nvPr/>
          </p:nvSpPr>
          <p:spPr bwMode="auto">
            <a:xfrm>
              <a:off x="1383" y="2251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/>
                <a:t>Explore</a:t>
              </a:r>
            </a:p>
            <a:p>
              <a:pPr algn="ctr"/>
              <a:r>
                <a:rPr lang="en-US" altLang="ko-KR" sz="1100"/>
                <a:t>Data</a:t>
              </a:r>
            </a:p>
          </p:txBody>
        </p:sp>
        <p:sp>
          <p:nvSpPr>
            <p:cNvPr id="32" name="AutoShape 97"/>
            <p:cNvSpPr>
              <a:spLocks noChangeArrowheads="1"/>
            </p:cNvSpPr>
            <p:nvPr/>
          </p:nvSpPr>
          <p:spPr bwMode="auto">
            <a:xfrm>
              <a:off x="1383" y="1842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/>
                <a:t>Describe</a:t>
              </a:r>
            </a:p>
            <a:p>
              <a:pPr algn="ctr"/>
              <a:r>
                <a:rPr lang="en-US" altLang="ko-KR" sz="1100"/>
                <a:t>Data</a:t>
              </a:r>
            </a:p>
          </p:txBody>
        </p:sp>
        <p:sp>
          <p:nvSpPr>
            <p:cNvPr id="33" name="AutoShape 98"/>
            <p:cNvSpPr>
              <a:spLocks noChangeArrowheads="1"/>
            </p:cNvSpPr>
            <p:nvPr/>
          </p:nvSpPr>
          <p:spPr bwMode="auto">
            <a:xfrm>
              <a:off x="1383" y="1434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/>
                <a:t>Collect</a:t>
              </a:r>
            </a:p>
            <a:p>
              <a:pPr algn="ctr"/>
              <a:r>
                <a:rPr lang="en-US" altLang="ko-KR" sz="1100"/>
                <a:t>Initial</a:t>
              </a:r>
            </a:p>
            <a:p>
              <a:pPr algn="ctr"/>
              <a:r>
                <a:rPr lang="en-US" altLang="ko-KR" sz="1100"/>
                <a:t>Data</a:t>
              </a:r>
            </a:p>
          </p:txBody>
        </p:sp>
        <p:sp>
          <p:nvSpPr>
            <p:cNvPr id="34" name="AutoShape 99"/>
            <p:cNvSpPr>
              <a:spLocks noChangeArrowheads="1"/>
            </p:cNvSpPr>
            <p:nvPr/>
          </p:nvSpPr>
          <p:spPr bwMode="auto">
            <a:xfrm>
              <a:off x="567" y="2251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/>
                <a:t>Determine</a:t>
              </a:r>
            </a:p>
            <a:p>
              <a:pPr algn="ctr"/>
              <a:r>
                <a:rPr lang="en-US" altLang="ko-KR" sz="1100"/>
                <a:t>Data Mining</a:t>
              </a:r>
            </a:p>
            <a:p>
              <a:pPr algn="ctr"/>
              <a:r>
                <a:rPr lang="en-US" altLang="ko-KR" sz="1100"/>
                <a:t>Goals</a:t>
              </a:r>
            </a:p>
          </p:txBody>
        </p:sp>
        <p:sp>
          <p:nvSpPr>
            <p:cNvPr id="35" name="AutoShape 100"/>
            <p:cNvSpPr>
              <a:spLocks noChangeArrowheads="1"/>
            </p:cNvSpPr>
            <p:nvPr/>
          </p:nvSpPr>
          <p:spPr bwMode="auto">
            <a:xfrm>
              <a:off x="1383" y="2659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/>
                <a:t>Verify</a:t>
              </a:r>
            </a:p>
            <a:p>
              <a:pPr algn="ctr"/>
              <a:r>
                <a:rPr lang="en-US" altLang="ko-KR" sz="1100"/>
                <a:t>Data</a:t>
              </a:r>
            </a:p>
            <a:p>
              <a:pPr algn="ctr"/>
              <a:r>
                <a:rPr lang="en-US" altLang="ko-KR" sz="1100"/>
                <a:t>Quality</a:t>
              </a:r>
            </a:p>
          </p:txBody>
        </p:sp>
        <p:sp>
          <p:nvSpPr>
            <p:cNvPr id="36" name="AutoShape 101"/>
            <p:cNvSpPr>
              <a:spLocks noChangeArrowheads="1"/>
            </p:cNvSpPr>
            <p:nvPr/>
          </p:nvSpPr>
          <p:spPr bwMode="auto">
            <a:xfrm>
              <a:off x="567" y="2659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/>
                <a:t>Produce</a:t>
              </a:r>
            </a:p>
            <a:p>
              <a:pPr algn="ctr"/>
              <a:r>
                <a:rPr lang="en-US" altLang="ko-KR" sz="1100"/>
                <a:t>Project Plan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59588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Phase 3 – Data Preparation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23</a:t>
            </a:fld>
            <a:endParaRPr lang="en-GB"/>
          </a:p>
        </p:txBody>
      </p:sp>
      <p:sp>
        <p:nvSpPr>
          <p:cNvPr id="2" name="Content Placeholder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/>
              <a:t>Select data</a:t>
            </a:r>
          </a:p>
          <a:p>
            <a:pPr lvl="1"/>
            <a:r>
              <a:rPr lang="en-GB" dirty="0"/>
              <a:t>Decide on the records and attributes to be used, giving consideration to data volume, quality and types</a:t>
            </a:r>
          </a:p>
          <a:p>
            <a:r>
              <a:rPr lang="en-GB" b="1" dirty="0"/>
              <a:t>Clean data</a:t>
            </a:r>
          </a:p>
          <a:p>
            <a:pPr lvl="1"/>
            <a:r>
              <a:rPr lang="en-GB" dirty="0"/>
              <a:t>Raise the data quality to the level required</a:t>
            </a:r>
          </a:p>
          <a:p>
            <a:r>
              <a:rPr lang="en-GB" b="1" dirty="0"/>
              <a:t>Construct data</a:t>
            </a:r>
          </a:p>
          <a:p>
            <a:pPr lvl="1"/>
            <a:r>
              <a:rPr lang="en-GB" dirty="0"/>
              <a:t>Create any derived or transformed attributes</a:t>
            </a:r>
          </a:p>
          <a:p>
            <a:r>
              <a:rPr lang="en-GB" b="1" dirty="0"/>
              <a:t>Integrate data</a:t>
            </a:r>
          </a:p>
          <a:p>
            <a:pPr lvl="1"/>
            <a:r>
              <a:rPr lang="en-GB" dirty="0"/>
              <a:t>Combine data from multiple sources as appropriate</a:t>
            </a:r>
          </a:p>
          <a:p>
            <a:r>
              <a:rPr lang="en-GB" b="1" dirty="0"/>
              <a:t>Format data</a:t>
            </a:r>
          </a:p>
          <a:p>
            <a:pPr lvl="1"/>
            <a:r>
              <a:rPr lang="en-GB" dirty="0"/>
              <a:t>Make any changes necessary to allow the data to be read by the analysis tool chosen; this is syntactic, rather than semantic, modification </a:t>
            </a:r>
          </a:p>
        </p:txBody>
      </p:sp>
    </p:spTree>
    <p:extLst>
      <p:ext uri="{BB962C8B-B14F-4D97-AF65-F5344CB8AC3E}">
        <p14:creationId xmlns:p14="http://schemas.microsoft.com/office/powerpoint/2010/main" val="2048357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CD84E7-6A73-58C2-C38D-FF325C1FD2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AB735AAD-636F-9D94-2857-32CA9D6E6C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Phase 3 – Data Preparation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A0BDEF7-4CFB-E1E2-B80D-607A325C9E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24</a:t>
            </a:fld>
            <a:endParaRPr lang="en-GB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66A77AD-EB99-5A13-19A6-6F4706C5273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b="1" dirty="0"/>
              <a:t>Scenario</a:t>
            </a:r>
            <a:r>
              <a:rPr lang="en-GB" dirty="0"/>
              <a:t>: Improving Customer Retention for an E-Commerce Business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b="1" dirty="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b="1" dirty="0"/>
              <a:t>Phase 3: Data Preparation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b="1" dirty="0"/>
              <a:t>Objective</a:t>
            </a:r>
            <a:r>
              <a:rPr lang="en-GB" dirty="0"/>
              <a:t>: Clean, transform, and structure data for modelling.</a:t>
            </a:r>
          </a:p>
          <a:p>
            <a:pPr lvl="1">
              <a:lnSpc>
                <a:spcPct val="100000"/>
              </a:lnSpc>
              <a:spcBef>
                <a:spcPts val="0"/>
              </a:spcBef>
            </a:pPr>
            <a:r>
              <a:rPr lang="en-GB" b="1" dirty="0"/>
              <a:t>Data cleaning</a:t>
            </a:r>
            <a:r>
              <a:rPr lang="en-GB" dirty="0"/>
              <a:t>: </a:t>
            </a:r>
          </a:p>
          <a:p>
            <a:pPr lvl="2">
              <a:lnSpc>
                <a:spcPct val="100000"/>
              </a:lnSpc>
              <a:spcBef>
                <a:spcPts val="0"/>
              </a:spcBef>
            </a:pPr>
            <a:r>
              <a:rPr lang="en-GB" dirty="0"/>
              <a:t>Handle missing values and remove duplicate records.</a:t>
            </a:r>
          </a:p>
          <a:p>
            <a:pPr lvl="1">
              <a:lnSpc>
                <a:spcPct val="100000"/>
              </a:lnSpc>
              <a:spcBef>
                <a:spcPts val="0"/>
              </a:spcBef>
            </a:pPr>
            <a:r>
              <a:rPr lang="en-GB" b="1" dirty="0"/>
              <a:t>Feature selection</a:t>
            </a:r>
            <a:r>
              <a:rPr lang="en-GB" dirty="0"/>
              <a:t>: </a:t>
            </a:r>
          </a:p>
          <a:p>
            <a:pPr lvl="2">
              <a:lnSpc>
                <a:spcPct val="100000"/>
              </a:lnSpc>
              <a:spcBef>
                <a:spcPts val="0"/>
              </a:spcBef>
            </a:pPr>
            <a:r>
              <a:rPr lang="en-GB" dirty="0"/>
              <a:t>Select relevant attributes (purchase frequency, average spend, time on site). </a:t>
            </a:r>
          </a:p>
          <a:p>
            <a:pPr lvl="2">
              <a:lnSpc>
                <a:spcPct val="100000"/>
              </a:lnSpc>
              <a:spcBef>
                <a:spcPts val="0"/>
              </a:spcBef>
            </a:pPr>
            <a:r>
              <a:rPr lang="en-GB" dirty="0"/>
              <a:t>The activities may include creation of derived features, or integration from different datasets.</a:t>
            </a:r>
          </a:p>
          <a:p>
            <a:pPr lvl="1">
              <a:lnSpc>
                <a:spcPct val="100000"/>
              </a:lnSpc>
              <a:spcBef>
                <a:spcPts val="0"/>
              </a:spcBef>
            </a:pPr>
            <a:r>
              <a:rPr lang="en-GB" b="1" dirty="0"/>
              <a:t>Data transformation</a:t>
            </a:r>
            <a:r>
              <a:rPr lang="en-GB" dirty="0"/>
              <a:t>: </a:t>
            </a:r>
          </a:p>
          <a:p>
            <a:pPr lvl="2">
              <a:lnSpc>
                <a:spcPct val="100000"/>
              </a:lnSpc>
              <a:spcBef>
                <a:spcPts val="0"/>
              </a:spcBef>
            </a:pPr>
            <a:r>
              <a:rPr lang="en-GB" dirty="0"/>
              <a:t>Convert categorical data (e.g., customer segments) into numerical values for modelling.</a:t>
            </a:r>
          </a:p>
          <a:p>
            <a:pPr lvl="2">
              <a:lnSpc>
                <a:spcPct val="100000"/>
              </a:lnSpc>
              <a:spcBef>
                <a:spcPts val="0"/>
              </a:spcBef>
            </a:pPr>
            <a:r>
              <a:rPr lang="en-GB" dirty="0"/>
              <a:t>It could include changing the data format to be suitable to the data mining software.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38976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Phase 4 - Modelling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25</a:t>
            </a:fld>
            <a:endParaRPr lang="en-GB"/>
          </a:p>
        </p:txBody>
      </p:sp>
      <p:grpSp>
        <p:nvGrpSpPr>
          <p:cNvPr id="5" name="Group 102"/>
          <p:cNvGrpSpPr>
            <a:grpSpLocks/>
          </p:cNvGrpSpPr>
          <p:nvPr/>
        </p:nvGrpSpPr>
        <p:grpSpPr bwMode="auto">
          <a:xfrm>
            <a:off x="1798040" y="1469302"/>
            <a:ext cx="8595919" cy="804287"/>
            <a:chOff x="476" y="935"/>
            <a:chExt cx="5171" cy="454"/>
          </a:xfrm>
        </p:grpSpPr>
        <p:sp>
          <p:nvSpPr>
            <p:cNvPr id="6" name="AutoShape 8"/>
            <p:cNvSpPr>
              <a:spLocks noChangeArrowheads="1"/>
            </p:cNvSpPr>
            <p:nvPr/>
          </p:nvSpPr>
          <p:spPr bwMode="auto">
            <a:xfrm>
              <a:off x="476" y="935"/>
              <a:ext cx="1088" cy="453"/>
            </a:xfrm>
            <a:prstGeom prst="homePlate">
              <a:avLst>
                <a:gd name="adj" fmla="val 60044"/>
              </a:avLst>
            </a:prstGeom>
            <a:solidFill>
              <a:srgbClr val="99CC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300">
                  <a:solidFill>
                    <a:srgbClr val="003300"/>
                  </a:solidFill>
                </a:rPr>
                <a:t>Business</a:t>
              </a:r>
            </a:p>
            <a:p>
              <a:pPr algn="ctr"/>
              <a:r>
                <a:rPr lang="en-US" altLang="ko-KR" sz="1300">
                  <a:solidFill>
                    <a:srgbClr val="003300"/>
                  </a:solidFill>
                </a:rPr>
                <a:t>Understanding</a:t>
              </a:r>
            </a:p>
          </p:txBody>
        </p:sp>
        <p:sp>
          <p:nvSpPr>
            <p:cNvPr id="7" name="AutoShape 31"/>
            <p:cNvSpPr>
              <a:spLocks noChangeArrowheads="1"/>
            </p:cNvSpPr>
            <p:nvPr/>
          </p:nvSpPr>
          <p:spPr bwMode="auto">
            <a:xfrm>
              <a:off x="1338" y="935"/>
              <a:ext cx="1043" cy="454"/>
            </a:xfrm>
            <a:prstGeom prst="chevron">
              <a:avLst>
                <a:gd name="adj" fmla="val 57434"/>
              </a:avLst>
            </a:prstGeom>
            <a:solidFill>
              <a:srgbClr val="99CC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400">
                  <a:solidFill>
                    <a:srgbClr val="003300"/>
                  </a:solidFill>
                </a:rPr>
                <a:t>     </a:t>
              </a:r>
              <a:r>
                <a:rPr lang="en-US" altLang="ko-KR" sz="1300">
                  <a:solidFill>
                    <a:srgbClr val="003300"/>
                  </a:solidFill>
                </a:rPr>
                <a:t>Data</a:t>
              </a:r>
            </a:p>
            <a:p>
              <a:pPr algn="ctr"/>
              <a:r>
                <a:rPr lang="en-US" altLang="ko-KR" sz="1300">
                  <a:solidFill>
                    <a:srgbClr val="003300"/>
                  </a:solidFill>
                </a:rPr>
                <a:t>     Understanding</a:t>
              </a:r>
            </a:p>
          </p:txBody>
        </p:sp>
        <p:sp>
          <p:nvSpPr>
            <p:cNvPr id="8" name="AutoShape 35"/>
            <p:cNvSpPr>
              <a:spLocks noChangeArrowheads="1"/>
            </p:cNvSpPr>
            <p:nvPr/>
          </p:nvSpPr>
          <p:spPr bwMode="auto">
            <a:xfrm>
              <a:off x="2154" y="935"/>
              <a:ext cx="1043" cy="454"/>
            </a:xfrm>
            <a:prstGeom prst="chevron">
              <a:avLst>
                <a:gd name="adj" fmla="val 57434"/>
              </a:avLst>
            </a:prstGeom>
            <a:solidFill>
              <a:srgbClr val="99CC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400">
                  <a:solidFill>
                    <a:srgbClr val="003300"/>
                  </a:solidFill>
                </a:rPr>
                <a:t>     </a:t>
              </a:r>
              <a:r>
                <a:rPr lang="en-US" altLang="ko-KR" sz="1300">
                  <a:solidFill>
                    <a:srgbClr val="003300"/>
                  </a:solidFill>
                </a:rPr>
                <a:t>Data</a:t>
              </a:r>
            </a:p>
            <a:p>
              <a:pPr algn="ctr"/>
              <a:r>
                <a:rPr lang="en-US" altLang="ko-KR" sz="1300">
                  <a:solidFill>
                    <a:srgbClr val="003300"/>
                  </a:solidFill>
                </a:rPr>
                <a:t>     Preparation</a:t>
              </a:r>
            </a:p>
          </p:txBody>
        </p:sp>
        <p:sp>
          <p:nvSpPr>
            <p:cNvPr id="9" name="AutoShape 36"/>
            <p:cNvSpPr>
              <a:spLocks noChangeArrowheads="1"/>
            </p:cNvSpPr>
            <p:nvPr/>
          </p:nvSpPr>
          <p:spPr bwMode="auto">
            <a:xfrm>
              <a:off x="2971" y="935"/>
              <a:ext cx="1043" cy="454"/>
            </a:xfrm>
            <a:prstGeom prst="chevron">
              <a:avLst>
                <a:gd name="adj" fmla="val 57434"/>
              </a:avLst>
            </a:prstGeom>
            <a:ln>
              <a:headEnd/>
              <a:tailEnd/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wrap="none" anchor="ctr"/>
            <a:lstStyle/>
            <a:p>
              <a:pPr algn="ctr"/>
              <a:r>
                <a:rPr lang="en-US" altLang="ko-KR" sz="1400" dirty="0">
                  <a:solidFill>
                    <a:srgbClr val="003300"/>
                  </a:solidFill>
                </a:rPr>
                <a:t>     </a:t>
              </a:r>
              <a:r>
                <a:rPr lang="en-US" altLang="ko-KR" sz="1300" dirty="0">
                  <a:solidFill>
                    <a:srgbClr val="003300"/>
                  </a:solidFill>
                </a:rPr>
                <a:t>Modelling</a:t>
              </a:r>
            </a:p>
          </p:txBody>
        </p:sp>
        <p:sp>
          <p:nvSpPr>
            <p:cNvPr id="10" name="AutoShape 37"/>
            <p:cNvSpPr>
              <a:spLocks noChangeArrowheads="1"/>
            </p:cNvSpPr>
            <p:nvPr/>
          </p:nvSpPr>
          <p:spPr bwMode="auto">
            <a:xfrm>
              <a:off x="4604" y="935"/>
              <a:ext cx="1043" cy="454"/>
            </a:xfrm>
            <a:prstGeom prst="chevron">
              <a:avLst>
                <a:gd name="adj" fmla="val 57434"/>
              </a:avLst>
            </a:prstGeom>
            <a:solidFill>
              <a:srgbClr val="99CC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400">
                  <a:solidFill>
                    <a:srgbClr val="003300"/>
                  </a:solidFill>
                </a:rPr>
                <a:t>     </a:t>
              </a:r>
              <a:r>
                <a:rPr lang="en-US" altLang="ko-KR" sz="1300">
                  <a:solidFill>
                    <a:srgbClr val="003300"/>
                  </a:solidFill>
                </a:rPr>
                <a:t>Deployment</a:t>
              </a:r>
            </a:p>
          </p:txBody>
        </p:sp>
        <p:sp>
          <p:nvSpPr>
            <p:cNvPr id="11" name="AutoShape 38"/>
            <p:cNvSpPr>
              <a:spLocks noChangeArrowheads="1"/>
            </p:cNvSpPr>
            <p:nvPr/>
          </p:nvSpPr>
          <p:spPr bwMode="auto">
            <a:xfrm>
              <a:off x="3787" y="935"/>
              <a:ext cx="1043" cy="454"/>
            </a:xfrm>
            <a:prstGeom prst="chevron">
              <a:avLst>
                <a:gd name="adj" fmla="val 57434"/>
              </a:avLst>
            </a:prstGeom>
            <a:solidFill>
              <a:srgbClr val="99CC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400">
                  <a:solidFill>
                    <a:srgbClr val="003300"/>
                  </a:solidFill>
                </a:rPr>
                <a:t>     </a:t>
              </a:r>
              <a:r>
                <a:rPr lang="en-US" altLang="ko-KR" sz="1300">
                  <a:solidFill>
                    <a:srgbClr val="003300"/>
                  </a:solidFill>
                </a:rPr>
                <a:t>Evaluation</a:t>
              </a:r>
            </a:p>
          </p:txBody>
        </p:sp>
      </p:grpSp>
      <p:grpSp>
        <p:nvGrpSpPr>
          <p:cNvPr id="12" name="Group 103"/>
          <p:cNvGrpSpPr>
            <a:grpSpLocks/>
          </p:cNvGrpSpPr>
          <p:nvPr/>
        </p:nvGrpSpPr>
        <p:grpSpPr bwMode="auto">
          <a:xfrm>
            <a:off x="1942502" y="2405479"/>
            <a:ext cx="7992492" cy="3456310"/>
            <a:chOff x="567" y="1434"/>
            <a:chExt cx="4808" cy="1951"/>
          </a:xfrm>
        </p:grpSpPr>
        <p:sp>
          <p:nvSpPr>
            <p:cNvPr id="13" name="AutoShape 40"/>
            <p:cNvSpPr>
              <a:spLocks noChangeArrowheads="1"/>
            </p:cNvSpPr>
            <p:nvPr/>
          </p:nvSpPr>
          <p:spPr bwMode="auto">
            <a:xfrm>
              <a:off x="2200" y="3067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/>
                <a:t>Format</a:t>
              </a:r>
            </a:p>
            <a:p>
              <a:pPr algn="ctr"/>
              <a:r>
                <a:rPr lang="en-US" altLang="ko-KR" sz="1100"/>
                <a:t>Data</a:t>
              </a:r>
            </a:p>
          </p:txBody>
        </p:sp>
        <p:sp>
          <p:nvSpPr>
            <p:cNvPr id="14" name="AutoShape 73"/>
            <p:cNvSpPr>
              <a:spLocks noChangeArrowheads="1"/>
            </p:cNvSpPr>
            <p:nvPr/>
          </p:nvSpPr>
          <p:spPr bwMode="auto">
            <a:xfrm>
              <a:off x="2200" y="2659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/>
                <a:t>Integrate</a:t>
              </a:r>
            </a:p>
            <a:p>
              <a:pPr algn="ctr"/>
              <a:r>
                <a:rPr lang="en-US" altLang="ko-KR" sz="1100"/>
                <a:t>Data</a:t>
              </a:r>
            </a:p>
          </p:txBody>
        </p:sp>
        <p:sp>
          <p:nvSpPr>
            <p:cNvPr id="15" name="AutoShape 74"/>
            <p:cNvSpPr>
              <a:spLocks noChangeArrowheads="1"/>
            </p:cNvSpPr>
            <p:nvPr/>
          </p:nvSpPr>
          <p:spPr bwMode="auto">
            <a:xfrm>
              <a:off x="2200" y="2251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/>
                <a:t>Construct</a:t>
              </a:r>
            </a:p>
            <a:p>
              <a:pPr algn="ctr"/>
              <a:r>
                <a:rPr lang="en-US" altLang="ko-KR" sz="1100"/>
                <a:t>Data</a:t>
              </a:r>
            </a:p>
          </p:txBody>
        </p:sp>
        <p:sp>
          <p:nvSpPr>
            <p:cNvPr id="16" name="AutoShape 75"/>
            <p:cNvSpPr>
              <a:spLocks noChangeArrowheads="1"/>
            </p:cNvSpPr>
            <p:nvPr/>
          </p:nvSpPr>
          <p:spPr bwMode="auto">
            <a:xfrm>
              <a:off x="2200" y="1842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/>
                <a:t>Clean</a:t>
              </a:r>
            </a:p>
            <a:p>
              <a:pPr algn="ctr"/>
              <a:r>
                <a:rPr lang="en-US" altLang="ko-KR" sz="1100"/>
                <a:t>Data</a:t>
              </a:r>
            </a:p>
          </p:txBody>
        </p:sp>
        <p:sp>
          <p:nvSpPr>
            <p:cNvPr id="17" name="AutoShape 76"/>
            <p:cNvSpPr>
              <a:spLocks noChangeArrowheads="1"/>
            </p:cNvSpPr>
            <p:nvPr/>
          </p:nvSpPr>
          <p:spPr bwMode="auto">
            <a:xfrm>
              <a:off x="2200" y="1434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/>
                <a:t>Select</a:t>
              </a:r>
            </a:p>
            <a:p>
              <a:pPr algn="ctr"/>
              <a:r>
                <a:rPr lang="en-US" altLang="ko-KR" sz="1100"/>
                <a:t>Data</a:t>
              </a:r>
            </a:p>
          </p:txBody>
        </p:sp>
        <p:sp>
          <p:nvSpPr>
            <p:cNvPr id="18" name="AutoShape 77"/>
            <p:cNvSpPr>
              <a:spLocks noChangeArrowheads="1"/>
            </p:cNvSpPr>
            <p:nvPr/>
          </p:nvSpPr>
          <p:spPr bwMode="auto">
            <a:xfrm>
              <a:off x="567" y="1434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/>
                <a:t>Determine</a:t>
              </a:r>
            </a:p>
            <a:p>
              <a:pPr algn="ctr"/>
              <a:r>
                <a:rPr lang="en-US" altLang="ko-KR" sz="1100"/>
                <a:t>Business</a:t>
              </a:r>
            </a:p>
            <a:p>
              <a:pPr algn="ctr"/>
              <a:r>
                <a:rPr lang="en-US" altLang="ko-KR" sz="1100"/>
                <a:t>Objectives</a:t>
              </a:r>
            </a:p>
          </p:txBody>
        </p:sp>
        <p:sp>
          <p:nvSpPr>
            <p:cNvPr id="19" name="AutoShape 78"/>
            <p:cNvSpPr>
              <a:spLocks noChangeArrowheads="1"/>
            </p:cNvSpPr>
            <p:nvPr/>
          </p:nvSpPr>
          <p:spPr bwMode="auto">
            <a:xfrm>
              <a:off x="4649" y="2659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/>
                <a:t>Review</a:t>
              </a:r>
            </a:p>
            <a:p>
              <a:pPr algn="ctr"/>
              <a:r>
                <a:rPr lang="en-US" altLang="ko-KR" sz="1100"/>
                <a:t>Project</a:t>
              </a:r>
            </a:p>
          </p:txBody>
        </p:sp>
        <p:sp>
          <p:nvSpPr>
            <p:cNvPr id="20" name="AutoShape 79"/>
            <p:cNvSpPr>
              <a:spLocks noChangeArrowheads="1"/>
            </p:cNvSpPr>
            <p:nvPr/>
          </p:nvSpPr>
          <p:spPr bwMode="auto">
            <a:xfrm>
              <a:off x="4649" y="2251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/>
                <a:t>Produce</a:t>
              </a:r>
            </a:p>
            <a:p>
              <a:pPr algn="ctr"/>
              <a:r>
                <a:rPr lang="en-US" altLang="ko-KR" sz="1100"/>
                <a:t>Final</a:t>
              </a:r>
            </a:p>
            <a:p>
              <a:pPr algn="ctr"/>
              <a:r>
                <a:rPr lang="en-US" altLang="ko-KR" sz="1100"/>
                <a:t>Report</a:t>
              </a:r>
            </a:p>
          </p:txBody>
        </p:sp>
        <p:sp>
          <p:nvSpPr>
            <p:cNvPr id="21" name="AutoShape 80"/>
            <p:cNvSpPr>
              <a:spLocks noChangeArrowheads="1"/>
            </p:cNvSpPr>
            <p:nvPr/>
          </p:nvSpPr>
          <p:spPr bwMode="auto">
            <a:xfrm>
              <a:off x="4649" y="1842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 dirty="0"/>
                <a:t>Plan Monitoring</a:t>
              </a:r>
            </a:p>
            <a:p>
              <a:pPr algn="ctr"/>
              <a:r>
                <a:rPr lang="en-US" altLang="ko-KR" sz="1100" dirty="0"/>
                <a:t>&amp;</a:t>
              </a:r>
            </a:p>
            <a:p>
              <a:pPr algn="ctr"/>
              <a:r>
                <a:rPr lang="en-US" altLang="ko-KR" sz="1100" dirty="0"/>
                <a:t>Maintenance</a:t>
              </a:r>
            </a:p>
          </p:txBody>
        </p:sp>
        <p:sp>
          <p:nvSpPr>
            <p:cNvPr id="22" name="AutoShape 82"/>
            <p:cNvSpPr>
              <a:spLocks noChangeArrowheads="1"/>
            </p:cNvSpPr>
            <p:nvPr/>
          </p:nvSpPr>
          <p:spPr bwMode="auto">
            <a:xfrm>
              <a:off x="4649" y="1434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/>
                <a:t>Plan</a:t>
              </a:r>
            </a:p>
            <a:p>
              <a:pPr algn="ctr"/>
              <a:r>
                <a:rPr lang="en-US" altLang="ko-KR" sz="1100"/>
                <a:t>Deployment</a:t>
              </a:r>
            </a:p>
          </p:txBody>
        </p:sp>
        <p:sp>
          <p:nvSpPr>
            <p:cNvPr id="23" name="AutoShape 83"/>
            <p:cNvSpPr>
              <a:spLocks noChangeArrowheads="1"/>
            </p:cNvSpPr>
            <p:nvPr/>
          </p:nvSpPr>
          <p:spPr bwMode="auto">
            <a:xfrm>
              <a:off x="3833" y="2251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/>
                <a:t>Determine</a:t>
              </a:r>
            </a:p>
            <a:p>
              <a:pPr algn="ctr"/>
              <a:r>
                <a:rPr lang="en-US" altLang="ko-KR" sz="1100"/>
                <a:t>Next Steps</a:t>
              </a:r>
            </a:p>
          </p:txBody>
        </p:sp>
        <p:sp>
          <p:nvSpPr>
            <p:cNvPr id="24" name="AutoShape 84"/>
            <p:cNvSpPr>
              <a:spLocks noChangeArrowheads="1"/>
            </p:cNvSpPr>
            <p:nvPr/>
          </p:nvSpPr>
          <p:spPr bwMode="auto">
            <a:xfrm>
              <a:off x="3833" y="1842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/>
                <a:t>Review</a:t>
              </a:r>
            </a:p>
            <a:p>
              <a:pPr algn="ctr"/>
              <a:r>
                <a:rPr lang="en-US" altLang="ko-KR" sz="1100"/>
                <a:t>Process</a:t>
              </a:r>
            </a:p>
          </p:txBody>
        </p:sp>
        <p:sp>
          <p:nvSpPr>
            <p:cNvPr id="25" name="AutoShape 85"/>
            <p:cNvSpPr>
              <a:spLocks noChangeArrowheads="1"/>
            </p:cNvSpPr>
            <p:nvPr/>
          </p:nvSpPr>
          <p:spPr bwMode="auto">
            <a:xfrm>
              <a:off x="3833" y="1434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/>
                <a:t>Evaluate</a:t>
              </a:r>
            </a:p>
            <a:p>
              <a:pPr algn="ctr"/>
              <a:r>
                <a:rPr lang="en-US" altLang="ko-KR" sz="1100"/>
                <a:t>Results</a:t>
              </a:r>
            </a:p>
          </p:txBody>
        </p:sp>
        <p:sp>
          <p:nvSpPr>
            <p:cNvPr id="26" name="AutoShape 86"/>
            <p:cNvSpPr>
              <a:spLocks noChangeArrowheads="1"/>
            </p:cNvSpPr>
            <p:nvPr/>
          </p:nvSpPr>
          <p:spPr bwMode="auto">
            <a:xfrm>
              <a:off x="3016" y="2659"/>
              <a:ext cx="726" cy="318"/>
            </a:xfrm>
            <a:prstGeom prst="flowChartProcess">
              <a:avLst/>
            </a:prstGeom>
            <a:ln>
              <a:headEnd/>
              <a:tailEnd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Assess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Model</a:t>
              </a:r>
            </a:p>
          </p:txBody>
        </p:sp>
        <p:sp>
          <p:nvSpPr>
            <p:cNvPr id="27" name="AutoShape 87"/>
            <p:cNvSpPr>
              <a:spLocks noChangeArrowheads="1"/>
            </p:cNvSpPr>
            <p:nvPr/>
          </p:nvSpPr>
          <p:spPr bwMode="auto">
            <a:xfrm>
              <a:off x="3016" y="2251"/>
              <a:ext cx="726" cy="318"/>
            </a:xfrm>
            <a:prstGeom prst="flowChartProcess">
              <a:avLst/>
            </a:prstGeom>
            <a:ln>
              <a:headEnd/>
              <a:tailEnd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Build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Model</a:t>
              </a:r>
            </a:p>
          </p:txBody>
        </p:sp>
        <p:sp>
          <p:nvSpPr>
            <p:cNvPr id="28" name="AutoShape 88"/>
            <p:cNvSpPr>
              <a:spLocks noChangeArrowheads="1"/>
            </p:cNvSpPr>
            <p:nvPr/>
          </p:nvSpPr>
          <p:spPr bwMode="auto">
            <a:xfrm>
              <a:off x="3016" y="1842"/>
              <a:ext cx="726" cy="318"/>
            </a:xfrm>
            <a:prstGeom prst="flowChartProcess">
              <a:avLst/>
            </a:prstGeom>
            <a:ln>
              <a:headEnd/>
              <a:tailEnd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Generate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Test Design</a:t>
              </a:r>
            </a:p>
          </p:txBody>
        </p:sp>
        <p:sp>
          <p:nvSpPr>
            <p:cNvPr id="29" name="AutoShape 89"/>
            <p:cNvSpPr>
              <a:spLocks noChangeArrowheads="1"/>
            </p:cNvSpPr>
            <p:nvPr/>
          </p:nvSpPr>
          <p:spPr bwMode="auto">
            <a:xfrm>
              <a:off x="3016" y="1434"/>
              <a:ext cx="726" cy="318"/>
            </a:xfrm>
            <a:prstGeom prst="flowChartProcess">
              <a:avLst/>
            </a:prstGeom>
            <a:ln>
              <a:headEnd/>
              <a:tailEnd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wrap="none" anchor="ctr"/>
            <a:lstStyle/>
            <a:p>
              <a:pPr algn="ctr"/>
              <a:r>
                <a:rPr lang="en-US" altLang="ko-KR" sz="1100" dirty="0">
                  <a:solidFill>
                    <a:schemeClr val="tx1"/>
                  </a:solidFill>
                </a:rPr>
                <a:t>Select</a:t>
              </a:r>
            </a:p>
            <a:p>
              <a:pPr algn="ctr"/>
              <a:r>
                <a:rPr lang="en-US" altLang="ko-KR" sz="1100" dirty="0">
                  <a:solidFill>
                    <a:schemeClr val="tx1"/>
                  </a:solidFill>
                </a:rPr>
                <a:t>Modelling</a:t>
              </a:r>
            </a:p>
            <a:p>
              <a:pPr algn="ctr"/>
              <a:r>
                <a:rPr lang="en-US" altLang="ko-KR" sz="1100" dirty="0">
                  <a:solidFill>
                    <a:schemeClr val="tx1"/>
                  </a:solidFill>
                </a:rPr>
                <a:t>Technique</a:t>
              </a:r>
            </a:p>
          </p:txBody>
        </p:sp>
        <p:sp>
          <p:nvSpPr>
            <p:cNvPr id="30" name="AutoShape 95"/>
            <p:cNvSpPr>
              <a:spLocks noChangeArrowheads="1"/>
            </p:cNvSpPr>
            <p:nvPr/>
          </p:nvSpPr>
          <p:spPr bwMode="auto">
            <a:xfrm>
              <a:off x="567" y="1842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 dirty="0"/>
                <a:t>Assess</a:t>
              </a:r>
            </a:p>
            <a:p>
              <a:pPr algn="ctr"/>
              <a:r>
                <a:rPr lang="en-US" altLang="ko-KR" sz="1100" dirty="0"/>
                <a:t>Situation</a:t>
              </a:r>
            </a:p>
          </p:txBody>
        </p:sp>
        <p:sp>
          <p:nvSpPr>
            <p:cNvPr id="31" name="AutoShape 96"/>
            <p:cNvSpPr>
              <a:spLocks noChangeArrowheads="1"/>
            </p:cNvSpPr>
            <p:nvPr/>
          </p:nvSpPr>
          <p:spPr bwMode="auto">
            <a:xfrm>
              <a:off x="1383" y="2251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/>
                <a:t>Explore</a:t>
              </a:r>
            </a:p>
            <a:p>
              <a:pPr algn="ctr"/>
              <a:r>
                <a:rPr lang="en-US" altLang="ko-KR" sz="1100"/>
                <a:t>Data</a:t>
              </a:r>
            </a:p>
          </p:txBody>
        </p:sp>
        <p:sp>
          <p:nvSpPr>
            <p:cNvPr id="32" name="AutoShape 97"/>
            <p:cNvSpPr>
              <a:spLocks noChangeArrowheads="1"/>
            </p:cNvSpPr>
            <p:nvPr/>
          </p:nvSpPr>
          <p:spPr bwMode="auto">
            <a:xfrm>
              <a:off x="1383" y="1842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/>
                <a:t>Describe</a:t>
              </a:r>
            </a:p>
            <a:p>
              <a:pPr algn="ctr"/>
              <a:r>
                <a:rPr lang="en-US" altLang="ko-KR" sz="1100"/>
                <a:t>Data</a:t>
              </a:r>
            </a:p>
          </p:txBody>
        </p:sp>
        <p:sp>
          <p:nvSpPr>
            <p:cNvPr id="33" name="AutoShape 98"/>
            <p:cNvSpPr>
              <a:spLocks noChangeArrowheads="1"/>
            </p:cNvSpPr>
            <p:nvPr/>
          </p:nvSpPr>
          <p:spPr bwMode="auto">
            <a:xfrm>
              <a:off x="1383" y="1434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/>
                <a:t>Collect</a:t>
              </a:r>
            </a:p>
            <a:p>
              <a:pPr algn="ctr"/>
              <a:r>
                <a:rPr lang="en-US" altLang="ko-KR" sz="1100"/>
                <a:t>Initial</a:t>
              </a:r>
            </a:p>
            <a:p>
              <a:pPr algn="ctr"/>
              <a:r>
                <a:rPr lang="en-US" altLang="ko-KR" sz="1100"/>
                <a:t>Data</a:t>
              </a:r>
            </a:p>
          </p:txBody>
        </p:sp>
        <p:sp>
          <p:nvSpPr>
            <p:cNvPr id="34" name="AutoShape 99"/>
            <p:cNvSpPr>
              <a:spLocks noChangeArrowheads="1"/>
            </p:cNvSpPr>
            <p:nvPr/>
          </p:nvSpPr>
          <p:spPr bwMode="auto">
            <a:xfrm>
              <a:off x="567" y="2251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/>
                <a:t>Determine</a:t>
              </a:r>
            </a:p>
            <a:p>
              <a:pPr algn="ctr"/>
              <a:r>
                <a:rPr lang="en-US" altLang="ko-KR" sz="1100"/>
                <a:t>Data Mining</a:t>
              </a:r>
            </a:p>
            <a:p>
              <a:pPr algn="ctr"/>
              <a:r>
                <a:rPr lang="en-US" altLang="ko-KR" sz="1100"/>
                <a:t>Goals</a:t>
              </a:r>
            </a:p>
          </p:txBody>
        </p:sp>
        <p:sp>
          <p:nvSpPr>
            <p:cNvPr id="35" name="AutoShape 100"/>
            <p:cNvSpPr>
              <a:spLocks noChangeArrowheads="1"/>
            </p:cNvSpPr>
            <p:nvPr/>
          </p:nvSpPr>
          <p:spPr bwMode="auto">
            <a:xfrm>
              <a:off x="1383" y="2659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/>
                <a:t>Verify</a:t>
              </a:r>
            </a:p>
            <a:p>
              <a:pPr algn="ctr"/>
              <a:r>
                <a:rPr lang="en-US" altLang="ko-KR" sz="1100"/>
                <a:t>Data</a:t>
              </a:r>
            </a:p>
            <a:p>
              <a:pPr algn="ctr"/>
              <a:r>
                <a:rPr lang="en-US" altLang="ko-KR" sz="1100"/>
                <a:t>Quality</a:t>
              </a:r>
            </a:p>
          </p:txBody>
        </p:sp>
        <p:sp>
          <p:nvSpPr>
            <p:cNvPr id="36" name="AutoShape 101"/>
            <p:cNvSpPr>
              <a:spLocks noChangeArrowheads="1"/>
            </p:cNvSpPr>
            <p:nvPr/>
          </p:nvSpPr>
          <p:spPr bwMode="auto">
            <a:xfrm>
              <a:off x="567" y="2659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/>
                <a:t>Produce</a:t>
              </a:r>
            </a:p>
            <a:p>
              <a:pPr algn="ctr"/>
              <a:r>
                <a:rPr lang="en-US" altLang="ko-KR" sz="1100"/>
                <a:t>Project Plan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3102365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Phase 4 - Modelling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26</a:t>
            </a:fld>
            <a:endParaRPr lang="en-GB"/>
          </a:p>
        </p:txBody>
      </p:sp>
      <p:sp>
        <p:nvSpPr>
          <p:cNvPr id="2" name="Content Placeholder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Select modelling technique</a:t>
            </a:r>
          </a:p>
          <a:p>
            <a:pPr lvl="1"/>
            <a:r>
              <a:rPr lang="en-GB" dirty="0"/>
              <a:t>Select the specific technique, e.g. building a decision tree with C4.5. Repeat for each individual technique used</a:t>
            </a:r>
          </a:p>
          <a:p>
            <a:r>
              <a:rPr lang="en-GB" b="1" dirty="0"/>
              <a:t>Generate test design</a:t>
            </a:r>
          </a:p>
          <a:p>
            <a:pPr lvl="1"/>
            <a:r>
              <a:rPr lang="en-GB" dirty="0"/>
              <a:t>Define a procedure to test the model’s quality &amp; validity, e.g. create the model on a training dataset and test on a separate dataset</a:t>
            </a:r>
          </a:p>
          <a:p>
            <a:r>
              <a:rPr lang="en-GB" b="1" dirty="0"/>
              <a:t>Build model</a:t>
            </a:r>
          </a:p>
          <a:p>
            <a:pPr lvl="1"/>
            <a:r>
              <a:rPr lang="en-GB" dirty="0"/>
              <a:t>Run the modelling tool to create one or more models</a:t>
            </a:r>
          </a:p>
          <a:p>
            <a:r>
              <a:rPr lang="en-GB" b="1" dirty="0"/>
              <a:t>Assess model</a:t>
            </a:r>
          </a:p>
          <a:p>
            <a:pPr lvl="1"/>
            <a:r>
              <a:rPr lang="en-GB" dirty="0"/>
              <a:t>Interpret the model with reference to the analyst’s domain knowledge, the data mining success criteria, and the desired test design</a:t>
            </a:r>
          </a:p>
        </p:txBody>
      </p:sp>
    </p:spTree>
    <p:extLst>
      <p:ext uri="{BB962C8B-B14F-4D97-AF65-F5344CB8AC3E}">
        <p14:creationId xmlns:p14="http://schemas.microsoft.com/office/powerpoint/2010/main" val="30357723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465E52-A4A2-E068-0B3A-9321AC8044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3466E3B2-9027-4556-952B-B75BF5D623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Phase 5 - Evaluation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9610C5C-139A-B679-CD21-E16F768B9C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27</a:t>
            </a:fld>
            <a:endParaRPr lang="en-GB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32A716CC-9552-7BCF-CD9A-719BD69B21D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 marL="0" indent="0">
              <a:spcBef>
                <a:spcPts val="0"/>
              </a:spcBef>
              <a:buNone/>
            </a:pPr>
            <a:r>
              <a:rPr lang="en-GB" b="1" dirty="0"/>
              <a:t>Scenario</a:t>
            </a:r>
            <a:r>
              <a:rPr lang="en-GB" dirty="0"/>
              <a:t>: Improving Customer Retention for an E-Commerce Business</a:t>
            </a:r>
          </a:p>
          <a:p>
            <a:pPr marL="0" indent="0">
              <a:lnSpc>
                <a:spcPct val="115000"/>
              </a:lnSpc>
              <a:spcBef>
                <a:spcPts val="0"/>
              </a:spcBef>
              <a:buNone/>
            </a:pPr>
            <a:endParaRPr lang="en-GB" b="1" dirty="0"/>
          </a:p>
          <a:p>
            <a:pPr marL="0" indent="0">
              <a:lnSpc>
                <a:spcPct val="115000"/>
              </a:lnSpc>
              <a:spcBef>
                <a:spcPts val="0"/>
              </a:spcBef>
              <a:buNone/>
            </a:pPr>
            <a:r>
              <a:rPr lang="en-GB" b="1" dirty="0"/>
              <a:t>Phase 4: Modelling</a:t>
            </a:r>
          </a:p>
          <a:p>
            <a:pPr>
              <a:lnSpc>
                <a:spcPct val="115000"/>
              </a:lnSpc>
              <a:spcBef>
                <a:spcPts val="0"/>
              </a:spcBef>
            </a:pPr>
            <a:r>
              <a:rPr lang="en-GB" b="1" dirty="0"/>
              <a:t>Objective</a:t>
            </a:r>
            <a:r>
              <a:rPr lang="en-GB" dirty="0"/>
              <a:t>: Apply machine learning models to predict churn.</a:t>
            </a:r>
          </a:p>
          <a:p>
            <a:pPr lvl="1">
              <a:lnSpc>
                <a:spcPct val="115000"/>
              </a:lnSpc>
              <a:spcBef>
                <a:spcPts val="0"/>
              </a:spcBef>
            </a:pPr>
            <a:r>
              <a:rPr lang="en-GB" b="1" dirty="0"/>
              <a:t>Select modelling techniques</a:t>
            </a:r>
            <a:r>
              <a:rPr lang="en-GB" dirty="0"/>
              <a:t>: </a:t>
            </a:r>
          </a:p>
          <a:p>
            <a:pPr lvl="2">
              <a:lnSpc>
                <a:spcPct val="115000"/>
              </a:lnSpc>
              <a:spcBef>
                <a:spcPts val="0"/>
              </a:spcBef>
            </a:pPr>
            <a:r>
              <a:rPr lang="en-GB" dirty="0"/>
              <a:t>Decision trees, logistic regression, and random forests.</a:t>
            </a:r>
          </a:p>
          <a:p>
            <a:pPr lvl="1">
              <a:lnSpc>
                <a:spcPct val="115000"/>
              </a:lnSpc>
              <a:spcBef>
                <a:spcPts val="0"/>
              </a:spcBef>
            </a:pPr>
            <a:r>
              <a:rPr lang="en-GB" b="1" dirty="0"/>
              <a:t>Train models</a:t>
            </a:r>
            <a:r>
              <a:rPr lang="en-GB" dirty="0"/>
              <a:t>: </a:t>
            </a:r>
          </a:p>
          <a:p>
            <a:pPr lvl="2">
              <a:lnSpc>
                <a:spcPct val="115000"/>
              </a:lnSpc>
              <a:spcBef>
                <a:spcPts val="0"/>
              </a:spcBef>
            </a:pPr>
            <a:r>
              <a:rPr lang="en-GB" dirty="0"/>
              <a:t>Split data into training and testing sets (e.g., 80%-20%).</a:t>
            </a:r>
          </a:p>
          <a:p>
            <a:pPr lvl="1">
              <a:lnSpc>
                <a:spcPct val="115000"/>
              </a:lnSpc>
              <a:spcBef>
                <a:spcPts val="0"/>
              </a:spcBef>
            </a:pPr>
            <a:r>
              <a:rPr lang="en-GB" b="1" dirty="0"/>
              <a:t>Tune parameters</a:t>
            </a:r>
            <a:r>
              <a:rPr lang="en-GB" dirty="0"/>
              <a:t>: </a:t>
            </a:r>
          </a:p>
          <a:p>
            <a:pPr lvl="2">
              <a:lnSpc>
                <a:spcPct val="115000"/>
              </a:lnSpc>
              <a:spcBef>
                <a:spcPts val="0"/>
              </a:spcBef>
            </a:pPr>
            <a:r>
              <a:rPr lang="en-GB" dirty="0"/>
              <a:t>Optimize model accuracy through hyperparameter tuning.</a:t>
            </a:r>
          </a:p>
          <a:p>
            <a:pPr>
              <a:spcBef>
                <a:spcPts val="0"/>
              </a:spcBef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61030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Phases &amp; Tasks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28</a:t>
            </a:fld>
            <a:endParaRPr lang="en-GB"/>
          </a:p>
        </p:txBody>
      </p:sp>
      <p:grpSp>
        <p:nvGrpSpPr>
          <p:cNvPr id="5" name="Group 102"/>
          <p:cNvGrpSpPr>
            <a:grpSpLocks/>
          </p:cNvGrpSpPr>
          <p:nvPr/>
        </p:nvGrpSpPr>
        <p:grpSpPr bwMode="auto">
          <a:xfrm>
            <a:off x="1775471" y="1601823"/>
            <a:ext cx="8595919" cy="804287"/>
            <a:chOff x="476" y="935"/>
            <a:chExt cx="5171" cy="454"/>
          </a:xfrm>
        </p:grpSpPr>
        <p:sp>
          <p:nvSpPr>
            <p:cNvPr id="6" name="AutoShape 8"/>
            <p:cNvSpPr>
              <a:spLocks noChangeArrowheads="1"/>
            </p:cNvSpPr>
            <p:nvPr/>
          </p:nvSpPr>
          <p:spPr bwMode="auto">
            <a:xfrm>
              <a:off x="476" y="935"/>
              <a:ext cx="1088" cy="453"/>
            </a:xfrm>
            <a:prstGeom prst="homePlate">
              <a:avLst>
                <a:gd name="adj" fmla="val 60044"/>
              </a:avLst>
            </a:prstGeom>
            <a:solidFill>
              <a:srgbClr val="99CC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300">
                  <a:solidFill>
                    <a:srgbClr val="003300"/>
                  </a:solidFill>
                </a:rPr>
                <a:t>Business</a:t>
              </a:r>
            </a:p>
            <a:p>
              <a:pPr algn="ctr"/>
              <a:r>
                <a:rPr lang="en-US" altLang="ko-KR" sz="1300">
                  <a:solidFill>
                    <a:srgbClr val="003300"/>
                  </a:solidFill>
                </a:rPr>
                <a:t>Understanding</a:t>
              </a:r>
            </a:p>
          </p:txBody>
        </p:sp>
        <p:sp>
          <p:nvSpPr>
            <p:cNvPr id="7" name="AutoShape 31"/>
            <p:cNvSpPr>
              <a:spLocks noChangeArrowheads="1"/>
            </p:cNvSpPr>
            <p:nvPr/>
          </p:nvSpPr>
          <p:spPr bwMode="auto">
            <a:xfrm>
              <a:off x="1338" y="935"/>
              <a:ext cx="1043" cy="454"/>
            </a:xfrm>
            <a:prstGeom prst="chevron">
              <a:avLst>
                <a:gd name="adj" fmla="val 57434"/>
              </a:avLst>
            </a:prstGeom>
            <a:solidFill>
              <a:srgbClr val="99CC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400">
                  <a:solidFill>
                    <a:srgbClr val="003300"/>
                  </a:solidFill>
                </a:rPr>
                <a:t>     </a:t>
              </a:r>
              <a:r>
                <a:rPr lang="en-US" altLang="ko-KR" sz="1300">
                  <a:solidFill>
                    <a:srgbClr val="003300"/>
                  </a:solidFill>
                </a:rPr>
                <a:t>Data</a:t>
              </a:r>
            </a:p>
            <a:p>
              <a:pPr algn="ctr"/>
              <a:r>
                <a:rPr lang="en-US" altLang="ko-KR" sz="1300">
                  <a:solidFill>
                    <a:srgbClr val="003300"/>
                  </a:solidFill>
                </a:rPr>
                <a:t>     Understanding</a:t>
              </a:r>
            </a:p>
          </p:txBody>
        </p:sp>
        <p:sp>
          <p:nvSpPr>
            <p:cNvPr id="8" name="AutoShape 35"/>
            <p:cNvSpPr>
              <a:spLocks noChangeArrowheads="1"/>
            </p:cNvSpPr>
            <p:nvPr/>
          </p:nvSpPr>
          <p:spPr bwMode="auto">
            <a:xfrm>
              <a:off x="2154" y="935"/>
              <a:ext cx="1043" cy="454"/>
            </a:xfrm>
            <a:prstGeom prst="chevron">
              <a:avLst>
                <a:gd name="adj" fmla="val 57434"/>
              </a:avLst>
            </a:prstGeom>
            <a:solidFill>
              <a:srgbClr val="99CC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400">
                  <a:solidFill>
                    <a:srgbClr val="003300"/>
                  </a:solidFill>
                </a:rPr>
                <a:t>     </a:t>
              </a:r>
              <a:r>
                <a:rPr lang="en-US" altLang="ko-KR" sz="1300">
                  <a:solidFill>
                    <a:srgbClr val="003300"/>
                  </a:solidFill>
                </a:rPr>
                <a:t>Data</a:t>
              </a:r>
            </a:p>
            <a:p>
              <a:pPr algn="ctr"/>
              <a:r>
                <a:rPr lang="en-US" altLang="ko-KR" sz="1300">
                  <a:solidFill>
                    <a:srgbClr val="003300"/>
                  </a:solidFill>
                </a:rPr>
                <a:t>     Preparation</a:t>
              </a:r>
            </a:p>
          </p:txBody>
        </p:sp>
        <p:sp>
          <p:nvSpPr>
            <p:cNvPr id="9" name="AutoShape 36"/>
            <p:cNvSpPr>
              <a:spLocks noChangeArrowheads="1"/>
            </p:cNvSpPr>
            <p:nvPr/>
          </p:nvSpPr>
          <p:spPr bwMode="auto">
            <a:xfrm>
              <a:off x="2971" y="935"/>
              <a:ext cx="1043" cy="454"/>
            </a:xfrm>
            <a:prstGeom prst="chevron">
              <a:avLst>
                <a:gd name="adj" fmla="val 57434"/>
              </a:avLst>
            </a:prstGeom>
            <a:solidFill>
              <a:srgbClr val="99CC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400" dirty="0">
                  <a:solidFill>
                    <a:srgbClr val="003300"/>
                  </a:solidFill>
                </a:rPr>
                <a:t>     </a:t>
              </a:r>
              <a:r>
                <a:rPr lang="en-US" altLang="ko-KR" sz="1300" dirty="0">
                  <a:solidFill>
                    <a:srgbClr val="003300"/>
                  </a:solidFill>
                </a:rPr>
                <a:t>Modelling</a:t>
              </a:r>
            </a:p>
          </p:txBody>
        </p:sp>
        <p:sp>
          <p:nvSpPr>
            <p:cNvPr id="10" name="AutoShape 37"/>
            <p:cNvSpPr>
              <a:spLocks noChangeArrowheads="1"/>
            </p:cNvSpPr>
            <p:nvPr/>
          </p:nvSpPr>
          <p:spPr bwMode="auto">
            <a:xfrm>
              <a:off x="4604" y="935"/>
              <a:ext cx="1043" cy="454"/>
            </a:xfrm>
            <a:prstGeom prst="chevron">
              <a:avLst>
                <a:gd name="adj" fmla="val 57434"/>
              </a:avLst>
            </a:prstGeom>
            <a:solidFill>
              <a:srgbClr val="99CC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400">
                  <a:solidFill>
                    <a:srgbClr val="003300"/>
                  </a:solidFill>
                </a:rPr>
                <a:t>     </a:t>
              </a:r>
              <a:r>
                <a:rPr lang="en-US" altLang="ko-KR" sz="1300">
                  <a:solidFill>
                    <a:srgbClr val="003300"/>
                  </a:solidFill>
                </a:rPr>
                <a:t>Deployment</a:t>
              </a:r>
            </a:p>
          </p:txBody>
        </p:sp>
        <p:sp>
          <p:nvSpPr>
            <p:cNvPr id="11" name="AutoShape 38"/>
            <p:cNvSpPr>
              <a:spLocks noChangeArrowheads="1"/>
            </p:cNvSpPr>
            <p:nvPr/>
          </p:nvSpPr>
          <p:spPr bwMode="auto">
            <a:xfrm>
              <a:off x="3787" y="935"/>
              <a:ext cx="1043" cy="454"/>
            </a:xfrm>
            <a:prstGeom prst="chevron">
              <a:avLst>
                <a:gd name="adj" fmla="val 57434"/>
              </a:avLst>
            </a:prstGeom>
            <a:ln>
              <a:headEnd/>
              <a:tailEnd/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wrap="none" anchor="ctr"/>
            <a:lstStyle/>
            <a:p>
              <a:pPr algn="ctr"/>
              <a:r>
                <a:rPr lang="en-US" altLang="ko-KR" sz="1400" dirty="0">
                  <a:solidFill>
                    <a:schemeClr val="bg1"/>
                  </a:solidFill>
                </a:rPr>
                <a:t>     </a:t>
              </a:r>
              <a:r>
                <a:rPr lang="en-US" altLang="ko-KR" sz="1300" dirty="0">
                  <a:solidFill>
                    <a:schemeClr val="bg1"/>
                  </a:solidFill>
                </a:rPr>
                <a:t>Evaluation</a:t>
              </a:r>
            </a:p>
          </p:txBody>
        </p:sp>
      </p:grpSp>
      <p:grpSp>
        <p:nvGrpSpPr>
          <p:cNvPr id="12" name="Group 103"/>
          <p:cNvGrpSpPr>
            <a:grpSpLocks/>
          </p:cNvGrpSpPr>
          <p:nvPr/>
        </p:nvGrpSpPr>
        <p:grpSpPr bwMode="auto">
          <a:xfrm>
            <a:off x="1919933" y="2538000"/>
            <a:ext cx="7992492" cy="3456310"/>
            <a:chOff x="567" y="1434"/>
            <a:chExt cx="4808" cy="1951"/>
          </a:xfrm>
        </p:grpSpPr>
        <p:sp>
          <p:nvSpPr>
            <p:cNvPr id="13" name="AutoShape 40"/>
            <p:cNvSpPr>
              <a:spLocks noChangeArrowheads="1"/>
            </p:cNvSpPr>
            <p:nvPr/>
          </p:nvSpPr>
          <p:spPr bwMode="auto">
            <a:xfrm>
              <a:off x="2200" y="3067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/>
                <a:t>Format</a:t>
              </a:r>
            </a:p>
            <a:p>
              <a:pPr algn="ctr"/>
              <a:r>
                <a:rPr lang="en-US" altLang="ko-KR" sz="1100"/>
                <a:t>Data</a:t>
              </a:r>
            </a:p>
          </p:txBody>
        </p:sp>
        <p:sp>
          <p:nvSpPr>
            <p:cNvPr id="14" name="AutoShape 73"/>
            <p:cNvSpPr>
              <a:spLocks noChangeArrowheads="1"/>
            </p:cNvSpPr>
            <p:nvPr/>
          </p:nvSpPr>
          <p:spPr bwMode="auto">
            <a:xfrm>
              <a:off x="2200" y="2659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/>
                <a:t>Integrate</a:t>
              </a:r>
            </a:p>
            <a:p>
              <a:pPr algn="ctr"/>
              <a:r>
                <a:rPr lang="en-US" altLang="ko-KR" sz="1100"/>
                <a:t>Data</a:t>
              </a:r>
            </a:p>
          </p:txBody>
        </p:sp>
        <p:sp>
          <p:nvSpPr>
            <p:cNvPr id="15" name="AutoShape 74"/>
            <p:cNvSpPr>
              <a:spLocks noChangeArrowheads="1"/>
            </p:cNvSpPr>
            <p:nvPr/>
          </p:nvSpPr>
          <p:spPr bwMode="auto">
            <a:xfrm>
              <a:off x="2200" y="2251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/>
                <a:t>Construct</a:t>
              </a:r>
            </a:p>
            <a:p>
              <a:pPr algn="ctr"/>
              <a:r>
                <a:rPr lang="en-US" altLang="ko-KR" sz="1100"/>
                <a:t>Data</a:t>
              </a:r>
            </a:p>
          </p:txBody>
        </p:sp>
        <p:sp>
          <p:nvSpPr>
            <p:cNvPr id="16" name="AutoShape 75"/>
            <p:cNvSpPr>
              <a:spLocks noChangeArrowheads="1"/>
            </p:cNvSpPr>
            <p:nvPr/>
          </p:nvSpPr>
          <p:spPr bwMode="auto">
            <a:xfrm>
              <a:off x="2200" y="1842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/>
                <a:t>Clean</a:t>
              </a:r>
            </a:p>
            <a:p>
              <a:pPr algn="ctr"/>
              <a:r>
                <a:rPr lang="en-US" altLang="ko-KR" sz="1100"/>
                <a:t>Data</a:t>
              </a:r>
            </a:p>
          </p:txBody>
        </p:sp>
        <p:sp>
          <p:nvSpPr>
            <p:cNvPr id="17" name="AutoShape 76"/>
            <p:cNvSpPr>
              <a:spLocks noChangeArrowheads="1"/>
            </p:cNvSpPr>
            <p:nvPr/>
          </p:nvSpPr>
          <p:spPr bwMode="auto">
            <a:xfrm>
              <a:off x="2200" y="1434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/>
                <a:t>Select</a:t>
              </a:r>
            </a:p>
            <a:p>
              <a:pPr algn="ctr"/>
              <a:r>
                <a:rPr lang="en-US" altLang="ko-KR" sz="1100"/>
                <a:t>Data</a:t>
              </a:r>
            </a:p>
          </p:txBody>
        </p:sp>
        <p:sp>
          <p:nvSpPr>
            <p:cNvPr id="18" name="AutoShape 77"/>
            <p:cNvSpPr>
              <a:spLocks noChangeArrowheads="1"/>
            </p:cNvSpPr>
            <p:nvPr/>
          </p:nvSpPr>
          <p:spPr bwMode="auto">
            <a:xfrm>
              <a:off x="567" y="1434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/>
                <a:t>Determine</a:t>
              </a:r>
            </a:p>
            <a:p>
              <a:pPr algn="ctr"/>
              <a:r>
                <a:rPr lang="en-US" altLang="ko-KR" sz="1100"/>
                <a:t>Business</a:t>
              </a:r>
            </a:p>
            <a:p>
              <a:pPr algn="ctr"/>
              <a:r>
                <a:rPr lang="en-US" altLang="ko-KR" sz="1100"/>
                <a:t>Objectives</a:t>
              </a:r>
            </a:p>
          </p:txBody>
        </p:sp>
        <p:sp>
          <p:nvSpPr>
            <p:cNvPr id="19" name="AutoShape 78"/>
            <p:cNvSpPr>
              <a:spLocks noChangeArrowheads="1"/>
            </p:cNvSpPr>
            <p:nvPr/>
          </p:nvSpPr>
          <p:spPr bwMode="auto">
            <a:xfrm>
              <a:off x="4649" y="2659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/>
                <a:t>Review</a:t>
              </a:r>
            </a:p>
            <a:p>
              <a:pPr algn="ctr"/>
              <a:r>
                <a:rPr lang="en-US" altLang="ko-KR" sz="1100"/>
                <a:t>Project</a:t>
              </a:r>
            </a:p>
          </p:txBody>
        </p:sp>
        <p:sp>
          <p:nvSpPr>
            <p:cNvPr id="20" name="AutoShape 79"/>
            <p:cNvSpPr>
              <a:spLocks noChangeArrowheads="1"/>
            </p:cNvSpPr>
            <p:nvPr/>
          </p:nvSpPr>
          <p:spPr bwMode="auto">
            <a:xfrm>
              <a:off x="4649" y="2251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/>
                <a:t>Produce</a:t>
              </a:r>
            </a:p>
            <a:p>
              <a:pPr algn="ctr"/>
              <a:r>
                <a:rPr lang="en-US" altLang="ko-KR" sz="1100"/>
                <a:t>Final</a:t>
              </a:r>
            </a:p>
            <a:p>
              <a:pPr algn="ctr"/>
              <a:r>
                <a:rPr lang="en-US" altLang="ko-KR" sz="1100"/>
                <a:t>Report</a:t>
              </a:r>
            </a:p>
          </p:txBody>
        </p:sp>
        <p:sp>
          <p:nvSpPr>
            <p:cNvPr id="21" name="AutoShape 80"/>
            <p:cNvSpPr>
              <a:spLocks noChangeArrowheads="1"/>
            </p:cNvSpPr>
            <p:nvPr/>
          </p:nvSpPr>
          <p:spPr bwMode="auto">
            <a:xfrm>
              <a:off x="4649" y="1842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 dirty="0"/>
                <a:t>Plan Monitoring</a:t>
              </a:r>
            </a:p>
            <a:p>
              <a:pPr algn="ctr"/>
              <a:r>
                <a:rPr lang="en-US" altLang="ko-KR" sz="1100" dirty="0"/>
                <a:t>&amp;</a:t>
              </a:r>
            </a:p>
            <a:p>
              <a:pPr algn="ctr"/>
              <a:r>
                <a:rPr lang="en-US" altLang="ko-KR" sz="1100" dirty="0"/>
                <a:t>Maintenance</a:t>
              </a:r>
            </a:p>
          </p:txBody>
        </p:sp>
        <p:sp>
          <p:nvSpPr>
            <p:cNvPr id="22" name="AutoShape 82"/>
            <p:cNvSpPr>
              <a:spLocks noChangeArrowheads="1"/>
            </p:cNvSpPr>
            <p:nvPr/>
          </p:nvSpPr>
          <p:spPr bwMode="auto">
            <a:xfrm>
              <a:off x="4649" y="1434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/>
                <a:t>Plan</a:t>
              </a:r>
            </a:p>
            <a:p>
              <a:pPr algn="ctr"/>
              <a:r>
                <a:rPr lang="en-US" altLang="ko-KR" sz="1100"/>
                <a:t>Deployment</a:t>
              </a:r>
            </a:p>
          </p:txBody>
        </p:sp>
        <p:sp>
          <p:nvSpPr>
            <p:cNvPr id="23" name="AutoShape 83"/>
            <p:cNvSpPr>
              <a:spLocks noChangeArrowheads="1"/>
            </p:cNvSpPr>
            <p:nvPr/>
          </p:nvSpPr>
          <p:spPr bwMode="auto">
            <a:xfrm>
              <a:off x="3833" y="2251"/>
              <a:ext cx="726" cy="318"/>
            </a:xfrm>
            <a:prstGeom prst="flowChartProcess">
              <a:avLst/>
            </a:prstGeom>
            <a:ln>
              <a:headEnd/>
              <a:tailEnd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Determine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Next Steps</a:t>
              </a:r>
            </a:p>
          </p:txBody>
        </p:sp>
        <p:sp>
          <p:nvSpPr>
            <p:cNvPr id="24" name="AutoShape 84"/>
            <p:cNvSpPr>
              <a:spLocks noChangeArrowheads="1"/>
            </p:cNvSpPr>
            <p:nvPr/>
          </p:nvSpPr>
          <p:spPr bwMode="auto">
            <a:xfrm>
              <a:off x="3833" y="1842"/>
              <a:ext cx="726" cy="318"/>
            </a:xfrm>
            <a:prstGeom prst="flowChartProcess">
              <a:avLst/>
            </a:prstGeom>
            <a:ln>
              <a:headEnd/>
              <a:tailEnd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Review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Process</a:t>
              </a:r>
            </a:p>
          </p:txBody>
        </p:sp>
        <p:sp>
          <p:nvSpPr>
            <p:cNvPr id="25" name="AutoShape 85"/>
            <p:cNvSpPr>
              <a:spLocks noChangeArrowheads="1"/>
            </p:cNvSpPr>
            <p:nvPr/>
          </p:nvSpPr>
          <p:spPr bwMode="auto">
            <a:xfrm>
              <a:off x="3833" y="1434"/>
              <a:ext cx="726" cy="318"/>
            </a:xfrm>
            <a:prstGeom prst="flowChartProcess">
              <a:avLst/>
            </a:prstGeom>
            <a:ln>
              <a:headEnd/>
              <a:tailEnd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Evaluate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Results</a:t>
              </a:r>
            </a:p>
          </p:txBody>
        </p:sp>
        <p:sp>
          <p:nvSpPr>
            <p:cNvPr id="26" name="AutoShape 86"/>
            <p:cNvSpPr>
              <a:spLocks noChangeArrowheads="1"/>
            </p:cNvSpPr>
            <p:nvPr/>
          </p:nvSpPr>
          <p:spPr bwMode="auto">
            <a:xfrm>
              <a:off x="3016" y="2659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/>
                <a:t>Assess</a:t>
              </a:r>
            </a:p>
            <a:p>
              <a:pPr algn="ctr"/>
              <a:r>
                <a:rPr lang="en-US" altLang="ko-KR" sz="1100"/>
                <a:t>Model</a:t>
              </a:r>
            </a:p>
          </p:txBody>
        </p:sp>
        <p:sp>
          <p:nvSpPr>
            <p:cNvPr id="27" name="AutoShape 87"/>
            <p:cNvSpPr>
              <a:spLocks noChangeArrowheads="1"/>
            </p:cNvSpPr>
            <p:nvPr/>
          </p:nvSpPr>
          <p:spPr bwMode="auto">
            <a:xfrm>
              <a:off x="3016" y="2251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/>
                <a:t>Build</a:t>
              </a:r>
            </a:p>
            <a:p>
              <a:pPr algn="ctr"/>
              <a:r>
                <a:rPr lang="en-US" altLang="ko-KR" sz="1100"/>
                <a:t>Model</a:t>
              </a:r>
            </a:p>
          </p:txBody>
        </p:sp>
        <p:sp>
          <p:nvSpPr>
            <p:cNvPr id="28" name="AutoShape 88"/>
            <p:cNvSpPr>
              <a:spLocks noChangeArrowheads="1"/>
            </p:cNvSpPr>
            <p:nvPr/>
          </p:nvSpPr>
          <p:spPr bwMode="auto">
            <a:xfrm>
              <a:off x="3016" y="1842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/>
                <a:t>Generate</a:t>
              </a:r>
            </a:p>
            <a:p>
              <a:pPr algn="ctr"/>
              <a:r>
                <a:rPr lang="en-US" altLang="ko-KR" sz="1100"/>
                <a:t>Test Design</a:t>
              </a:r>
            </a:p>
          </p:txBody>
        </p:sp>
        <p:sp>
          <p:nvSpPr>
            <p:cNvPr id="29" name="AutoShape 89"/>
            <p:cNvSpPr>
              <a:spLocks noChangeArrowheads="1"/>
            </p:cNvSpPr>
            <p:nvPr/>
          </p:nvSpPr>
          <p:spPr bwMode="auto">
            <a:xfrm>
              <a:off x="3016" y="1434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 dirty="0"/>
                <a:t>Select</a:t>
              </a:r>
            </a:p>
            <a:p>
              <a:pPr algn="ctr"/>
              <a:r>
                <a:rPr lang="en-US" altLang="ko-KR" sz="1100" dirty="0"/>
                <a:t>Modelling</a:t>
              </a:r>
            </a:p>
            <a:p>
              <a:pPr algn="ctr"/>
              <a:r>
                <a:rPr lang="en-US" altLang="ko-KR" sz="1100" dirty="0"/>
                <a:t>Technique</a:t>
              </a:r>
            </a:p>
          </p:txBody>
        </p:sp>
        <p:sp>
          <p:nvSpPr>
            <p:cNvPr id="30" name="AutoShape 95"/>
            <p:cNvSpPr>
              <a:spLocks noChangeArrowheads="1"/>
            </p:cNvSpPr>
            <p:nvPr/>
          </p:nvSpPr>
          <p:spPr bwMode="auto">
            <a:xfrm>
              <a:off x="567" y="1842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 dirty="0"/>
                <a:t>Assess</a:t>
              </a:r>
            </a:p>
            <a:p>
              <a:pPr algn="ctr"/>
              <a:r>
                <a:rPr lang="en-US" altLang="ko-KR" sz="1100" dirty="0"/>
                <a:t>Situation</a:t>
              </a:r>
            </a:p>
          </p:txBody>
        </p:sp>
        <p:sp>
          <p:nvSpPr>
            <p:cNvPr id="31" name="AutoShape 96"/>
            <p:cNvSpPr>
              <a:spLocks noChangeArrowheads="1"/>
            </p:cNvSpPr>
            <p:nvPr/>
          </p:nvSpPr>
          <p:spPr bwMode="auto">
            <a:xfrm>
              <a:off x="1383" y="2251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/>
                <a:t>Explore</a:t>
              </a:r>
            </a:p>
            <a:p>
              <a:pPr algn="ctr"/>
              <a:r>
                <a:rPr lang="en-US" altLang="ko-KR" sz="1100"/>
                <a:t>Data</a:t>
              </a:r>
            </a:p>
          </p:txBody>
        </p:sp>
        <p:sp>
          <p:nvSpPr>
            <p:cNvPr id="32" name="AutoShape 97"/>
            <p:cNvSpPr>
              <a:spLocks noChangeArrowheads="1"/>
            </p:cNvSpPr>
            <p:nvPr/>
          </p:nvSpPr>
          <p:spPr bwMode="auto">
            <a:xfrm>
              <a:off x="1383" y="1842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/>
                <a:t>Describe</a:t>
              </a:r>
            </a:p>
            <a:p>
              <a:pPr algn="ctr"/>
              <a:r>
                <a:rPr lang="en-US" altLang="ko-KR" sz="1100"/>
                <a:t>Data</a:t>
              </a:r>
            </a:p>
          </p:txBody>
        </p:sp>
        <p:sp>
          <p:nvSpPr>
            <p:cNvPr id="33" name="AutoShape 98"/>
            <p:cNvSpPr>
              <a:spLocks noChangeArrowheads="1"/>
            </p:cNvSpPr>
            <p:nvPr/>
          </p:nvSpPr>
          <p:spPr bwMode="auto">
            <a:xfrm>
              <a:off x="1383" y="1434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/>
                <a:t>Collect</a:t>
              </a:r>
            </a:p>
            <a:p>
              <a:pPr algn="ctr"/>
              <a:r>
                <a:rPr lang="en-US" altLang="ko-KR" sz="1100"/>
                <a:t>Initial</a:t>
              </a:r>
            </a:p>
            <a:p>
              <a:pPr algn="ctr"/>
              <a:r>
                <a:rPr lang="en-US" altLang="ko-KR" sz="1100"/>
                <a:t>Data</a:t>
              </a:r>
            </a:p>
          </p:txBody>
        </p:sp>
        <p:sp>
          <p:nvSpPr>
            <p:cNvPr id="34" name="AutoShape 99"/>
            <p:cNvSpPr>
              <a:spLocks noChangeArrowheads="1"/>
            </p:cNvSpPr>
            <p:nvPr/>
          </p:nvSpPr>
          <p:spPr bwMode="auto">
            <a:xfrm>
              <a:off x="567" y="2251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/>
                <a:t>Determine</a:t>
              </a:r>
            </a:p>
            <a:p>
              <a:pPr algn="ctr"/>
              <a:r>
                <a:rPr lang="en-US" altLang="ko-KR" sz="1100"/>
                <a:t>Data Mining</a:t>
              </a:r>
            </a:p>
            <a:p>
              <a:pPr algn="ctr"/>
              <a:r>
                <a:rPr lang="en-US" altLang="ko-KR" sz="1100"/>
                <a:t>Goals</a:t>
              </a:r>
            </a:p>
          </p:txBody>
        </p:sp>
        <p:sp>
          <p:nvSpPr>
            <p:cNvPr id="35" name="AutoShape 100"/>
            <p:cNvSpPr>
              <a:spLocks noChangeArrowheads="1"/>
            </p:cNvSpPr>
            <p:nvPr/>
          </p:nvSpPr>
          <p:spPr bwMode="auto">
            <a:xfrm>
              <a:off x="1383" y="2659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/>
                <a:t>Verify</a:t>
              </a:r>
            </a:p>
            <a:p>
              <a:pPr algn="ctr"/>
              <a:r>
                <a:rPr lang="en-US" altLang="ko-KR" sz="1100"/>
                <a:t>Data</a:t>
              </a:r>
            </a:p>
            <a:p>
              <a:pPr algn="ctr"/>
              <a:r>
                <a:rPr lang="en-US" altLang="ko-KR" sz="1100"/>
                <a:t>Quality</a:t>
              </a:r>
            </a:p>
          </p:txBody>
        </p:sp>
        <p:sp>
          <p:nvSpPr>
            <p:cNvPr id="36" name="AutoShape 101"/>
            <p:cNvSpPr>
              <a:spLocks noChangeArrowheads="1"/>
            </p:cNvSpPr>
            <p:nvPr/>
          </p:nvSpPr>
          <p:spPr bwMode="auto">
            <a:xfrm>
              <a:off x="567" y="2659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/>
                <a:t>Produce</a:t>
              </a:r>
            </a:p>
            <a:p>
              <a:pPr algn="ctr"/>
              <a:r>
                <a:rPr lang="en-US" altLang="ko-KR" sz="1100"/>
                <a:t>Project Plan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8423956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Phase 5 - Evaluation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29</a:t>
            </a:fld>
            <a:endParaRPr lang="en-GB"/>
          </a:p>
        </p:txBody>
      </p:sp>
      <p:sp>
        <p:nvSpPr>
          <p:cNvPr id="2" name="Content Placeholder 1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b="1" dirty="0"/>
              <a:t>Evaluate results</a:t>
            </a:r>
          </a:p>
          <a:p>
            <a:pPr lvl="1"/>
            <a:r>
              <a:rPr lang="en-GB" dirty="0"/>
              <a:t>Determine if the model meets the business objectives; if possible, test against new real-world data</a:t>
            </a:r>
          </a:p>
          <a:p>
            <a:r>
              <a:rPr lang="en-GB" b="1" dirty="0"/>
              <a:t>Review process</a:t>
            </a:r>
          </a:p>
          <a:p>
            <a:pPr lvl="1"/>
            <a:r>
              <a:rPr lang="en-GB" dirty="0"/>
              <a:t>Check that the model has been built correctly and with the correct data; perform quality assurance checks</a:t>
            </a:r>
          </a:p>
          <a:p>
            <a:r>
              <a:rPr lang="en-GB" b="1" dirty="0"/>
              <a:t>Determine next steps</a:t>
            </a:r>
          </a:p>
          <a:p>
            <a:pPr lvl="1"/>
            <a:r>
              <a:rPr lang="en-GB" dirty="0"/>
              <a:t>Decide at this point if further iterations of the data mining cycle are required, or if the results can be deployed and the project completed</a:t>
            </a:r>
          </a:p>
        </p:txBody>
      </p:sp>
    </p:spTree>
    <p:extLst>
      <p:ext uri="{BB962C8B-B14F-4D97-AF65-F5344CB8AC3E}">
        <p14:creationId xmlns:p14="http://schemas.microsoft.com/office/powerpoint/2010/main" val="7321254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E209446-9901-3765-257E-7D1E0B99CF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611B3C62-23E2-7870-3A93-17A6983259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Phase 5 - Evaluation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0E47102-6BC9-10B8-7C4C-4B7D3A37C6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30</a:t>
            </a:fld>
            <a:endParaRPr lang="en-GB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89F936F9-CF23-640F-DA94-8C4528ACFA8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 marL="0" indent="0">
              <a:spcBef>
                <a:spcPts val="0"/>
              </a:spcBef>
              <a:buNone/>
            </a:pPr>
            <a:r>
              <a:rPr lang="en-GB" b="1" dirty="0"/>
              <a:t>Scenario</a:t>
            </a:r>
            <a:r>
              <a:rPr lang="en-GB" dirty="0"/>
              <a:t>: Improving Customer Retention for an E-Commerce Business</a:t>
            </a:r>
          </a:p>
          <a:p>
            <a:pPr marL="0" indent="0">
              <a:lnSpc>
                <a:spcPct val="115000"/>
              </a:lnSpc>
              <a:spcBef>
                <a:spcPts val="0"/>
              </a:spcBef>
              <a:buNone/>
            </a:pPr>
            <a:endParaRPr lang="en-GB" b="1" dirty="0"/>
          </a:p>
          <a:p>
            <a:pPr marL="0" indent="0">
              <a:lnSpc>
                <a:spcPct val="115000"/>
              </a:lnSpc>
              <a:spcBef>
                <a:spcPts val="0"/>
              </a:spcBef>
              <a:buNone/>
            </a:pPr>
            <a:r>
              <a:rPr lang="en-GB" b="1" dirty="0"/>
              <a:t>Phase 5: Evaluation</a:t>
            </a:r>
          </a:p>
          <a:p>
            <a:pPr>
              <a:lnSpc>
                <a:spcPct val="115000"/>
              </a:lnSpc>
              <a:spcBef>
                <a:spcPts val="0"/>
              </a:spcBef>
            </a:pPr>
            <a:r>
              <a:rPr lang="en-GB" b="1" dirty="0"/>
              <a:t>Objective</a:t>
            </a:r>
            <a:r>
              <a:rPr lang="en-GB" dirty="0"/>
              <a:t>: Assess model performance and business impact.</a:t>
            </a:r>
          </a:p>
          <a:p>
            <a:pPr lvl="1">
              <a:lnSpc>
                <a:spcPct val="115000"/>
              </a:lnSpc>
              <a:spcBef>
                <a:spcPts val="0"/>
              </a:spcBef>
            </a:pPr>
            <a:r>
              <a:rPr lang="en-GB" b="1" dirty="0"/>
              <a:t>Evaluate model accuracy: </a:t>
            </a:r>
          </a:p>
          <a:p>
            <a:pPr lvl="2">
              <a:lnSpc>
                <a:spcPct val="115000"/>
              </a:lnSpc>
              <a:spcBef>
                <a:spcPts val="0"/>
              </a:spcBef>
            </a:pPr>
            <a:r>
              <a:rPr lang="en-GB" dirty="0"/>
              <a:t>Compare performance using precision, recall, and F1-score.</a:t>
            </a:r>
          </a:p>
          <a:p>
            <a:pPr lvl="1">
              <a:lnSpc>
                <a:spcPct val="115000"/>
              </a:lnSpc>
              <a:spcBef>
                <a:spcPts val="0"/>
              </a:spcBef>
            </a:pPr>
            <a:r>
              <a:rPr lang="en-GB" b="1" dirty="0"/>
              <a:t>Interpret results: </a:t>
            </a:r>
          </a:p>
          <a:p>
            <a:pPr lvl="2">
              <a:lnSpc>
                <a:spcPct val="115000"/>
              </a:lnSpc>
              <a:spcBef>
                <a:spcPts val="0"/>
              </a:spcBef>
            </a:pPr>
            <a:r>
              <a:rPr lang="en-GB" dirty="0"/>
              <a:t>Identify top factors influencing churn (e.g., lack of engagement, low discounts).</a:t>
            </a:r>
          </a:p>
          <a:p>
            <a:pPr lvl="1">
              <a:lnSpc>
                <a:spcPct val="115000"/>
              </a:lnSpc>
              <a:spcBef>
                <a:spcPts val="0"/>
              </a:spcBef>
            </a:pPr>
            <a:r>
              <a:rPr lang="en-GB" b="1" dirty="0"/>
              <a:t>Determine next steps: </a:t>
            </a:r>
          </a:p>
          <a:p>
            <a:pPr lvl="2">
              <a:lnSpc>
                <a:spcPct val="115000"/>
              </a:lnSpc>
              <a:spcBef>
                <a:spcPts val="0"/>
              </a:spcBef>
            </a:pPr>
            <a:r>
              <a:rPr lang="en-GB" dirty="0"/>
              <a:t>Validate model with real-time customer data.</a:t>
            </a:r>
          </a:p>
          <a:p>
            <a:pPr>
              <a:spcBef>
                <a:spcPts val="0"/>
              </a:spcBef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20106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Phase 6 - Deployment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31</a:t>
            </a:fld>
            <a:endParaRPr lang="en-GB"/>
          </a:p>
        </p:txBody>
      </p:sp>
      <p:grpSp>
        <p:nvGrpSpPr>
          <p:cNvPr id="5" name="Group 102"/>
          <p:cNvGrpSpPr>
            <a:grpSpLocks/>
          </p:cNvGrpSpPr>
          <p:nvPr/>
        </p:nvGrpSpPr>
        <p:grpSpPr bwMode="auto">
          <a:xfrm>
            <a:off x="1828478" y="1442797"/>
            <a:ext cx="8595919" cy="804287"/>
            <a:chOff x="476" y="935"/>
            <a:chExt cx="5171" cy="454"/>
          </a:xfrm>
        </p:grpSpPr>
        <p:sp>
          <p:nvSpPr>
            <p:cNvPr id="6" name="AutoShape 8"/>
            <p:cNvSpPr>
              <a:spLocks noChangeArrowheads="1"/>
            </p:cNvSpPr>
            <p:nvPr/>
          </p:nvSpPr>
          <p:spPr bwMode="auto">
            <a:xfrm>
              <a:off x="476" y="935"/>
              <a:ext cx="1088" cy="453"/>
            </a:xfrm>
            <a:prstGeom prst="homePlate">
              <a:avLst>
                <a:gd name="adj" fmla="val 60044"/>
              </a:avLst>
            </a:prstGeom>
            <a:solidFill>
              <a:srgbClr val="99CC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300">
                  <a:solidFill>
                    <a:srgbClr val="003300"/>
                  </a:solidFill>
                </a:rPr>
                <a:t>Business</a:t>
              </a:r>
            </a:p>
            <a:p>
              <a:pPr algn="ctr"/>
              <a:r>
                <a:rPr lang="en-US" altLang="ko-KR" sz="1300">
                  <a:solidFill>
                    <a:srgbClr val="003300"/>
                  </a:solidFill>
                </a:rPr>
                <a:t>Understanding</a:t>
              </a:r>
            </a:p>
          </p:txBody>
        </p:sp>
        <p:sp>
          <p:nvSpPr>
            <p:cNvPr id="7" name="AutoShape 31"/>
            <p:cNvSpPr>
              <a:spLocks noChangeArrowheads="1"/>
            </p:cNvSpPr>
            <p:nvPr/>
          </p:nvSpPr>
          <p:spPr bwMode="auto">
            <a:xfrm>
              <a:off x="1338" y="935"/>
              <a:ext cx="1043" cy="454"/>
            </a:xfrm>
            <a:prstGeom prst="chevron">
              <a:avLst>
                <a:gd name="adj" fmla="val 57434"/>
              </a:avLst>
            </a:prstGeom>
            <a:solidFill>
              <a:srgbClr val="99CC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400">
                  <a:solidFill>
                    <a:srgbClr val="003300"/>
                  </a:solidFill>
                </a:rPr>
                <a:t>     </a:t>
              </a:r>
              <a:r>
                <a:rPr lang="en-US" altLang="ko-KR" sz="1300">
                  <a:solidFill>
                    <a:srgbClr val="003300"/>
                  </a:solidFill>
                </a:rPr>
                <a:t>Data</a:t>
              </a:r>
            </a:p>
            <a:p>
              <a:pPr algn="ctr"/>
              <a:r>
                <a:rPr lang="en-US" altLang="ko-KR" sz="1300">
                  <a:solidFill>
                    <a:srgbClr val="003300"/>
                  </a:solidFill>
                </a:rPr>
                <a:t>     Understanding</a:t>
              </a:r>
            </a:p>
          </p:txBody>
        </p:sp>
        <p:sp>
          <p:nvSpPr>
            <p:cNvPr id="8" name="AutoShape 35"/>
            <p:cNvSpPr>
              <a:spLocks noChangeArrowheads="1"/>
            </p:cNvSpPr>
            <p:nvPr/>
          </p:nvSpPr>
          <p:spPr bwMode="auto">
            <a:xfrm>
              <a:off x="2154" y="935"/>
              <a:ext cx="1043" cy="454"/>
            </a:xfrm>
            <a:prstGeom prst="chevron">
              <a:avLst>
                <a:gd name="adj" fmla="val 57434"/>
              </a:avLst>
            </a:prstGeom>
            <a:solidFill>
              <a:srgbClr val="99CC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400">
                  <a:solidFill>
                    <a:srgbClr val="003300"/>
                  </a:solidFill>
                </a:rPr>
                <a:t>     </a:t>
              </a:r>
              <a:r>
                <a:rPr lang="en-US" altLang="ko-KR" sz="1300">
                  <a:solidFill>
                    <a:srgbClr val="003300"/>
                  </a:solidFill>
                </a:rPr>
                <a:t>Data</a:t>
              </a:r>
            </a:p>
            <a:p>
              <a:pPr algn="ctr"/>
              <a:r>
                <a:rPr lang="en-US" altLang="ko-KR" sz="1300">
                  <a:solidFill>
                    <a:srgbClr val="003300"/>
                  </a:solidFill>
                </a:rPr>
                <a:t>     Preparation</a:t>
              </a:r>
            </a:p>
          </p:txBody>
        </p:sp>
        <p:sp>
          <p:nvSpPr>
            <p:cNvPr id="9" name="AutoShape 36"/>
            <p:cNvSpPr>
              <a:spLocks noChangeArrowheads="1"/>
            </p:cNvSpPr>
            <p:nvPr/>
          </p:nvSpPr>
          <p:spPr bwMode="auto">
            <a:xfrm>
              <a:off x="2971" y="935"/>
              <a:ext cx="1043" cy="454"/>
            </a:xfrm>
            <a:prstGeom prst="chevron">
              <a:avLst>
                <a:gd name="adj" fmla="val 57434"/>
              </a:avLst>
            </a:prstGeom>
            <a:solidFill>
              <a:srgbClr val="99CC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400" dirty="0">
                  <a:solidFill>
                    <a:srgbClr val="003300"/>
                  </a:solidFill>
                </a:rPr>
                <a:t>     </a:t>
              </a:r>
              <a:r>
                <a:rPr lang="en-US" altLang="ko-KR" sz="1300" dirty="0">
                  <a:solidFill>
                    <a:srgbClr val="003300"/>
                  </a:solidFill>
                </a:rPr>
                <a:t>Modelling</a:t>
              </a:r>
            </a:p>
          </p:txBody>
        </p:sp>
        <p:sp>
          <p:nvSpPr>
            <p:cNvPr id="10" name="AutoShape 37"/>
            <p:cNvSpPr>
              <a:spLocks noChangeArrowheads="1"/>
            </p:cNvSpPr>
            <p:nvPr/>
          </p:nvSpPr>
          <p:spPr bwMode="auto">
            <a:xfrm>
              <a:off x="4604" y="935"/>
              <a:ext cx="1043" cy="454"/>
            </a:xfrm>
            <a:prstGeom prst="chevron">
              <a:avLst>
                <a:gd name="adj" fmla="val 57434"/>
              </a:avLst>
            </a:prstGeom>
            <a:ln>
              <a:headEnd/>
              <a:tailEnd/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wrap="none" anchor="ctr"/>
            <a:lstStyle/>
            <a:p>
              <a:pPr algn="ctr"/>
              <a:r>
                <a:rPr lang="en-US" altLang="ko-KR" sz="1400" dirty="0">
                  <a:solidFill>
                    <a:srgbClr val="003300"/>
                  </a:solidFill>
                </a:rPr>
                <a:t>     </a:t>
              </a:r>
              <a:r>
                <a:rPr lang="en-US" altLang="ko-KR" sz="1300" dirty="0">
                  <a:solidFill>
                    <a:schemeClr val="bg1"/>
                  </a:solidFill>
                </a:rPr>
                <a:t>Deployment</a:t>
              </a:r>
            </a:p>
          </p:txBody>
        </p:sp>
        <p:sp>
          <p:nvSpPr>
            <p:cNvPr id="11" name="AutoShape 38"/>
            <p:cNvSpPr>
              <a:spLocks noChangeArrowheads="1"/>
            </p:cNvSpPr>
            <p:nvPr/>
          </p:nvSpPr>
          <p:spPr bwMode="auto">
            <a:xfrm>
              <a:off x="3787" y="935"/>
              <a:ext cx="1043" cy="454"/>
            </a:xfrm>
            <a:prstGeom prst="chevron">
              <a:avLst>
                <a:gd name="adj" fmla="val 57434"/>
              </a:avLst>
            </a:prstGeom>
            <a:solidFill>
              <a:srgbClr val="99CC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400">
                  <a:solidFill>
                    <a:srgbClr val="003300"/>
                  </a:solidFill>
                </a:rPr>
                <a:t>     </a:t>
              </a:r>
              <a:r>
                <a:rPr lang="en-US" altLang="ko-KR" sz="1300">
                  <a:solidFill>
                    <a:srgbClr val="003300"/>
                  </a:solidFill>
                </a:rPr>
                <a:t>Evaluation</a:t>
              </a:r>
            </a:p>
          </p:txBody>
        </p:sp>
      </p:grpSp>
      <p:grpSp>
        <p:nvGrpSpPr>
          <p:cNvPr id="12" name="Group 103"/>
          <p:cNvGrpSpPr>
            <a:grpSpLocks/>
          </p:cNvGrpSpPr>
          <p:nvPr/>
        </p:nvGrpSpPr>
        <p:grpSpPr bwMode="auto">
          <a:xfrm>
            <a:off x="1972940" y="2378974"/>
            <a:ext cx="7992492" cy="3456310"/>
            <a:chOff x="567" y="1434"/>
            <a:chExt cx="4808" cy="1951"/>
          </a:xfrm>
        </p:grpSpPr>
        <p:sp>
          <p:nvSpPr>
            <p:cNvPr id="13" name="AutoShape 40"/>
            <p:cNvSpPr>
              <a:spLocks noChangeArrowheads="1"/>
            </p:cNvSpPr>
            <p:nvPr/>
          </p:nvSpPr>
          <p:spPr bwMode="auto">
            <a:xfrm>
              <a:off x="2200" y="3067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/>
                <a:t>Format</a:t>
              </a:r>
            </a:p>
            <a:p>
              <a:pPr algn="ctr"/>
              <a:r>
                <a:rPr lang="en-US" altLang="ko-KR" sz="1100"/>
                <a:t>Data</a:t>
              </a:r>
            </a:p>
          </p:txBody>
        </p:sp>
        <p:sp>
          <p:nvSpPr>
            <p:cNvPr id="14" name="AutoShape 73"/>
            <p:cNvSpPr>
              <a:spLocks noChangeArrowheads="1"/>
            </p:cNvSpPr>
            <p:nvPr/>
          </p:nvSpPr>
          <p:spPr bwMode="auto">
            <a:xfrm>
              <a:off x="2200" y="2659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/>
                <a:t>Integrate</a:t>
              </a:r>
            </a:p>
            <a:p>
              <a:pPr algn="ctr"/>
              <a:r>
                <a:rPr lang="en-US" altLang="ko-KR" sz="1100"/>
                <a:t>Data</a:t>
              </a:r>
            </a:p>
          </p:txBody>
        </p:sp>
        <p:sp>
          <p:nvSpPr>
            <p:cNvPr id="15" name="AutoShape 74"/>
            <p:cNvSpPr>
              <a:spLocks noChangeArrowheads="1"/>
            </p:cNvSpPr>
            <p:nvPr/>
          </p:nvSpPr>
          <p:spPr bwMode="auto">
            <a:xfrm>
              <a:off x="2200" y="2251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/>
                <a:t>Construct</a:t>
              </a:r>
            </a:p>
            <a:p>
              <a:pPr algn="ctr"/>
              <a:r>
                <a:rPr lang="en-US" altLang="ko-KR" sz="1100"/>
                <a:t>Data</a:t>
              </a:r>
            </a:p>
          </p:txBody>
        </p:sp>
        <p:sp>
          <p:nvSpPr>
            <p:cNvPr id="16" name="AutoShape 75"/>
            <p:cNvSpPr>
              <a:spLocks noChangeArrowheads="1"/>
            </p:cNvSpPr>
            <p:nvPr/>
          </p:nvSpPr>
          <p:spPr bwMode="auto">
            <a:xfrm>
              <a:off x="2200" y="1842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/>
                <a:t>Clean</a:t>
              </a:r>
            </a:p>
            <a:p>
              <a:pPr algn="ctr"/>
              <a:r>
                <a:rPr lang="en-US" altLang="ko-KR" sz="1100"/>
                <a:t>Data</a:t>
              </a:r>
            </a:p>
          </p:txBody>
        </p:sp>
        <p:sp>
          <p:nvSpPr>
            <p:cNvPr id="17" name="AutoShape 76"/>
            <p:cNvSpPr>
              <a:spLocks noChangeArrowheads="1"/>
            </p:cNvSpPr>
            <p:nvPr/>
          </p:nvSpPr>
          <p:spPr bwMode="auto">
            <a:xfrm>
              <a:off x="2200" y="1434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/>
                <a:t>Select</a:t>
              </a:r>
            </a:p>
            <a:p>
              <a:pPr algn="ctr"/>
              <a:r>
                <a:rPr lang="en-US" altLang="ko-KR" sz="1100"/>
                <a:t>Data</a:t>
              </a:r>
            </a:p>
          </p:txBody>
        </p:sp>
        <p:sp>
          <p:nvSpPr>
            <p:cNvPr id="18" name="AutoShape 77"/>
            <p:cNvSpPr>
              <a:spLocks noChangeArrowheads="1"/>
            </p:cNvSpPr>
            <p:nvPr/>
          </p:nvSpPr>
          <p:spPr bwMode="auto">
            <a:xfrm>
              <a:off x="567" y="1434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/>
                <a:t>Determine</a:t>
              </a:r>
            </a:p>
            <a:p>
              <a:pPr algn="ctr"/>
              <a:r>
                <a:rPr lang="en-US" altLang="ko-KR" sz="1100"/>
                <a:t>Business</a:t>
              </a:r>
            </a:p>
            <a:p>
              <a:pPr algn="ctr"/>
              <a:r>
                <a:rPr lang="en-US" altLang="ko-KR" sz="1100"/>
                <a:t>Objectives</a:t>
              </a:r>
            </a:p>
          </p:txBody>
        </p:sp>
        <p:sp>
          <p:nvSpPr>
            <p:cNvPr id="19" name="AutoShape 78"/>
            <p:cNvSpPr>
              <a:spLocks noChangeArrowheads="1"/>
            </p:cNvSpPr>
            <p:nvPr/>
          </p:nvSpPr>
          <p:spPr bwMode="auto">
            <a:xfrm>
              <a:off x="4649" y="2659"/>
              <a:ext cx="726" cy="318"/>
            </a:xfrm>
            <a:prstGeom prst="flowChartProcess">
              <a:avLst/>
            </a:prstGeom>
            <a:ln>
              <a:headEnd/>
              <a:tailEnd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Review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Project</a:t>
              </a:r>
            </a:p>
          </p:txBody>
        </p:sp>
        <p:sp>
          <p:nvSpPr>
            <p:cNvPr id="20" name="AutoShape 79"/>
            <p:cNvSpPr>
              <a:spLocks noChangeArrowheads="1"/>
            </p:cNvSpPr>
            <p:nvPr/>
          </p:nvSpPr>
          <p:spPr bwMode="auto">
            <a:xfrm>
              <a:off x="4649" y="2251"/>
              <a:ext cx="726" cy="318"/>
            </a:xfrm>
            <a:prstGeom prst="flowChartProcess">
              <a:avLst/>
            </a:prstGeom>
            <a:ln>
              <a:headEnd/>
              <a:tailEnd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Produce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Final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Report</a:t>
              </a:r>
            </a:p>
          </p:txBody>
        </p:sp>
        <p:sp>
          <p:nvSpPr>
            <p:cNvPr id="21" name="AutoShape 80"/>
            <p:cNvSpPr>
              <a:spLocks noChangeArrowheads="1"/>
            </p:cNvSpPr>
            <p:nvPr/>
          </p:nvSpPr>
          <p:spPr bwMode="auto">
            <a:xfrm>
              <a:off x="4649" y="1842"/>
              <a:ext cx="726" cy="318"/>
            </a:xfrm>
            <a:prstGeom prst="flowChartProcess">
              <a:avLst/>
            </a:prstGeom>
            <a:ln>
              <a:headEnd/>
              <a:tailEnd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wrap="none" anchor="ctr"/>
            <a:lstStyle/>
            <a:p>
              <a:pPr algn="ctr"/>
              <a:r>
                <a:rPr lang="en-US" altLang="ko-KR" sz="1100" dirty="0">
                  <a:solidFill>
                    <a:schemeClr val="tx1"/>
                  </a:solidFill>
                </a:rPr>
                <a:t>Plan Monitoring</a:t>
              </a:r>
            </a:p>
            <a:p>
              <a:pPr algn="ctr"/>
              <a:r>
                <a:rPr lang="en-US" altLang="ko-KR" sz="1100" dirty="0">
                  <a:solidFill>
                    <a:schemeClr val="tx1"/>
                  </a:solidFill>
                </a:rPr>
                <a:t>&amp;</a:t>
              </a:r>
            </a:p>
            <a:p>
              <a:pPr algn="ctr"/>
              <a:r>
                <a:rPr lang="en-US" altLang="ko-KR" sz="1100" dirty="0">
                  <a:solidFill>
                    <a:schemeClr val="tx1"/>
                  </a:solidFill>
                </a:rPr>
                <a:t>Maintenance</a:t>
              </a:r>
            </a:p>
          </p:txBody>
        </p:sp>
        <p:sp>
          <p:nvSpPr>
            <p:cNvPr id="22" name="AutoShape 82"/>
            <p:cNvSpPr>
              <a:spLocks noChangeArrowheads="1"/>
            </p:cNvSpPr>
            <p:nvPr/>
          </p:nvSpPr>
          <p:spPr bwMode="auto">
            <a:xfrm>
              <a:off x="4649" y="1434"/>
              <a:ext cx="726" cy="318"/>
            </a:xfrm>
            <a:prstGeom prst="flowChartProcess">
              <a:avLst/>
            </a:prstGeom>
            <a:ln>
              <a:headEnd/>
              <a:tailEnd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Plan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Deployment</a:t>
              </a:r>
            </a:p>
          </p:txBody>
        </p:sp>
        <p:sp>
          <p:nvSpPr>
            <p:cNvPr id="23" name="AutoShape 83"/>
            <p:cNvSpPr>
              <a:spLocks noChangeArrowheads="1"/>
            </p:cNvSpPr>
            <p:nvPr/>
          </p:nvSpPr>
          <p:spPr bwMode="auto">
            <a:xfrm>
              <a:off x="3833" y="2251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/>
                <a:t>Determine</a:t>
              </a:r>
            </a:p>
            <a:p>
              <a:pPr algn="ctr"/>
              <a:r>
                <a:rPr lang="en-US" altLang="ko-KR" sz="1100"/>
                <a:t>Next Steps</a:t>
              </a:r>
            </a:p>
          </p:txBody>
        </p:sp>
        <p:sp>
          <p:nvSpPr>
            <p:cNvPr id="24" name="AutoShape 84"/>
            <p:cNvSpPr>
              <a:spLocks noChangeArrowheads="1"/>
            </p:cNvSpPr>
            <p:nvPr/>
          </p:nvSpPr>
          <p:spPr bwMode="auto">
            <a:xfrm>
              <a:off x="3833" y="1842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/>
                <a:t>Review</a:t>
              </a:r>
            </a:p>
            <a:p>
              <a:pPr algn="ctr"/>
              <a:r>
                <a:rPr lang="en-US" altLang="ko-KR" sz="1100"/>
                <a:t>Process</a:t>
              </a:r>
            </a:p>
          </p:txBody>
        </p:sp>
        <p:sp>
          <p:nvSpPr>
            <p:cNvPr id="25" name="AutoShape 85"/>
            <p:cNvSpPr>
              <a:spLocks noChangeArrowheads="1"/>
            </p:cNvSpPr>
            <p:nvPr/>
          </p:nvSpPr>
          <p:spPr bwMode="auto">
            <a:xfrm>
              <a:off x="3833" y="1434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/>
                <a:t>Evaluate</a:t>
              </a:r>
            </a:p>
            <a:p>
              <a:pPr algn="ctr"/>
              <a:r>
                <a:rPr lang="en-US" altLang="ko-KR" sz="1100"/>
                <a:t>Results</a:t>
              </a:r>
            </a:p>
          </p:txBody>
        </p:sp>
        <p:sp>
          <p:nvSpPr>
            <p:cNvPr id="26" name="AutoShape 86"/>
            <p:cNvSpPr>
              <a:spLocks noChangeArrowheads="1"/>
            </p:cNvSpPr>
            <p:nvPr/>
          </p:nvSpPr>
          <p:spPr bwMode="auto">
            <a:xfrm>
              <a:off x="3016" y="2659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/>
                <a:t>Assess</a:t>
              </a:r>
            </a:p>
            <a:p>
              <a:pPr algn="ctr"/>
              <a:r>
                <a:rPr lang="en-US" altLang="ko-KR" sz="1100"/>
                <a:t>Model</a:t>
              </a:r>
            </a:p>
          </p:txBody>
        </p:sp>
        <p:sp>
          <p:nvSpPr>
            <p:cNvPr id="27" name="AutoShape 87"/>
            <p:cNvSpPr>
              <a:spLocks noChangeArrowheads="1"/>
            </p:cNvSpPr>
            <p:nvPr/>
          </p:nvSpPr>
          <p:spPr bwMode="auto">
            <a:xfrm>
              <a:off x="3016" y="2251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/>
                <a:t>Build</a:t>
              </a:r>
            </a:p>
            <a:p>
              <a:pPr algn="ctr"/>
              <a:r>
                <a:rPr lang="en-US" altLang="ko-KR" sz="1100"/>
                <a:t>Model</a:t>
              </a:r>
            </a:p>
          </p:txBody>
        </p:sp>
        <p:sp>
          <p:nvSpPr>
            <p:cNvPr id="28" name="AutoShape 88"/>
            <p:cNvSpPr>
              <a:spLocks noChangeArrowheads="1"/>
            </p:cNvSpPr>
            <p:nvPr/>
          </p:nvSpPr>
          <p:spPr bwMode="auto">
            <a:xfrm>
              <a:off x="3016" y="1842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/>
                <a:t>Generate</a:t>
              </a:r>
            </a:p>
            <a:p>
              <a:pPr algn="ctr"/>
              <a:r>
                <a:rPr lang="en-US" altLang="ko-KR" sz="1100"/>
                <a:t>Test Design</a:t>
              </a:r>
            </a:p>
          </p:txBody>
        </p:sp>
        <p:sp>
          <p:nvSpPr>
            <p:cNvPr id="29" name="AutoShape 89"/>
            <p:cNvSpPr>
              <a:spLocks noChangeArrowheads="1"/>
            </p:cNvSpPr>
            <p:nvPr/>
          </p:nvSpPr>
          <p:spPr bwMode="auto">
            <a:xfrm>
              <a:off x="3016" y="1434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 dirty="0"/>
                <a:t>Select</a:t>
              </a:r>
            </a:p>
            <a:p>
              <a:pPr algn="ctr"/>
              <a:r>
                <a:rPr lang="en-US" altLang="ko-KR" sz="1100" dirty="0"/>
                <a:t>Modelling</a:t>
              </a:r>
            </a:p>
            <a:p>
              <a:pPr algn="ctr"/>
              <a:r>
                <a:rPr lang="en-US" altLang="ko-KR" sz="1100" dirty="0"/>
                <a:t>Technique</a:t>
              </a:r>
            </a:p>
          </p:txBody>
        </p:sp>
        <p:sp>
          <p:nvSpPr>
            <p:cNvPr id="30" name="AutoShape 95"/>
            <p:cNvSpPr>
              <a:spLocks noChangeArrowheads="1"/>
            </p:cNvSpPr>
            <p:nvPr/>
          </p:nvSpPr>
          <p:spPr bwMode="auto">
            <a:xfrm>
              <a:off x="567" y="1842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 dirty="0"/>
                <a:t>Assess</a:t>
              </a:r>
            </a:p>
            <a:p>
              <a:pPr algn="ctr"/>
              <a:r>
                <a:rPr lang="en-US" altLang="ko-KR" sz="1100" dirty="0"/>
                <a:t>Situation</a:t>
              </a:r>
            </a:p>
          </p:txBody>
        </p:sp>
        <p:sp>
          <p:nvSpPr>
            <p:cNvPr id="31" name="AutoShape 96"/>
            <p:cNvSpPr>
              <a:spLocks noChangeArrowheads="1"/>
            </p:cNvSpPr>
            <p:nvPr/>
          </p:nvSpPr>
          <p:spPr bwMode="auto">
            <a:xfrm>
              <a:off x="1383" y="2251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/>
                <a:t>Explore</a:t>
              </a:r>
            </a:p>
            <a:p>
              <a:pPr algn="ctr"/>
              <a:r>
                <a:rPr lang="en-US" altLang="ko-KR" sz="1100"/>
                <a:t>Data</a:t>
              </a:r>
            </a:p>
          </p:txBody>
        </p:sp>
        <p:sp>
          <p:nvSpPr>
            <p:cNvPr id="32" name="AutoShape 97"/>
            <p:cNvSpPr>
              <a:spLocks noChangeArrowheads="1"/>
            </p:cNvSpPr>
            <p:nvPr/>
          </p:nvSpPr>
          <p:spPr bwMode="auto">
            <a:xfrm>
              <a:off x="1383" y="1842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/>
                <a:t>Describe</a:t>
              </a:r>
            </a:p>
            <a:p>
              <a:pPr algn="ctr"/>
              <a:r>
                <a:rPr lang="en-US" altLang="ko-KR" sz="1100"/>
                <a:t>Data</a:t>
              </a:r>
            </a:p>
          </p:txBody>
        </p:sp>
        <p:sp>
          <p:nvSpPr>
            <p:cNvPr id="33" name="AutoShape 98"/>
            <p:cNvSpPr>
              <a:spLocks noChangeArrowheads="1"/>
            </p:cNvSpPr>
            <p:nvPr/>
          </p:nvSpPr>
          <p:spPr bwMode="auto">
            <a:xfrm>
              <a:off x="1383" y="1434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/>
                <a:t>Collect</a:t>
              </a:r>
            </a:p>
            <a:p>
              <a:pPr algn="ctr"/>
              <a:r>
                <a:rPr lang="en-US" altLang="ko-KR" sz="1100"/>
                <a:t>Initial</a:t>
              </a:r>
            </a:p>
            <a:p>
              <a:pPr algn="ctr"/>
              <a:r>
                <a:rPr lang="en-US" altLang="ko-KR" sz="1100"/>
                <a:t>Data</a:t>
              </a:r>
            </a:p>
          </p:txBody>
        </p:sp>
        <p:sp>
          <p:nvSpPr>
            <p:cNvPr id="34" name="AutoShape 99"/>
            <p:cNvSpPr>
              <a:spLocks noChangeArrowheads="1"/>
            </p:cNvSpPr>
            <p:nvPr/>
          </p:nvSpPr>
          <p:spPr bwMode="auto">
            <a:xfrm>
              <a:off x="567" y="2251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/>
                <a:t>Determine</a:t>
              </a:r>
            </a:p>
            <a:p>
              <a:pPr algn="ctr"/>
              <a:r>
                <a:rPr lang="en-US" altLang="ko-KR" sz="1100"/>
                <a:t>Data Mining</a:t>
              </a:r>
            </a:p>
            <a:p>
              <a:pPr algn="ctr"/>
              <a:r>
                <a:rPr lang="en-US" altLang="ko-KR" sz="1100"/>
                <a:t>Goals</a:t>
              </a:r>
            </a:p>
          </p:txBody>
        </p:sp>
        <p:sp>
          <p:nvSpPr>
            <p:cNvPr id="35" name="AutoShape 100"/>
            <p:cNvSpPr>
              <a:spLocks noChangeArrowheads="1"/>
            </p:cNvSpPr>
            <p:nvPr/>
          </p:nvSpPr>
          <p:spPr bwMode="auto">
            <a:xfrm>
              <a:off x="1383" y="2659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/>
                <a:t>Verify</a:t>
              </a:r>
            </a:p>
            <a:p>
              <a:pPr algn="ctr"/>
              <a:r>
                <a:rPr lang="en-US" altLang="ko-KR" sz="1100"/>
                <a:t>Data</a:t>
              </a:r>
            </a:p>
            <a:p>
              <a:pPr algn="ctr"/>
              <a:r>
                <a:rPr lang="en-US" altLang="ko-KR" sz="1100"/>
                <a:t>Quality</a:t>
              </a:r>
            </a:p>
          </p:txBody>
        </p:sp>
        <p:sp>
          <p:nvSpPr>
            <p:cNvPr id="36" name="AutoShape 101"/>
            <p:cNvSpPr>
              <a:spLocks noChangeArrowheads="1"/>
            </p:cNvSpPr>
            <p:nvPr/>
          </p:nvSpPr>
          <p:spPr bwMode="auto">
            <a:xfrm>
              <a:off x="567" y="2659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/>
                <a:t>Produce</a:t>
              </a:r>
            </a:p>
            <a:p>
              <a:pPr algn="ctr"/>
              <a:r>
                <a:rPr lang="en-US" altLang="ko-KR" sz="1100"/>
                <a:t>Project Plan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6486512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Phase 6 - Deployment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32</a:t>
            </a:fld>
            <a:endParaRPr lang="en-GB"/>
          </a:p>
        </p:txBody>
      </p:sp>
      <p:sp>
        <p:nvSpPr>
          <p:cNvPr id="2" name="Content Placeholder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Plan deployment</a:t>
            </a:r>
          </a:p>
          <a:p>
            <a:pPr lvl="1"/>
            <a:r>
              <a:rPr lang="en-GB" dirty="0"/>
              <a:t>Create a strategy for deploying the results of the evaluation</a:t>
            </a:r>
          </a:p>
          <a:p>
            <a:r>
              <a:rPr lang="en-GB" b="1" dirty="0"/>
              <a:t>Plan monitoring &amp; maintenance</a:t>
            </a:r>
          </a:p>
          <a:p>
            <a:pPr lvl="1"/>
            <a:r>
              <a:rPr lang="en-GB" dirty="0"/>
              <a:t>This is important if the data mining results are to be used in the day-to-day running of the business; plan for how to monitor that the results are being used correctly</a:t>
            </a:r>
          </a:p>
          <a:p>
            <a:r>
              <a:rPr lang="en-GB" dirty="0"/>
              <a:t>Produce final report</a:t>
            </a:r>
          </a:p>
          <a:p>
            <a:pPr lvl="1"/>
            <a:r>
              <a:rPr lang="en-GB" dirty="0"/>
              <a:t>This may either be a summary of the project and its experiences, or it may be a comprehensive presentation of the data mining process and results</a:t>
            </a:r>
          </a:p>
          <a:p>
            <a:r>
              <a:rPr lang="en-GB" b="1" dirty="0"/>
              <a:t>Review project</a:t>
            </a:r>
          </a:p>
          <a:p>
            <a:pPr lvl="1"/>
            <a:r>
              <a:rPr lang="en-GB" dirty="0"/>
              <a:t>Assess what went right, what went wrong, what was done well, and what needs to be improved</a:t>
            </a:r>
          </a:p>
        </p:txBody>
      </p:sp>
    </p:spTree>
    <p:extLst>
      <p:ext uri="{BB962C8B-B14F-4D97-AF65-F5344CB8AC3E}">
        <p14:creationId xmlns:p14="http://schemas.microsoft.com/office/powerpoint/2010/main" val="24036073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0A220C0-2D90-9D6F-E4F3-1F347A4E7B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421FE028-A4B9-DAF5-2844-C1BEFD1F96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</p:spPr>
        <p:txBody>
          <a:bodyPr/>
          <a:lstStyle/>
          <a:p>
            <a:r>
              <a:rPr lang="en-GB" dirty="0"/>
              <a:t>Phase 6 - Deployment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BFB45CC-3444-1AC1-04B7-C73B7458FB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688901"/>
            <a:ext cx="356492" cy="356400"/>
          </a:xfrm>
        </p:spPr>
        <p:txBody>
          <a:bodyPr/>
          <a:lstStyle/>
          <a:p>
            <a:fld id="{B32D2D4F-B262-4018-8594-6B1FE2F875A5}" type="slidenum">
              <a:rPr lang="en-GB" smtClean="0"/>
              <a:pPr/>
              <a:t>33</a:t>
            </a:fld>
            <a:endParaRPr lang="en-GB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E00F994-10DC-8A4B-9D00-453C056B3A8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11487150" cy="4975225"/>
          </a:xfrm>
        </p:spPr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b="1" dirty="0"/>
              <a:t>Scenario</a:t>
            </a:r>
            <a:r>
              <a:rPr lang="en-GB" dirty="0"/>
              <a:t>: Improving Customer Retention for an E-Commerce Business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b="1" dirty="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b="1" dirty="0"/>
              <a:t>Phase 6: Deployment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b="1" dirty="0"/>
              <a:t>Objective</a:t>
            </a:r>
            <a:r>
              <a:rPr lang="en-GB" dirty="0"/>
              <a:t>: Implement insights and monitor performance.</a:t>
            </a:r>
          </a:p>
          <a:p>
            <a:pPr lvl="1">
              <a:lnSpc>
                <a:spcPct val="100000"/>
              </a:lnSpc>
              <a:spcBef>
                <a:spcPts val="0"/>
              </a:spcBef>
            </a:pPr>
            <a:r>
              <a:rPr lang="en-GB" dirty="0"/>
              <a:t>Integrate model into CRM system: </a:t>
            </a:r>
          </a:p>
          <a:p>
            <a:pPr lvl="2">
              <a:lnSpc>
                <a:spcPct val="100000"/>
              </a:lnSpc>
              <a:spcBef>
                <a:spcPts val="0"/>
              </a:spcBef>
            </a:pPr>
            <a:r>
              <a:rPr lang="en-GB" dirty="0"/>
              <a:t>Flag high-risk customers for retention offers.</a:t>
            </a:r>
          </a:p>
          <a:p>
            <a:pPr lvl="1">
              <a:lnSpc>
                <a:spcPct val="100000"/>
              </a:lnSpc>
              <a:spcBef>
                <a:spcPts val="0"/>
              </a:spcBef>
            </a:pPr>
            <a:r>
              <a:rPr lang="en-GB" dirty="0"/>
              <a:t>Implement retention strategies: </a:t>
            </a:r>
          </a:p>
          <a:p>
            <a:pPr lvl="2">
              <a:lnSpc>
                <a:spcPct val="100000"/>
              </a:lnSpc>
              <a:spcBef>
                <a:spcPts val="0"/>
              </a:spcBef>
            </a:pPr>
            <a:r>
              <a:rPr lang="en-GB" dirty="0"/>
              <a:t>Personalized discounts, targeted email campaigns.</a:t>
            </a:r>
          </a:p>
          <a:p>
            <a:pPr lvl="1">
              <a:lnSpc>
                <a:spcPct val="100000"/>
              </a:lnSpc>
              <a:spcBef>
                <a:spcPts val="0"/>
              </a:spcBef>
            </a:pPr>
            <a:r>
              <a:rPr lang="en-GB" dirty="0"/>
              <a:t>Monitor and update model: </a:t>
            </a:r>
          </a:p>
          <a:p>
            <a:pPr lvl="2">
              <a:lnSpc>
                <a:spcPct val="100000"/>
              </a:lnSpc>
              <a:spcBef>
                <a:spcPts val="0"/>
              </a:spcBef>
            </a:pPr>
            <a:r>
              <a:rPr lang="en-GB" dirty="0"/>
              <a:t>Continuously refine predictions based on new data.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78420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CRISP-DM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34</a:t>
            </a:fld>
            <a:endParaRPr lang="en-GB"/>
          </a:p>
        </p:txBody>
      </p:sp>
      <p:sp>
        <p:nvSpPr>
          <p:cNvPr id="2" name="Content Placeholder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 dirty="0"/>
              <a:t>6-phase cycle</a:t>
            </a:r>
          </a:p>
          <a:p>
            <a:r>
              <a:rPr lang="en-GB" dirty="0"/>
              <a:t>Multiple iteration through 5 of the stages </a:t>
            </a:r>
          </a:p>
          <a:p>
            <a:pPr lvl="1"/>
            <a:r>
              <a:rPr lang="en-GB" dirty="0"/>
              <a:t>Business understanding</a:t>
            </a:r>
          </a:p>
          <a:p>
            <a:pPr lvl="1"/>
            <a:r>
              <a:rPr lang="en-GB" dirty="0"/>
              <a:t>Data understanding</a:t>
            </a:r>
          </a:p>
          <a:p>
            <a:pPr lvl="1"/>
            <a:r>
              <a:rPr lang="en-GB" dirty="0"/>
              <a:t>Data preparation</a:t>
            </a:r>
          </a:p>
          <a:p>
            <a:pPr lvl="1"/>
            <a:r>
              <a:rPr lang="en-GB" dirty="0"/>
              <a:t>Modelling</a:t>
            </a:r>
          </a:p>
          <a:p>
            <a:pPr lvl="1"/>
            <a:r>
              <a:rPr lang="en-GB" dirty="0"/>
              <a:t>Evaluation</a:t>
            </a:r>
          </a:p>
          <a:p>
            <a:r>
              <a:rPr lang="en-GB" dirty="0"/>
              <a:t>Final deployment stage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1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256"/>
          <a:stretch>
            <a:fillRect/>
          </a:stretch>
        </p:blipFill>
        <p:spPr>
          <a:xfrm>
            <a:off x="6679095" y="1464705"/>
            <a:ext cx="4417178" cy="4398500"/>
          </a:xfrm>
          <a:prstGeom prst="rect">
            <a:avLst/>
          </a:prstGeom>
          <a:noFill/>
          <a:ln/>
        </p:spPr>
      </p:pic>
    </p:spTree>
    <p:extLst>
      <p:ext uri="{BB962C8B-B14F-4D97-AF65-F5344CB8AC3E}">
        <p14:creationId xmlns:p14="http://schemas.microsoft.com/office/powerpoint/2010/main" val="3994926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4ABC95F-AD0C-855B-E6F8-9169EB077292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1728450" y="5676900"/>
            <a:ext cx="463550" cy="373063"/>
          </a:xfrm>
        </p:spPr>
        <p:txBody>
          <a:bodyPr/>
          <a:lstStyle/>
          <a:p>
            <a:fld id="{B32D2D4F-B262-4018-8594-6B1FE2F875A5}" type="slidenum">
              <a:rPr lang="en-GB" smtClean="0"/>
              <a:pPr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30818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UWTSD Serif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Serif 2" id="{51E03EBB-95FF-440C-8683-E20FFC039208}" vid="{85D292AB-8F4E-4B70-A39E-C0E8ADDA2ABC}"/>
    </a:ext>
  </a:extLst>
</a:theme>
</file>

<file path=ppt/theme/theme2.xml><?xml version="1.0" encoding="utf-8"?>
<a:theme xmlns:a="http://schemas.openxmlformats.org/drawingml/2006/main" name="UWTSD Serif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Serif 1" id="{21B5A331-BAE1-433A-A92B-63745863DE8B}" vid="{25C9EDD5-5741-457C-9E37-AEFB13C41163}"/>
    </a:ext>
  </a:extLst>
</a:theme>
</file>

<file path=ppt/theme/theme3.xml><?xml version="1.0" encoding="utf-8"?>
<a:theme xmlns:a="http://schemas.openxmlformats.org/drawingml/2006/main" name="UWTSD Serif 202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Serif 2025" id="{6833D18A-B05E-4809-BEA2-FD05D6832DD1}" vid="{5DEED0CB-4712-4CAF-8107-EBCA73A668A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Serif 2</Template>
  <TotalTime>191</TotalTime>
  <Words>2408</Words>
  <Application>Microsoft Office PowerPoint</Application>
  <PresentationFormat>Widescreen</PresentationFormat>
  <Paragraphs>745</Paragraphs>
  <Slides>35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35</vt:i4>
      </vt:variant>
    </vt:vector>
  </HeadingPairs>
  <TitlesOfParts>
    <vt:vector size="46" baseType="lpstr">
      <vt:lpstr>SimSun</vt:lpstr>
      <vt:lpstr>Aptos</vt:lpstr>
      <vt:lpstr>Arial</vt:lpstr>
      <vt:lpstr>Arial Narrow</vt:lpstr>
      <vt:lpstr>Calibri</vt:lpstr>
      <vt:lpstr>Calibri Light</vt:lpstr>
      <vt:lpstr>Helvetica</vt:lpstr>
      <vt:lpstr>Wingdings</vt:lpstr>
      <vt:lpstr>UWTSD Serif 2</vt:lpstr>
      <vt:lpstr>UWTSD Serif 1</vt:lpstr>
      <vt:lpstr>UWTSD Serif 2025</vt:lpstr>
      <vt:lpstr>Data Mining &amp; Visualisation (ACCA7015)  Week 2</vt:lpstr>
      <vt:lpstr>Weekly schedule</vt:lpstr>
      <vt:lpstr>Content</vt:lpstr>
      <vt:lpstr>Data Mining Process</vt:lpstr>
      <vt:lpstr>Data Mining Process</vt:lpstr>
      <vt:lpstr>Data Mining Process</vt:lpstr>
      <vt:lpstr>Data Mining Process</vt:lpstr>
      <vt:lpstr>Data Mining Process</vt:lpstr>
      <vt:lpstr>SEMMA (Sample, Explore, Modify, Model and Assess)</vt:lpstr>
      <vt:lpstr>CRISP-DM</vt:lpstr>
      <vt:lpstr>Process Standardisation</vt:lpstr>
      <vt:lpstr>CRISP-DM</vt:lpstr>
      <vt:lpstr>Activity - CRISP-DM Phases Investigation &amp; Presentation</vt:lpstr>
      <vt:lpstr>What is CRISP-DM</vt:lpstr>
      <vt:lpstr>What is CRISP-DM</vt:lpstr>
      <vt:lpstr>Phase 1 – Business Understanding</vt:lpstr>
      <vt:lpstr>Phase 1 – Business Understanding</vt:lpstr>
      <vt:lpstr>Phase 1 – Business Understanding</vt:lpstr>
      <vt:lpstr>Phase 2 – Data Understanding</vt:lpstr>
      <vt:lpstr>Phase 2 – Data Understanding</vt:lpstr>
      <vt:lpstr>Phase 2 – Data Understanding</vt:lpstr>
      <vt:lpstr>Phase 3 – Data Preparation</vt:lpstr>
      <vt:lpstr>Phase 3 – Data Preparation</vt:lpstr>
      <vt:lpstr>Phase 3 – Data Preparation</vt:lpstr>
      <vt:lpstr>Phase 4 - Modelling</vt:lpstr>
      <vt:lpstr>Phase 4 - Modelling</vt:lpstr>
      <vt:lpstr>Phase 5 - Evaluation</vt:lpstr>
      <vt:lpstr>Phases &amp; Tasks</vt:lpstr>
      <vt:lpstr>Phase 5 - Evaluation</vt:lpstr>
      <vt:lpstr>Phase 5 - Evaluation</vt:lpstr>
      <vt:lpstr>Phase 6 - Deployment</vt:lpstr>
      <vt:lpstr>Phase 6 - Deployment</vt:lpstr>
      <vt:lpstr>Phase 6 - Deployment</vt:lpstr>
      <vt:lpstr>CRISP-DM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Serif Salem</dc:creator>
  <cp:lastModifiedBy>Serif Salem</cp:lastModifiedBy>
  <cp:revision>8</cp:revision>
  <dcterms:created xsi:type="dcterms:W3CDTF">2025-01-20T22:48:53Z</dcterms:created>
  <dcterms:modified xsi:type="dcterms:W3CDTF">2025-05-27T11:02:55Z</dcterms:modified>
</cp:coreProperties>
</file>