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8" r:id="rId5"/>
    <p:sldMasterId id="2147483684" r:id="rId6"/>
    <p:sldMasterId id="2147483692" r:id="rId7"/>
    <p:sldMasterId id="2147483695" r:id="rId8"/>
    <p:sldMasterId id="2147483699" r:id="rId9"/>
    <p:sldMasterId id="2147483703" r:id="rId10"/>
  </p:sldMasterIdLst>
  <p:notesMasterIdLst>
    <p:notesMasterId r:id="rId31"/>
  </p:notesMasterIdLst>
  <p:handoutMasterIdLst>
    <p:handoutMasterId r:id="rId32"/>
  </p:handoutMasterIdLst>
  <p:sldIdLst>
    <p:sldId id="404" r:id="rId11"/>
    <p:sldId id="405" r:id="rId12"/>
    <p:sldId id="291" r:id="rId13"/>
    <p:sldId id="332" r:id="rId14"/>
    <p:sldId id="269" r:id="rId15"/>
    <p:sldId id="346" r:id="rId16"/>
    <p:sldId id="331" r:id="rId17"/>
    <p:sldId id="334" r:id="rId18"/>
    <p:sldId id="410" r:id="rId19"/>
    <p:sldId id="409" r:id="rId20"/>
    <p:sldId id="337" r:id="rId21"/>
    <p:sldId id="338" r:id="rId22"/>
    <p:sldId id="340" r:id="rId23"/>
    <p:sldId id="339" r:id="rId24"/>
    <p:sldId id="406" r:id="rId25"/>
    <p:sldId id="343" r:id="rId26"/>
    <p:sldId id="344" r:id="rId27"/>
    <p:sldId id="341" r:id="rId28"/>
    <p:sldId id="342" r:id="rId29"/>
    <p:sldId id="345" r:id="rId3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404"/>
            <p14:sldId id="405"/>
            <p14:sldId id="291"/>
            <p14:sldId id="332"/>
            <p14:sldId id="269"/>
            <p14:sldId id="346"/>
            <p14:sldId id="331"/>
            <p14:sldId id="334"/>
            <p14:sldId id="410"/>
            <p14:sldId id="409"/>
            <p14:sldId id="337"/>
            <p14:sldId id="338"/>
            <p14:sldId id="340"/>
            <p14:sldId id="339"/>
            <p14:sldId id="406"/>
            <p14:sldId id="343"/>
            <p14:sldId id="344"/>
            <p14:sldId id="341"/>
            <p14:sldId id="342"/>
            <p14:sldId id="3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C82B9-5425-4EEB-9FE6-F07589DD5F3C}" v="8" dt="2025-02-17T14:06:52.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76" autoAdjust="0"/>
  </p:normalViewPr>
  <p:slideViewPr>
    <p:cSldViewPr>
      <p:cViewPr varScale="1">
        <p:scale>
          <a:sx n="60" d="100"/>
          <a:sy n="60" d="100"/>
        </p:scale>
        <p:origin x="2098" y="27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588C82B9-5425-4EEB-9FE6-F07589DD5F3C}"/>
    <pc:docChg chg="undo custSel addSld delSld modSld sldOrd modSection">
      <pc:chgData name="Bee B" userId="8940502075193e3a" providerId="LiveId" clId="{588C82B9-5425-4EEB-9FE6-F07589DD5F3C}" dt="2025-02-17T14:07:02.432" v="512" actId="1076"/>
      <pc:docMkLst>
        <pc:docMk/>
      </pc:docMkLst>
      <pc:sldChg chg="addSp delSp modSp mod">
        <pc:chgData name="Bee B" userId="8940502075193e3a" providerId="LiveId" clId="{588C82B9-5425-4EEB-9FE6-F07589DD5F3C}" dt="2025-02-17T13:01:07.170" v="28" actId="2710"/>
        <pc:sldMkLst>
          <pc:docMk/>
          <pc:sldMk cId="3983289569" sldId="269"/>
        </pc:sldMkLst>
        <pc:spChg chg="mod">
          <ac:chgData name="Bee B" userId="8940502075193e3a" providerId="LiveId" clId="{588C82B9-5425-4EEB-9FE6-F07589DD5F3C}" dt="2025-02-17T13:00:57.626" v="24" actId="6549"/>
          <ac:spMkLst>
            <pc:docMk/>
            <pc:sldMk cId="3983289569" sldId="269"/>
            <ac:spMk id="2" creationId="{00000000-0000-0000-0000-000000000000}"/>
          </ac:spMkLst>
        </pc:spChg>
        <pc:spChg chg="del">
          <ac:chgData name="Bee B" userId="8940502075193e3a" providerId="LiveId" clId="{588C82B9-5425-4EEB-9FE6-F07589DD5F3C}" dt="2025-02-17T13:01:00.255" v="25" actId="478"/>
          <ac:spMkLst>
            <pc:docMk/>
            <pc:sldMk cId="3983289569" sldId="269"/>
            <ac:spMk id="3" creationId="{00000000-0000-0000-0000-000000000000}"/>
          </ac:spMkLst>
        </pc:spChg>
        <pc:spChg chg="mod">
          <ac:chgData name="Bee B" userId="8940502075193e3a" providerId="LiveId" clId="{588C82B9-5425-4EEB-9FE6-F07589DD5F3C}" dt="2025-02-17T13:01:07.170" v="28" actId="2710"/>
          <ac:spMkLst>
            <pc:docMk/>
            <pc:sldMk cId="3983289569" sldId="269"/>
            <ac:spMk id="4" creationId="{00000000-0000-0000-0000-000000000000}"/>
          </ac:spMkLst>
        </pc:spChg>
        <pc:spChg chg="add del mod">
          <ac:chgData name="Bee B" userId="8940502075193e3a" providerId="LiveId" clId="{588C82B9-5425-4EEB-9FE6-F07589DD5F3C}" dt="2025-02-17T13:01:01.430" v="26" actId="478"/>
          <ac:spMkLst>
            <pc:docMk/>
            <pc:sldMk cId="3983289569" sldId="269"/>
            <ac:spMk id="6" creationId="{5B45112C-196F-72EC-6159-5B51B991225F}"/>
          </ac:spMkLst>
        </pc:spChg>
      </pc:sldChg>
      <pc:sldChg chg="addSp modSp mod">
        <pc:chgData name="Bee B" userId="8940502075193e3a" providerId="LiveId" clId="{588C82B9-5425-4EEB-9FE6-F07589DD5F3C}" dt="2025-02-17T13:00:31.319" v="14" actId="1076"/>
        <pc:sldMkLst>
          <pc:docMk/>
          <pc:sldMk cId="740097587" sldId="291"/>
        </pc:sldMkLst>
        <pc:spChg chg="mod">
          <ac:chgData name="Bee B" userId="8940502075193e3a" providerId="LiveId" clId="{588C82B9-5425-4EEB-9FE6-F07589DD5F3C}" dt="2025-02-17T13:00:31.319" v="14" actId="1076"/>
          <ac:spMkLst>
            <pc:docMk/>
            <pc:sldMk cId="740097587" sldId="291"/>
            <ac:spMk id="6" creationId="{6E026B1C-E93C-3093-4A01-879A57A7F01A}"/>
          </ac:spMkLst>
        </pc:spChg>
        <pc:picChg chg="add mod">
          <ac:chgData name="Bee B" userId="8940502075193e3a" providerId="LiveId" clId="{588C82B9-5425-4EEB-9FE6-F07589DD5F3C}" dt="2025-02-17T13:00:28.634" v="13" actId="14100"/>
          <ac:picMkLst>
            <pc:docMk/>
            <pc:sldMk cId="740097587" sldId="291"/>
            <ac:picMk id="1026" creationId="{1460FD16-FF0F-A91E-6F0F-C441D4039C27}"/>
          </ac:picMkLst>
        </pc:picChg>
      </pc:sldChg>
      <pc:sldChg chg="addSp delSp modSp mod">
        <pc:chgData name="Bee B" userId="8940502075193e3a" providerId="LiveId" clId="{588C82B9-5425-4EEB-9FE6-F07589DD5F3C}" dt="2025-02-17T13:54:02.444" v="217" actId="20577"/>
        <pc:sldMkLst>
          <pc:docMk/>
          <pc:sldMk cId="3737660939" sldId="331"/>
        </pc:sldMkLst>
        <pc:spChg chg="mod">
          <ac:chgData name="Bee B" userId="8940502075193e3a" providerId="LiveId" clId="{588C82B9-5425-4EEB-9FE6-F07589DD5F3C}" dt="2025-02-17T13:54:02.444" v="217" actId="20577"/>
          <ac:spMkLst>
            <pc:docMk/>
            <pc:sldMk cId="3737660939" sldId="331"/>
            <ac:spMk id="2" creationId="{00000000-0000-0000-0000-000000000000}"/>
          </ac:spMkLst>
        </pc:spChg>
        <pc:spChg chg="del">
          <ac:chgData name="Bee B" userId="8940502075193e3a" providerId="LiveId" clId="{588C82B9-5425-4EEB-9FE6-F07589DD5F3C}" dt="2025-02-17T13:01:22.819" v="34" actId="478"/>
          <ac:spMkLst>
            <pc:docMk/>
            <pc:sldMk cId="3737660939" sldId="331"/>
            <ac:spMk id="3" creationId="{00000000-0000-0000-0000-000000000000}"/>
          </ac:spMkLst>
        </pc:spChg>
        <pc:spChg chg="mod">
          <ac:chgData name="Bee B" userId="8940502075193e3a" providerId="LiveId" clId="{588C82B9-5425-4EEB-9FE6-F07589DD5F3C}" dt="2025-02-17T13:53:54.883" v="205" actId="122"/>
          <ac:spMkLst>
            <pc:docMk/>
            <pc:sldMk cId="3737660939" sldId="331"/>
            <ac:spMk id="4" creationId="{00000000-0000-0000-0000-000000000000}"/>
          </ac:spMkLst>
        </pc:spChg>
        <pc:spChg chg="add del mod">
          <ac:chgData name="Bee B" userId="8940502075193e3a" providerId="LiveId" clId="{588C82B9-5425-4EEB-9FE6-F07589DD5F3C}" dt="2025-02-17T13:01:25.207" v="35" actId="478"/>
          <ac:spMkLst>
            <pc:docMk/>
            <pc:sldMk cId="3737660939" sldId="331"/>
            <ac:spMk id="6" creationId="{60DF4ABA-30F0-13D5-27D4-CD0D77DD5723}"/>
          </ac:spMkLst>
        </pc:spChg>
        <pc:picChg chg="add mod">
          <ac:chgData name="Bee B" userId="8940502075193e3a" providerId="LiveId" clId="{588C82B9-5425-4EEB-9FE6-F07589DD5F3C}" dt="2025-02-17T13:53:18.811" v="202" actId="1076"/>
          <ac:picMkLst>
            <pc:docMk/>
            <pc:sldMk cId="3737660939" sldId="331"/>
            <ac:picMk id="8" creationId="{48485A9E-BB0F-558D-F5C4-F8265215C68D}"/>
          </ac:picMkLst>
        </pc:picChg>
      </pc:sldChg>
      <pc:sldChg chg="addSp delSp modSp mod">
        <pc:chgData name="Bee B" userId="8940502075193e3a" providerId="LiveId" clId="{588C82B9-5425-4EEB-9FE6-F07589DD5F3C}" dt="2025-02-17T13:00:51.972" v="22" actId="1076"/>
        <pc:sldMkLst>
          <pc:docMk/>
          <pc:sldMk cId="3615395058" sldId="332"/>
        </pc:sldMkLst>
        <pc:spChg chg="mod">
          <ac:chgData name="Bee B" userId="8940502075193e3a" providerId="LiveId" clId="{588C82B9-5425-4EEB-9FE6-F07589DD5F3C}" dt="2025-02-17T13:00:36.148" v="17" actId="6549"/>
          <ac:spMkLst>
            <pc:docMk/>
            <pc:sldMk cId="3615395058" sldId="332"/>
            <ac:spMk id="2" creationId="{6C88A0A2-ABB7-4DD1-8518-A969D45B9565}"/>
          </ac:spMkLst>
        </pc:spChg>
        <pc:spChg chg="del">
          <ac:chgData name="Bee B" userId="8940502075193e3a" providerId="LiveId" clId="{588C82B9-5425-4EEB-9FE6-F07589DD5F3C}" dt="2025-02-17T13:00:39.374" v="18" actId="478"/>
          <ac:spMkLst>
            <pc:docMk/>
            <pc:sldMk cId="3615395058" sldId="332"/>
            <ac:spMk id="4" creationId="{8A9BCB88-3665-41FB-9572-E4E53E7FB413}"/>
          </ac:spMkLst>
        </pc:spChg>
        <pc:spChg chg="mod">
          <ac:chgData name="Bee B" userId="8940502075193e3a" providerId="LiveId" clId="{588C82B9-5425-4EEB-9FE6-F07589DD5F3C}" dt="2025-02-17T13:00:51.972" v="22" actId="1076"/>
          <ac:spMkLst>
            <pc:docMk/>
            <pc:sldMk cId="3615395058" sldId="332"/>
            <ac:spMk id="5" creationId="{C4325984-3837-4AD2-8DF8-503C4D7D17AA}"/>
          </ac:spMkLst>
        </pc:spChg>
        <pc:spChg chg="add del mod">
          <ac:chgData name="Bee B" userId="8940502075193e3a" providerId="LiveId" clId="{588C82B9-5425-4EEB-9FE6-F07589DD5F3C}" dt="2025-02-17T13:00:40.693" v="19" actId="478"/>
          <ac:spMkLst>
            <pc:docMk/>
            <pc:sldMk cId="3615395058" sldId="332"/>
            <ac:spMk id="6" creationId="{17430866-03EC-6708-FF9B-868B5D7E01A9}"/>
          </ac:spMkLst>
        </pc:spChg>
      </pc:sldChg>
      <pc:sldChg chg="del">
        <pc:chgData name="Bee B" userId="8940502075193e3a" providerId="LiveId" clId="{588C82B9-5425-4EEB-9FE6-F07589DD5F3C}" dt="2025-02-17T13:54:06.996" v="218" actId="47"/>
        <pc:sldMkLst>
          <pc:docMk/>
          <pc:sldMk cId="2142423846" sldId="333"/>
        </pc:sldMkLst>
      </pc:sldChg>
      <pc:sldChg chg="addSp delSp modSp add del mod">
        <pc:chgData name="Bee B" userId="8940502075193e3a" providerId="LiveId" clId="{588C82B9-5425-4EEB-9FE6-F07589DD5F3C}" dt="2025-02-17T13:58:28.102" v="333" actId="1076"/>
        <pc:sldMkLst>
          <pc:docMk/>
          <pc:sldMk cId="3424663187" sldId="334"/>
        </pc:sldMkLst>
        <pc:spChg chg="mod">
          <ac:chgData name="Bee B" userId="8940502075193e3a" providerId="LiveId" clId="{588C82B9-5425-4EEB-9FE6-F07589DD5F3C}" dt="2025-02-17T13:58:00.355" v="327" actId="20577"/>
          <ac:spMkLst>
            <pc:docMk/>
            <pc:sldMk cId="3424663187" sldId="334"/>
            <ac:spMk id="2" creationId="{8981263C-45C2-4C15-99AB-D7479D345DBB}"/>
          </ac:spMkLst>
        </pc:spChg>
        <pc:spChg chg="del mod">
          <ac:chgData name="Bee B" userId="8940502075193e3a" providerId="LiveId" clId="{588C82B9-5425-4EEB-9FE6-F07589DD5F3C}" dt="2025-02-17T13:58:22.780" v="330" actId="22"/>
          <ac:spMkLst>
            <pc:docMk/>
            <pc:sldMk cId="3424663187" sldId="334"/>
            <ac:spMk id="3" creationId="{F0A0E2CF-BE22-49C0-9176-EB374D96E4B6}"/>
          </ac:spMkLst>
        </pc:spChg>
        <pc:picChg chg="add mod ord">
          <ac:chgData name="Bee B" userId="8940502075193e3a" providerId="LiveId" clId="{588C82B9-5425-4EEB-9FE6-F07589DD5F3C}" dt="2025-02-17T13:58:28.102" v="333" actId="1076"/>
          <ac:picMkLst>
            <pc:docMk/>
            <pc:sldMk cId="3424663187" sldId="334"/>
            <ac:picMk id="5" creationId="{AC39A44F-E49B-99FB-1DC8-3B08F9F0B5AA}"/>
          </ac:picMkLst>
        </pc:picChg>
      </pc:sldChg>
      <pc:sldChg chg="del">
        <pc:chgData name="Bee B" userId="8940502075193e3a" providerId="LiveId" clId="{588C82B9-5425-4EEB-9FE6-F07589DD5F3C}" dt="2025-02-17T14:00:19.379" v="383" actId="47"/>
        <pc:sldMkLst>
          <pc:docMk/>
          <pc:sldMk cId="2128934278" sldId="335"/>
        </pc:sldMkLst>
      </pc:sldChg>
      <pc:sldChg chg="del">
        <pc:chgData name="Bee B" userId="8940502075193e3a" providerId="LiveId" clId="{588C82B9-5425-4EEB-9FE6-F07589DD5F3C}" dt="2025-02-17T14:00:22.507" v="384" actId="47"/>
        <pc:sldMkLst>
          <pc:docMk/>
          <pc:sldMk cId="3266500310" sldId="336"/>
        </pc:sldMkLst>
      </pc:sldChg>
      <pc:sldChg chg="addSp delSp modSp mod">
        <pc:chgData name="Bee B" userId="8940502075193e3a" providerId="LiveId" clId="{588C82B9-5425-4EEB-9FE6-F07589DD5F3C}" dt="2025-02-17T14:01:08.304" v="391" actId="14100"/>
        <pc:sldMkLst>
          <pc:docMk/>
          <pc:sldMk cId="1106947552" sldId="337"/>
        </pc:sldMkLst>
        <pc:spChg chg="mod">
          <ac:chgData name="Bee B" userId="8940502075193e3a" providerId="LiveId" clId="{588C82B9-5425-4EEB-9FE6-F07589DD5F3C}" dt="2025-02-17T14:00:55.320" v="386" actId="6549"/>
          <ac:spMkLst>
            <pc:docMk/>
            <pc:sldMk cId="1106947552" sldId="337"/>
            <ac:spMk id="2" creationId="{099D3027-8C31-4E71-9C40-ECC966BE4E54}"/>
          </ac:spMkLst>
        </pc:spChg>
        <pc:spChg chg="del">
          <ac:chgData name="Bee B" userId="8940502075193e3a" providerId="LiveId" clId="{588C82B9-5425-4EEB-9FE6-F07589DD5F3C}" dt="2025-02-17T14:00:58.287" v="387" actId="478"/>
          <ac:spMkLst>
            <pc:docMk/>
            <pc:sldMk cId="1106947552" sldId="337"/>
            <ac:spMk id="3" creationId="{F10B9DE3-190E-4280-BE1B-3F917F838AEF}"/>
          </ac:spMkLst>
        </pc:spChg>
        <pc:spChg chg="mod">
          <ac:chgData name="Bee B" userId="8940502075193e3a" providerId="LiveId" clId="{588C82B9-5425-4EEB-9FE6-F07589DD5F3C}" dt="2025-02-17T14:01:08.304" v="391" actId="14100"/>
          <ac:spMkLst>
            <pc:docMk/>
            <pc:sldMk cId="1106947552" sldId="337"/>
            <ac:spMk id="4" creationId="{37DF9C8B-970E-4703-9B81-9CBEE0C9EFE4}"/>
          </ac:spMkLst>
        </pc:spChg>
        <pc:spChg chg="add del mod">
          <ac:chgData name="Bee B" userId="8940502075193e3a" providerId="LiveId" clId="{588C82B9-5425-4EEB-9FE6-F07589DD5F3C}" dt="2025-02-17T14:01:00.804" v="388" actId="478"/>
          <ac:spMkLst>
            <pc:docMk/>
            <pc:sldMk cId="1106947552" sldId="337"/>
            <ac:spMk id="6" creationId="{92AF0496-7377-577B-A2B4-930E7AFEF517}"/>
          </ac:spMkLst>
        </pc:spChg>
      </pc:sldChg>
      <pc:sldChg chg="addSp delSp modSp mod">
        <pc:chgData name="Bee B" userId="8940502075193e3a" providerId="LiveId" clId="{588C82B9-5425-4EEB-9FE6-F07589DD5F3C}" dt="2025-02-17T14:01:54.838" v="403" actId="5793"/>
        <pc:sldMkLst>
          <pc:docMk/>
          <pc:sldMk cId="846734045" sldId="338"/>
        </pc:sldMkLst>
        <pc:spChg chg="mod">
          <ac:chgData name="Bee B" userId="8940502075193e3a" providerId="LiveId" clId="{588C82B9-5425-4EEB-9FE6-F07589DD5F3C}" dt="2025-02-17T14:01:16.720" v="392" actId="6549"/>
          <ac:spMkLst>
            <pc:docMk/>
            <pc:sldMk cId="846734045" sldId="338"/>
            <ac:spMk id="2" creationId="{44177E3D-87E3-40BC-AC4C-91FA0C3504AB}"/>
          </ac:spMkLst>
        </pc:spChg>
        <pc:spChg chg="del">
          <ac:chgData name="Bee B" userId="8940502075193e3a" providerId="LiveId" clId="{588C82B9-5425-4EEB-9FE6-F07589DD5F3C}" dt="2025-02-17T14:01:18.994" v="393" actId="478"/>
          <ac:spMkLst>
            <pc:docMk/>
            <pc:sldMk cId="846734045" sldId="338"/>
            <ac:spMk id="3" creationId="{CAF06453-869A-4D02-A7A7-39A9CC0A0D1D}"/>
          </ac:spMkLst>
        </pc:spChg>
        <pc:spChg chg="mod">
          <ac:chgData name="Bee B" userId="8940502075193e3a" providerId="LiveId" clId="{588C82B9-5425-4EEB-9FE6-F07589DD5F3C}" dt="2025-02-17T14:01:54.838" v="403" actId="5793"/>
          <ac:spMkLst>
            <pc:docMk/>
            <pc:sldMk cId="846734045" sldId="338"/>
            <ac:spMk id="4" creationId="{FADF0E65-8E1E-4FB0-B094-B36A605C1CCB}"/>
          </ac:spMkLst>
        </pc:spChg>
        <pc:spChg chg="add del mod">
          <ac:chgData name="Bee B" userId="8940502075193e3a" providerId="LiveId" clId="{588C82B9-5425-4EEB-9FE6-F07589DD5F3C}" dt="2025-02-17T14:01:22.133" v="394" actId="478"/>
          <ac:spMkLst>
            <pc:docMk/>
            <pc:sldMk cId="846734045" sldId="338"/>
            <ac:spMk id="6" creationId="{6C1FEE15-2C4B-DB36-2D1B-1F8145A44C80}"/>
          </ac:spMkLst>
        </pc:spChg>
      </pc:sldChg>
      <pc:sldChg chg="addSp delSp modSp mod">
        <pc:chgData name="Bee B" userId="8940502075193e3a" providerId="LiveId" clId="{588C82B9-5425-4EEB-9FE6-F07589DD5F3C}" dt="2025-02-17T14:02:43.677" v="424" actId="1076"/>
        <pc:sldMkLst>
          <pc:docMk/>
          <pc:sldMk cId="3822464155" sldId="339"/>
        </pc:sldMkLst>
        <pc:spChg chg="mod">
          <ac:chgData name="Bee B" userId="8940502075193e3a" providerId="LiveId" clId="{588C82B9-5425-4EEB-9FE6-F07589DD5F3C}" dt="2025-02-17T14:02:40.923" v="423" actId="1076"/>
          <ac:spMkLst>
            <pc:docMk/>
            <pc:sldMk cId="3822464155" sldId="339"/>
            <ac:spMk id="2" creationId="{9EE84653-88BF-41A0-956F-682ED93C15A8}"/>
          </ac:spMkLst>
        </pc:spChg>
        <pc:spChg chg="del">
          <ac:chgData name="Bee B" userId="8940502075193e3a" providerId="LiveId" clId="{588C82B9-5425-4EEB-9FE6-F07589DD5F3C}" dt="2025-02-17T14:02:21.746" v="415" actId="478"/>
          <ac:spMkLst>
            <pc:docMk/>
            <pc:sldMk cId="3822464155" sldId="339"/>
            <ac:spMk id="3" creationId="{6A650506-9C99-431A-BE19-0326A15668F6}"/>
          </ac:spMkLst>
        </pc:spChg>
        <pc:spChg chg="mod">
          <ac:chgData name="Bee B" userId="8940502075193e3a" providerId="LiveId" clId="{588C82B9-5425-4EEB-9FE6-F07589DD5F3C}" dt="2025-02-17T14:02:43.677" v="424" actId="1076"/>
          <ac:spMkLst>
            <pc:docMk/>
            <pc:sldMk cId="3822464155" sldId="339"/>
            <ac:spMk id="5" creationId="{EDB6249D-C1ED-0EE6-6F7F-45628855F2B3}"/>
          </ac:spMkLst>
        </pc:spChg>
        <pc:spChg chg="add del mod">
          <ac:chgData name="Bee B" userId="8940502075193e3a" providerId="LiveId" clId="{588C82B9-5425-4EEB-9FE6-F07589DD5F3C}" dt="2025-02-17T14:02:22.827" v="416" actId="478"/>
          <ac:spMkLst>
            <pc:docMk/>
            <pc:sldMk cId="3822464155" sldId="339"/>
            <ac:spMk id="6" creationId="{A9D3AE45-39A6-45C0-3A99-FCAF52AFE2FE}"/>
          </ac:spMkLst>
        </pc:spChg>
      </pc:sldChg>
      <pc:sldChg chg="addSp delSp modSp mod">
        <pc:chgData name="Bee B" userId="8940502075193e3a" providerId="LiveId" clId="{588C82B9-5425-4EEB-9FE6-F07589DD5F3C}" dt="2025-02-17T14:02:11.776" v="412" actId="14100"/>
        <pc:sldMkLst>
          <pc:docMk/>
          <pc:sldMk cId="2078196708" sldId="340"/>
        </pc:sldMkLst>
        <pc:spChg chg="mod">
          <ac:chgData name="Bee B" userId="8940502075193e3a" providerId="LiveId" clId="{588C82B9-5425-4EEB-9FE6-F07589DD5F3C}" dt="2025-02-17T14:01:47.342" v="401" actId="6549"/>
          <ac:spMkLst>
            <pc:docMk/>
            <pc:sldMk cId="2078196708" sldId="340"/>
            <ac:spMk id="2" creationId="{91C2A62B-0D30-498B-A851-0DF5BB93D8EB}"/>
          </ac:spMkLst>
        </pc:spChg>
        <pc:spChg chg="del">
          <ac:chgData name="Bee B" userId="8940502075193e3a" providerId="LiveId" clId="{588C82B9-5425-4EEB-9FE6-F07589DD5F3C}" dt="2025-02-17T14:01:49.905" v="402" actId="478"/>
          <ac:spMkLst>
            <pc:docMk/>
            <pc:sldMk cId="2078196708" sldId="340"/>
            <ac:spMk id="3" creationId="{27A2C171-671E-44DB-89DB-BB016894E0B3}"/>
          </ac:spMkLst>
        </pc:spChg>
        <pc:spChg chg="mod">
          <ac:chgData name="Bee B" userId="8940502075193e3a" providerId="LiveId" clId="{588C82B9-5425-4EEB-9FE6-F07589DD5F3C}" dt="2025-02-17T14:02:11.776" v="412" actId="14100"/>
          <ac:spMkLst>
            <pc:docMk/>
            <pc:sldMk cId="2078196708" sldId="340"/>
            <ac:spMk id="4" creationId="{ACFD290E-9862-49A4-A3CC-0DD372CD5087}"/>
          </ac:spMkLst>
        </pc:spChg>
        <pc:spChg chg="add del mod">
          <ac:chgData name="Bee B" userId="8940502075193e3a" providerId="LiveId" clId="{588C82B9-5425-4EEB-9FE6-F07589DD5F3C}" dt="2025-02-17T14:01:58.903" v="404" actId="478"/>
          <ac:spMkLst>
            <pc:docMk/>
            <pc:sldMk cId="2078196708" sldId="340"/>
            <ac:spMk id="6" creationId="{51716BC5-A360-E0F8-C8AB-C536DD55AEC6}"/>
          </ac:spMkLst>
        </pc:spChg>
      </pc:sldChg>
      <pc:sldChg chg="addSp delSp modSp mod">
        <pc:chgData name="Bee B" userId="8940502075193e3a" providerId="LiveId" clId="{588C82B9-5425-4EEB-9FE6-F07589DD5F3C}" dt="2025-02-17T14:05:46.574" v="492" actId="27636"/>
        <pc:sldMkLst>
          <pc:docMk/>
          <pc:sldMk cId="1114013929" sldId="341"/>
        </pc:sldMkLst>
        <pc:spChg chg="mod">
          <ac:chgData name="Bee B" userId="8940502075193e3a" providerId="LiveId" clId="{588C82B9-5425-4EEB-9FE6-F07589DD5F3C}" dt="2025-02-17T14:05:29.979" v="483" actId="1076"/>
          <ac:spMkLst>
            <pc:docMk/>
            <pc:sldMk cId="1114013929" sldId="341"/>
            <ac:spMk id="2" creationId="{DFB5B57E-6ED8-4676-9809-CDA69242B49F}"/>
          </ac:spMkLst>
        </pc:spChg>
        <pc:spChg chg="del">
          <ac:chgData name="Bee B" userId="8940502075193e3a" providerId="LiveId" clId="{588C82B9-5425-4EEB-9FE6-F07589DD5F3C}" dt="2025-02-17T14:05:32.076" v="484" actId="478"/>
          <ac:spMkLst>
            <pc:docMk/>
            <pc:sldMk cId="1114013929" sldId="341"/>
            <ac:spMk id="3" creationId="{DA672A58-A15D-4B57-9963-9F25676F53F5}"/>
          </ac:spMkLst>
        </pc:spChg>
        <pc:spChg chg="mod">
          <ac:chgData name="Bee B" userId="8940502075193e3a" providerId="LiveId" clId="{588C82B9-5425-4EEB-9FE6-F07589DD5F3C}" dt="2025-02-17T14:05:46.574" v="492" actId="27636"/>
          <ac:spMkLst>
            <pc:docMk/>
            <pc:sldMk cId="1114013929" sldId="341"/>
            <ac:spMk id="4" creationId="{B8399B67-3EC2-4D11-BA28-FA02B04CC4E2}"/>
          </ac:spMkLst>
        </pc:spChg>
        <pc:spChg chg="add del mod">
          <ac:chgData name="Bee B" userId="8940502075193e3a" providerId="LiveId" clId="{588C82B9-5425-4EEB-9FE6-F07589DD5F3C}" dt="2025-02-17T14:05:32.879" v="485" actId="478"/>
          <ac:spMkLst>
            <pc:docMk/>
            <pc:sldMk cId="1114013929" sldId="341"/>
            <ac:spMk id="6" creationId="{E39F5E61-C383-4E40-60CD-FEF64F3CE853}"/>
          </ac:spMkLst>
        </pc:spChg>
      </pc:sldChg>
      <pc:sldChg chg="addSp delSp modSp mod">
        <pc:chgData name="Bee B" userId="8940502075193e3a" providerId="LiveId" clId="{588C82B9-5425-4EEB-9FE6-F07589DD5F3C}" dt="2025-02-17T14:06:52.943" v="509" actId="1076"/>
        <pc:sldMkLst>
          <pc:docMk/>
          <pc:sldMk cId="2136819293" sldId="342"/>
        </pc:sldMkLst>
        <pc:spChg chg="mod">
          <ac:chgData name="Bee B" userId="8940502075193e3a" providerId="LiveId" clId="{588C82B9-5425-4EEB-9FE6-F07589DD5F3C}" dt="2025-02-17T14:06:03.305" v="497" actId="1076"/>
          <ac:spMkLst>
            <pc:docMk/>
            <pc:sldMk cId="2136819293" sldId="342"/>
            <ac:spMk id="2" creationId="{A5EFC02A-6354-43B0-B51F-FA4D53C17447}"/>
          </ac:spMkLst>
        </pc:spChg>
        <pc:spChg chg="del">
          <ac:chgData name="Bee B" userId="8940502075193e3a" providerId="LiveId" clId="{588C82B9-5425-4EEB-9FE6-F07589DD5F3C}" dt="2025-02-17T14:06:05.346" v="498" actId="478"/>
          <ac:spMkLst>
            <pc:docMk/>
            <pc:sldMk cId="2136819293" sldId="342"/>
            <ac:spMk id="3" creationId="{F9A5472D-DAE6-4A95-94C9-6D008BCEF961}"/>
          </ac:spMkLst>
        </pc:spChg>
        <pc:spChg chg="mod">
          <ac:chgData name="Bee B" userId="8940502075193e3a" providerId="LiveId" clId="{588C82B9-5425-4EEB-9FE6-F07589DD5F3C}" dt="2025-02-17T14:06:48.117" v="506" actId="1076"/>
          <ac:spMkLst>
            <pc:docMk/>
            <pc:sldMk cId="2136819293" sldId="342"/>
            <ac:spMk id="4" creationId="{6FD40DB8-6443-4302-A5A4-5A1EF5F0DA2F}"/>
          </ac:spMkLst>
        </pc:spChg>
        <pc:spChg chg="add del mod">
          <ac:chgData name="Bee B" userId="8940502075193e3a" providerId="LiveId" clId="{588C82B9-5425-4EEB-9FE6-F07589DD5F3C}" dt="2025-02-17T14:06:07.814" v="499" actId="478"/>
          <ac:spMkLst>
            <pc:docMk/>
            <pc:sldMk cId="2136819293" sldId="342"/>
            <ac:spMk id="6" creationId="{8D8528D3-FD4D-CEC9-C2BC-A8ABE5C5A1A9}"/>
          </ac:spMkLst>
        </pc:spChg>
        <pc:picChg chg="add mod">
          <ac:chgData name="Bee B" userId="8940502075193e3a" providerId="LiveId" clId="{588C82B9-5425-4EEB-9FE6-F07589DD5F3C}" dt="2025-02-17T14:06:52.943" v="509" actId="1076"/>
          <ac:picMkLst>
            <pc:docMk/>
            <pc:sldMk cId="2136819293" sldId="342"/>
            <ac:picMk id="2050" creationId="{CB2711D9-8701-DF47-54E5-D077F2455820}"/>
          </ac:picMkLst>
        </pc:picChg>
      </pc:sldChg>
      <pc:sldChg chg="addSp delSp modSp mod">
        <pc:chgData name="Bee B" userId="8940502075193e3a" providerId="LiveId" clId="{588C82B9-5425-4EEB-9FE6-F07589DD5F3C}" dt="2025-02-17T14:04:14.993" v="455" actId="404"/>
        <pc:sldMkLst>
          <pc:docMk/>
          <pc:sldMk cId="99130428" sldId="343"/>
        </pc:sldMkLst>
        <pc:spChg chg="mod">
          <ac:chgData name="Bee B" userId="8940502075193e3a" providerId="LiveId" clId="{588C82B9-5425-4EEB-9FE6-F07589DD5F3C}" dt="2025-02-17T14:04:05.433" v="452" actId="1076"/>
          <ac:spMkLst>
            <pc:docMk/>
            <pc:sldMk cId="99130428" sldId="343"/>
            <ac:spMk id="2" creationId="{0F16D3B3-6A53-4DE6-99D3-AB8AA62FB051}"/>
          </ac:spMkLst>
        </pc:spChg>
        <pc:spChg chg="del">
          <ac:chgData name="Bee B" userId="8940502075193e3a" providerId="LiveId" clId="{588C82B9-5425-4EEB-9FE6-F07589DD5F3C}" dt="2025-02-17T14:03:36.294" v="443" actId="478"/>
          <ac:spMkLst>
            <pc:docMk/>
            <pc:sldMk cId="99130428" sldId="343"/>
            <ac:spMk id="3" creationId="{A563B7E9-3B76-460D-9874-9D296E5EE381}"/>
          </ac:spMkLst>
        </pc:spChg>
        <pc:spChg chg="mod">
          <ac:chgData name="Bee B" userId="8940502075193e3a" providerId="LiveId" clId="{588C82B9-5425-4EEB-9FE6-F07589DD5F3C}" dt="2025-02-17T14:04:14.993" v="455" actId="404"/>
          <ac:spMkLst>
            <pc:docMk/>
            <pc:sldMk cId="99130428" sldId="343"/>
            <ac:spMk id="4" creationId="{ECE39389-C22D-47D9-8221-D4AF61B95387}"/>
          </ac:spMkLst>
        </pc:spChg>
        <pc:spChg chg="add del mod">
          <ac:chgData name="Bee B" userId="8940502075193e3a" providerId="LiveId" clId="{588C82B9-5425-4EEB-9FE6-F07589DD5F3C}" dt="2025-02-17T14:03:38.980" v="444" actId="478"/>
          <ac:spMkLst>
            <pc:docMk/>
            <pc:sldMk cId="99130428" sldId="343"/>
            <ac:spMk id="6" creationId="{E7A17C3E-2D91-47D6-B96F-88D34ECC59AC}"/>
          </ac:spMkLst>
        </pc:spChg>
      </pc:sldChg>
      <pc:sldChg chg="addSp delSp modSp mod">
        <pc:chgData name="Bee B" userId="8940502075193e3a" providerId="LiveId" clId="{588C82B9-5425-4EEB-9FE6-F07589DD5F3C}" dt="2025-02-17T14:05:18.394" v="479" actId="255"/>
        <pc:sldMkLst>
          <pc:docMk/>
          <pc:sldMk cId="1240603292" sldId="344"/>
        </pc:sldMkLst>
        <pc:spChg chg="mod">
          <ac:chgData name="Bee B" userId="8940502075193e3a" providerId="LiveId" clId="{588C82B9-5425-4EEB-9FE6-F07589DD5F3C}" dt="2025-02-17T14:04:37.131" v="465" actId="1076"/>
          <ac:spMkLst>
            <pc:docMk/>
            <pc:sldMk cId="1240603292" sldId="344"/>
            <ac:spMk id="2" creationId="{396FC1D1-A719-4F32-9A7B-EE4365160874}"/>
          </ac:spMkLst>
        </pc:spChg>
        <pc:spChg chg="del">
          <ac:chgData name="Bee B" userId="8940502075193e3a" providerId="LiveId" clId="{588C82B9-5425-4EEB-9FE6-F07589DD5F3C}" dt="2025-02-17T14:04:39.642" v="466" actId="478"/>
          <ac:spMkLst>
            <pc:docMk/>
            <pc:sldMk cId="1240603292" sldId="344"/>
            <ac:spMk id="3" creationId="{6DDDBC98-7BA5-484B-B51B-E332F5564BDF}"/>
          </ac:spMkLst>
        </pc:spChg>
        <pc:spChg chg="mod">
          <ac:chgData name="Bee B" userId="8940502075193e3a" providerId="LiveId" clId="{588C82B9-5425-4EEB-9FE6-F07589DD5F3C}" dt="2025-02-17T14:05:18.394" v="479" actId="255"/>
          <ac:spMkLst>
            <pc:docMk/>
            <pc:sldMk cId="1240603292" sldId="344"/>
            <ac:spMk id="4" creationId="{A7351984-DAE1-40D7-9910-501555A6DE74}"/>
          </ac:spMkLst>
        </pc:spChg>
        <pc:spChg chg="add del mod">
          <ac:chgData name="Bee B" userId="8940502075193e3a" providerId="LiveId" clId="{588C82B9-5425-4EEB-9FE6-F07589DD5F3C}" dt="2025-02-17T14:04:41.668" v="467" actId="478"/>
          <ac:spMkLst>
            <pc:docMk/>
            <pc:sldMk cId="1240603292" sldId="344"/>
            <ac:spMk id="6" creationId="{1C0B0D00-442A-6942-BEA1-82D5F83C35E2}"/>
          </ac:spMkLst>
        </pc:spChg>
      </pc:sldChg>
      <pc:sldChg chg="delSp modSp mod">
        <pc:chgData name="Bee B" userId="8940502075193e3a" providerId="LiveId" clId="{588C82B9-5425-4EEB-9FE6-F07589DD5F3C}" dt="2025-02-17T14:07:02.432" v="512" actId="1076"/>
        <pc:sldMkLst>
          <pc:docMk/>
          <pc:sldMk cId="3987899556" sldId="345"/>
        </pc:sldMkLst>
        <pc:spChg chg="del">
          <ac:chgData name="Bee B" userId="8940502075193e3a" providerId="LiveId" clId="{588C82B9-5425-4EEB-9FE6-F07589DD5F3C}" dt="2025-02-17T14:06:58.146" v="510" actId="478"/>
          <ac:spMkLst>
            <pc:docMk/>
            <pc:sldMk cId="3987899556" sldId="345"/>
            <ac:spMk id="3" creationId="{8FBE7122-4625-A4EA-A94D-93928212B974}"/>
          </ac:spMkLst>
        </pc:spChg>
        <pc:picChg chg="mod">
          <ac:chgData name="Bee B" userId="8940502075193e3a" providerId="LiveId" clId="{588C82B9-5425-4EEB-9FE6-F07589DD5F3C}" dt="2025-02-17T14:07:02.432" v="512" actId="1076"/>
          <ac:picMkLst>
            <pc:docMk/>
            <pc:sldMk cId="3987899556" sldId="345"/>
            <ac:picMk id="5" creationId="{7E30CC29-4D33-4F04-BF00-0E49188922B8}"/>
          </ac:picMkLst>
        </pc:picChg>
      </pc:sldChg>
      <pc:sldChg chg="delSp modSp mod">
        <pc:chgData name="Bee B" userId="8940502075193e3a" providerId="LiveId" clId="{588C82B9-5425-4EEB-9FE6-F07589DD5F3C}" dt="2025-02-17T13:01:13.764" v="31" actId="14100"/>
        <pc:sldMkLst>
          <pc:docMk/>
          <pc:sldMk cId="3464745730" sldId="346"/>
        </pc:sldMkLst>
        <pc:spChg chg="del">
          <ac:chgData name="Bee B" userId="8940502075193e3a" providerId="LiveId" clId="{588C82B9-5425-4EEB-9FE6-F07589DD5F3C}" dt="2025-02-17T13:01:10.517" v="29" actId="478"/>
          <ac:spMkLst>
            <pc:docMk/>
            <pc:sldMk cId="3464745730" sldId="346"/>
            <ac:spMk id="3" creationId="{8EF6EC74-73BD-DB52-D6F1-7FF0F166AB85}"/>
          </ac:spMkLst>
        </pc:spChg>
        <pc:picChg chg="mod">
          <ac:chgData name="Bee B" userId="8940502075193e3a" providerId="LiveId" clId="{588C82B9-5425-4EEB-9FE6-F07589DD5F3C}" dt="2025-02-17T13:01:13.764" v="31" actId="14100"/>
          <ac:picMkLst>
            <pc:docMk/>
            <pc:sldMk cId="3464745730" sldId="346"/>
            <ac:picMk id="5" creationId="{B0F00916-F611-4E9E-9F6A-D2865BFB1572}"/>
          </ac:picMkLst>
        </pc:picChg>
      </pc:sldChg>
      <pc:sldChg chg="modSp mod">
        <pc:chgData name="Bee B" userId="8940502075193e3a" providerId="LiveId" clId="{588C82B9-5425-4EEB-9FE6-F07589DD5F3C}" dt="2025-02-17T12:59:18.342" v="8" actId="20577"/>
        <pc:sldMkLst>
          <pc:docMk/>
          <pc:sldMk cId="1285056016" sldId="405"/>
        </pc:sldMkLst>
        <pc:spChg chg="mod">
          <ac:chgData name="Bee B" userId="8940502075193e3a" providerId="LiveId" clId="{588C82B9-5425-4EEB-9FE6-F07589DD5F3C}" dt="2025-02-17T12:59:18.342" v="8" actId="20577"/>
          <ac:spMkLst>
            <pc:docMk/>
            <pc:sldMk cId="1285056016" sldId="405"/>
            <ac:spMk id="2" creationId="{00000000-0000-0000-0000-000000000000}"/>
          </ac:spMkLst>
        </pc:spChg>
      </pc:sldChg>
      <pc:sldChg chg="addSp delSp modSp mod">
        <pc:chgData name="Bee B" userId="8940502075193e3a" providerId="LiveId" clId="{588C82B9-5425-4EEB-9FE6-F07589DD5F3C}" dt="2025-02-17T14:03:06.579" v="434" actId="404"/>
        <pc:sldMkLst>
          <pc:docMk/>
          <pc:sldMk cId="2376461805" sldId="406"/>
        </pc:sldMkLst>
        <pc:spChg chg="mod">
          <ac:chgData name="Bee B" userId="8940502075193e3a" providerId="LiveId" clId="{588C82B9-5425-4EEB-9FE6-F07589DD5F3C}" dt="2025-02-17T14:02:49.435" v="426" actId="6549"/>
          <ac:spMkLst>
            <pc:docMk/>
            <pc:sldMk cId="2376461805" sldId="406"/>
            <ac:spMk id="2" creationId="{9EE84653-88BF-41A0-956F-682ED93C15A8}"/>
          </ac:spMkLst>
        </pc:spChg>
        <pc:spChg chg="del">
          <ac:chgData name="Bee B" userId="8940502075193e3a" providerId="LiveId" clId="{588C82B9-5425-4EEB-9FE6-F07589DD5F3C}" dt="2025-02-17T14:02:52.257" v="427" actId="478"/>
          <ac:spMkLst>
            <pc:docMk/>
            <pc:sldMk cId="2376461805" sldId="406"/>
            <ac:spMk id="3" creationId="{6A650506-9C99-431A-BE19-0326A15668F6}"/>
          </ac:spMkLst>
        </pc:spChg>
        <pc:spChg chg="mod">
          <ac:chgData name="Bee B" userId="8940502075193e3a" providerId="LiveId" clId="{588C82B9-5425-4EEB-9FE6-F07589DD5F3C}" dt="2025-02-17T14:03:06.579" v="434" actId="404"/>
          <ac:spMkLst>
            <pc:docMk/>
            <pc:sldMk cId="2376461805" sldId="406"/>
            <ac:spMk id="5" creationId="{EDB6249D-C1ED-0EE6-6F7F-45628855F2B3}"/>
          </ac:spMkLst>
        </pc:spChg>
        <pc:spChg chg="add del mod">
          <ac:chgData name="Bee B" userId="8940502075193e3a" providerId="LiveId" clId="{588C82B9-5425-4EEB-9FE6-F07589DD5F3C}" dt="2025-02-17T14:02:54.697" v="428" actId="478"/>
          <ac:spMkLst>
            <pc:docMk/>
            <pc:sldMk cId="2376461805" sldId="406"/>
            <ac:spMk id="6" creationId="{E829AA0F-73F2-DA1C-4175-AA48FA233883}"/>
          </ac:spMkLst>
        </pc:spChg>
      </pc:sldChg>
      <pc:sldChg chg="del">
        <pc:chgData name="Bee B" userId="8940502075193e3a" providerId="LiveId" clId="{588C82B9-5425-4EEB-9FE6-F07589DD5F3C}" dt="2025-02-17T14:04:21.754" v="456" actId="47"/>
        <pc:sldMkLst>
          <pc:docMk/>
          <pc:sldMk cId="2874796328" sldId="407"/>
        </pc:sldMkLst>
      </pc:sldChg>
      <pc:sldChg chg="del">
        <pc:chgData name="Bee B" userId="8940502075193e3a" providerId="LiveId" clId="{588C82B9-5425-4EEB-9FE6-F07589DD5F3C}" dt="2025-02-17T14:05:21.989" v="480" actId="47"/>
        <pc:sldMkLst>
          <pc:docMk/>
          <pc:sldMk cId="1288485855" sldId="408"/>
        </pc:sldMkLst>
      </pc:sldChg>
      <pc:sldChg chg="addSp delSp modSp add mod">
        <pc:chgData name="Bee B" userId="8940502075193e3a" providerId="LiveId" clId="{588C82B9-5425-4EEB-9FE6-F07589DD5F3C}" dt="2025-02-17T13:59:12.075" v="344" actId="14100"/>
        <pc:sldMkLst>
          <pc:docMk/>
          <pc:sldMk cId="741039494" sldId="409"/>
        </pc:sldMkLst>
        <pc:spChg chg="add mod">
          <ac:chgData name="Bee B" userId="8940502075193e3a" providerId="LiveId" clId="{588C82B9-5425-4EEB-9FE6-F07589DD5F3C}" dt="2025-02-17T13:59:12.075" v="344" actId="14100"/>
          <ac:spMkLst>
            <pc:docMk/>
            <pc:sldMk cId="741039494" sldId="409"/>
            <ac:spMk id="4" creationId="{26BD7062-2D44-53D4-D2F1-D9A60E3C6520}"/>
          </ac:spMkLst>
        </pc:spChg>
        <pc:picChg chg="del">
          <ac:chgData name="Bee B" userId="8940502075193e3a" providerId="LiveId" clId="{588C82B9-5425-4EEB-9FE6-F07589DD5F3C}" dt="2025-02-17T13:58:32.185" v="335" actId="478"/>
          <ac:picMkLst>
            <pc:docMk/>
            <pc:sldMk cId="741039494" sldId="409"/>
            <ac:picMk id="5" creationId="{47306C2D-6B5C-E0A8-946A-9CC3DEE579D9}"/>
          </ac:picMkLst>
        </pc:picChg>
      </pc:sldChg>
      <pc:sldChg chg="modSp add mod ord">
        <pc:chgData name="Bee B" userId="8940502075193e3a" providerId="LiveId" clId="{588C82B9-5425-4EEB-9FE6-F07589DD5F3C}" dt="2025-02-17T14:00:14.926" v="382" actId="207"/>
        <pc:sldMkLst>
          <pc:docMk/>
          <pc:sldMk cId="3921204688" sldId="410"/>
        </pc:sldMkLst>
        <pc:spChg chg="mod">
          <ac:chgData name="Bee B" userId="8940502075193e3a" providerId="LiveId" clId="{588C82B9-5425-4EEB-9FE6-F07589DD5F3C}" dt="2025-02-17T14:00:12.426" v="381" actId="1076"/>
          <ac:spMkLst>
            <pc:docMk/>
            <pc:sldMk cId="3921204688" sldId="410"/>
            <ac:spMk id="2" creationId="{55686FB1-D446-4D1D-0946-89DDE5D98B15}"/>
          </ac:spMkLst>
        </pc:spChg>
        <pc:spChg chg="mod">
          <ac:chgData name="Bee B" userId="8940502075193e3a" providerId="LiveId" clId="{588C82B9-5425-4EEB-9FE6-F07589DD5F3C}" dt="2025-02-17T14:00:14.926" v="382" actId="207"/>
          <ac:spMkLst>
            <pc:docMk/>
            <pc:sldMk cId="3921204688" sldId="410"/>
            <ac:spMk id="4" creationId="{7329A1C7-0834-6CA6-5AC2-D728C3B0B91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17/02/2025</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6C2C9412-41A6-4553-B59C-789CBF87DFAB}" type="datetimeFigureOut">
              <a:rPr lang="en-GB" smtClean="0"/>
              <a:t>17/02/2025</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4196877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510853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1359272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4255612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2883629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624221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692209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2858520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626005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944017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5724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326645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1403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17/02/2025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676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17/02/2025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335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17/02/2025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440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6008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6435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98807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29328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06621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69305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901933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28793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1231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910776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24205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8132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701847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91130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357514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71368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0780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20315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1740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696506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6622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29219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00977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3516112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5527471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4280630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751123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7652656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508722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17/02/2025</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53546741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2"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5446494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8740744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60442587"/>
      </p:ext>
    </p:extLst>
  </p:cSld>
  <p:clrMap bg1="lt1" tx1="dk1" bg2="lt2" tx2="dk2" accent1="accent1" accent2="accent2" accent3="accent3" accent4="accent4" accent5="accent5" accent6="accent6" hlink="hlink" folHlink="folHlink"/>
  <p:sldLayoutIdLst>
    <p:sldLayoutId id="2147483693" r:id="rId1"/>
    <p:sldLayoutId id="214748369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403675912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004430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76808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video" Target="https://www.youtube.com/embed/Wx8HXtlxdEs?feature=oembed" TargetMode="External"/><Relationship Id="rId4" Type="http://schemas.openxmlformats.org/officeDocument/2006/relationships/image" Target="../media/image31.jpe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8.xml"/><Relationship Id="rId1" Type="http://schemas.openxmlformats.org/officeDocument/2006/relationships/video" Target="https://www.youtube.com/embed/CZ6Ob8tjgns?feature=oembed" TargetMode="External"/><Relationship Id="rId4" Type="http://schemas.openxmlformats.org/officeDocument/2006/relationships/image" Target="../media/image3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988840"/>
            <a:ext cx="8611385" cy="1325563"/>
          </a:xfrm>
        </p:spPr>
        <p:txBody>
          <a:bodyPr>
            <a:noAutofit/>
          </a:bodyPr>
          <a:lstStyle/>
          <a:p>
            <a:pPr algn="ctr"/>
            <a:r>
              <a:rPr lang="en-US" altLang="en-US" sz="4800" b="1" dirty="0"/>
              <a:t>ECEY6011_Birm</a:t>
            </a:r>
            <a:br>
              <a:rPr lang="en-US" altLang="en-US" sz="4800" b="1" dirty="0"/>
            </a:br>
            <a:br>
              <a:rPr lang="cy-GB" altLang="en-US" sz="4800" b="1" dirty="0">
                <a:solidFill>
                  <a:schemeClr val="bg1"/>
                </a:solidFill>
              </a:rPr>
            </a:br>
            <a:r>
              <a:rPr lang="en-GB" altLang="en-US" sz="4800" b="1" dirty="0">
                <a:solidFill>
                  <a:schemeClr val="accent1">
                    <a:lumMod val="75000"/>
                  </a:schemeClr>
                </a:solidFill>
              </a:rPr>
              <a:t>Leadership for systems of quality</a:t>
            </a:r>
            <a:br>
              <a:rPr lang="en-GB" altLang="en-US" sz="4800" b="1" dirty="0"/>
            </a:br>
            <a:br>
              <a:rPr lang="en-GB" altLang="en-US" sz="4800" b="1" dirty="0"/>
            </a:br>
            <a:br>
              <a:rPr lang="en-GB" altLang="en-US" sz="4800" b="1" dirty="0"/>
            </a:br>
            <a:r>
              <a:rPr lang="en-GB" altLang="en-US" sz="4800" b="1" dirty="0">
                <a:solidFill>
                  <a:schemeClr val="accent1">
                    <a:lumMod val="75000"/>
                  </a:schemeClr>
                </a:solidFill>
              </a:rPr>
              <a:t>Lecture 6 </a:t>
            </a:r>
            <a:endParaRPr lang="en-GB" sz="4800" b="1" dirty="0">
              <a:solidFill>
                <a:schemeClr val="accent1">
                  <a:lumMod val="75000"/>
                </a:schemeClr>
              </a:solidFill>
            </a:endParaRPr>
          </a:p>
        </p:txBody>
      </p:sp>
    </p:spTree>
    <p:extLst>
      <p:ext uri="{BB962C8B-B14F-4D97-AF65-F5344CB8AC3E}">
        <p14:creationId xmlns:p14="http://schemas.microsoft.com/office/powerpoint/2010/main" val="128505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3C4BFA3-C0B0-FE6B-6CA2-FEF6183DC3E8}"/>
              </a:ext>
            </a:extLst>
          </p:cNvPr>
          <p:cNvSpPr txBox="1">
            <a:spLocks/>
          </p:cNvSpPr>
          <p:nvPr/>
        </p:nvSpPr>
        <p:spPr>
          <a:xfrm>
            <a:off x="395536" y="1628800"/>
            <a:ext cx="401535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800" dirty="0"/>
          </a:p>
        </p:txBody>
      </p:sp>
      <p:sp>
        <p:nvSpPr>
          <p:cNvPr id="6" name="Title 5">
            <a:extLst>
              <a:ext uri="{FF2B5EF4-FFF2-40B4-BE49-F238E27FC236}">
                <a16:creationId xmlns:a16="http://schemas.microsoft.com/office/drawing/2014/main" id="{6E026B1C-E93C-3093-4A01-879A57A7F01A}"/>
              </a:ext>
            </a:extLst>
          </p:cNvPr>
          <p:cNvSpPr>
            <a:spLocks noGrp="1"/>
          </p:cNvSpPr>
          <p:nvPr>
            <p:ph type="title"/>
          </p:nvPr>
        </p:nvSpPr>
        <p:spPr>
          <a:xfrm>
            <a:off x="393080" y="476672"/>
            <a:ext cx="8611385" cy="1325563"/>
          </a:xfrm>
        </p:spPr>
        <p:txBody>
          <a:bodyPr>
            <a:normAutofit fontScale="90000"/>
          </a:bodyPr>
          <a:lstStyle/>
          <a:p>
            <a:pPr marL="0" indent="0" algn="ctr"/>
            <a:br>
              <a:rPr lang="en-GB" sz="5400" b="1" i="0" u="none" strike="noStrike" dirty="0">
                <a:solidFill>
                  <a:srgbClr val="212529"/>
                </a:solidFill>
                <a:effectLst/>
              </a:rPr>
            </a:br>
            <a:r>
              <a:rPr lang="en-GB" sz="5400" b="1" i="0" u="none" strike="noStrike" dirty="0">
                <a:solidFill>
                  <a:schemeClr val="accent1">
                    <a:lumMod val="75000"/>
                  </a:schemeClr>
                </a:solidFill>
                <a:effectLst/>
              </a:rPr>
              <a:t>Supervision and Appraisal</a:t>
            </a:r>
            <a:br>
              <a:rPr lang="en-GB" altLang="en-US" sz="5300" dirty="0">
                <a:solidFill>
                  <a:schemeClr val="accent1">
                    <a:lumMod val="75000"/>
                  </a:schemeClr>
                </a:solidFill>
                <a:latin typeface="Arial" panose="020B0604020202020204" pitchFamily="34" charset="0"/>
                <a:cs typeface="Arial" panose="020B0604020202020204" pitchFamily="34" charset="0"/>
              </a:rPr>
            </a:br>
            <a:br>
              <a:rPr lang="en-GB" altLang="en-US" sz="3600" b="1" dirty="0">
                <a:solidFill>
                  <a:schemeClr val="accent1">
                    <a:lumMod val="75000"/>
                  </a:schemeClr>
                </a:solidFill>
                <a:latin typeface="Arial" panose="020B0604020202020204" pitchFamily="34" charset="0"/>
                <a:cs typeface="Arial" panose="020B0604020202020204" pitchFamily="34" charset="0"/>
              </a:rPr>
            </a:br>
            <a:endParaRPr lang="en-GB" dirty="0"/>
          </a:p>
        </p:txBody>
      </p:sp>
      <p:pic>
        <p:nvPicPr>
          <p:cNvPr id="1026" name="Picture 2" descr="Performance Appraisals | Courtney Thomas">
            <a:extLst>
              <a:ext uri="{FF2B5EF4-FFF2-40B4-BE49-F238E27FC236}">
                <a16:creationId xmlns:a16="http://schemas.microsoft.com/office/drawing/2014/main" id="{1460FD16-FF0F-A91E-6F0F-C441D4039C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5262" y="2233836"/>
            <a:ext cx="5159026" cy="3095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0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A0A2-ABB7-4DD1-8518-A969D45B9565}"/>
              </a:ext>
            </a:extLst>
          </p:cNvPr>
          <p:cNvSpPr>
            <a:spLocks noGrp="1"/>
          </p:cNvSpPr>
          <p:nvPr>
            <p:ph type="title"/>
          </p:nvPr>
        </p:nvSpPr>
        <p:spPr/>
        <p:txBody>
          <a:bodyPr>
            <a:noAutofit/>
          </a:bodyPr>
          <a:lstStyle/>
          <a:p>
            <a:pPr algn="ctr"/>
            <a:r>
              <a:rPr lang="en-GB" sz="4800" b="1" dirty="0">
                <a:solidFill>
                  <a:schemeClr val="accent1">
                    <a:lumMod val="75000"/>
                  </a:schemeClr>
                </a:solidFill>
              </a:rPr>
              <a:t>Supervision</a:t>
            </a:r>
          </a:p>
        </p:txBody>
      </p:sp>
      <p:sp>
        <p:nvSpPr>
          <p:cNvPr id="5" name="Content Placeholder 4">
            <a:extLst>
              <a:ext uri="{FF2B5EF4-FFF2-40B4-BE49-F238E27FC236}">
                <a16:creationId xmlns:a16="http://schemas.microsoft.com/office/drawing/2014/main" id="{C4325984-3837-4AD2-8DF8-503C4D7D17AA}"/>
              </a:ext>
            </a:extLst>
          </p:cNvPr>
          <p:cNvSpPr>
            <a:spLocks noGrp="1"/>
          </p:cNvSpPr>
          <p:nvPr>
            <p:ph sz="half" idx="4294967295"/>
          </p:nvPr>
        </p:nvSpPr>
        <p:spPr>
          <a:xfrm>
            <a:off x="200100" y="1660105"/>
            <a:ext cx="8743799" cy="4351337"/>
          </a:xfrm>
        </p:spPr>
        <p:txBody>
          <a:bodyPr>
            <a:normAutofit/>
          </a:bodyPr>
          <a:lstStyle/>
          <a:p>
            <a:pPr algn="l" fontAlgn="base">
              <a:lnSpc>
                <a:spcPct val="150000"/>
              </a:lnSpc>
              <a:buFont typeface="Arial" panose="020B0604020202020204" pitchFamily="34" charset="0"/>
              <a:buChar char="•"/>
            </a:pPr>
            <a:r>
              <a:rPr lang="en-GB" sz="2800" b="0" i="0" dirty="0">
                <a:solidFill>
                  <a:schemeClr val="accent1">
                    <a:lumMod val="75000"/>
                  </a:schemeClr>
                </a:solidFill>
                <a:effectLst/>
              </a:rPr>
              <a:t>reflect on their practice</a:t>
            </a:r>
          </a:p>
          <a:p>
            <a:pPr algn="l" fontAlgn="base">
              <a:lnSpc>
                <a:spcPct val="150000"/>
              </a:lnSpc>
              <a:buFont typeface="Arial" panose="020B0604020202020204" pitchFamily="34" charset="0"/>
              <a:buChar char="•"/>
            </a:pPr>
            <a:r>
              <a:rPr lang="en-GB" sz="2800" b="0" i="0" dirty="0">
                <a:solidFill>
                  <a:schemeClr val="accent1">
                    <a:lumMod val="75000"/>
                  </a:schemeClr>
                </a:solidFill>
                <a:effectLst/>
              </a:rPr>
              <a:t>focus on their strengths</a:t>
            </a:r>
          </a:p>
          <a:p>
            <a:pPr algn="l" fontAlgn="base">
              <a:lnSpc>
                <a:spcPct val="150000"/>
              </a:lnSpc>
              <a:buFont typeface="Arial" panose="020B0604020202020204" pitchFamily="34" charset="0"/>
              <a:buChar char="•"/>
            </a:pPr>
            <a:r>
              <a:rPr lang="en-GB" sz="2800" b="0" i="0" dirty="0">
                <a:solidFill>
                  <a:schemeClr val="accent1">
                    <a:lumMod val="75000"/>
                  </a:schemeClr>
                </a:solidFill>
                <a:effectLst/>
              </a:rPr>
              <a:t>receive feedback, guidance and support</a:t>
            </a:r>
          </a:p>
          <a:p>
            <a:pPr algn="l" fontAlgn="base">
              <a:lnSpc>
                <a:spcPct val="150000"/>
              </a:lnSpc>
              <a:buFont typeface="Arial" panose="020B0604020202020204" pitchFamily="34" charset="0"/>
              <a:buChar char="•"/>
            </a:pPr>
            <a:r>
              <a:rPr lang="en-GB" sz="2800" b="0" i="0" dirty="0">
                <a:solidFill>
                  <a:schemeClr val="accent1">
                    <a:lumMod val="75000"/>
                  </a:schemeClr>
                </a:solidFill>
                <a:effectLst/>
              </a:rPr>
              <a:t>identify and review areas for personal development.</a:t>
            </a:r>
          </a:p>
          <a:p>
            <a:endParaRPr lang="en-GB" dirty="0"/>
          </a:p>
        </p:txBody>
      </p:sp>
    </p:spTree>
    <p:extLst>
      <p:ext uri="{BB962C8B-B14F-4D97-AF65-F5344CB8AC3E}">
        <p14:creationId xmlns:p14="http://schemas.microsoft.com/office/powerpoint/2010/main" val="3615395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Appraisals</a:t>
            </a:r>
          </a:p>
        </p:txBody>
      </p:sp>
      <p:sp>
        <p:nvSpPr>
          <p:cNvPr id="4" name="Content Placeholder 3"/>
          <p:cNvSpPr>
            <a:spLocks noGrp="1"/>
          </p:cNvSpPr>
          <p:nvPr>
            <p:ph sz="half" idx="4294967295"/>
          </p:nvPr>
        </p:nvSpPr>
        <p:spPr>
          <a:xfrm>
            <a:off x="107504" y="1825625"/>
            <a:ext cx="9036496" cy="4351338"/>
          </a:xfrm>
        </p:spPr>
        <p:txBody>
          <a:bodyPr>
            <a:normAutofit/>
          </a:bodyPr>
          <a:lstStyle/>
          <a:p>
            <a:pPr>
              <a:lnSpc>
                <a:spcPct val="150000"/>
              </a:lnSpc>
            </a:pPr>
            <a:r>
              <a:rPr lang="en-GB" sz="2800" dirty="0">
                <a:solidFill>
                  <a:schemeClr val="accent1">
                    <a:lumMod val="75000"/>
                  </a:schemeClr>
                </a:solidFill>
              </a:rPr>
              <a:t>Statutory</a:t>
            </a:r>
          </a:p>
          <a:p>
            <a:pPr>
              <a:lnSpc>
                <a:spcPct val="150000"/>
              </a:lnSpc>
            </a:pPr>
            <a:r>
              <a:rPr lang="en-GB" sz="2800" dirty="0">
                <a:solidFill>
                  <a:schemeClr val="accent1">
                    <a:lumMod val="75000"/>
                  </a:schemeClr>
                </a:solidFill>
              </a:rPr>
              <a:t>At least annually</a:t>
            </a:r>
          </a:p>
          <a:p>
            <a:pPr>
              <a:lnSpc>
                <a:spcPct val="150000"/>
              </a:lnSpc>
            </a:pPr>
            <a:r>
              <a:rPr lang="en-GB" sz="2800" dirty="0">
                <a:solidFill>
                  <a:schemeClr val="accent1">
                    <a:lumMod val="75000"/>
                  </a:schemeClr>
                </a:solidFill>
              </a:rPr>
              <a:t>Opportunities for staff members to discuss CPD, personal issues, personal targets, grievances</a:t>
            </a:r>
          </a:p>
          <a:p>
            <a:pPr>
              <a:lnSpc>
                <a:spcPct val="150000"/>
              </a:lnSpc>
            </a:pPr>
            <a:r>
              <a:rPr lang="en-GB" sz="2800" dirty="0">
                <a:solidFill>
                  <a:schemeClr val="accent1">
                    <a:lumMod val="75000"/>
                  </a:schemeClr>
                </a:solidFill>
              </a:rPr>
              <a:t>Formal process </a:t>
            </a:r>
          </a:p>
        </p:txBody>
      </p:sp>
    </p:spTree>
    <p:extLst>
      <p:ext uri="{BB962C8B-B14F-4D97-AF65-F5344CB8AC3E}">
        <p14:creationId xmlns:p14="http://schemas.microsoft.com/office/powerpoint/2010/main" val="3983289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RM - Performance Review">
            <a:hlinkClick r:id="" action="ppaction://media"/>
            <a:extLst>
              <a:ext uri="{FF2B5EF4-FFF2-40B4-BE49-F238E27FC236}">
                <a16:creationId xmlns:a16="http://schemas.microsoft.com/office/drawing/2014/main" id="{B0F00916-F611-4E9E-9F6A-D2865BFB1572}"/>
              </a:ext>
            </a:extLst>
          </p:cNvPr>
          <p:cNvPicPr>
            <a:picLocks noGrp="1" noRot="1" noChangeAspect="1"/>
          </p:cNvPicPr>
          <p:nvPr>
            <p:ph idx="1"/>
            <a:videoFile r:link="rId1"/>
          </p:nvPr>
        </p:nvPicPr>
        <p:blipFill>
          <a:blip r:embed="rId4"/>
          <a:stretch>
            <a:fillRect/>
          </a:stretch>
        </p:blipFill>
        <p:spPr>
          <a:xfrm>
            <a:off x="899592" y="908720"/>
            <a:ext cx="7391979" cy="4176464"/>
          </a:xfrm>
          <a:prstGeom prst="rect">
            <a:avLst/>
          </a:prstGeom>
        </p:spPr>
      </p:pic>
    </p:spTree>
    <p:extLst>
      <p:ext uri="{BB962C8B-B14F-4D97-AF65-F5344CB8AC3E}">
        <p14:creationId xmlns:p14="http://schemas.microsoft.com/office/powerpoint/2010/main" val="346474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Supervision of Staff</a:t>
            </a:r>
          </a:p>
        </p:txBody>
      </p:sp>
      <p:sp>
        <p:nvSpPr>
          <p:cNvPr id="4" name="Content Placeholder 3"/>
          <p:cNvSpPr>
            <a:spLocks noGrp="1"/>
          </p:cNvSpPr>
          <p:nvPr>
            <p:ph sz="half" idx="4294967295"/>
          </p:nvPr>
        </p:nvSpPr>
        <p:spPr>
          <a:xfrm>
            <a:off x="299373" y="1484784"/>
            <a:ext cx="8611385" cy="4557243"/>
          </a:xfrm>
        </p:spPr>
        <p:txBody>
          <a:bodyPr/>
          <a:lstStyle/>
          <a:p>
            <a:pPr marL="0" indent="0" algn="ctr">
              <a:buNone/>
            </a:pPr>
            <a:r>
              <a:rPr lang="en-GB" sz="2800" b="1" dirty="0">
                <a:solidFill>
                  <a:schemeClr val="accent1">
                    <a:lumMod val="75000"/>
                  </a:schemeClr>
                </a:solidFill>
              </a:rPr>
              <a:t>EYFS Statutory Framework – Section 3; Safeguarding and Welfare Requirements</a:t>
            </a:r>
          </a:p>
          <a:p>
            <a:pPr marL="0" indent="0">
              <a:buNone/>
            </a:pPr>
            <a:endParaRPr lang="en-GB" sz="2800" b="1" dirty="0">
              <a:solidFill>
                <a:schemeClr val="accent1">
                  <a:lumMod val="75000"/>
                </a:schemeClr>
              </a:solidFill>
            </a:endParaRPr>
          </a:p>
          <a:p>
            <a:endParaRPr lang="en-GB" dirty="0"/>
          </a:p>
        </p:txBody>
      </p:sp>
      <p:pic>
        <p:nvPicPr>
          <p:cNvPr id="8" name="Picture 7">
            <a:extLst>
              <a:ext uri="{FF2B5EF4-FFF2-40B4-BE49-F238E27FC236}">
                <a16:creationId xmlns:a16="http://schemas.microsoft.com/office/drawing/2014/main" id="{48485A9E-BB0F-558D-F5C4-F8265215C68D}"/>
              </a:ext>
            </a:extLst>
          </p:cNvPr>
          <p:cNvPicPr>
            <a:picLocks noChangeAspect="1"/>
          </p:cNvPicPr>
          <p:nvPr/>
        </p:nvPicPr>
        <p:blipFill>
          <a:blip r:embed="rId3"/>
          <a:stretch>
            <a:fillRect/>
          </a:stretch>
        </p:blipFill>
        <p:spPr>
          <a:xfrm>
            <a:off x="1493253" y="2780928"/>
            <a:ext cx="6157494" cy="2834886"/>
          </a:xfrm>
          <a:prstGeom prst="rect">
            <a:avLst/>
          </a:prstGeom>
        </p:spPr>
      </p:pic>
    </p:spTree>
    <p:extLst>
      <p:ext uri="{BB962C8B-B14F-4D97-AF65-F5344CB8AC3E}">
        <p14:creationId xmlns:p14="http://schemas.microsoft.com/office/powerpoint/2010/main" val="373766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263C-45C2-4C15-99AB-D7479D345DBB}"/>
              </a:ext>
            </a:extLst>
          </p:cNvPr>
          <p:cNvSpPr>
            <a:spLocks noGrp="1"/>
          </p:cNvSpPr>
          <p:nvPr>
            <p:ph type="title"/>
          </p:nvPr>
        </p:nvSpPr>
        <p:spPr>
          <a:xfrm>
            <a:off x="261448" y="521360"/>
            <a:ext cx="8611385" cy="1325563"/>
          </a:xfrm>
        </p:spPr>
        <p:txBody>
          <a:bodyPr>
            <a:normAutofit fontScale="90000"/>
          </a:bodyPr>
          <a:lstStyle/>
          <a:p>
            <a:pPr algn="ctr"/>
            <a:r>
              <a:rPr lang="en-GB" sz="4900" b="1" dirty="0">
                <a:solidFill>
                  <a:schemeClr val="accent1">
                    <a:lumMod val="75000"/>
                  </a:schemeClr>
                </a:solidFill>
                <a:latin typeface="+mn-lt"/>
              </a:rPr>
              <a:t>EYFS Statutory Framework</a:t>
            </a:r>
            <a:br>
              <a:rPr lang="en-GB" sz="4900" b="1" dirty="0">
                <a:solidFill>
                  <a:schemeClr val="accent1">
                    <a:lumMod val="75000"/>
                  </a:schemeClr>
                </a:solidFill>
                <a:latin typeface="+mn-lt"/>
              </a:rPr>
            </a:br>
            <a:r>
              <a:rPr lang="en-GB" sz="4900" b="1" dirty="0">
                <a:solidFill>
                  <a:schemeClr val="accent1">
                    <a:lumMod val="75000"/>
                  </a:schemeClr>
                </a:solidFill>
                <a:latin typeface="+mn-lt"/>
              </a:rPr>
              <a:t>Staff training</a:t>
            </a:r>
            <a:br>
              <a:rPr lang="en-GB" b="1" i="0" dirty="0">
                <a:solidFill>
                  <a:srgbClr val="37394B"/>
                </a:solidFill>
                <a:effectLst/>
                <a:latin typeface="canada-type-gibson"/>
              </a:rPr>
            </a:br>
            <a:endParaRPr lang="en-GB" dirty="0"/>
          </a:p>
        </p:txBody>
      </p:sp>
      <p:pic>
        <p:nvPicPr>
          <p:cNvPr id="5" name="Content Placeholder 4">
            <a:extLst>
              <a:ext uri="{FF2B5EF4-FFF2-40B4-BE49-F238E27FC236}">
                <a16:creationId xmlns:a16="http://schemas.microsoft.com/office/drawing/2014/main" id="{AC39A44F-E49B-99FB-1DC8-3B08F9F0B5AA}"/>
              </a:ext>
            </a:extLst>
          </p:cNvPr>
          <p:cNvPicPr>
            <a:picLocks noGrp="1" noChangeAspect="1"/>
          </p:cNvPicPr>
          <p:nvPr>
            <p:ph idx="1"/>
          </p:nvPr>
        </p:nvPicPr>
        <p:blipFill>
          <a:blip r:embed="rId2"/>
          <a:stretch>
            <a:fillRect/>
          </a:stretch>
        </p:blipFill>
        <p:spPr>
          <a:xfrm>
            <a:off x="278588" y="2420888"/>
            <a:ext cx="8172123" cy="1726093"/>
          </a:xfrm>
        </p:spPr>
      </p:pic>
    </p:spTree>
    <p:extLst>
      <p:ext uri="{BB962C8B-B14F-4D97-AF65-F5344CB8AC3E}">
        <p14:creationId xmlns:p14="http://schemas.microsoft.com/office/powerpoint/2010/main" val="3424663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3DC832-2625-32E6-5CFC-110779E2BB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686FB1-D446-4D1D-0946-89DDE5D98B15}"/>
              </a:ext>
            </a:extLst>
          </p:cNvPr>
          <p:cNvSpPr>
            <a:spLocks noGrp="1"/>
          </p:cNvSpPr>
          <p:nvPr>
            <p:ph type="title"/>
          </p:nvPr>
        </p:nvSpPr>
        <p:spPr>
          <a:xfrm>
            <a:off x="268665" y="853056"/>
            <a:ext cx="8611385" cy="603384"/>
          </a:xfrm>
        </p:spPr>
        <p:txBody>
          <a:bodyPr>
            <a:normAutofit fontScale="90000"/>
          </a:bodyPr>
          <a:lstStyle/>
          <a:p>
            <a:pPr algn="ctr"/>
            <a:r>
              <a:rPr lang="en-GB" sz="4900" b="1" dirty="0">
                <a:solidFill>
                  <a:schemeClr val="accent1">
                    <a:lumMod val="75000"/>
                  </a:schemeClr>
                </a:solidFill>
                <a:latin typeface="+mn-lt"/>
              </a:rPr>
              <a:t>EYFS Statutory Framework</a:t>
            </a:r>
            <a:br>
              <a:rPr lang="en-GB" sz="4900" b="1" dirty="0">
                <a:solidFill>
                  <a:schemeClr val="accent1">
                    <a:lumMod val="75000"/>
                  </a:schemeClr>
                </a:solidFill>
                <a:latin typeface="+mn-lt"/>
              </a:rPr>
            </a:br>
            <a:r>
              <a:rPr lang="en-GB" sz="4900" b="1" dirty="0">
                <a:solidFill>
                  <a:schemeClr val="accent1">
                    <a:lumMod val="75000"/>
                  </a:schemeClr>
                </a:solidFill>
                <a:latin typeface="+mn-lt"/>
              </a:rPr>
              <a:t>Staff training</a:t>
            </a:r>
            <a:br>
              <a:rPr lang="en-GB" b="1" i="0" dirty="0">
                <a:solidFill>
                  <a:srgbClr val="37394B"/>
                </a:solidFill>
                <a:effectLst/>
                <a:latin typeface="canada-type-gibson"/>
              </a:rPr>
            </a:br>
            <a:endParaRPr lang="en-GB" dirty="0"/>
          </a:p>
        </p:txBody>
      </p:sp>
      <p:sp>
        <p:nvSpPr>
          <p:cNvPr id="4" name="Content Placeholder 3">
            <a:extLst>
              <a:ext uri="{FF2B5EF4-FFF2-40B4-BE49-F238E27FC236}">
                <a16:creationId xmlns:a16="http://schemas.microsoft.com/office/drawing/2014/main" id="{7329A1C7-0834-6CA6-5AC2-D728C3B0B918}"/>
              </a:ext>
            </a:extLst>
          </p:cNvPr>
          <p:cNvSpPr>
            <a:spLocks noGrp="1"/>
          </p:cNvSpPr>
          <p:nvPr>
            <p:ph idx="1"/>
          </p:nvPr>
        </p:nvSpPr>
        <p:spPr>
          <a:xfrm>
            <a:off x="268665" y="1484784"/>
            <a:ext cx="8611385" cy="3916776"/>
          </a:xfrm>
        </p:spPr>
        <p:txBody>
          <a:bodyPr>
            <a:normAutofit/>
          </a:bodyPr>
          <a:lstStyle/>
          <a:p>
            <a:pPr marL="0" indent="0">
              <a:lnSpc>
                <a:spcPct val="150000"/>
              </a:lnSpc>
              <a:buNone/>
            </a:pPr>
            <a:r>
              <a:rPr lang="en-GB" b="1" dirty="0">
                <a:solidFill>
                  <a:schemeClr val="accent1">
                    <a:lumMod val="75000"/>
                  </a:schemeClr>
                </a:solidFill>
              </a:rPr>
              <a:t>Safeguarding Training</a:t>
            </a:r>
          </a:p>
          <a:p>
            <a:pPr marL="0" indent="0">
              <a:lnSpc>
                <a:spcPct val="150000"/>
              </a:lnSpc>
              <a:buNone/>
            </a:pPr>
            <a:r>
              <a:rPr lang="en-GB" dirty="0">
                <a:solidFill>
                  <a:schemeClr val="accent1">
                    <a:lumMod val="75000"/>
                  </a:schemeClr>
                </a:solidFill>
              </a:rPr>
              <a:t>3.24 Providers must train all staff to understand their safeguarding policy and procedures and ensure that all staff have up to date knowledge of safeguarding issues. Training made available by the provider must enable staff to identify signs of possible abuse and neglect at the earliest opportunity, and to respond in a timely and appropriate way.</a:t>
            </a:r>
            <a:endParaRPr lang="en-GB" b="1" dirty="0">
              <a:solidFill>
                <a:schemeClr val="accent1">
                  <a:lumMod val="75000"/>
                </a:schemeClr>
              </a:solidFill>
            </a:endParaRPr>
          </a:p>
        </p:txBody>
      </p:sp>
    </p:spTree>
    <p:extLst>
      <p:ext uri="{BB962C8B-B14F-4D97-AF65-F5344CB8AC3E}">
        <p14:creationId xmlns:p14="http://schemas.microsoft.com/office/powerpoint/2010/main" val="3921204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024AC-2CE4-2676-D8D9-592053EC7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38BE7E-ED20-3E61-706B-01BCBE0AE258}"/>
              </a:ext>
            </a:extLst>
          </p:cNvPr>
          <p:cNvSpPr>
            <a:spLocks noGrp="1"/>
          </p:cNvSpPr>
          <p:nvPr>
            <p:ph type="title"/>
          </p:nvPr>
        </p:nvSpPr>
        <p:spPr>
          <a:xfrm>
            <a:off x="261448" y="521360"/>
            <a:ext cx="8611385" cy="1325563"/>
          </a:xfrm>
        </p:spPr>
        <p:txBody>
          <a:bodyPr>
            <a:normAutofit fontScale="90000"/>
          </a:bodyPr>
          <a:lstStyle/>
          <a:p>
            <a:pPr algn="ctr"/>
            <a:r>
              <a:rPr lang="en-GB" sz="4900" b="1" dirty="0">
                <a:solidFill>
                  <a:schemeClr val="accent1">
                    <a:lumMod val="75000"/>
                  </a:schemeClr>
                </a:solidFill>
                <a:latin typeface="+mn-lt"/>
              </a:rPr>
              <a:t>EYFS Statutory Framework</a:t>
            </a:r>
            <a:br>
              <a:rPr lang="en-GB" sz="4900" b="1" dirty="0">
                <a:solidFill>
                  <a:schemeClr val="accent1">
                    <a:lumMod val="75000"/>
                  </a:schemeClr>
                </a:solidFill>
                <a:latin typeface="+mn-lt"/>
              </a:rPr>
            </a:br>
            <a:r>
              <a:rPr lang="en-GB" sz="4900" b="1" dirty="0">
                <a:solidFill>
                  <a:schemeClr val="accent1">
                    <a:lumMod val="75000"/>
                  </a:schemeClr>
                </a:solidFill>
                <a:latin typeface="+mn-lt"/>
              </a:rPr>
              <a:t>Staff training</a:t>
            </a:r>
            <a:br>
              <a:rPr lang="en-GB" b="1" i="0" dirty="0">
                <a:solidFill>
                  <a:srgbClr val="37394B"/>
                </a:solidFill>
                <a:effectLst/>
                <a:latin typeface="canada-type-gibson"/>
              </a:rPr>
            </a:br>
            <a:endParaRPr lang="en-GB" dirty="0"/>
          </a:p>
        </p:txBody>
      </p:sp>
      <p:sp>
        <p:nvSpPr>
          <p:cNvPr id="4" name="Content Placeholder 3">
            <a:extLst>
              <a:ext uri="{FF2B5EF4-FFF2-40B4-BE49-F238E27FC236}">
                <a16:creationId xmlns:a16="http://schemas.microsoft.com/office/drawing/2014/main" id="{26BD7062-2D44-53D4-D2F1-D9A60E3C6520}"/>
              </a:ext>
            </a:extLst>
          </p:cNvPr>
          <p:cNvSpPr>
            <a:spLocks noGrp="1"/>
          </p:cNvSpPr>
          <p:nvPr>
            <p:ph idx="1"/>
          </p:nvPr>
        </p:nvSpPr>
        <p:spPr>
          <a:xfrm>
            <a:off x="268665" y="1700808"/>
            <a:ext cx="8611385" cy="3700751"/>
          </a:xfrm>
        </p:spPr>
        <p:txBody>
          <a:bodyPr>
            <a:normAutofit fontScale="92500" lnSpcReduction="20000"/>
          </a:bodyPr>
          <a:lstStyle/>
          <a:p>
            <a:pPr marL="0" indent="0">
              <a:lnSpc>
                <a:spcPct val="150000"/>
              </a:lnSpc>
              <a:buNone/>
            </a:pPr>
            <a:r>
              <a:rPr lang="en-GB" b="1" dirty="0">
                <a:solidFill>
                  <a:schemeClr val="accent1">
                    <a:lumMod val="75000"/>
                  </a:schemeClr>
                </a:solidFill>
              </a:rPr>
              <a:t>Training and skills </a:t>
            </a:r>
          </a:p>
          <a:p>
            <a:pPr>
              <a:lnSpc>
                <a:spcPct val="150000"/>
              </a:lnSpc>
            </a:pPr>
            <a:r>
              <a:rPr lang="en-GB" dirty="0">
                <a:solidFill>
                  <a:schemeClr val="accent1">
                    <a:lumMod val="75000"/>
                  </a:schemeClr>
                </a:solidFill>
              </a:rPr>
              <a:t>3.26 What practitioners know, plan for, and do matters for children’s learning, development, safety, and happiness in settings. Providers must ensure that all staff receive induction training to help them understand their roles and responsibilities. Induction training must include information about emergency evacuation procedures, safeguarding, child protection, and health and safety issues. Providers must support staff to undertake appropriate training and professional development opportunities to ensure they offer quality learning and development experiences for children that continually improves.</a:t>
            </a:r>
          </a:p>
        </p:txBody>
      </p:sp>
    </p:spTree>
    <p:extLst>
      <p:ext uri="{BB962C8B-B14F-4D97-AF65-F5344CB8AC3E}">
        <p14:creationId xmlns:p14="http://schemas.microsoft.com/office/powerpoint/2010/main" val="741039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D3027-8C31-4E71-9C40-ECC966BE4E54}"/>
              </a:ext>
            </a:extLst>
          </p:cNvPr>
          <p:cNvSpPr>
            <a:spLocks noGrp="1"/>
          </p:cNvSpPr>
          <p:nvPr>
            <p:ph type="title"/>
          </p:nvPr>
        </p:nvSpPr>
        <p:spPr>
          <a:xfrm>
            <a:off x="-108519" y="365126"/>
            <a:ext cx="8988570" cy="1325563"/>
          </a:xfrm>
        </p:spPr>
        <p:txBody>
          <a:bodyPr>
            <a:noAutofit/>
          </a:bodyPr>
          <a:lstStyle/>
          <a:p>
            <a:pPr algn="ctr"/>
            <a:r>
              <a:rPr lang="en-GB" sz="4000" b="1" dirty="0">
                <a:solidFill>
                  <a:schemeClr val="accent1">
                    <a:lumMod val="75000"/>
                  </a:schemeClr>
                </a:solidFill>
              </a:rPr>
              <a:t>National Minimum Standards (NMS)</a:t>
            </a:r>
          </a:p>
        </p:txBody>
      </p:sp>
      <p:sp>
        <p:nvSpPr>
          <p:cNvPr id="4" name="Content Placeholder 3">
            <a:extLst>
              <a:ext uri="{FF2B5EF4-FFF2-40B4-BE49-F238E27FC236}">
                <a16:creationId xmlns:a16="http://schemas.microsoft.com/office/drawing/2014/main" id="{37DF9C8B-970E-4703-9B81-9CBEE0C9EFE4}"/>
              </a:ext>
            </a:extLst>
          </p:cNvPr>
          <p:cNvSpPr>
            <a:spLocks noGrp="1"/>
          </p:cNvSpPr>
          <p:nvPr>
            <p:ph sz="half" idx="4294967295"/>
          </p:nvPr>
        </p:nvSpPr>
        <p:spPr>
          <a:xfrm>
            <a:off x="251520" y="1772816"/>
            <a:ext cx="8784654" cy="4639369"/>
          </a:xfrm>
        </p:spPr>
        <p:txBody>
          <a:bodyPr>
            <a:normAutofit/>
          </a:bodyPr>
          <a:lstStyle/>
          <a:p>
            <a:pPr>
              <a:lnSpc>
                <a:spcPct val="150000"/>
              </a:lnSpc>
            </a:pPr>
            <a:r>
              <a:rPr lang="en-GB" sz="2400" dirty="0">
                <a:solidFill>
                  <a:schemeClr val="accent1">
                    <a:lumMod val="75000"/>
                  </a:schemeClr>
                </a:solidFill>
              </a:rPr>
              <a:t>13.11(DC) all paid staff receive regular one-to-one supervision which encourages them to think about the quality of their practice and raise any safeguarding concerns. They also receive formal appraisal at least once a year;</a:t>
            </a:r>
          </a:p>
        </p:txBody>
      </p:sp>
    </p:spTree>
    <p:extLst>
      <p:ext uri="{BB962C8B-B14F-4D97-AF65-F5344CB8AC3E}">
        <p14:creationId xmlns:p14="http://schemas.microsoft.com/office/powerpoint/2010/main" val="1106947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7E3D-87E3-40BC-AC4C-91FA0C3504AB}"/>
              </a:ext>
            </a:extLst>
          </p:cNvPr>
          <p:cNvSpPr>
            <a:spLocks noGrp="1"/>
          </p:cNvSpPr>
          <p:nvPr>
            <p:ph type="title"/>
          </p:nvPr>
        </p:nvSpPr>
        <p:spPr>
          <a:xfrm>
            <a:off x="179512" y="27518"/>
            <a:ext cx="8611385" cy="1325563"/>
          </a:xfrm>
        </p:spPr>
        <p:txBody>
          <a:bodyPr>
            <a:normAutofit/>
          </a:bodyPr>
          <a:lstStyle/>
          <a:p>
            <a:pPr algn="ctr"/>
            <a:r>
              <a:rPr lang="en-GB" sz="4400" b="1" dirty="0">
                <a:solidFill>
                  <a:schemeClr val="accent1">
                    <a:lumMod val="75000"/>
                  </a:schemeClr>
                </a:solidFill>
                <a:effectLst/>
                <a:latin typeface="Arial" panose="020B0604020202020204" pitchFamily="34" charset="0"/>
                <a:ea typeface="Calibri" panose="020F0502020204030204" pitchFamily="34" charset="0"/>
              </a:rPr>
              <a:t>Supervision policy </a:t>
            </a:r>
            <a:endParaRPr lang="en-GB" b="1" dirty="0">
              <a:solidFill>
                <a:schemeClr val="accent1">
                  <a:lumMod val="75000"/>
                </a:schemeClr>
              </a:solidFill>
            </a:endParaRPr>
          </a:p>
        </p:txBody>
      </p:sp>
      <p:sp>
        <p:nvSpPr>
          <p:cNvPr id="4" name="Content Placeholder 3">
            <a:extLst>
              <a:ext uri="{FF2B5EF4-FFF2-40B4-BE49-F238E27FC236}">
                <a16:creationId xmlns:a16="http://schemas.microsoft.com/office/drawing/2014/main" id="{FADF0E65-8E1E-4FB0-B094-B36A605C1CCB}"/>
              </a:ext>
            </a:extLst>
          </p:cNvPr>
          <p:cNvSpPr>
            <a:spLocks noGrp="1"/>
          </p:cNvSpPr>
          <p:nvPr>
            <p:ph sz="half" idx="4294967295"/>
          </p:nvPr>
        </p:nvSpPr>
        <p:spPr>
          <a:xfrm>
            <a:off x="179512" y="1196752"/>
            <a:ext cx="8996064" cy="4783385"/>
          </a:xfrm>
        </p:spPr>
        <p:txBody>
          <a:bodyPr>
            <a:normAutofit/>
          </a:bodyPr>
          <a:lstStyle/>
          <a:p>
            <a:pPr marL="0" lvl="0" indent="0">
              <a:lnSpc>
                <a:spcPct val="150000"/>
              </a:lnSpc>
              <a:buNone/>
            </a:pPr>
            <a:r>
              <a:rPr lang="en-GB" sz="2800" b="1" dirty="0">
                <a:solidFill>
                  <a:schemeClr val="accent1">
                    <a:lumMod val="75000"/>
                  </a:schemeClr>
                </a:solidFill>
                <a:effectLst/>
                <a:latin typeface="Arial" panose="020B0604020202020204" pitchFamily="34" charset="0"/>
              </a:rPr>
              <a:t>Purpose </a:t>
            </a:r>
          </a:p>
          <a:p>
            <a:pPr marL="0" indent="0">
              <a:lnSpc>
                <a:spcPct val="150000"/>
              </a:lnSpc>
              <a:buNone/>
            </a:pPr>
            <a:r>
              <a:rPr lang="en-GB" sz="2800" dirty="0">
                <a:solidFill>
                  <a:schemeClr val="accent1">
                    <a:lumMod val="75000"/>
                  </a:schemeClr>
                </a:solidFill>
                <a:effectLst/>
                <a:latin typeface="Arial" panose="020B0604020202020204" pitchFamily="34" charset="0"/>
                <a:ea typeface="Calibri" panose="020F0502020204030204" pitchFamily="34" charset="0"/>
                <a:cs typeface="Frutiger 45 Light"/>
              </a:rPr>
              <a:t>This policy will provide a guide for the one-to-one supervision of all staff whether on a temporary (including agency staff), permanent, full-time or part-time basis. This policy sets out how staff can expect to be supervised and provides supervisors with the main points of effective supervision.</a:t>
            </a:r>
            <a:endParaRPr lang="en-GB" sz="2800" dirty="0">
              <a:solidFill>
                <a:schemeClr val="accent1">
                  <a:lumMod val="75000"/>
                </a:schemeClr>
              </a:solidFill>
              <a:effectLst/>
              <a:latin typeface="Frutiger 45 Light"/>
              <a:ea typeface="Calibri" panose="020F0502020204030204" pitchFamily="34" charset="0"/>
              <a:cs typeface="Frutiger 45 Light"/>
            </a:endParaRPr>
          </a:p>
          <a:p>
            <a:pPr marL="0" indent="0">
              <a:buNone/>
            </a:pPr>
            <a:endParaRPr lang="en-GB" sz="1800" dirty="0">
              <a:solidFill>
                <a:srgbClr val="000000"/>
              </a:solidFill>
              <a:effectLst/>
              <a:latin typeface="Frutiger 45 Light"/>
              <a:ea typeface="Calibri" panose="020F0502020204030204" pitchFamily="34" charset="0"/>
              <a:cs typeface="Frutiger 45 Light"/>
            </a:endParaRPr>
          </a:p>
        </p:txBody>
      </p:sp>
    </p:spTree>
    <p:extLst>
      <p:ext uri="{BB962C8B-B14F-4D97-AF65-F5344CB8AC3E}">
        <p14:creationId xmlns:p14="http://schemas.microsoft.com/office/powerpoint/2010/main" val="846734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A62B-0D30-498B-A851-0DF5BB93D8EB}"/>
              </a:ext>
            </a:extLst>
          </p:cNvPr>
          <p:cNvSpPr>
            <a:spLocks noGrp="1"/>
          </p:cNvSpPr>
          <p:nvPr>
            <p:ph type="title"/>
          </p:nvPr>
        </p:nvSpPr>
        <p:spPr>
          <a:xfrm>
            <a:off x="266307" y="0"/>
            <a:ext cx="8611385" cy="1325563"/>
          </a:xfrm>
        </p:spPr>
        <p:txBody>
          <a:bodyPr>
            <a:normAutofit/>
          </a:bodyPr>
          <a:lstStyle/>
          <a:p>
            <a:pPr algn="ctr"/>
            <a:r>
              <a:rPr lang="en-GB" sz="4400" b="1" dirty="0">
                <a:solidFill>
                  <a:schemeClr val="accent1">
                    <a:lumMod val="75000"/>
                  </a:schemeClr>
                </a:solidFill>
                <a:effectLst/>
                <a:latin typeface="Arial" panose="020B0604020202020204" pitchFamily="34" charset="0"/>
                <a:ea typeface="Calibri" panose="020F0502020204030204" pitchFamily="34" charset="0"/>
              </a:rPr>
              <a:t>Supervision policy </a:t>
            </a:r>
            <a:endParaRPr lang="en-GB" b="1" dirty="0">
              <a:solidFill>
                <a:schemeClr val="accent1">
                  <a:lumMod val="75000"/>
                </a:schemeClr>
              </a:solidFill>
            </a:endParaRPr>
          </a:p>
        </p:txBody>
      </p:sp>
      <p:sp>
        <p:nvSpPr>
          <p:cNvPr id="4" name="Content Placeholder 3">
            <a:extLst>
              <a:ext uri="{FF2B5EF4-FFF2-40B4-BE49-F238E27FC236}">
                <a16:creationId xmlns:a16="http://schemas.microsoft.com/office/drawing/2014/main" id="{ACFD290E-9862-49A4-A3CC-0DD372CD5087}"/>
              </a:ext>
            </a:extLst>
          </p:cNvPr>
          <p:cNvSpPr>
            <a:spLocks noGrp="1"/>
          </p:cNvSpPr>
          <p:nvPr>
            <p:ph sz="half" idx="4294967295"/>
          </p:nvPr>
        </p:nvSpPr>
        <p:spPr>
          <a:xfrm>
            <a:off x="266307" y="1196752"/>
            <a:ext cx="8698181" cy="4392836"/>
          </a:xfrm>
        </p:spPr>
        <p:txBody>
          <a:bodyPr>
            <a:normAutofit fontScale="70000" lnSpcReduction="20000"/>
          </a:bodyPr>
          <a:lstStyle/>
          <a:p>
            <a:pPr marL="0" lvl="0" indent="0">
              <a:lnSpc>
                <a:spcPct val="160000"/>
              </a:lnSpc>
              <a:buNone/>
            </a:pPr>
            <a:r>
              <a:rPr lang="en-GB" sz="2600" b="1" dirty="0">
                <a:solidFill>
                  <a:schemeClr val="accent1">
                    <a:lumMod val="75000"/>
                  </a:schemeClr>
                </a:solidFill>
                <a:effectLst/>
                <a:latin typeface="Arial" panose="020B0604020202020204" pitchFamily="34" charset="0"/>
              </a:rPr>
              <a:t>The aims of supervision </a:t>
            </a:r>
            <a:r>
              <a:rPr lang="en-GB" sz="2600" b="1" dirty="0">
                <a:solidFill>
                  <a:schemeClr val="accent1">
                    <a:lumMod val="75000"/>
                  </a:schemeClr>
                </a:solidFill>
                <a:effectLst/>
                <a:latin typeface="Arial" panose="020B0604020202020204" pitchFamily="34" charset="0"/>
                <a:ea typeface="Calibri" panose="020F0502020204030204" pitchFamily="34" charset="0"/>
                <a:cs typeface="Frutiger 45 Light"/>
              </a:rPr>
              <a:t>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makes sure staff know what is expected of them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makes sure staff contribute to the organisation’s outcomes by carrying out their duties effectively and efficiently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ensures good practice, and challenges and manages poor practice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makes sure issues relating to health and well-being at work are addressed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supports the continuous professional development (CPD) of staff </a:t>
            </a:r>
            <a:endParaRPr lang="en-GB" sz="2600" dirty="0">
              <a:solidFill>
                <a:schemeClr val="accent1">
                  <a:lumMod val="75000"/>
                </a:schemeClr>
              </a:solidFill>
              <a:effectLst/>
              <a:latin typeface="Frutiger 45 Light"/>
              <a:ea typeface="Calibri" panose="020F0502020204030204" pitchFamily="34" charset="0"/>
              <a:cs typeface="Frutiger 45 Light"/>
            </a:endParaRPr>
          </a:p>
          <a:p>
            <a:pPr marL="342900" lvl="0" indent="-342900">
              <a:lnSpc>
                <a:spcPct val="160000"/>
              </a:lnSpc>
              <a:buClr>
                <a:srgbClr val="138368"/>
              </a:buClr>
              <a:buFont typeface="Symbol" panose="05050102010706020507" pitchFamily="18" charset="2"/>
              <a:buChar char=""/>
            </a:pPr>
            <a:r>
              <a:rPr lang="en-GB" sz="2600" dirty="0">
                <a:solidFill>
                  <a:schemeClr val="accent1">
                    <a:lumMod val="75000"/>
                  </a:schemeClr>
                </a:solidFill>
                <a:effectLst/>
                <a:latin typeface="Arial" panose="020B0604020202020204" pitchFamily="34" charset="0"/>
                <a:ea typeface="Calibri" panose="020F0502020204030204" pitchFamily="34" charset="0"/>
                <a:cs typeface="Frutiger 45 Light"/>
              </a:rPr>
              <a:t>makes sure equality is promoted and diversity valued, personally and within the organisation. </a:t>
            </a:r>
            <a:endParaRPr lang="en-GB" sz="2600" dirty="0">
              <a:solidFill>
                <a:schemeClr val="accent1">
                  <a:lumMod val="75000"/>
                </a:schemeClr>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2078196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4653-88BF-41A0-956F-682ED93C15A8}"/>
              </a:ext>
            </a:extLst>
          </p:cNvPr>
          <p:cNvSpPr>
            <a:spLocks noGrp="1"/>
          </p:cNvSpPr>
          <p:nvPr>
            <p:ph type="title"/>
          </p:nvPr>
        </p:nvSpPr>
        <p:spPr>
          <a:xfrm>
            <a:off x="266307" y="0"/>
            <a:ext cx="8611385" cy="1325563"/>
          </a:xfrm>
        </p:spPr>
        <p:txBody>
          <a:bodyPr>
            <a:noAutofit/>
          </a:bodyPr>
          <a:lstStyle/>
          <a:p>
            <a:pPr algn="ctr"/>
            <a:r>
              <a:rPr lang="en-GB" sz="4400" b="1" dirty="0">
                <a:solidFill>
                  <a:schemeClr val="accent1">
                    <a:lumMod val="75000"/>
                  </a:schemeClr>
                </a:solidFill>
                <a:effectLst/>
                <a:latin typeface="Arial" panose="020B0604020202020204" pitchFamily="34" charset="0"/>
                <a:ea typeface="Calibri" panose="020F0502020204030204" pitchFamily="34" charset="0"/>
              </a:rPr>
              <a:t>Supervision policy </a:t>
            </a:r>
            <a:endParaRPr lang="en-GB" sz="4400" b="1" dirty="0">
              <a:solidFill>
                <a:schemeClr val="accent1">
                  <a:lumMod val="75000"/>
                </a:schemeClr>
              </a:solidFill>
            </a:endParaRPr>
          </a:p>
        </p:txBody>
      </p:sp>
      <p:sp>
        <p:nvSpPr>
          <p:cNvPr id="5" name="TextBox 4">
            <a:extLst>
              <a:ext uri="{FF2B5EF4-FFF2-40B4-BE49-F238E27FC236}">
                <a16:creationId xmlns:a16="http://schemas.microsoft.com/office/drawing/2014/main" id="{EDB6249D-C1ED-0EE6-6F7F-45628855F2B3}"/>
              </a:ext>
            </a:extLst>
          </p:cNvPr>
          <p:cNvSpPr txBox="1"/>
          <p:nvPr/>
        </p:nvSpPr>
        <p:spPr>
          <a:xfrm>
            <a:off x="266306" y="1294855"/>
            <a:ext cx="8611385" cy="4801314"/>
          </a:xfrm>
          <a:prstGeom prst="rect">
            <a:avLst/>
          </a:prstGeom>
          <a:noFill/>
        </p:spPr>
        <p:txBody>
          <a:bodyPr wrap="square" rtlCol="0">
            <a:spAutoFit/>
          </a:bodyPr>
          <a:lstStyle/>
          <a:p>
            <a:pPr marL="0" lvl="0" indent="0">
              <a:lnSpc>
                <a:spcPct val="150000"/>
              </a:lnSpc>
              <a:buNone/>
            </a:pPr>
            <a:r>
              <a:rPr lang="en-GB" sz="2400" b="1" dirty="0">
                <a:solidFill>
                  <a:schemeClr val="accent1">
                    <a:lumMod val="75000"/>
                  </a:schemeClr>
                </a:solidFill>
                <a:effectLst/>
                <a:latin typeface="Arial" panose="020B0604020202020204" pitchFamily="34" charset="0"/>
              </a:rPr>
              <a:t>Supervisors’ responsibilities</a:t>
            </a:r>
          </a:p>
          <a:p>
            <a:pPr marL="0" indent="0">
              <a:lnSpc>
                <a:spcPct val="150000"/>
              </a:lnSpc>
              <a:buNone/>
            </a:pPr>
            <a:r>
              <a:rPr lang="en-GB" sz="2400" dirty="0">
                <a:solidFill>
                  <a:schemeClr val="accent1">
                    <a:lumMod val="75000"/>
                  </a:schemeClr>
                </a:solidFill>
                <a:effectLst/>
                <a:latin typeface="Arial" panose="020B0604020202020204" pitchFamily="34" charset="0"/>
                <a:ea typeface="Calibri" panose="020F0502020204030204" pitchFamily="34" charset="0"/>
                <a:cs typeface="Frutiger 45 Light"/>
              </a:rPr>
              <a:t>Supervisors should attend supervision meetings with a positive attitude. They must make sure that supervision takes place for all the staff they are responsible for, in line with this policy and the relevant statutory guidance and National Minimum Standards. Supervisors are responsible for making sure sessions are planned and prepared, and  there is a record of the sessions that can be audited. </a:t>
            </a:r>
            <a:endParaRPr lang="en-GB" sz="2400" dirty="0">
              <a:solidFill>
                <a:schemeClr val="accent1">
                  <a:lumMod val="75000"/>
                </a:schemeClr>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3822464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4653-88BF-41A0-956F-682ED93C15A8}"/>
              </a:ext>
            </a:extLst>
          </p:cNvPr>
          <p:cNvSpPr>
            <a:spLocks noGrp="1"/>
          </p:cNvSpPr>
          <p:nvPr>
            <p:ph type="title"/>
          </p:nvPr>
        </p:nvSpPr>
        <p:spPr/>
        <p:txBody>
          <a:bodyPr>
            <a:noAutofit/>
          </a:bodyPr>
          <a:lstStyle/>
          <a:p>
            <a:pPr algn="ctr"/>
            <a:r>
              <a:rPr lang="en-GB" sz="4400" b="1" dirty="0">
                <a:solidFill>
                  <a:schemeClr val="accent1">
                    <a:lumMod val="75000"/>
                  </a:schemeClr>
                </a:solidFill>
                <a:effectLst/>
                <a:latin typeface="Arial" panose="020B0604020202020204" pitchFamily="34" charset="0"/>
                <a:ea typeface="Calibri" panose="020F0502020204030204" pitchFamily="34" charset="0"/>
              </a:rPr>
              <a:t>Supervision policy </a:t>
            </a:r>
            <a:endParaRPr lang="en-GB" sz="4400" b="1" dirty="0">
              <a:solidFill>
                <a:schemeClr val="accent1">
                  <a:lumMod val="75000"/>
                </a:schemeClr>
              </a:solidFill>
            </a:endParaRPr>
          </a:p>
        </p:txBody>
      </p:sp>
      <p:sp>
        <p:nvSpPr>
          <p:cNvPr id="5" name="TextBox 4">
            <a:extLst>
              <a:ext uri="{FF2B5EF4-FFF2-40B4-BE49-F238E27FC236}">
                <a16:creationId xmlns:a16="http://schemas.microsoft.com/office/drawing/2014/main" id="{EDB6249D-C1ED-0EE6-6F7F-45628855F2B3}"/>
              </a:ext>
            </a:extLst>
          </p:cNvPr>
          <p:cNvSpPr txBox="1"/>
          <p:nvPr/>
        </p:nvSpPr>
        <p:spPr>
          <a:xfrm>
            <a:off x="268665" y="1791683"/>
            <a:ext cx="8695823" cy="3600986"/>
          </a:xfrm>
          <a:prstGeom prst="rect">
            <a:avLst/>
          </a:prstGeom>
          <a:noFill/>
        </p:spPr>
        <p:txBody>
          <a:bodyPr wrap="square" rtlCol="0">
            <a:spAutoFit/>
          </a:bodyPr>
          <a:lstStyle/>
          <a:p>
            <a:pPr marL="0" lvl="0" indent="0">
              <a:lnSpc>
                <a:spcPct val="150000"/>
              </a:lnSpc>
              <a:buNone/>
            </a:pPr>
            <a:r>
              <a:rPr lang="en-GB" sz="2800" b="1" dirty="0">
                <a:solidFill>
                  <a:schemeClr val="accent1">
                    <a:lumMod val="75000"/>
                  </a:schemeClr>
                </a:solidFill>
                <a:effectLst/>
                <a:latin typeface="Arial" panose="020B0604020202020204" pitchFamily="34" charset="0"/>
              </a:rPr>
              <a:t>Workers’ responsibilities</a:t>
            </a:r>
            <a:r>
              <a:rPr lang="en-GB" sz="2800" dirty="0">
                <a:solidFill>
                  <a:schemeClr val="accent1">
                    <a:lumMod val="75000"/>
                  </a:schemeClr>
                </a:solidFill>
                <a:effectLst/>
                <a:latin typeface="Arial" panose="020B0604020202020204" pitchFamily="34" charset="0"/>
                <a:ea typeface="Calibri" panose="020F0502020204030204" pitchFamily="34" charset="0"/>
                <a:cs typeface="Frutiger 45 Light"/>
              </a:rPr>
              <a:t> </a:t>
            </a:r>
            <a:endParaRPr lang="en-GB" sz="2800" dirty="0">
              <a:solidFill>
                <a:schemeClr val="accent1">
                  <a:lumMod val="75000"/>
                </a:schemeClr>
              </a:solidFill>
              <a:effectLst/>
              <a:latin typeface="Frutiger 45 Light"/>
              <a:ea typeface="Calibri" panose="020F0502020204030204" pitchFamily="34" charset="0"/>
              <a:cs typeface="Frutiger 45 Light"/>
            </a:endParaRPr>
          </a:p>
          <a:p>
            <a:pPr marL="0" indent="0">
              <a:lnSpc>
                <a:spcPct val="150000"/>
              </a:lnSpc>
              <a:buNone/>
            </a:pPr>
            <a:r>
              <a:rPr lang="en-GB" sz="2800" dirty="0">
                <a:solidFill>
                  <a:schemeClr val="accent1">
                    <a:lumMod val="75000"/>
                  </a:schemeClr>
                </a:solidFill>
                <a:effectLst/>
                <a:latin typeface="Arial" panose="020B0604020202020204" pitchFamily="34" charset="0"/>
                <a:ea typeface="Calibri" panose="020F0502020204030204" pitchFamily="34" charset="0"/>
                <a:cs typeface="Frutiger 45 Light"/>
              </a:rPr>
              <a:t>Workers are responsible for attending supervision sessions with a positive attitude to discussing and reflecting on their work. They are also responsible for putting any actions that are agreed into practice. </a:t>
            </a:r>
            <a:endParaRPr lang="en-GB" sz="2800" dirty="0">
              <a:solidFill>
                <a:schemeClr val="accent1">
                  <a:lumMod val="75000"/>
                </a:schemeClr>
              </a:solidFill>
              <a:effectLst/>
              <a:latin typeface="Frutiger 45 Light"/>
              <a:ea typeface="Calibri" panose="020F0502020204030204" pitchFamily="34" charset="0"/>
              <a:cs typeface="Frutiger 45 Light"/>
            </a:endParaRPr>
          </a:p>
          <a:p>
            <a:pPr marL="0" lvl="0" indent="0">
              <a:buNone/>
            </a:pPr>
            <a:endParaRPr lang="en-GB" dirty="0"/>
          </a:p>
        </p:txBody>
      </p:sp>
    </p:spTree>
    <p:extLst>
      <p:ext uri="{BB962C8B-B14F-4D97-AF65-F5344CB8AC3E}">
        <p14:creationId xmlns:p14="http://schemas.microsoft.com/office/powerpoint/2010/main" val="2376461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6D3B3-6A53-4DE6-99D3-AB8AA62FB051}"/>
              </a:ext>
            </a:extLst>
          </p:cNvPr>
          <p:cNvSpPr>
            <a:spLocks noGrp="1"/>
          </p:cNvSpPr>
          <p:nvPr>
            <p:ph type="title"/>
          </p:nvPr>
        </p:nvSpPr>
        <p:spPr>
          <a:xfrm>
            <a:off x="107504" y="-23068"/>
            <a:ext cx="8611385" cy="1325563"/>
          </a:xfrm>
        </p:spPr>
        <p:txBody>
          <a:bodyPr>
            <a:noAutofit/>
          </a:bodyPr>
          <a:lstStyle/>
          <a:p>
            <a:pPr algn="ctr"/>
            <a:r>
              <a:rPr lang="en-GB" sz="4000" b="1" dirty="0">
                <a:solidFill>
                  <a:schemeClr val="accent1">
                    <a:lumMod val="75000"/>
                  </a:schemeClr>
                </a:solidFill>
              </a:rPr>
              <a:t>How to communicate effectively</a:t>
            </a:r>
          </a:p>
        </p:txBody>
      </p:sp>
      <p:sp>
        <p:nvSpPr>
          <p:cNvPr id="4" name="Content Placeholder 3">
            <a:extLst>
              <a:ext uri="{FF2B5EF4-FFF2-40B4-BE49-F238E27FC236}">
                <a16:creationId xmlns:a16="http://schemas.microsoft.com/office/drawing/2014/main" id="{ECE39389-C22D-47D9-8221-D4AF61B95387}"/>
              </a:ext>
            </a:extLst>
          </p:cNvPr>
          <p:cNvSpPr>
            <a:spLocks noGrp="1"/>
          </p:cNvSpPr>
          <p:nvPr>
            <p:ph sz="half" idx="4294967295"/>
          </p:nvPr>
        </p:nvSpPr>
        <p:spPr>
          <a:xfrm>
            <a:off x="263950" y="1052736"/>
            <a:ext cx="8611385" cy="5575077"/>
          </a:xfrm>
        </p:spPr>
        <p:txBody>
          <a:bodyPr>
            <a:normAutofit/>
          </a:bodyPr>
          <a:lstStyle/>
          <a:p>
            <a:pPr algn="l" fontAlgn="base">
              <a:lnSpc>
                <a:spcPct val="150000"/>
              </a:lnSpc>
            </a:pPr>
            <a:r>
              <a:rPr lang="en-GB" sz="2000" b="0" i="0" dirty="0">
                <a:solidFill>
                  <a:schemeClr val="accent1">
                    <a:lumMod val="75000"/>
                  </a:schemeClr>
                </a:solidFill>
                <a:effectLst/>
              </a:rPr>
              <a:t>Use open questions to get the discussion going, such as those beginning with ‘what’, ‘how’, ‘why’ and ‘when’, and avoid using questions that lead to ‘yes’ or ‘no’ answers.</a:t>
            </a:r>
          </a:p>
          <a:p>
            <a:pPr algn="l" fontAlgn="base">
              <a:lnSpc>
                <a:spcPct val="150000"/>
              </a:lnSpc>
            </a:pPr>
            <a:r>
              <a:rPr lang="en-GB" sz="2000" b="0" i="0" dirty="0">
                <a:solidFill>
                  <a:schemeClr val="accent1">
                    <a:lumMod val="75000"/>
                  </a:schemeClr>
                </a:solidFill>
                <a:effectLst/>
              </a:rPr>
              <a:t>The word </a:t>
            </a:r>
            <a:r>
              <a:rPr lang="en-GB" sz="2000" b="1" i="0" dirty="0">
                <a:solidFill>
                  <a:schemeClr val="accent1">
                    <a:lumMod val="75000"/>
                  </a:schemeClr>
                </a:solidFill>
                <a:effectLst/>
              </a:rPr>
              <a:t>OARS </a:t>
            </a:r>
            <a:r>
              <a:rPr lang="en-GB" sz="2000" b="0" i="0" dirty="0">
                <a:solidFill>
                  <a:schemeClr val="accent1">
                    <a:lumMod val="75000"/>
                  </a:schemeClr>
                </a:solidFill>
                <a:effectLst/>
              </a:rPr>
              <a:t>can help you remember the skills needed to have a good conversation</a:t>
            </a:r>
            <a:r>
              <a:rPr lang="en-GB" sz="2000" b="1" i="0" dirty="0">
                <a:solidFill>
                  <a:schemeClr val="accent1">
                    <a:lumMod val="75000"/>
                  </a:schemeClr>
                </a:solidFill>
                <a:effectLst/>
              </a:rPr>
              <a:t>:</a:t>
            </a:r>
            <a:endParaRPr lang="en-GB" sz="2000" b="0" i="0" dirty="0">
              <a:solidFill>
                <a:schemeClr val="accent1">
                  <a:lumMod val="75000"/>
                </a:schemeClr>
              </a:solidFill>
              <a:effectLst/>
            </a:endParaRPr>
          </a:p>
          <a:p>
            <a:pPr algn="l" fontAlgn="base">
              <a:lnSpc>
                <a:spcPct val="150000"/>
              </a:lnSpc>
              <a:buFont typeface="Arial" panose="020B0604020202020204" pitchFamily="34" charset="0"/>
              <a:buChar char="•"/>
            </a:pPr>
            <a:r>
              <a:rPr lang="en-GB" sz="2000" b="1" i="0" dirty="0">
                <a:solidFill>
                  <a:schemeClr val="accent1">
                    <a:lumMod val="75000"/>
                  </a:schemeClr>
                </a:solidFill>
                <a:effectLst/>
              </a:rPr>
              <a:t>O</a:t>
            </a:r>
            <a:r>
              <a:rPr lang="en-GB" sz="2000" b="0" i="0" dirty="0">
                <a:solidFill>
                  <a:schemeClr val="accent1">
                    <a:lumMod val="75000"/>
                  </a:schemeClr>
                </a:solidFill>
                <a:effectLst/>
              </a:rPr>
              <a:t>pen-ended questions</a:t>
            </a:r>
          </a:p>
          <a:p>
            <a:pPr algn="l" fontAlgn="base">
              <a:lnSpc>
                <a:spcPct val="150000"/>
              </a:lnSpc>
              <a:buFont typeface="Arial" panose="020B0604020202020204" pitchFamily="34" charset="0"/>
              <a:buChar char="•"/>
            </a:pPr>
            <a:r>
              <a:rPr lang="en-GB" sz="2000" b="1" i="0" dirty="0">
                <a:solidFill>
                  <a:schemeClr val="accent1">
                    <a:lumMod val="75000"/>
                  </a:schemeClr>
                </a:solidFill>
                <a:effectLst/>
              </a:rPr>
              <a:t>A</a:t>
            </a:r>
            <a:r>
              <a:rPr lang="en-GB" sz="2000" b="0" i="0" dirty="0">
                <a:solidFill>
                  <a:schemeClr val="accent1">
                    <a:lumMod val="75000"/>
                  </a:schemeClr>
                </a:solidFill>
                <a:effectLst/>
              </a:rPr>
              <a:t>ffirm – notice strengths</a:t>
            </a:r>
          </a:p>
          <a:p>
            <a:pPr algn="l" fontAlgn="base">
              <a:lnSpc>
                <a:spcPct val="150000"/>
              </a:lnSpc>
              <a:buFont typeface="Arial" panose="020B0604020202020204" pitchFamily="34" charset="0"/>
              <a:buChar char="•"/>
            </a:pPr>
            <a:r>
              <a:rPr lang="en-GB" sz="2000" b="0" i="0" dirty="0">
                <a:solidFill>
                  <a:schemeClr val="accent1">
                    <a:lumMod val="75000"/>
                  </a:schemeClr>
                </a:solidFill>
                <a:effectLst/>
              </a:rPr>
              <a:t>Listen </a:t>
            </a:r>
            <a:r>
              <a:rPr lang="en-GB" sz="2000" b="1" i="0" dirty="0">
                <a:solidFill>
                  <a:schemeClr val="accent1">
                    <a:lumMod val="75000"/>
                  </a:schemeClr>
                </a:solidFill>
                <a:effectLst/>
              </a:rPr>
              <a:t>R</a:t>
            </a:r>
            <a:r>
              <a:rPr lang="en-GB" sz="2000" b="0" i="0" dirty="0">
                <a:solidFill>
                  <a:schemeClr val="accent1">
                    <a:lumMod val="75000"/>
                  </a:schemeClr>
                </a:solidFill>
                <a:effectLst/>
              </a:rPr>
              <a:t>eflectively</a:t>
            </a:r>
          </a:p>
          <a:p>
            <a:pPr algn="l" fontAlgn="base">
              <a:lnSpc>
                <a:spcPct val="150000"/>
              </a:lnSpc>
              <a:buFont typeface="Arial" panose="020B0604020202020204" pitchFamily="34" charset="0"/>
              <a:buChar char="•"/>
            </a:pPr>
            <a:r>
              <a:rPr lang="en-GB" sz="2000" b="1" i="0" dirty="0">
                <a:solidFill>
                  <a:schemeClr val="accent1">
                    <a:lumMod val="75000"/>
                  </a:schemeClr>
                </a:solidFill>
                <a:effectLst/>
              </a:rPr>
              <a:t>S</a:t>
            </a:r>
            <a:r>
              <a:rPr lang="en-GB" sz="2000" b="0" i="0" dirty="0">
                <a:solidFill>
                  <a:schemeClr val="accent1">
                    <a:lumMod val="75000"/>
                  </a:schemeClr>
                </a:solidFill>
                <a:effectLst/>
              </a:rPr>
              <a:t>ummarise in an empowering way.</a:t>
            </a:r>
          </a:p>
          <a:p>
            <a:pPr algn="l" fontAlgn="base">
              <a:lnSpc>
                <a:spcPct val="150000"/>
              </a:lnSpc>
            </a:pPr>
            <a:endParaRPr lang="en-GB" sz="2000" b="0" i="0" dirty="0">
              <a:solidFill>
                <a:schemeClr val="accent1">
                  <a:lumMod val="75000"/>
                </a:schemeClr>
              </a:solidFill>
              <a:effectLst/>
            </a:endParaRPr>
          </a:p>
        </p:txBody>
      </p:sp>
    </p:spTree>
    <p:extLst>
      <p:ext uri="{BB962C8B-B14F-4D97-AF65-F5344CB8AC3E}">
        <p14:creationId xmlns:p14="http://schemas.microsoft.com/office/powerpoint/2010/main" val="99130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C1D1-A719-4F32-9A7B-EE4365160874}"/>
              </a:ext>
            </a:extLst>
          </p:cNvPr>
          <p:cNvSpPr>
            <a:spLocks noGrp="1"/>
          </p:cNvSpPr>
          <p:nvPr>
            <p:ph type="title"/>
          </p:nvPr>
        </p:nvSpPr>
        <p:spPr>
          <a:xfrm>
            <a:off x="266307" y="297268"/>
            <a:ext cx="8611385" cy="620688"/>
          </a:xfrm>
        </p:spPr>
        <p:txBody>
          <a:bodyPr>
            <a:normAutofit fontScale="90000"/>
          </a:bodyPr>
          <a:lstStyle/>
          <a:p>
            <a:pPr algn="ctr"/>
            <a:r>
              <a:rPr lang="en-GB" sz="3200" b="1" dirty="0">
                <a:solidFill>
                  <a:schemeClr val="accent1">
                    <a:lumMod val="75000"/>
                  </a:schemeClr>
                </a:solidFill>
                <a:latin typeface="Arial" panose="020B0604020202020204" pitchFamily="34" charset="0"/>
                <a:cs typeface="Arial" panose="020B0604020202020204" pitchFamily="34" charset="0"/>
              </a:rPr>
              <a:t>How to use a strengths-based approach</a:t>
            </a:r>
            <a:br>
              <a:rPr lang="en-GB" sz="3600" b="1" dirty="0">
                <a:solidFill>
                  <a:srgbClr val="37394B"/>
                </a:solidFill>
                <a:latin typeface="canada-type-gibson"/>
              </a:rPr>
            </a:br>
            <a:endParaRPr lang="en-GB" sz="3600" dirty="0"/>
          </a:p>
        </p:txBody>
      </p:sp>
      <p:sp>
        <p:nvSpPr>
          <p:cNvPr id="4" name="Content Placeholder 3">
            <a:extLst>
              <a:ext uri="{FF2B5EF4-FFF2-40B4-BE49-F238E27FC236}">
                <a16:creationId xmlns:a16="http://schemas.microsoft.com/office/drawing/2014/main" id="{A7351984-DAE1-40D7-9910-501555A6DE74}"/>
              </a:ext>
            </a:extLst>
          </p:cNvPr>
          <p:cNvSpPr>
            <a:spLocks noGrp="1"/>
          </p:cNvSpPr>
          <p:nvPr>
            <p:ph sz="half" idx="4294967295"/>
          </p:nvPr>
        </p:nvSpPr>
        <p:spPr>
          <a:xfrm>
            <a:off x="266307" y="1052736"/>
            <a:ext cx="8877693" cy="5507996"/>
          </a:xfrm>
        </p:spPr>
        <p:txBody>
          <a:bodyPr>
            <a:normAutofit/>
          </a:bodyPr>
          <a:lstStyle/>
          <a:p>
            <a:pPr marL="0" indent="0" algn="l" fontAlgn="base">
              <a:lnSpc>
                <a:spcPct val="150000"/>
              </a:lnSpc>
              <a:buNone/>
            </a:pPr>
            <a:r>
              <a:rPr lang="en-GB" sz="2200" b="0" i="0" dirty="0">
                <a:solidFill>
                  <a:schemeClr val="accent1">
                    <a:lumMod val="75000"/>
                  </a:schemeClr>
                </a:solidFill>
                <a:effectLst/>
              </a:rPr>
              <a:t>Try to avoid:</a:t>
            </a:r>
          </a:p>
          <a:p>
            <a:pPr algn="l" fontAlgn="base">
              <a:lnSpc>
                <a:spcPct val="150000"/>
              </a:lnSpc>
              <a:buFont typeface="Arial" panose="020B0604020202020204" pitchFamily="34" charset="0"/>
              <a:buChar char="•"/>
            </a:pPr>
            <a:r>
              <a:rPr lang="en-GB" sz="2200" b="1" i="0" dirty="0">
                <a:solidFill>
                  <a:schemeClr val="accent1">
                    <a:lumMod val="75000"/>
                  </a:schemeClr>
                </a:solidFill>
                <a:effectLst/>
              </a:rPr>
              <a:t>the expert trap</a:t>
            </a:r>
            <a:r>
              <a:rPr lang="en-GB" sz="2200" b="0" i="0" dirty="0">
                <a:solidFill>
                  <a:schemeClr val="accent1">
                    <a:lumMod val="75000"/>
                  </a:schemeClr>
                </a:solidFill>
                <a:effectLst/>
              </a:rPr>
              <a:t> </a:t>
            </a:r>
            <a:r>
              <a:rPr lang="en-GB" sz="2200" b="1" i="0" dirty="0">
                <a:solidFill>
                  <a:schemeClr val="accent1">
                    <a:lumMod val="75000"/>
                  </a:schemeClr>
                </a:solidFill>
                <a:effectLst/>
              </a:rPr>
              <a:t>–</a:t>
            </a:r>
            <a:r>
              <a:rPr lang="en-GB" sz="2200" b="0" i="0" dirty="0">
                <a:solidFill>
                  <a:schemeClr val="accent1">
                    <a:lumMod val="75000"/>
                  </a:schemeClr>
                </a:solidFill>
                <a:effectLst/>
              </a:rPr>
              <a:t> you may want to fix some situations with your knowledge and expertise, but you should listen to your supervisees and let them use their own expertise and strengths</a:t>
            </a:r>
          </a:p>
          <a:p>
            <a:pPr algn="l" fontAlgn="base">
              <a:lnSpc>
                <a:spcPct val="150000"/>
              </a:lnSpc>
              <a:buFont typeface="Arial" panose="020B0604020202020204" pitchFamily="34" charset="0"/>
              <a:buChar char="•"/>
            </a:pPr>
            <a:r>
              <a:rPr lang="en-GB" sz="2200" b="1" i="0" dirty="0">
                <a:solidFill>
                  <a:schemeClr val="accent1">
                    <a:lumMod val="75000"/>
                  </a:schemeClr>
                </a:solidFill>
                <a:effectLst/>
              </a:rPr>
              <a:t>the problem-solving trap</a:t>
            </a:r>
            <a:r>
              <a:rPr lang="en-GB" sz="2200" b="0" i="0" dirty="0">
                <a:solidFill>
                  <a:schemeClr val="accent1">
                    <a:lumMod val="75000"/>
                  </a:schemeClr>
                </a:solidFill>
                <a:effectLst/>
              </a:rPr>
              <a:t> </a:t>
            </a:r>
            <a:r>
              <a:rPr lang="en-GB" sz="2200" b="1" i="0" dirty="0">
                <a:solidFill>
                  <a:schemeClr val="accent1">
                    <a:lumMod val="75000"/>
                  </a:schemeClr>
                </a:solidFill>
                <a:effectLst/>
              </a:rPr>
              <a:t>–</a:t>
            </a:r>
            <a:r>
              <a:rPr lang="en-GB" sz="2200" b="0" i="0" dirty="0">
                <a:solidFill>
                  <a:schemeClr val="accent1">
                    <a:lumMod val="75000"/>
                  </a:schemeClr>
                </a:solidFill>
                <a:effectLst/>
              </a:rPr>
              <a:t> try not to come up with all the ideas, instead ask your supervisee “what have you tried?”, “how did it help?” and “what can you do differently?”</a:t>
            </a:r>
          </a:p>
          <a:p>
            <a:pPr algn="l" fontAlgn="base">
              <a:lnSpc>
                <a:spcPct val="150000"/>
              </a:lnSpc>
              <a:buFont typeface="Arial" panose="020B0604020202020204" pitchFamily="34" charset="0"/>
              <a:buChar char="•"/>
            </a:pPr>
            <a:r>
              <a:rPr lang="en-GB" sz="2200" b="1" i="0" dirty="0">
                <a:solidFill>
                  <a:schemeClr val="accent1">
                    <a:lumMod val="75000"/>
                  </a:schemeClr>
                </a:solidFill>
                <a:effectLst/>
              </a:rPr>
              <a:t>the ‘it will be okay trap’</a:t>
            </a:r>
            <a:r>
              <a:rPr lang="en-GB" sz="2200" b="0" i="0" dirty="0">
                <a:solidFill>
                  <a:schemeClr val="accent1">
                    <a:lumMod val="75000"/>
                  </a:schemeClr>
                </a:solidFill>
                <a:effectLst/>
              </a:rPr>
              <a:t> </a:t>
            </a:r>
            <a:r>
              <a:rPr lang="en-GB" sz="2200" b="1" i="0" dirty="0">
                <a:solidFill>
                  <a:schemeClr val="accent1">
                    <a:lumMod val="75000"/>
                  </a:schemeClr>
                </a:solidFill>
                <a:effectLst/>
              </a:rPr>
              <a:t>–</a:t>
            </a:r>
            <a:r>
              <a:rPr lang="en-GB" sz="2200" b="0" i="0" dirty="0">
                <a:solidFill>
                  <a:schemeClr val="accent1">
                    <a:lumMod val="75000"/>
                  </a:schemeClr>
                </a:solidFill>
                <a:effectLst/>
              </a:rPr>
              <a:t> instead, listen to your supervisees.</a:t>
            </a:r>
          </a:p>
          <a:p>
            <a:pPr algn="l" fontAlgn="base">
              <a:lnSpc>
                <a:spcPct val="150000"/>
              </a:lnSpc>
              <a:buFont typeface="Arial" panose="020B0604020202020204" pitchFamily="34" charset="0"/>
              <a:buChar char="•"/>
            </a:pPr>
            <a:endParaRPr lang="en-GB" sz="2400" b="0" i="0" dirty="0">
              <a:solidFill>
                <a:schemeClr val="accent1">
                  <a:lumMod val="75000"/>
                </a:schemeClr>
              </a:solidFill>
              <a:effectLst/>
            </a:endParaRPr>
          </a:p>
        </p:txBody>
      </p:sp>
    </p:spTree>
    <p:extLst>
      <p:ext uri="{BB962C8B-B14F-4D97-AF65-F5344CB8AC3E}">
        <p14:creationId xmlns:p14="http://schemas.microsoft.com/office/powerpoint/2010/main" val="1240603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B57E-6ED8-4676-9809-CDA69242B49F}"/>
              </a:ext>
            </a:extLst>
          </p:cNvPr>
          <p:cNvSpPr>
            <a:spLocks noGrp="1"/>
          </p:cNvSpPr>
          <p:nvPr>
            <p:ph type="title"/>
          </p:nvPr>
        </p:nvSpPr>
        <p:spPr>
          <a:xfrm>
            <a:off x="252393" y="18255"/>
            <a:ext cx="8611385" cy="1325563"/>
          </a:xfrm>
        </p:spPr>
        <p:txBody>
          <a:bodyPr>
            <a:noAutofit/>
          </a:bodyPr>
          <a:lstStyle/>
          <a:p>
            <a:pPr algn="ctr"/>
            <a:r>
              <a:rPr lang="en-GB" sz="4800" b="1" dirty="0">
                <a:solidFill>
                  <a:schemeClr val="accent1">
                    <a:lumMod val="75000"/>
                  </a:schemeClr>
                </a:solidFill>
              </a:rPr>
              <a:t>Consider</a:t>
            </a:r>
          </a:p>
        </p:txBody>
      </p:sp>
      <p:sp>
        <p:nvSpPr>
          <p:cNvPr id="4" name="Content Placeholder 3">
            <a:extLst>
              <a:ext uri="{FF2B5EF4-FFF2-40B4-BE49-F238E27FC236}">
                <a16:creationId xmlns:a16="http://schemas.microsoft.com/office/drawing/2014/main" id="{B8399B67-3EC2-4D11-BA28-FA02B04CC4E2}"/>
              </a:ext>
            </a:extLst>
          </p:cNvPr>
          <p:cNvSpPr>
            <a:spLocks noGrp="1"/>
          </p:cNvSpPr>
          <p:nvPr>
            <p:ph sz="half" idx="4294967295"/>
          </p:nvPr>
        </p:nvSpPr>
        <p:spPr>
          <a:xfrm>
            <a:off x="107504" y="1124744"/>
            <a:ext cx="9036496" cy="5052219"/>
          </a:xfrm>
        </p:spPr>
        <p:txBody>
          <a:bodyPr>
            <a:normAutofit fontScale="92500"/>
          </a:bodyPr>
          <a:lstStyle/>
          <a:p>
            <a:pPr>
              <a:lnSpc>
                <a:spcPct val="150000"/>
              </a:lnSpc>
            </a:pPr>
            <a:r>
              <a:rPr lang="en-GB" sz="3600" kern="0" dirty="0">
                <a:solidFill>
                  <a:schemeClr val="accent1">
                    <a:lumMod val="75000"/>
                  </a:schemeClr>
                </a:solidFill>
                <a:effectLst/>
                <a:latin typeface="Arial" panose="020B0604020202020204" pitchFamily="34" charset="0"/>
                <a:cs typeface="Times New Roman" panose="02020603050405020304" pitchFamily="18" charset="0"/>
              </a:rPr>
              <a:t>Managing difficult conversations</a:t>
            </a:r>
          </a:p>
          <a:p>
            <a:pPr>
              <a:lnSpc>
                <a:spcPct val="150000"/>
              </a:lnSpc>
            </a:pPr>
            <a:endParaRPr lang="en-GB" sz="3600" kern="0" dirty="0">
              <a:solidFill>
                <a:schemeClr val="accent1">
                  <a:lumMod val="75000"/>
                </a:schemeClr>
              </a:solidFill>
              <a:effectLst/>
              <a:latin typeface="Arial" panose="020B0604020202020204" pitchFamily="34" charset="0"/>
              <a:cs typeface="Times New Roman" panose="02020603050405020304" pitchFamily="18" charset="0"/>
            </a:endParaRPr>
          </a:p>
          <a:p>
            <a:pPr>
              <a:lnSpc>
                <a:spcPct val="150000"/>
              </a:lnSpc>
            </a:pPr>
            <a:r>
              <a:rPr lang="en-GB" sz="3600" kern="0" dirty="0">
                <a:solidFill>
                  <a:schemeClr val="accent1">
                    <a:lumMod val="75000"/>
                  </a:schemeClr>
                </a:solidFill>
                <a:effectLst/>
                <a:latin typeface="Arial" panose="020B0604020202020204" pitchFamily="34" charset="0"/>
              </a:rPr>
              <a:t>Example – Supervision agreement/contract</a:t>
            </a:r>
          </a:p>
          <a:p>
            <a:pPr>
              <a:lnSpc>
                <a:spcPct val="150000"/>
              </a:lnSpc>
            </a:pPr>
            <a:endParaRPr lang="en-GB" sz="3600" kern="0" dirty="0">
              <a:solidFill>
                <a:schemeClr val="accent1">
                  <a:lumMod val="75000"/>
                </a:schemeClr>
              </a:solidFill>
              <a:effectLst/>
              <a:latin typeface="Arial" panose="020B0604020202020204" pitchFamily="34" charset="0"/>
            </a:endParaRPr>
          </a:p>
          <a:p>
            <a:pPr>
              <a:lnSpc>
                <a:spcPct val="150000"/>
              </a:lnSpc>
            </a:pPr>
            <a:r>
              <a:rPr lang="en-GB" sz="3600" kern="0" dirty="0">
                <a:solidFill>
                  <a:schemeClr val="accent1">
                    <a:lumMod val="75000"/>
                  </a:schemeClr>
                </a:solidFill>
                <a:effectLst/>
                <a:latin typeface="Arial" panose="020B0604020202020204" pitchFamily="34" charset="0"/>
                <a:cs typeface="Times New Roman" panose="02020603050405020304" pitchFamily="18" charset="0"/>
              </a:rPr>
              <a:t>Effective communication checklist </a:t>
            </a:r>
          </a:p>
          <a:p>
            <a:endParaRPr lang="en-GB" sz="1800" b="1" kern="0" dirty="0">
              <a:effectLst/>
              <a:latin typeface="Arial" panose="020B0604020202020204" pitchFamily="34" charset="0"/>
            </a:endParaRPr>
          </a:p>
          <a:p>
            <a:endParaRPr lang="en-GB" sz="1800" b="1" kern="0" dirty="0">
              <a:effectLst/>
              <a:latin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14013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C02A-6354-43B0-B51F-FA4D53C17447}"/>
              </a:ext>
            </a:extLst>
          </p:cNvPr>
          <p:cNvSpPr>
            <a:spLocks noGrp="1"/>
          </p:cNvSpPr>
          <p:nvPr>
            <p:ph type="title"/>
          </p:nvPr>
        </p:nvSpPr>
        <p:spPr>
          <a:xfrm>
            <a:off x="-132602" y="274707"/>
            <a:ext cx="9276602" cy="840706"/>
          </a:xfrm>
        </p:spPr>
        <p:txBody>
          <a:bodyPr>
            <a:normAutofit fontScale="90000"/>
          </a:bodyPr>
          <a:lstStyle/>
          <a:p>
            <a:pPr algn="ctr"/>
            <a:r>
              <a:rPr lang="en-GB" sz="4400" b="1" kern="0" dirty="0">
                <a:solidFill>
                  <a:schemeClr val="accent1">
                    <a:lumMod val="75000"/>
                  </a:schemeClr>
                </a:solidFill>
                <a:effectLst/>
                <a:latin typeface="Arial" panose="020B0604020202020204" pitchFamily="34" charset="0"/>
                <a:cs typeface="Times New Roman" panose="02020603050405020304" pitchFamily="18" charset="0"/>
              </a:rPr>
              <a:t>Effective communication checklist</a:t>
            </a:r>
            <a:br>
              <a:rPr lang="en-GB" sz="4400" b="1" kern="0" dirty="0">
                <a:effectLst/>
                <a:latin typeface="Arial" panose="020B0604020202020204" pitchFamily="34" charset="0"/>
                <a:cs typeface="Times New Roman" panose="02020603050405020304" pitchFamily="18" charset="0"/>
              </a:rPr>
            </a:br>
            <a:endParaRPr lang="en-GB" dirty="0"/>
          </a:p>
        </p:txBody>
      </p:sp>
      <p:sp>
        <p:nvSpPr>
          <p:cNvPr id="4" name="Content Placeholder 3">
            <a:extLst>
              <a:ext uri="{FF2B5EF4-FFF2-40B4-BE49-F238E27FC236}">
                <a16:creationId xmlns:a16="http://schemas.microsoft.com/office/drawing/2014/main" id="{6FD40DB8-6443-4302-A5A4-5A1EF5F0DA2F}"/>
              </a:ext>
            </a:extLst>
          </p:cNvPr>
          <p:cNvSpPr>
            <a:spLocks noGrp="1"/>
          </p:cNvSpPr>
          <p:nvPr>
            <p:ph sz="half" idx="4294967295"/>
          </p:nvPr>
        </p:nvSpPr>
        <p:spPr>
          <a:xfrm>
            <a:off x="8632" y="1034847"/>
            <a:ext cx="8820472" cy="5449252"/>
          </a:xfrm>
        </p:spPr>
        <p:txBody>
          <a:bodyPr>
            <a:normAutofit/>
          </a:bodyPr>
          <a:lstStyle/>
          <a:p>
            <a:pPr>
              <a:lnSpc>
                <a:spcPct val="150000"/>
              </a:lnSpc>
            </a:pPr>
            <a:r>
              <a:rPr lang="en-GB" sz="2800" dirty="0">
                <a:solidFill>
                  <a:schemeClr val="accent1">
                    <a:lumMod val="75000"/>
                  </a:schemeClr>
                </a:solidFill>
              </a:rPr>
              <a:t>Active Listening</a:t>
            </a:r>
          </a:p>
          <a:p>
            <a:pPr>
              <a:lnSpc>
                <a:spcPct val="150000"/>
              </a:lnSpc>
            </a:pPr>
            <a:r>
              <a:rPr lang="en-GB" sz="2800" dirty="0">
                <a:solidFill>
                  <a:schemeClr val="accent1">
                    <a:lumMod val="75000"/>
                  </a:schemeClr>
                </a:solidFill>
              </a:rPr>
              <a:t>Non-Verbal Communication</a:t>
            </a:r>
          </a:p>
          <a:p>
            <a:pPr>
              <a:lnSpc>
                <a:spcPct val="150000"/>
              </a:lnSpc>
            </a:pPr>
            <a:r>
              <a:rPr lang="en-GB" sz="2800" dirty="0">
                <a:solidFill>
                  <a:schemeClr val="accent1">
                    <a:lumMod val="75000"/>
                  </a:schemeClr>
                </a:solidFill>
              </a:rPr>
              <a:t>Clarity</a:t>
            </a:r>
          </a:p>
          <a:p>
            <a:pPr>
              <a:lnSpc>
                <a:spcPct val="150000"/>
              </a:lnSpc>
            </a:pPr>
            <a:r>
              <a:rPr lang="en-GB" sz="2800" dirty="0">
                <a:solidFill>
                  <a:schemeClr val="accent1">
                    <a:lumMod val="75000"/>
                  </a:schemeClr>
                </a:solidFill>
              </a:rPr>
              <a:t>Friendliness</a:t>
            </a:r>
          </a:p>
          <a:p>
            <a:pPr>
              <a:lnSpc>
                <a:spcPct val="150000"/>
              </a:lnSpc>
            </a:pPr>
            <a:r>
              <a:rPr lang="en-GB" sz="2800" dirty="0">
                <a:solidFill>
                  <a:schemeClr val="accent1">
                    <a:lumMod val="75000"/>
                  </a:schemeClr>
                </a:solidFill>
              </a:rPr>
              <a:t>Empathy</a:t>
            </a:r>
          </a:p>
          <a:p>
            <a:pPr>
              <a:lnSpc>
                <a:spcPct val="150000"/>
              </a:lnSpc>
            </a:pPr>
            <a:r>
              <a:rPr lang="en-GB" sz="2800" dirty="0">
                <a:solidFill>
                  <a:schemeClr val="accent1">
                    <a:lumMod val="75000"/>
                  </a:schemeClr>
                </a:solidFill>
              </a:rPr>
              <a:t>Open-mindedness</a:t>
            </a:r>
          </a:p>
        </p:txBody>
      </p:sp>
      <p:pic>
        <p:nvPicPr>
          <p:cNvPr id="2050" name="Picture 2" descr="How to communicate effectively ...">
            <a:extLst>
              <a:ext uri="{FF2B5EF4-FFF2-40B4-BE49-F238E27FC236}">
                <a16:creationId xmlns:a16="http://schemas.microsoft.com/office/drawing/2014/main" id="{CB2711D9-8701-DF47-54E5-D077F2455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8502" y="1628800"/>
            <a:ext cx="3860602" cy="3860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819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upervision - it's about checking in, not checking up">
            <a:hlinkClick r:id="" action="ppaction://media"/>
            <a:extLst>
              <a:ext uri="{FF2B5EF4-FFF2-40B4-BE49-F238E27FC236}">
                <a16:creationId xmlns:a16="http://schemas.microsoft.com/office/drawing/2014/main" id="{7E30CC29-4D33-4F04-BF00-0E49188922B8}"/>
              </a:ext>
            </a:extLst>
          </p:cNvPr>
          <p:cNvPicPr>
            <a:picLocks noGrp="1" noRot="1" noChangeAspect="1"/>
          </p:cNvPicPr>
          <p:nvPr>
            <p:ph idx="1"/>
            <a:videoFile r:link="rId1"/>
          </p:nvPr>
        </p:nvPicPr>
        <p:blipFill>
          <a:blip r:embed="rId4"/>
          <a:stretch>
            <a:fillRect/>
          </a:stretch>
        </p:blipFill>
        <p:spPr>
          <a:xfrm>
            <a:off x="1115616" y="908720"/>
            <a:ext cx="7285120" cy="4116089"/>
          </a:xfrm>
          <a:prstGeom prst="rect">
            <a:avLst/>
          </a:prstGeom>
        </p:spPr>
      </p:pic>
    </p:spTree>
    <p:extLst>
      <p:ext uri="{BB962C8B-B14F-4D97-AF65-F5344CB8AC3E}">
        <p14:creationId xmlns:p14="http://schemas.microsoft.com/office/powerpoint/2010/main" val="398789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CCFFD70A-C81A-4E92-B8BD-A7A77B3BCA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infopath/2007/PartnerControls"/>
    <ds:schemaRef ds:uri="http://schemas.microsoft.com/office/2006/metadata/properties"/>
    <ds:schemaRef ds:uri="http://www.w3.org/XML/1998/namespace"/>
    <ds:schemaRef ds:uri="http://schemas.microsoft.com/office/2006/documentManagement/types"/>
    <ds:schemaRef ds:uri="175a304c-2342-45ef-8dc6-82622f85b28d"/>
    <ds:schemaRef ds:uri="30bab34e-cbd2-460d-9227-52c21590b64b"/>
    <ds:schemaRef ds:uri="http://purl.org/dc/dcmitype/"/>
    <ds:schemaRef ds:uri="http://purl.org/dc/elements/1.1/"/>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69</TotalTime>
  <Words>757</Words>
  <Application>Microsoft Office PowerPoint</Application>
  <PresentationFormat>On-screen Show (4:3)</PresentationFormat>
  <Paragraphs>81</Paragraphs>
  <Slides>20</Slides>
  <Notes>15</Notes>
  <HiddenSlides>0</HiddenSlides>
  <MMClips>2</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20</vt:i4>
      </vt:variant>
    </vt:vector>
  </HeadingPairs>
  <TitlesOfParts>
    <vt:vector size="33" baseType="lpstr">
      <vt:lpstr>Arial</vt:lpstr>
      <vt:lpstr>Calibri</vt:lpstr>
      <vt:lpstr>Calibri Light</vt:lpstr>
      <vt:lpstr>canada-type-gibson</vt:lpstr>
      <vt:lpstr>Frutiger 45 Light</vt:lpstr>
      <vt:lpstr>Symbol</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ECEY6011_Birm  Leadership for systems of quality   Lecture 6 </vt:lpstr>
      <vt:lpstr> Supervision and Appraisal  </vt:lpstr>
      <vt:lpstr>Supervision</vt:lpstr>
      <vt:lpstr>Appraisals</vt:lpstr>
      <vt:lpstr>PowerPoint Presentation</vt:lpstr>
      <vt:lpstr>Supervision of Staff</vt:lpstr>
      <vt:lpstr>EYFS Statutory Framework Staff training </vt:lpstr>
      <vt:lpstr>EYFS Statutory Framework Staff training </vt:lpstr>
      <vt:lpstr>EYFS Statutory Framework Staff training </vt:lpstr>
      <vt:lpstr>National Minimum Standards (NMS)</vt:lpstr>
      <vt:lpstr>Supervision policy </vt:lpstr>
      <vt:lpstr>Supervision policy </vt:lpstr>
      <vt:lpstr>Supervision policy </vt:lpstr>
      <vt:lpstr>Supervision policy </vt:lpstr>
      <vt:lpstr>How to communicate effectively</vt:lpstr>
      <vt:lpstr>How to use a strengths-based approach </vt:lpstr>
      <vt:lpstr>Consider</vt:lpstr>
      <vt:lpstr>Effective communication checklist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Bee B</cp:lastModifiedBy>
  <cp:revision>112</cp:revision>
  <cp:lastPrinted>2018-05-17T07:46:57Z</cp:lastPrinted>
  <dcterms:created xsi:type="dcterms:W3CDTF">2015-04-14T15:21:28Z</dcterms:created>
  <dcterms:modified xsi:type="dcterms:W3CDTF">2025-02-17T14:07:11Z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240500.000000000</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