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>
        <p:scale>
          <a:sx n="75" d="100"/>
          <a:sy n="75" d="100"/>
        </p:scale>
        <p:origin x="6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2C2E953-B8C5-4E93-925A-6982BDCA1C2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DAF8E-D5F9-4DF2-8C8A-033031341D1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CC3AD3-A696-4BAE-8A8B-AB8BA5017DFC}" type="datetime1">
              <a:rPr lang="en-GB" smtClean="0"/>
              <a:t>20/06/2022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2962D-718B-4683-B60B-78C0FB18BB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A7A6A-4FB7-4F9F-B7E8-B7E124C797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077B8-B87F-4F12-B9AE-C10D8C208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48615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79EDEC-F7C2-4173-9984-61BD005D96A3}" type="datetime1">
              <a:rPr lang="en-GB" smtClean="0"/>
              <a:pPr/>
              <a:t>20/06/2022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091EA-579B-497F-BE44-DB67AFC69E5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63655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091EA-579B-497F-BE44-DB67AFC69E5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9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Accept payment :</a:t>
            </a:r>
          </a:p>
          <a:p>
            <a:r>
              <a:rPr lang="en-GB" dirty="0"/>
              <a:t>Cash &amp; card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091EA-579B-497F-BE44-DB67AFC69E51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49705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rtlCol="0"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9A4741-5499-44E0-ABCA-388ADC7B2099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 rtlCol="0"/>
          <a:lstStyle>
            <a:lvl1pPr>
              <a:defRPr sz="2800"/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4E5350C-76F4-4BD2-8DD9-10AA6B63CEC1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rtlCol="0"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rtlCol="0"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 rtlCol="0"/>
          <a:lstStyle/>
          <a:p>
            <a:pPr rtl="0"/>
            <a:fld id="{A731BECD-7148-4EE9-9700-A2A45287F2CC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 rtlCol="0"/>
          <a:lstStyle>
            <a:lvl1pPr>
              <a:defRPr sz="2800"/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88A005-A4E9-4BDB-AAB2-FB1E2F1EDF47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F95B64F-1C7F-4183-BCA4-A7B72B621015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F46E30-DC83-421A-A469-83C1FECF886D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B5B76C-BD0F-4B08-B959-23CC6039D7B0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rtlCol="0" anchor="b">
            <a:normAutofit/>
          </a:bodyPr>
          <a:lstStyle>
            <a:lvl1pPr>
              <a:defRPr sz="32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7D71FB-37E4-4254-AFED-DEAFBDA61575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rtlCol="0" anchor="b">
            <a:normAutofit/>
          </a:bodyPr>
          <a:lstStyle>
            <a:lvl1pPr>
              <a:defRPr sz="32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E42E72-7C73-406C-A79D-B88096F38137}" type="datetime1">
              <a:rPr lang="en-GB" noProof="0" smtClean="0"/>
              <a:t>20/06/2022</a:t>
            </a:fld>
            <a:endParaRPr lang="en-GB" noProof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3AB296-4D79-4932-A8F9-92A24394E0B7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E4ECDDF-8182-4B77-BC6E-C26F90EC3D96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pPr rtl="0"/>
            <a:fld id="{FC06B701-E514-4A26-AE77-148AF091999F}" type="datetime1">
              <a:rPr lang="en-GB" noProof="0" smtClean="0"/>
              <a:t>20/06/2022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sz="4800" dirty="0"/>
              <a:t>Topic of </a:t>
            </a:r>
            <a:r>
              <a:rPr lang="en-GB" sz="4800" dirty="0" err="1"/>
              <a:t>Choise:Menu</a:t>
            </a:r>
            <a:endParaRPr lang="en-GB" dirty="0" err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5471" y="4389120"/>
            <a:ext cx="7905649" cy="18318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Number  student:2118821</a:t>
            </a:r>
          </a:p>
          <a:p>
            <a:r>
              <a:rPr lang="en-GB" dirty="0"/>
              <a:t>Name  </a:t>
            </a:r>
            <a:r>
              <a:rPr lang="en-GB" err="1"/>
              <a:t>Student:Tayeb</a:t>
            </a:r>
            <a:r>
              <a:rPr lang="en-GB" dirty="0"/>
              <a:t> Mohammed Cherif</a:t>
            </a:r>
          </a:p>
          <a:p>
            <a:r>
              <a:rPr lang="en-GB" dirty="0" err="1"/>
              <a:t>Lecture:Lola</a:t>
            </a:r>
            <a:r>
              <a:rPr lang="en-GB" dirty="0"/>
              <a:t> Villard</a:t>
            </a:r>
          </a:p>
        </p:txBody>
      </p:sp>
    </p:spTree>
    <p:extLst>
      <p:ext uri="{BB962C8B-B14F-4D97-AF65-F5344CB8AC3E}">
        <p14:creationId xmlns:p14="http://schemas.microsoft.com/office/powerpoint/2010/main" val="3879346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130000" b="-1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7F422-658F-D74F-AAA1-C88AD0306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831" y="297726"/>
            <a:ext cx="10058400" cy="160934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highlight>
                  <a:srgbClr val="FF0000"/>
                </a:highlight>
                <a:latin typeface="Rockwell Condensed"/>
              </a:rPr>
              <a:t>LaHabib</a:t>
            </a:r>
            <a:br>
              <a:rPr lang="en-GB" dirty="0">
                <a:highlight>
                  <a:srgbClr val="FF0000"/>
                </a:highlight>
                <a:latin typeface="Rockwell Condensed"/>
              </a:rPr>
            </a:br>
            <a:r>
              <a:rPr lang="en-GB" dirty="0" err="1">
                <a:highlight>
                  <a:srgbClr val="FF0000"/>
                </a:highlight>
                <a:latin typeface="Rockwell Condensed"/>
              </a:rPr>
              <a:t>Restraurant</a:t>
            </a:r>
            <a:r>
              <a:rPr lang="en-GB" dirty="0">
                <a:highlight>
                  <a:srgbClr val="FF0000"/>
                </a:highlight>
                <a:latin typeface="Rockwell Condensed"/>
              </a:rPr>
              <a:t>   </a:t>
            </a:r>
            <a:br>
              <a:rPr lang="en-US" dirty="0">
                <a:highlight>
                  <a:srgbClr val="FF0000"/>
                </a:highlight>
              </a:rPr>
            </a:br>
            <a:r>
              <a:rPr lang="en-GB" dirty="0">
                <a:highlight>
                  <a:srgbClr val="FF0000"/>
                </a:highlight>
                <a:latin typeface="Rockwell Condensed"/>
              </a:rPr>
              <a:t>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03031-73F4-D24A-1607-4431BAD5E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817" y="1457593"/>
            <a:ext cx="7901795" cy="5258489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solidFill>
                  <a:srgbClr val="C00000"/>
                </a:solidFill>
              </a:rPr>
              <a:t>Starter</a:t>
            </a:r>
            <a:endParaRPr lang="en-US" dirty="0">
              <a:solidFill>
                <a:srgbClr val="C00000"/>
              </a:solidFill>
            </a:endParaRPr>
          </a:p>
          <a:p>
            <a:pPr>
              <a:buClr>
                <a:srgbClr val="9E3611"/>
              </a:buClr>
            </a:pPr>
            <a:r>
              <a:rPr lang="en-GB" dirty="0"/>
              <a:t>Soup of day..........4,-</a:t>
            </a:r>
          </a:p>
          <a:p>
            <a:pPr>
              <a:buClr>
                <a:srgbClr val="9E3611"/>
              </a:buClr>
            </a:pPr>
            <a:r>
              <a:rPr lang="en-GB" dirty="0"/>
              <a:t>Houmous.............3,50,-</a:t>
            </a:r>
          </a:p>
          <a:p>
            <a:pPr>
              <a:buClr>
                <a:srgbClr val="9E3611"/>
              </a:buClr>
            </a:pPr>
            <a:r>
              <a:rPr lang="en-GB" dirty="0"/>
              <a:t>Falafel.................4,50,-</a:t>
            </a:r>
          </a:p>
          <a:p>
            <a:pPr>
              <a:buClr>
                <a:srgbClr val="9E3611"/>
              </a:buClr>
            </a:pPr>
            <a:r>
              <a:rPr lang="en-GB" dirty="0"/>
              <a:t>Garlic bread,…...3,50,-</a:t>
            </a:r>
          </a:p>
          <a:p>
            <a:pPr>
              <a:buClr>
                <a:srgbClr val="9E3611"/>
              </a:buClr>
            </a:pPr>
            <a:r>
              <a:rPr lang="en-GB" dirty="0" err="1"/>
              <a:t>Halouni</a:t>
            </a:r>
            <a:r>
              <a:rPr lang="en-GB" dirty="0"/>
              <a:t>...............4,-</a:t>
            </a:r>
            <a:endParaRPr lang="en-GB" dirty="0">
              <a:solidFill>
                <a:srgbClr val="000000"/>
              </a:solidFill>
            </a:endParaRPr>
          </a:p>
          <a:p>
            <a:pPr marL="0" indent="0">
              <a:buClr>
                <a:srgbClr val="9E3611"/>
              </a:buClr>
              <a:buNone/>
            </a:pPr>
            <a:r>
              <a:rPr lang="en-GB" sz="4000" b="1" dirty="0">
                <a:solidFill>
                  <a:srgbClr val="C00000"/>
                </a:solidFill>
              </a:rPr>
              <a:t>Starter     with      drink 5,-</a:t>
            </a:r>
            <a:endParaRPr lang="en-GB" dirty="0"/>
          </a:p>
          <a:p>
            <a:pPr marL="0" indent="0">
              <a:buNone/>
            </a:pPr>
            <a:endParaRPr lang="en-GB" sz="4000" b="1" dirty="0">
              <a:solidFill>
                <a:srgbClr val="C00000"/>
              </a:solidFill>
            </a:endParaRPr>
          </a:p>
          <a:p>
            <a:pPr>
              <a:buClr>
                <a:srgbClr val="9E3611"/>
              </a:buClr>
            </a:pPr>
            <a:r>
              <a:rPr lang="en-GB" sz="2800" dirty="0">
                <a:solidFill>
                  <a:srgbClr val="C00000"/>
                </a:solidFill>
              </a:rPr>
              <a:t>Meals ( </a:t>
            </a:r>
            <a:r>
              <a:rPr lang="en-GB" sz="2800">
                <a:solidFill>
                  <a:srgbClr val="C00000"/>
                </a:solidFill>
              </a:rPr>
              <a:t>plus choice </a:t>
            </a:r>
            <a:r>
              <a:rPr lang="en-GB" sz="2800" dirty="0">
                <a:solidFill>
                  <a:srgbClr val="C00000"/>
                </a:solidFill>
              </a:rPr>
              <a:t>red or white glass </a:t>
            </a:r>
            <a:r>
              <a:rPr lang="en-GB" sz="2800">
                <a:solidFill>
                  <a:srgbClr val="C00000"/>
                </a:solidFill>
              </a:rPr>
              <a:t>of wine)</a:t>
            </a:r>
            <a:endParaRPr lang="en-GB" sz="2800" dirty="0">
              <a:solidFill>
                <a:srgbClr val="C00000"/>
              </a:solidFill>
            </a:endParaRPr>
          </a:p>
          <a:p>
            <a:pPr>
              <a:buClr>
                <a:srgbClr val="9E3611"/>
              </a:buClr>
            </a:pPr>
            <a:r>
              <a:rPr lang="en-GB" dirty="0"/>
              <a:t>La  chicken  e  </a:t>
            </a:r>
            <a:r>
              <a:rPr lang="en-GB" dirty="0" err="1"/>
              <a:t>sampinos</a:t>
            </a:r>
            <a:r>
              <a:rPr lang="en-GB" dirty="0"/>
              <a:t>(</a:t>
            </a:r>
            <a:r>
              <a:rPr lang="en-GB" sz="1200" dirty="0"/>
              <a:t>chicken  breast,  mushroom   </a:t>
            </a:r>
            <a:r>
              <a:rPr lang="en-GB" sz="1200" dirty="0" err="1"/>
              <a:t>cream,chips</a:t>
            </a:r>
            <a:r>
              <a:rPr lang="en-GB" sz="1200" dirty="0"/>
              <a:t>/rice)   ..</a:t>
            </a:r>
            <a:r>
              <a:rPr lang="en-GB" dirty="0"/>
              <a:t>….............11,-</a:t>
            </a:r>
            <a:endParaRPr lang="en-GB" sz="1200" dirty="0"/>
          </a:p>
          <a:p>
            <a:pPr>
              <a:buClr>
                <a:srgbClr val="9E3611"/>
              </a:buClr>
            </a:pPr>
            <a:r>
              <a:rPr lang="en-GB" dirty="0"/>
              <a:t>Lamb    chops </a:t>
            </a:r>
            <a:r>
              <a:rPr lang="en-GB" dirty="0" err="1"/>
              <a:t>el</a:t>
            </a:r>
            <a:r>
              <a:rPr lang="en-GB" dirty="0"/>
              <a:t>  </a:t>
            </a:r>
            <a:r>
              <a:rPr lang="en-GB" dirty="0" err="1"/>
              <a:t>chargon</a:t>
            </a:r>
            <a:r>
              <a:rPr lang="en-GB" dirty="0"/>
              <a:t>(</a:t>
            </a:r>
            <a:r>
              <a:rPr lang="en-GB" sz="1200" dirty="0"/>
              <a:t>deli  grill   </a:t>
            </a:r>
            <a:r>
              <a:rPr lang="en-GB" sz="1200" dirty="0" err="1"/>
              <a:t>lamb,rice</a:t>
            </a:r>
            <a:r>
              <a:rPr lang="en-GB" sz="1200" dirty="0"/>
              <a:t>{salad/chips) ….</a:t>
            </a:r>
            <a:r>
              <a:rPr lang="en-GB" dirty="0"/>
              <a:t>  …......................13 ,- </a:t>
            </a:r>
          </a:p>
          <a:p>
            <a:pPr>
              <a:buClr>
                <a:srgbClr val="9E3611"/>
              </a:buClr>
            </a:pPr>
            <a:r>
              <a:rPr lang="en-GB" dirty="0"/>
              <a:t>Ele beef (</a:t>
            </a:r>
            <a:r>
              <a:rPr lang="en-GB" sz="1200" dirty="0"/>
              <a:t>  Beef   steak deli roast  butter    potato)</a:t>
            </a:r>
            <a:r>
              <a:rPr lang="en-GB" dirty="0"/>
              <a:t>…................................................15,-</a:t>
            </a:r>
          </a:p>
          <a:p>
            <a:pPr>
              <a:buClr>
                <a:srgbClr val="9E3611"/>
              </a:buClr>
            </a:pPr>
            <a:r>
              <a:rPr lang="en-GB" dirty="0"/>
              <a:t>Veggie  la  burger(</a:t>
            </a:r>
            <a:r>
              <a:rPr lang="en-GB" sz="1200" dirty="0"/>
              <a:t>lentils,  beans,    </a:t>
            </a:r>
            <a:r>
              <a:rPr lang="en-GB" sz="1200" dirty="0" err="1"/>
              <a:t>veg,graham</a:t>
            </a:r>
            <a:r>
              <a:rPr lang="en-GB" sz="1200" dirty="0"/>
              <a:t>  band, with     chips/salad)</a:t>
            </a:r>
            <a:r>
              <a:rPr lang="en-GB" dirty="0"/>
              <a:t>…..................12,-</a:t>
            </a:r>
          </a:p>
          <a:p>
            <a:pPr>
              <a:buClr>
                <a:srgbClr val="9E3611"/>
              </a:buClr>
            </a:pPr>
            <a:r>
              <a:rPr lang="en-GB" dirty="0"/>
              <a:t>Ela    margarita   (  </a:t>
            </a:r>
            <a:r>
              <a:rPr lang="en-GB" sz="1200" dirty="0"/>
              <a:t>mozzarella, tomato  </a:t>
            </a:r>
            <a:r>
              <a:rPr lang="en-GB" sz="1200" dirty="0" err="1"/>
              <a:t>pure,basil</a:t>
            </a:r>
            <a:r>
              <a:rPr lang="en-GB" sz="1200" dirty="0"/>
              <a:t>)+choice  </a:t>
            </a:r>
            <a:r>
              <a:rPr lang="en-GB" sz="1200" dirty="0" err="1"/>
              <a:t>toppic</a:t>
            </a:r>
            <a:r>
              <a:rPr lang="en-GB" sz="1200" dirty="0"/>
              <a:t>)</a:t>
            </a:r>
            <a:r>
              <a:rPr lang="en-GB" dirty="0"/>
              <a:t>…..........................10,-</a:t>
            </a:r>
          </a:p>
          <a:p>
            <a:pPr>
              <a:buClr>
                <a:srgbClr val="9E3611"/>
              </a:buClr>
            </a:pPr>
            <a:r>
              <a:rPr lang="en-GB" dirty="0"/>
              <a:t>La </a:t>
            </a:r>
            <a:r>
              <a:rPr lang="en-GB" dirty="0" err="1"/>
              <a:t>raviola</a:t>
            </a:r>
            <a:r>
              <a:rPr lang="en-GB" dirty="0"/>
              <a:t>(</a:t>
            </a:r>
            <a:r>
              <a:rPr lang="en-GB" sz="1200" dirty="0" err="1"/>
              <a:t>pasta,chicken,chesse,mushroom</a:t>
            </a:r>
            <a:r>
              <a:rPr lang="en-GB" sz="1200" dirty="0"/>
              <a:t>)</a:t>
            </a:r>
            <a:r>
              <a:rPr lang="en-GB" dirty="0"/>
              <a:t>........................................................11,- 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</a:r>
          </a:p>
          <a:p>
            <a:pPr>
              <a:buClr>
                <a:srgbClr val="9E3611"/>
              </a:buClr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4F24FE-CE26-E43C-3951-9F0D9F76F227}"/>
              </a:ext>
            </a:extLst>
          </p:cNvPr>
          <p:cNvSpPr txBox="1"/>
          <p:nvPr/>
        </p:nvSpPr>
        <p:spPr>
          <a:xfrm>
            <a:off x="6970690" y="49227"/>
            <a:ext cx="3001992" cy="2585323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/>
              <a:t>Drinks</a:t>
            </a:r>
            <a:endParaRPr lang="en-US"/>
          </a:p>
          <a:p>
            <a:endParaRPr lang="en-GB" dirty="0"/>
          </a:p>
          <a:p>
            <a:r>
              <a:rPr lang="en-GB" dirty="0"/>
              <a:t>Pepsi..........2,50,-</a:t>
            </a:r>
          </a:p>
          <a:p>
            <a:r>
              <a:rPr lang="en-GB" dirty="0"/>
              <a:t>Fanta..........2,50,-</a:t>
            </a:r>
          </a:p>
          <a:p>
            <a:r>
              <a:rPr lang="en-GB" dirty="0"/>
              <a:t>Sprite.........2,50,-</a:t>
            </a:r>
          </a:p>
          <a:p>
            <a:r>
              <a:rPr lang="en-GB" dirty="0"/>
              <a:t>Cola...........2,50,-</a:t>
            </a:r>
          </a:p>
          <a:p>
            <a:r>
              <a:rPr lang="en-GB" dirty="0"/>
              <a:t>Water.........2,00,-</a:t>
            </a:r>
          </a:p>
          <a:p>
            <a:r>
              <a:rPr lang="en-GB" dirty="0" err="1"/>
              <a:t>Limonada</a:t>
            </a:r>
            <a:r>
              <a:rPr lang="en-GB" dirty="0"/>
              <a:t>...2,00,-</a:t>
            </a:r>
          </a:p>
          <a:p>
            <a:r>
              <a:rPr lang="en-GB" dirty="0"/>
              <a:t>Juice..........3,00,-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CD606C-BFEE-2BFF-6250-5585825D1818}"/>
              </a:ext>
            </a:extLst>
          </p:cNvPr>
          <p:cNvSpPr txBox="1"/>
          <p:nvPr/>
        </p:nvSpPr>
        <p:spPr>
          <a:xfrm>
            <a:off x="9972682" y="49227"/>
            <a:ext cx="2540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Opening time</a:t>
            </a:r>
          </a:p>
          <a:p>
            <a:r>
              <a:rPr lang="en-GB" dirty="0"/>
              <a:t>Monday – Sunday</a:t>
            </a:r>
          </a:p>
          <a:p>
            <a:r>
              <a:rPr lang="en-GB" dirty="0"/>
              <a:t>2pm -10 pm</a:t>
            </a:r>
          </a:p>
          <a:p>
            <a:r>
              <a:rPr lang="en-GB" dirty="0"/>
              <a:t>Delivery</a:t>
            </a:r>
          </a:p>
          <a:p>
            <a:r>
              <a:rPr lang="en-GB" dirty="0"/>
              <a:t>2 pm – 11 pm</a:t>
            </a:r>
          </a:p>
          <a:p>
            <a:r>
              <a:rPr lang="en-GB" dirty="0"/>
              <a:t>Contact:</a:t>
            </a:r>
          </a:p>
          <a:p>
            <a:r>
              <a:rPr lang="en-GB" dirty="0"/>
              <a:t>+447930150367</a:t>
            </a:r>
          </a:p>
          <a:p>
            <a:r>
              <a:rPr lang="en-GB" dirty="0"/>
              <a:t>lahabibi@gmail.com</a:t>
            </a:r>
            <a:endParaRPr lang="en-US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F25B5034-F48E-F479-2B5D-0492BC07F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6564" y="3026577"/>
            <a:ext cx="4996330" cy="33339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9B3438-D7C7-4FB4-CE91-9ACB56B6460B}"/>
              </a:ext>
            </a:extLst>
          </p:cNvPr>
          <p:cNvSpPr txBox="1"/>
          <p:nvPr/>
        </p:nvSpPr>
        <p:spPr>
          <a:xfrm>
            <a:off x="9972682" y="2298700"/>
            <a:ext cx="64283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Accept payment :</a:t>
            </a:r>
          </a:p>
          <a:p>
            <a:r>
              <a:rPr lang="en-GB" dirty="0"/>
              <a:t>Cash &amp; card</a:t>
            </a:r>
          </a:p>
          <a:p>
            <a:endParaRPr lang="en-US" dirty="0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929FFDB6-3248-0704-2455-326CCFF3FC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0690" y="4956097"/>
            <a:ext cx="4942204" cy="16616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CD1C75-488B-1E4E-D7E2-0F5F36DDC837}"/>
              </a:ext>
            </a:extLst>
          </p:cNvPr>
          <p:cNvSpPr txBox="1"/>
          <p:nvPr/>
        </p:nvSpPr>
        <p:spPr>
          <a:xfrm>
            <a:off x="7137400" y="4381897"/>
            <a:ext cx="53752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chemeClr val="bg1"/>
                </a:solidFill>
              </a:rPr>
              <a:t>Lahabib</a:t>
            </a:r>
            <a:r>
              <a:rPr lang="en-GB" sz="3600" b="1" dirty="0">
                <a:solidFill>
                  <a:schemeClr val="bg1"/>
                </a:solidFill>
              </a:rPr>
              <a:t> restaurant</a:t>
            </a:r>
          </a:p>
        </p:txBody>
      </p:sp>
    </p:spTree>
    <p:extLst>
      <p:ext uri="{BB962C8B-B14F-4D97-AF65-F5344CB8AC3E}">
        <p14:creationId xmlns:p14="http://schemas.microsoft.com/office/powerpoint/2010/main" val="32139269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15</TotalTime>
  <Words>230</Words>
  <Application>Microsoft Office PowerPoint</Application>
  <PresentationFormat>Widescreen</PresentationFormat>
  <Paragraphs>44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Rockwell</vt:lpstr>
      <vt:lpstr>Rockwell Condensed</vt:lpstr>
      <vt:lpstr>Wingdings</vt:lpstr>
      <vt:lpstr>Wood Type</vt:lpstr>
      <vt:lpstr>Topic of Choise:Menu</vt:lpstr>
      <vt:lpstr>LaHabib Restraurant    menu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Tana Racova</cp:lastModifiedBy>
  <cp:revision>360</cp:revision>
  <dcterms:created xsi:type="dcterms:W3CDTF">2022-06-17T09:00:23Z</dcterms:created>
  <dcterms:modified xsi:type="dcterms:W3CDTF">2022-06-20T00:36:45Z</dcterms:modified>
</cp:coreProperties>
</file>