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3.xml" ContentType="application/vnd.openxmlformats-officedocument.theme+xml"/>
  <Override PartName="/ppt/slideLayouts/slideLayout17.xml" ContentType="application/vnd.openxmlformats-officedocument.presentationml.slideLayout+xml"/>
  <Override PartName="/ppt/theme/theme4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5.xml" ContentType="application/vnd.openxmlformats-officedocument.theme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6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7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2" r:id="rId5"/>
    <p:sldMasterId id="2147483666" r:id="rId6"/>
    <p:sldMasterId id="2147483678" r:id="rId7"/>
    <p:sldMasterId id="2147483682" r:id="rId8"/>
    <p:sldMasterId id="2147483695" r:id="rId9"/>
    <p:sldMasterId id="2147483708" r:id="rId10"/>
    <p:sldMasterId id="2147483721" r:id="rId11"/>
  </p:sldMasterIdLst>
  <p:notesMasterIdLst>
    <p:notesMasterId r:id="rId26"/>
  </p:notesMasterIdLst>
  <p:sldIdLst>
    <p:sldId id="455" r:id="rId12"/>
    <p:sldId id="464" r:id="rId13"/>
    <p:sldId id="260" r:id="rId14"/>
    <p:sldId id="324" r:id="rId15"/>
    <p:sldId id="456" r:id="rId16"/>
    <p:sldId id="458" r:id="rId17"/>
    <p:sldId id="457" r:id="rId18"/>
    <p:sldId id="459" r:id="rId19"/>
    <p:sldId id="460" r:id="rId20"/>
    <p:sldId id="461" r:id="rId21"/>
    <p:sldId id="462" r:id="rId22"/>
    <p:sldId id="463" r:id="rId23"/>
    <p:sldId id="465" r:id="rId24"/>
    <p:sldId id="46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AD72608-22BF-48BE-BC4C-077984C87242}" v="78" dt="2023-11-13T15:06:29.81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615" autoAdjust="0"/>
    <p:restoredTop sz="91656" autoAdjust="0"/>
  </p:normalViewPr>
  <p:slideViewPr>
    <p:cSldViewPr snapToGrid="0">
      <p:cViewPr varScale="1">
        <p:scale>
          <a:sx n="58" d="100"/>
          <a:sy n="58" d="100"/>
        </p:scale>
        <p:origin x="10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microsoft.com/office/2015/10/relationships/revisionInfo" Target="revisionInfo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viewProps" Target="view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ihai-Andrei Matei" userId="b2d343d94cc7345c" providerId="LiveId" clId="{5AD72608-22BF-48BE-BC4C-077984C87242}"/>
    <pc:docChg chg="undo custSel addSld modSld sldOrd addMainMaster delMainMaster">
      <pc:chgData name="Mihai-Andrei Matei" userId="b2d343d94cc7345c" providerId="LiveId" clId="{5AD72608-22BF-48BE-BC4C-077984C87242}" dt="2023-11-13T15:14:58.013" v="2507" actId="20577"/>
      <pc:docMkLst>
        <pc:docMk/>
      </pc:docMkLst>
      <pc:sldChg chg="addSp delSp modSp mod ord modTransition modClrScheme chgLayout">
        <pc:chgData name="Mihai-Andrei Matei" userId="b2d343d94cc7345c" providerId="LiveId" clId="{5AD72608-22BF-48BE-BC4C-077984C87242}" dt="2023-11-13T14:58:41.824" v="2486"/>
        <pc:sldMkLst>
          <pc:docMk/>
          <pc:sldMk cId="2637417526" sldId="260"/>
        </pc:sldMkLst>
        <pc:spChg chg="add del mod">
          <ac:chgData name="Mihai-Andrei Matei" userId="b2d343d94cc7345c" providerId="LiveId" clId="{5AD72608-22BF-48BE-BC4C-077984C87242}" dt="2023-11-12T20:54:24.619" v="176" actId="700"/>
          <ac:spMkLst>
            <pc:docMk/>
            <pc:sldMk cId="2637417526" sldId="260"/>
            <ac:spMk id="2" creationId="{AC1C1BDC-9349-340D-B542-3F885E0936E2}"/>
          </ac:spMkLst>
        </pc:spChg>
        <pc:spChg chg="add mod">
          <ac:chgData name="Mihai-Andrei Matei" userId="b2d343d94cc7345c" providerId="LiveId" clId="{5AD72608-22BF-48BE-BC4C-077984C87242}" dt="2023-11-13T14:34:33.640" v="2147" actId="20577"/>
          <ac:spMkLst>
            <pc:docMk/>
            <pc:sldMk cId="2637417526" sldId="260"/>
            <ac:spMk id="4" creationId="{BE0B0E04-72FE-33CD-8727-0B76625BD11C}"/>
          </ac:spMkLst>
        </pc:spChg>
        <pc:spChg chg="add mod">
          <ac:chgData name="Mihai-Andrei Matei" userId="b2d343d94cc7345c" providerId="LiveId" clId="{5AD72608-22BF-48BE-BC4C-077984C87242}" dt="2023-11-13T13:28:41.172" v="1917" actId="1076"/>
          <ac:spMkLst>
            <pc:docMk/>
            <pc:sldMk cId="2637417526" sldId="260"/>
            <ac:spMk id="15" creationId="{1FA44EE0-5050-C5C4-1D7B-DBE644BF6CE5}"/>
          </ac:spMkLst>
        </pc:spChg>
        <pc:picChg chg="add del mod">
          <ac:chgData name="Mihai-Andrei Matei" userId="b2d343d94cc7345c" providerId="LiveId" clId="{5AD72608-22BF-48BE-BC4C-077984C87242}" dt="2023-11-13T12:59:05.112" v="1640" actId="478"/>
          <ac:picMkLst>
            <pc:docMk/>
            <pc:sldMk cId="2637417526" sldId="260"/>
            <ac:picMk id="6" creationId="{FE8378C4-BBE6-B191-B8D0-40DCBC10761F}"/>
          </ac:picMkLst>
        </pc:picChg>
        <pc:picChg chg="add del mod">
          <ac:chgData name="Mihai-Andrei Matei" userId="b2d343d94cc7345c" providerId="LiveId" clId="{5AD72608-22BF-48BE-BC4C-077984C87242}" dt="2023-11-13T12:59:05.112" v="1640" actId="478"/>
          <ac:picMkLst>
            <pc:docMk/>
            <pc:sldMk cId="2637417526" sldId="260"/>
            <ac:picMk id="8" creationId="{FCE4119F-C4FF-0DAA-4865-F599356C6163}"/>
          </ac:picMkLst>
        </pc:picChg>
        <pc:picChg chg="add del mod">
          <ac:chgData name="Mihai-Andrei Matei" userId="b2d343d94cc7345c" providerId="LiveId" clId="{5AD72608-22BF-48BE-BC4C-077984C87242}" dt="2023-11-13T12:59:05.112" v="1640" actId="478"/>
          <ac:picMkLst>
            <pc:docMk/>
            <pc:sldMk cId="2637417526" sldId="260"/>
            <ac:picMk id="10" creationId="{CD0F62BA-BE32-0425-D34A-E9D7AA859C08}"/>
          </ac:picMkLst>
        </pc:picChg>
        <pc:picChg chg="add mod">
          <ac:chgData name="Mihai-Andrei Matei" userId="b2d343d94cc7345c" providerId="LiveId" clId="{5AD72608-22BF-48BE-BC4C-077984C87242}" dt="2023-11-13T13:00:29.780" v="1661" actId="1076"/>
          <ac:picMkLst>
            <pc:docMk/>
            <pc:sldMk cId="2637417526" sldId="260"/>
            <ac:picMk id="12" creationId="{A5A1B841-9460-F8EB-8CBB-A171CA65C0BC}"/>
          </ac:picMkLst>
        </pc:picChg>
        <pc:picChg chg="add mod">
          <ac:chgData name="Mihai-Andrei Matei" userId="b2d343d94cc7345c" providerId="LiveId" clId="{5AD72608-22BF-48BE-BC4C-077984C87242}" dt="2023-11-13T13:00:28.095" v="1660" actId="1076"/>
          <ac:picMkLst>
            <pc:docMk/>
            <pc:sldMk cId="2637417526" sldId="260"/>
            <ac:picMk id="14" creationId="{099C818B-A4AF-F54B-0821-C628D2C54839}"/>
          </ac:picMkLst>
        </pc:picChg>
      </pc:sldChg>
      <pc:sldChg chg="addSp delSp modSp mod modTransition modClrScheme chgLayout">
        <pc:chgData name="Mihai-Andrei Matei" userId="b2d343d94cc7345c" providerId="LiveId" clId="{5AD72608-22BF-48BE-BC4C-077984C87242}" dt="2023-11-13T15:06:29.813" v="2497"/>
        <pc:sldMkLst>
          <pc:docMk/>
          <pc:sldMk cId="1555249484" sldId="324"/>
        </pc:sldMkLst>
        <pc:spChg chg="add del mod ord">
          <ac:chgData name="Mihai-Andrei Matei" userId="b2d343d94cc7345c" providerId="LiveId" clId="{5AD72608-22BF-48BE-BC4C-077984C87242}" dt="2023-11-12T20:54:24.581" v="175" actId="700"/>
          <ac:spMkLst>
            <pc:docMk/>
            <pc:sldMk cId="1555249484" sldId="324"/>
            <ac:spMk id="2" creationId="{35FEFB8A-D9BC-CE20-A053-A34963AF6196}"/>
          </ac:spMkLst>
        </pc:spChg>
        <pc:spChg chg="add del mod ord">
          <ac:chgData name="Mihai-Andrei Matei" userId="b2d343d94cc7345c" providerId="LiveId" clId="{5AD72608-22BF-48BE-BC4C-077984C87242}" dt="2023-11-13T13:07:08.571" v="1694" actId="1076"/>
          <ac:spMkLst>
            <pc:docMk/>
            <pc:sldMk cId="1555249484" sldId="324"/>
            <ac:spMk id="4" creationId="{48A07756-BC21-5209-4DF0-4FC3565742B8}"/>
          </ac:spMkLst>
        </pc:spChg>
        <pc:spChg chg="add mod">
          <ac:chgData name="Mihai-Andrei Matei" userId="b2d343d94cc7345c" providerId="LiveId" clId="{5AD72608-22BF-48BE-BC4C-077984C87242}" dt="2023-11-13T13:21:23.087" v="1852" actId="207"/>
          <ac:spMkLst>
            <pc:docMk/>
            <pc:sldMk cId="1555249484" sldId="324"/>
            <ac:spMk id="8" creationId="{FD628FD5-0B7B-D2ED-F8D9-11A8DA493207}"/>
          </ac:spMkLst>
        </pc:spChg>
        <pc:spChg chg="add mod ord">
          <ac:chgData name="Mihai-Andrei Matei" userId="b2d343d94cc7345c" providerId="LiveId" clId="{5AD72608-22BF-48BE-BC4C-077984C87242}" dt="2023-11-13T14:35:41.141" v="2188" actId="20577"/>
          <ac:spMkLst>
            <pc:docMk/>
            <pc:sldMk cId="1555249484" sldId="324"/>
            <ac:spMk id="9" creationId="{8782200D-F3C0-6473-F334-2DCE8D46EADE}"/>
          </ac:spMkLst>
        </pc:spChg>
        <pc:picChg chg="add del mod">
          <ac:chgData name="Mihai-Andrei Matei" userId="b2d343d94cc7345c" providerId="LiveId" clId="{5AD72608-22BF-48BE-BC4C-077984C87242}" dt="2023-11-13T13:02:42.735" v="1677" actId="478"/>
          <ac:picMkLst>
            <pc:docMk/>
            <pc:sldMk cId="1555249484" sldId="324"/>
            <ac:picMk id="5" creationId="{B0CDD11A-FADC-AFB2-0FF4-F7C69589873E}"/>
          </ac:picMkLst>
        </pc:picChg>
        <pc:picChg chg="add mod">
          <ac:chgData name="Mihai-Andrei Matei" userId="b2d343d94cc7345c" providerId="LiveId" clId="{5AD72608-22BF-48BE-BC4C-077984C87242}" dt="2023-11-13T13:05:54.376" v="1682" actId="1076"/>
          <ac:picMkLst>
            <pc:docMk/>
            <pc:sldMk cId="1555249484" sldId="324"/>
            <ac:picMk id="7" creationId="{BAB40228-D3E2-15BC-0E98-B46137D1C6EC}"/>
          </ac:picMkLst>
        </pc:picChg>
      </pc:sldChg>
      <pc:sldChg chg="addSp modSp mod modTransition modClrScheme chgLayout">
        <pc:chgData name="Mihai-Andrei Matei" userId="b2d343d94cc7345c" providerId="LiveId" clId="{5AD72608-22BF-48BE-BC4C-077984C87242}" dt="2023-11-13T15:14:58.013" v="2507" actId="20577"/>
        <pc:sldMkLst>
          <pc:docMk/>
          <pc:sldMk cId="2562605439" sldId="455"/>
        </pc:sldMkLst>
        <pc:spChg chg="mod ord">
          <ac:chgData name="Mihai-Andrei Matei" userId="b2d343d94cc7345c" providerId="LiveId" clId="{5AD72608-22BF-48BE-BC4C-077984C87242}" dt="2023-11-13T15:14:58.013" v="2507" actId="20577"/>
          <ac:spMkLst>
            <pc:docMk/>
            <pc:sldMk cId="2562605439" sldId="455"/>
            <ac:spMk id="5" creationId="{F0071143-2695-3107-0F6F-0133C9ABD5F6}"/>
          </ac:spMkLst>
        </pc:spChg>
        <pc:picChg chg="add mod">
          <ac:chgData name="Mihai-Andrei Matei" userId="b2d343d94cc7345c" providerId="LiveId" clId="{5AD72608-22BF-48BE-BC4C-077984C87242}" dt="2023-11-13T12:58:06.158" v="1622" actId="1076"/>
          <ac:picMkLst>
            <pc:docMk/>
            <pc:sldMk cId="2562605439" sldId="455"/>
            <ac:picMk id="3" creationId="{B759F588-D70F-5A8B-F6FA-4823F9CDBD24}"/>
          </ac:picMkLst>
        </pc:picChg>
      </pc:sldChg>
      <pc:sldChg chg="addSp delSp modSp new mod modTransition">
        <pc:chgData name="Mihai-Andrei Matei" userId="b2d343d94cc7345c" providerId="LiveId" clId="{5AD72608-22BF-48BE-BC4C-077984C87242}" dt="2023-11-13T14:58:48.300" v="2487"/>
        <pc:sldMkLst>
          <pc:docMk/>
          <pc:sldMk cId="3570814082" sldId="456"/>
        </pc:sldMkLst>
        <pc:spChg chg="mod">
          <ac:chgData name="Mihai-Andrei Matei" userId="b2d343d94cc7345c" providerId="LiveId" clId="{5AD72608-22BF-48BE-BC4C-077984C87242}" dt="2023-11-13T11:09:45.962" v="384" actId="14100"/>
          <ac:spMkLst>
            <pc:docMk/>
            <pc:sldMk cId="3570814082" sldId="456"/>
            <ac:spMk id="2" creationId="{B78EA25E-6158-1AD9-0A6F-CAE5EF7F19B1}"/>
          </ac:spMkLst>
        </pc:spChg>
        <pc:spChg chg="mod">
          <ac:chgData name="Mihai-Andrei Matei" userId="b2d343d94cc7345c" providerId="LiveId" clId="{5AD72608-22BF-48BE-BC4C-077984C87242}" dt="2023-11-13T14:36:31.521" v="2211" actId="20577"/>
          <ac:spMkLst>
            <pc:docMk/>
            <pc:sldMk cId="3570814082" sldId="456"/>
            <ac:spMk id="3" creationId="{5E041357-758A-5F46-0974-D4BF6A7B594E}"/>
          </ac:spMkLst>
        </pc:spChg>
        <pc:spChg chg="add del mod">
          <ac:chgData name="Mihai-Andrei Matei" userId="b2d343d94cc7345c" providerId="LiveId" clId="{5AD72608-22BF-48BE-BC4C-077984C87242}" dt="2023-11-13T13:12:36.925" v="1710"/>
          <ac:spMkLst>
            <pc:docMk/>
            <pc:sldMk cId="3570814082" sldId="456"/>
            <ac:spMk id="6" creationId="{479F532A-B0D2-67F0-EC02-0607D5A589C8}"/>
          </ac:spMkLst>
        </pc:spChg>
        <pc:spChg chg="add del mod">
          <ac:chgData name="Mihai-Andrei Matei" userId="b2d343d94cc7345c" providerId="LiveId" clId="{5AD72608-22BF-48BE-BC4C-077984C87242}" dt="2023-11-13T13:13:31.446" v="1760" actId="207"/>
          <ac:spMkLst>
            <pc:docMk/>
            <pc:sldMk cId="3570814082" sldId="456"/>
            <ac:spMk id="7" creationId="{01910761-6BB5-AB59-DA03-36B9FBFD27CE}"/>
          </ac:spMkLst>
        </pc:spChg>
        <pc:spChg chg="add mod">
          <ac:chgData name="Mihai-Andrei Matei" userId="b2d343d94cc7345c" providerId="LiveId" clId="{5AD72608-22BF-48BE-BC4C-077984C87242}" dt="2023-11-13T13:18:12.176" v="1804" actId="1076"/>
          <ac:spMkLst>
            <pc:docMk/>
            <pc:sldMk cId="3570814082" sldId="456"/>
            <ac:spMk id="10" creationId="{59BB2517-E6E5-B219-DF7F-BFB1E493AA36}"/>
          </ac:spMkLst>
        </pc:spChg>
        <pc:spChg chg="add mod">
          <ac:chgData name="Mihai-Andrei Matei" userId="b2d343d94cc7345c" providerId="LiveId" clId="{5AD72608-22BF-48BE-BC4C-077984C87242}" dt="2023-11-13T13:19:18.137" v="1824" actId="1076"/>
          <ac:spMkLst>
            <pc:docMk/>
            <pc:sldMk cId="3570814082" sldId="456"/>
            <ac:spMk id="13" creationId="{55C5C7FB-8CB9-FD25-E22B-714657BE8E65}"/>
          </ac:spMkLst>
        </pc:spChg>
        <pc:picChg chg="add mod">
          <ac:chgData name="Mihai-Andrei Matei" userId="b2d343d94cc7345c" providerId="LiveId" clId="{5AD72608-22BF-48BE-BC4C-077984C87242}" dt="2023-11-13T13:11:21.025" v="1702" actId="14100"/>
          <ac:picMkLst>
            <pc:docMk/>
            <pc:sldMk cId="3570814082" sldId="456"/>
            <ac:picMk id="5" creationId="{E76DFE85-8B63-6081-CEAD-1DB113ABFAB2}"/>
          </ac:picMkLst>
        </pc:picChg>
        <pc:picChg chg="add mod">
          <ac:chgData name="Mihai-Andrei Matei" userId="b2d343d94cc7345c" providerId="LiveId" clId="{5AD72608-22BF-48BE-BC4C-077984C87242}" dt="2023-11-13T13:18:02.510" v="1803" actId="1076"/>
          <ac:picMkLst>
            <pc:docMk/>
            <pc:sldMk cId="3570814082" sldId="456"/>
            <ac:picMk id="9" creationId="{D0A2A57F-6071-882C-9DF7-93FDD1C15C26}"/>
          </ac:picMkLst>
        </pc:picChg>
        <pc:picChg chg="add mod">
          <ac:chgData name="Mihai-Andrei Matei" userId="b2d343d94cc7345c" providerId="LiveId" clId="{5AD72608-22BF-48BE-BC4C-077984C87242}" dt="2023-11-13T13:18:00.630" v="1802" actId="1076"/>
          <ac:picMkLst>
            <pc:docMk/>
            <pc:sldMk cId="3570814082" sldId="456"/>
            <ac:picMk id="12" creationId="{4EF29506-0790-3AFF-CAD0-3F3638372903}"/>
          </ac:picMkLst>
        </pc:picChg>
      </pc:sldChg>
      <pc:sldChg chg="addSp modSp new mod modTransition">
        <pc:chgData name="Mihai-Andrei Matei" userId="b2d343d94cc7345c" providerId="LiveId" clId="{5AD72608-22BF-48BE-BC4C-077984C87242}" dt="2023-11-13T14:59:05.526" v="2489"/>
        <pc:sldMkLst>
          <pc:docMk/>
          <pc:sldMk cId="3878709413" sldId="457"/>
        </pc:sldMkLst>
        <pc:spChg chg="mod">
          <ac:chgData name="Mihai-Andrei Matei" userId="b2d343d94cc7345c" providerId="LiveId" clId="{5AD72608-22BF-48BE-BC4C-077984C87242}" dt="2023-11-13T14:32:05.424" v="2126" actId="113"/>
          <ac:spMkLst>
            <pc:docMk/>
            <pc:sldMk cId="3878709413" sldId="457"/>
            <ac:spMk id="2" creationId="{45162554-3B9A-7A92-06BC-39B5AEE2DFF5}"/>
          </ac:spMkLst>
        </pc:spChg>
        <pc:spChg chg="mod">
          <ac:chgData name="Mihai-Andrei Matei" userId="b2d343d94cc7345c" providerId="LiveId" clId="{5AD72608-22BF-48BE-BC4C-077984C87242}" dt="2023-11-13T14:40:35.450" v="2283" actId="20577"/>
          <ac:spMkLst>
            <pc:docMk/>
            <pc:sldMk cId="3878709413" sldId="457"/>
            <ac:spMk id="3" creationId="{EB0E45F8-FCB9-CC77-77B6-E23C6D2D4177}"/>
          </ac:spMkLst>
        </pc:spChg>
        <pc:picChg chg="add mod">
          <ac:chgData name="Mihai-Andrei Matei" userId="b2d343d94cc7345c" providerId="LiveId" clId="{5AD72608-22BF-48BE-BC4C-077984C87242}" dt="2023-11-13T13:41:52.319" v="1997" actId="1076"/>
          <ac:picMkLst>
            <pc:docMk/>
            <pc:sldMk cId="3878709413" sldId="457"/>
            <ac:picMk id="5" creationId="{8D73F8E2-1209-CB7C-F2EE-0BB4171C3B00}"/>
          </ac:picMkLst>
        </pc:picChg>
      </pc:sldChg>
      <pc:sldChg chg="addSp modSp new mod ord modTransition">
        <pc:chgData name="Mihai-Andrei Matei" userId="b2d343d94cc7345c" providerId="LiveId" clId="{5AD72608-22BF-48BE-BC4C-077984C87242}" dt="2023-11-13T14:58:57.190" v="2488"/>
        <pc:sldMkLst>
          <pc:docMk/>
          <pc:sldMk cId="2449311683" sldId="458"/>
        </pc:sldMkLst>
        <pc:spChg chg="mod">
          <ac:chgData name="Mihai-Andrei Matei" userId="b2d343d94cc7345c" providerId="LiveId" clId="{5AD72608-22BF-48BE-BC4C-077984C87242}" dt="2023-11-13T14:31:56.720" v="2125" actId="113"/>
          <ac:spMkLst>
            <pc:docMk/>
            <pc:sldMk cId="2449311683" sldId="458"/>
            <ac:spMk id="2" creationId="{86466DBD-5F29-E4A7-DE9F-9F3696023840}"/>
          </ac:spMkLst>
        </pc:spChg>
        <pc:spChg chg="mod">
          <ac:chgData name="Mihai-Andrei Matei" userId="b2d343d94cc7345c" providerId="LiveId" clId="{5AD72608-22BF-48BE-BC4C-077984C87242}" dt="2023-11-13T11:33:27.528" v="965" actId="255"/>
          <ac:spMkLst>
            <pc:docMk/>
            <pc:sldMk cId="2449311683" sldId="458"/>
            <ac:spMk id="3" creationId="{D53C2F7C-AC1C-D629-4AC7-315DCA761FB1}"/>
          </ac:spMkLst>
        </pc:spChg>
        <pc:spChg chg="add mod">
          <ac:chgData name="Mihai-Andrei Matei" userId="b2d343d94cc7345c" providerId="LiveId" clId="{5AD72608-22BF-48BE-BC4C-077984C87242}" dt="2023-11-13T13:33:00.324" v="1943" actId="1076"/>
          <ac:spMkLst>
            <pc:docMk/>
            <pc:sldMk cId="2449311683" sldId="458"/>
            <ac:spMk id="6" creationId="{2BEFB8A9-47C6-70CA-E998-DDDC76BB879D}"/>
          </ac:spMkLst>
        </pc:spChg>
        <pc:spChg chg="add mod">
          <ac:chgData name="Mihai-Andrei Matei" userId="b2d343d94cc7345c" providerId="LiveId" clId="{5AD72608-22BF-48BE-BC4C-077984C87242}" dt="2023-11-13T13:36:57.799" v="1990" actId="20577"/>
          <ac:spMkLst>
            <pc:docMk/>
            <pc:sldMk cId="2449311683" sldId="458"/>
            <ac:spMk id="9" creationId="{BE90721A-10FB-B224-2456-EB7DE1091939}"/>
          </ac:spMkLst>
        </pc:spChg>
        <pc:picChg chg="add mod">
          <ac:chgData name="Mihai-Andrei Matei" userId="b2d343d94cc7345c" providerId="LiveId" clId="{5AD72608-22BF-48BE-BC4C-077984C87242}" dt="2023-11-13T13:32:37.130" v="1923" actId="1076"/>
          <ac:picMkLst>
            <pc:docMk/>
            <pc:sldMk cId="2449311683" sldId="458"/>
            <ac:picMk id="5" creationId="{80BFCBBE-F515-C016-549B-DD8796BC3458}"/>
          </ac:picMkLst>
        </pc:picChg>
        <pc:picChg chg="add mod">
          <ac:chgData name="Mihai-Andrei Matei" userId="b2d343d94cc7345c" providerId="LiveId" clId="{5AD72608-22BF-48BE-BC4C-077984C87242}" dt="2023-11-13T13:36:27.174" v="1961" actId="1076"/>
          <ac:picMkLst>
            <pc:docMk/>
            <pc:sldMk cId="2449311683" sldId="458"/>
            <ac:picMk id="8" creationId="{990CC0AC-7528-FD6D-DC34-3FF558D63325}"/>
          </ac:picMkLst>
        </pc:picChg>
      </pc:sldChg>
      <pc:sldChg chg="addSp modSp new mod ord modTransition">
        <pc:chgData name="Mihai-Andrei Matei" userId="b2d343d94cc7345c" providerId="LiveId" clId="{5AD72608-22BF-48BE-BC4C-077984C87242}" dt="2023-11-13T14:59:10.674" v="2490"/>
        <pc:sldMkLst>
          <pc:docMk/>
          <pc:sldMk cId="1461629177" sldId="459"/>
        </pc:sldMkLst>
        <pc:spChg chg="mod">
          <ac:chgData name="Mihai-Andrei Matei" userId="b2d343d94cc7345c" providerId="LiveId" clId="{5AD72608-22BF-48BE-BC4C-077984C87242}" dt="2023-11-13T14:32:14.782" v="2127" actId="113"/>
          <ac:spMkLst>
            <pc:docMk/>
            <pc:sldMk cId="1461629177" sldId="459"/>
            <ac:spMk id="2" creationId="{9EEEC3B2-DB52-B552-6768-A53BF3156B6C}"/>
          </ac:spMkLst>
        </pc:spChg>
        <pc:spChg chg="mod">
          <ac:chgData name="Mihai-Andrei Matei" userId="b2d343d94cc7345c" providerId="LiveId" clId="{5AD72608-22BF-48BE-BC4C-077984C87242}" dt="2023-11-13T14:43:37.437" v="2320" actId="20577"/>
          <ac:spMkLst>
            <pc:docMk/>
            <pc:sldMk cId="1461629177" sldId="459"/>
            <ac:spMk id="3" creationId="{FD0C17AB-D102-8C30-7729-7C4790D63EC4}"/>
          </ac:spMkLst>
        </pc:spChg>
        <pc:spChg chg="add mod">
          <ac:chgData name="Mihai-Andrei Matei" userId="b2d343d94cc7345c" providerId="LiveId" clId="{5AD72608-22BF-48BE-BC4C-077984C87242}" dt="2023-11-13T13:49:35.291" v="2035" actId="20577"/>
          <ac:spMkLst>
            <pc:docMk/>
            <pc:sldMk cId="1461629177" sldId="459"/>
            <ac:spMk id="6" creationId="{A1EE06EF-1239-C40A-55C7-D696D5F915B7}"/>
          </ac:spMkLst>
        </pc:spChg>
        <pc:picChg chg="add mod">
          <ac:chgData name="Mihai-Andrei Matei" userId="b2d343d94cc7345c" providerId="LiveId" clId="{5AD72608-22BF-48BE-BC4C-077984C87242}" dt="2023-11-13T13:48:08.822" v="2012" actId="1076"/>
          <ac:picMkLst>
            <pc:docMk/>
            <pc:sldMk cId="1461629177" sldId="459"/>
            <ac:picMk id="5" creationId="{A89E6A45-E4C6-8CA9-AAF6-BD623F3C98D9}"/>
          </ac:picMkLst>
        </pc:picChg>
      </pc:sldChg>
      <pc:sldChg chg="addSp delSp modSp new mod ord modTransition modClrScheme chgLayout">
        <pc:chgData name="Mihai-Andrei Matei" userId="b2d343d94cc7345c" providerId="LiveId" clId="{5AD72608-22BF-48BE-BC4C-077984C87242}" dt="2023-11-13T14:59:22.587" v="2491"/>
        <pc:sldMkLst>
          <pc:docMk/>
          <pc:sldMk cId="2044904677" sldId="460"/>
        </pc:sldMkLst>
        <pc:spChg chg="mod">
          <ac:chgData name="Mihai-Andrei Matei" userId="b2d343d94cc7345c" providerId="LiveId" clId="{5AD72608-22BF-48BE-BC4C-077984C87242}" dt="2023-11-13T13:57:40.427" v="2049" actId="14100"/>
          <ac:spMkLst>
            <pc:docMk/>
            <pc:sldMk cId="2044904677" sldId="460"/>
            <ac:spMk id="2" creationId="{7CAD633F-0781-FDCE-F91B-DACBD21E83F5}"/>
          </ac:spMkLst>
        </pc:spChg>
        <pc:spChg chg="mod ord">
          <ac:chgData name="Mihai-Andrei Matei" userId="b2d343d94cc7345c" providerId="LiveId" clId="{5AD72608-22BF-48BE-BC4C-077984C87242}" dt="2023-11-13T14:56:04.954" v="2444" actId="20577"/>
          <ac:spMkLst>
            <pc:docMk/>
            <pc:sldMk cId="2044904677" sldId="460"/>
            <ac:spMk id="3" creationId="{927DA011-504C-7FCE-60CF-4E84D7C6FC6E}"/>
          </ac:spMkLst>
        </pc:spChg>
        <pc:spChg chg="add del mod">
          <ac:chgData name="Mihai-Andrei Matei" userId="b2d343d94cc7345c" providerId="LiveId" clId="{5AD72608-22BF-48BE-BC4C-077984C87242}" dt="2023-11-13T13:57:07.038" v="2042" actId="26606"/>
          <ac:spMkLst>
            <pc:docMk/>
            <pc:sldMk cId="2044904677" sldId="460"/>
            <ac:spMk id="10" creationId="{53273C74-4E76-2C24-2E44-143E5BAEA516}"/>
          </ac:spMkLst>
        </pc:spChg>
        <pc:spChg chg="add del mod">
          <ac:chgData name="Mihai-Andrei Matei" userId="b2d343d94cc7345c" providerId="LiveId" clId="{5AD72608-22BF-48BE-BC4C-077984C87242}" dt="2023-11-13T13:57:07.038" v="2042" actId="26606"/>
          <ac:spMkLst>
            <pc:docMk/>
            <pc:sldMk cId="2044904677" sldId="460"/>
            <ac:spMk id="12" creationId="{185202A2-F543-2CE2-4454-49A0E99AEC37}"/>
          </ac:spMkLst>
        </pc:spChg>
        <pc:picChg chg="add mod">
          <ac:chgData name="Mihai-Andrei Matei" userId="b2d343d94cc7345c" providerId="LiveId" clId="{5AD72608-22BF-48BE-BC4C-077984C87242}" dt="2023-11-13T13:57:07.038" v="2042" actId="26606"/>
          <ac:picMkLst>
            <pc:docMk/>
            <pc:sldMk cId="2044904677" sldId="460"/>
            <ac:picMk id="5" creationId="{63A8EF17-ED8F-1D45-D49F-98FB954238D7}"/>
          </ac:picMkLst>
        </pc:picChg>
      </pc:sldChg>
      <pc:sldChg chg="addSp modSp new mod ord modTransition modClrScheme chgLayout">
        <pc:chgData name="Mihai-Andrei Matei" userId="b2d343d94cc7345c" providerId="LiveId" clId="{5AD72608-22BF-48BE-BC4C-077984C87242}" dt="2023-11-13T14:59:32.742" v="2492"/>
        <pc:sldMkLst>
          <pc:docMk/>
          <pc:sldMk cId="4214298431" sldId="461"/>
        </pc:sldMkLst>
        <pc:spChg chg="mod">
          <ac:chgData name="Mihai-Andrei Matei" userId="b2d343d94cc7345c" providerId="LiveId" clId="{5AD72608-22BF-48BE-BC4C-077984C87242}" dt="2023-11-13T13:59:35.142" v="2059" actId="113"/>
          <ac:spMkLst>
            <pc:docMk/>
            <pc:sldMk cId="4214298431" sldId="461"/>
            <ac:spMk id="2" creationId="{8EF2C318-4792-CF39-2E79-8E44A40FC1E7}"/>
          </ac:spMkLst>
        </pc:spChg>
        <pc:spChg chg="mod ord">
          <ac:chgData name="Mihai-Andrei Matei" userId="b2d343d94cc7345c" providerId="LiveId" clId="{5AD72608-22BF-48BE-BC4C-077984C87242}" dt="2023-11-13T14:48:12.897" v="2373" actId="27636"/>
          <ac:spMkLst>
            <pc:docMk/>
            <pc:sldMk cId="4214298431" sldId="461"/>
            <ac:spMk id="3" creationId="{970FC5BC-E98A-45E6-B3B6-9F696D25C987}"/>
          </ac:spMkLst>
        </pc:spChg>
        <pc:picChg chg="add mod">
          <ac:chgData name="Mihai-Andrei Matei" userId="b2d343d94cc7345c" providerId="LiveId" clId="{5AD72608-22BF-48BE-BC4C-077984C87242}" dt="2023-11-13T13:59:19.004" v="2057" actId="1076"/>
          <ac:picMkLst>
            <pc:docMk/>
            <pc:sldMk cId="4214298431" sldId="461"/>
            <ac:picMk id="5" creationId="{1F1D7997-3372-C307-FB80-5703E214AEA6}"/>
          </ac:picMkLst>
        </pc:picChg>
      </pc:sldChg>
      <pc:sldChg chg="addSp modSp new mod ord modTransition modClrScheme chgLayout">
        <pc:chgData name="Mihai-Andrei Matei" userId="b2d343d94cc7345c" providerId="LiveId" clId="{5AD72608-22BF-48BE-BC4C-077984C87242}" dt="2023-11-13T15:05:27.771" v="2493"/>
        <pc:sldMkLst>
          <pc:docMk/>
          <pc:sldMk cId="2270736527" sldId="462"/>
        </pc:sldMkLst>
        <pc:spChg chg="mod">
          <ac:chgData name="Mihai-Andrei Matei" userId="b2d343d94cc7345c" providerId="LiveId" clId="{5AD72608-22BF-48BE-BC4C-077984C87242}" dt="2023-11-13T14:16:17.044" v="2070" actId="207"/>
          <ac:spMkLst>
            <pc:docMk/>
            <pc:sldMk cId="2270736527" sldId="462"/>
            <ac:spMk id="2" creationId="{4B146C02-3FBE-2DB5-A124-DAA4EED78245}"/>
          </ac:spMkLst>
        </pc:spChg>
        <pc:spChg chg="mod ord">
          <ac:chgData name="Mihai-Andrei Matei" userId="b2d343d94cc7345c" providerId="LiveId" clId="{5AD72608-22BF-48BE-BC4C-077984C87242}" dt="2023-11-13T14:57:25.958" v="2481" actId="20577"/>
          <ac:spMkLst>
            <pc:docMk/>
            <pc:sldMk cId="2270736527" sldId="462"/>
            <ac:spMk id="3" creationId="{CACD9B3E-22BA-8DD4-9794-5723D39652D9}"/>
          </ac:spMkLst>
        </pc:spChg>
        <pc:spChg chg="add mod">
          <ac:chgData name="Mihai-Andrei Matei" userId="b2d343d94cc7345c" providerId="LiveId" clId="{5AD72608-22BF-48BE-BC4C-077984C87242}" dt="2023-11-13T14:17:23.471" v="2098" actId="207"/>
          <ac:spMkLst>
            <pc:docMk/>
            <pc:sldMk cId="2270736527" sldId="462"/>
            <ac:spMk id="6" creationId="{2B5196B2-7EC8-C134-C968-76BC961AD30C}"/>
          </ac:spMkLst>
        </pc:spChg>
        <pc:picChg chg="add mod">
          <ac:chgData name="Mihai-Andrei Matei" userId="b2d343d94cc7345c" providerId="LiveId" clId="{5AD72608-22BF-48BE-BC4C-077984C87242}" dt="2023-11-13T14:15:45.802" v="2063" actId="26606"/>
          <ac:picMkLst>
            <pc:docMk/>
            <pc:sldMk cId="2270736527" sldId="462"/>
            <ac:picMk id="5" creationId="{AFFED9EA-9EB9-76F0-D4F8-191BAD4549F6}"/>
          </ac:picMkLst>
        </pc:picChg>
      </pc:sldChg>
      <pc:sldChg chg="modSp new mod ord modTransition">
        <pc:chgData name="Mihai-Andrei Matei" userId="b2d343d94cc7345c" providerId="LiveId" clId="{5AD72608-22BF-48BE-BC4C-077984C87242}" dt="2023-11-13T15:05:37.517" v="2494"/>
        <pc:sldMkLst>
          <pc:docMk/>
          <pc:sldMk cId="475305404" sldId="463"/>
        </pc:sldMkLst>
        <pc:spChg chg="mod">
          <ac:chgData name="Mihai-Andrei Matei" userId="b2d343d94cc7345c" providerId="LiveId" clId="{5AD72608-22BF-48BE-BC4C-077984C87242}" dt="2023-11-13T12:23:32.991" v="1451" actId="113"/>
          <ac:spMkLst>
            <pc:docMk/>
            <pc:sldMk cId="475305404" sldId="463"/>
            <ac:spMk id="2" creationId="{57B2E613-5889-B649-D0EF-42D47E22BA65}"/>
          </ac:spMkLst>
        </pc:spChg>
        <pc:spChg chg="mod">
          <ac:chgData name="Mihai-Andrei Matei" userId="b2d343d94cc7345c" providerId="LiveId" clId="{5AD72608-22BF-48BE-BC4C-077984C87242}" dt="2023-11-13T12:24:04.326" v="1460" actId="113"/>
          <ac:spMkLst>
            <pc:docMk/>
            <pc:sldMk cId="475305404" sldId="463"/>
            <ac:spMk id="3" creationId="{44C36C35-D364-D32B-B2F4-FB9E807B16D1}"/>
          </ac:spMkLst>
        </pc:spChg>
      </pc:sldChg>
      <pc:sldChg chg="addSp delSp modSp new mod modTransition modClrScheme chgLayout">
        <pc:chgData name="Mihai-Andrei Matei" userId="b2d343d94cc7345c" providerId="LiveId" clId="{5AD72608-22BF-48BE-BC4C-077984C87242}" dt="2023-11-13T14:58:36.430" v="2485"/>
        <pc:sldMkLst>
          <pc:docMk/>
          <pc:sldMk cId="3178591150" sldId="464"/>
        </pc:sldMkLst>
        <pc:spChg chg="mod">
          <ac:chgData name="Mihai-Andrei Matei" userId="b2d343d94cc7345c" providerId="LiveId" clId="{5AD72608-22BF-48BE-BC4C-077984C87242}" dt="2023-11-13T14:31:08.494" v="2121" actId="113"/>
          <ac:spMkLst>
            <pc:docMk/>
            <pc:sldMk cId="3178591150" sldId="464"/>
            <ac:spMk id="2" creationId="{5AC80B88-83C9-7933-7C84-3A51025AACAF}"/>
          </ac:spMkLst>
        </pc:spChg>
        <pc:spChg chg="mod ord">
          <ac:chgData name="Mihai-Andrei Matei" userId="b2d343d94cc7345c" providerId="LiveId" clId="{5AD72608-22BF-48BE-BC4C-077984C87242}" dt="2023-11-13T14:18:23.639" v="2120" actId="20577"/>
          <ac:spMkLst>
            <pc:docMk/>
            <pc:sldMk cId="3178591150" sldId="464"/>
            <ac:spMk id="3" creationId="{C9FB9BCC-8219-6F64-1EE8-FF8E3143BCC6}"/>
          </ac:spMkLst>
        </pc:spChg>
        <pc:spChg chg="add mod">
          <ac:chgData name="Mihai-Andrei Matei" userId="b2d343d94cc7345c" providerId="LiveId" clId="{5AD72608-22BF-48BE-BC4C-077984C87242}" dt="2023-11-13T13:23:43.494" v="1883" actId="1076"/>
          <ac:spMkLst>
            <pc:docMk/>
            <pc:sldMk cId="3178591150" sldId="464"/>
            <ac:spMk id="6" creationId="{355266FB-0114-A39F-B169-2A12739A6C5E}"/>
          </ac:spMkLst>
        </pc:spChg>
        <pc:spChg chg="add del mod">
          <ac:chgData name="Mihai-Andrei Matei" userId="b2d343d94cc7345c" providerId="LiveId" clId="{5AD72608-22BF-48BE-BC4C-077984C87242}" dt="2023-11-13T12:56:51.338" v="1605" actId="26606"/>
          <ac:spMkLst>
            <pc:docMk/>
            <pc:sldMk cId="3178591150" sldId="464"/>
            <ac:spMk id="10" creationId="{09ACCAD8-9B5B-4545-28BE-F914F954E717}"/>
          </ac:spMkLst>
        </pc:spChg>
        <pc:spChg chg="add del mod">
          <ac:chgData name="Mihai-Andrei Matei" userId="b2d343d94cc7345c" providerId="LiveId" clId="{5AD72608-22BF-48BE-BC4C-077984C87242}" dt="2023-11-13T12:56:51.338" v="1605" actId="26606"/>
          <ac:spMkLst>
            <pc:docMk/>
            <pc:sldMk cId="3178591150" sldId="464"/>
            <ac:spMk id="12" creationId="{8B5220D0-DC13-00B6-6411-86220D49739A}"/>
          </ac:spMkLst>
        </pc:spChg>
        <pc:spChg chg="add del mod">
          <ac:chgData name="Mihai-Andrei Matei" userId="b2d343d94cc7345c" providerId="LiveId" clId="{5AD72608-22BF-48BE-BC4C-077984C87242}" dt="2023-11-13T12:56:55.370" v="1607" actId="26606"/>
          <ac:spMkLst>
            <pc:docMk/>
            <pc:sldMk cId="3178591150" sldId="464"/>
            <ac:spMk id="14" creationId="{A8A55FDD-9F9D-8729-3001-10F2E16326DB}"/>
          </ac:spMkLst>
        </pc:spChg>
        <pc:spChg chg="add del mod">
          <ac:chgData name="Mihai-Andrei Matei" userId="b2d343d94cc7345c" providerId="LiveId" clId="{5AD72608-22BF-48BE-BC4C-077984C87242}" dt="2023-11-13T12:56:55.370" v="1607" actId="26606"/>
          <ac:spMkLst>
            <pc:docMk/>
            <pc:sldMk cId="3178591150" sldId="464"/>
            <ac:spMk id="15" creationId="{9084C546-91EA-B99A-CC9B-A1700E641183}"/>
          </ac:spMkLst>
        </pc:spChg>
        <pc:picChg chg="add mod">
          <ac:chgData name="Mihai-Andrei Matei" userId="b2d343d94cc7345c" providerId="LiveId" clId="{5AD72608-22BF-48BE-BC4C-077984C87242}" dt="2023-11-13T12:57:54.429" v="1621" actId="1076"/>
          <ac:picMkLst>
            <pc:docMk/>
            <pc:sldMk cId="3178591150" sldId="464"/>
            <ac:picMk id="5" creationId="{FDCF26ED-05F5-BC8D-D307-D49129CFB9C8}"/>
          </ac:picMkLst>
        </pc:picChg>
      </pc:sldChg>
      <pc:sldChg chg="modSp new mod modTransition">
        <pc:chgData name="Mihai-Andrei Matei" userId="b2d343d94cc7345c" providerId="LiveId" clId="{5AD72608-22BF-48BE-BC4C-077984C87242}" dt="2023-11-13T15:05:47.763" v="2495"/>
        <pc:sldMkLst>
          <pc:docMk/>
          <pc:sldMk cId="265185092" sldId="465"/>
        </pc:sldMkLst>
        <pc:spChg chg="mod">
          <ac:chgData name="Mihai-Andrei Matei" userId="b2d343d94cc7345c" providerId="LiveId" clId="{5AD72608-22BF-48BE-BC4C-077984C87242}" dt="2023-11-13T14:37:05.293" v="2217" actId="14100"/>
          <ac:spMkLst>
            <pc:docMk/>
            <pc:sldMk cId="265185092" sldId="465"/>
            <ac:spMk id="2" creationId="{A7132CAB-60F4-2355-10DE-0168B9312BF5}"/>
          </ac:spMkLst>
        </pc:spChg>
        <pc:spChg chg="mod">
          <ac:chgData name="Mihai-Andrei Matei" userId="b2d343d94cc7345c" providerId="LiveId" clId="{5AD72608-22BF-48BE-BC4C-077984C87242}" dt="2023-11-13T14:37:31.095" v="2226" actId="27636"/>
          <ac:spMkLst>
            <pc:docMk/>
            <pc:sldMk cId="265185092" sldId="465"/>
            <ac:spMk id="3" creationId="{4F897574-6D49-8A2D-84CE-4B220B92EE08}"/>
          </ac:spMkLst>
        </pc:spChg>
      </pc:sldChg>
      <pc:sldChg chg="modSp new mod modTransition">
        <pc:chgData name="Mihai-Andrei Matei" userId="b2d343d94cc7345c" providerId="LiveId" clId="{5AD72608-22BF-48BE-BC4C-077984C87242}" dt="2023-11-13T15:05:53.603" v="2496"/>
        <pc:sldMkLst>
          <pc:docMk/>
          <pc:sldMk cId="621529990" sldId="466"/>
        </pc:sldMkLst>
        <pc:spChg chg="mod">
          <ac:chgData name="Mihai-Andrei Matei" userId="b2d343d94cc7345c" providerId="LiveId" clId="{5AD72608-22BF-48BE-BC4C-077984C87242}" dt="2023-11-13T14:37:58.453" v="2253" actId="14100"/>
          <ac:spMkLst>
            <pc:docMk/>
            <pc:sldMk cId="621529990" sldId="466"/>
            <ac:spMk id="2" creationId="{4623282B-E046-9380-F603-551500A699B5}"/>
          </ac:spMkLst>
        </pc:spChg>
        <pc:spChg chg="mod">
          <ac:chgData name="Mihai-Andrei Matei" userId="b2d343d94cc7345c" providerId="LiveId" clId="{5AD72608-22BF-48BE-BC4C-077984C87242}" dt="2023-11-13T14:57:38.285" v="2483" actId="20577"/>
          <ac:spMkLst>
            <pc:docMk/>
            <pc:sldMk cId="621529990" sldId="466"/>
            <ac:spMk id="3" creationId="{1722B9DF-C072-EE24-B98C-E3368B3F4308}"/>
          </ac:spMkLst>
        </pc:spChg>
      </pc:sldChg>
      <pc:sldMasterChg chg="add del addSldLayout delSldLayout">
        <pc:chgData name="Mihai-Andrei Matei" userId="b2d343d94cc7345c" providerId="LiveId" clId="{5AD72608-22BF-48BE-BC4C-077984C87242}" dt="2023-11-12T20:54:24.581" v="175" actId="700"/>
        <pc:sldMasterMkLst>
          <pc:docMk/>
          <pc:sldMasterMk cId="2815454296" sldId="2147483708"/>
        </pc:sldMasterMkLst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1002741133" sldId="2147483709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3143207171" sldId="2147483710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922594516" sldId="2147483711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4263797382" sldId="2147483712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1233202389" sldId="2147483713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2076264432" sldId="2147483714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2483749220" sldId="2147483715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2811389646" sldId="2147483716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2356871161" sldId="2147483717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894044360" sldId="2147483718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2682845819" sldId="2147483719"/>
          </pc:sldLayoutMkLst>
        </pc:sldLayoutChg>
        <pc:sldLayoutChg chg="add del">
          <pc:chgData name="Mihai-Andrei Matei" userId="b2d343d94cc7345c" providerId="LiveId" clId="{5AD72608-22BF-48BE-BC4C-077984C87242}" dt="2023-11-12T20:54:24.581" v="175" actId="700"/>
          <pc:sldLayoutMkLst>
            <pc:docMk/>
            <pc:sldMasterMk cId="2815454296" sldId="2147483708"/>
            <pc:sldLayoutMk cId="2780012299" sldId="2147483720"/>
          </pc:sldLayoutMkLst>
        </pc:sldLayoutChg>
      </pc:sldMasterChg>
      <pc:sldMasterChg chg="add del addSldLayout delSldLayout">
        <pc:chgData name="Mihai-Andrei Matei" userId="b2d343d94cc7345c" providerId="LiveId" clId="{5AD72608-22BF-48BE-BC4C-077984C87242}" dt="2023-11-12T20:54:24.619" v="176" actId="700"/>
        <pc:sldMasterMkLst>
          <pc:docMk/>
          <pc:sldMasterMk cId="3183856826" sldId="2147483721"/>
        </pc:sldMasterMkLst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3755008805" sldId="2147483722"/>
          </pc:sldLayoutMkLst>
        </pc:sldLayoutChg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2129198139" sldId="2147483723"/>
          </pc:sldLayoutMkLst>
        </pc:sldLayoutChg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35839674" sldId="2147483724"/>
          </pc:sldLayoutMkLst>
        </pc:sldLayoutChg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1695790600" sldId="2147483725"/>
          </pc:sldLayoutMkLst>
        </pc:sldLayoutChg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3743349330" sldId="2147483726"/>
          </pc:sldLayoutMkLst>
        </pc:sldLayoutChg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2859816924" sldId="2147483727"/>
          </pc:sldLayoutMkLst>
        </pc:sldLayoutChg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711377095" sldId="2147483728"/>
          </pc:sldLayoutMkLst>
        </pc:sldLayoutChg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3759472544" sldId="2147483729"/>
          </pc:sldLayoutMkLst>
        </pc:sldLayoutChg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3239799330" sldId="2147483730"/>
          </pc:sldLayoutMkLst>
        </pc:sldLayoutChg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4230662428" sldId="2147483731"/>
          </pc:sldLayoutMkLst>
        </pc:sldLayoutChg>
        <pc:sldLayoutChg chg="add del">
          <pc:chgData name="Mihai-Andrei Matei" userId="b2d343d94cc7345c" providerId="LiveId" clId="{5AD72608-22BF-48BE-BC4C-077984C87242}" dt="2023-11-12T20:54:24.619" v="176" actId="700"/>
          <pc:sldLayoutMkLst>
            <pc:docMk/>
            <pc:sldMasterMk cId="3183856826" sldId="2147483721"/>
            <pc:sldLayoutMk cId="2160277002" sldId="214748373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ABEB6-B1CF-4349-8B67-923CA9F014A4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4661F1-DB81-44E4-BB5E-8CFA2BC56A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74319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38E0E6F-9F86-418E-AC36-6514D8CA4DE1}" type="slidenum">
              <a:rPr lang="en-GB" smtClean="0"/>
              <a:pPr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45444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8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32745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59F52B34-1263-5340-99D2-7468DF6FD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60C76CE-A814-A147-9C0B-27514F28EA5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6305552" y="1516008"/>
            <a:ext cx="5160433" cy="3608442"/>
          </a:xfrm>
          <a:prstGeom prst="rect">
            <a:avLst/>
          </a:prstGeom>
          <a:ln>
            <a:noFill/>
          </a:ln>
        </p:spPr>
        <p:txBody>
          <a:bodyPr/>
          <a:lstStyle>
            <a:lvl1pPr marL="0" indent="0">
              <a:buNone/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2032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2946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65726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2D55A6-6F6E-F74C-9EA0-0B5928337F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18C1E26-42A5-B440-B9C8-CEDD2A852D4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5BA9EB3-C20B-DF4F-A968-B10AB5D9013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CFCFFA-B6A2-F74A-8C54-0B36FE17B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04AC94-14D0-8B40-AC33-71C6CF7329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3664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667951-B918-894D-BB5C-B72A99F2C6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0155AD-98F2-734A-B92B-9C6661F3C0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5785D2-81B9-2F43-9E4D-DCD90694EEA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4D14-FC43-0C4F-858F-9CF6665D8C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4E1104-FF98-FB4B-B38F-9C077F967F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529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C4934C-B4C9-2A4C-B88F-D91E73D7B9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41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872BD2-5D0B-BE48-AE5D-B91BF84DDF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6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F626BB-7637-DB46-87CD-5A77DA4902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3CCEE1-9588-4642-91F6-0AC184FDD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459B8-64BF-5141-A955-95F9AB23B6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972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8149ED-0700-344B-AF7A-1FAA12702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E0A7911-5EFA-6B4D-B369-D7ED660597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518818-A7A5-334F-9BB5-DFA66F746D9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BAB2CE8-7DFC-4B40-B4C2-64F6E9FBFA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CBC5FC-F8C6-7C4C-94CD-C312E0BE0C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E5FDDFD-CB88-F141-906B-DA0E35C36F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122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1F5-AB6D-1847-9672-250A387E47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DF9861-87E1-A249-8299-7C29BE7639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9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E8CB95E-5618-844C-9757-B733223DB9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9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577E6FB-192F-AE40-AEC5-D27B01360C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275A479-214E-D54F-8170-2D3F57C984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631FE86-DB76-8547-829A-D16D296EA3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7C808-3559-C84E-ADFE-CCB80B260D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519476-8DF1-314F-A373-B7B26111A9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78471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A8C171-7289-D249-A793-DE9F5EB81D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374DBDE-AF66-704B-98B2-37FDC1193E8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370EF4-5D33-D84F-AB32-3D385BC1E0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4884FD-90BC-1A43-9B75-28B27C166D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69206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1A62C1-3DEA-5546-9E5E-C32410A1B5D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F570D8-3B80-564F-929A-04BEC36B70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58973F-C520-6D4D-A4B2-CF1EF89EF3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0124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D79CFF-BF8F-F744-B9EE-60193117DA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6C392F-8BA6-C843-BFA2-37A235A7CC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8608ED9-A011-4342-B842-18012F2EC2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6CEA99-61DA-0A49-BCD4-AB1492700F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D48789-EEBB-4C4E-8064-2E64AF75EF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A39AF6-375A-F64D-85EE-A8E0181556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70927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BC32E7-F382-9F46-9FA8-FE1B6E22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9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8F85F5-1E2C-EA48-A168-AA871577DB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8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341BF9-8683-A247-94F0-3F8EAD5B70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9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E2EBB5-B5D0-C645-B0DC-15CFC0D9C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D121C38-F234-5640-81F2-7023DE9ECC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6311F-C9BC-A04C-90E6-58694A8DB5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5213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BE4A9D-2A4B-E242-AD73-2213273B5F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8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EF8B4BA-D763-A749-B180-F12D47DD8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9FC624-76C3-9848-B506-CB4DF01315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1B07F3-6F8C-304D-B01C-87FA8B3D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749C26-FC13-B042-8323-29B4ED26C1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70360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331CA3-6867-2B41-A4AC-AE41453A33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CC6E175-D0C1-6F4F-BBCE-07E66A026E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2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1061C9-1FDF-BB42-9982-77DF7AF43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F07C6424-41DD-AF49-8D0A-B20A782F8B5F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9E19CD-FADD-E442-BE32-978030C69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3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8F8E86-7E3C-5045-B990-0EB986A57F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3"/>
            <a:ext cx="2743200" cy="365125"/>
          </a:xfrm>
          <a:prstGeom prst="rect">
            <a:avLst/>
          </a:prstGeom>
        </p:spPr>
        <p:txBody>
          <a:bodyPr/>
          <a:lstStyle/>
          <a:p>
            <a:fld id="{A84A00CC-2EDA-8848-B653-96D574BDC1D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5067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2" y="1516011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1875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728121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5973B-0617-EF4E-B8BA-63C0CB6CF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96FA2-1610-8644-A46F-A1F0404166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1632FC-BFB2-3A43-8489-9556F79A1B5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227885-DFCC-AC4E-9AA9-B19EAD3FA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A20796-B193-A04C-9EFF-19756A579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59077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A49A3-4F36-9940-9066-5FFBFF416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005FF9-2955-4A45-9B9A-ECB15C4D4D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F3DD13-0DF7-B143-9A75-A1333935E0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0F5F61-03FC-5E4D-A2D5-786169F71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7D202A-85BC-164E-9912-0D5A29F86B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68078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FD5AEB-C1B5-334A-9377-51368A72C8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C7F90-1245-5E4D-92C9-8F3C02CE7E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5A92210-4E7D-D545-8210-0D9E5F2B059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7020C-CF8C-874F-8F7D-4F95EF5AE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AB886C-9302-1144-AD86-2FF68AFF5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7305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A6B11-C7D8-2749-9426-1E386E7DAC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8387C-9E05-3D48-9519-17AE87F15B5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120914-3064-B241-86C3-34F117DC3D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60EFB3-14AA-E74A-BE69-6864AFF5FA3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E77BD3-2B44-7B48-9232-ADA469110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8D5B23-1B5C-CF46-B1C6-1F4B02481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18139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8C20E9-D997-4A46-81FA-88A2A3F99E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05FF20-EFC8-7342-A4EE-935B814196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CD2759-7C27-8D4B-8D26-072A4D0A59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BAF52A-C1D2-4A4A-A681-6D63C1BD2F7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82DE55A-B71E-BA41-90D3-2976D4458E4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6DD9C76-21EA-6248-90F9-7A300362D5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DA9195B-0651-574C-8781-D551D21A91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9E0110E-9732-A140-8ECA-B7817FB86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28686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87FEDE-5922-0B45-B788-0D7D57AC3A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1C1EC47-E33E-D54E-9EEA-C3A7B70D27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948AD1-BF27-A948-88FF-2DA2B603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0ED372-A8C4-3742-ABA0-D80BD44220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383178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37BA7C-5C50-FC46-8459-FFD45D09F08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CE0E85-3D60-2E45-B2A8-AF03F1705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319475-D5FB-9B49-987C-89F08A93F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536770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D3232-B722-DC40-A650-A55D07AE31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ED0E3E-EF3F-F044-8662-647F8EA0A3D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D01F15-9474-B049-9462-3E2BABACC5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53BC6-051F-444F-AD9A-4C2A8669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E365583-E373-B940-8238-DEB57E2FD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FE136-665B-7540-AD01-230AE2421E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08849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C6D91-043A-DC40-9990-1D2F1DD39E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53CB045-C2D7-4747-82DF-AAAF51D5DB0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A632F0D-BDC5-0846-BD6E-0E29AB4B2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9E92B8-6A96-F048-8214-476C2AB23F3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A0D68D-0C4D-2842-B1FF-77B6B1F09E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E086E4-267A-744B-8F48-069154009E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84059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3AFD1-A60D-7749-B561-5B4522AD7A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F7E477-22BF-1D4C-8447-04EB5093E9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67D9CA-A248-2C49-83E5-8B28A9D15E4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FE155C-A8F2-834B-AE93-3A757E848C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5F338A-A5BB-2740-8547-26EE98F6B0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677538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FD3409A-915E-9648-BA65-2EA8FF736F1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039DD88-072B-B947-979D-A153BB3B3D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98F075-D74E-7847-9BF2-CC8442DCECE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0699C4-6F46-9C4C-BDEC-A74A8E75F2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5D6642-D80E-FC44-8915-3EE693353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014648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767B45-ECB7-B761-365F-49515F5A7D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66AA8D4-B292-BED7-B2D4-4BA22350227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79897-EEE4-689F-D72D-AE6D5B988E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91F295-A478-D2F1-3EAC-C0C8449B1E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454DFA7-3BE5-3E4F-5D8D-EF4D811348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174025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61FDD6-D066-D164-0FF4-3A595F5D1A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B28C6-A133-2449-51B5-5DAA9B3E5E9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03EA7-1117-F5E8-739E-886FC3549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022EAE-808E-A7FC-3A14-7B5E8E9C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5D8F74-B179-2E74-472C-078B9C48B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455010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873543-34AF-B677-7E44-C64A8D6B86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F1EB58-37A0-B131-19D1-E2551FDCDB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412259-8162-754A-98FF-4C19A482DF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87EFB-A3DE-6602-B3D2-52BD77C5C6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8C94FB-6AAB-C691-CC42-61BAAF47F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569314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5CA37-A47D-291C-94D1-2EB0138F4C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FAF8E0-5EA9-3D1A-4C6D-E3FF57E181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481FF0-15DC-97BE-1AD6-44C8E96872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84278D-B54A-45EC-581C-81FB57C1C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1DB3AE-95C3-4195-18E1-A94283797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A7CA4C2-1BC6-E203-21D2-3591B14EF6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36115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AD950A-9C2C-6299-BB74-109C76E53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F2AC0BC-5C62-3C5B-2CB2-21F0AA445F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EB80E72-716D-F0C2-0BE0-5321384279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B2B573-9987-FA5C-F5D6-EB9A72C1E4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C712CAC-F86E-DD50-6A8C-CDD7A0B0049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4DB41A-3C77-CBBA-85FE-207919596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2E771C1-3F5B-40E2-3A38-3F8C37EF4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3A8478-F5E2-D073-8654-D97CD159F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07806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ECA0A-1D41-DDEA-EF25-75DA9E39D3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38188B-EAB6-9E08-04B2-23083835B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B92C06-F588-4B03-7E57-5A3EA0B48A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2F1327-7106-99D3-E22D-C319F5638C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93064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D9C42E6-84E1-BCD3-6DB9-C1837C5EA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7BE532C-DC95-71ED-F9A2-A704AE3ABB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A3B10A-2090-1DA1-ED27-201FEE193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7337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B4B712-341C-7F74-978D-14F5FDC9D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32246F-CD03-12D8-E289-4212060363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4CD1E8B-4D4B-AC2E-A423-A97F96CBD2B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5EF63A-DC73-C408-5DEB-65149B226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79EEA5-45F8-C360-11B7-1B3A0BB730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B3B042-2717-DA9C-7AA1-5E39DBF211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80321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BD2618-0948-066D-D823-4D6119634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49BF5B-B069-B3D3-0E9F-8C6114F6E5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8BCC1B6-BE91-5D76-B359-F5743E8404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BCA8D2-DE58-31FE-0082-EAE91257F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B7D155-86DB-F6AC-1C5A-6DD8EC32C4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BF1445-27D3-B4F6-88EC-272DF59DA7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6343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371B7-E5F6-2542-4796-354F25744D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8D249E-57CF-0B48-8469-B0719A1B59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9F3E50-93D4-0214-11DD-3D9068D891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7CAEE4-878F-C9A1-6FBB-838DA545A4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5E3A1C-BB5C-5C28-A6BA-BCD067F996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77239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BE94D8-8708-3326-B32F-81519D9C74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34B21CD-4150-1203-E795-F66C0FCEBD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9B3CE4-9EC4-66BD-F6FE-96AA2B6B9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6D18D3-F368-B25E-827F-23963568D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D89DE7-7FD6-FC2F-A675-8D8681856E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10181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2300975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274113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blue screen with white text&#10;&#10;Description automatically generated">
            <a:extLst>
              <a:ext uri="{FF2B5EF4-FFF2-40B4-BE49-F238E27FC236}">
                <a16:creationId xmlns:a16="http://schemas.microsoft.com/office/drawing/2014/main" id="{0D62BA6E-5B36-0752-44CD-C64805A451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20717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259451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3797382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3202389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626443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3749220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138964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87116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04436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84581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BF0BA9FB-2FDB-7E46-981B-3CC0ADD4E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10744199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001229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16913E-039A-2149-4741-B8591ED769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894EEC8-388A-33B4-D4FD-E68E26E6763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C0FFCB-93C8-78A4-51B8-70D9BE5297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F19CCF-22B5-9389-7D85-A8C4450D8D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244A5F-0355-1676-A299-B7A6B663C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500880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7886B-9B0D-1A77-0296-5455790C2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19E5A6-9E91-D89D-3300-FF8D6E300C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477B7-42D1-33DE-684E-926CCDB85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9508F3-BB50-296B-CF0D-F5D6859B9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9153CC-E956-C64F-05BE-4B14DD3B1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198139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70B797-2F89-538A-09EE-F4BDD73174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F5E09BD-D78A-2378-07C8-9AB84D363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C7E176-E036-9671-426F-CE83CA66C5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FDA4D1-10E6-21F0-16E5-881F0276D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2204284-2F6A-A66A-1A8F-FAFDD175F7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39674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83B3DE-13A1-616E-84B5-E77D2F1CC3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9E62F8-256C-A05F-D248-9CF8A7A5300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8BDD5-29BB-7699-AF0F-AF4E0AF9E6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36ED8E4-A071-C229-257A-6D417B5C1F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5521AD-5538-0356-7AB4-2EC179D614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6168449-7CA2-A451-81F2-C2C145E7E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790600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901E71-70B2-C517-BBD6-ACDF42503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15786F-C830-06A1-FA7D-29AC8E4DD5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D3140-0917-924C-547C-187B1366A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F9A0479-196A-8FAE-8FF8-06A56A821F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C33F88A-AD85-CC52-41FF-A5BD38315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FC93942-43D4-BB2A-22FE-D13B8CE08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881C794-C4BF-BF49-C827-7B521D822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C5924B-ED7E-9756-41FA-1436448F4E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3349330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453D4-0FAB-6F25-0558-6A8A3D96FA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3F6A44-C593-6A7A-99AC-E1A0BCD3C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64AE85-DDE8-BBC6-A4B2-63B9433E7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AB8D453-EBBA-EE30-A8AA-740FE2D6F4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981692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8E7434-FCF2-E50C-C4A2-6FCE02C29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A03123-9034-D97D-3C7F-4132DCEEA1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D13E24-275A-537F-4BBD-8212CB34A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377095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8B0D98-2B82-E6D9-4987-2C7C08EB0C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CDD6CF0-8985-AC41-2ACF-9458ED04C2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E6B9C27-51D5-2A7D-CF4C-1AEF5DB37B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73B1F9-11EB-8313-B676-3A7F29A582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F40189-76F9-E972-B702-D33B90C574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C6D6C0-5728-92A2-BDA5-D01EC15C26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9472544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7EEF05-2E80-0AD1-0CB1-3D92CB358F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E333B6C-74FE-596F-A71F-77ABE0C470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1F7B152-36E0-B77F-CB19-A0DB35B31D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242735-B875-F255-92F6-F3E362547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198C3B-9D87-E657-06D4-C178BCFB45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E4894E-DC66-2E1B-C5D9-232D3DA54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79933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1EBDD1-AB72-F52D-B626-CD67303A0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FE925-6C37-A8D7-0449-EA91459AC6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471EA7-C4CC-7E3B-2180-FCBCA02142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D1488E-0259-6321-8D9D-96EB13D74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219974-3295-4978-072C-0E729FBD1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066242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7ACA418-0C41-46E3-3D9C-291B397D98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C138515-1189-1376-3018-AC7BDB35C62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369115-C55B-CE6A-097F-3EF8503A39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9F1E6B-445D-CA46-80DE-7864B0ECB295}" type="datetimeFigureOut">
              <a:rPr lang="en-US" smtClean="0"/>
              <a:t>11/13/2023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705DE-ACC3-1B62-BACC-DC7C234357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0F0302-09E5-FA73-3194-C14DE02911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D02D7D-548A-4643-87FF-2466158C250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02770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7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5.xml"/><Relationship Id="rId12" Type="http://schemas.openxmlformats.org/officeDocument/2006/relationships/slideLayout" Target="../slideLayouts/slideLayout40.xml"/><Relationship Id="rId2" Type="http://schemas.openxmlformats.org/officeDocument/2006/relationships/slideLayout" Target="../slideLayouts/slideLayout30.xml"/><Relationship Id="rId1" Type="http://schemas.openxmlformats.org/officeDocument/2006/relationships/slideLayout" Target="../slideLayouts/slideLayout29.xml"/><Relationship Id="rId6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2.xml"/><Relationship Id="rId9" Type="http://schemas.openxmlformats.org/officeDocument/2006/relationships/slideLayout" Target="../slideLayouts/slideLayout37.xml"/><Relationship Id="rId14" Type="http://schemas.openxmlformats.org/officeDocument/2006/relationships/image" Target="../media/image5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4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2" Type="http://schemas.openxmlformats.org/officeDocument/2006/relationships/slideLayout" Target="../slideLayouts/slideLayout42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image" Target="../media/image7.jpg"/><Relationship Id="rId10" Type="http://schemas.openxmlformats.org/officeDocument/2006/relationships/slideLayout" Target="../slideLayouts/slideLayout50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image" Target="../media/image6.jp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image" Target="../media/image6.jpg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7659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65277B58-6235-064D-97B2-D0F4DEB59BA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07045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94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alendar&#10;&#10;Description automatically generated with low confidence">
            <a:extLst>
              <a:ext uri="{FF2B5EF4-FFF2-40B4-BE49-F238E27FC236}">
                <a16:creationId xmlns:a16="http://schemas.microsoft.com/office/drawing/2014/main" id="{3B2201CD-8F67-7B41-B60B-AFDD0004B68A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936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3047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62A00376-38CB-5547-8DDE-248B1E7270B7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775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331DEDA-3491-BF5C-5088-B7C61CBCD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C58FA6-6F55-3223-55E6-2B5BE6B0C6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E20588-9516-CC51-AD30-FF25CEC3076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257E5F-5DAC-4208-83EB-E061D6651EA5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E9EA041-1FF9-06AE-899C-1D7DE4433BD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49C994-615E-87AA-EAD0-D3EBBDC309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774A7-DABE-45CA-94B0-E8AF5A758DFE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0B417ED-E717-3086-033F-C1B9C7E81872}"/>
              </a:ext>
            </a:extLst>
          </p:cNvPr>
          <p:cNvSpPr txBox="1"/>
          <p:nvPr/>
        </p:nvSpPr>
        <p:spPr>
          <a:xfrm>
            <a:off x="3048000" y="3108144"/>
            <a:ext cx="6096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b="1" dirty="0"/>
              <a:t>Download the module handbook from Moodle and review the module handbook</a:t>
            </a:r>
          </a:p>
        </p:txBody>
      </p:sp>
      <p:pic>
        <p:nvPicPr>
          <p:cNvPr id="10" name="Picture 9" descr="A blue and white background with white text">
            <a:extLst>
              <a:ext uri="{FF2B5EF4-FFF2-40B4-BE49-F238E27FC236}">
                <a16:creationId xmlns:a16="http://schemas.microsoft.com/office/drawing/2014/main" id="{F5A30383-786C-3D65-82C7-051CA97D21A5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703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  <p:sldLayoutId id="2147483707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screen with white text">
            <a:extLst>
              <a:ext uri="{FF2B5EF4-FFF2-40B4-BE49-F238E27FC236}">
                <a16:creationId xmlns:a16="http://schemas.microsoft.com/office/drawing/2014/main" id="{5C71E0FF-3A0B-1CA7-911C-7677E1747DD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454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8BCAE4-E4DF-56DA-A567-0D05449D4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FC735F-9803-259C-18EA-C03700DE63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0C043A-F9F6-2403-EEB1-C6BC3D5A43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4154B-04FC-4633-BD43-0C1D80178E1C}" type="datetimeFigureOut">
              <a:rPr lang="en-GB" smtClean="0"/>
              <a:t>13/11/2023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CEE623-190A-71D3-79DE-892556427F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D25559-A655-D606-8FC4-CBEFF924C2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61792D-5A63-4B20-B82F-9B479457EE8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85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  <p:sldLayoutId id="2147483730" r:id="rId9"/>
    <p:sldLayoutId id="2147483731" r:id="rId10"/>
    <p:sldLayoutId id="214748373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rriott.com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6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rriot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3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stockphoto.com/" TargetMode="External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allpaperflare.com/" TargetMode="External"/><Relationship Id="rId7" Type="http://schemas.openxmlformats.org/officeDocument/2006/relationships/hyperlink" Target="http://www.ifco.com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41.xml"/><Relationship Id="rId6" Type="http://schemas.openxmlformats.org/officeDocument/2006/relationships/image" Target="../media/image15.jpg"/><Relationship Id="rId5" Type="http://schemas.openxmlformats.org/officeDocument/2006/relationships/hyperlink" Target="http://www.smartmanager.com/" TargetMode="External"/><Relationship Id="rId4" Type="http://schemas.openxmlformats.org/officeDocument/2006/relationships/image" Target="../media/image14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hyperlink" Target="http://www.marriott.com/" TargetMode="External"/><Relationship Id="rId1" Type="http://schemas.openxmlformats.org/officeDocument/2006/relationships/slideLayout" Target="../slideLayouts/slideLayout54.xml"/><Relationship Id="rId6" Type="http://schemas.openxmlformats.org/officeDocument/2006/relationships/hyperlink" Target="http://www.serve360.marriott.com/" TargetMode="External"/><Relationship Id="rId5" Type="http://schemas.openxmlformats.org/officeDocument/2006/relationships/image" Target="../media/image17.png"/><Relationship Id="rId4" Type="http://schemas.openxmlformats.org/officeDocument/2006/relationships/hyperlink" Target="http://www.ogocindia.com/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4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p.edu/" TargetMode="External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5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onwinlocks.com/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4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gocindia.com/en/company-profile/11-csr" TargetMode="External"/><Relationship Id="rId13" Type="http://schemas.openxmlformats.org/officeDocument/2006/relationships/hyperlink" Target="https://www.emerald.com/insight/content/doi/10.1108/IJCHM-03-2015-0163/full/html" TargetMode="External"/><Relationship Id="rId3" Type="http://schemas.openxmlformats.org/officeDocument/2006/relationships/hyperlink" Target="https://smartermanager.com/blog/foster-customer-satisfaction/" TargetMode="External"/><Relationship Id="rId7" Type="http://schemas.openxmlformats.org/officeDocument/2006/relationships/hyperlink" Target="https://www.marriott.com/en-gb/hotels/lonwd-delta-hotels-waltham-abbey/overview/" TargetMode="External"/><Relationship Id="rId12" Type="http://schemas.openxmlformats.org/officeDocument/2006/relationships/hyperlink" Target="https://www.bonwinlocks.com/Article/hotelintelligent.html" TargetMode="External"/><Relationship Id="rId2" Type="http://schemas.openxmlformats.org/officeDocument/2006/relationships/hyperlink" Target="https://www.wallpaperflare.com/person-holding-earth-illustration-sustainability-energy-globe-wallpaper-zpsss" TargetMode="External"/><Relationship Id="rId1" Type="http://schemas.openxmlformats.org/officeDocument/2006/relationships/slideLayout" Target="../slideLayouts/slideLayout54.xml"/><Relationship Id="rId6" Type="http://schemas.openxmlformats.org/officeDocument/2006/relationships/hyperlink" Target="https://www.marriott.com/about/culture-and-values/history.mi" TargetMode="External"/><Relationship Id="rId11" Type="http://schemas.openxmlformats.org/officeDocument/2006/relationships/hyperlink" Target="https://wp.wwu.edu/marketing474gill/tag/ecological-footprint/" TargetMode="External"/><Relationship Id="rId5" Type="http://schemas.openxmlformats.org/officeDocument/2006/relationships/hyperlink" Target="https://www.istockphoto.com/illustrations/energy-efficient" TargetMode="External"/><Relationship Id="rId10" Type="http://schemas.openxmlformats.org/officeDocument/2006/relationships/hyperlink" Target="https://bstrategyhub.com/grab-your-mortar-pestle-analysis-explained/" TargetMode="External"/><Relationship Id="rId4" Type="http://schemas.openxmlformats.org/officeDocument/2006/relationships/hyperlink" Target="https://www.ifco.com/how-to-generate-more-cost-savings-in-2018/" TargetMode="External"/><Relationship Id="rId9" Type="http://schemas.openxmlformats.org/officeDocument/2006/relationships/hyperlink" Target="https://serve360.marriott.com/wp-content/uploads/2019/10/Serve-360-goals-page-tabloid_2-updated-20180916-English.pdf" TargetMode="External"/><Relationship Id="rId14" Type="http://schemas.openxmlformats.org/officeDocument/2006/relationships/hyperlink" Target="https://www.scopus.com/record/display.uri?eid=2-s2.0-13244270100&amp;origin=inward&amp;txGid=5252ed741a58d34ccb1bbefb34ccc8b5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ncedirect.com/science/article/abs/pii/S0278431911000983?via%3Dihub" TargetMode="External"/><Relationship Id="rId2" Type="http://schemas.openxmlformats.org/officeDocument/2006/relationships/hyperlink" Target="https://r3.vlereader.com/EpubReader?ean=1782806268372" TargetMode="External"/><Relationship Id="rId1" Type="http://schemas.openxmlformats.org/officeDocument/2006/relationships/slideLayout" Target="../slideLayouts/slideLayout54.xml"/><Relationship Id="rId6" Type="http://schemas.openxmlformats.org/officeDocument/2006/relationships/hyperlink" Target="http://dx.doi.org/10.5772/intechopen.85907" TargetMode="External"/><Relationship Id="rId5" Type="http://schemas.openxmlformats.org/officeDocument/2006/relationships/hyperlink" Target="https://article.nadiapub.com/IJCA/vol8_no2/11.pdf" TargetMode="External"/><Relationship Id="rId4" Type="http://schemas.openxmlformats.org/officeDocument/2006/relationships/hyperlink" Target="https://www.environmentenergyleader.com/2021/01/marriott-taps-artificial-intelligence-for-hvac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0071143-2695-3107-0F6F-0133C9ABD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547100" cy="4372144"/>
          </a:xfrm>
        </p:spPr>
        <p:txBody>
          <a:bodyPr anchor="ctr">
            <a:norm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Energy Efficiency at Delta Marriott Waltham Abbey</a:t>
            </a:r>
            <a:br>
              <a:rPr lang="en-GB" sz="3600" b="1" dirty="0">
                <a:solidFill>
                  <a:schemeClr val="bg1"/>
                </a:solidFill>
              </a:rPr>
            </a:br>
            <a:br>
              <a:rPr lang="en-GB" sz="3600" b="1" dirty="0">
                <a:solidFill>
                  <a:schemeClr val="bg1"/>
                </a:solidFill>
              </a:rPr>
            </a:br>
            <a:r>
              <a:rPr lang="en-GB" sz="3600" b="1" dirty="0">
                <a:solidFill>
                  <a:schemeClr val="bg1"/>
                </a:solidFill>
              </a:rPr>
              <a:t>BMIH6001</a:t>
            </a:r>
            <a:br>
              <a:rPr lang="en-GB" sz="1800" b="1" dirty="0">
                <a:solidFill>
                  <a:schemeClr val="bg1"/>
                </a:solidFill>
              </a:rPr>
            </a:br>
            <a:r>
              <a:rPr lang="en-GB" sz="1800" b="1" dirty="0">
                <a:solidFill>
                  <a:schemeClr val="bg1"/>
                </a:solidFill>
              </a:rPr>
              <a:t>-Contemporary Themes-</a:t>
            </a:r>
            <a:br>
              <a:rPr lang="en-GB" sz="2400" b="1" dirty="0">
                <a:solidFill>
                  <a:schemeClr val="bg1"/>
                </a:solidFill>
              </a:rPr>
            </a:b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Lecturer : Lola Villard-Coles</a:t>
            </a:r>
            <a:br>
              <a:rPr lang="en-GB" sz="2400" b="1" dirty="0">
                <a:solidFill>
                  <a:schemeClr val="bg1"/>
                </a:solidFill>
              </a:rPr>
            </a:br>
            <a:r>
              <a:rPr lang="en-GB" sz="2400" b="1" dirty="0">
                <a:solidFill>
                  <a:schemeClr val="bg1"/>
                </a:solidFill>
              </a:rPr>
              <a:t>Student : </a:t>
            </a:r>
            <a:r>
              <a:rPr lang="en-GB" sz="2400" b="1">
                <a:solidFill>
                  <a:schemeClr val="bg1"/>
                </a:solidFill>
              </a:rPr>
              <a:t>Mihai-Andrei Matei (2021030)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3" name="Picture 2" descr="A logo for a hotel&#10;&#10;Description automatically generated">
            <a:extLst>
              <a:ext uri="{FF2B5EF4-FFF2-40B4-BE49-F238E27FC236}">
                <a16:creationId xmlns:a16="http://schemas.microsoft.com/office/drawing/2014/main" id="{B759F588-D70F-5A8B-F6FA-4823F9CDBD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0847" y="176463"/>
            <a:ext cx="2120732" cy="21207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6260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C80B88-83C9-7933-7C84-3A51025AAC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/>
          <a:p>
            <a:r>
              <a:rPr lang="en-GB" b="1" dirty="0"/>
              <a:t>Marriott – How it started ?</a:t>
            </a:r>
          </a:p>
        </p:txBody>
      </p:sp>
      <p:pic>
        <p:nvPicPr>
          <p:cNvPr id="5" name="Picture 4" descr="A couple of men standing in front of a window&#10;&#10;Description automatically generated">
            <a:extLst>
              <a:ext uri="{FF2B5EF4-FFF2-40B4-BE49-F238E27FC236}">
                <a16:creationId xmlns:a16="http://schemas.microsoft.com/office/drawing/2014/main" id="{FDCF26ED-05F5-BC8D-D307-D49129CFB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2025" y="989012"/>
            <a:ext cx="7206509" cy="3681663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FB9BCC-8219-6F64-1EE8-FF8E3143BC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486526"/>
            <a:ext cx="3932237" cy="3382462"/>
          </a:xfrm>
        </p:spPr>
        <p:txBody>
          <a:bodyPr>
            <a:normAutofit/>
          </a:bodyPr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Founded in 1927 by J. Willard and Alice Marriott, originating from a humble root beer stand (</a:t>
            </a:r>
            <a:r>
              <a:rPr lang="en-GB" dirty="0">
                <a:hlinkClick r:id="rId3"/>
              </a:rPr>
              <a:t>www.marriott.com</a:t>
            </a:r>
            <a:r>
              <a:rPr lang="en-GB" dirty="0"/>
              <a:t>).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Commenced a transformative journey, prioritizing exceptional guest experiences and innovation.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dirty="0"/>
              <a:t>Over 8500 properties worldwide; 31 brands.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55266FB-0114-A39F-B169-2A12739A6C5E}"/>
              </a:ext>
            </a:extLst>
          </p:cNvPr>
          <p:cNvSpPr txBox="1"/>
          <p:nvPr/>
        </p:nvSpPr>
        <p:spPr>
          <a:xfrm>
            <a:off x="7200900" y="538440"/>
            <a:ext cx="27305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www.marriott.com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78591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E0B0E04-72FE-33CD-8727-0B76625BD11C}"/>
              </a:ext>
            </a:extLst>
          </p:cNvPr>
          <p:cNvSpPr txBox="1"/>
          <p:nvPr/>
        </p:nvSpPr>
        <p:spPr>
          <a:xfrm>
            <a:off x="4355656" y="1085455"/>
            <a:ext cx="7323976" cy="41242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Introduction</a:t>
            </a:r>
          </a:p>
          <a:p>
            <a:endParaRPr lang="en-GB" b="1" dirty="0"/>
          </a:p>
          <a:p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Location</a:t>
            </a:r>
            <a:r>
              <a:rPr lang="en-GB" dirty="0"/>
              <a:t>: Waltham Cross, Hertfordshire, close to Stansted Airport and central London.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Recent Revitalization</a:t>
            </a:r>
            <a:r>
              <a:rPr lang="en-GB" dirty="0"/>
              <a:t>: Comprehensive property refurbishment to meet modern guest expectations.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Sustainability Commitment</a:t>
            </a:r>
            <a:r>
              <a:rPr lang="en-GB" dirty="0"/>
              <a:t>: Reflects a carbon footprint of 17.72 kg per room night and a water footprint of 424.97 litres per room night. (</a:t>
            </a:r>
            <a:r>
              <a:rPr lang="en-GB" dirty="0">
                <a:hlinkClick r:id="rId3"/>
              </a:rPr>
              <a:t>www.marriott.com</a:t>
            </a:r>
            <a:r>
              <a:rPr lang="en-GB" dirty="0"/>
              <a:t>)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Ongoing Challenges</a:t>
            </a:r>
            <a:r>
              <a:rPr lang="en-GB" dirty="0"/>
              <a:t>: Persisting legacy systems like aging air conditioning and inefficient lighting.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Research Aim</a:t>
            </a:r>
            <a:r>
              <a:rPr lang="en-GB" dirty="0"/>
              <a:t>: Explore enhancing energy efficiency within refurbishment for sustainable hospitality, beyond immediate guest comforts.</a:t>
            </a:r>
          </a:p>
        </p:txBody>
      </p:sp>
      <p:pic>
        <p:nvPicPr>
          <p:cNvPr id="12" name="Picture 11" descr="A building with a round roof&#10;&#10;Description automatically generated with medium confidence">
            <a:extLst>
              <a:ext uri="{FF2B5EF4-FFF2-40B4-BE49-F238E27FC236}">
                <a16:creationId xmlns:a16="http://schemas.microsoft.com/office/drawing/2014/main" id="{A5A1B841-9460-F8EB-8CBB-A171CA65C0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38" y="76993"/>
            <a:ext cx="3931820" cy="2843288"/>
          </a:xfrm>
          <a:prstGeom prst="rect">
            <a:avLst/>
          </a:prstGeom>
        </p:spPr>
      </p:pic>
      <p:pic>
        <p:nvPicPr>
          <p:cNvPr id="14" name="Picture 13" descr="A building with a lawn and a lawn&#10;&#10;Description automatically generated with medium confidence">
            <a:extLst>
              <a:ext uri="{FF2B5EF4-FFF2-40B4-BE49-F238E27FC236}">
                <a16:creationId xmlns:a16="http://schemas.microsoft.com/office/drawing/2014/main" id="{099C818B-A4AF-F54B-0821-C628D2C5483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538" y="3009059"/>
            <a:ext cx="3931820" cy="2616916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1FA44EE0-5050-C5C4-1D7B-DBE644BF6CE5}"/>
              </a:ext>
            </a:extLst>
          </p:cNvPr>
          <p:cNvSpPr txBox="1"/>
          <p:nvPr/>
        </p:nvSpPr>
        <p:spPr>
          <a:xfrm>
            <a:off x="4355656" y="406400"/>
            <a:ext cx="2017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www.marriott.com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37417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8A07756-BC21-5209-4DF0-4FC356574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878" y="630994"/>
            <a:ext cx="10418135" cy="793824"/>
          </a:xfrm>
        </p:spPr>
        <p:txBody>
          <a:bodyPr anchor="ctr">
            <a:noAutofit/>
          </a:bodyPr>
          <a:lstStyle/>
          <a:p>
            <a:r>
              <a:rPr lang="en-GB" sz="3200" b="1" dirty="0">
                <a:solidFill>
                  <a:schemeClr val="bg1"/>
                </a:solidFill>
              </a:rPr>
              <a:t>Energy efficiency at Delta Marriott Waltham Abbey</a:t>
            </a:r>
            <a:br>
              <a:rPr lang="en-GB" sz="3200" dirty="0"/>
            </a:br>
            <a:br>
              <a:rPr lang="en-GB" sz="3200" dirty="0"/>
            </a:br>
            <a:endParaRPr lang="en-GB" sz="3200" dirty="0"/>
          </a:p>
        </p:txBody>
      </p:sp>
      <p:sp>
        <p:nvSpPr>
          <p:cNvPr id="9" name="Subtitle 2">
            <a:extLst>
              <a:ext uri="{FF2B5EF4-FFF2-40B4-BE49-F238E27FC236}">
                <a16:creationId xmlns:a16="http://schemas.microsoft.com/office/drawing/2014/main" id="{8782200D-F3C0-6473-F334-2DCE8D46EA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10878" y="1158950"/>
            <a:ext cx="6274981" cy="4819725"/>
          </a:xfrm>
        </p:spPr>
        <p:txBody>
          <a:bodyPr>
            <a:no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bg1"/>
                </a:solidFill>
              </a:rPr>
              <a:t>Emphasizes the hotel's commitment to sustainable practices and their influence on operations and guest satisfaction.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bg1"/>
                </a:solidFill>
              </a:rPr>
              <a:t>Explores the alignment of sustainability initiatives with broader refurbishment strategies and economic objectives within the industry.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bg1"/>
                </a:solidFill>
              </a:rPr>
              <a:t>Details specific energy efficiency initiatives at Delta Marriott Waltham Abbey and their impact on performance and guest experience.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bg1"/>
                </a:solidFill>
              </a:rPr>
              <a:t>Identifies challenges and barriers faced in pursuing greater energy efficiency, concluding with recommendations and best practices for the hotel and the industry (</a:t>
            </a:r>
            <a:r>
              <a:rPr lang="en-GB" sz="1800" dirty="0" err="1">
                <a:solidFill>
                  <a:schemeClr val="bg1"/>
                </a:solidFill>
              </a:rPr>
              <a:t>Tsoutsos</a:t>
            </a:r>
            <a:r>
              <a:rPr lang="en-GB" sz="1800" dirty="0">
                <a:solidFill>
                  <a:schemeClr val="bg1"/>
                </a:solidFill>
              </a:rPr>
              <a:t> &amp; </a:t>
            </a:r>
            <a:r>
              <a:rPr lang="en-GB" sz="1800" dirty="0" err="1">
                <a:solidFill>
                  <a:schemeClr val="bg1"/>
                </a:solidFill>
              </a:rPr>
              <a:t>Samboulis</a:t>
            </a:r>
            <a:r>
              <a:rPr lang="en-GB" sz="1800" dirty="0">
                <a:solidFill>
                  <a:schemeClr val="bg1"/>
                </a:solidFill>
              </a:rPr>
              <a:t>, 2005).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chemeClr val="bg1"/>
                </a:solidFill>
              </a:rPr>
              <a:t>Aims to shed light on the journey towards sustainable hospitality and the important role of energy efficiency within this context.</a:t>
            </a:r>
            <a:endParaRPr lang="en-US" sz="1800" dirty="0">
              <a:solidFill>
                <a:schemeClr val="bg1"/>
              </a:solidFill>
            </a:endParaRPr>
          </a:p>
        </p:txBody>
      </p:sp>
      <p:pic>
        <p:nvPicPr>
          <p:cNvPr id="7" name="Picture 6" descr="A light bulb with a lightbulb on it&#10;&#10;Description automatically generated">
            <a:extLst>
              <a:ext uri="{FF2B5EF4-FFF2-40B4-BE49-F238E27FC236}">
                <a16:creationId xmlns:a16="http://schemas.microsoft.com/office/drawing/2014/main" id="{BAB40228-D3E2-15BC-0E98-B46137D1C6E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023"/>
          <a:stretch/>
        </p:blipFill>
        <p:spPr>
          <a:xfrm>
            <a:off x="6618768" y="1027906"/>
            <a:ext cx="5181600" cy="4351338"/>
          </a:xfrm>
          <a:prstGeom prst="rect">
            <a:avLst/>
          </a:prstGeom>
          <a:noFill/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D628FD5-0B7B-D2ED-F8D9-11A8DA493207}"/>
              </a:ext>
            </a:extLst>
          </p:cNvPr>
          <p:cNvSpPr txBox="1"/>
          <p:nvPr/>
        </p:nvSpPr>
        <p:spPr>
          <a:xfrm>
            <a:off x="7698268" y="5379244"/>
            <a:ext cx="38206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www.istockphoto.com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55249484"/>
      </p:ext>
    </p:extLst>
  </p:cSld>
  <p:clrMapOvr>
    <a:masterClrMapping/>
  </p:clrMapOvr>
  <p:transition spd="slow">
    <p:wheel spokes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8EA25E-6158-1AD9-0A6F-CAE5EF7F19B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" y="1"/>
            <a:ext cx="9144000" cy="850232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Importance of energy-efficiency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041357-758A-5F46-0974-D4BF6A7B59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8758" y="850233"/>
            <a:ext cx="4491790" cy="2197767"/>
          </a:xfrm>
        </p:spPr>
        <p:txBody>
          <a:bodyPr>
            <a:normAutofit fontScale="92500" lnSpcReduction="20000"/>
          </a:bodyPr>
          <a:lstStyle/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bg1"/>
                </a:solidFill>
              </a:rPr>
              <a:t>Definition of energy-efficiency</a:t>
            </a:r>
          </a:p>
          <a:p>
            <a:pPr marL="342900" indent="-342900" algn="l">
              <a:buFont typeface="Wingdings" panose="05000000000000000000" pitchFamily="2" charset="2"/>
              <a:buChar char="Ø"/>
            </a:pPr>
            <a:r>
              <a:rPr lang="en-GB" dirty="0">
                <a:solidFill>
                  <a:schemeClr val="bg1"/>
                </a:solidFill>
              </a:rPr>
              <a:t>Highlight benefits : 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</a:rPr>
              <a:t>Cost savings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</a:rPr>
              <a:t>Sustainability </a:t>
            </a:r>
          </a:p>
          <a:p>
            <a:pPr marL="457200" indent="-457200" algn="l">
              <a:buFont typeface="+mj-lt"/>
              <a:buAutoNum type="arabicPeriod"/>
            </a:pPr>
            <a:r>
              <a:rPr lang="en-GB" dirty="0">
                <a:solidFill>
                  <a:schemeClr val="bg1"/>
                </a:solidFill>
              </a:rPr>
              <a:t>Guest satisfaction (Wu, et al., 2016). </a:t>
            </a:r>
          </a:p>
        </p:txBody>
      </p:sp>
      <p:pic>
        <p:nvPicPr>
          <p:cNvPr id="5" name="Picture 4" descr="A hand holding a green planet&#10;&#10;Description automatically generated">
            <a:extLst>
              <a:ext uri="{FF2B5EF4-FFF2-40B4-BE49-F238E27FC236}">
                <a16:creationId xmlns:a16="http://schemas.microsoft.com/office/drawing/2014/main" id="{E76DFE85-8B63-6081-CEAD-1DB113ABFA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957" y="3573222"/>
            <a:ext cx="3178343" cy="212006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1910761-6BB5-AB59-DA03-36B9FBFD27CE}"/>
              </a:ext>
            </a:extLst>
          </p:cNvPr>
          <p:cNvSpPr txBox="1"/>
          <p:nvPr/>
        </p:nvSpPr>
        <p:spPr>
          <a:xfrm flipH="1">
            <a:off x="438732" y="3203890"/>
            <a:ext cx="2850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www.wallpaperflare.com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9" name="Picture 8" descr="A hand writing on a blackboard with a star&#10;&#10;Description automatically generated">
            <a:extLst>
              <a:ext uri="{FF2B5EF4-FFF2-40B4-BE49-F238E27FC236}">
                <a16:creationId xmlns:a16="http://schemas.microsoft.com/office/drawing/2014/main" id="{D0A2A57F-6071-882C-9DF7-93FDD1C15C2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8296" y="3550664"/>
            <a:ext cx="3178501" cy="212006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9BB2517-E6E5-B219-DF7F-BFB1E493AA36}"/>
              </a:ext>
            </a:extLst>
          </p:cNvPr>
          <p:cNvSpPr txBox="1"/>
          <p:nvPr/>
        </p:nvSpPr>
        <p:spPr>
          <a:xfrm>
            <a:off x="4174720" y="3203890"/>
            <a:ext cx="26656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www.smartmanager.com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12" name="Picture 11" descr="A stack of coins with blocks on them&#10;&#10;Description automatically generated">
            <a:extLst>
              <a:ext uri="{FF2B5EF4-FFF2-40B4-BE49-F238E27FC236}">
                <a16:creationId xmlns:a16="http://schemas.microsoft.com/office/drawing/2014/main" id="{4EF29506-0790-3AFF-CAD0-3F363837290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54444" y="3561943"/>
            <a:ext cx="3559656" cy="209750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55C5C7FB-8CB9-FD25-E22B-714657BE8E65}"/>
              </a:ext>
            </a:extLst>
          </p:cNvPr>
          <p:cNvSpPr txBox="1"/>
          <p:nvPr/>
        </p:nvSpPr>
        <p:spPr>
          <a:xfrm>
            <a:off x="8699500" y="3111391"/>
            <a:ext cx="2413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www.ifco.com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0814082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466DBD-5F29-E4A7-DE9F-9F36960238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Key theories &amp; Concepts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3C2F7C-AC1C-D629-4AC7-315DCA761FB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CSR (Corporate Social Responsibility)</a:t>
            </a:r>
          </a:p>
          <a:p>
            <a:r>
              <a:rPr lang="en-GB" dirty="0"/>
              <a:t>High contribution to economic development, and positively impact society and the environment.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Marriott Serve 360 plan </a:t>
            </a:r>
          </a:p>
          <a:p>
            <a:r>
              <a:rPr lang="en-GB" dirty="0"/>
              <a:t>“Doing good in every direction” </a:t>
            </a:r>
            <a:r>
              <a:rPr lang="en-GB" sz="1400" dirty="0"/>
              <a:t>(</a:t>
            </a:r>
            <a:r>
              <a:rPr lang="en-GB" sz="1400" dirty="0">
                <a:hlinkClick r:id="rId2"/>
              </a:rPr>
              <a:t>www.marriott.com</a:t>
            </a:r>
            <a:r>
              <a:rPr lang="en-GB" sz="1400" dirty="0"/>
              <a:t>) </a:t>
            </a:r>
          </a:p>
        </p:txBody>
      </p:sp>
      <p:pic>
        <p:nvPicPr>
          <p:cNvPr id="5" name="Picture 4" descr="Hands holding up a plant&#10;&#10;Description automatically generated with medium confidence">
            <a:extLst>
              <a:ext uri="{FF2B5EF4-FFF2-40B4-BE49-F238E27FC236}">
                <a16:creationId xmlns:a16="http://schemas.microsoft.com/office/drawing/2014/main" id="{80BFCBBE-F515-C016-549B-DD8796BC34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1206" y="150813"/>
            <a:ext cx="3350993" cy="223678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EFB8A9-47C6-70CA-E998-DDDC76BB879D}"/>
              </a:ext>
            </a:extLst>
          </p:cNvPr>
          <p:cNvSpPr txBox="1"/>
          <p:nvPr/>
        </p:nvSpPr>
        <p:spPr>
          <a:xfrm>
            <a:off x="5867400" y="311705"/>
            <a:ext cx="21462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4"/>
              </a:rPr>
              <a:t>www.ogocindia.com</a:t>
            </a:r>
            <a:r>
              <a:rPr lang="en-GB" dirty="0"/>
              <a:t> </a:t>
            </a:r>
          </a:p>
        </p:txBody>
      </p:sp>
      <p:pic>
        <p:nvPicPr>
          <p:cNvPr id="8" name="Picture 7" descr="A logo with a compass&#10;&#10;Description automatically generated">
            <a:extLst>
              <a:ext uri="{FF2B5EF4-FFF2-40B4-BE49-F238E27FC236}">
                <a16:creationId xmlns:a16="http://schemas.microsoft.com/office/drawing/2014/main" id="{990CC0AC-7528-FD6D-DC34-3FF558D6332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2236" y="3670538"/>
            <a:ext cx="4008931" cy="208256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90721A-10FB-B224-2456-EB7DE1091939}"/>
              </a:ext>
            </a:extLst>
          </p:cNvPr>
          <p:cNvSpPr txBox="1"/>
          <p:nvPr/>
        </p:nvSpPr>
        <p:spPr>
          <a:xfrm>
            <a:off x="9093200" y="3670538"/>
            <a:ext cx="29315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6"/>
              </a:rPr>
              <a:t>www.serve360.marriott.com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9311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62554-3B9A-7A92-06BC-39B5AEE2DF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958" y="128336"/>
            <a:ext cx="9144000" cy="1007395"/>
          </a:xfrm>
        </p:spPr>
        <p:txBody>
          <a:bodyPr/>
          <a:lstStyle/>
          <a:p>
            <a:r>
              <a:rPr lang="en-GB" b="1" dirty="0">
                <a:solidFill>
                  <a:schemeClr val="bg1"/>
                </a:solidFill>
              </a:rPr>
              <a:t>PESTLE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0E45F8-FCB9-CC77-77B6-E23C6D2D41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9400" y="1016001"/>
            <a:ext cx="11671968" cy="4518526"/>
          </a:xfrm>
        </p:spPr>
        <p:txBody>
          <a:bodyPr/>
          <a:lstStyle/>
          <a:p>
            <a:endParaRPr lang="en-GB" dirty="0"/>
          </a:p>
          <a:p>
            <a:r>
              <a:rPr lang="en-GB" dirty="0">
                <a:solidFill>
                  <a:schemeClr val="bg1"/>
                </a:solidFill>
              </a:rPr>
              <a:t>Strategic tool analysing factors that are influencing the business (</a:t>
            </a:r>
            <a:r>
              <a:rPr lang="en-GB" dirty="0" err="1">
                <a:solidFill>
                  <a:schemeClr val="bg1"/>
                </a:solidFill>
              </a:rPr>
              <a:t>Marmol</a:t>
            </a:r>
            <a:r>
              <a:rPr lang="en-GB" dirty="0">
                <a:solidFill>
                  <a:schemeClr val="bg1"/>
                </a:solidFill>
              </a:rPr>
              <a:t> &amp; </a:t>
            </a:r>
            <a:r>
              <a:rPr lang="en-GB" dirty="0" err="1">
                <a:solidFill>
                  <a:schemeClr val="bg1"/>
                </a:solidFill>
              </a:rPr>
              <a:t>Feys</a:t>
            </a:r>
            <a:r>
              <a:rPr lang="en-GB" dirty="0">
                <a:solidFill>
                  <a:schemeClr val="bg1"/>
                </a:solidFill>
              </a:rPr>
              <a:t>, 2015)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</a:rPr>
              <a:t>Political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</a:rPr>
              <a:t>Economical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</a:rPr>
              <a:t>Social &amp; Cultural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</a:rPr>
              <a:t>Technological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</a:rPr>
              <a:t>Legal</a:t>
            </a:r>
          </a:p>
          <a:p>
            <a:pPr marL="342900" indent="-342900" algn="l"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bg1"/>
                </a:solidFill>
              </a:rPr>
              <a:t>Environmental</a:t>
            </a:r>
          </a:p>
        </p:txBody>
      </p:sp>
      <p:pic>
        <p:nvPicPr>
          <p:cNvPr id="5" name="Picture 4" descr="A close-up of several colorful labels&#10;&#10;Description automatically generated">
            <a:extLst>
              <a:ext uri="{FF2B5EF4-FFF2-40B4-BE49-F238E27FC236}">
                <a16:creationId xmlns:a16="http://schemas.microsoft.com/office/drawing/2014/main" id="{8D73F8E2-1209-CB7C-F2EE-0BB4171C3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8872" y="2143126"/>
            <a:ext cx="6583028" cy="358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709413"/>
      </p:ext>
    </p:extLst>
  </p:cSld>
  <p:clrMapOvr>
    <a:masterClrMapping/>
  </p:clrMapOvr>
  <p:transition spd="slow">
    <p:push dir="u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EEC3B2-DB52-B552-6768-A53BF3156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Environmental Footprints of Delta Marriott in Waltham Abbey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0C17AB-D102-8C30-7729-7C4790D63E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4343400" cy="3025775"/>
          </a:xfrm>
        </p:spPr>
        <p:txBody>
          <a:bodyPr>
            <a:normAutofit fontScale="925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Carbon Footprint: 17.72 kg per room night</a:t>
            </a:r>
          </a:p>
          <a:p>
            <a:r>
              <a:rPr lang="en-GB" dirty="0"/>
              <a:t>Water Footprint: 424.97 litres per room night ( </a:t>
            </a:r>
            <a:r>
              <a:rPr lang="en-GB" dirty="0" err="1"/>
              <a:t>Saidur</a:t>
            </a:r>
            <a:r>
              <a:rPr lang="en-GB" dirty="0"/>
              <a:t>, et al., 2011). </a:t>
            </a:r>
          </a:p>
        </p:txBody>
      </p:sp>
      <p:pic>
        <p:nvPicPr>
          <p:cNvPr id="5" name="Picture 4" descr="A green and white diagram of a car&#10;&#10;Description automatically generated">
            <a:extLst>
              <a:ext uri="{FF2B5EF4-FFF2-40B4-BE49-F238E27FC236}">
                <a16:creationId xmlns:a16="http://schemas.microsoft.com/office/drawing/2014/main" id="{A89E6A45-E4C6-8CA9-AAF6-BD623F3C9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7038" y="2767012"/>
            <a:ext cx="5719762" cy="286393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1EE06EF-1239-C40A-55C7-D696D5F915B7}"/>
              </a:ext>
            </a:extLst>
          </p:cNvPr>
          <p:cNvSpPr txBox="1"/>
          <p:nvPr/>
        </p:nvSpPr>
        <p:spPr>
          <a:xfrm>
            <a:off x="7200900" y="2590800"/>
            <a:ext cx="14736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hlinkClick r:id="rId3"/>
              </a:rPr>
              <a:t>www.wp.edu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61629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AD633F-0781-FDCE-F91B-DACBD21E8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9" y="457200"/>
            <a:ext cx="3363912" cy="1041400"/>
          </a:xfrm>
        </p:spPr>
        <p:txBody>
          <a:bodyPr anchor="b"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Challenges and Barriers</a:t>
            </a:r>
          </a:p>
        </p:txBody>
      </p:sp>
      <p:pic>
        <p:nvPicPr>
          <p:cNvPr id="5" name="Picture 4" descr="A green arrow breaking a wall&#10;&#10;Description automatically generated">
            <a:extLst>
              <a:ext uri="{FF2B5EF4-FFF2-40B4-BE49-F238E27FC236}">
                <a16:creationId xmlns:a16="http://schemas.microsoft.com/office/drawing/2014/main" id="{63A8EF17-ED8F-1D45-D49F-98FB954238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43" r="18787" b="1"/>
          <a:stretch/>
        </p:blipFill>
        <p:spPr>
          <a:xfrm>
            <a:off x="5183188" y="987425"/>
            <a:ext cx="6172200" cy="4873625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7DA011-504C-7FCE-60CF-4E84D7C6FC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58800" y="1854200"/>
            <a:ext cx="4213225" cy="3505200"/>
          </a:xfrm>
        </p:spPr>
        <p:txBody>
          <a:bodyPr>
            <a:no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Legacy Systems and Cost Considerations: Upgrading outdated infrastructure (AC &amp; lighting) poses financial and logistical challenges.</a:t>
            </a:r>
          </a:p>
          <a:p>
            <a:r>
              <a:rPr lang="en-GB" sz="2400" dirty="0">
                <a:solidFill>
                  <a:schemeClr val="bg1"/>
                </a:solidFill>
              </a:rPr>
              <a:t>Adapting to Evolving Expectations: Balancing guest comfort, style, and sustainability while meeting regulatory standards and ensuring staff alignment with new practices (Xu &amp; </a:t>
            </a:r>
            <a:r>
              <a:rPr lang="en-GB" sz="2400" dirty="0" err="1">
                <a:solidFill>
                  <a:schemeClr val="bg1"/>
                </a:solidFill>
              </a:rPr>
              <a:t>Gursoy</a:t>
            </a:r>
            <a:r>
              <a:rPr lang="en-GB" sz="2400" dirty="0">
                <a:solidFill>
                  <a:schemeClr val="bg1"/>
                </a:solidFill>
              </a:rPr>
              <a:t>, 2015). </a:t>
            </a:r>
          </a:p>
        </p:txBody>
      </p:sp>
    </p:spTree>
    <p:extLst>
      <p:ext uri="{BB962C8B-B14F-4D97-AF65-F5344CB8AC3E}">
        <p14:creationId xmlns:p14="http://schemas.microsoft.com/office/powerpoint/2010/main" val="2044904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F2C318-4792-CF39-2E79-8E44A40FC1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>
            <a:normAutofit/>
          </a:bodyPr>
          <a:lstStyle/>
          <a:p>
            <a:r>
              <a:rPr lang="en-GB" b="1" dirty="0"/>
              <a:t>Recommendations – Enhancing Energy Efficiency </a:t>
            </a:r>
          </a:p>
        </p:txBody>
      </p:sp>
      <p:pic>
        <p:nvPicPr>
          <p:cNvPr id="5" name="Picture 4" descr="A hand putting coins on a pile of coins&#10;&#10;Description automatically generated">
            <a:extLst>
              <a:ext uri="{FF2B5EF4-FFF2-40B4-BE49-F238E27FC236}">
                <a16:creationId xmlns:a16="http://schemas.microsoft.com/office/drawing/2014/main" id="{1F1D7997-3372-C307-FB80-5703E214AEA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21" r="11642" b="-2"/>
          <a:stretch/>
        </p:blipFill>
        <p:spPr>
          <a:xfrm>
            <a:off x="5459412" y="560387"/>
            <a:ext cx="6172200" cy="4659313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0FC5BC-E98A-45E6-B3B6-9F696D25C9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>
            <a:normAutofit lnSpcReduction="10000"/>
          </a:bodyPr>
          <a:lstStyle/>
          <a:p>
            <a:r>
              <a:rPr lang="en-GB" sz="2000" dirty="0"/>
              <a:t>Technology Upgrades: Invest in modern, energy-efficient technologies for lighting, HVAC, and other systems.</a:t>
            </a:r>
          </a:p>
          <a:p>
            <a:r>
              <a:rPr lang="en-GB" sz="2000" dirty="0"/>
              <a:t>Employee Training: Provide comprehensive training to staff for efficient system use and sustainability practices.</a:t>
            </a:r>
          </a:p>
          <a:p>
            <a:r>
              <a:rPr lang="en-GB" sz="2000" dirty="0"/>
              <a:t>Guest Engagement: Educate and engage guests on energy-saving practices during their stay for collective impact (Teng, et al., 2012).</a:t>
            </a:r>
          </a:p>
        </p:txBody>
      </p:sp>
    </p:spTree>
    <p:extLst>
      <p:ext uri="{BB962C8B-B14F-4D97-AF65-F5344CB8AC3E}">
        <p14:creationId xmlns:p14="http://schemas.microsoft.com/office/powerpoint/2010/main" val="4214298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46C02-3FBE-2DB5-A124-DAA4EED7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8288" y="177800"/>
            <a:ext cx="3932237" cy="660400"/>
          </a:xfrm>
        </p:spPr>
        <p:txBody>
          <a:bodyPr anchor="b">
            <a:norm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Smart Lighting </a:t>
            </a:r>
          </a:p>
        </p:txBody>
      </p:sp>
      <p:pic>
        <p:nvPicPr>
          <p:cNvPr id="5" name="Picture 4" descr="A bedroom with a smart home system&#10;&#10;Description automatically generated">
            <a:extLst>
              <a:ext uri="{FF2B5EF4-FFF2-40B4-BE49-F238E27FC236}">
                <a16:creationId xmlns:a16="http://schemas.microsoft.com/office/drawing/2014/main" id="{AFFED9EA-9EB9-76F0-D4F8-191BAD4549F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4" r="9015" b="1"/>
          <a:stretch/>
        </p:blipFill>
        <p:spPr>
          <a:xfrm>
            <a:off x="5183188" y="987425"/>
            <a:ext cx="6172200" cy="4873625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CD9B3E-22BA-8DD4-9794-5723D39652D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20688" y="1320800"/>
            <a:ext cx="4506912" cy="4229100"/>
          </a:xfrm>
        </p:spPr>
        <p:txBody>
          <a:bodyPr>
            <a:norm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LED Implementation: </a:t>
            </a:r>
            <a:r>
              <a:rPr lang="en-GB" sz="2000" dirty="0">
                <a:solidFill>
                  <a:schemeClr val="bg1"/>
                </a:solidFill>
              </a:rPr>
              <a:t>Deploy energy-efficient LED lighting throughout common areas and guest rooms (Jesus &amp; Gago-Calderon, 2020).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Occupancy Sensors</a:t>
            </a:r>
            <a:r>
              <a:rPr lang="en-GB" sz="2000" dirty="0">
                <a:solidFill>
                  <a:schemeClr val="bg1"/>
                </a:solidFill>
              </a:rPr>
              <a:t>: Install sensors to automatically adjust lighting based on room occupancy, minimizing energy waste.</a:t>
            </a:r>
          </a:p>
          <a:p>
            <a:r>
              <a:rPr lang="en-GB" sz="2000" b="1" dirty="0">
                <a:solidFill>
                  <a:schemeClr val="bg1"/>
                </a:solidFill>
              </a:rPr>
              <a:t>Smart Controls</a:t>
            </a:r>
            <a:r>
              <a:rPr lang="en-GB" sz="2000" dirty="0">
                <a:solidFill>
                  <a:schemeClr val="bg1"/>
                </a:solidFill>
              </a:rPr>
              <a:t>: Utilize centralized controls to regulate lighting intensity and timing for optimal energy use (</a:t>
            </a:r>
            <a:r>
              <a:rPr lang="en-GB" sz="2000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www.bonwinlocks.com</a:t>
            </a:r>
            <a:r>
              <a:rPr lang="en-GB" sz="2000" dirty="0">
                <a:solidFill>
                  <a:schemeClr val="bg1"/>
                </a:solidFill>
              </a:rPr>
              <a:t>) 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B5196B2-7EC8-C134-C968-76BC961AD30C}"/>
              </a:ext>
            </a:extLst>
          </p:cNvPr>
          <p:cNvSpPr txBox="1"/>
          <p:nvPr/>
        </p:nvSpPr>
        <p:spPr>
          <a:xfrm>
            <a:off x="7066554" y="618093"/>
            <a:ext cx="24054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www.bonwinlocks.com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7073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B2E613-5889-B649-D0EF-42D47E22BA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/>
              <a:t>Conclusion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C36C35-D364-D32B-B2F4-FB9E807B16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/>
              <a:t>Achievements in Efficiency</a:t>
            </a:r>
            <a:r>
              <a:rPr lang="en-GB" dirty="0"/>
              <a:t>: Outline accomplishments in energy efficiency initiatives and their impact on the hotel's operations and sustainability goals.</a:t>
            </a:r>
          </a:p>
          <a:p>
            <a:r>
              <a:rPr lang="en-GB" b="1" dirty="0"/>
              <a:t>Ongoing Commitment</a:t>
            </a:r>
            <a:r>
              <a:rPr lang="en-GB" dirty="0"/>
              <a:t>: Emphasize the continuous dedication to further improvements and embracing new energy-efficient technologies.</a:t>
            </a:r>
          </a:p>
          <a:p>
            <a:r>
              <a:rPr lang="en-GB" b="1" dirty="0"/>
              <a:t>Guest-Centric Sustainability</a:t>
            </a:r>
            <a:r>
              <a:rPr lang="en-GB" dirty="0"/>
              <a:t>: Highlight the integration of energy efficiency with guest satisfaction and environmental responsibility.</a:t>
            </a:r>
          </a:p>
        </p:txBody>
      </p:sp>
    </p:spTree>
    <p:extLst>
      <p:ext uri="{BB962C8B-B14F-4D97-AF65-F5344CB8AC3E}">
        <p14:creationId xmlns:p14="http://schemas.microsoft.com/office/powerpoint/2010/main" val="47530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132CAB-60F4-2355-10DE-0168B9312B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09575"/>
          </a:xfrm>
        </p:spPr>
        <p:txBody>
          <a:bodyPr>
            <a:normAutofit/>
          </a:bodyPr>
          <a:lstStyle/>
          <a:p>
            <a:r>
              <a:rPr lang="en-GB" sz="1600" dirty="0"/>
              <a:t>Reference list 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897574-6D49-8A2D-84CE-4B220B92EE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774700"/>
            <a:ext cx="10515600" cy="5402263"/>
          </a:xfrm>
        </p:spPr>
        <p:txBody>
          <a:bodyPr>
            <a:normAutofit/>
          </a:bodyPr>
          <a:lstStyle/>
          <a:p>
            <a:r>
              <a:rPr lang="en-GB" sz="1400" dirty="0">
                <a:hlinkClick r:id="rId2"/>
              </a:rPr>
              <a:t>https://www.wallpaperflare.com/person-holding-earth-illustration-sustainability-energy-globe-wallpaper-zpsss</a:t>
            </a:r>
            <a:endParaRPr lang="en-GB" sz="1400" dirty="0"/>
          </a:p>
          <a:p>
            <a:r>
              <a:rPr lang="en-GB" sz="1400" dirty="0">
                <a:hlinkClick r:id="rId3"/>
              </a:rPr>
              <a:t>https://smartermanager.com/blog/foster-customer-satisfaction/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4"/>
              </a:rPr>
              <a:t>https://www.ifco.com/how-to-generate-more-cost-savings-in-2018/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5"/>
              </a:rPr>
              <a:t>https://www.istockphoto.com/illustrations/energy-efficient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6"/>
              </a:rPr>
              <a:t>https://www.marriott.com/about/culture-and-values/history.mi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7"/>
              </a:rPr>
              <a:t>https://www.marriott.com/en-gb/hotels/lonwd-delta-hotels-waltham-abbey/overview/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8"/>
              </a:rPr>
              <a:t>https://www.ogocindia.com/en/company-profile/11-csr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9"/>
              </a:rPr>
              <a:t>https://serve360.marriott.com/wp-content/uploads/2019/10/Serve-360-goals-page-tabloid_2-updated-20180916-English.pdf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10"/>
              </a:rPr>
              <a:t>https://bstrategyhub.com/grab-your-mortar-pestle-analysis-explained/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11"/>
              </a:rPr>
              <a:t>https://wp.wwu.edu/marketing474gill/tag/ecological-footprint/</a:t>
            </a:r>
            <a:r>
              <a:rPr lang="en-GB" sz="1400" dirty="0"/>
              <a:t> </a:t>
            </a:r>
          </a:p>
          <a:p>
            <a:r>
              <a:rPr lang="en-GB" sz="1400" dirty="0">
                <a:hlinkClick r:id="rId12"/>
              </a:rPr>
              <a:t>https://www.bonwinlocks.com/Article/hotelintelligent.html</a:t>
            </a:r>
            <a:r>
              <a:rPr lang="en-GB" sz="1400" dirty="0"/>
              <a:t> </a:t>
            </a:r>
          </a:p>
          <a:p>
            <a:r>
              <a:rPr lang="en-GB" sz="1400" dirty="0"/>
              <a:t>Wu, H., Ai, C., &amp; Cheng, C., (2016). Synthesizing the effects of green experiential quality, green equity, green image, and green experiential satisfaction of green switching intention.  Pp. 2080-2107. Available at : </a:t>
            </a:r>
            <a:r>
              <a:rPr lang="en-GB" sz="1400" dirty="0">
                <a:hlinkClick r:id="rId13"/>
              </a:rPr>
              <a:t>https://www.emerald.com/insight/content/doi/10.1108/IJCHM-03-2015-0163/full/html</a:t>
            </a:r>
            <a:r>
              <a:rPr lang="en-GB" sz="1400" dirty="0"/>
              <a:t> </a:t>
            </a:r>
          </a:p>
          <a:p>
            <a:r>
              <a:rPr lang="en-GB" sz="1400" dirty="0" err="1"/>
              <a:t>Tsoutsos</a:t>
            </a:r>
            <a:r>
              <a:rPr lang="en-GB" sz="1400" dirty="0"/>
              <a:t>, T. D., &amp; </a:t>
            </a:r>
            <a:r>
              <a:rPr lang="en-GB" sz="1400" dirty="0" err="1"/>
              <a:t>Samboulis</a:t>
            </a:r>
            <a:r>
              <a:rPr lang="en-GB" sz="1400" dirty="0"/>
              <a:t>, Y. A., (2005). The sustainable diffusion of renewable energy technologies; an example of an innovative policy. Vol 25(7) (2005), pp. 753-761. Available at : </a:t>
            </a:r>
            <a:r>
              <a:rPr lang="en-GB" sz="1400" dirty="0">
                <a:hlinkClick r:id="rId14"/>
              </a:rPr>
              <a:t>https://www.scopus.com/record/display.uri?eid=2-s2.0-13244270100&amp;origin=inward&amp;txGid=5252ed741a58d34ccb1bbefb34ccc8b5</a:t>
            </a:r>
            <a:r>
              <a:rPr lang="en-GB" sz="1400" dirty="0"/>
              <a:t> </a:t>
            </a:r>
          </a:p>
          <a:p>
            <a:r>
              <a:rPr lang="en-GB" sz="1400" dirty="0"/>
              <a:t> </a:t>
            </a:r>
          </a:p>
          <a:p>
            <a:endParaRPr lang="en-GB" sz="1400" dirty="0"/>
          </a:p>
          <a:p>
            <a:endParaRPr lang="en-GB" sz="1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51850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allOver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23282B-E046-9380-F603-551500A699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98475"/>
          </a:xfrm>
        </p:spPr>
        <p:txBody>
          <a:bodyPr>
            <a:normAutofit/>
          </a:bodyPr>
          <a:lstStyle/>
          <a:p>
            <a:r>
              <a:rPr lang="en-GB" sz="1800" dirty="0"/>
              <a:t>References (continued)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22B9DF-C072-EE24-B98C-E3368B3F43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63601"/>
            <a:ext cx="10515600" cy="4762500"/>
          </a:xfrm>
        </p:spPr>
        <p:txBody>
          <a:bodyPr/>
          <a:lstStyle/>
          <a:p>
            <a:r>
              <a:rPr lang="en-GB" sz="1800" dirty="0" err="1"/>
              <a:t>Marmol</a:t>
            </a:r>
            <a:r>
              <a:rPr lang="en-GB" sz="1800" dirty="0"/>
              <a:t>, T., &amp; </a:t>
            </a:r>
            <a:r>
              <a:rPr lang="en-GB" sz="1800" dirty="0" err="1"/>
              <a:t>Feys</a:t>
            </a:r>
            <a:r>
              <a:rPr lang="en-GB" sz="1800" dirty="0"/>
              <a:t>, B., (2015), PESTLE Analysis. Available at : </a:t>
            </a:r>
            <a:r>
              <a:rPr lang="en-GB" sz="1800" dirty="0">
                <a:hlinkClick r:id="rId2"/>
              </a:rPr>
              <a:t>https://r3.vlereader.com/EpubReader?ean=1782806268372</a:t>
            </a:r>
            <a:r>
              <a:rPr lang="en-GB" sz="1800" dirty="0"/>
              <a:t> </a:t>
            </a:r>
          </a:p>
          <a:p>
            <a:r>
              <a:rPr lang="en-GB" sz="1600" dirty="0" err="1"/>
              <a:t>Saidur</a:t>
            </a:r>
            <a:r>
              <a:rPr lang="en-GB" sz="1600" dirty="0"/>
              <a:t>, N., </a:t>
            </a:r>
            <a:r>
              <a:rPr lang="en-GB" sz="1600" dirty="0" err="1"/>
              <a:t>Hsanuzzaman</a:t>
            </a:r>
            <a:r>
              <a:rPr lang="en-GB" sz="1600" dirty="0"/>
              <a:t>, M., </a:t>
            </a:r>
            <a:r>
              <a:rPr lang="en-GB" sz="1600" dirty="0" err="1"/>
              <a:t>Mahlia</a:t>
            </a:r>
            <a:r>
              <a:rPr lang="en-GB" sz="1600" dirty="0"/>
              <a:t>, T. M. T., Rahim, N. A., </a:t>
            </a:r>
            <a:r>
              <a:rPr lang="en-GB" sz="1600" dirty="0" err="1"/>
              <a:t>Mohammedd</a:t>
            </a:r>
            <a:r>
              <a:rPr lang="en-GB" sz="1600" dirty="0"/>
              <a:t>, H. A., (2011). Chillers energy consumption, energy efficiency and emission analysis in institutional buildings. Vol (36) (8) (2011), pp. 5233-5238. Available at : https://scholar.google.com/scholar_lookup?title=Chillers%20energy%20consumption%2C%20energy%20savings%20and%20emission%20analysis%20in%20an%20institutional%20buildings&amp;publication_year=2011&amp;author=R.%20Saidur&amp;author=M.%20Hasanuzzaman&amp;author=T M.I.%20Mahlia&amp;author=N.A.%20Rahim&amp;author=H.A.%20Mohammedd </a:t>
            </a:r>
          </a:p>
          <a:p>
            <a:r>
              <a:rPr lang="en-GB" sz="1600" dirty="0"/>
              <a:t> Teng, C., </a:t>
            </a:r>
            <a:r>
              <a:rPr lang="en-GB" sz="1600" dirty="0" err="1"/>
              <a:t>Horng</a:t>
            </a:r>
            <a:r>
              <a:rPr lang="en-GB" sz="1600" dirty="0"/>
              <a:t>, J., Hu, M., Chien, L., &amp; Shen, Y., (2012). Developing energy conservation and carbon reduction indicators for the hotel industry in Taiwan. Journal of hospitality Management, 31(1), pp. 199-208. Available at : </a:t>
            </a:r>
            <a:r>
              <a:rPr lang="en-GB" sz="1600" dirty="0">
                <a:hlinkClick r:id="rId3"/>
              </a:rPr>
              <a:t>https://www.sciencedirect.com/science/article/abs/pii/S0278431911000983?via%3Dihub</a:t>
            </a:r>
            <a:r>
              <a:rPr lang="en-GB" sz="1600" dirty="0"/>
              <a:t> </a:t>
            </a:r>
          </a:p>
          <a:p>
            <a:r>
              <a:rPr lang="en-GB" sz="1600" dirty="0" err="1"/>
              <a:t>Nastu</a:t>
            </a:r>
            <a:r>
              <a:rPr lang="en-GB" sz="1600" dirty="0"/>
              <a:t>, J., (2021). Marriott Taps Artificial Intelligence for HVAC, Reduces Gas Consumption with 25%. Online article, Available at : </a:t>
            </a:r>
            <a:r>
              <a:rPr lang="en-GB" sz="1600" dirty="0">
                <a:hlinkClick r:id="rId4"/>
              </a:rPr>
              <a:t>https://www.environmentenergyleader.com/2021/01/marriott-taps-artificial-intelligence-for-hvac/</a:t>
            </a:r>
            <a:r>
              <a:rPr lang="en-GB" sz="1600" dirty="0"/>
              <a:t> </a:t>
            </a:r>
          </a:p>
          <a:p>
            <a:r>
              <a:rPr lang="en-GB" sz="1600" dirty="0"/>
              <a:t>Xu, X., &amp; </a:t>
            </a:r>
            <a:r>
              <a:rPr lang="en-GB" sz="1600" dirty="0" err="1"/>
              <a:t>Gursoy</a:t>
            </a:r>
            <a:r>
              <a:rPr lang="en-GB" sz="1600" dirty="0"/>
              <a:t>, D., (2015). Influence of sustainable hospitality supply chain management on customer’s attitudes and behaviours. Vol (49) (2015), pp. 105-116. Available at : </a:t>
            </a:r>
            <a:r>
              <a:rPr lang="en-GB" sz="1600" dirty="0">
                <a:hlinkClick r:id="rId5"/>
              </a:rPr>
              <a:t>https://article.nadiapub.com/IJCA/vol8_no2/11.pdf</a:t>
            </a:r>
            <a:r>
              <a:rPr lang="en-GB" sz="1600" dirty="0"/>
              <a:t> </a:t>
            </a:r>
          </a:p>
          <a:p>
            <a:r>
              <a:rPr lang="en-GB" sz="1600" dirty="0"/>
              <a:t>Jesús, H. O.,  Gago-Calderón, A., (2020). Energy Efficiency and Sustainable Lighting - a Bet for the Future. </a:t>
            </a:r>
            <a:r>
              <a:rPr lang="en-GB" sz="1600" dirty="0" err="1"/>
              <a:t>IntechOpen</a:t>
            </a:r>
            <a:r>
              <a:rPr lang="en-GB" sz="1600" dirty="0"/>
              <a:t>. Available at: </a:t>
            </a:r>
            <a:r>
              <a:rPr lang="en-GB" sz="1600" dirty="0">
                <a:hlinkClick r:id="rId6"/>
              </a:rPr>
              <a:t>http://dx.doi.org/10.5772/intechopen.85907</a:t>
            </a:r>
            <a:r>
              <a:rPr lang="en-GB" sz="1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21529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theme/theme1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ub 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Text Break Info Slid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Theme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" id="{9229984B-5243-4B0F-9DF4-5CF6065CF6B8}" vid="{B8F83B43-BD8A-41FF-9758-5868C51FEFBE}"/>
    </a:ext>
  </a:extLst>
</a:theme>
</file>

<file path=ppt/theme/theme7.xml><?xml version="1.0" encoding="utf-8"?>
<a:theme xmlns:a="http://schemas.openxmlformats.org/drawingml/2006/main" name="Theme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4" id="{4520D893-3CC4-40B1-95B4-735F7AFBF46B}" vid="{9CDA9DB9-A95C-4C64-B0FD-E44CFFB8D6FA}"/>
    </a:ext>
  </a:extLst>
</a:theme>
</file>

<file path=ppt/theme/theme8.xml><?xml version="1.0" encoding="utf-8"?>
<a:theme xmlns:a="http://schemas.openxmlformats.org/drawingml/2006/main" name="Theme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3" id="{43F99639-B193-4022-BE69-23FA00B831EA}" vid="{33ACB9AB-A5D0-46AF-B162-B0129356D5DB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4243a2f-f39c-4e43-9810-58f2f548e0d4">
      <Terms xmlns="http://schemas.microsoft.com/office/infopath/2007/PartnerControls"/>
    </lcf76f155ced4ddcb4097134ff3c332f>
    <TaxCatchAll xmlns="32cf4773-4f40-40c5-b712-94915657137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8B20D8D9EE02948A6C40859CF0F1CF5" ma:contentTypeVersion="13" ma:contentTypeDescription="Create a new document." ma:contentTypeScope="" ma:versionID="3a42bb11c81490c0711891ed477bd834">
  <xsd:schema xmlns:xsd="http://www.w3.org/2001/XMLSchema" xmlns:xs="http://www.w3.org/2001/XMLSchema" xmlns:p="http://schemas.microsoft.com/office/2006/metadata/properties" xmlns:ns2="74243a2f-f39c-4e43-9810-58f2f548e0d4" xmlns:ns3="32cf4773-4f40-40c5-b712-949156571374" targetNamespace="http://schemas.microsoft.com/office/2006/metadata/properties" ma:root="true" ma:fieldsID="03a78252230837bb11038cea7e79c1f1" ns2:_="" ns3:_="">
    <xsd:import namespace="74243a2f-f39c-4e43-9810-58f2f548e0d4"/>
    <xsd:import namespace="32cf4773-4f40-40c5-b712-949156571374"/>
    <xsd:element name="properties">
      <xsd:complexType>
        <xsd:sequence>
          <xsd:element name="documentManagement">
            <xsd:complexType>
              <xsd:all>
                <xsd:element ref="ns2:lcf76f155ced4ddcb4097134ff3c332f" minOccurs="0"/>
                <xsd:element ref="ns3:TaxCatchAll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4243a2f-f39c-4e43-9810-58f2f548e0d4" elementFormDefault="qualified">
    <xsd:import namespace="http://schemas.microsoft.com/office/2006/documentManagement/types"/>
    <xsd:import namespace="http://schemas.microsoft.com/office/infopath/2007/PartnerControls"/>
    <xsd:element name="lcf76f155ced4ddcb4097134ff3c332f" ma:index="9" nillable="true" ma:taxonomy="true" ma:internalName="lcf76f155ced4ddcb4097134ff3c332f" ma:taxonomyFieldName="MediaServiceImageTags" ma:displayName="Image Tags" ma:readOnly="false" ma:fieldId="{5cf76f15-5ced-4ddc-b409-7134ff3c332f}" ma:taxonomyMulti="true" ma:sspId="e570377e-a101-46e2-9596-058a9a36ea2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cf4773-4f40-40c5-b712-949156571374" elementFormDefault="qualified">
    <xsd:import namespace="http://schemas.microsoft.com/office/2006/documentManagement/types"/>
    <xsd:import namespace="http://schemas.microsoft.com/office/infopath/2007/PartnerControls"/>
    <xsd:element name="TaxCatchAll" ma:index="10" nillable="true" ma:displayName="Taxonomy Catch All Column" ma:hidden="true" ma:list="{32f4320f-1d01-4f5b-afc1-77c425931ec5}" ma:internalName="TaxCatchAll" ma:showField="CatchAllData" ma:web="32cf4773-4f40-40c5-b712-94915657137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EA96578-F261-47E4-A313-68CB36B4F36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032BBAC-3698-4F05-9D8E-6B64CA681E85}">
  <ds:schemaRefs>
    <ds:schemaRef ds:uri="http://schemas.microsoft.com/office/2006/documentManagement/types"/>
    <ds:schemaRef ds:uri="32cf4773-4f40-40c5-b712-949156571374"/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infopath/2007/PartnerControls"/>
    <ds:schemaRef ds:uri="74243a2f-f39c-4e43-9810-58f2f548e0d4"/>
    <ds:schemaRef ds:uri="http://www.w3.org/XML/1998/namespace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43A733C8-F562-4261-B329-2365D6E464A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4243a2f-f39c-4e43-9810-58f2f548e0d4"/>
    <ds:schemaRef ds:uri="32cf4773-4f40-40c5-b712-94915657137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1112</TotalTime>
  <Words>1356</Words>
  <Application>Microsoft Office PowerPoint</Application>
  <PresentationFormat>Widescreen</PresentationFormat>
  <Paragraphs>95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Calibri Light</vt:lpstr>
      <vt:lpstr>Wingdings</vt:lpstr>
      <vt:lpstr>Title Slide 1</vt:lpstr>
      <vt:lpstr>Sub Title 1</vt:lpstr>
      <vt:lpstr>1_Text Break Info Slide 2</vt:lpstr>
      <vt:lpstr>1_Title Slide 1</vt:lpstr>
      <vt:lpstr>Text 1</vt:lpstr>
      <vt:lpstr>Theme1</vt:lpstr>
      <vt:lpstr>Theme4</vt:lpstr>
      <vt:lpstr>Theme3</vt:lpstr>
      <vt:lpstr>Energy Efficiency at Delta Marriott Waltham Abbey  BMIH6001 -Contemporary Themes-  Lecturer : Lola Villard-Coles Student : Mihai-Andrei Matei (2021030)</vt:lpstr>
      <vt:lpstr>Marriott – How it started ?</vt:lpstr>
      <vt:lpstr>PowerPoint Presentation</vt:lpstr>
      <vt:lpstr>Energy efficiency at Delta Marriott Waltham Abbey  </vt:lpstr>
      <vt:lpstr>Importance of energy-efficiency</vt:lpstr>
      <vt:lpstr>Key theories &amp; Concepts </vt:lpstr>
      <vt:lpstr>PESTLE </vt:lpstr>
      <vt:lpstr>Environmental Footprints of Delta Marriott in Waltham Abbey</vt:lpstr>
      <vt:lpstr>Challenges and Barriers</vt:lpstr>
      <vt:lpstr>Recommendations – Enhancing Energy Efficiency </vt:lpstr>
      <vt:lpstr>Smart Lighting </vt:lpstr>
      <vt:lpstr>Conclusion</vt:lpstr>
      <vt:lpstr>Reference list : </vt:lpstr>
      <vt:lpstr>References (continued)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Module BMIH 00</dc:title>
  <dc:creator>Christopher Wilkin</dc:creator>
  <cp:lastModifiedBy>Mihai-Andrei Matei</cp:lastModifiedBy>
  <cp:revision>10</cp:revision>
  <dcterms:created xsi:type="dcterms:W3CDTF">2023-01-31T21:01:37Z</dcterms:created>
  <dcterms:modified xsi:type="dcterms:W3CDTF">2023-11-13T15:15:00Z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0x01010048B20D8D9EE02948A6C40859CF0F1CF5</vt:lpwstr>
  </property>
</Properties>
</file>