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4" r:id="rId1"/>
  </p:sldMasterIdLst>
  <p:sldIdLst>
    <p:sldId id="256" r:id="rId2"/>
    <p:sldId id="259" r:id="rId3"/>
    <p:sldId id="263" r:id="rId4"/>
    <p:sldId id="260" r:id="rId5"/>
    <p:sldId id="261" r:id="rId6"/>
    <p:sldId id="262"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 Man" userId="a6b3b294-629f-48ab-9dac-4c10b4da3171" providerId="ADAL" clId="{A29B4E51-8D34-BD47-8CC0-D694D682F7E6}"/>
    <pc:docChg chg="undo custSel modSld">
      <pc:chgData name="Ioan Man" userId="a6b3b294-629f-48ab-9dac-4c10b4da3171" providerId="ADAL" clId="{A29B4E51-8D34-BD47-8CC0-D694D682F7E6}" dt="2021-11-04T17:21:37.527" v="5305" actId="12563"/>
      <pc:docMkLst>
        <pc:docMk/>
      </pc:docMkLst>
      <pc:sldChg chg="modSp modTransition">
        <pc:chgData name="Ioan Man" userId="a6b3b294-629f-48ab-9dac-4c10b4da3171" providerId="ADAL" clId="{A29B4E51-8D34-BD47-8CC0-D694D682F7E6}" dt="2021-11-04T17:16:19.779" v="5290" actId="12563"/>
        <pc:sldMkLst>
          <pc:docMk/>
          <pc:sldMk cId="845766104" sldId="256"/>
        </pc:sldMkLst>
        <pc:spChg chg="mod">
          <ac:chgData name="Ioan Man" userId="a6b3b294-629f-48ab-9dac-4c10b4da3171" providerId="ADAL" clId="{A29B4E51-8D34-BD47-8CC0-D694D682F7E6}" dt="2021-11-04T14:41:31.162" v="406" actId="1076"/>
          <ac:spMkLst>
            <pc:docMk/>
            <pc:sldMk cId="845766104" sldId="256"/>
            <ac:spMk id="2" creationId="{23895FDC-9E4F-D64E-926B-4F2EA0C7A75E}"/>
          </ac:spMkLst>
        </pc:spChg>
        <pc:spChg chg="mod">
          <ac:chgData name="Ioan Man" userId="a6b3b294-629f-48ab-9dac-4c10b4da3171" providerId="ADAL" clId="{A29B4E51-8D34-BD47-8CC0-D694D682F7E6}" dt="2021-11-04T14:41:22.948" v="405" actId="20577"/>
          <ac:spMkLst>
            <pc:docMk/>
            <pc:sldMk cId="845766104" sldId="256"/>
            <ac:spMk id="3" creationId="{7365F640-330A-644C-B613-176DD4ABCC4A}"/>
          </ac:spMkLst>
        </pc:spChg>
      </pc:sldChg>
      <pc:sldChg chg="addSp delSp modSp modTransition">
        <pc:chgData name="Ioan Man" userId="a6b3b294-629f-48ab-9dac-4c10b4da3171" providerId="ADAL" clId="{A29B4E51-8D34-BD47-8CC0-D694D682F7E6}" dt="2021-11-04T17:16:44.963" v="5292" actId="14100"/>
        <pc:sldMkLst>
          <pc:docMk/>
          <pc:sldMk cId="998777940" sldId="259"/>
        </pc:sldMkLst>
        <pc:spChg chg="mod">
          <ac:chgData name="Ioan Man" userId="a6b3b294-629f-48ab-9dac-4c10b4da3171" providerId="ADAL" clId="{A29B4E51-8D34-BD47-8CC0-D694D682F7E6}" dt="2021-11-04T12:34:03.902" v="109" actId="1076"/>
          <ac:spMkLst>
            <pc:docMk/>
            <pc:sldMk cId="998777940" sldId="259"/>
            <ac:spMk id="2" creationId="{4E0686B1-0CE3-2E4D-85B1-F8E28184A7F7}"/>
          </ac:spMkLst>
        </pc:spChg>
        <pc:spChg chg="mod">
          <ac:chgData name="Ioan Man" userId="a6b3b294-629f-48ab-9dac-4c10b4da3171" providerId="ADAL" clId="{A29B4E51-8D34-BD47-8CC0-D694D682F7E6}" dt="2021-11-04T17:16:44.963" v="5292" actId="14100"/>
          <ac:spMkLst>
            <pc:docMk/>
            <pc:sldMk cId="998777940" sldId="259"/>
            <ac:spMk id="3" creationId="{AE396219-9041-2A44-9BD9-B06FF92BF643}"/>
          </ac:spMkLst>
        </pc:spChg>
        <pc:spChg chg="add del">
          <ac:chgData name="Ioan Man" userId="a6b3b294-629f-48ab-9dac-4c10b4da3171" providerId="ADAL" clId="{A29B4E51-8D34-BD47-8CC0-D694D682F7E6}" dt="2021-11-04T16:12:51.567" v="2744" actId="22"/>
          <ac:spMkLst>
            <pc:docMk/>
            <pc:sldMk cId="998777940" sldId="259"/>
            <ac:spMk id="4" creationId="{0C8A4A05-208E-0449-9A1B-CFEDA1AFE651}"/>
          </ac:spMkLst>
        </pc:spChg>
        <pc:spChg chg="add mod">
          <ac:chgData name="Ioan Man" userId="a6b3b294-629f-48ab-9dac-4c10b4da3171" providerId="ADAL" clId="{A29B4E51-8D34-BD47-8CC0-D694D682F7E6}" dt="2021-11-04T14:42:39.554" v="414"/>
          <ac:spMkLst>
            <pc:docMk/>
            <pc:sldMk cId="998777940" sldId="259"/>
            <ac:spMk id="5" creationId="{927F6B51-20D1-6A47-A2F0-99A96E45ADB2}"/>
          </ac:spMkLst>
        </pc:spChg>
      </pc:sldChg>
      <pc:sldChg chg="addSp modSp modTransition">
        <pc:chgData name="Ioan Man" userId="a6b3b294-629f-48ab-9dac-4c10b4da3171" providerId="ADAL" clId="{A29B4E51-8D34-BD47-8CC0-D694D682F7E6}" dt="2021-11-04T17:18:59.513" v="5298" actId="12563"/>
        <pc:sldMkLst>
          <pc:docMk/>
          <pc:sldMk cId="1687170060" sldId="260"/>
        </pc:sldMkLst>
        <pc:spChg chg="mod">
          <ac:chgData name="Ioan Man" userId="a6b3b294-629f-48ab-9dac-4c10b4da3171" providerId="ADAL" clId="{A29B4E51-8D34-BD47-8CC0-D694D682F7E6}" dt="2021-11-04T16:30:57.508" v="3481" actId="1076"/>
          <ac:spMkLst>
            <pc:docMk/>
            <pc:sldMk cId="1687170060" sldId="260"/>
            <ac:spMk id="2" creationId="{C4845339-9BC5-47AE-AEA0-2C502DE17D67}"/>
          </ac:spMkLst>
        </pc:spChg>
        <pc:spChg chg="add mod">
          <ac:chgData name="Ioan Man" userId="a6b3b294-629f-48ab-9dac-4c10b4da3171" providerId="ADAL" clId="{A29B4E51-8D34-BD47-8CC0-D694D682F7E6}" dt="2021-11-04T15:59:24.342" v="2627" actId="20577"/>
          <ac:spMkLst>
            <pc:docMk/>
            <pc:sldMk cId="1687170060" sldId="260"/>
            <ac:spMk id="3" creationId="{DF41FE31-7086-2F4D-9E49-7E33F71C6FEA}"/>
          </ac:spMkLst>
        </pc:spChg>
        <pc:spChg chg="mod">
          <ac:chgData name="Ioan Man" userId="a6b3b294-629f-48ab-9dac-4c10b4da3171" providerId="ADAL" clId="{A29B4E51-8D34-BD47-8CC0-D694D682F7E6}" dt="2021-11-04T16:51:01.396" v="4396" actId="20577"/>
          <ac:spMkLst>
            <pc:docMk/>
            <pc:sldMk cId="1687170060" sldId="260"/>
            <ac:spMk id="4" creationId="{4F5EEE3A-3F81-40ED-AC26-B380956CC050}"/>
          </ac:spMkLst>
        </pc:spChg>
        <pc:picChg chg="mod">
          <ac:chgData name="Ioan Man" userId="a6b3b294-629f-48ab-9dac-4c10b4da3171" providerId="ADAL" clId="{A29B4E51-8D34-BD47-8CC0-D694D682F7E6}" dt="2021-11-04T17:17:43.500" v="5296" actId="14861"/>
          <ac:picMkLst>
            <pc:docMk/>
            <pc:sldMk cId="1687170060" sldId="260"/>
            <ac:picMk id="5" creationId="{1EC9A597-6840-2645-84BF-04045F38CB04}"/>
          </ac:picMkLst>
        </pc:picChg>
      </pc:sldChg>
      <pc:sldChg chg="addSp delSp modSp modTransition">
        <pc:chgData name="Ioan Man" userId="a6b3b294-629f-48ab-9dac-4c10b4da3171" providerId="ADAL" clId="{A29B4E51-8D34-BD47-8CC0-D694D682F7E6}" dt="2021-11-04T17:19:45.036" v="5300" actId="12563"/>
        <pc:sldMkLst>
          <pc:docMk/>
          <pc:sldMk cId="1358082802" sldId="261"/>
        </pc:sldMkLst>
        <pc:spChg chg="del mod">
          <ac:chgData name="Ioan Man" userId="a6b3b294-629f-48ab-9dac-4c10b4da3171" providerId="ADAL" clId="{A29B4E51-8D34-BD47-8CC0-D694D682F7E6}" dt="2021-11-04T16:11:20.080" v="2710" actId="478"/>
          <ac:spMkLst>
            <pc:docMk/>
            <pc:sldMk cId="1358082802" sldId="261"/>
            <ac:spMk id="2" creationId="{C4845339-9BC5-47AE-AEA0-2C502DE17D67}"/>
          </ac:spMkLst>
        </pc:spChg>
        <pc:spChg chg="del">
          <ac:chgData name="Ioan Man" userId="a6b3b294-629f-48ab-9dac-4c10b4da3171" providerId="ADAL" clId="{A29B4E51-8D34-BD47-8CC0-D694D682F7E6}" dt="2021-11-04T15:54:28.861" v="2492" actId="478"/>
          <ac:spMkLst>
            <pc:docMk/>
            <pc:sldMk cId="1358082802" sldId="261"/>
            <ac:spMk id="3" creationId="{8BDD0C14-2FCC-4D7E-A2C1-C5470CF10526}"/>
          </ac:spMkLst>
        </pc:spChg>
        <pc:spChg chg="mod">
          <ac:chgData name="Ioan Man" userId="a6b3b294-629f-48ab-9dac-4c10b4da3171" providerId="ADAL" clId="{A29B4E51-8D34-BD47-8CC0-D694D682F7E6}" dt="2021-11-04T16:06:35.346" v="2682" actId="20577"/>
          <ac:spMkLst>
            <pc:docMk/>
            <pc:sldMk cId="1358082802" sldId="261"/>
            <ac:spMk id="4" creationId="{4F5EEE3A-3F81-40ED-AC26-B380956CC050}"/>
          </ac:spMkLst>
        </pc:spChg>
        <pc:spChg chg="add mod">
          <ac:chgData name="Ioan Man" userId="a6b3b294-629f-48ab-9dac-4c10b4da3171" providerId="ADAL" clId="{A29B4E51-8D34-BD47-8CC0-D694D682F7E6}" dt="2021-11-04T15:59:29.878" v="2629" actId="20577"/>
          <ac:spMkLst>
            <pc:docMk/>
            <pc:sldMk cId="1358082802" sldId="261"/>
            <ac:spMk id="6" creationId="{9982EE1F-F072-AF40-A471-1895AA4E1C82}"/>
          </ac:spMkLst>
        </pc:spChg>
        <pc:spChg chg="add mod">
          <ac:chgData name="Ioan Man" userId="a6b3b294-629f-48ab-9dac-4c10b4da3171" providerId="ADAL" clId="{A29B4E51-8D34-BD47-8CC0-D694D682F7E6}" dt="2021-11-04T16:12:10.665" v="2742" actId="313"/>
          <ac:spMkLst>
            <pc:docMk/>
            <pc:sldMk cId="1358082802" sldId="261"/>
            <ac:spMk id="9" creationId="{805D8146-199C-9448-8745-375278C403D6}"/>
          </ac:spMkLst>
        </pc:spChg>
        <pc:spChg chg="add del mod">
          <ac:chgData name="Ioan Man" userId="a6b3b294-629f-48ab-9dac-4c10b4da3171" providerId="ADAL" clId="{A29B4E51-8D34-BD47-8CC0-D694D682F7E6}" dt="2021-11-04T16:11:24.591" v="2711" actId="478"/>
          <ac:spMkLst>
            <pc:docMk/>
            <pc:sldMk cId="1358082802" sldId="261"/>
            <ac:spMk id="11" creationId="{7621ADF8-967E-8B4F-AC90-D32D7F8B0740}"/>
          </ac:spMkLst>
        </pc:spChg>
        <pc:picChg chg="add mod">
          <ac:chgData name="Ioan Man" userId="a6b3b294-629f-48ab-9dac-4c10b4da3171" providerId="ADAL" clId="{A29B4E51-8D34-BD47-8CC0-D694D682F7E6}" dt="2021-11-04T16:11:38.818" v="2712" actId="1076"/>
          <ac:picMkLst>
            <pc:docMk/>
            <pc:sldMk cId="1358082802" sldId="261"/>
            <ac:picMk id="5" creationId="{13D565F4-08E6-6A4C-8929-E789E9AABE3A}"/>
          </ac:picMkLst>
        </pc:picChg>
      </pc:sldChg>
      <pc:sldChg chg="addSp delSp modSp modTransition">
        <pc:chgData name="Ioan Man" userId="a6b3b294-629f-48ab-9dac-4c10b4da3171" providerId="ADAL" clId="{A29B4E51-8D34-BD47-8CC0-D694D682F7E6}" dt="2021-11-04T17:20:07.596" v="5301" actId="12563"/>
        <pc:sldMkLst>
          <pc:docMk/>
          <pc:sldMk cId="3111832513" sldId="262"/>
        </pc:sldMkLst>
        <pc:spChg chg="mod">
          <ac:chgData name="Ioan Man" userId="a6b3b294-629f-48ab-9dac-4c10b4da3171" providerId="ADAL" clId="{A29B4E51-8D34-BD47-8CC0-D694D682F7E6}" dt="2021-11-04T12:38:26.895" v="187" actId="1076"/>
          <ac:spMkLst>
            <pc:docMk/>
            <pc:sldMk cId="3111832513" sldId="262"/>
            <ac:spMk id="2" creationId="{C4845339-9BC5-47AE-AEA0-2C502DE17D67}"/>
          </ac:spMkLst>
        </pc:spChg>
        <pc:spChg chg="del">
          <ac:chgData name="Ioan Man" userId="a6b3b294-629f-48ab-9dac-4c10b4da3171" providerId="ADAL" clId="{A29B4E51-8D34-BD47-8CC0-D694D682F7E6}" dt="2021-11-04T15:47:29.745" v="2370" actId="478"/>
          <ac:spMkLst>
            <pc:docMk/>
            <pc:sldMk cId="3111832513" sldId="262"/>
            <ac:spMk id="3" creationId="{8BDD0C14-2FCC-4D7E-A2C1-C5470CF10526}"/>
          </ac:spMkLst>
        </pc:spChg>
        <pc:spChg chg="mod">
          <ac:chgData name="Ioan Man" userId="a6b3b294-629f-48ab-9dac-4c10b4da3171" providerId="ADAL" clId="{A29B4E51-8D34-BD47-8CC0-D694D682F7E6}" dt="2021-11-04T16:26:38.078" v="3472" actId="20577"/>
          <ac:spMkLst>
            <pc:docMk/>
            <pc:sldMk cId="3111832513" sldId="262"/>
            <ac:spMk id="4" creationId="{4F5EEE3A-3F81-40ED-AC26-B380956CC050}"/>
          </ac:spMkLst>
        </pc:spChg>
        <pc:spChg chg="add mod">
          <ac:chgData name="Ioan Man" userId="a6b3b294-629f-48ab-9dac-4c10b4da3171" providerId="ADAL" clId="{A29B4E51-8D34-BD47-8CC0-D694D682F7E6}" dt="2021-11-04T15:59:44.047" v="2631" actId="20577"/>
          <ac:spMkLst>
            <pc:docMk/>
            <pc:sldMk cId="3111832513" sldId="262"/>
            <ac:spMk id="6" creationId="{4EC276DE-E2D9-D64B-806B-4765E71D53D8}"/>
          </ac:spMkLst>
        </pc:spChg>
        <pc:picChg chg="add mod modCrop">
          <ac:chgData name="Ioan Man" userId="a6b3b294-629f-48ab-9dac-4c10b4da3171" providerId="ADAL" clId="{A29B4E51-8D34-BD47-8CC0-D694D682F7E6}" dt="2021-11-04T15:50:43.467" v="2383" actId="732"/>
          <ac:picMkLst>
            <pc:docMk/>
            <pc:sldMk cId="3111832513" sldId="262"/>
            <ac:picMk id="5" creationId="{A498BFAF-153D-D447-B3E4-D1F2981ACD6F}"/>
          </ac:picMkLst>
        </pc:picChg>
      </pc:sldChg>
      <pc:sldChg chg="addSp delSp modSp modTransition delAnim">
        <pc:chgData name="Ioan Man" userId="a6b3b294-629f-48ab-9dac-4c10b4da3171" providerId="ADAL" clId="{A29B4E51-8D34-BD47-8CC0-D694D682F7E6}" dt="2021-11-04T17:17:05.818" v="5293" actId="12563"/>
        <pc:sldMkLst>
          <pc:docMk/>
          <pc:sldMk cId="3141424540" sldId="263"/>
        </pc:sldMkLst>
        <pc:spChg chg="add mod">
          <ac:chgData name="Ioan Man" userId="a6b3b294-629f-48ab-9dac-4c10b4da3171" providerId="ADAL" clId="{A29B4E51-8D34-BD47-8CC0-D694D682F7E6}" dt="2021-11-04T14:44:15.487" v="423" actId="20577"/>
          <ac:spMkLst>
            <pc:docMk/>
            <pc:sldMk cId="3141424540" sldId="263"/>
            <ac:spMk id="2" creationId="{15B9D864-294D-3A47-8063-5E112BF7A01A}"/>
          </ac:spMkLst>
        </pc:spChg>
        <pc:spChg chg="del">
          <ac:chgData name="Ioan Man" userId="a6b3b294-629f-48ab-9dac-4c10b4da3171" providerId="ADAL" clId="{A29B4E51-8D34-BD47-8CC0-D694D682F7E6}" dt="2021-11-04T12:41:35.203" v="189" actId="478"/>
          <ac:spMkLst>
            <pc:docMk/>
            <pc:sldMk cId="3141424540" sldId="263"/>
            <ac:spMk id="2" creationId="{4E0686B1-0CE3-2E4D-85B1-F8E28184A7F7}"/>
          </ac:spMkLst>
        </pc:spChg>
        <pc:spChg chg="mod">
          <ac:chgData name="Ioan Man" userId="a6b3b294-629f-48ab-9dac-4c10b4da3171" providerId="ADAL" clId="{A29B4E51-8D34-BD47-8CC0-D694D682F7E6}" dt="2021-11-04T12:42:34.699" v="247" actId="1076"/>
          <ac:spMkLst>
            <pc:docMk/>
            <pc:sldMk cId="3141424540" sldId="263"/>
            <ac:spMk id="3" creationId="{AE396219-9041-2A44-9BD9-B06FF92BF643}"/>
          </ac:spMkLst>
        </pc:spChg>
        <pc:spChg chg="add del mod">
          <ac:chgData name="Ioan Man" userId="a6b3b294-629f-48ab-9dac-4c10b4da3171" providerId="ADAL" clId="{A29B4E51-8D34-BD47-8CC0-D694D682F7E6}" dt="2021-11-04T12:41:39.658" v="190" actId="478"/>
          <ac:spMkLst>
            <pc:docMk/>
            <pc:sldMk cId="3141424540" sldId="263"/>
            <ac:spMk id="5" creationId="{8F8512B7-3082-594F-8F6E-AD128AA7A90C}"/>
          </ac:spMkLst>
        </pc:spChg>
      </pc:sldChg>
      <pc:sldChg chg="addSp modSp modTransition">
        <pc:chgData name="Ioan Man" userId="a6b3b294-629f-48ab-9dac-4c10b4da3171" providerId="ADAL" clId="{A29B4E51-8D34-BD47-8CC0-D694D682F7E6}" dt="2021-11-04T17:20:24.752" v="5302" actId="12563"/>
        <pc:sldMkLst>
          <pc:docMk/>
          <pc:sldMk cId="2675467345" sldId="264"/>
        </pc:sldMkLst>
        <pc:spChg chg="mod">
          <ac:chgData name="Ioan Man" userId="a6b3b294-629f-48ab-9dac-4c10b4da3171" providerId="ADAL" clId="{A29B4E51-8D34-BD47-8CC0-D694D682F7E6}" dt="2021-11-04T16:50:16.326" v="4389" actId="1076"/>
          <ac:spMkLst>
            <pc:docMk/>
            <pc:sldMk cId="2675467345" sldId="264"/>
            <ac:spMk id="2" creationId="{C4845339-9BC5-47AE-AEA0-2C502DE17D67}"/>
          </ac:spMkLst>
        </pc:spChg>
        <pc:spChg chg="add mod">
          <ac:chgData name="Ioan Man" userId="a6b3b294-629f-48ab-9dac-4c10b4da3171" providerId="ADAL" clId="{A29B4E51-8D34-BD47-8CC0-D694D682F7E6}" dt="2021-11-04T16:00:02.225" v="2633" actId="20577"/>
          <ac:spMkLst>
            <pc:docMk/>
            <pc:sldMk cId="2675467345" sldId="264"/>
            <ac:spMk id="3" creationId="{70434885-AC50-234F-8166-074B23E08508}"/>
          </ac:spMkLst>
        </pc:spChg>
        <pc:spChg chg="mod">
          <ac:chgData name="Ioan Man" userId="a6b3b294-629f-48ab-9dac-4c10b4da3171" providerId="ADAL" clId="{A29B4E51-8D34-BD47-8CC0-D694D682F7E6}" dt="2021-11-04T16:44:48.195" v="4365" actId="20577"/>
          <ac:spMkLst>
            <pc:docMk/>
            <pc:sldMk cId="2675467345" sldId="264"/>
            <ac:spMk id="4" creationId="{4F5EEE3A-3F81-40ED-AC26-B380956CC050}"/>
          </ac:spMkLst>
        </pc:spChg>
      </pc:sldChg>
      <pc:sldChg chg="addSp modSp modTransition">
        <pc:chgData name="Ioan Man" userId="a6b3b294-629f-48ab-9dac-4c10b4da3171" providerId="ADAL" clId="{A29B4E51-8D34-BD47-8CC0-D694D682F7E6}" dt="2021-11-04T17:20:55.798" v="5303" actId="12563"/>
        <pc:sldMkLst>
          <pc:docMk/>
          <pc:sldMk cId="564190842" sldId="265"/>
        </pc:sldMkLst>
        <pc:spChg chg="mod">
          <ac:chgData name="Ioan Man" userId="a6b3b294-629f-48ab-9dac-4c10b4da3171" providerId="ADAL" clId="{A29B4E51-8D34-BD47-8CC0-D694D682F7E6}" dt="2021-11-04T16:49:57.183" v="4386" actId="1076"/>
          <ac:spMkLst>
            <pc:docMk/>
            <pc:sldMk cId="564190842" sldId="265"/>
            <ac:spMk id="2" creationId="{C4845339-9BC5-47AE-AEA0-2C502DE17D67}"/>
          </ac:spMkLst>
        </pc:spChg>
        <pc:spChg chg="add mod">
          <ac:chgData name="Ioan Man" userId="a6b3b294-629f-48ab-9dac-4c10b4da3171" providerId="ADAL" clId="{A29B4E51-8D34-BD47-8CC0-D694D682F7E6}" dt="2021-11-04T16:00:12.699" v="2635" actId="20577"/>
          <ac:spMkLst>
            <pc:docMk/>
            <pc:sldMk cId="564190842" sldId="265"/>
            <ac:spMk id="3" creationId="{8AD5E4D3-7471-E643-8784-CA06870B1263}"/>
          </ac:spMkLst>
        </pc:spChg>
        <pc:spChg chg="mod">
          <ac:chgData name="Ioan Man" userId="a6b3b294-629f-48ab-9dac-4c10b4da3171" providerId="ADAL" clId="{A29B4E51-8D34-BD47-8CC0-D694D682F7E6}" dt="2021-11-04T17:11:18.817" v="5277" actId="14100"/>
          <ac:spMkLst>
            <pc:docMk/>
            <pc:sldMk cId="564190842" sldId="265"/>
            <ac:spMk id="4" creationId="{4F5EEE3A-3F81-40ED-AC26-B380956CC050}"/>
          </ac:spMkLst>
        </pc:spChg>
      </pc:sldChg>
      <pc:sldChg chg="addSp modSp modTransition">
        <pc:chgData name="Ioan Man" userId="a6b3b294-629f-48ab-9dac-4c10b4da3171" providerId="ADAL" clId="{A29B4E51-8D34-BD47-8CC0-D694D682F7E6}" dt="2021-11-04T17:21:37.527" v="5305" actId="12563"/>
        <pc:sldMkLst>
          <pc:docMk/>
          <pc:sldMk cId="292154723" sldId="266"/>
        </pc:sldMkLst>
        <pc:spChg chg="mod">
          <ac:chgData name="Ioan Man" userId="a6b3b294-629f-48ab-9dac-4c10b4da3171" providerId="ADAL" clId="{A29B4E51-8D34-BD47-8CC0-D694D682F7E6}" dt="2021-11-04T15:40:34.169" v="2230" actId="20577"/>
          <ac:spMkLst>
            <pc:docMk/>
            <pc:sldMk cId="292154723" sldId="266"/>
            <ac:spMk id="4" creationId="{4F5EEE3A-3F81-40ED-AC26-B380956CC050}"/>
          </ac:spMkLst>
        </pc:spChg>
        <pc:spChg chg="add mod">
          <ac:chgData name="Ioan Man" userId="a6b3b294-629f-48ab-9dac-4c10b4da3171" providerId="ADAL" clId="{A29B4E51-8D34-BD47-8CC0-D694D682F7E6}" dt="2021-11-04T16:00:18.263" v="2637" actId="20577"/>
          <ac:spMkLst>
            <pc:docMk/>
            <pc:sldMk cId="292154723" sldId="266"/>
            <ac:spMk id="6" creationId="{AFD88971-936D-6747-912F-6F5B8811C32A}"/>
          </ac:spMkLst>
        </pc:spChg>
      </pc:sldChg>
    </pc:docChg>
  </pc:docChgLst>
  <pc:docChgLst>
    <pc:chgData name="Ioan Man" userId="a6b3b294-629f-48ab-9dac-4c10b4da3171" providerId="ADAL" clId="{6A479FFB-BFA8-A847-BCD4-66CA220B102A}"/>
    <pc:docChg chg="undo custSel modSld">
      <pc:chgData name="Ioan Man" userId="a6b3b294-629f-48ab-9dac-4c10b4da3171" providerId="ADAL" clId="{6A479FFB-BFA8-A847-BCD4-66CA220B102A}" dt="2021-11-04T10:43:29.187" v="22" actId="14100"/>
      <pc:docMkLst>
        <pc:docMk/>
      </pc:docMkLst>
      <pc:sldChg chg="addSp modSp">
        <pc:chgData name="Ioan Man" userId="a6b3b294-629f-48ab-9dac-4c10b4da3171" providerId="ADAL" clId="{6A479FFB-BFA8-A847-BCD4-66CA220B102A}" dt="2021-11-04T10:43:29.187" v="22" actId="14100"/>
        <pc:sldMkLst>
          <pc:docMk/>
          <pc:sldMk cId="845766104" sldId="256"/>
        </pc:sldMkLst>
        <pc:spChg chg="add mod">
          <ac:chgData name="Ioan Man" userId="a6b3b294-629f-48ab-9dac-4c10b4da3171" providerId="ADAL" clId="{6A479FFB-BFA8-A847-BCD4-66CA220B102A}" dt="2021-11-04T10:43:29.187" v="22" actId="14100"/>
          <ac:spMkLst>
            <pc:docMk/>
            <pc:sldMk cId="845766104" sldId="256"/>
            <ac:spMk id="4" creationId="{30F669C4-9AB2-984E-A0ED-0101667AF4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AAD347D-5ACD-4C99-B74B-A9C85AD731AF}"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23831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21568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07909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796027F-7875-4030-9381-8BD8C4F21935}"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276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796027F-7875-4030-9381-8BD8C4F21935}" type="datetimeFigureOut">
              <a:rPr lang="en-US" dirty="0"/>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9243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60775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01476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09934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24568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69852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04182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383015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2929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16938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9608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5405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509A250-FF31-4206-8172-F9D3106AACB1}" type="datetimeFigureOut">
              <a:rPr lang="en-US" dirty="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879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11/4/2021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14039652"/>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 id="214748381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8.xml" /></Relationships>
</file>

<file path=ppt/slides/_rels/slide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8.xml" /></Relationships>
</file>

<file path=ppt/slides/_rels/slide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8.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8.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95FDC-9E4F-D64E-926B-4F2EA0C7A75E}"/>
              </a:ext>
            </a:extLst>
          </p:cNvPr>
          <p:cNvSpPr>
            <a:spLocks noGrp="1"/>
          </p:cNvSpPr>
          <p:nvPr>
            <p:ph type="ctrTitle"/>
          </p:nvPr>
        </p:nvSpPr>
        <p:spPr>
          <a:xfrm>
            <a:off x="1565336" y="3429000"/>
            <a:ext cx="9061328" cy="1751629"/>
          </a:xfrm>
        </p:spPr>
        <p:txBody>
          <a:bodyPr>
            <a:normAutofit/>
          </a:bodyPr>
          <a:lstStyle/>
          <a:p>
            <a:pPr algn="ctr"/>
            <a:r>
              <a:rPr lang="en-US" sz="3200" b="1">
                <a:solidFill>
                  <a:schemeClr val="bg1"/>
                </a:solidFill>
                <a:latin typeface="Arial" panose="020B0604020202020204" pitchFamily="34" charset="0"/>
                <a:ea typeface="Abadi" panose="02000000000000000000" pitchFamily="2" charset="0"/>
                <a:cs typeface="Arial" panose="020B0604020202020204" pitchFamily="34" charset="0"/>
              </a:rPr>
              <a:t>A child’s experience between the ages </a:t>
            </a:r>
            <a:br>
              <a:rPr lang="en-GB" sz="3200" b="1">
                <a:solidFill>
                  <a:schemeClr val="bg1"/>
                </a:solidFill>
                <a:latin typeface="Arial" panose="020B0604020202020204" pitchFamily="34" charset="0"/>
                <a:ea typeface="Abadi" panose="02000000000000000000" pitchFamily="2" charset="0"/>
                <a:cs typeface="Arial" panose="020B0604020202020204" pitchFamily="34" charset="0"/>
              </a:rPr>
            </a:br>
            <a:r>
              <a:rPr lang="en-US" sz="3200" b="1">
                <a:solidFill>
                  <a:schemeClr val="bg1"/>
                </a:solidFill>
                <a:latin typeface="Arial" panose="020B0604020202020204" pitchFamily="34" charset="0"/>
                <a:ea typeface="Abadi" panose="02000000000000000000" pitchFamily="2" charset="0"/>
                <a:cs typeface="Arial" panose="020B0604020202020204" pitchFamily="34" charset="0"/>
              </a:rPr>
              <a:t>of 0 – 5 years can affect the rest </a:t>
            </a:r>
            <a:br>
              <a:rPr lang="en-US" sz="3200" b="1">
                <a:solidFill>
                  <a:schemeClr val="bg1"/>
                </a:solidFill>
                <a:latin typeface="Arial" panose="020B0604020202020204" pitchFamily="34" charset="0"/>
                <a:ea typeface="Abadi" panose="02000000000000000000" pitchFamily="2" charset="0"/>
                <a:cs typeface="Arial" panose="020B0604020202020204" pitchFamily="34" charset="0"/>
              </a:rPr>
            </a:br>
            <a:r>
              <a:rPr lang="en-US" sz="3200" b="1">
                <a:solidFill>
                  <a:schemeClr val="bg1"/>
                </a:solidFill>
                <a:latin typeface="Arial" panose="020B0604020202020204" pitchFamily="34" charset="0"/>
                <a:ea typeface="Abadi" panose="02000000000000000000" pitchFamily="2" charset="0"/>
                <a:cs typeface="Arial" panose="020B0604020202020204" pitchFamily="34" charset="0"/>
              </a:rPr>
              <a:t>of their lives</a:t>
            </a:r>
          </a:p>
        </p:txBody>
      </p:sp>
      <p:sp>
        <p:nvSpPr>
          <p:cNvPr id="3" name="Subtitle 2">
            <a:extLst>
              <a:ext uri="{FF2B5EF4-FFF2-40B4-BE49-F238E27FC236}">
                <a16:creationId xmlns:a16="http://schemas.microsoft.com/office/drawing/2014/main" id="{7365F640-330A-644C-B613-176DD4ABCC4A}"/>
              </a:ext>
            </a:extLst>
          </p:cNvPr>
          <p:cNvSpPr>
            <a:spLocks noGrp="1"/>
          </p:cNvSpPr>
          <p:nvPr>
            <p:ph type="subTitle" idx="1"/>
          </p:nvPr>
        </p:nvSpPr>
        <p:spPr>
          <a:xfrm>
            <a:off x="654505" y="705116"/>
            <a:ext cx="10589039" cy="2158553"/>
          </a:xfrm>
        </p:spPr>
        <p:txBody>
          <a:bodyPr>
            <a:normAutofit fontScale="85000" lnSpcReduction="20000"/>
          </a:bodyPr>
          <a:lstStyle/>
          <a:p>
            <a:r>
              <a:rPr lang="en-GB" sz="18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Student Name:             </a:t>
            </a:r>
            <a:r>
              <a:rPr lang="en-GB" sz="1800">
                <a:solidFill>
                  <a:schemeClr val="bg1"/>
                </a:solidFill>
                <a:effectLst/>
                <a:latin typeface="Arial" panose="020B0604020202020204" pitchFamily="34" charset="0"/>
                <a:ea typeface="Arial" panose="020B0604020202020204" pitchFamily="34" charset="0"/>
                <a:cs typeface="Times New Roman" panose="02020603050405020304" pitchFamily="18" charset="0"/>
              </a:rPr>
              <a:t> Ioan Man</a:t>
            </a:r>
            <a:endParaRPr lang="en-GB" sz="18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Student ID:</a:t>
            </a:r>
            <a:r>
              <a:rPr lang="en-GB" sz="1800">
                <a:solidFill>
                  <a:schemeClr val="bg1"/>
                </a:solidFill>
                <a:effectLst/>
                <a:latin typeface="Arial" panose="020B0604020202020204" pitchFamily="34" charset="0"/>
                <a:ea typeface="Arial" panose="020B0604020202020204" pitchFamily="34" charset="0"/>
                <a:cs typeface="Times New Roman" panose="02020603050405020304" pitchFamily="18" charset="0"/>
              </a:rPr>
              <a:t>                     2015341</a:t>
            </a:r>
            <a:endParaRPr lang="en-GB" sz="18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Module code:</a:t>
            </a:r>
            <a:r>
              <a:rPr lang="en-GB" sz="1800">
                <a:solidFill>
                  <a:schemeClr val="bg1"/>
                </a:solidFill>
                <a:effectLst/>
                <a:latin typeface="Arial" panose="020B0604020202020204" pitchFamily="34" charset="0"/>
                <a:ea typeface="Arial" panose="020B0604020202020204" pitchFamily="34" charset="0"/>
                <a:cs typeface="Times New Roman" panose="02020603050405020304" pitchFamily="18" charset="0"/>
              </a:rPr>
              <a:t>                Academic and Employability Skills</a:t>
            </a:r>
            <a:endParaRPr lang="en-GB" sz="18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Module Code:               </a:t>
            </a:r>
            <a:r>
              <a:rPr lang="en-GB" sz="1800">
                <a:solidFill>
                  <a:schemeClr val="bg1"/>
                </a:solidFill>
                <a:effectLst/>
                <a:latin typeface="Arial" panose="020B0604020202020204" pitchFamily="34" charset="0"/>
                <a:ea typeface="Arial" panose="020B0604020202020204" pitchFamily="34" charset="0"/>
                <a:cs typeface="Times New Roman" panose="02020603050405020304" pitchFamily="18" charset="0"/>
              </a:rPr>
              <a:t> BMHP4019</a:t>
            </a:r>
            <a:r>
              <a:rPr lang="en-GB" sz="1800">
                <a:solidFill>
                  <a:schemeClr val="bg1"/>
                </a:solidFill>
                <a:effectLst/>
                <a:latin typeface="Calibri" panose="020F0502020204030204" pitchFamily="34" charset="0"/>
                <a:ea typeface="Arial" panose="020B0604020202020204" pitchFamily="34" charset="0"/>
                <a:cs typeface="Times New Roman" panose="02020603050405020304" pitchFamily="18" charset="0"/>
              </a:rPr>
              <a:t>_BIRM</a:t>
            </a:r>
          </a:p>
          <a:p>
            <a:r>
              <a:rPr lang="en-GB" sz="18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Assignment section: </a:t>
            </a:r>
            <a:r>
              <a:rPr lang="en-GB" sz="1800">
                <a:solidFill>
                  <a:schemeClr val="bg1"/>
                </a:solidFill>
                <a:effectLst/>
                <a:latin typeface="Arial" panose="020B0604020202020204" pitchFamily="34" charset="0"/>
                <a:ea typeface="Arial" panose="020B0604020202020204" pitchFamily="34" charset="0"/>
                <a:cs typeface="Times New Roman" panose="02020603050405020304" pitchFamily="18" charset="0"/>
              </a:rPr>
              <a:t> </a:t>
            </a:r>
            <a:r>
              <a:rPr lang="en-US" sz="1800">
                <a:solidFill>
                  <a:schemeClr val="bg1"/>
                </a:solidFill>
                <a:latin typeface="Arial" panose="020B0604020202020204" pitchFamily="34" charset="0"/>
                <a:ea typeface="Abadi" panose="02000000000000000000" pitchFamily="2" charset="0"/>
                <a:cs typeface="Arial" panose="020B0604020202020204" pitchFamily="34" charset="0"/>
              </a:rPr>
              <a:t>A child’s experience between the ages of 0 – 5 years can affect the rest of their lives</a:t>
            </a:r>
            <a:endParaRPr lang="en-GB" sz="180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a:solidFill>
                  <a:schemeClr val="bg1"/>
                </a:solidFill>
                <a:effectLst/>
                <a:latin typeface="Arial" panose="020B0604020202020204" pitchFamily="34" charset="0"/>
                <a:ea typeface="Arial" panose="020B0604020202020204" pitchFamily="34" charset="0"/>
                <a:cs typeface="Times New Roman" panose="02020603050405020304" pitchFamily="18" charset="0"/>
              </a:rPr>
              <a:t>Lecturer’s name:        </a:t>
            </a:r>
            <a:r>
              <a:rPr lang="en-GB" sz="1800">
                <a:solidFill>
                  <a:schemeClr val="bg1"/>
                </a:solidFill>
                <a:effectLst/>
                <a:latin typeface="Arial" panose="020B0604020202020204" pitchFamily="34" charset="0"/>
                <a:ea typeface="Arial" panose="020B0604020202020204" pitchFamily="34" charset="0"/>
                <a:cs typeface="Times New Roman" panose="02020603050405020304" pitchFamily="18" charset="0"/>
              </a:rPr>
              <a:t>rebecca KavaNAGh </a:t>
            </a:r>
            <a:endParaRPr lang="en-US"/>
          </a:p>
        </p:txBody>
      </p:sp>
      <p:sp>
        <p:nvSpPr>
          <p:cNvPr id="4" name="TextBox 3">
            <a:extLst>
              <a:ext uri="{FF2B5EF4-FFF2-40B4-BE49-F238E27FC236}">
                <a16:creationId xmlns:a16="http://schemas.microsoft.com/office/drawing/2014/main" id="{30F669C4-9AB2-984E-A0ED-0101667AF416}"/>
              </a:ext>
            </a:extLst>
          </p:cNvPr>
          <p:cNvSpPr txBox="1"/>
          <p:nvPr/>
        </p:nvSpPr>
        <p:spPr>
          <a:xfrm>
            <a:off x="10192350" y="307302"/>
            <a:ext cx="1051194" cy="461665"/>
          </a:xfrm>
          <a:prstGeom prst="rect">
            <a:avLst/>
          </a:prstGeom>
          <a:noFill/>
        </p:spPr>
        <p:txBody>
          <a:bodyPr wrap="square" rtlCol="0">
            <a:spAutoFit/>
          </a:bodyPr>
          <a:lstStyle/>
          <a:p>
            <a:pPr algn="ctr"/>
            <a:r>
              <a:rPr lang="en-GB" sz="2400" b="1">
                <a:solidFill>
                  <a:schemeClr val="bg1"/>
                </a:solidFill>
                <a:latin typeface="Arial" panose="020B0604020202020204" pitchFamily="34" charset="0"/>
                <a:cs typeface="Arial" panose="020B0604020202020204" pitchFamily="34" charset="0"/>
              </a:rPr>
              <a:t>1</a:t>
            </a:r>
            <a:endParaRPr lang="en-US" sz="24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6610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686B1-0CE3-2E4D-85B1-F8E28184A7F7}"/>
              </a:ext>
            </a:extLst>
          </p:cNvPr>
          <p:cNvSpPr>
            <a:spLocks noGrp="1"/>
          </p:cNvSpPr>
          <p:nvPr>
            <p:ph type="title"/>
          </p:nvPr>
        </p:nvSpPr>
        <p:spPr>
          <a:xfrm>
            <a:off x="651429" y="596010"/>
            <a:ext cx="9404723" cy="717466"/>
          </a:xfrm>
        </p:spPr>
        <p:txBody>
          <a:bodyPr/>
          <a:lstStyle/>
          <a:p>
            <a:pPr algn="ctr"/>
            <a:r>
              <a:rPr lang="en-GB">
                <a:latin typeface="Arial" panose="020B0604020202020204" pitchFamily="34" charset="0"/>
                <a:cs typeface="Arial" panose="020B0604020202020204" pitchFamily="34" charset="0"/>
              </a:rPr>
              <a:t>INTRODUCTION</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396219-9041-2A44-9BD9-B06FF92BF643}"/>
              </a:ext>
            </a:extLst>
          </p:cNvPr>
          <p:cNvSpPr>
            <a:spLocks noGrp="1"/>
          </p:cNvSpPr>
          <p:nvPr>
            <p:ph idx="1"/>
          </p:nvPr>
        </p:nvSpPr>
        <p:spPr>
          <a:xfrm>
            <a:off x="1043800" y="1694706"/>
            <a:ext cx="9532661" cy="4666245"/>
          </a:xfrm>
        </p:spPr>
        <p:txBody>
          <a:bodyPr>
            <a:normAutofit lnSpcReduction="10000"/>
          </a:bodyPr>
          <a:lstStyle/>
          <a:p>
            <a:pPr marL="0" indent="0">
              <a:buNone/>
            </a:pPr>
            <a:r>
              <a:rPr lang="en-GB" sz="3200">
                <a:latin typeface="Arial" panose="020B0604020202020204" pitchFamily="34" charset="0"/>
                <a:cs typeface="Arial" panose="020B0604020202020204" pitchFamily="34" charset="0"/>
              </a:rPr>
              <a:t>In this presentation...</a:t>
            </a:r>
          </a:p>
          <a:p>
            <a:pPr marL="400050" lvl="1" indent="0">
              <a:buNone/>
            </a:pPr>
            <a:endParaRPr lang="en-GB" sz="3200">
              <a:latin typeface="Arial" panose="020B0604020202020204" pitchFamily="34" charset="0"/>
              <a:cs typeface="Arial" panose="020B0604020202020204" pitchFamily="34" charset="0"/>
            </a:endParaRPr>
          </a:p>
          <a:p>
            <a:pPr marL="400050" lvl="1" indent="0">
              <a:buNone/>
            </a:pPr>
            <a:r>
              <a:rPr lang="en-GB" sz="2400">
                <a:latin typeface="Arial" panose="020B0604020202020204" pitchFamily="34" charset="0"/>
                <a:cs typeface="Arial" panose="020B0604020202020204" pitchFamily="34" charset="0"/>
              </a:rPr>
              <a:t>I will speak about:</a:t>
            </a:r>
          </a:p>
          <a:p>
            <a:pPr lvl="2" indent="-342900"/>
            <a:r>
              <a:rPr lang="en-GB" sz="2200">
                <a:latin typeface="Arial" panose="020B0604020202020204" pitchFamily="34" charset="0"/>
                <a:cs typeface="Arial" panose="020B0604020202020204" pitchFamily="34" charset="0"/>
              </a:rPr>
              <a:t>Sigmund’s Freud's theory of Psycho-sexual Development </a:t>
            </a:r>
          </a:p>
          <a:p>
            <a:pPr lvl="2" indent="-342900"/>
            <a:r>
              <a:rPr lang="en-GB" sz="2200">
                <a:latin typeface="Arial" panose="020B0604020202020204" pitchFamily="34" charset="0"/>
                <a:cs typeface="Arial" panose="020B0604020202020204" pitchFamily="34" charset="0"/>
              </a:rPr>
              <a:t>Erik Erikson’s Theory of Psychosocial development</a:t>
            </a:r>
          </a:p>
          <a:p>
            <a:pPr marL="800100" lvl="2" indent="0" algn="l">
              <a:buNone/>
            </a:pPr>
            <a:r>
              <a:rPr lang="en-GB" sz="2200">
                <a:latin typeface="Arial" panose="020B0604020202020204" pitchFamily="34" charset="0"/>
                <a:cs typeface="Arial" panose="020B0604020202020204" pitchFamily="34" charset="0"/>
              </a:rPr>
              <a:t>.....trying to illustrate how a</a:t>
            </a:r>
            <a:r>
              <a:rPr lang="en-US" sz="2200">
                <a:latin typeface="Arial" panose="020B0604020202020204" pitchFamily="34" charset="0"/>
                <a:ea typeface="Abadi" panose="02000000000000000000" pitchFamily="2" charset="0"/>
                <a:cs typeface="Arial" panose="020B0604020202020204" pitchFamily="34" charset="0"/>
              </a:rPr>
              <a:t> child’s experience between the ages </a:t>
            </a:r>
            <a:br>
              <a:rPr lang="en-GB" sz="2200">
                <a:latin typeface="Arial" panose="020B0604020202020204" pitchFamily="34" charset="0"/>
                <a:ea typeface="Abadi" panose="02000000000000000000" pitchFamily="2" charset="0"/>
                <a:cs typeface="Arial" panose="020B0604020202020204" pitchFamily="34" charset="0"/>
              </a:rPr>
            </a:br>
            <a:r>
              <a:rPr lang="en-US" sz="2200">
                <a:latin typeface="Arial" panose="020B0604020202020204" pitchFamily="34" charset="0"/>
                <a:ea typeface="Abadi" panose="02000000000000000000" pitchFamily="2" charset="0"/>
                <a:cs typeface="Arial" panose="020B0604020202020204" pitchFamily="34" charset="0"/>
              </a:rPr>
              <a:t>of 0 – 5 years can affect the rest of their lives</a:t>
            </a:r>
            <a:endParaRPr lang="en-GB" sz="2200">
              <a:latin typeface="Arial" panose="020B0604020202020204" pitchFamily="34" charset="0"/>
              <a:ea typeface="Abadi" panose="02000000000000000000" pitchFamily="2" charset="0"/>
              <a:cs typeface="Arial" panose="020B0604020202020204" pitchFamily="34" charset="0"/>
            </a:endParaRPr>
          </a:p>
          <a:p>
            <a:pPr marL="800100" lvl="2" indent="0" algn="l">
              <a:buNone/>
            </a:pPr>
            <a:endParaRPr lang="en-GB" sz="2200">
              <a:latin typeface="Arial" panose="020B0604020202020204" pitchFamily="34" charset="0"/>
              <a:ea typeface="Abadi" panose="02000000000000000000" pitchFamily="2" charset="0"/>
              <a:cs typeface="Arial" panose="020B0604020202020204" pitchFamily="34" charset="0"/>
            </a:endParaRPr>
          </a:p>
          <a:p>
            <a:pPr marL="400050" lvl="1" indent="0">
              <a:buNone/>
            </a:pPr>
            <a:r>
              <a:rPr lang="en-GB" sz="2400">
                <a:latin typeface="Arial" panose="020B0604020202020204" pitchFamily="34" charset="0"/>
                <a:cs typeface="Arial" panose="020B0604020202020204" pitchFamily="34" charset="0"/>
              </a:rPr>
              <a:t>I will give some practical examples to proove these theories.</a:t>
            </a:r>
          </a:p>
          <a:p>
            <a:pPr marL="400050" lvl="1" indent="0">
              <a:buNone/>
            </a:pPr>
            <a:endParaRPr lang="en-US" sz="24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27F6B51-20D1-6A47-A2F0-99A96E45ADB2}"/>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2</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87779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396219-9041-2A44-9BD9-B06FF92BF643}"/>
              </a:ext>
            </a:extLst>
          </p:cNvPr>
          <p:cNvSpPr>
            <a:spLocks noGrp="1"/>
          </p:cNvSpPr>
          <p:nvPr>
            <p:ph idx="1"/>
          </p:nvPr>
        </p:nvSpPr>
        <p:spPr>
          <a:xfrm>
            <a:off x="1538416" y="2921825"/>
            <a:ext cx="9115168" cy="1308760"/>
          </a:xfrm>
        </p:spPr>
        <p:txBody>
          <a:bodyPr>
            <a:normAutofit/>
          </a:bodyPr>
          <a:lstStyle/>
          <a:p>
            <a:pPr marL="0" indent="0">
              <a:buNone/>
            </a:pPr>
            <a:r>
              <a:rPr lang="en-GB" sz="2400">
                <a:latin typeface="Arial" panose="020B0604020202020204" pitchFamily="34" charset="0"/>
                <a:cs typeface="Arial" panose="020B0604020202020204" pitchFamily="34" charset="0"/>
              </a:rPr>
              <a:t>The psyhoanalytic theory states that the personality of an individual takes shape and is mostly established by the age of 5.</a:t>
            </a:r>
            <a:endParaRPr lang="en-GB" sz="32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5B9D864-294D-3A47-8063-5E112BF7A01A}"/>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3</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1424540"/>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5339-9BC5-47AE-AEA0-2C502DE17D67}"/>
              </a:ext>
            </a:extLst>
          </p:cNvPr>
          <p:cNvSpPr>
            <a:spLocks noGrp="1"/>
          </p:cNvSpPr>
          <p:nvPr>
            <p:ph type="title"/>
          </p:nvPr>
        </p:nvSpPr>
        <p:spPr>
          <a:xfrm>
            <a:off x="1282271" y="280796"/>
            <a:ext cx="8984212" cy="799054"/>
          </a:xfrm>
        </p:spPr>
        <p:txBody>
          <a:bodyPr/>
          <a:lstStyle/>
          <a:p>
            <a:pPr algn="ctr"/>
            <a:r>
              <a:rPr lang="en-GB" b="1">
                <a:latin typeface="Arial" panose="020B0604020202020204" pitchFamily="34" charset="0"/>
                <a:cs typeface="Arial" panose="020B0604020202020204" pitchFamily="34" charset="0"/>
              </a:rPr>
              <a:t>Freud's theory of Psycho-sexual Development applied to children age 0 to 5</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549666" y="1104590"/>
            <a:ext cx="6946631" cy="4577750"/>
          </a:xfrm>
        </p:spPr>
        <p:txBody>
          <a:bodyPr vert="horz" lIns="91440" tIns="45720" rIns="91440" bIns="45720" rtlCol="0" anchor="t">
            <a:normAutofit/>
          </a:bodyPr>
          <a:lstStyle/>
          <a:p>
            <a:r>
              <a:rPr lang="en-GB">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theory was made popular in the </a:t>
            </a:r>
            <a:r>
              <a:rPr lang="en-GB">
                <a:latin typeface="Arial" panose="020B0604020202020204" pitchFamily="34" charset="0"/>
                <a:cs typeface="Arial" panose="020B0604020202020204" pitchFamily="34" charset="0"/>
              </a:rPr>
              <a:t>19th century by Sigmund </a:t>
            </a:r>
            <a:r>
              <a:rPr lang="en-GB" dirty="0">
                <a:latin typeface="Arial" panose="020B0604020202020204" pitchFamily="34" charset="0"/>
                <a:cs typeface="Arial" panose="020B0604020202020204" pitchFamily="34" charset="0"/>
              </a:rPr>
              <a:t>Freud (1856 - 1939).</a:t>
            </a:r>
          </a:p>
          <a:p>
            <a:r>
              <a:rPr lang="en-GB" dirty="0">
                <a:latin typeface="Arial" panose="020B0604020202020204" pitchFamily="34" charset="0"/>
                <a:cs typeface="Arial" panose="020B0604020202020204" pitchFamily="34" charset="0"/>
              </a:rPr>
              <a:t>This theory postulates that whatever happens to an individual as a child, has a decisive impact on their adult life, personality and adult mind.</a:t>
            </a:r>
          </a:p>
          <a:p>
            <a:r>
              <a:rPr lang="en-GB">
                <a:latin typeface="Arial" panose="020B0604020202020204" pitchFamily="34" charset="0"/>
                <a:cs typeface="Arial" panose="020B0604020202020204" pitchFamily="34" charset="0"/>
              </a:rPr>
              <a:t>He embraces </a:t>
            </a:r>
            <a:r>
              <a:rPr lang="en-GB" dirty="0">
                <a:latin typeface="Arial" panose="020B0604020202020204" pitchFamily="34" charset="0"/>
                <a:cs typeface="Arial" panose="020B0604020202020204" pitchFamily="34" charset="0"/>
              </a:rPr>
              <a:t>the idea </a:t>
            </a:r>
            <a:r>
              <a:rPr lang="en-GB">
                <a:latin typeface="Arial" panose="020B0604020202020204" pitchFamily="34" charset="0"/>
                <a:cs typeface="Arial" panose="020B0604020202020204" pitchFamily="34" charset="0"/>
              </a:rPr>
              <a:t>that a child’s behaviour is only governed by his sexual and survival instincts.</a:t>
            </a:r>
          </a:p>
          <a:p>
            <a:r>
              <a:rPr lang="en-GB">
                <a:latin typeface="Arial" panose="020B0604020202020204" pitchFamily="34" charset="0"/>
                <a:cs typeface="Arial" panose="020B0604020202020204" pitchFamily="34" charset="0"/>
              </a:rPr>
              <a:t>These different stages, focuses the libido on different parts of the body.</a:t>
            </a:r>
          </a:p>
          <a:p>
            <a:r>
              <a:rPr lang="en-GB">
                <a:latin typeface="Arial" panose="020B0604020202020204" pitchFamily="34" charset="0"/>
                <a:cs typeface="Arial" panose="020B0604020202020204" pitchFamily="34" charset="0"/>
              </a:rPr>
              <a:t>In order to achieve psychological health, a child must succesfully complete each stage, so that he is able to move to the next one.</a:t>
            </a:r>
          </a:p>
          <a:p>
            <a:r>
              <a:rPr lang="en-GB">
                <a:latin typeface="Arial" panose="020B0604020202020204" pitchFamily="34" charset="0"/>
                <a:cs typeface="Arial" panose="020B0604020202020204" pitchFamily="34" charset="0"/>
              </a:rPr>
              <a:t>If problems appear and the child cannot complete one stage, he will become stuck and fixated in that stage, resulting mental abnormalities.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Between ages 0 to 5, Sigmund </a:t>
            </a:r>
            <a:r>
              <a:rPr lang="en-GB">
                <a:latin typeface="Arial" panose="020B0604020202020204" pitchFamily="34" charset="0"/>
                <a:cs typeface="Arial" panose="020B0604020202020204" pitchFamily="34" charset="0"/>
              </a:rPr>
              <a:t>Freud believes </a:t>
            </a:r>
            <a:r>
              <a:rPr lang="en-GB" dirty="0">
                <a:latin typeface="Arial" panose="020B0604020202020204" pitchFamily="34" charset="0"/>
                <a:cs typeface="Arial" panose="020B0604020202020204" pitchFamily="34" charset="0"/>
              </a:rPr>
              <a:t>that all children pass through 3 stages of development:</a:t>
            </a:r>
          </a:p>
          <a:p>
            <a:pPr marL="342900" indent="-342900">
              <a:buFont typeface="+mj-lt"/>
              <a:buAutoNum type="arabicPeriod"/>
            </a:pPr>
            <a:r>
              <a:rPr lang="en-GB" b="1">
                <a:latin typeface="Arial" panose="020B0604020202020204" pitchFamily="34" charset="0"/>
                <a:cs typeface="Arial" panose="020B0604020202020204" pitchFamily="34" charset="0"/>
              </a:rPr>
              <a:t>Oral</a:t>
            </a:r>
            <a:r>
              <a:rPr lang="en-GB">
                <a:latin typeface="Arial" panose="020B0604020202020204" pitchFamily="34" charset="0"/>
                <a:cs typeface="Arial" panose="020B0604020202020204" pitchFamily="34" charset="0"/>
              </a:rPr>
              <a:t> -  0-1 year</a:t>
            </a: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b="1" dirty="0">
                <a:latin typeface="Arial" panose="020B0604020202020204" pitchFamily="34" charset="0"/>
                <a:cs typeface="Arial" panose="020B0604020202020204" pitchFamily="34" charset="0"/>
              </a:rPr>
              <a:t>Anal</a:t>
            </a:r>
            <a:r>
              <a:rPr lang="en-GB" dirty="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- 1-3 years</a:t>
            </a: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b="1">
                <a:latin typeface="Arial" panose="020B0604020202020204" pitchFamily="34" charset="0"/>
                <a:cs typeface="Arial" panose="020B0604020202020204" pitchFamily="34" charset="0"/>
              </a:rPr>
              <a:t>Phalic</a:t>
            </a:r>
            <a:r>
              <a:rPr lang="en-GB">
                <a:latin typeface="Arial" panose="020B0604020202020204" pitchFamily="34" charset="0"/>
                <a:cs typeface="Arial" panose="020B0604020202020204" pitchFamily="34" charset="0"/>
              </a:rPr>
              <a:t> - 3-6 years</a:t>
            </a:r>
          </a:p>
        </p:txBody>
      </p:sp>
      <p:pic>
        <p:nvPicPr>
          <p:cNvPr id="5" name="Picture 5">
            <a:extLst>
              <a:ext uri="{FF2B5EF4-FFF2-40B4-BE49-F238E27FC236}">
                <a16:creationId xmlns:a16="http://schemas.microsoft.com/office/drawing/2014/main" id="{1EC9A597-6840-2645-84BF-04045F38CB04}"/>
              </a:ext>
            </a:extLst>
          </p:cNvPr>
          <p:cNvPicPr>
            <a:picLocks noChangeAspect="1"/>
          </p:cNvPicPr>
          <p:nvPr/>
        </p:nvPicPr>
        <p:blipFill>
          <a:blip r:embed="rId2"/>
          <a:stretch>
            <a:fillRect/>
          </a:stretch>
        </p:blipFill>
        <p:spPr>
          <a:xfrm>
            <a:off x="7898033" y="1017999"/>
            <a:ext cx="4293965" cy="5840000"/>
          </a:xfrm>
          <a:prstGeom prst="rect">
            <a:avLst/>
          </a:prstGeom>
          <a:effectLst>
            <a:reflection blurRad="6350" stA="52000" endA="300" endPos="35000" dir="5400000" sy="-100000" algn="bl" rotWithShape="0"/>
          </a:effectLst>
        </p:spPr>
      </p:pic>
      <p:sp>
        <p:nvSpPr>
          <p:cNvPr id="3" name="TextBox 2">
            <a:extLst>
              <a:ext uri="{FF2B5EF4-FFF2-40B4-BE49-F238E27FC236}">
                <a16:creationId xmlns:a16="http://schemas.microsoft.com/office/drawing/2014/main" id="{DF41FE31-7086-2F4D-9E49-7E33F71C6FEA}"/>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4</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7170060"/>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621193" y="1077716"/>
            <a:ext cx="8347151" cy="5780284"/>
          </a:xfrm>
        </p:spPr>
        <p:txBody>
          <a:bodyPr vert="horz" lIns="91440" tIns="45720" rIns="91440" bIns="45720" rtlCol="0" anchor="t">
            <a:normAutofit/>
          </a:bodyPr>
          <a:lstStyle/>
          <a:p>
            <a:r>
              <a:rPr lang="en-GB" sz="2000" b="1">
                <a:latin typeface="Arial" panose="020B0604020202020204" pitchFamily="34" charset="0"/>
                <a:cs typeface="Arial" panose="020B0604020202020204" pitchFamily="34" charset="0"/>
              </a:rPr>
              <a:t>Oral</a:t>
            </a:r>
            <a:r>
              <a:rPr lang="en-GB" sz="2000">
                <a:latin typeface="Arial" panose="020B0604020202020204" pitchFamily="34" charset="0"/>
                <a:cs typeface="Arial" panose="020B0604020202020204" pitchFamily="34" charset="0"/>
              </a:rPr>
              <a:t> (0-1 year):</a:t>
            </a:r>
          </a:p>
          <a:p>
            <a:r>
              <a:rPr lang="en-GB">
                <a:latin typeface="Arial" panose="020B0604020202020204" pitchFamily="34" charset="0"/>
                <a:cs typeface="Arial" panose="020B0604020202020204" pitchFamily="34" charset="0"/>
              </a:rPr>
              <a:t>This first stage is about the child’s pleasure for non-intrusive: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suckingh, and later with the development of theet,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chewing and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biting.</a:t>
            </a:r>
          </a:p>
          <a:p>
            <a:r>
              <a:rPr lang="en-GB" sz="2000" b="1">
                <a:latin typeface="Arial" panose="020B0604020202020204" pitchFamily="34" charset="0"/>
                <a:cs typeface="Arial" panose="020B0604020202020204" pitchFamily="34" charset="0"/>
              </a:rPr>
              <a:t>Anal</a:t>
            </a:r>
            <a:r>
              <a:rPr lang="en-GB" sz="2000">
                <a:latin typeface="Arial" panose="020B0604020202020204" pitchFamily="34" charset="0"/>
                <a:cs typeface="Arial" panose="020B0604020202020204" pitchFamily="34" charset="0"/>
              </a:rPr>
              <a:t> (1-3 years):</a:t>
            </a:r>
            <a:r>
              <a:rPr lang="en-GB">
                <a:latin typeface="Arial" panose="020B0604020202020204" pitchFamily="34" charset="0"/>
                <a:cs typeface="Arial" panose="020B0604020202020204" pitchFamily="34" charset="0"/>
              </a:rPr>
              <a:t> </a:t>
            </a:r>
          </a:p>
          <a:p>
            <a:r>
              <a:rPr lang="en-GB">
                <a:latin typeface="Arial" panose="020B0604020202020204" pitchFamily="34" charset="0"/>
                <a:cs typeface="Arial" panose="020B0604020202020204" pitchFamily="34" charset="0"/>
              </a:rPr>
              <a:t>Freud believed that the libido moved from the mouth to the anus</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child discovers the pleasure of defecating</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He finds that he can have control over this process</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Unheritably, difficulties will emerge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He will recieve potty training from his parents.</a:t>
            </a:r>
          </a:p>
          <a:p>
            <a:r>
              <a:rPr lang="en-GB" sz="2000" b="1">
                <a:latin typeface="Arial" panose="020B0604020202020204" pitchFamily="34" charset="0"/>
                <a:cs typeface="Arial" panose="020B0604020202020204" pitchFamily="34" charset="0"/>
              </a:rPr>
              <a:t>Phalic stage </a:t>
            </a:r>
            <a:r>
              <a:rPr lang="en-GB" sz="2000">
                <a:latin typeface="Arial" panose="020B0604020202020204" pitchFamily="34" charset="0"/>
                <a:cs typeface="Arial" panose="020B0604020202020204" pitchFamily="34" charset="0"/>
              </a:rPr>
              <a:t>(3-6 years):</a:t>
            </a:r>
          </a:p>
          <a:p>
            <a:pPr marL="342900" indent="-342900">
              <a:buFont typeface="Arial" panose="020B0604020202020204" pitchFamily="34" charset="0"/>
              <a:buChar char="•"/>
            </a:pPr>
            <a:r>
              <a:rPr lang="en-GB">
                <a:latin typeface="Arial" panose="020B0604020202020204" pitchFamily="34" charset="0"/>
                <a:cs typeface="Arial" panose="020B0604020202020204" pitchFamily="34" charset="0"/>
              </a:rPr>
              <a:t>The child goes through a process of psychosexual development</a:t>
            </a:r>
          </a:p>
          <a:p>
            <a:pPr marL="342900" indent="-342900">
              <a:buFont typeface="Arial" panose="020B0604020202020204" pitchFamily="34" charset="0"/>
              <a:buChar char="•"/>
            </a:pPr>
            <a:r>
              <a:rPr lang="en-GB">
                <a:latin typeface="Arial" panose="020B0604020202020204" pitchFamily="34" charset="0"/>
                <a:cs typeface="Arial" panose="020B0604020202020204" pitchFamily="34" charset="0"/>
              </a:rPr>
              <a:t>The child develops for the first time an attraction for the opposite sex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982EE1F-F072-AF40-A471-1895AA4E1C82}"/>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5</a:t>
            </a:r>
            <a:endParaRPr lang="en-US" sz="2400" b="1">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13D565F4-08E6-6A4C-8929-E789E9AABE3A}"/>
              </a:ext>
            </a:extLst>
          </p:cNvPr>
          <p:cNvPicPr>
            <a:picLocks noChangeAspect="1"/>
          </p:cNvPicPr>
          <p:nvPr/>
        </p:nvPicPr>
        <p:blipFill>
          <a:blip r:embed="rId2"/>
          <a:stretch>
            <a:fillRect/>
          </a:stretch>
        </p:blipFill>
        <p:spPr>
          <a:xfrm>
            <a:off x="7898035" y="1018000"/>
            <a:ext cx="4293965" cy="5840000"/>
          </a:xfrm>
          <a:prstGeom prst="rect">
            <a:avLst/>
          </a:prstGeom>
        </p:spPr>
      </p:pic>
      <p:sp>
        <p:nvSpPr>
          <p:cNvPr id="9" name="Title 1">
            <a:extLst>
              <a:ext uri="{FF2B5EF4-FFF2-40B4-BE49-F238E27FC236}">
                <a16:creationId xmlns:a16="http://schemas.microsoft.com/office/drawing/2014/main" id="{805D8146-199C-9448-8745-375278C403D6}"/>
              </a:ext>
            </a:extLst>
          </p:cNvPr>
          <p:cNvSpPr txBox="1">
            <a:spLocks/>
          </p:cNvSpPr>
          <p:nvPr/>
        </p:nvSpPr>
        <p:spPr>
          <a:xfrm>
            <a:off x="1282271" y="280796"/>
            <a:ext cx="8984212" cy="799054"/>
          </a:xfrm>
          <a:prstGeom prst="rect">
            <a:avLst/>
          </a:prstGeom>
        </p:spPr>
        <p:txBody>
          <a:bodyPr vert="horz" lIns="91440" tIns="45720" rIns="91440" bIns="45720" rtlCol="0" anchor="b">
            <a:noAutofit/>
          </a:bodyPr>
          <a:lstStyle>
            <a:lvl1pPr algn="l" defTabSz="457200" rtl="0" eaLnBrk="1" latinLnBrk="0" hangingPunct="1">
              <a:spcBef>
                <a:spcPct val="0"/>
              </a:spcBef>
              <a:buNone/>
              <a:defRPr sz="24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a:latin typeface="Arial" panose="020B0604020202020204" pitchFamily="34" charset="0"/>
                <a:cs typeface="Arial" panose="020B0604020202020204" pitchFamily="34" charset="0"/>
              </a:rPr>
              <a:t>Stages of Freud’s Psycho-sexual Development applied to children age 0 to 5</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808280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5339-9BC5-47AE-AEA0-2C502DE17D67}"/>
              </a:ext>
            </a:extLst>
          </p:cNvPr>
          <p:cNvSpPr>
            <a:spLocks noGrp="1"/>
          </p:cNvSpPr>
          <p:nvPr>
            <p:ph type="title"/>
          </p:nvPr>
        </p:nvSpPr>
        <p:spPr>
          <a:xfrm>
            <a:off x="1170939" y="456773"/>
            <a:ext cx="9479017" cy="478181"/>
          </a:xfrm>
        </p:spPr>
        <p:txBody>
          <a:bodyPr/>
          <a:lstStyle/>
          <a:p>
            <a:pPr algn="ctr"/>
            <a:r>
              <a:rPr lang="en-GB" b="1">
                <a:latin typeface="Arial" panose="020B0604020202020204" pitchFamily="34" charset="0"/>
                <a:cs typeface="Arial" panose="020B0604020202020204" pitchFamily="34" charset="0"/>
              </a:rPr>
              <a:t>Practical example of Sigmund's </a:t>
            </a:r>
            <a:r>
              <a:rPr lang="en-GB" b="1" dirty="0">
                <a:latin typeface="Arial" panose="020B0604020202020204" pitchFamily="34" charset="0"/>
                <a:cs typeface="Arial" panose="020B0604020202020204" pitchFamily="34" charset="0"/>
              </a:rPr>
              <a:t>Freud </a:t>
            </a:r>
            <a:r>
              <a:rPr lang="en-GB" b="1">
                <a:latin typeface="Arial" panose="020B0604020202020204" pitchFamily="34" charset="0"/>
                <a:cs typeface="Arial" panose="020B0604020202020204" pitchFamily="34" charset="0"/>
              </a:rPr>
              <a:t>psychodynamic approach</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621193" y="1077716"/>
            <a:ext cx="6986437" cy="5780284"/>
          </a:xfrm>
        </p:spPr>
        <p:txBody>
          <a:bodyPr vert="horz" lIns="91440" tIns="45720" rIns="91440" bIns="45720" rtlCol="0" anchor="t">
            <a:norm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This practical example is related to the anal stage of Freud’s theory.</a:t>
            </a:r>
          </a:p>
          <a:p>
            <a:r>
              <a:rPr lang="en-GB">
                <a:latin typeface="Arial" panose="020B0604020202020204" pitchFamily="34" charset="0"/>
                <a:cs typeface="Arial" panose="020B0604020202020204" pitchFamily="34" charset="0"/>
              </a:rPr>
              <a:t>James, a 2 years old boy has been starting to use the potty.</a:t>
            </a:r>
          </a:p>
          <a:p>
            <a:r>
              <a:rPr lang="en-GB">
                <a:latin typeface="Arial" panose="020B0604020202020204" pitchFamily="34" charset="0"/>
                <a:cs typeface="Arial" panose="020B0604020202020204" pitchFamily="34" charset="0"/>
              </a:rPr>
              <a:t>Everything went ok, until his parents changed his potty.</a:t>
            </a:r>
          </a:p>
          <a:p>
            <a:r>
              <a:rPr lang="en-GB">
                <a:latin typeface="Arial" panose="020B0604020202020204" pitchFamily="34" charset="0"/>
                <a:cs typeface="Arial" panose="020B0604020202020204" pitchFamily="34" charset="0"/>
              </a:rPr>
              <a:t>James refused to sit on the new potty and he would make a mess. Furthermore, he started to play and throw feccies.</a:t>
            </a:r>
          </a:p>
          <a:p>
            <a:r>
              <a:rPr lang="en-GB">
                <a:latin typeface="Arial" panose="020B0604020202020204" pitchFamily="34" charset="0"/>
                <a:cs typeface="Arial" panose="020B0604020202020204" pitchFamily="34" charset="0"/>
              </a:rPr>
              <a:t>His parents, instead of being harsh and severe with him, they are very understanding and patient with him. Giving him time to accommodate with the new potty, James got used to it and he started to use and enjoy his time on it, with great pleasure.</a:t>
            </a:r>
          </a:p>
          <a:p>
            <a:r>
              <a:rPr lang="en-GB">
                <a:latin typeface="Arial" panose="020B0604020202020204" pitchFamily="34" charset="0"/>
                <a:cs typeface="Arial" panose="020B0604020202020204" pitchFamily="34" charset="0"/>
              </a:rPr>
              <a:t>By being kind, patient, supportive, gentle, giving him rewards and by not putting pressure on him, the parents helped James grow into an adult capable and productive person. Only positive outcomes will come from s behaviour like this.</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On the contrary, if they would have lacked the patience, ridiculised, shame or punish James, they would have created a situation from which only negative outcomes would result, forming the child to have a destructive, messy and wasteful personality.</a:t>
            </a:r>
          </a:p>
        </p:txBody>
      </p:sp>
      <p:sp>
        <p:nvSpPr>
          <p:cNvPr id="6" name="TextBox 5">
            <a:extLst>
              <a:ext uri="{FF2B5EF4-FFF2-40B4-BE49-F238E27FC236}">
                <a16:creationId xmlns:a16="http://schemas.microsoft.com/office/drawing/2014/main" id="{4EC276DE-E2D9-D64B-806B-4765E71D53D8}"/>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6</a:t>
            </a:r>
            <a:endParaRPr lang="en-US" sz="2400" b="1">
              <a:latin typeface="Arial" panose="020B0604020202020204" pitchFamily="34" charset="0"/>
              <a:cs typeface="Arial" panose="020B0604020202020204" pitchFamily="34" charset="0"/>
            </a:endParaRPr>
          </a:p>
        </p:txBody>
      </p:sp>
      <p:pic>
        <p:nvPicPr>
          <p:cNvPr id="5" name="Picture 6">
            <a:extLst>
              <a:ext uri="{FF2B5EF4-FFF2-40B4-BE49-F238E27FC236}">
                <a16:creationId xmlns:a16="http://schemas.microsoft.com/office/drawing/2014/main" id="{A498BFAF-153D-D447-B3E4-D1F2981ACD6F}"/>
              </a:ext>
            </a:extLst>
          </p:cNvPr>
          <p:cNvPicPr>
            <a:picLocks noChangeAspect="1"/>
          </p:cNvPicPr>
          <p:nvPr/>
        </p:nvPicPr>
        <p:blipFill rotWithShape="1">
          <a:blip r:embed="rId2"/>
          <a:srcRect l="10679"/>
          <a:stretch/>
        </p:blipFill>
        <p:spPr>
          <a:xfrm>
            <a:off x="8053134" y="1136118"/>
            <a:ext cx="4138866" cy="5721882"/>
          </a:xfrm>
          <a:prstGeom prst="rect">
            <a:avLst/>
          </a:prstGeom>
        </p:spPr>
      </p:pic>
    </p:spTree>
    <p:extLst>
      <p:ext uri="{BB962C8B-B14F-4D97-AF65-F5344CB8AC3E}">
        <p14:creationId xmlns:p14="http://schemas.microsoft.com/office/powerpoint/2010/main" val="3111832513"/>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5339-9BC5-47AE-AEA0-2C502DE17D67}"/>
              </a:ext>
            </a:extLst>
          </p:cNvPr>
          <p:cNvSpPr>
            <a:spLocks noGrp="1"/>
          </p:cNvSpPr>
          <p:nvPr>
            <p:ph type="title"/>
          </p:nvPr>
        </p:nvSpPr>
        <p:spPr>
          <a:xfrm>
            <a:off x="787554" y="365177"/>
            <a:ext cx="9479017" cy="478181"/>
          </a:xfrm>
        </p:spPr>
        <p:txBody>
          <a:bodyPr/>
          <a:lstStyle/>
          <a:p>
            <a:pPr algn="ctr"/>
            <a:r>
              <a:rPr lang="en-GB" sz="2400" b="1">
                <a:latin typeface="Arial" panose="020B0604020202020204" pitchFamily="34" charset="0"/>
                <a:cs typeface="Arial" panose="020B0604020202020204" pitchFamily="34" charset="0"/>
              </a:rPr>
              <a:t>Erik Erikson’s Theory of Psychosocial lifespan development</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621193" y="1077716"/>
            <a:ext cx="7332799" cy="5780284"/>
          </a:xfrm>
        </p:spPr>
        <p:txBody>
          <a:bodyPr vert="horz" lIns="91440" tIns="45720" rIns="91440" bIns="45720" rtlCol="0" anchor="t">
            <a:normAutofit/>
          </a:bodyPr>
          <a:lstStyle/>
          <a:p>
            <a:endParaRPr lang="en-GB" sz="2000">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Erik Erikson classifies the theory of psychosocial development into 8 stages, stretching from birth throughout the entire life of an individual.</a:t>
            </a:r>
          </a:p>
          <a:p>
            <a:r>
              <a:rPr lang="en-GB">
                <a:latin typeface="Arial" panose="020B0604020202020204" pitchFamily="34" charset="0"/>
                <a:cs typeface="Arial" panose="020B0604020202020204" pitchFamily="34" charset="0"/>
              </a:rPr>
              <a:t>For the goal of this presentation, we will only talk about the first 3 stages that apply during the age of 0 to 5.</a:t>
            </a:r>
          </a:p>
          <a:p>
            <a:pPr marL="342900" indent="-342900">
              <a:buFont typeface="+mj-lt"/>
              <a:buAutoNum type="arabicPeriod"/>
            </a:pPr>
            <a:r>
              <a:rPr lang="en-US" altLang="en-US" sz="1400" b="1"/>
              <a:t>Stage 1:  Basic Trust vs. Mistrust</a:t>
            </a:r>
            <a:r>
              <a:rPr lang="en-GB">
                <a:latin typeface="Arial" panose="020B0604020202020204" pitchFamily="34" charset="0"/>
                <a:cs typeface="Arial" panose="020B0604020202020204" pitchFamily="34" charset="0"/>
              </a:rPr>
              <a:t> -  begins at birth to age 1</a:t>
            </a:r>
          </a:p>
          <a:p>
            <a:pPr marL="342900" indent="-342900">
              <a:buFont typeface="+mj-lt"/>
              <a:buAutoNum type="arabicPeriod"/>
            </a:pPr>
            <a:r>
              <a:rPr lang="en-US" altLang="en-US" b="1"/>
              <a:t>Stage 2:  Autonomy vs. Shame and Doubt</a:t>
            </a:r>
            <a:r>
              <a:rPr lang="en-GB">
                <a:latin typeface="Arial" panose="020B0604020202020204" pitchFamily="34" charset="0"/>
                <a:cs typeface="Arial" panose="020B0604020202020204" pitchFamily="34" charset="0"/>
              </a:rPr>
              <a:t> - begins at age 1 till the age of 3</a:t>
            </a:r>
          </a:p>
          <a:p>
            <a:pPr marL="342900" indent="-342900">
              <a:buFont typeface="+mj-lt"/>
              <a:buAutoNum type="arabicPeriod"/>
            </a:pPr>
            <a:r>
              <a:rPr lang="en-US" altLang="en-US" sz="1400" b="1">
                <a:latin typeface="Arial" panose="020B0604020202020204" pitchFamily="34" charset="0"/>
                <a:cs typeface="Arial" panose="020B0604020202020204" pitchFamily="34" charset="0"/>
              </a:rPr>
              <a:t>Stage 3: Initiative vs. Guilt</a:t>
            </a:r>
            <a:r>
              <a:rPr lang="en-GB">
                <a:latin typeface="Arial" panose="020B0604020202020204" pitchFamily="34" charset="0"/>
                <a:cs typeface="Arial" panose="020B0604020202020204" pitchFamily="34" charset="0"/>
              </a:rPr>
              <a:t> - begins at age 3 and lasts till the age of 5</a:t>
            </a:r>
          </a:p>
        </p:txBody>
      </p:sp>
      <p:pic>
        <p:nvPicPr>
          <p:cNvPr id="5" name="Picture 5">
            <a:extLst>
              <a:ext uri="{FF2B5EF4-FFF2-40B4-BE49-F238E27FC236}">
                <a16:creationId xmlns:a16="http://schemas.microsoft.com/office/drawing/2014/main" id="{97643F98-F034-4D4C-B386-35B77F77D205}"/>
              </a:ext>
            </a:extLst>
          </p:cNvPr>
          <p:cNvPicPr>
            <a:picLocks noChangeAspect="1"/>
          </p:cNvPicPr>
          <p:nvPr/>
        </p:nvPicPr>
        <p:blipFill>
          <a:blip r:embed="rId2"/>
          <a:stretch>
            <a:fillRect/>
          </a:stretch>
        </p:blipFill>
        <p:spPr>
          <a:xfrm>
            <a:off x="7953992" y="1084810"/>
            <a:ext cx="4238008" cy="5773190"/>
          </a:xfrm>
          <a:prstGeom prst="rect">
            <a:avLst/>
          </a:prstGeom>
        </p:spPr>
      </p:pic>
      <p:sp>
        <p:nvSpPr>
          <p:cNvPr id="3" name="TextBox 2">
            <a:extLst>
              <a:ext uri="{FF2B5EF4-FFF2-40B4-BE49-F238E27FC236}">
                <a16:creationId xmlns:a16="http://schemas.microsoft.com/office/drawing/2014/main" id="{70434885-AC50-234F-8166-074B23E08508}"/>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7</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5467345"/>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5339-9BC5-47AE-AEA0-2C502DE17D67}"/>
              </a:ext>
            </a:extLst>
          </p:cNvPr>
          <p:cNvSpPr>
            <a:spLocks noGrp="1"/>
          </p:cNvSpPr>
          <p:nvPr>
            <p:ph type="title"/>
          </p:nvPr>
        </p:nvSpPr>
        <p:spPr>
          <a:xfrm>
            <a:off x="787554" y="587751"/>
            <a:ext cx="9479017" cy="478181"/>
          </a:xfrm>
        </p:spPr>
        <p:txBody>
          <a:bodyPr/>
          <a:lstStyle/>
          <a:p>
            <a:pPr algn="ctr"/>
            <a:r>
              <a:rPr lang="en-GB" sz="2400" b="1">
                <a:latin typeface="Arial" panose="020B0604020202020204" pitchFamily="34" charset="0"/>
                <a:cs typeface="Arial" panose="020B0604020202020204" pitchFamily="34" charset="0"/>
              </a:rPr>
              <a:t>Stages of Erikson’s Theory of Psychosocial lifespandevelopment</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441825" y="916905"/>
            <a:ext cx="7512167" cy="5780284"/>
          </a:xfrm>
        </p:spPr>
        <p:txBody>
          <a:bodyPr vert="horz" lIns="91440" tIns="45720" rIns="91440" bIns="45720" rtlCol="0" anchor="t">
            <a:normAutofit fontScale="85000" lnSpcReduction="10000"/>
          </a:bodyPr>
          <a:lstStyle/>
          <a:p>
            <a:endParaRPr lang="en-GB">
              <a:latin typeface="Arial" panose="020B0604020202020204" pitchFamily="34" charset="0"/>
              <a:cs typeface="Arial" panose="020B0604020202020204" pitchFamily="34" charset="0"/>
            </a:endParaRPr>
          </a:p>
          <a:p>
            <a:pPr marL="342900" indent="-342900">
              <a:buFont typeface="+mj-lt"/>
              <a:buAutoNum type="arabicPeriod"/>
            </a:pPr>
            <a:r>
              <a:rPr lang="en-US" altLang="en-US" sz="2000" b="1">
                <a:latin typeface="Arial" panose="020B0604020202020204" pitchFamily="34" charset="0"/>
                <a:cs typeface="Arial" panose="020B0604020202020204" pitchFamily="34" charset="0"/>
              </a:rPr>
              <a:t>Stage 1:  Basic Trust vs. Mistrust</a:t>
            </a:r>
            <a:r>
              <a:rPr lang="en-GB" sz="2000">
                <a:latin typeface="Arial" panose="020B0604020202020204" pitchFamily="34" charset="0"/>
                <a:cs typeface="Arial" panose="020B0604020202020204" pitchFamily="34" charset="0"/>
              </a:rPr>
              <a:t> -  birth to age 1</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This is the most fundamental stage in life</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Success on this stage is developing trust will be a direct consequence of the quality of care provided by the parents or caregivers. The child is totally dependent on the parents to provide food, love, reliability, care and safety.</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Failure on this stage is developing mistrust.</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The basic strength developed is hope, manifested by confidence.</a:t>
            </a:r>
          </a:p>
          <a:p>
            <a:pPr marL="342900" indent="-342900">
              <a:buFont typeface="+mj-lt"/>
              <a:buAutoNum type="arabicPeriod"/>
            </a:pPr>
            <a:r>
              <a:rPr lang="en-US" altLang="en-US" sz="2000" b="1">
                <a:latin typeface="Arial" panose="020B0604020202020204" pitchFamily="34" charset="0"/>
                <a:cs typeface="Arial" panose="020B0604020202020204" pitchFamily="34" charset="0"/>
              </a:rPr>
              <a:t>Stage 2:  Autonomy vs. Shame and Doubt</a:t>
            </a:r>
            <a:r>
              <a:rPr lang="en-GB" sz="2000">
                <a:latin typeface="Arial" panose="020B0604020202020204" pitchFamily="34" charset="0"/>
                <a:cs typeface="Arial" panose="020B0604020202020204" pitchFamily="34" charset="0"/>
              </a:rPr>
              <a:t> - age 1 to age 3</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Success on this stage develops confidence and the ability to exercise some degree of choice.</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Failure on this stage destroys the child’s independence, creates self-doubt and shame in dealing with others.</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The basic strength aquired from this stage is the will.</a:t>
            </a:r>
          </a:p>
          <a:p>
            <a:pPr marL="342900" indent="-342900">
              <a:buFont typeface="+mj-lt"/>
              <a:buAutoNum type="arabicPeriod"/>
            </a:pPr>
            <a:r>
              <a:rPr lang="en-US" altLang="en-US" sz="2000" b="1">
                <a:latin typeface="Arial" panose="020B0604020202020204" pitchFamily="34" charset="0"/>
                <a:cs typeface="Arial" panose="020B0604020202020204" pitchFamily="34" charset="0"/>
              </a:rPr>
              <a:t>Stage 3: </a:t>
            </a:r>
            <a:r>
              <a:rPr lang="en-GB" altLang="en-US" sz="2000" b="1">
                <a:latin typeface="Arial" panose="020B0604020202020204" pitchFamily="34" charset="0"/>
                <a:cs typeface="Arial" panose="020B0604020202020204" pitchFamily="34" charset="0"/>
              </a:rPr>
              <a:t> </a:t>
            </a:r>
            <a:r>
              <a:rPr lang="en-US" altLang="en-US" sz="2000" b="1">
                <a:latin typeface="Arial" panose="020B0604020202020204" pitchFamily="34" charset="0"/>
                <a:cs typeface="Arial" panose="020B0604020202020204" pitchFamily="34" charset="0"/>
              </a:rPr>
              <a:t>Initiative vs. Guilt</a:t>
            </a:r>
            <a:r>
              <a:rPr lang="en-GB" sz="2000">
                <a:latin typeface="Arial" panose="020B0604020202020204" pitchFamily="34" charset="0"/>
                <a:cs typeface="Arial" panose="020B0604020202020204" pitchFamily="34" charset="0"/>
              </a:rPr>
              <a:t> - 3 to age of 5</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Success on this stage will develops the child’s initiative.</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Failure will create a feeling of guilt throughout the entire life.</a:t>
            </a:r>
          </a:p>
          <a:p>
            <a:pPr marL="800100" lvl="1" indent="-342900">
              <a:buFont typeface="Arial" panose="020B0604020202020204" pitchFamily="34" charset="0"/>
              <a:buChar char="•"/>
            </a:pPr>
            <a:r>
              <a:rPr lang="en-GB" sz="1800">
                <a:latin typeface="Arial" panose="020B0604020202020204" pitchFamily="34" charset="0"/>
                <a:cs typeface="Arial" panose="020B0604020202020204" pitchFamily="34" charset="0"/>
              </a:rPr>
              <a:t>The basic strength from this is the purpose that manifests as courage and ability to lead others.</a:t>
            </a:r>
          </a:p>
          <a:p>
            <a:pPr marL="800100" lvl="1" indent="-342900">
              <a:buFont typeface="Arial" panose="020B0604020202020204" pitchFamily="34" charset="0"/>
              <a:buChar char="•"/>
            </a:pPr>
            <a:endParaRPr lang="en-GB" sz="180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97643F98-F034-4D4C-B386-35B77F77D205}"/>
              </a:ext>
            </a:extLst>
          </p:cNvPr>
          <p:cNvPicPr>
            <a:picLocks noChangeAspect="1"/>
          </p:cNvPicPr>
          <p:nvPr/>
        </p:nvPicPr>
        <p:blipFill>
          <a:blip r:embed="rId2"/>
          <a:stretch>
            <a:fillRect/>
          </a:stretch>
        </p:blipFill>
        <p:spPr>
          <a:xfrm>
            <a:off x="7953992" y="1084810"/>
            <a:ext cx="4238008" cy="5773190"/>
          </a:xfrm>
          <a:prstGeom prst="rect">
            <a:avLst/>
          </a:prstGeom>
        </p:spPr>
      </p:pic>
      <p:sp>
        <p:nvSpPr>
          <p:cNvPr id="3" name="TextBox 2">
            <a:extLst>
              <a:ext uri="{FF2B5EF4-FFF2-40B4-BE49-F238E27FC236}">
                <a16:creationId xmlns:a16="http://schemas.microsoft.com/office/drawing/2014/main" id="{8AD5E4D3-7471-E643-8784-CA06870B1263}"/>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8</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19084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5339-9BC5-47AE-AEA0-2C502DE17D67}"/>
              </a:ext>
            </a:extLst>
          </p:cNvPr>
          <p:cNvSpPr>
            <a:spLocks noGrp="1"/>
          </p:cNvSpPr>
          <p:nvPr>
            <p:ph type="title"/>
          </p:nvPr>
        </p:nvSpPr>
        <p:spPr>
          <a:xfrm>
            <a:off x="948277" y="589030"/>
            <a:ext cx="9479017" cy="478181"/>
          </a:xfrm>
        </p:spPr>
        <p:txBody>
          <a:bodyPr/>
          <a:lstStyle/>
          <a:p>
            <a:pPr algn="ctr"/>
            <a:r>
              <a:rPr lang="en-GB" sz="2400" b="1">
                <a:latin typeface="Arial" panose="020B0604020202020204" pitchFamily="34" charset="0"/>
                <a:cs typeface="Arial" panose="020B0604020202020204" pitchFamily="34" charset="0"/>
              </a:rPr>
              <a:t>Practical example of Erikson’s Theory of Psychosocial development</a:t>
            </a:r>
            <a:endParaRPr lang="en-GB" b="1"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F5EEE3A-3F81-40ED-AC26-B380956CC050}"/>
              </a:ext>
            </a:extLst>
          </p:cNvPr>
          <p:cNvSpPr>
            <a:spLocks noGrp="1"/>
          </p:cNvSpPr>
          <p:nvPr>
            <p:ph type="body" sz="half" idx="2"/>
          </p:nvPr>
        </p:nvSpPr>
        <p:spPr>
          <a:xfrm>
            <a:off x="534602" y="1535411"/>
            <a:ext cx="7085398" cy="5322589"/>
          </a:xfrm>
        </p:spPr>
        <p:txBody>
          <a:bodyPr vert="horz" lIns="91440" tIns="45720" rIns="91440" bIns="45720" rtlCol="0" anchor="t">
            <a:normAutofit lnSpcReduction="10000"/>
          </a:bodyPr>
          <a:lstStyle/>
          <a:p>
            <a:r>
              <a:rPr lang="en-GB">
                <a:latin typeface="Arial" panose="020B0604020202020204" pitchFamily="34" charset="0"/>
                <a:cs typeface="Arial" panose="020B0604020202020204" pitchFamily="34" charset="0"/>
              </a:rPr>
              <a:t>Dennis, a 4 years old young child, loves to see motorcycles on TV and in real life.</a:t>
            </a:r>
          </a:p>
          <a:p>
            <a:r>
              <a:rPr lang="en-GB">
                <a:latin typeface="Arial" panose="020B0604020202020204" pitchFamily="34" charset="0"/>
                <a:cs typeface="Arial" panose="020B0604020202020204" pitchFamily="34" charset="0"/>
              </a:rPr>
              <a:t>He is attracted by their appearance and he loves to hear the noisy rumble they produce.</a:t>
            </a:r>
          </a:p>
          <a:p>
            <a:r>
              <a:rPr lang="en-GB">
                <a:latin typeface="Arial" panose="020B0604020202020204" pitchFamily="34" charset="0"/>
                <a:cs typeface="Arial" panose="020B0604020202020204" pitchFamily="34" charset="0"/>
              </a:rPr>
              <a:t>Every time he sees a motorcycle on TV, he points it with the finger and he makes engine noises: “vum,vum!”</a:t>
            </a:r>
          </a:p>
          <a:p>
            <a:r>
              <a:rPr lang="en-GB">
                <a:latin typeface="Arial" panose="020B0604020202020204" pitchFamily="34" charset="0"/>
                <a:cs typeface="Arial" panose="020B0604020202020204" pitchFamily="34" charset="0"/>
              </a:rPr>
              <a:t>One day the child asks for a small motorcycle.</a:t>
            </a:r>
          </a:p>
          <a:p>
            <a:r>
              <a:rPr lang="en-GB">
                <a:latin typeface="Arial" panose="020B0604020202020204" pitchFamily="34" charset="0"/>
                <a:cs typeface="Arial" panose="020B0604020202020204" pitchFamily="34" charset="0"/>
              </a:rPr>
              <a:t>Their parents, although they know motorcycles are relatively dangerous, they support his passion and they decide to buy him an electric motorcycle.</a:t>
            </a:r>
          </a:p>
          <a:p>
            <a:r>
              <a:rPr lang="en-GB">
                <a:latin typeface="Arial" panose="020B0604020202020204" pitchFamily="34" charset="0"/>
                <a:cs typeface="Arial" panose="020B0604020202020204" pitchFamily="34" charset="0"/>
              </a:rPr>
              <a:t>The consequences of the parents behaviour that will shape Dennis are: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He has now a purpose in life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He has the power to pursue his dreams and goals.</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He has a life attitude.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He could grow up to be a motorcycle racer or he could possibly own a motorcycle garage or shop.</a:t>
            </a:r>
          </a:p>
          <a:p>
            <a:r>
              <a:rPr lang="en-GB">
                <a:latin typeface="Arial" panose="020B0604020202020204" pitchFamily="34" charset="0"/>
                <a:cs typeface="Arial" panose="020B0604020202020204" pitchFamily="34" charset="0"/>
              </a:rPr>
              <a:t>Opposite to this, a negative example in the parents behaviour would be to discourage Dennis and steer him away from motorcycles. The result would be that he will have no goal and purpose in life, and he will lack the strength and ambition to follow his dreams.</a:t>
            </a:r>
          </a:p>
          <a:p>
            <a:r>
              <a:rPr lang="en-GB">
                <a:latin typeface="Arial" panose="020B0604020202020204" pitchFamily="34" charset="0"/>
                <a:cs typeface="Arial" panose="020B0604020202020204" pitchFamily="34" charset="0"/>
              </a:rPr>
              <a:t>Furthermore, Dennis will hate the motorcycles and he will be scared and intimidated of them.</a:t>
            </a:r>
          </a:p>
        </p:txBody>
      </p:sp>
      <p:pic>
        <p:nvPicPr>
          <p:cNvPr id="3" name="Picture 5">
            <a:extLst>
              <a:ext uri="{FF2B5EF4-FFF2-40B4-BE49-F238E27FC236}">
                <a16:creationId xmlns:a16="http://schemas.microsoft.com/office/drawing/2014/main" id="{EEC26893-24BC-4E4D-A061-B3CEB8DFF30D}"/>
              </a:ext>
            </a:extLst>
          </p:cNvPr>
          <p:cNvPicPr>
            <a:picLocks noChangeAspect="1"/>
          </p:cNvPicPr>
          <p:nvPr/>
        </p:nvPicPr>
        <p:blipFill rotWithShape="1">
          <a:blip r:embed="rId2"/>
          <a:srcRect l="11754"/>
          <a:stretch/>
        </p:blipFill>
        <p:spPr>
          <a:xfrm>
            <a:off x="7862505" y="1077717"/>
            <a:ext cx="4329495" cy="5780284"/>
          </a:xfrm>
          <a:prstGeom prst="rect">
            <a:avLst/>
          </a:prstGeom>
        </p:spPr>
      </p:pic>
      <p:sp>
        <p:nvSpPr>
          <p:cNvPr id="6" name="TextBox 5">
            <a:extLst>
              <a:ext uri="{FF2B5EF4-FFF2-40B4-BE49-F238E27FC236}">
                <a16:creationId xmlns:a16="http://schemas.microsoft.com/office/drawing/2014/main" id="{AFD88971-936D-6747-912F-6F5B8811C32A}"/>
              </a:ext>
            </a:extLst>
          </p:cNvPr>
          <p:cNvSpPr txBox="1"/>
          <p:nvPr/>
        </p:nvSpPr>
        <p:spPr>
          <a:xfrm>
            <a:off x="10266571" y="365177"/>
            <a:ext cx="990247" cy="461665"/>
          </a:xfrm>
          <a:prstGeom prst="rect">
            <a:avLst/>
          </a:prstGeom>
          <a:noFill/>
        </p:spPr>
        <p:txBody>
          <a:bodyPr wrap="square" rtlCol="0">
            <a:spAutoFit/>
          </a:bodyPr>
          <a:lstStyle/>
          <a:p>
            <a:pPr algn="ctr"/>
            <a:r>
              <a:rPr lang="en-GB" sz="2400" b="1">
                <a:latin typeface="Arial" panose="020B0604020202020204" pitchFamily="34" charset="0"/>
                <a:cs typeface="Arial" panose="020B0604020202020204" pitchFamily="34" charset="0"/>
              </a:rPr>
              <a:t>9</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154723"/>
      </p:ext>
    </p:extLst>
  </p:cSld>
  <p:clrMapOvr>
    <a:masterClrMapping/>
  </p:clrMapOvr>
  <p:transition spd="slow">
    <p:cov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vt:lpstr>
      <vt:lpstr>A child’s experience between the ages  of 0 – 5 years can affect the rest  of their lives</vt:lpstr>
      <vt:lpstr>INTRODUCTION</vt:lpstr>
      <vt:lpstr>PowerPoint Presentation</vt:lpstr>
      <vt:lpstr>Freud's theory of Psycho-sexual Development applied to children age 0 to 5</vt:lpstr>
      <vt:lpstr>PowerPoint Presentation</vt:lpstr>
      <vt:lpstr>Practical example of Sigmund's Freud psychodynamic approach</vt:lpstr>
      <vt:lpstr>Erik Erikson’s Theory of Psychosocial lifespan development</vt:lpstr>
      <vt:lpstr>Stages of Erikson’s Theory of Psychosocial lifespandevelopment</vt:lpstr>
      <vt:lpstr>Practical example of Erikson’s Theory of Psychosocial development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 Man</dc:creator>
  <cp:lastModifiedBy>Ioan Man</cp:lastModifiedBy>
  <cp:revision>14</cp:revision>
  <dcterms:created xsi:type="dcterms:W3CDTF">2021-10-20T11:48:50Z</dcterms:created>
  <dcterms:modified xsi:type="dcterms:W3CDTF">2021-11-04T17:21:47Z</dcterms:modified>
</cp:coreProperties>
</file>