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51" r:id="rId1"/>
  </p:sldMasterIdLst>
  <p:notesMasterIdLst>
    <p:notesMasterId r:id="rId17"/>
  </p:notesMasterIdLst>
  <p:sldIdLst>
    <p:sldId id="271" r:id="rId2"/>
    <p:sldId id="257" r:id="rId3"/>
    <p:sldId id="256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4630400" cy="8229600"/>
  <p:notesSz cx="8229600" cy="14630400"/>
  <p:embeddedFontLst>
    <p:embeddedFont>
      <p:font typeface="Century Gothic" panose="020B0502020202020204" pitchFamily="34" charset="0"/>
      <p:regular r:id="rId18"/>
      <p:bold r:id="rId19"/>
      <p:italic r:id="rId20"/>
      <p:boldItalic r:id="rId21"/>
    </p:embeddedFont>
    <p:embeddedFont>
      <p:font typeface="Fraunces Extra Bold" panose="020B0604020202020204" charset="0"/>
      <p:regular r:id="rId22"/>
    </p:embeddedFont>
    <p:embeddedFont>
      <p:font typeface="Garamond" panose="02020404030301010803" pitchFamily="18" charset="0"/>
      <p:regular r:id="rId23"/>
      <p:bold r:id="rId24"/>
      <p:italic r:id="rId25"/>
    </p:embeddedFont>
    <p:embeddedFont>
      <p:font typeface="Nobile" panose="020B0604020202020204" charset="0"/>
      <p:regular r:id="rId26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D4D75F-3C87-402C-8847-3A8909DC08F1}" v="445" dt="2026-03-18T03:18:12.4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>
        <p:scale>
          <a:sx n="53" d="100"/>
          <a:sy n="53" d="100"/>
        </p:scale>
        <p:origin x="1392" y="4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26" Type="http://schemas.openxmlformats.org/officeDocument/2006/relationships/font" Target="fonts/font9.fntdata"/><Relationship Id="rId3" Type="http://schemas.openxmlformats.org/officeDocument/2006/relationships/slide" Target="slides/slide2.xml"/><Relationship Id="rId21" Type="http://schemas.openxmlformats.org/officeDocument/2006/relationships/font" Target="fonts/font4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5" Type="http://schemas.openxmlformats.org/officeDocument/2006/relationships/font" Target="fonts/font8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3.fntdata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7.fntdata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6.fntdata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5.fntdata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ora Edjangue" userId="f8951bb7d0659da0" providerId="LiveId" clId="{6E084328-CBC1-41F2-B108-EEEA03552B28}"/>
    <pc:docChg chg="undo custSel addSld delSld modSld sldOrd modMainMaster">
      <pc:chgData name="Dora Edjangue" userId="f8951bb7d0659da0" providerId="LiveId" clId="{6E084328-CBC1-41F2-B108-EEEA03552B28}" dt="2026-03-18T03:23:45.505" v="2459" actId="1076"/>
      <pc:docMkLst>
        <pc:docMk/>
      </pc:docMkLst>
      <pc:sldChg chg="addSp delSp modSp mod modTransition">
        <pc:chgData name="Dora Edjangue" userId="f8951bb7d0659da0" providerId="LiveId" clId="{6E084328-CBC1-41F2-B108-EEEA03552B28}" dt="2026-03-18T03:23:45.505" v="2459" actId="1076"/>
        <pc:sldMkLst>
          <pc:docMk/>
          <pc:sldMk cId="0" sldId="256"/>
        </pc:sldMkLst>
        <pc:spChg chg="mod">
          <ac:chgData name="Dora Edjangue" userId="f8951bb7d0659da0" providerId="LiveId" clId="{6E084328-CBC1-41F2-B108-EEEA03552B28}" dt="2026-03-18T03:23:40.766" v="2458" actId="1076"/>
          <ac:spMkLst>
            <pc:docMk/>
            <pc:sldMk cId="0" sldId="256"/>
            <ac:spMk id="4" creationId="{00000000-0000-0000-0000-000000000000}"/>
          </ac:spMkLst>
        </pc:spChg>
        <pc:spChg chg="mod">
          <ac:chgData name="Dora Edjangue" userId="f8951bb7d0659da0" providerId="LiveId" clId="{6E084328-CBC1-41F2-B108-EEEA03552B28}" dt="2026-03-15T23:59:18.001" v="1189" actId="1076"/>
          <ac:spMkLst>
            <pc:docMk/>
            <pc:sldMk cId="0" sldId="256"/>
            <ac:spMk id="5" creationId="{00000000-0000-0000-0000-000000000000}"/>
          </ac:spMkLst>
        </pc:spChg>
        <pc:spChg chg="mod">
          <ac:chgData name="Dora Edjangue" userId="f8951bb7d0659da0" providerId="LiveId" clId="{6E084328-CBC1-41F2-B108-EEEA03552B28}" dt="2026-03-15T23:59:22.114" v="1190" actId="1076"/>
          <ac:spMkLst>
            <pc:docMk/>
            <pc:sldMk cId="0" sldId="256"/>
            <ac:spMk id="6" creationId="{00000000-0000-0000-0000-000000000000}"/>
          </ac:spMkLst>
        </pc:spChg>
        <pc:spChg chg="mod">
          <ac:chgData name="Dora Edjangue" userId="f8951bb7d0659da0" providerId="LiveId" clId="{6E084328-CBC1-41F2-B108-EEEA03552B28}" dt="2026-03-18T03:23:45.505" v="2459" actId="1076"/>
          <ac:spMkLst>
            <pc:docMk/>
            <pc:sldMk cId="0" sldId="256"/>
            <ac:spMk id="7" creationId="{00000000-0000-0000-0000-000000000000}"/>
          </ac:spMkLst>
        </pc:spChg>
        <pc:spChg chg="mod">
          <ac:chgData name="Dora Edjangue" userId="f8951bb7d0659da0" providerId="LiveId" clId="{6E084328-CBC1-41F2-B108-EEEA03552B28}" dt="2026-03-15T23:59:37.705" v="1193" actId="1076"/>
          <ac:spMkLst>
            <pc:docMk/>
            <pc:sldMk cId="0" sldId="256"/>
            <ac:spMk id="8" creationId="{00000000-0000-0000-0000-000000000000}"/>
          </ac:spMkLst>
        </pc:spChg>
        <pc:spChg chg="mod">
          <ac:chgData name="Dora Edjangue" userId="f8951bb7d0659da0" providerId="LiveId" clId="{6E084328-CBC1-41F2-B108-EEEA03552B28}" dt="2026-03-15T23:59:44.038" v="1194" actId="1076"/>
          <ac:spMkLst>
            <pc:docMk/>
            <pc:sldMk cId="0" sldId="256"/>
            <ac:spMk id="9" creationId="{00000000-0000-0000-0000-000000000000}"/>
          </ac:spMkLst>
        </pc:spChg>
        <pc:spChg chg="mod">
          <ac:chgData name="Dora Edjangue" userId="f8951bb7d0659da0" providerId="LiveId" clId="{6E084328-CBC1-41F2-B108-EEEA03552B28}" dt="2026-03-15T23:59:57.778" v="1197" actId="1076"/>
          <ac:spMkLst>
            <pc:docMk/>
            <pc:sldMk cId="0" sldId="256"/>
            <ac:spMk id="11" creationId="{00000000-0000-0000-0000-000000000000}"/>
          </ac:spMkLst>
        </pc:spChg>
        <pc:spChg chg="mod">
          <ac:chgData name="Dora Edjangue" userId="f8951bb7d0659da0" providerId="LiveId" clId="{6E084328-CBC1-41F2-B108-EEEA03552B28}" dt="2026-03-16T00:09:00.170" v="1249" actId="14100"/>
          <ac:spMkLst>
            <pc:docMk/>
            <pc:sldMk cId="0" sldId="256"/>
            <ac:spMk id="13" creationId="{00000000-0000-0000-0000-000000000000}"/>
          </ac:spMkLst>
        </pc:spChg>
        <pc:spChg chg="add mod ord">
          <ac:chgData name="Dora Edjangue" userId="f8951bb7d0659da0" providerId="LiveId" clId="{6E084328-CBC1-41F2-B108-EEEA03552B28}" dt="2026-03-18T03:23:35.241" v="2457" actId="1076"/>
          <ac:spMkLst>
            <pc:docMk/>
            <pc:sldMk cId="0" sldId="256"/>
            <ac:spMk id="14" creationId="{26281394-F9F6-64EA-82E8-2DAF3537745F}"/>
          </ac:spMkLst>
        </pc:spChg>
        <pc:picChg chg="add mod">
          <ac:chgData name="Dora Edjangue" userId="f8951bb7d0659da0" providerId="LiveId" clId="{6E084328-CBC1-41F2-B108-EEEA03552B28}" dt="2026-03-18T03:23:25.106" v="2456" actId="14100"/>
          <ac:picMkLst>
            <pc:docMk/>
            <pc:sldMk cId="0" sldId="256"/>
            <ac:picMk id="10" creationId="{EA06BB53-B028-1B5F-2375-BD8A6ABEF808}"/>
          </ac:picMkLst>
        </pc:picChg>
      </pc:sldChg>
      <pc:sldChg chg="modSp add mod ord modTransition">
        <pc:chgData name="Dora Edjangue" userId="f8951bb7d0659da0" providerId="LiveId" clId="{6E084328-CBC1-41F2-B108-EEEA03552B28}" dt="2026-03-18T02:59:59.432" v="2430" actId="14100"/>
        <pc:sldMkLst>
          <pc:docMk/>
          <pc:sldMk cId="0" sldId="257"/>
        </pc:sldMkLst>
        <pc:spChg chg="mod">
          <ac:chgData name="Dora Edjangue" userId="f8951bb7d0659da0" providerId="LiveId" clId="{6E084328-CBC1-41F2-B108-EEEA03552B28}" dt="2026-03-18T02:59:59.432" v="2430" actId="14100"/>
          <ac:spMkLst>
            <pc:docMk/>
            <pc:sldMk cId="0" sldId="257"/>
            <ac:spMk id="17" creationId="{00000000-0000-0000-0000-000000000000}"/>
          </ac:spMkLst>
        </pc:spChg>
      </pc:sldChg>
      <pc:sldChg chg="addSp delSp modSp add mod modTransition">
        <pc:chgData name="Dora Edjangue" userId="f8951bb7d0659da0" providerId="LiveId" clId="{6E084328-CBC1-41F2-B108-EEEA03552B28}" dt="2026-03-18T03:00:44.605" v="2432" actId="114"/>
        <pc:sldMkLst>
          <pc:docMk/>
          <pc:sldMk cId="0" sldId="258"/>
        </pc:sldMkLst>
        <pc:spChg chg="mod">
          <ac:chgData name="Dora Edjangue" userId="f8951bb7d0659da0" providerId="LiveId" clId="{6E084328-CBC1-41F2-B108-EEEA03552B28}" dt="2026-03-18T03:00:44.605" v="2432" actId="114"/>
          <ac:spMkLst>
            <pc:docMk/>
            <pc:sldMk cId="0" sldId="258"/>
            <ac:spMk id="14" creationId="{00000000-0000-0000-0000-000000000000}"/>
          </ac:spMkLst>
        </pc:spChg>
        <pc:picChg chg="add del mod ord">
          <ac:chgData name="Dora Edjangue" userId="f8951bb7d0659da0" providerId="LiveId" clId="{6E084328-CBC1-41F2-B108-EEEA03552B28}" dt="2026-03-17T10:01:56.310" v="2015" actId="478"/>
          <ac:picMkLst>
            <pc:docMk/>
            <pc:sldMk cId="0" sldId="258"/>
            <ac:picMk id="15" creationId="{782671C6-9BB0-BC38-A342-B76B8DEC140B}"/>
          </ac:picMkLst>
        </pc:picChg>
        <pc:picChg chg="add mod ord">
          <ac:chgData name="Dora Edjangue" userId="f8951bb7d0659da0" providerId="LiveId" clId="{6E084328-CBC1-41F2-B108-EEEA03552B28}" dt="2026-03-17T10:02:47.621" v="2021" actId="14100"/>
          <ac:picMkLst>
            <pc:docMk/>
            <pc:sldMk cId="0" sldId="258"/>
            <ac:picMk id="16" creationId="{DBEC51CC-DC86-3F14-5313-8C46B85DA11B}"/>
          </ac:picMkLst>
        </pc:picChg>
      </pc:sldChg>
      <pc:sldChg chg="addSp delSp modSp add mod modTransition">
        <pc:chgData name="Dora Edjangue" userId="f8951bb7d0659da0" providerId="LiveId" clId="{6E084328-CBC1-41F2-B108-EEEA03552B28}" dt="2026-03-17T09:25:00.463" v="1991" actId="1076"/>
        <pc:sldMkLst>
          <pc:docMk/>
          <pc:sldMk cId="0" sldId="259"/>
        </pc:sldMkLst>
        <pc:spChg chg="mod">
          <ac:chgData name="Dora Edjangue" userId="f8951bb7d0659da0" providerId="LiveId" clId="{6E084328-CBC1-41F2-B108-EEEA03552B28}" dt="2026-03-17T08:21:01.035" v="1476" actId="1076"/>
          <ac:spMkLst>
            <pc:docMk/>
            <pc:sldMk cId="0" sldId="259"/>
            <ac:spMk id="3" creationId="{00000000-0000-0000-0000-000000000000}"/>
          </ac:spMkLst>
        </pc:spChg>
        <pc:spChg chg="mod">
          <ac:chgData name="Dora Edjangue" userId="f8951bb7d0659da0" providerId="LiveId" clId="{6E084328-CBC1-41F2-B108-EEEA03552B28}" dt="2026-03-17T08:20:57.750" v="1475" actId="1076"/>
          <ac:spMkLst>
            <pc:docMk/>
            <pc:sldMk cId="0" sldId="259"/>
            <ac:spMk id="4" creationId="{00000000-0000-0000-0000-000000000000}"/>
          </ac:spMkLst>
        </pc:spChg>
        <pc:spChg chg="mod">
          <ac:chgData name="Dora Edjangue" userId="f8951bb7d0659da0" providerId="LiveId" clId="{6E084328-CBC1-41F2-B108-EEEA03552B28}" dt="2026-03-17T08:53:07.255" v="1741" actId="1076"/>
          <ac:spMkLst>
            <pc:docMk/>
            <pc:sldMk cId="0" sldId="259"/>
            <ac:spMk id="5" creationId="{00000000-0000-0000-0000-000000000000}"/>
          </ac:spMkLst>
        </pc:spChg>
        <pc:spChg chg="mod">
          <ac:chgData name="Dora Edjangue" userId="f8951bb7d0659da0" providerId="LiveId" clId="{6E084328-CBC1-41F2-B108-EEEA03552B28}" dt="2026-03-17T08:53:43.696" v="1747" actId="1076"/>
          <ac:spMkLst>
            <pc:docMk/>
            <pc:sldMk cId="0" sldId="259"/>
            <ac:spMk id="6" creationId="{00000000-0000-0000-0000-000000000000}"/>
          </ac:spMkLst>
        </pc:spChg>
        <pc:spChg chg="mod">
          <ac:chgData name="Dora Edjangue" userId="f8951bb7d0659da0" providerId="LiveId" clId="{6E084328-CBC1-41F2-B108-EEEA03552B28}" dt="2026-03-17T08:53:50.850" v="1748" actId="1076"/>
          <ac:spMkLst>
            <pc:docMk/>
            <pc:sldMk cId="0" sldId="259"/>
            <ac:spMk id="7" creationId="{00000000-0000-0000-0000-000000000000}"/>
          </ac:spMkLst>
        </pc:spChg>
        <pc:spChg chg="mod">
          <ac:chgData name="Dora Edjangue" userId="f8951bb7d0659da0" providerId="LiveId" clId="{6E084328-CBC1-41F2-B108-EEEA03552B28}" dt="2026-03-17T08:53:23.995" v="1744" actId="1076"/>
          <ac:spMkLst>
            <pc:docMk/>
            <pc:sldMk cId="0" sldId="259"/>
            <ac:spMk id="8" creationId="{00000000-0000-0000-0000-000000000000}"/>
          </ac:spMkLst>
        </pc:spChg>
        <pc:spChg chg="mod">
          <ac:chgData name="Dora Edjangue" userId="f8951bb7d0659da0" providerId="LiveId" clId="{6E084328-CBC1-41F2-B108-EEEA03552B28}" dt="2026-03-17T08:53:29.407" v="1745" actId="1076"/>
          <ac:spMkLst>
            <pc:docMk/>
            <pc:sldMk cId="0" sldId="259"/>
            <ac:spMk id="9" creationId="{00000000-0000-0000-0000-000000000000}"/>
          </ac:spMkLst>
        </pc:spChg>
        <pc:spChg chg="del mod">
          <ac:chgData name="Dora Edjangue" userId="f8951bb7d0659da0" providerId="LiveId" clId="{6E084328-CBC1-41F2-B108-EEEA03552B28}" dt="2026-03-17T08:17:47.881" v="1448" actId="478"/>
          <ac:spMkLst>
            <pc:docMk/>
            <pc:sldMk cId="0" sldId="259"/>
            <ac:spMk id="10" creationId="{00000000-0000-0000-0000-000000000000}"/>
          </ac:spMkLst>
        </pc:spChg>
        <pc:spChg chg="del mod">
          <ac:chgData name="Dora Edjangue" userId="f8951bb7d0659da0" providerId="LiveId" clId="{6E084328-CBC1-41F2-B108-EEEA03552B28}" dt="2026-03-17T08:17:55.599" v="1449" actId="478"/>
          <ac:spMkLst>
            <pc:docMk/>
            <pc:sldMk cId="0" sldId="259"/>
            <ac:spMk id="11" creationId="{00000000-0000-0000-0000-000000000000}"/>
          </ac:spMkLst>
        </pc:spChg>
        <pc:spChg chg="add del mod">
          <ac:chgData name="Dora Edjangue" userId="f8951bb7d0659da0" providerId="LiveId" clId="{6E084328-CBC1-41F2-B108-EEEA03552B28}" dt="2026-03-17T07:58:28.037" v="1424" actId="478"/>
          <ac:spMkLst>
            <pc:docMk/>
            <pc:sldMk cId="0" sldId="259"/>
            <ac:spMk id="13" creationId="{E948FA65-18DA-5CBC-2D2B-191C4CBFF3A2}"/>
          </ac:spMkLst>
        </pc:spChg>
        <pc:spChg chg="add">
          <ac:chgData name="Dora Edjangue" userId="f8951bb7d0659da0" providerId="LiveId" clId="{6E084328-CBC1-41F2-B108-EEEA03552B28}" dt="2026-03-17T08:17:22.069" v="1443"/>
          <ac:spMkLst>
            <pc:docMk/>
            <pc:sldMk cId="0" sldId="259"/>
            <ac:spMk id="15" creationId="{4741FE3E-7964-8D62-2953-D0B5CE40F314}"/>
          </ac:spMkLst>
        </pc:spChg>
        <pc:spChg chg="add del">
          <ac:chgData name="Dora Edjangue" userId="f8951bb7d0659da0" providerId="LiveId" clId="{6E084328-CBC1-41F2-B108-EEEA03552B28}" dt="2026-03-17T08:38:46.379" v="1696" actId="478"/>
          <ac:spMkLst>
            <pc:docMk/>
            <pc:sldMk cId="0" sldId="259"/>
            <ac:spMk id="17" creationId="{0443E71E-9E20-738D-1BAD-10F21DDCF9A0}"/>
          </ac:spMkLst>
        </pc:spChg>
        <pc:spChg chg="add del mod">
          <ac:chgData name="Dora Edjangue" userId="f8951bb7d0659da0" providerId="LiveId" clId="{6E084328-CBC1-41F2-B108-EEEA03552B28}" dt="2026-03-17T08:35:18.048" v="1669" actId="478"/>
          <ac:spMkLst>
            <pc:docMk/>
            <pc:sldMk cId="0" sldId="259"/>
            <ac:spMk id="19" creationId="{402F3660-78BF-9543-CF33-C86F5A888F2A}"/>
          </ac:spMkLst>
        </pc:spChg>
        <pc:spChg chg="add mod ord">
          <ac:chgData name="Dora Edjangue" userId="f8951bb7d0659da0" providerId="LiveId" clId="{6E084328-CBC1-41F2-B108-EEEA03552B28}" dt="2026-03-17T08:53:37.826" v="1746" actId="1076"/>
          <ac:spMkLst>
            <pc:docMk/>
            <pc:sldMk cId="0" sldId="259"/>
            <ac:spMk id="20" creationId="{6D349B0B-EDCC-EEAC-3A1F-146392FCA713}"/>
          </ac:spMkLst>
        </pc:spChg>
        <pc:spChg chg="add mod">
          <ac:chgData name="Dora Edjangue" userId="f8951bb7d0659da0" providerId="LiveId" clId="{6E084328-CBC1-41F2-B108-EEEA03552B28}" dt="2026-03-17T08:54:15.240" v="1750" actId="1076"/>
          <ac:spMkLst>
            <pc:docMk/>
            <pc:sldMk cId="0" sldId="259"/>
            <ac:spMk id="22" creationId="{0B2EF21D-1430-BF6F-B6A1-0F217108E9F5}"/>
          </ac:spMkLst>
        </pc:spChg>
        <pc:picChg chg="del">
          <ac:chgData name="Dora Edjangue" userId="f8951bb7d0659da0" providerId="LiveId" clId="{6E084328-CBC1-41F2-B108-EEEA03552B28}" dt="2026-03-17T07:45:51.420" v="1330" actId="478"/>
          <ac:picMkLst>
            <pc:docMk/>
            <pc:sldMk cId="0" sldId="259"/>
            <ac:picMk id="2" creationId="{00000000-0000-0000-0000-000000000000}"/>
          </ac:picMkLst>
        </pc:picChg>
        <pc:picChg chg="add del mod">
          <ac:chgData name="Dora Edjangue" userId="f8951bb7d0659da0" providerId="LiveId" clId="{6E084328-CBC1-41F2-B108-EEEA03552B28}" dt="2026-03-17T08:11:33.332" v="1427" actId="478"/>
          <ac:picMkLst>
            <pc:docMk/>
            <pc:sldMk cId="0" sldId="259"/>
            <ac:picMk id="14" creationId="{39EC0B9E-050D-6838-0245-091A0914F7D3}"/>
          </ac:picMkLst>
        </pc:picChg>
        <pc:picChg chg="add mod">
          <ac:chgData name="Dora Edjangue" userId="f8951bb7d0659da0" providerId="LiveId" clId="{6E084328-CBC1-41F2-B108-EEEA03552B28}" dt="2026-03-17T08:53:01.492" v="1740" actId="1076"/>
          <ac:picMkLst>
            <pc:docMk/>
            <pc:sldMk cId="0" sldId="259"/>
            <ac:picMk id="16" creationId="{AEB2468B-4E54-14BC-FAA8-3D34F10761E8}"/>
          </ac:picMkLst>
        </pc:picChg>
        <pc:picChg chg="add mod ord">
          <ac:chgData name="Dora Edjangue" userId="f8951bb7d0659da0" providerId="LiveId" clId="{6E084328-CBC1-41F2-B108-EEEA03552B28}" dt="2026-03-17T09:25:00.463" v="1991" actId="1076"/>
          <ac:picMkLst>
            <pc:docMk/>
            <pc:sldMk cId="0" sldId="259"/>
            <ac:picMk id="23" creationId="{A1188525-AF95-D7A9-E10C-5F5BE2020CBA}"/>
          </ac:picMkLst>
        </pc:picChg>
        <pc:picChg chg="add del mod">
          <ac:chgData name="Dora Edjangue" userId="f8951bb7d0659da0" providerId="LiveId" clId="{6E084328-CBC1-41F2-B108-EEEA03552B28}" dt="2026-03-17T07:58:05.006" v="1419" actId="478"/>
          <ac:picMkLst>
            <pc:docMk/>
            <pc:sldMk cId="0" sldId="259"/>
            <ac:picMk id="1026" creationId="{417FC806-D6AC-9648-7E21-0DCB5556C8CF}"/>
          </ac:picMkLst>
        </pc:picChg>
        <pc:picChg chg="add mod">
          <ac:chgData name="Dora Edjangue" userId="f8951bb7d0659da0" providerId="LiveId" clId="{6E084328-CBC1-41F2-B108-EEEA03552B28}" dt="2026-03-17T08:12:17.295" v="1436" actId="1076"/>
          <ac:picMkLst>
            <pc:docMk/>
            <pc:sldMk cId="0" sldId="259"/>
            <ac:picMk id="1028" creationId="{034B645F-C83A-87B1-90B9-277E16F5FE1C}"/>
          </ac:picMkLst>
        </pc:picChg>
        <pc:picChg chg="add del mod">
          <ac:chgData name="Dora Edjangue" userId="f8951bb7d0659da0" providerId="LiveId" clId="{6E084328-CBC1-41F2-B108-EEEA03552B28}" dt="2026-03-17T08:17:20.515" v="1442" actId="478"/>
          <ac:picMkLst>
            <pc:docMk/>
            <pc:sldMk cId="0" sldId="259"/>
            <ac:picMk id="1030" creationId="{3E5ED548-0A47-BAE8-9CEE-90686FB24CBA}"/>
          </ac:picMkLst>
        </pc:picChg>
      </pc:sldChg>
      <pc:sldChg chg="addSp modSp add mod modTransition">
        <pc:chgData name="Dora Edjangue" userId="f8951bb7d0659da0" providerId="LiveId" clId="{6E084328-CBC1-41F2-B108-EEEA03552B28}" dt="2026-03-18T03:03:53.465" v="2433" actId="114"/>
        <pc:sldMkLst>
          <pc:docMk/>
          <pc:sldMk cId="0" sldId="261"/>
        </pc:sldMkLst>
        <pc:spChg chg="mod">
          <ac:chgData name="Dora Edjangue" userId="f8951bb7d0659da0" providerId="LiveId" clId="{6E084328-CBC1-41F2-B108-EEEA03552B28}" dt="2026-03-11T10:41:45.987" v="64" actId="20577"/>
          <ac:spMkLst>
            <pc:docMk/>
            <pc:sldMk cId="0" sldId="261"/>
            <ac:spMk id="12" creationId="{00000000-0000-0000-0000-000000000000}"/>
          </ac:spMkLst>
        </pc:spChg>
        <pc:spChg chg="mod">
          <ac:chgData name="Dora Edjangue" userId="f8951bb7d0659da0" providerId="LiveId" clId="{6E084328-CBC1-41F2-B108-EEEA03552B28}" dt="2026-03-18T03:03:53.465" v="2433" actId="114"/>
          <ac:spMkLst>
            <pc:docMk/>
            <pc:sldMk cId="0" sldId="261"/>
            <ac:spMk id="21" creationId="{00000000-0000-0000-0000-000000000000}"/>
          </ac:spMkLst>
        </pc:spChg>
        <pc:picChg chg="add mod ord">
          <ac:chgData name="Dora Edjangue" userId="f8951bb7d0659da0" providerId="LiveId" clId="{6E084328-CBC1-41F2-B108-EEEA03552B28}" dt="2026-03-17T10:03:19.210" v="2026" actId="14100"/>
          <ac:picMkLst>
            <pc:docMk/>
            <pc:sldMk cId="0" sldId="261"/>
            <ac:picMk id="22" creationId="{2C5AFF9D-6090-709A-529D-E7FEE44E2643}"/>
          </ac:picMkLst>
        </pc:picChg>
      </pc:sldChg>
      <pc:sldChg chg="addSp delSp modSp add mod modTransition">
        <pc:chgData name="Dora Edjangue" userId="f8951bb7d0659da0" providerId="LiveId" clId="{6E084328-CBC1-41F2-B108-EEEA03552B28}" dt="2026-03-17T11:18:30.878" v="2315" actId="14100"/>
        <pc:sldMkLst>
          <pc:docMk/>
          <pc:sldMk cId="0" sldId="262"/>
        </pc:sldMkLst>
        <pc:spChg chg="mod">
          <ac:chgData name="Dora Edjangue" userId="f8951bb7d0659da0" providerId="LiveId" clId="{6E084328-CBC1-41F2-B108-EEEA03552B28}" dt="2026-03-17T10:41:33.894" v="2160" actId="1076"/>
          <ac:spMkLst>
            <pc:docMk/>
            <pc:sldMk cId="0" sldId="262"/>
            <ac:spMk id="2" creationId="{00000000-0000-0000-0000-000000000000}"/>
          </ac:spMkLst>
        </pc:spChg>
        <pc:spChg chg="mod">
          <ac:chgData name="Dora Edjangue" userId="f8951bb7d0659da0" providerId="LiveId" clId="{6E084328-CBC1-41F2-B108-EEEA03552B28}" dt="2026-03-17T10:41:31.462" v="2159" actId="1076"/>
          <ac:spMkLst>
            <pc:docMk/>
            <pc:sldMk cId="0" sldId="262"/>
            <ac:spMk id="3" creationId="{00000000-0000-0000-0000-000000000000}"/>
          </ac:spMkLst>
        </pc:spChg>
        <pc:spChg chg="mod">
          <ac:chgData name="Dora Edjangue" userId="f8951bb7d0659da0" providerId="LiveId" clId="{6E084328-CBC1-41F2-B108-EEEA03552B28}" dt="2026-03-17T10:41:38.894" v="2161" actId="1076"/>
          <ac:spMkLst>
            <pc:docMk/>
            <pc:sldMk cId="0" sldId="262"/>
            <ac:spMk id="4" creationId="{00000000-0000-0000-0000-000000000000}"/>
          </ac:spMkLst>
        </pc:spChg>
        <pc:spChg chg="mod">
          <ac:chgData name="Dora Edjangue" userId="f8951bb7d0659da0" providerId="LiveId" clId="{6E084328-CBC1-41F2-B108-EEEA03552B28}" dt="2026-03-17T10:41:59.654" v="2164" actId="1076"/>
          <ac:spMkLst>
            <pc:docMk/>
            <pc:sldMk cId="0" sldId="262"/>
            <ac:spMk id="5" creationId="{00000000-0000-0000-0000-000000000000}"/>
          </ac:spMkLst>
        </pc:spChg>
        <pc:spChg chg="mod">
          <ac:chgData name="Dora Edjangue" userId="f8951bb7d0659da0" providerId="LiveId" clId="{6E084328-CBC1-41F2-B108-EEEA03552B28}" dt="2026-03-17T10:48:33.414" v="2181" actId="20577"/>
          <ac:spMkLst>
            <pc:docMk/>
            <pc:sldMk cId="0" sldId="262"/>
            <ac:spMk id="6" creationId="{00000000-0000-0000-0000-000000000000}"/>
          </ac:spMkLst>
        </pc:spChg>
        <pc:spChg chg="mod">
          <ac:chgData name="Dora Edjangue" userId="f8951bb7d0659da0" providerId="LiveId" clId="{6E084328-CBC1-41F2-B108-EEEA03552B28}" dt="2026-03-17T10:42:12.005" v="2166" actId="1076"/>
          <ac:spMkLst>
            <pc:docMk/>
            <pc:sldMk cId="0" sldId="262"/>
            <ac:spMk id="7" creationId="{00000000-0000-0000-0000-000000000000}"/>
          </ac:spMkLst>
        </pc:spChg>
        <pc:spChg chg="mod">
          <ac:chgData name="Dora Edjangue" userId="f8951bb7d0659da0" providerId="LiveId" clId="{6E084328-CBC1-41F2-B108-EEEA03552B28}" dt="2026-03-17T10:48:46.121" v="2185" actId="20577"/>
          <ac:spMkLst>
            <pc:docMk/>
            <pc:sldMk cId="0" sldId="262"/>
            <ac:spMk id="8" creationId="{00000000-0000-0000-0000-000000000000}"/>
          </ac:spMkLst>
        </pc:spChg>
        <pc:spChg chg="mod">
          <ac:chgData name="Dora Edjangue" userId="f8951bb7d0659da0" providerId="LiveId" clId="{6E084328-CBC1-41F2-B108-EEEA03552B28}" dt="2026-03-17T10:20:17.412" v="2099" actId="1076"/>
          <ac:spMkLst>
            <pc:docMk/>
            <pc:sldMk cId="0" sldId="262"/>
            <ac:spMk id="9" creationId="{00000000-0000-0000-0000-000000000000}"/>
          </ac:spMkLst>
        </pc:spChg>
        <pc:spChg chg="mod">
          <ac:chgData name="Dora Edjangue" userId="f8951bb7d0659da0" providerId="LiveId" clId="{6E084328-CBC1-41F2-B108-EEEA03552B28}" dt="2026-03-17T10:55:07.269" v="2206" actId="1076"/>
          <ac:spMkLst>
            <pc:docMk/>
            <pc:sldMk cId="0" sldId="262"/>
            <ac:spMk id="10" creationId="{00000000-0000-0000-0000-000000000000}"/>
          </ac:spMkLst>
        </pc:spChg>
        <pc:spChg chg="mod">
          <ac:chgData name="Dora Edjangue" userId="f8951bb7d0659da0" providerId="LiveId" clId="{6E084328-CBC1-41F2-B108-EEEA03552B28}" dt="2026-03-17T10:20:08.871" v="2098" actId="14100"/>
          <ac:spMkLst>
            <pc:docMk/>
            <pc:sldMk cId="0" sldId="262"/>
            <ac:spMk id="11" creationId="{00000000-0000-0000-0000-000000000000}"/>
          </ac:spMkLst>
        </pc:spChg>
        <pc:spChg chg="mod">
          <ac:chgData name="Dora Edjangue" userId="f8951bb7d0659da0" providerId="LiveId" clId="{6E084328-CBC1-41F2-B108-EEEA03552B28}" dt="2026-03-17T10:52:46.139" v="2192" actId="1076"/>
          <ac:spMkLst>
            <pc:docMk/>
            <pc:sldMk cId="0" sldId="262"/>
            <ac:spMk id="12" creationId="{00000000-0000-0000-0000-000000000000}"/>
          </ac:spMkLst>
        </pc:spChg>
        <pc:spChg chg="mod">
          <ac:chgData name="Dora Edjangue" userId="f8951bb7d0659da0" providerId="LiveId" clId="{6E084328-CBC1-41F2-B108-EEEA03552B28}" dt="2026-03-17T10:56:53.908" v="2221" actId="14100"/>
          <ac:spMkLst>
            <pc:docMk/>
            <pc:sldMk cId="0" sldId="262"/>
            <ac:spMk id="13" creationId="{00000000-0000-0000-0000-000000000000}"/>
          </ac:spMkLst>
        </pc:spChg>
        <pc:spChg chg="mod">
          <ac:chgData name="Dora Edjangue" userId="f8951bb7d0659da0" providerId="LiveId" clId="{6E084328-CBC1-41F2-B108-EEEA03552B28}" dt="2026-03-17T10:19:29.435" v="2095"/>
          <ac:spMkLst>
            <pc:docMk/>
            <pc:sldMk cId="0" sldId="262"/>
            <ac:spMk id="14" creationId="{00000000-0000-0000-0000-000000000000}"/>
          </ac:spMkLst>
        </pc:spChg>
        <pc:spChg chg="add mod">
          <ac:chgData name="Dora Edjangue" userId="f8951bb7d0659da0" providerId="LiveId" clId="{6E084328-CBC1-41F2-B108-EEEA03552B28}" dt="2026-03-17T11:18:10.474" v="2311" actId="1076"/>
          <ac:spMkLst>
            <pc:docMk/>
            <pc:sldMk cId="0" sldId="262"/>
            <ac:spMk id="17" creationId="{3CD6FB3C-DF70-B1C9-4D3F-0B6B51178BED}"/>
          </ac:spMkLst>
        </pc:spChg>
        <pc:spChg chg="add mod">
          <ac:chgData name="Dora Edjangue" userId="f8951bb7d0659da0" providerId="LiveId" clId="{6E084328-CBC1-41F2-B108-EEEA03552B28}" dt="2026-03-17T11:17:41.985" v="2308" actId="1076"/>
          <ac:spMkLst>
            <pc:docMk/>
            <pc:sldMk cId="0" sldId="262"/>
            <ac:spMk id="20" creationId="{FA05A6C2-02A7-492B-8C18-015AB0B46241}"/>
          </ac:spMkLst>
        </pc:spChg>
        <pc:spChg chg="add mod ord">
          <ac:chgData name="Dora Edjangue" userId="f8951bb7d0659da0" providerId="LiveId" clId="{6E084328-CBC1-41F2-B108-EEEA03552B28}" dt="2026-03-17T10:55:53.600" v="2213" actId="167"/>
          <ac:spMkLst>
            <pc:docMk/>
            <pc:sldMk cId="0" sldId="262"/>
            <ac:spMk id="27" creationId="{EC5C380F-794D-A71F-3122-109281DDE9BC}"/>
          </ac:spMkLst>
        </pc:spChg>
        <pc:picChg chg="add">
          <ac:chgData name="Dora Edjangue" userId="f8951bb7d0659da0" providerId="LiveId" clId="{6E084328-CBC1-41F2-B108-EEEA03552B28}" dt="2026-03-17T10:06:03.394" v="2028"/>
          <ac:picMkLst>
            <pc:docMk/>
            <pc:sldMk cId="0" sldId="262"/>
            <ac:picMk id="15" creationId="{B07F6584-8DDE-8F5D-F860-E68ECA67348C}"/>
          </ac:picMkLst>
        </pc:picChg>
        <pc:picChg chg="add mod ord">
          <ac:chgData name="Dora Edjangue" userId="f8951bb7d0659da0" providerId="LiveId" clId="{6E084328-CBC1-41F2-B108-EEEA03552B28}" dt="2026-03-17T11:18:30.878" v="2315" actId="14100"/>
          <ac:picMkLst>
            <pc:docMk/>
            <pc:sldMk cId="0" sldId="262"/>
            <ac:picMk id="18" creationId="{6BBB27FD-AAD8-8192-68B0-170175927171}"/>
          </ac:picMkLst>
        </pc:picChg>
        <pc:picChg chg="add del mod ord">
          <ac:chgData name="Dora Edjangue" userId="f8951bb7d0659da0" providerId="LiveId" clId="{6E084328-CBC1-41F2-B108-EEEA03552B28}" dt="2026-03-17T10:27:33.763" v="2124" actId="478"/>
          <ac:picMkLst>
            <pc:docMk/>
            <pc:sldMk cId="0" sldId="262"/>
            <ac:picMk id="21" creationId="{5F5303FD-315C-7E97-5AE1-8EDF1DAC5A97}"/>
          </ac:picMkLst>
        </pc:picChg>
        <pc:picChg chg="add mod ord">
          <ac:chgData name="Dora Edjangue" userId="f8951bb7d0659da0" providerId="LiveId" clId="{6E084328-CBC1-41F2-B108-EEEA03552B28}" dt="2026-03-17T11:17:33.952" v="2307" actId="14100"/>
          <ac:picMkLst>
            <pc:docMk/>
            <pc:sldMk cId="0" sldId="262"/>
            <ac:picMk id="22" creationId="{B822AA0C-0464-3E3B-C23C-8565D3A51B78}"/>
          </ac:picMkLst>
        </pc:picChg>
        <pc:picChg chg="add del mod">
          <ac:chgData name="Dora Edjangue" userId="f8951bb7d0659da0" providerId="LiveId" clId="{6E084328-CBC1-41F2-B108-EEEA03552B28}" dt="2026-03-17T10:33:24.531" v="2141" actId="478"/>
          <ac:picMkLst>
            <pc:docMk/>
            <pc:sldMk cId="0" sldId="262"/>
            <ac:picMk id="24" creationId="{D5F50E82-5303-90DB-B415-20AF95DE3D27}"/>
          </ac:picMkLst>
        </pc:picChg>
        <pc:picChg chg="add del mod">
          <ac:chgData name="Dora Edjangue" userId="f8951bb7d0659da0" providerId="LiveId" clId="{6E084328-CBC1-41F2-B108-EEEA03552B28}" dt="2026-03-17T11:04:09.720" v="2235" actId="478"/>
          <ac:picMkLst>
            <pc:docMk/>
            <pc:sldMk cId="0" sldId="262"/>
            <ac:picMk id="26" creationId="{DB6EBD73-2FDD-4D18-1A93-105184EE77D3}"/>
          </ac:picMkLst>
        </pc:picChg>
        <pc:picChg chg="add mod">
          <ac:chgData name="Dora Edjangue" userId="f8951bb7d0659da0" providerId="LiveId" clId="{6E084328-CBC1-41F2-B108-EEEA03552B28}" dt="2026-03-17T11:04:19.199" v="2237" actId="1076"/>
          <ac:picMkLst>
            <pc:docMk/>
            <pc:sldMk cId="0" sldId="262"/>
            <ac:picMk id="29" creationId="{3FB0F5D9-1B98-C558-E421-07F212B661AF}"/>
          </ac:picMkLst>
        </pc:picChg>
        <pc:picChg chg="add mod">
          <ac:chgData name="Dora Edjangue" userId="f8951bb7d0659da0" providerId="LiveId" clId="{6E084328-CBC1-41F2-B108-EEEA03552B28}" dt="2026-03-17T11:05:44.932" v="2248" actId="1076"/>
          <ac:picMkLst>
            <pc:docMk/>
            <pc:sldMk cId="0" sldId="262"/>
            <ac:picMk id="31" creationId="{06110DE6-3BAF-DC51-BAFE-F9F9B9D5175D}"/>
          </ac:picMkLst>
        </pc:picChg>
        <pc:picChg chg="add mod">
          <ac:chgData name="Dora Edjangue" userId="f8951bb7d0659da0" providerId="LiveId" clId="{6E084328-CBC1-41F2-B108-EEEA03552B28}" dt="2026-03-17T11:04:25.562" v="2239" actId="14100"/>
          <ac:picMkLst>
            <pc:docMk/>
            <pc:sldMk cId="0" sldId="262"/>
            <ac:picMk id="3074" creationId="{8E321477-9D46-ADDA-5D50-DCA0BE98D6C3}"/>
          </ac:picMkLst>
        </pc:picChg>
        <pc:picChg chg="add del mod">
          <ac:chgData name="Dora Edjangue" userId="f8951bb7d0659da0" providerId="LiveId" clId="{6E084328-CBC1-41F2-B108-EEEA03552B28}" dt="2026-03-17T10:54:05.494" v="2199" actId="478"/>
          <ac:picMkLst>
            <pc:docMk/>
            <pc:sldMk cId="0" sldId="262"/>
            <ac:picMk id="3076" creationId="{13C2C0D7-448F-4CC1-A02D-0318AB4EBCE3}"/>
          </ac:picMkLst>
        </pc:picChg>
        <pc:picChg chg="add del mod">
          <ac:chgData name="Dora Edjangue" userId="f8951bb7d0659da0" providerId="LiveId" clId="{6E084328-CBC1-41F2-B108-EEEA03552B28}" dt="2026-03-17T11:05:22.818" v="2240" actId="478"/>
          <ac:picMkLst>
            <pc:docMk/>
            <pc:sldMk cId="0" sldId="262"/>
            <ac:picMk id="3078" creationId="{F464F43C-46A8-E911-5445-EB2B8A8D2FC8}"/>
          </ac:picMkLst>
        </pc:picChg>
      </pc:sldChg>
      <pc:sldChg chg="addSp delSp modSp add mod modTransition">
        <pc:chgData name="Dora Edjangue" userId="f8951bb7d0659da0" providerId="LiveId" clId="{6E084328-CBC1-41F2-B108-EEEA03552B28}" dt="2026-03-17T10:00:09.027" v="2007" actId="114"/>
        <pc:sldMkLst>
          <pc:docMk/>
          <pc:sldMk cId="0" sldId="263"/>
        </pc:sldMkLst>
        <pc:spChg chg="mod">
          <ac:chgData name="Dora Edjangue" userId="f8951bb7d0659da0" providerId="LiveId" clId="{6E084328-CBC1-41F2-B108-EEEA03552B28}" dt="2026-03-17T09:19:02.139" v="1965" actId="1076"/>
          <ac:spMkLst>
            <pc:docMk/>
            <pc:sldMk cId="0" sldId="263"/>
            <ac:spMk id="3" creationId="{00000000-0000-0000-0000-000000000000}"/>
          </ac:spMkLst>
        </pc:spChg>
        <pc:spChg chg="mod">
          <ac:chgData name="Dora Edjangue" userId="f8951bb7d0659da0" providerId="LiveId" clId="{6E084328-CBC1-41F2-B108-EEEA03552B28}" dt="2026-03-17T09:18:55.810" v="1963" actId="1076"/>
          <ac:spMkLst>
            <pc:docMk/>
            <pc:sldMk cId="0" sldId="263"/>
            <ac:spMk id="4" creationId="{00000000-0000-0000-0000-000000000000}"/>
          </ac:spMkLst>
        </pc:spChg>
        <pc:spChg chg="mod">
          <ac:chgData name="Dora Edjangue" userId="f8951bb7d0659da0" providerId="LiveId" clId="{6E084328-CBC1-41F2-B108-EEEA03552B28}" dt="2026-03-17T09:59:41.787" v="2005" actId="1076"/>
          <ac:spMkLst>
            <pc:docMk/>
            <pc:sldMk cId="0" sldId="263"/>
            <ac:spMk id="5" creationId="{00000000-0000-0000-0000-000000000000}"/>
          </ac:spMkLst>
        </pc:spChg>
        <pc:spChg chg="mod">
          <ac:chgData name="Dora Edjangue" userId="f8951bb7d0659da0" providerId="LiveId" clId="{6E084328-CBC1-41F2-B108-EEEA03552B28}" dt="2026-03-17T09:19:43.314" v="1971" actId="1076"/>
          <ac:spMkLst>
            <pc:docMk/>
            <pc:sldMk cId="0" sldId="263"/>
            <ac:spMk id="7" creationId="{00000000-0000-0000-0000-000000000000}"/>
          </ac:spMkLst>
        </pc:spChg>
        <pc:spChg chg="mod">
          <ac:chgData name="Dora Edjangue" userId="f8951bb7d0659da0" providerId="LiveId" clId="{6E084328-CBC1-41F2-B108-EEEA03552B28}" dt="2026-03-17T09:26:53.745" v="1996" actId="20577"/>
          <ac:spMkLst>
            <pc:docMk/>
            <pc:sldMk cId="0" sldId="263"/>
            <ac:spMk id="8" creationId="{00000000-0000-0000-0000-000000000000}"/>
          </ac:spMkLst>
        </pc:spChg>
        <pc:spChg chg="mod">
          <ac:chgData name="Dora Edjangue" userId="f8951bb7d0659da0" providerId="LiveId" clId="{6E084328-CBC1-41F2-B108-EEEA03552B28}" dt="2026-03-17T09:20:03.235" v="1973" actId="1076"/>
          <ac:spMkLst>
            <pc:docMk/>
            <pc:sldMk cId="0" sldId="263"/>
            <ac:spMk id="10" creationId="{00000000-0000-0000-0000-000000000000}"/>
          </ac:spMkLst>
        </pc:spChg>
        <pc:spChg chg="mod">
          <ac:chgData name="Dora Edjangue" userId="f8951bb7d0659da0" providerId="LiveId" clId="{6E084328-CBC1-41F2-B108-EEEA03552B28}" dt="2026-03-17T09:20:11.318" v="1974" actId="1076"/>
          <ac:spMkLst>
            <pc:docMk/>
            <pc:sldMk cId="0" sldId="263"/>
            <ac:spMk id="11" creationId="{00000000-0000-0000-0000-000000000000}"/>
          </ac:spMkLst>
        </pc:spChg>
        <pc:spChg chg="mod">
          <ac:chgData name="Dora Edjangue" userId="f8951bb7d0659da0" providerId="LiveId" clId="{6E084328-CBC1-41F2-B108-EEEA03552B28}" dt="2026-03-17T09:20:16.354" v="1975" actId="1076"/>
          <ac:spMkLst>
            <pc:docMk/>
            <pc:sldMk cId="0" sldId="263"/>
            <ac:spMk id="13" creationId="{00000000-0000-0000-0000-000000000000}"/>
          </ac:spMkLst>
        </pc:spChg>
        <pc:spChg chg="mod">
          <ac:chgData name="Dora Edjangue" userId="f8951bb7d0659da0" providerId="LiveId" clId="{6E084328-CBC1-41F2-B108-EEEA03552B28}" dt="2026-03-17T09:20:21.144" v="1976" actId="1076"/>
          <ac:spMkLst>
            <pc:docMk/>
            <pc:sldMk cId="0" sldId="263"/>
            <ac:spMk id="14" creationId="{00000000-0000-0000-0000-000000000000}"/>
          </ac:spMkLst>
        </pc:spChg>
        <pc:spChg chg="mod">
          <ac:chgData name="Dora Edjangue" userId="f8951bb7d0659da0" providerId="LiveId" clId="{6E084328-CBC1-41F2-B108-EEEA03552B28}" dt="2026-03-17T09:20:26.036" v="1977" actId="1076"/>
          <ac:spMkLst>
            <pc:docMk/>
            <pc:sldMk cId="0" sldId="263"/>
            <ac:spMk id="16" creationId="{00000000-0000-0000-0000-000000000000}"/>
          </ac:spMkLst>
        </pc:spChg>
        <pc:spChg chg="mod">
          <ac:chgData name="Dora Edjangue" userId="f8951bb7d0659da0" providerId="LiveId" clId="{6E084328-CBC1-41F2-B108-EEEA03552B28}" dt="2026-03-17T09:20:30.081" v="1978" actId="1076"/>
          <ac:spMkLst>
            <pc:docMk/>
            <pc:sldMk cId="0" sldId="263"/>
            <ac:spMk id="17" creationId="{00000000-0000-0000-0000-000000000000}"/>
          </ac:spMkLst>
        </pc:spChg>
        <pc:spChg chg="add mod">
          <ac:chgData name="Dora Edjangue" userId="f8951bb7d0659da0" providerId="LiveId" clId="{6E084328-CBC1-41F2-B108-EEEA03552B28}" dt="2026-03-17T10:00:09.027" v="2007" actId="114"/>
          <ac:spMkLst>
            <pc:docMk/>
            <pc:sldMk cId="0" sldId="263"/>
            <ac:spMk id="19" creationId="{904AA366-4701-B182-61E5-9515ED3D2A94}"/>
          </ac:spMkLst>
        </pc:spChg>
        <pc:picChg chg="del">
          <ac:chgData name="Dora Edjangue" userId="f8951bb7d0659da0" providerId="LiveId" clId="{6E084328-CBC1-41F2-B108-EEEA03552B28}" dt="2026-03-17T09:00:54.170" v="1752" actId="478"/>
          <ac:picMkLst>
            <pc:docMk/>
            <pc:sldMk cId="0" sldId="263"/>
            <ac:picMk id="2" creationId="{00000000-0000-0000-0000-000000000000}"/>
          </ac:picMkLst>
        </pc:picChg>
        <pc:picChg chg="mod">
          <ac:chgData name="Dora Edjangue" userId="f8951bb7d0659da0" providerId="LiveId" clId="{6E084328-CBC1-41F2-B108-EEEA03552B28}" dt="2026-03-17T09:19:21.815" v="1967" actId="1076"/>
          <ac:picMkLst>
            <pc:docMk/>
            <pc:sldMk cId="0" sldId="263"/>
            <ac:picMk id="6" creationId="{00000000-0000-0000-0000-000000000000}"/>
          </ac:picMkLst>
        </pc:picChg>
        <pc:picChg chg="mod">
          <ac:chgData name="Dora Edjangue" userId="f8951bb7d0659da0" providerId="LiveId" clId="{6E084328-CBC1-41F2-B108-EEEA03552B28}" dt="2026-03-17T09:19:27.754" v="1968" actId="1076"/>
          <ac:picMkLst>
            <pc:docMk/>
            <pc:sldMk cId="0" sldId="263"/>
            <ac:picMk id="9" creationId="{00000000-0000-0000-0000-000000000000}"/>
          </ac:picMkLst>
        </pc:picChg>
        <pc:picChg chg="mod">
          <ac:chgData name="Dora Edjangue" userId="f8951bb7d0659da0" providerId="LiveId" clId="{6E084328-CBC1-41F2-B108-EEEA03552B28}" dt="2026-03-17T09:19:31.990" v="1969" actId="1076"/>
          <ac:picMkLst>
            <pc:docMk/>
            <pc:sldMk cId="0" sldId="263"/>
            <ac:picMk id="12" creationId="{00000000-0000-0000-0000-000000000000}"/>
          </ac:picMkLst>
        </pc:picChg>
        <pc:picChg chg="mod">
          <ac:chgData name="Dora Edjangue" userId="f8951bb7d0659da0" providerId="LiveId" clId="{6E084328-CBC1-41F2-B108-EEEA03552B28}" dt="2026-03-17T09:19:35.690" v="1970" actId="1076"/>
          <ac:picMkLst>
            <pc:docMk/>
            <pc:sldMk cId="0" sldId="263"/>
            <ac:picMk id="15" creationId="{00000000-0000-0000-0000-000000000000}"/>
          </ac:picMkLst>
        </pc:picChg>
        <pc:picChg chg="add mod ord">
          <ac:chgData name="Dora Edjangue" userId="f8951bb7d0659da0" providerId="LiveId" clId="{6E084328-CBC1-41F2-B108-EEEA03552B28}" dt="2026-03-17T09:25:31.508" v="1995" actId="1076"/>
          <ac:picMkLst>
            <pc:docMk/>
            <pc:sldMk cId="0" sldId="263"/>
            <ac:picMk id="20" creationId="{76DBFF1D-DF07-89BA-131F-28462802ABEF}"/>
          </ac:picMkLst>
        </pc:picChg>
        <pc:picChg chg="add del mod">
          <ac:chgData name="Dora Edjangue" userId="f8951bb7d0659da0" providerId="LiveId" clId="{6E084328-CBC1-41F2-B108-EEEA03552B28}" dt="2026-03-17T09:47:56.327" v="2001" actId="478"/>
          <ac:picMkLst>
            <pc:docMk/>
            <pc:sldMk cId="0" sldId="263"/>
            <ac:picMk id="22" creationId="{6C013196-8C3F-2296-5BF2-9D46D775A06B}"/>
          </ac:picMkLst>
        </pc:picChg>
        <pc:picChg chg="add mod">
          <ac:chgData name="Dora Edjangue" userId="f8951bb7d0659da0" providerId="LiveId" clId="{6E084328-CBC1-41F2-B108-EEEA03552B28}" dt="2026-03-17T09:59:46.968" v="2006" actId="14100"/>
          <ac:picMkLst>
            <pc:docMk/>
            <pc:sldMk cId="0" sldId="263"/>
            <ac:picMk id="23" creationId="{3DBB6AE4-D91B-3515-316B-A076B432294A}"/>
          </ac:picMkLst>
        </pc:picChg>
        <pc:picChg chg="add del mod">
          <ac:chgData name="Dora Edjangue" userId="f8951bb7d0659da0" providerId="LiveId" clId="{6E084328-CBC1-41F2-B108-EEEA03552B28}" dt="2026-03-17T09:44:27.321" v="1998" actId="478"/>
          <ac:picMkLst>
            <pc:docMk/>
            <pc:sldMk cId="0" sldId="263"/>
            <ac:picMk id="2050" creationId="{3DBB6AE4-D91B-3515-316B-A076B432294A}"/>
          </ac:picMkLst>
        </pc:picChg>
      </pc:sldChg>
      <pc:sldChg chg="addSp delSp modSp add mod modTransition">
        <pc:chgData name="Dora Edjangue" userId="f8951bb7d0659da0" providerId="LiveId" clId="{6E084328-CBC1-41F2-B108-EEEA03552B28}" dt="2026-03-17T11:33:07.855" v="2343" actId="20577"/>
        <pc:sldMkLst>
          <pc:docMk/>
          <pc:sldMk cId="0" sldId="264"/>
        </pc:sldMkLst>
        <pc:spChg chg="mod">
          <ac:chgData name="Dora Edjangue" userId="f8951bb7d0659da0" providerId="LiveId" clId="{6E084328-CBC1-41F2-B108-EEEA03552B28}" dt="2026-03-17T11:12:45.264" v="2281" actId="1076"/>
          <ac:spMkLst>
            <pc:docMk/>
            <pc:sldMk cId="0" sldId="264"/>
            <ac:spMk id="4" creationId="{00000000-0000-0000-0000-000000000000}"/>
          </ac:spMkLst>
        </pc:spChg>
        <pc:spChg chg="mod">
          <ac:chgData name="Dora Edjangue" userId="f8951bb7d0659da0" providerId="LiveId" clId="{6E084328-CBC1-41F2-B108-EEEA03552B28}" dt="2026-03-17T11:33:07.855" v="2343" actId="20577"/>
          <ac:spMkLst>
            <pc:docMk/>
            <pc:sldMk cId="0" sldId="264"/>
            <ac:spMk id="5" creationId="{00000000-0000-0000-0000-000000000000}"/>
          </ac:spMkLst>
        </pc:spChg>
        <pc:spChg chg="del">
          <ac:chgData name="Dora Edjangue" userId="f8951bb7d0659da0" providerId="LiveId" clId="{6E084328-CBC1-41F2-B108-EEEA03552B28}" dt="2026-03-17T11:10:09.824" v="2255" actId="478"/>
          <ac:spMkLst>
            <pc:docMk/>
            <pc:sldMk cId="0" sldId="264"/>
            <ac:spMk id="6" creationId="{00000000-0000-0000-0000-000000000000}"/>
          </ac:spMkLst>
        </pc:spChg>
        <pc:spChg chg="mod">
          <ac:chgData name="Dora Edjangue" userId="f8951bb7d0659da0" providerId="LiveId" clId="{6E084328-CBC1-41F2-B108-EEEA03552B28}" dt="2026-03-17T11:14:22.729" v="2287" actId="2711"/>
          <ac:spMkLst>
            <pc:docMk/>
            <pc:sldMk cId="0" sldId="264"/>
            <ac:spMk id="7" creationId="{00000000-0000-0000-0000-000000000000}"/>
          </ac:spMkLst>
        </pc:spChg>
        <pc:picChg chg="del mod">
          <ac:chgData name="Dora Edjangue" userId="f8951bb7d0659da0" providerId="LiveId" clId="{6E084328-CBC1-41F2-B108-EEEA03552B28}" dt="2026-03-17T11:08:10.922" v="2249" actId="478"/>
          <ac:picMkLst>
            <pc:docMk/>
            <pc:sldMk cId="0" sldId="264"/>
            <ac:picMk id="3" creationId="{00000000-0000-0000-0000-000000000000}"/>
          </ac:picMkLst>
        </pc:picChg>
        <pc:picChg chg="add mod ord">
          <ac:chgData name="Dora Edjangue" userId="f8951bb7d0659da0" providerId="LiveId" clId="{6E084328-CBC1-41F2-B108-EEEA03552B28}" dt="2026-03-17T11:15:34.925" v="2297" actId="14100"/>
          <ac:picMkLst>
            <pc:docMk/>
            <pc:sldMk cId="0" sldId="264"/>
            <ac:picMk id="8" creationId="{106F6678-8313-80BE-BA7E-26E752571AF8}"/>
          </ac:picMkLst>
        </pc:picChg>
        <pc:picChg chg="add mod">
          <ac:chgData name="Dora Edjangue" userId="f8951bb7d0659da0" providerId="LiveId" clId="{6E084328-CBC1-41F2-B108-EEEA03552B28}" dt="2026-03-17T11:30:21.332" v="2321" actId="14100"/>
          <ac:picMkLst>
            <pc:docMk/>
            <pc:sldMk cId="0" sldId="264"/>
            <ac:picMk id="10" creationId="{1AB31407-A6CF-A01C-8667-98A24750AA3A}"/>
          </ac:picMkLst>
        </pc:picChg>
        <pc:picChg chg="add del mod">
          <ac:chgData name="Dora Edjangue" userId="f8951bb7d0659da0" providerId="LiveId" clId="{6E084328-CBC1-41F2-B108-EEEA03552B28}" dt="2026-03-17T11:30:01.215" v="2316" actId="478"/>
          <ac:picMkLst>
            <pc:docMk/>
            <pc:sldMk cId="0" sldId="264"/>
            <ac:picMk id="5122" creationId="{AFDB8AFD-C435-BA4B-8185-E0AD2A21A5C7}"/>
          </ac:picMkLst>
        </pc:picChg>
      </pc:sldChg>
      <pc:sldChg chg="addSp delSp modSp add mod modTransition">
        <pc:chgData name="Dora Edjangue" userId="f8951bb7d0659da0" providerId="LiveId" clId="{6E084328-CBC1-41F2-B108-EEEA03552B28}" dt="2026-03-16T00:20:04.309" v="1256" actId="14100"/>
        <pc:sldMkLst>
          <pc:docMk/>
          <pc:sldMk cId="0" sldId="265"/>
        </pc:sldMkLst>
        <pc:spChg chg="mod">
          <ac:chgData name="Dora Edjangue" userId="f8951bb7d0659da0" providerId="LiveId" clId="{6E084328-CBC1-41F2-B108-EEEA03552B28}" dt="2026-03-11T14:48:21.580" v="360" actId="1076"/>
          <ac:spMkLst>
            <pc:docMk/>
            <pc:sldMk cId="0" sldId="265"/>
            <ac:spMk id="5" creationId="{00000000-0000-0000-0000-000000000000}"/>
          </ac:spMkLst>
        </pc:spChg>
        <pc:spChg chg="mod">
          <ac:chgData name="Dora Edjangue" userId="f8951bb7d0659da0" providerId="LiveId" clId="{6E084328-CBC1-41F2-B108-EEEA03552B28}" dt="2026-03-11T16:07:29.586" v="606" actId="14100"/>
          <ac:spMkLst>
            <pc:docMk/>
            <pc:sldMk cId="0" sldId="265"/>
            <ac:spMk id="6" creationId="{00000000-0000-0000-0000-000000000000}"/>
          </ac:spMkLst>
        </pc:spChg>
        <pc:spChg chg="mod">
          <ac:chgData name="Dora Edjangue" userId="f8951bb7d0659da0" providerId="LiveId" clId="{6E084328-CBC1-41F2-B108-EEEA03552B28}" dt="2026-03-11T14:47:16.426" v="344" actId="1076"/>
          <ac:spMkLst>
            <pc:docMk/>
            <pc:sldMk cId="0" sldId="265"/>
            <ac:spMk id="7" creationId="{00000000-0000-0000-0000-000000000000}"/>
          </ac:spMkLst>
        </pc:spChg>
        <pc:spChg chg="mod">
          <ac:chgData name="Dora Edjangue" userId="f8951bb7d0659da0" providerId="LiveId" clId="{6E084328-CBC1-41F2-B108-EEEA03552B28}" dt="2026-03-11T16:47:46.646" v="630" actId="20577"/>
          <ac:spMkLst>
            <pc:docMk/>
            <pc:sldMk cId="0" sldId="265"/>
            <ac:spMk id="8" creationId="{00000000-0000-0000-0000-000000000000}"/>
          </ac:spMkLst>
        </pc:spChg>
        <pc:spChg chg="mod ord">
          <ac:chgData name="Dora Edjangue" userId="f8951bb7d0659da0" providerId="LiveId" clId="{6E084328-CBC1-41F2-B108-EEEA03552B28}" dt="2026-03-11T16:06:42.546" v="602" actId="1076"/>
          <ac:spMkLst>
            <pc:docMk/>
            <pc:sldMk cId="0" sldId="265"/>
            <ac:spMk id="9" creationId="{00000000-0000-0000-0000-000000000000}"/>
          </ac:spMkLst>
        </pc:spChg>
        <pc:spChg chg="mod ord">
          <ac:chgData name="Dora Edjangue" userId="f8951bb7d0659da0" providerId="LiveId" clId="{6E084328-CBC1-41F2-B108-EEEA03552B28}" dt="2026-03-11T14:47:36.545" v="347" actId="1076"/>
          <ac:spMkLst>
            <pc:docMk/>
            <pc:sldMk cId="0" sldId="265"/>
            <ac:spMk id="12" creationId="{00000000-0000-0000-0000-000000000000}"/>
          </ac:spMkLst>
        </pc:spChg>
        <pc:picChg chg="add mod">
          <ac:chgData name="Dora Edjangue" userId="f8951bb7d0659da0" providerId="LiveId" clId="{6E084328-CBC1-41F2-B108-EEEA03552B28}" dt="2026-03-16T00:20:04.309" v="1256" actId="14100"/>
          <ac:picMkLst>
            <pc:docMk/>
            <pc:sldMk cId="0" sldId="265"/>
            <ac:picMk id="3074" creationId="{CF981E1C-86C2-5A4E-23BB-825D61EB4956}"/>
          </ac:picMkLst>
        </pc:picChg>
      </pc:sldChg>
      <pc:sldChg chg="addSp delSp modSp add mod modTransition">
        <pc:chgData name="Dora Edjangue" userId="f8951bb7d0659da0" providerId="LiveId" clId="{6E084328-CBC1-41F2-B108-EEEA03552B28}" dt="2026-03-16T00:19:45.158" v="1254" actId="14100"/>
        <pc:sldMkLst>
          <pc:docMk/>
          <pc:sldMk cId="0" sldId="266"/>
        </pc:sldMkLst>
        <pc:spChg chg="add mod ord">
          <ac:chgData name="Dora Edjangue" userId="f8951bb7d0659da0" providerId="LiveId" clId="{6E084328-CBC1-41F2-B108-EEEA03552B28}" dt="2026-03-16T00:19:21.164" v="1251" actId="14100"/>
          <ac:spMkLst>
            <pc:docMk/>
            <pc:sldMk cId="0" sldId="266"/>
            <ac:spMk id="5" creationId="{F7E1A0E4-BB0E-3745-DE79-5E3F15082475}"/>
          </ac:spMkLst>
        </pc:spChg>
        <pc:spChg chg="mod">
          <ac:chgData name="Dora Edjangue" userId="f8951bb7d0659da0" providerId="LiveId" clId="{6E084328-CBC1-41F2-B108-EEEA03552B28}" dt="2026-03-11T17:57:16.056" v="905" actId="20577"/>
          <ac:spMkLst>
            <pc:docMk/>
            <pc:sldMk cId="0" sldId="266"/>
            <ac:spMk id="12" creationId="{00000000-0000-0000-0000-000000000000}"/>
          </ac:spMkLst>
        </pc:spChg>
        <pc:spChg chg="mod">
          <ac:chgData name="Dora Edjangue" userId="f8951bb7d0659da0" providerId="LiveId" clId="{6E084328-CBC1-41F2-B108-EEEA03552B28}" dt="2026-03-11T14:52:58.561" v="373" actId="1076"/>
          <ac:spMkLst>
            <pc:docMk/>
            <pc:sldMk cId="0" sldId="266"/>
            <ac:spMk id="13" creationId="{00000000-0000-0000-0000-000000000000}"/>
          </ac:spMkLst>
        </pc:spChg>
        <pc:spChg chg="mod">
          <ac:chgData name="Dora Edjangue" userId="f8951bb7d0659da0" providerId="LiveId" clId="{6E084328-CBC1-41F2-B108-EEEA03552B28}" dt="2026-03-11T16:53:04.394" v="661" actId="20577"/>
          <ac:spMkLst>
            <pc:docMk/>
            <pc:sldMk cId="0" sldId="266"/>
            <ac:spMk id="14" creationId="{00000000-0000-0000-0000-000000000000}"/>
          </ac:spMkLst>
        </pc:spChg>
        <pc:picChg chg="add del mod ord">
          <ac:chgData name="Dora Edjangue" userId="f8951bb7d0659da0" providerId="LiveId" clId="{6E084328-CBC1-41F2-B108-EEEA03552B28}" dt="2026-03-16T00:19:28.295" v="1252" actId="14100"/>
          <ac:picMkLst>
            <pc:docMk/>
            <pc:sldMk cId="0" sldId="266"/>
            <ac:picMk id="6" creationId="{73D7F3D4-369D-1F44-09AB-D148DB3A40D9}"/>
          </ac:picMkLst>
        </pc:picChg>
        <pc:picChg chg="add mod">
          <ac:chgData name="Dora Edjangue" userId="f8951bb7d0659da0" providerId="LiveId" clId="{6E084328-CBC1-41F2-B108-EEEA03552B28}" dt="2026-03-16T00:19:45.158" v="1254" actId="14100"/>
          <ac:picMkLst>
            <pc:docMk/>
            <pc:sldMk cId="0" sldId="266"/>
            <ac:picMk id="2050" creationId="{9CB4ED04-BF37-38D9-F0D3-1E501275A636}"/>
          </ac:picMkLst>
        </pc:picChg>
      </pc:sldChg>
      <pc:sldChg chg="addSp delSp modSp add mod modTransition">
        <pc:chgData name="Dora Edjangue" userId="f8951bb7d0659da0" providerId="LiveId" clId="{6E084328-CBC1-41F2-B108-EEEA03552B28}" dt="2026-03-16T00:21:22.560" v="1258" actId="14100"/>
        <pc:sldMkLst>
          <pc:docMk/>
          <pc:sldMk cId="0" sldId="267"/>
        </pc:sldMkLst>
        <pc:spChg chg="mod">
          <ac:chgData name="Dora Edjangue" userId="f8951bb7d0659da0" providerId="LiveId" clId="{6E084328-CBC1-41F2-B108-EEEA03552B28}" dt="2026-03-14T06:59:51.880" v="1173" actId="1076"/>
          <ac:spMkLst>
            <pc:docMk/>
            <pc:sldMk cId="0" sldId="267"/>
            <ac:spMk id="3" creationId="{00000000-0000-0000-0000-000000000000}"/>
          </ac:spMkLst>
        </pc:spChg>
        <pc:spChg chg="mod">
          <ac:chgData name="Dora Edjangue" userId="f8951bb7d0659da0" providerId="LiveId" clId="{6E084328-CBC1-41F2-B108-EEEA03552B28}" dt="2026-03-14T06:59:59.835" v="1174" actId="1076"/>
          <ac:spMkLst>
            <pc:docMk/>
            <pc:sldMk cId="0" sldId="267"/>
            <ac:spMk id="4" creationId="{00000000-0000-0000-0000-000000000000}"/>
          </ac:spMkLst>
        </pc:spChg>
        <pc:spChg chg="mod">
          <ac:chgData name="Dora Edjangue" userId="f8951bb7d0659da0" providerId="LiveId" clId="{6E084328-CBC1-41F2-B108-EEEA03552B28}" dt="2026-03-14T07:00:06.767" v="1175" actId="1076"/>
          <ac:spMkLst>
            <pc:docMk/>
            <pc:sldMk cId="0" sldId="267"/>
            <ac:spMk id="5" creationId="{00000000-0000-0000-0000-000000000000}"/>
          </ac:spMkLst>
        </pc:spChg>
        <pc:spChg chg="mod">
          <ac:chgData name="Dora Edjangue" userId="f8951bb7d0659da0" providerId="LiveId" clId="{6E084328-CBC1-41F2-B108-EEEA03552B28}" dt="2026-03-14T07:00:41.192" v="1179" actId="1076"/>
          <ac:spMkLst>
            <pc:docMk/>
            <pc:sldMk cId="0" sldId="267"/>
            <ac:spMk id="6" creationId="{00000000-0000-0000-0000-000000000000}"/>
          </ac:spMkLst>
        </pc:spChg>
        <pc:spChg chg="mod">
          <ac:chgData name="Dora Edjangue" userId="f8951bb7d0659da0" providerId="LiveId" clId="{6E084328-CBC1-41F2-B108-EEEA03552B28}" dt="2026-03-14T07:00:24.772" v="1177" actId="1076"/>
          <ac:spMkLst>
            <pc:docMk/>
            <pc:sldMk cId="0" sldId="267"/>
            <ac:spMk id="8" creationId="{00000000-0000-0000-0000-000000000000}"/>
          </ac:spMkLst>
        </pc:spChg>
        <pc:spChg chg="mod">
          <ac:chgData name="Dora Edjangue" userId="f8951bb7d0659da0" providerId="LiveId" clId="{6E084328-CBC1-41F2-B108-EEEA03552B28}" dt="2026-03-14T07:00:30.405" v="1178" actId="1076"/>
          <ac:spMkLst>
            <pc:docMk/>
            <pc:sldMk cId="0" sldId="267"/>
            <ac:spMk id="9" creationId="{00000000-0000-0000-0000-000000000000}"/>
          </ac:spMkLst>
        </pc:spChg>
        <pc:spChg chg="mod">
          <ac:chgData name="Dora Edjangue" userId="f8951bb7d0659da0" providerId="LiveId" clId="{6E084328-CBC1-41F2-B108-EEEA03552B28}" dt="2026-03-14T07:00:54.192" v="1181" actId="1076"/>
          <ac:spMkLst>
            <pc:docMk/>
            <pc:sldMk cId="0" sldId="267"/>
            <ac:spMk id="12" creationId="{00000000-0000-0000-0000-000000000000}"/>
          </ac:spMkLst>
        </pc:spChg>
        <pc:spChg chg="mod">
          <ac:chgData name="Dora Edjangue" userId="f8951bb7d0659da0" providerId="LiveId" clId="{6E084328-CBC1-41F2-B108-EEEA03552B28}" dt="2026-03-14T07:02:20.869" v="1185" actId="1076"/>
          <ac:spMkLst>
            <pc:docMk/>
            <pc:sldMk cId="0" sldId="267"/>
            <ac:spMk id="13" creationId="{00000000-0000-0000-0000-000000000000}"/>
          </ac:spMkLst>
        </pc:spChg>
        <pc:picChg chg="add mod ord">
          <ac:chgData name="Dora Edjangue" userId="f8951bb7d0659da0" providerId="LiveId" clId="{6E084328-CBC1-41F2-B108-EEEA03552B28}" dt="2026-03-14T07:02:33.705" v="1186" actId="1076"/>
          <ac:picMkLst>
            <pc:docMk/>
            <pc:sldMk cId="0" sldId="267"/>
            <ac:picMk id="2" creationId="{7C7A3EAC-3544-2766-8E89-A18790984108}"/>
          </ac:picMkLst>
        </pc:picChg>
        <pc:picChg chg="add mod">
          <ac:chgData name="Dora Edjangue" userId="f8951bb7d0659da0" providerId="LiveId" clId="{6E084328-CBC1-41F2-B108-EEEA03552B28}" dt="2026-03-16T00:21:22.560" v="1258" actId="14100"/>
          <ac:picMkLst>
            <pc:docMk/>
            <pc:sldMk cId="0" sldId="267"/>
            <ac:picMk id="14" creationId="{9A275073-484B-A2F1-DE2E-A009923F8619}"/>
          </ac:picMkLst>
        </pc:picChg>
      </pc:sldChg>
      <pc:sldChg chg="addSp delSp modSp add mod modTransition">
        <pc:chgData name="Dora Edjangue" userId="f8951bb7d0659da0" providerId="LiveId" clId="{6E084328-CBC1-41F2-B108-EEEA03552B28}" dt="2026-03-16T00:29:46.399" v="1308" actId="14100"/>
        <pc:sldMkLst>
          <pc:docMk/>
          <pc:sldMk cId="0" sldId="268"/>
        </pc:sldMkLst>
        <pc:spChg chg="mod">
          <ac:chgData name="Dora Edjangue" userId="f8951bb7d0659da0" providerId="LiveId" clId="{6E084328-CBC1-41F2-B108-EEEA03552B28}" dt="2026-03-11T12:25:29.144" v="125" actId="1076"/>
          <ac:spMkLst>
            <pc:docMk/>
            <pc:sldMk cId="0" sldId="268"/>
            <ac:spMk id="2" creationId="{00000000-0000-0000-0000-000000000000}"/>
          </ac:spMkLst>
        </pc:spChg>
        <pc:spChg chg="add mod ord">
          <ac:chgData name="Dora Edjangue" userId="f8951bb7d0659da0" providerId="LiveId" clId="{6E084328-CBC1-41F2-B108-EEEA03552B28}" dt="2026-03-16T00:29:34.589" v="1306" actId="14100"/>
          <ac:spMkLst>
            <pc:docMk/>
            <pc:sldMk cId="0" sldId="268"/>
            <ac:spMk id="3" creationId="{464EE6DD-3D1D-981B-CDF4-966F7B95801C}"/>
          </ac:spMkLst>
        </pc:spChg>
        <pc:spChg chg="mod">
          <ac:chgData name="Dora Edjangue" userId="f8951bb7d0659da0" providerId="LiveId" clId="{6E084328-CBC1-41F2-B108-EEEA03552B28}" dt="2026-03-16T00:24:06.430" v="1260" actId="1076"/>
          <ac:spMkLst>
            <pc:docMk/>
            <pc:sldMk cId="0" sldId="268"/>
            <ac:spMk id="4" creationId="{00000000-0000-0000-0000-000000000000}"/>
          </ac:spMkLst>
        </pc:spChg>
        <pc:spChg chg="mod">
          <ac:chgData name="Dora Edjangue" userId="f8951bb7d0659da0" providerId="LiveId" clId="{6E084328-CBC1-41F2-B108-EEEA03552B28}" dt="2026-03-16T00:29:39.963" v="1307" actId="14100"/>
          <ac:spMkLst>
            <pc:docMk/>
            <pc:sldMk cId="0" sldId="268"/>
            <ac:spMk id="5" creationId="{00000000-0000-0000-0000-000000000000}"/>
          </ac:spMkLst>
        </pc:spChg>
        <pc:spChg chg="add mod ord">
          <ac:chgData name="Dora Edjangue" userId="f8951bb7d0659da0" providerId="LiveId" clId="{6E084328-CBC1-41F2-B108-EEEA03552B28}" dt="2026-03-16T00:26:30.065" v="1277" actId="14100"/>
          <ac:spMkLst>
            <pc:docMk/>
            <pc:sldMk cId="0" sldId="268"/>
            <ac:spMk id="6" creationId="{2C22C6EA-6D80-9FD8-0204-55CD45744861}"/>
          </ac:spMkLst>
        </pc:spChg>
        <pc:spChg chg="mod">
          <ac:chgData name="Dora Edjangue" userId="f8951bb7d0659da0" providerId="LiveId" clId="{6E084328-CBC1-41F2-B108-EEEA03552B28}" dt="2026-03-16T00:24:33.948" v="1263" actId="1076"/>
          <ac:spMkLst>
            <pc:docMk/>
            <pc:sldMk cId="0" sldId="268"/>
            <ac:spMk id="7" creationId="{00000000-0000-0000-0000-000000000000}"/>
          </ac:spMkLst>
        </pc:spChg>
        <pc:spChg chg="mod">
          <ac:chgData name="Dora Edjangue" userId="f8951bb7d0659da0" providerId="LiveId" clId="{6E084328-CBC1-41F2-B108-EEEA03552B28}" dt="2026-03-16T00:24:38.525" v="1264" actId="1076"/>
          <ac:spMkLst>
            <pc:docMk/>
            <pc:sldMk cId="0" sldId="268"/>
            <ac:spMk id="8" creationId="{00000000-0000-0000-0000-000000000000}"/>
          </ac:spMkLst>
        </pc:spChg>
        <pc:spChg chg="add mod ord">
          <ac:chgData name="Dora Edjangue" userId="f8951bb7d0659da0" providerId="LiveId" clId="{6E084328-CBC1-41F2-B108-EEEA03552B28}" dt="2026-03-16T00:27:21.898" v="1286" actId="14100"/>
          <ac:spMkLst>
            <pc:docMk/>
            <pc:sldMk cId="0" sldId="268"/>
            <ac:spMk id="9" creationId="{2E518521-F91E-92A9-FCF2-FD1B366BC0E9}"/>
          </ac:spMkLst>
        </pc:spChg>
        <pc:spChg chg="mod">
          <ac:chgData name="Dora Edjangue" userId="f8951bb7d0659da0" providerId="LiveId" clId="{6E084328-CBC1-41F2-B108-EEEA03552B28}" dt="2026-03-16T00:24:53.174" v="1266" actId="1076"/>
          <ac:spMkLst>
            <pc:docMk/>
            <pc:sldMk cId="0" sldId="268"/>
            <ac:spMk id="10" creationId="{00000000-0000-0000-0000-000000000000}"/>
          </ac:spMkLst>
        </pc:spChg>
        <pc:spChg chg="mod">
          <ac:chgData name="Dora Edjangue" userId="f8951bb7d0659da0" providerId="LiveId" clId="{6E084328-CBC1-41F2-B108-EEEA03552B28}" dt="2026-03-16T00:24:49.396" v="1265" actId="1076"/>
          <ac:spMkLst>
            <pc:docMk/>
            <pc:sldMk cId="0" sldId="268"/>
            <ac:spMk id="11" creationId="{00000000-0000-0000-0000-000000000000}"/>
          </ac:spMkLst>
        </pc:spChg>
        <pc:spChg chg="mod">
          <ac:chgData name="Dora Edjangue" userId="f8951bb7d0659da0" providerId="LiveId" clId="{6E084328-CBC1-41F2-B108-EEEA03552B28}" dt="2026-03-16T00:27:57.269" v="1292" actId="14100"/>
          <ac:spMkLst>
            <pc:docMk/>
            <pc:sldMk cId="0" sldId="268"/>
            <ac:spMk id="12" creationId="{00000000-0000-0000-0000-000000000000}"/>
          </ac:spMkLst>
        </pc:spChg>
        <pc:spChg chg="mod">
          <ac:chgData name="Dora Edjangue" userId="f8951bb7d0659da0" providerId="LiveId" clId="{6E084328-CBC1-41F2-B108-EEEA03552B28}" dt="2026-03-11T12:49:27.711" v="198" actId="255"/>
          <ac:spMkLst>
            <pc:docMk/>
            <pc:sldMk cId="0" sldId="268"/>
            <ac:spMk id="14" creationId="{00000000-0000-0000-0000-000000000000}"/>
          </ac:spMkLst>
        </pc:spChg>
        <pc:picChg chg="mod">
          <ac:chgData name="Dora Edjangue" userId="f8951bb7d0659da0" providerId="LiveId" clId="{6E084328-CBC1-41F2-B108-EEEA03552B28}" dt="2026-03-11T12:41:26.896" v="167" actId="1076"/>
          <ac:picMkLst>
            <pc:docMk/>
            <pc:sldMk cId="0" sldId="268"/>
            <ac:picMk id="13" creationId="{00000000-0000-0000-0000-000000000000}"/>
          </ac:picMkLst>
        </pc:picChg>
        <pc:picChg chg="add mod">
          <ac:chgData name="Dora Edjangue" userId="f8951bb7d0659da0" providerId="LiveId" clId="{6E084328-CBC1-41F2-B108-EEEA03552B28}" dt="2026-03-16T00:28:31.345" v="1294" actId="14100"/>
          <ac:picMkLst>
            <pc:docMk/>
            <pc:sldMk cId="0" sldId="268"/>
            <ac:picMk id="16" creationId="{F8E0C1D6-5324-596B-35E8-C0A09A83EC8A}"/>
          </ac:picMkLst>
        </pc:picChg>
        <pc:picChg chg="add mod">
          <ac:chgData name="Dora Edjangue" userId="f8951bb7d0659da0" providerId="LiveId" clId="{6E084328-CBC1-41F2-B108-EEEA03552B28}" dt="2026-03-16T00:29:46.399" v="1308" actId="14100"/>
          <ac:picMkLst>
            <pc:docMk/>
            <pc:sldMk cId="0" sldId="268"/>
            <ac:picMk id="1034" creationId="{C33A0A91-AFC3-2226-D852-1BEEDEF92777}"/>
          </ac:picMkLst>
        </pc:picChg>
        <pc:picChg chg="add mod">
          <ac:chgData name="Dora Edjangue" userId="f8951bb7d0659da0" providerId="LiveId" clId="{6E084328-CBC1-41F2-B108-EEEA03552B28}" dt="2026-03-16T00:28:26.344" v="1293" actId="14100"/>
          <ac:picMkLst>
            <pc:docMk/>
            <pc:sldMk cId="0" sldId="268"/>
            <ac:picMk id="1036" creationId="{5C789E93-F701-8C11-7939-4A5994A9015A}"/>
          </ac:picMkLst>
        </pc:picChg>
      </pc:sldChg>
      <pc:sldChg chg="addSp delSp modSp add mod modTransition">
        <pc:chgData name="Dora Edjangue" userId="f8951bb7d0659da0" providerId="LiveId" clId="{6E084328-CBC1-41F2-B108-EEEA03552B28}" dt="2026-03-18T02:44:35.066" v="2428"/>
        <pc:sldMkLst>
          <pc:docMk/>
          <pc:sldMk cId="0" sldId="269"/>
        </pc:sldMkLst>
        <pc:spChg chg="mod">
          <ac:chgData name="Dora Edjangue" userId="f8951bb7d0659da0" providerId="LiveId" clId="{6E084328-CBC1-41F2-B108-EEEA03552B28}" dt="2026-03-17T17:37:07.309" v="2387" actId="1076"/>
          <ac:spMkLst>
            <pc:docMk/>
            <pc:sldMk cId="0" sldId="269"/>
            <ac:spMk id="3" creationId="{00000000-0000-0000-0000-000000000000}"/>
          </ac:spMkLst>
        </pc:spChg>
        <pc:spChg chg="mod">
          <ac:chgData name="Dora Edjangue" userId="f8951bb7d0659da0" providerId="LiveId" clId="{6E084328-CBC1-41F2-B108-EEEA03552B28}" dt="2026-03-17T18:03:03.323" v="2413" actId="207"/>
          <ac:spMkLst>
            <pc:docMk/>
            <pc:sldMk cId="0" sldId="269"/>
            <ac:spMk id="4" creationId="{00000000-0000-0000-0000-000000000000}"/>
          </ac:spMkLst>
        </pc:spChg>
        <pc:spChg chg="mod">
          <ac:chgData name="Dora Edjangue" userId="f8951bb7d0659da0" providerId="LiveId" clId="{6E084328-CBC1-41F2-B108-EEEA03552B28}" dt="2026-03-18T02:43:29.072" v="2425"/>
          <ac:spMkLst>
            <pc:docMk/>
            <pc:sldMk cId="0" sldId="269"/>
            <ac:spMk id="5" creationId="{00000000-0000-0000-0000-000000000000}"/>
          </ac:spMkLst>
        </pc:spChg>
        <pc:spChg chg="mod">
          <ac:chgData name="Dora Edjangue" userId="f8951bb7d0659da0" providerId="LiveId" clId="{6E084328-CBC1-41F2-B108-EEEA03552B28}" dt="2026-03-18T02:40:24.427" v="2417"/>
          <ac:spMkLst>
            <pc:docMk/>
            <pc:sldMk cId="0" sldId="269"/>
            <ac:spMk id="6" creationId="{00000000-0000-0000-0000-000000000000}"/>
          </ac:spMkLst>
        </pc:spChg>
        <pc:spChg chg="mod">
          <ac:chgData name="Dora Edjangue" userId="f8951bb7d0659da0" providerId="LiveId" clId="{6E084328-CBC1-41F2-B108-EEEA03552B28}" dt="2026-03-17T18:02:55.127" v="2412" actId="207"/>
          <ac:spMkLst>
            <pc:docMk/>
            <pc:sldMk cId="0" sldId="269"/>
            <ac:spMk id="7" creationId="{00000000-0000-0000-0000-000000000000}"/>
          </ac:spMkLst>
        </pc:spChg>
        <pc:spChg chg="mod">
          <ac:chgData name="Dora Edjangue" userId="f8951bb7d0659da0" providerId="LiveId" clId="{6E084328-CBC1-41F2-B108-EEEA03552B28}" dt="2026-03-18T02:42:59.939" v="2424" actId="14100"/>
          <ac:spMkLst>
            <pc:docMk/>
            <pc:sldMk cId="0" sldId="269"/>
            <ac:spMk id="8" creationId="{00000000-0000-0000-0000-000000000000}"/>
          </ac:spMkLst>
        </pc:spChg>
        <pc:spChg chg="mod">
          <ac:chgData name="Dora Edjangue" userId="f8951bb7d0659da0" providerId="LiveId" clId="{6E084328-CBC1-41F2-B108-EEEA03552B28}" dt="2026-03-18T02:41:48.397" v="2422" actId="20577"/>
          <ac:spMkLst>
            <pc:docMk/>
            <pc:sldMk cId="0" sldId="269"/>
            <ac:spMk id="9" creationId="{00000000-0000-0000-0000-000000000000}"/>
          </ac:spMkLst>
        </pc:spChg>
        <pc:spChg chg="mod">
          <ac:chgData name="Dora Edjangue" userId="f8951bb7d0659da0" providerId="LiveId" clId="{6E084328-CBC1-41F2-B108-EEEA03552B28}" dt="2026-03-17T18:02:44.258" v="2411" actId="207"/>
          <ac:spMkLst>
            <pc:docMk/>
            <pc:sldMk cId="0" sldId="269"/>
            <ac:spMk id="10" creationId="{00000000-0000-0000-0000-000000000000}"/>
          </ac:spMkLst>
        </pc:spChg>
        <pc:spChg chg="mod">
          <ac:chgData name="Dora Edjangue" userId="f8951bb7d0659da0" providerId="LiveId" clId="{6E084328-CBC1-41F2-B108-EEEA03552B28}" dt="2026-03-18T02:43:58.064" v="2427" actId="14100"/>
          <ac:spMkLst>
            <pc:docMk/>
            <pc:sldMk cId="0" sldId="269"/>
            <ac:spMk id="11" creationId="{00000000-0000-0000-0000-000000000000}"/>
          </ac:spMkLst>
        </pc:spChg>
        <pc:spChg chg="mod">
          <ac:chgData name="Dora Edjangue" userId="f8951bb7d0659da0" providerId="LiveId" clId="{6E084328-CBC1-41F2-B108-EEEA03552B28}" dt="2026-03-18T02:44:35.066" v="2428"/>
          <ac:spMkLst>
            <pc:docMk/>
            <pc:sldMk cId="0" sldId="269"/>
            <ac:spMk id="12" creationId="{00000000-0000-0000-0000-000000000000}"/>
          </ac:spMkLst>
        </pc:spChg>
        <pc:picChg chg="del">
          <ac:chgData name="Dora Edjangue" userId="f8951bb7d0659da0" providerId="LiveId" clId="{6E084328-CBC1-41F2-B108-EEEA03552B28}" dt="2026-03-17T17:22:42.846" v="2344" actId="478"/>
          <ac:picMkLst>
            <pc:docMk/>
            <pc:sldMk cId="0" sldId="269"/>
            <ac:picMk id="2" creationId="{00000000-0000-0000-0000-000000000000}"/>
          </ac:picMkLst>
        </pc:picChg>
        <pc:picChg chg="add del mod">
          <ac:chgData name="Dora Edjangue" userId="f8951bb7d0659da0" providerId="LiveId" clId="{6E084328-CBC1-41F2-B108-EEEA03552B28}" dt="2026-03-17T17:27:12.825" v="2354" actId="478"/>
          <ac:picMkLst>
            <pc:docMk/>
            <pc:sldMk cId="0" sldId="269"/>
            <ac:picMk id="6146" creationId="{9B75CCED-5199-9633-8B92-500691406614}"/>
          </ac:picMkLst>
        </pc:picChg>
        <pc:picChg chg="add mod">
          <ac:chgData name="Dora Edjangue" userId="f8951bb7d0659da0" providerId="LiveId" clId="{6E084328-CBC1-41F2-B108-EEEA03552B28}" dt="2026-03-17T17:39:48.659" v="2407" actId="14100"/>
          <ac:picMkLst>
            <pc:docMk/>
            <pc:sldMk cId="0" sldId="269"/>
            <ac:picMk id="6148" creationId="{7EE4A23B-16EC-FBC0-53F4-E21E4B56EC38}"/>
          </ac:picMkLst>
        </pc:picChg>
      </pc:sldChg>
      <pc:sldChg chg="addSp delSp modSp add mod modTransition setBg">
        <pc:chgData name="Dora Edjangue" userId="f8951bb7d0659da0" providerId="LiveId" clId="{6E084328-CBC1-41F2-B108-EEEA03552B28}" dt="2026-03-18T03:21:53.771" v="2455" actId="1076"/>
        <pc:sldMkLst>
          <pc:docMk/>
          <pc:sldMk cId="0" sldId="270"/>
        </pc:sldMkLst>
        <pc:spChg chg="mod">
          <ac:chgData name="Dora Edjangue" userId="f8951bb7d0659da0" providerId="LiveId" clId="{6E084328-CBC1-41F2-B108-EEEA03552B28}" dt="2026-03-18T03:11:20.488" v="2435" actId="6549"/>
          <ac:spMkLst>
            <pc:docMk/>
            <pc:sldMk cId="0" sldId="270"/>
            <ac:spMk id="4" creationId="{00000000-0000-0000-0000-000000000000}"/>
          </ac:spMkLst>
        </pc:spChg>
        <pc:spChg chg="mod">
          <ac:chgData name="Dora Edjangue" userId="f8951bb7d0659da0" providerId="LiveId" clId="{6E084328-CBC1-41F2-B108-EEEA03552B28}" dt="2026-03-16T00:03:49.712" v="1219" actId="6549"/>
          <ac:spMkLst>
            <pc:docMk/>
            <pc:sldMk cId="0" sldId="270"/>
            <ac:spMk id="6" creationId="{00000000-0000-0000-0000-000000000000}"/>
          </ac:spMkLst>
        </pc:spChg>
        <pc:spChg chg="mod">
          <ac:chgData name="Dora Edjangue" userId="f8951bb7d0659da0" providerId="LiveId" clId="{6E084328-CBC1-41F2-B108-EEEA03552B28}" dt="2026-03-16T00:04:16.651" v="1220" actId="14100"/>
          <ac:spMkLst>
            <pc:docMk/>
            <pc:sldMk cId="0" sldId="270"/>
            <ac:spMk id="9" creationId="{00000000-0000-0000-0000-000000000000}"/>
          </ac:spMkLst>
        </pc:spChg>
        <pc:spChg chg="mod">
          <ac:chgData name="Dora Edjangue" userId="f8951bb7d0659da0" providerId="LiveId" clId="{6E084328-CBC1-41F2-B108-EEEA03552B28}" dt="2026-03-18T03:18:13.645" v="2444" actId="6549"/>
          <ac:spMkLst>
            <pc:docMk/>
            <pc:sldMk cId="0" sldId="270"/>
            <ac:spMk id="10" creationId="{00000000-0000-0000-0000-000000000000}"/>
          </ac:spMkLst>
        </pc:spChg>
        <pc:spChg chg="mod">
          <ac:chgData name="Dora Edjangue" userId="f8951bb7d0659da0" providerId="LiveId" clId="{6E084328-CBC1-41F2-B108-EEEA03552B28}" dt="2026-03-18T03:20:46.729" v="2450" actId="14100"/>
          <ac:spMkLst>
            <pc:docMk/>
            <pc:sldMk cId="0" sldId="270"/>
            <ac:spMk id="11" creationId="{00000000-0000-0000-0000-000000000000}"/>
          </ac:spMkLst>
        </pc:spChg>
        <pc:spChg chg="mod">
          <ac:chgData name="Dora Edjangue" userId="f8951bb7d0659da0" providerId="LiveId" clId="{6E084328-CBC1-41F2-B108-EEEA03552B28}" dt="2026-03-18T03:13:17.560" v="2440" actId="114"/>
          <ac:spMkLst>
            <pc:docMk/>
            <pc:sldMk cId="0" sldId="270"/>
            <ac:spMk id="12" creationId="{00000000-0000-0000-0000-000000000000}"/>
          </ac:spMkLst>
        </pc:spChg>
        <pc:spChg chg="mod">
          <ac:chgData name="Dora Edjangue" userId="f8951bb7d0659da0" providerId="LiveId" clId="{6E084328-CBC1-41F2-B108-EEEA03552B28}" dt="2026-03-16T00:04:25.993" v="1222" actId="14100"/>
          <ac:spMkLst>
            <pc:docMk/>
            <pc:sldMk cId="0" sldId="270"/>
            <ac:spMk id="13" creationId="{00000000-0000-0000-0000-000000000000}"/>
          </ac:spMkLst>
        </pc:spChg>
        <pc:spChg chg="mod">
          <ac:chgData name="Dora Edjangue" userId="f8951bb7d0659da0" providerId="LiveId" clId="{6E084328-CBC1-41F2-B108-EEEA03552B28}" dt="2026-03-16T00:04:30.552" v="1223" actId="1076"/>
          <ac:spMkLst>
            <pc:docMk/>
            <pc:sldMk cId="0" sldId="270"/>
            <ac:spMk id="15" creationId="{00000000-0000-0000-0000-000000000000}"/>
          </ac:spMkLst>
        </pc:spChg>
        <pc:spChg chg="add mod">
          <ac:chgData name="Dora Edjangue" userId="f8951bb7d0659da0" providerId="LiveId" clId="{6E084328-CBC1-41F2-B108-EEEA03552B28}" dt="2026-03-18T03:21:53.771" v="2455" actId="1076"/>
          <ac:spMkLst>
            <pc:docMk/>
            <pc:sldMk cId="0" sldId="270"/>
            <ac:spMk id="16" creationId="{E729AA47-F8B0-A25C-615E-F80E9F3AFD3F}"/>
          </ac:spMkLst>
        </pc:spChg>
        <pc:spChg chg="mod">
          <ac:chgData name="Dora Edjangue" userId="f8951bb7d0659da0" providerId="LiveId" clId="{6E084328-CBC1-41F2-B108-EEEA03552B28}" dt="2026-03-16T00:04:46.074" v="1226" actId="1076"/>
          <ac:spMkLst>
            <pc:docMk/>
            <pc:sldMk cId="0" sldId="270"/>
            <ac:spMk id="17" creationId="{00000000-0000-0000-0000-000000000000}"/>
          </ac:spMkLst>
        </pc:spChg>
        <pc:spChg chg="mod">
          <ac:chgData name="Dora Edjangue" userId="f8951bb7d0659da0" providerId="LiveId" clId="{6E084328-CBC1-41F2-B108-EEEA03552B28}" dt="2026-03-16T00:04:34.781" v="1224" actId="1076"/>
          <ac:spMkLst>
            <pc:docMk/>
            <pc:sldMk cId="0" sldId="270"/>
            <ac:spMk id="18" creationId="{00000000-0000-0000-0000-000000000000}"/>
          </ac:spMkLst>
        </pc:spChg>
        <pc:spChg chg="mod">
          <ac:chgData name="Dora Edjangue" userId="f8951bb7d0659da0" providerId="LiveId" clId="{6E084328-CBC1-41F2-B108-EEEA03552B28}" dt="2026-03-16T00:04:51.516" v="1227" actId="1076"/>
          <ac:spMkLst>
            <pc:docMk/>
            <pc:sldMk cId="0" sldId="270"/>
            <ac:spMk id="19" creationId="{00000000-0000-0000-0000-000000000000}"/>
          </ac:spMkLst>
        </pc:spChg>
        <pc:spChg chg="mod">
          <ac:chgData name="Dora Edjangue" userId="f8951bb7d0659da0" providerId="LiveId" clId="{6E084328-CBC1-41F2-B108-EEEA03552B28}" dt="2026-03-16T00:05:53.628" v="1239" actId="1076"/>
          <ac:spMkLst>
            <pc:docMk/>
            <pc:sldMk cId="0" sldId="270"/>
            <ac:spMk id="20" creationId="{00000000-0000-0000-0000-000000000000}"/>
          </ac:spMkLst>
        </pc:spChg>
        <pc:spChg chg="add mod">
          <ac:chgData name="Dora Edjangue" userId="f8951bb7d0659da0" providerId="LiveId" clId="{6E084328-CBC1-41F2-B108-EEEA03552B28}" dt="2026-03-18T03:21:16.102" v="2453" actId="1076"/>
          <ac:spMkLst>
            <pc:docMk/>
            <pc:sldMk cId="0" sldId="270"/>
            <ac:spMk id="26" creationId="{1A614922-5B7B-4AF2-081B-402FD92D1D87}"/>
          </ac:spMkLst>
        </pc:spChg>
        <pc:spChg chg="add mod">
          <ac:chgData name="Dora Edjangue" userId="f8951bb7d0659da0" providerId="LiveId" clId="{6E084328-CBC1-41F2-B108-EEEA03552B28}" dt="2026-03-16T00:05:09.682" v="1231" actId="1076"/>
          <ac:spMkLst>
            <pc:docMk/>
            <pc:sldMk cId="0" sldId="270"/>
            <ac:spMk id="27" creationId="{B2331E3C-A8C7-7662-23B4-8BB57EFDA0E2}"/>
          </ac:spMkLst>
        </pc:spChg>
        <pc:spChg chg="add mod">
          <ac:chgData name="Dora Edjangue" userId="f8951bb7d0659da0" providerId="LiveId" clId="{6E084328-CBC1-41F2-B108-EEEA03552B28}" dt="2026-03-16T00:05:16.454" v="1232" actId="1076"/>
          <ac:spMkLst>
            <pc:docMk/>
            <pc:sldMk cId="0" sldId="270"/>
            <ac:spMk id="29" creationId="{5AFA93C1-AC7D-1C53-9C7D-0AE590F66521}"/>
          </ac:spMkLst>
        </pc:spChg>
        <pc:spChg chg="add mod">
          <ac:chgData name="Dora Edjangue" userId="f8951bb7d0659da0" providerId="LiveId" clId="{6E084328-CBC1-41F2-B108-EEEA03552B28}" dt="2026-03-16T00:43:14.336" v="1319" actId="313"/>
          <ac:spMkLst>
            <pc:docMk/>
            <pc:sldMk cId="0" sldId="270"/>
            <ac:spMk id="31" creationId="{BD5E0E01-D076-5622-E98F-B3514B2C044E}"/>
          </ac:spMkLst>
        </pc:spChg>
        <pc:spChg chg="add mod">
          <ac:chgData name="Dora Edjangue" userId="f8951bb7d0659da0" providerId="LiveId" clId="{6E084328-CBC1-41F2-B108-EEEA03552B28}" dt="2026-03-18T03:17:55.504" v="2442" actId="6549"/>
          <ac:spMkLst>
            <pc:docMk/>
            <pc:sldMk cId="0" sldId="270"/>
            <ac:spMk id="32" creationId="{910DBE32-0A19-F01E-ADE9-5D151EE66E7F}"/>
          </ac:spMkLst>
        </pc:spChg>
        <pc:picChg chg="add mod">
          <ac:chgData name="Dora Edjangue" userId="f8951bb7d0659da0" providerId="LiveId" clId="{6E084328-CBC1-41F2-B108-EEEA03552B28}" dt="2026-03-16T00:05:00.202" v="1229" actId="1076"/>
          <ac:picMkLst>
            <pc:docMk/>
            <pc:sldMk cId="0" sldId="270"/>
            <ac:picMk id="23" creationId="{D4F68364-D70D-3923-DA1D-4C9DFF4DDBCB}"/>
          </ac:picMkLst>
        </pc:picChg>
        <pc:picChg chg="add mod">
          <ac:chgData name="Dora Edjangue" userId="f8951bb7d0659da0" providerId="LiveId" clId="{6E084328-CBC1-41F2-B108-EEEA03552B28}" dt="2026-03-16T00:05:45.825" v="1238" actId="14100"/>
          <ac:picMkLst>
            <pc:docMk/>
            <pc:sldMk cId="0" sldId="270"/>
            <ac:picMk id="24" creationId="{D2486808-B5A4-DF11-9220-E05012E3D277}"/>
          </ac:picMkLst>
        </pc:picChg>
        <pc:picChg chg="add mod">
          <ac:chgData name="Dora Edjangue" userId="f8951bb7d0659da0" providerId="LiveId" clId="{6E084328-CBC1-41F2-B108-EEEA03552B28}" dt="2026-03-16T00:05:03.104" v="1230" actId="1076"/>
          <ac:picMkLst>
            <pc:docMk/>
            <pc:sldMk cId="0" sldId="270"/>
            <ac:picMk id="25" creationId="{802F8722-2CCE-D01F-5394-0603333F0092}"/>
          </ac:picMkLst>
        </pc:picChg>
      </pc:sldChg>
      <pc:sldChg chg="addSp delSp modSp new mod ord modTransition setBg">
        <pc:chgData name="Dora Edjangue" userId="f8951bb7d0659da0" providerId="LiveId" clId="{6E084328-CBC1-41F2-B108-EEEA03552B28}" dt="2026-03-18T02:27:19.495" v="2415" actId="207"/>
        <pc:sldMkLst>
          <pc:docMk/>
          <pc:sldMk cId="30867832" sldId="271"/>
        </pc:sldMkLst>
        <pc:spChg chg="add mod ord">
          <ac:chgData name="Dora Edjangue" userId="f8951bb7d0659da0" providerId="LiveId" clId="{6E084328-CBC1-41F2-B108-EEEA03552B28}" dt="2026-03-18T02:27:19.495" v="2415" actId="207"/>
          <ac:spMkLst>
            <pc:docMk/>
            <pc:sldMk cId="30867832" sldId="271"/>
            <ac:spMk id="3" creationId="{65B38BFD-71E6-F6D7-7D09-3078F2D21ADC}"/>
          </ac:spMkLst>
        </pc:spChg>
        <pc:picChg chg="add mod">
          <ac:chgData name="Dora Edjangue" userId="f8951bb7d0659da0" providerId="LiveId" clId="{6E084328-CBC1-41F2-B108-EEEA03552B28}" dt="2026-03-14T06:59:11.418" v="1170" actId="1076"/>
          <ac:picMkLst>
            <pc:docMk/>
            <pc:sldMk cId="30867832" sldId="271"/>
            <ac:picMk id="2" creationId="{8898E46F-0BD8-A338-2034-DAEBBA971580}"/>
          </ac:picMkLst>
        </pc:picChg>
      </pc:sldChg>
      <pc:sldMasterChg chg="modSldLayout">
        <pc:chgData name="Dora Edjangue" userId="f8951bb7d0659da0" providerId="LiveId" clId="{6E084328-CBC1-41F2-B108-EEEA03552B28}" dt="2026-03-14T06:58:31.061" v="1169"/>
        <pc:sldMasterMkLst>
          <pc:docMk/>
          <pc:sldMasterMk cId="2713809669" sldId="2147483651"/>
        </pc:sldMasterMkLst>
        <pc:sldLayoutChg chg="delSp">
          <pc:chgData name="Dora Edjangue" userId="f8951bb7d0659da0" providerId="LiveId" clId="{6E084328-CBC1-41F2-B108-EEEA03552B28}" dt="2026-03-14T06:58:31.061" v="1169"/>
          <pc:sldLayoutMkLst>
            <pc:docMk/>
            <pc:sldMasterMk cId="2713809669" sldId="2147483651"/>
            <pc:sldLayoutMk cId="1074550620" sldId="2147483663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608057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569444" y="1521276"/>
            <a:ext cx="11491514" cy="516954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737361" y="1693938"/>
            <a:ext cx="11155680" cy="4841724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163056" y="1521276"/>
            <a:ext cx="2304288" cy="877824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4" name="Group 3"/>
          <p:cNvGrpSpPr/>
          <p:nvPr/>
        </p:nvGrpSpPr>
        <p:grpSpPr>
          <a:xfrm>
            <a:off x="6300216" y="1521277"/>
            <a:ext cx="2029968" cy="774354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4050" y="2509516"/>
            <a:ext cx="10882303" cy="310896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8640" b="0" kern="1200" cap="all" spc="-12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4520" y="5618475"/>
            <a:ext cx="10885018" cy="54864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920" spc="96" baseline="0">
                <a:solidFill>
                  <a:schemeClr val="tx1"/>
                </a:solidFill>
              </a:defRPr>
            </a:lvl1pPr>
            <a:lvl2pPr marL="548640" indent="0" algn="ctr">
              <a:buNone/>
              <a:defRPr sz="1920"/>
            </a:lvl2pPr>
            <a:lvl3pPr marL="1097280" indent="0" algn="ctr">
              <a:buNone/>
              <a:defRPr sz="1920"/>
            </a:lvl3pPr>
            <a:lvl4pPr marL="1645920" indent="0" algn="ctr">
              <a:buNone/>
              <a:defRPr sz="1920"/>
            </a:lvl4pPr>
            <a:lvl5pPr marL="2194560" indent="0" algn="ctr">
              <a:buNone/>
              <a:defRPr sz="1920"/>
            </a:lvl5pPr>
            <a:lvl6pPr marL="2743200" indent="0" algn="ctr">
              <a:buNone/>
              <a:defRPr sz="1920"/>
            </a:lvl6pPr>
            <a:lvl7pPr marL="3291840" indent="0" algn="ctr">
              <a:buNone/>
              <a:defRPr sz="1920"/>
            </a:lvl7pPr>
            <a:lvl8pPr marL="3840480" indent="0" algn="ctr">
              <a:buNone/>
              <a:defRPr sz="1920"/>
            </a:lvl8pPr>
            <a:lvl9pPr marL="4389120" indent="0" algn="ctr">
              <a:buNone/>
              <a:defRPr sz="192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6382512" y="1609506"/>
            <a:ext cx="1865376" cy="632656"/>
          </a:xfrm>
        </p:spPr>
        <p:txBody>
          <a:bodyPr/>
          <a:lstStyle>
            <a:lvl1pPr algn="ctr">
              <a:defRPr sz="156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DDA51639-B2D6-4652-B8C3-1B4C224A7BAF}" type="datetimeFigureOut">
              <a:rPr lang="en-US" dirty="0"/>
              <a:t>3/18/2026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744675" y="6253272"/>
            <a:ext cx="7086600" cy="27432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10328304" y="6254496"/>
            <a:ext cx="2534257" cy="27432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997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F5DD9-2C52-442D-92E2-8072C0C3D7CD}" type="datetimeFigureOut">
              <a:rPr lang="en-US" dirty="0"/>
              <a:t>3/18/2026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9954907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2"/>
          <p:cNvSpPr/>
          <p:nvPr/>
        </p:nvSpPr>
        <p:spPr>
          <a:xfrm>
            <a:off x="1569444" y="1521276"/>
            <a:ext cx="11491514" cy="516954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Rectangle 23"/>
          <p:cNvSpPr/>
          <p:nvPr/>
        </p:nvSpPr>
        <p:spPr>
          <a:xfrm>
            <a:off x="1737360" y="1693938"/>
            <a:ext cx="11155680" cy="4841724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0" name="Rectangle 29"/>
          <p:cNvSpPr/>
          <p:nvPr/>
        </p:nvSpPr>
        <p:spPr>
          <a:xfrm>
            <a:off x="6163056" y="1521276"/>
            <a:ext cx="2304288" cy="877824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31" name="Group 30"/>
          <p:cNvGrpSpPr/>
          <p:nvPr/>
        </p:nvGrpSpPr>
        <p:grpSpPr>
          <a:xfrm>
            <a:off x="6300216" y="1521277"/>
            <a:ext cx="2029968" cy="774354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76347" y="2513171"/>
            <a:ext cx="10885018" cy="310530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8640" kern="1200" cap="all" spc="-12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76349" y="5618474"/>
            <a:ext cx="10885018" cy="548640"/>
          </a:xfrm>
        </p:spPr>
        <p:txBody>
          <a:bodyPr anchor="t">
            <a:normAutofit/>
          </a:bodyPr>
          <a:lstStyle>
            <a:lvl1pPr marL="0" indent="0" algn="ctr">
              <a:buNone/>
              <a:defRPr sz="1920">
                <a:solidFill>
                  <a:schemeClr val="tx1"/>
                </a:solidFill>
                <a:effectLst/>
              </a:defRPr>
            </a:lvl1pPr>
            <a:lvl2pPr marL="54864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2pPr>
            <a:lvl3pPr marL="109728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3pPr>
            <a:lvl4pPr marL="16459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21945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7432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32918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4389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386170" y="1613403"/>
            <a:ext cx="1865376" cy="636422"/>
          </a:xfrm>
        </p:spPr>
        <p:txBody>
          <a:bodyPr/>
          <a:lstStyle>
            <a:lvl1pPr algn="ctr">
              <a:defRPr lang="en-US" sz="156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C44961B7-6B89-48AB-966F-622E2788EECC}" type="datetimeFigureOut">
              <a:rPr lang="en-US" dirty="0"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744264" y="6253272"/>
            <a:ext cx="7088429" cy="27432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25405" y="6253272"/>
            <a:ext cx="2534717" cy="274320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3147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80160" y="2523744"/>
            <a:ext cx="5705856" cy="4498848"/>
          </a:xfrm>
        </p:spPr>
        <p:txBody>
          <a:bodyPr/>
          <a:lstStyle>
            <a:lvl1pPr>
              <a:defRPr sz="2160"/>
            </a:lvl1pPr>
            <a:lvl2pPr>
              <a:defRPr sz="1920"/>
            </a:lvl2pPr>
            <a:lvl3pPr>
              <a:defRPr sz="1680"/>
            </a:lvl3pPr>
            <a:lvl4pPr>
              <a:defRPr sz="1680"/>
            </a:lvl4pPr>
            <a:lvl5pPr>
              <a:defRPr sz="1680"/>
            </a:lvl5pPr>
            <a:lvl6pPr>
              <a:defRPr sz="1680"/>
            </a:lvl6pPr>
            <a:lvl7pPr>
              <a:defRPr sz="1680"/>
            </a:lvl7pPr>
            <a:lvl8pPr>
              <a:defRPr sz="1680"/>
            </a:lvl8pPr>
            <a:lvl9pPr>
              <a:defRPr sz="168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44384" y="2523744"/>
            <a:ext cx="5705856" cy="4498848"/>
          </a:xfrm>
        </p:spPr>
        <p:txBody>
          <a:bodyPr/>
          <a:lstStyle>
            <a:lvl1pPr>
              <a:defRPr sz="2160"/>
            </a:lvl1pPr>
            <a:lvl2pPr>
              <a:defRPr sz="1920"/>
            </a:lvl2pPr>
            <a:lvl3pPr>
              <a:defRPr sz="1680"/>
            </a:lvl3pPr>
            <a:lvl4pPr>
              <a:defRPr sz="1680"/>
            </a:lvl4pPr>
            <a:lvl5pPr>
              <a:defRPr sz="1680"/>
            </a:lvl5pPr>
            <a:lvl6pPr>
              <a:defRPr sz="1680"/>
            </a:lvl6pPr>
            <a:lvl7pPr>
              <a:defRPr sz="1680"/>
            </a:lvl7pPr>
            <a:lvl8pPr>
              <a:defRPr sz="1680"/>
            </a:lvl8pPr>
            <a:lvl9pPr>
              <a:defRPr sz="168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3D6FB-79CC-4683-A046-BBE785BA1BED}" type="datetimeFigureOut">
              <a:rPr lang="en-US" dirty="0"/>
              <a:t>3/18/2026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9228718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83818" y="2489201"/>
            <a:ext cx="5705856" cy="768096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2280" b="0">
                <a:solidFill>
                  <a:schemeClr val="tx2"/>
                </a:solidFill>
                <a:latin typeface="+mn-lt"/>
              </a:defRPr>
            </a:lvl1pPr>
            <a:lvl2pPr marL="548640" indent="0">
              <a:buNone/>
              <a:defRPr sz="228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83818" y="3307078"/>
            <a:ext cx="5705856" cy="3840480"/>
          </a:xfrm>
        </p:spPr>
        <p:txBody>
          <a:bodyPr/>
          <a:lstStyle>
            <a:lvl1pPr>
              <a:defRPr sz="2160"/>
            </a:lvl1pPr>
            <a:lvl2pPr>
              <a:defRPr sz="1920"/>
            </a:lvl2pPr>
            <a:lvl3pPr>
              <a:defRPr sz="1680"/>
            </a:lvl3pPr>
            <a:lvl4pPr>
              <a:defRPr sz="1680"/>
            </a:lvl4pPr>
            <a:lvl5pPr>
              <a:defRPr sz="1680"/>
            </a:lvl5pPr>
            <a:lvl6pPr>
              <a:defRPr sz="1680"/>
            </a:lvl6pPr>
            <a:lvl7pPr>
              <a:defRPr sz="1680"/>
            </a:lvl7pPr>
            <a:lvl8pPr>
              <a:defRPr sz="1680"/>
            </a:lvl8pPr>
            <a:lvl9pPr>
              <a:defRPr sz="168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648042" y="2489201"/>
            <a:ext cx="5705856" cy="768096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2280" b="0">
                <a:solidFill>
                  <a:schemeClr val="tx2"/>
                </a:solidFill>
              </a:defRPr>
            </a:lvl1pPr>
            <a:lvl2pPr marL="548640" indent="0">
              <a:buNone/>
              <a:defRPr sz="228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648042" y="3307897"/>
            <a:ext cx="5705856" cy="3840480"/>
          </a:xfrm>
        </p:spPr>
        <p:txBody>
          <a:bodyPr/>
          <a:lstStyle>
            <a:lvl1pPr>
              <a:defRPr sz="2160"/>
            </a:lvl1pPr>
            <a:lvl2pPr>
              <a:defRPr sz="1920"/>
            </a:lvl2pPr>
            <a:lvl3pPr>
              <a:defRPr sz="1680"/>
            </a:lvl3pPr>
            <a:lvl4pPr>
              <a:defRPr sz="1680"/>
            </a:lvl4pPr>
            <a:lvl5pPr>
              <a:defRPr sz="1680"/>
            </a:lvl5pPr>
            <a:lvl6pPr>
              <a:defRPr sz="1680"/>
            </a:lvl6pPr>
            <a:lvl7pPr>
              <a:defRPr sz="1680"/>
            </a:lvl7pPr>
            <a:lvl8pPr>
              <a:defRPr sz="1680"/>
            </a:lvl8pPr>
            <a:lvl9pPr>
              <a:defRPr sz="168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2B3E8-48F1-4B23-8498-D8A04A81EC9C}" type="datetimeFigureOut">
              <a:rPr lang="en-US" dirty="0"/>
              <a:t>3/18/2026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382300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90D90-AA62-404D-A741-635B4370F9CB}" type="datetimeFigureOut">
              <a:rPr lang="en-US" dirty="0"/>
              <a:t>3/18/2026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0580623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002E4-6836-46D1-9DBB-3C27C0DD3A89}" type="datetimeFigureOut">
              <a:rPr lang="en-US" dirty="0"/>
              <a:t>3/18/2026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2398929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94635" y="285293"/>
            <a:ext cx="10237622" cy="7659014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10824463" y="285293"/>
            <a:ext cx="3511296" cy="765901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55680" y="728870"/>
            <a:ext cx="2916936" cy="1975104"/>
          </a:xfrm>
        </p:spPr>
        <p:txBody>
          <a:bodyPr anchor="b">
            <a:normAutofit/>
          </a:bodyPr>
          <a:lstStyle>
            <a:lvl1pPr algn="l" defTabSz="109728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336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731520"/>
            <a:ext cx="9326880" cy="6400800"/>
          </a:xfrm>
        </p:spPr>
        <p:txBody>
          <a:bodyPr/>
          <a:lstStyle>
            <a:lvl1pPr>
              <a:defRPr sz="2160"/>
            </a:lvl1pPr>
            <a:lvl2pPr>
              <a:defRPr sz="1920"/>
            </a:lvl2pPr>
            <a:lvl3pPr>
              <a:defRPr sz="1680"/>
            </a:lvl3pPr>
            <a:lvl4pPr>
              <a:defRPr sz="1680"/>
            </a:lvl4pPr>
            <a:lvl5pPr>
              <a:defRPr sz="1680"/>
            </a:lvl5pPr>
            <a:lvl6pPr>
              <a:defRPr sz="1680"/>
            </a:lvl6pPr>
            <a:lvl7pPr>
              <a:defRPr sz="1680"/>
            </a:lvl7pPr>
            <a:lvl8pPr>
              <a:defRPr sz="1680"/>
            </a:lvl8pPr>
            <a:lvl9pPr>
              <a:defRPr sz="168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0" y="2743200"/>
            <a:ext cx="2916936" cy="420624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960"/>
              </a:spcBef>
              <a:buNone/>
              <a:defRPr sz="1680">
                <a:solidFill>
                  <a:srgbClr val="FFFFFF"/>
                </a:solidFill>
              </a:defRPr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131DD-A141-4471-BCF9-C6073EDD7E20}" type="datetimeFigureOut">
              <a:rPr lang="en-US" dirty="0"/>
              <a:t>3/18/2026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2472412" y="7467602"/>
            <a:ext cx="1755648" cy="32918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10989055" y="449885"/>
            <a:ext cx="3182112" cy="7329830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052613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824463" y="285293"/>
            <a:ext cx="3511296" cy="765901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55680" y="724205"/>
            <a:ext cx="2918765" cy="1975104"/>
          </a:xfrm>
        </p:spPr>
        <p:txBody>
          <a:bodyPr anchor="b">
            <a:noAutofit/>
          </a:bodyPr>
          <a:lstStyle>
            <a:lvl1pPr algn="l">
              <a:defRPr sz="336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74319" y="285293"/>
            <a:ext cx="10237622" cy="7659014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840"/>
            </a:lvl1pPr>
            <a:lvl2pPr marL="548640" indent="0">
              <a:buNone/>
              <a:defRPr sz="3360"/>
            </a:lvl2pPr>
            <a:lvl3pPr marL="1097280" indent="0">
              <a:buNone/>
              <a:defRPr sz="2880"/>
            </a:lvl3pPr>
            <a:lvl4pPr marL="1645920" indent="0">
              <a:buNone/>
              <a:defRPr sz="2400"/>
            </a:lvl4pPr>
            <a:lvl5pPr marL="2194560" indent="0">
              <a:buNone/>
              <a:defRPr sz="2400"/>
            </a:lvl5pPr>
            <a:lvl6pPr marL="2743200" indent="0">
              <a:buNone/>
              <a:defRPr sz="2400"/>
            </a:lvl6pPr>
            <a:lvl7pPr marL="3291840" indent="0">
              <a:buNone/>
              <a:defRPr sz="2400"/>
            </a:lvl7pPr>
            <a:lvl8pPr marL="3840480" indent="0">
              <a:buNone/>
              <a:defRPr sz="2400"/>
            </a:lvl8pPr>
            <a:lvl9pPr marL="4389120" indent="0">
              <a:buNone/>
              <a:defRPr sz="24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0" y="2743200"/>
            <a:ext cx="2918765" cy="420258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960"/>
              </a:spcBef>
              <a:buNone/>
              <a:defRPr sz="1680">
                <a:solidFill>
                  <a:srgbClr val="FFFFFF"/>
                </a:solidFill>
              </a:defRPr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AB334A90-EB03-42F3-8859-2C2B2724C058}" type="datetimeFigureOut">
              <a:rPr lang="en-US" dirty="0"/>
              <a:t>3/18/2026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1097280" rtl="0" eaLnBrk="1" latinLnBrk="0" hangingPunct="1">
              <a:defRPr lang="en-US" sz="12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2476074" y="7472477"/>
            <a:ext cx="1755648" cy="32918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10989055" y="449885"/>
            <a:ext cx="3182112" cy="7329830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2718507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A6AA8-A04B-4104-9AE2-BD48D340E27F}" type="datetimeFigureOut">
              <a:rPr lang="en-US" dirty="0"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294782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789920" y="914400"/>
            <a:ext cx="2834640" cy="63093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5840" y="914400"/>
            <a:ext cx="9692640" cy="630936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0BF79-FAC6-4A96-8DE1-F7B82E2E1652}" type="datetimeFigureOut">
              <a:rPr lang="en-US" dirty="0"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5863844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1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74550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81635" y="285293"/>
            <a:ext cx="14067130" cy="7659014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80160" y="771113"/>
            <a:ext cx="12070080" cy="16459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80160" y="2523744"/>
            <a:ext cx="12070080" cy="47183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29184" y="7569206"/>
            <a:ext cx="3291840" cy="3291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BC48EC7-AF6A-48D3-8284-14BACBEBDD84}" type="datetimeFigureOut">
              <a:rPr lang="en-US" dirty="0"/>
              <a:t>3/18/2026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87952" y="7569206"/>
            <a:ext cx="6254496" cy="3291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2563856" y="7569206"/>
            <a:ext cx="1755648" cy="3291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3809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  <p:sldLayoutId id="2147483663" r:id="rId12"/>
  </p:sldLayoutIdLst>
  <p:hf sldNum="0" hdr="0" ftr="0" dt="0"/>
  <p:txStyles>
    <p:titleStyle>
      <a:lvl1pPr algn="l" defTabSz="1097280" rtl="0" eaLnBrk="1" latinLnBrk="0" hangingPunct="1">
        <a:lnSpc>
          <a:spcPct val="90000"/>
        </a:lnSpc>
        <a:spcBef>
          <a:spcPct val="0"/>
        </a:spcBef>
        <a:buNone/>
        <a:defRPr lang="en-US" sz="576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219456" indent="-219456" algn="l" defTabSz="1097280" rtl="0" eaLnBrk="1" latinLnBrk="0" hangingPunct="1">
        <a:lnSpc>
          <a:spcPct val="100000"/>
        </a:lnSpc>
        <a:spcBef>
          <a:spcPts val="108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216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19456" algn="l" defTabSz="1097280" rtl="0" eaLnBrk="1" latinLnBrk="0" hangingPunct="1">
        <a:lnSpc>
          <a:spcPct val="100000"/>
        </a:lnSpc>
        <a:spcBef>
          <a:spcPts val="6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920" kern="1200">
          <a:solidFill>
            <a:schemeClr val="tx1"/>
          </a:solidFill>
          <a:latin typeface="+mn-lt"/>
          <a:ea typeface="+mn-ea"/>
          <a:cs typeface="+mn-cs"/>
        </a:defRPr>
      </a:lvl2pPr>
      <a:lvl3pPr marL="877824" indent="-219456" algn="l" defTabSz="1097280" rtl="0" eaLnBrk="1" latinLnBrk="0" hangingPunct="1">
        <a:lnSpc>
          <a:spcPct val="100000"/>
        </a:lnSpc>
        <a:spcBef>
          <a:spcPts val="6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80" kern="1200">
          <a:solidFill>
            <a:schemeClr val="tx1"/>
          </a:solidFill>
          <a:latin typeface="+mn-lt"/>
          <a:ea typeface="+mn-ea"/>
          <a:cs typeface="+mn-cs"/>
        </a:defRPr>
      </a:lvl3pPr>
      <a:lvl4pPr marL="1207008" indent="-219456" algn="l" defTabSz="1097280" rtl="0" eaLnBrk="1" latinLnBrk="0" hangingPunct="1">
        <a:lnSpc>
          <a:spcPct val="100000"/>
        </a:lnSpc>
        <a:spcBef>
          <a:spcPts val="6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80" kern="1200">
          <a:solidFill>
            <a:schemeClr val="tx1"/>
          </a:solidFill>
          <a:latin typeface="+mn-lt"/>
          <a:ea typeface="+mn-ea"/>
          <a:cs typeface="+mn-cs"/>
        </a:defRPr>
      </a:lvl4pPr>
      <a:lvl5pPr marL="1536192" indent="-219456" algn="l" defTabSz="1097280" rtl="0" eaLnBrk="1" latinLnBrk="0" hangingPunct="1">
        <a:lnSpc>
          <a:spcPct val="100000"/>
        </a:lnSpc>
        <a:spcBef>
          <a:spcPts val="6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80" kern="1200">
          <a:solidFill>
            <a:schemeClr val="tx1"/>
          </a:solidFill>
          <a:latin typeface="+mn-lt"/>
          <a:ea typeface="+mn-ea"/>
          <a:cs typeface="+mn-cs"/>
        </a:defRPr>
      </a:lvl5pPr>
      <a:lvl6pPr marL="1920000" indent="-274320" algn="l" defTabSz="1097280" rtl="0" eaLnBrk="1" latinLnBrk="0" hangingPunct="1">
        <a:lnSpc>
          <a:spcPct val="100000"/>
        </a:lnSpc>
        <a:spcBef>
          <a:spcPts val="6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80" kern="1200">
          <a:solidFill>
            <a:schemeClr val="tx1"/>
          </a:solidFill>
          <a:latin typeface="+mn-lt"/>
          <a:ea typeface="+mn-ea"/>
          <a:cs typeface="+mn-cs"/>
        </a:defRPr>
      </a:lvl6pPr>
      <a:lvl7pPr marL="2280000" indent="-274320" algn="l" defTabSz="1097280" rtl="0" eaLnBrk="1" latinLnBrk="0" hangingPunct="1">
        <a:lnSpc>
          <a:spcPct val="100000"/>
        </a:lnSpc>
        <a:spcBef>
          <a:spcPts val="6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80" kern="1200">
          <a:solidFill>
            <a:schemeClr val="tx1"/>
          </a:solidFill>
          <a:latin typeface="+mn-lt"/>
          <a:ea typeface="+mn-ea"/>
          <a:cs typeface="+mn-cs"/>
        </a:defRPr>
      </a:lvl7pPr>
      <a:lvl8pPr marL="2640000" indent="-274320" algn="l" defTabSz="1097280" rtl="0" eaLnBrk="1" latinLnBrk="0" hangingPunct="1">
        <a:lnSpc>
          <a:spcPct val="100000"/>
        </a:lnSpc>
        <a:spcBef>
          <a:spcPts val="6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80" kern="1200">
          <a:solidFill>
            <a:schemeClr val="tx1"/>
          </a:solidFill>
          <a:latin typeface="+mn-lt"/>
          <a:ea typeface="+mn-ea"/>
          <a:cs typeface="+mn-cs"/>
        </a:defRPr>
      </a:lvl8pPr>
      <a:lvl9pPr marL="3000000" indent="-274320" algn="l" defTabSz="1097280" rtl="0" eaLnBrk="1" latinLnBrk="0" hangingPunct="1">
        <a:lnSpc>
          <a:spcPct val="100000"/>
        </a:lnSpc>
        <a:spcBef>
          <a:spcPts val="6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8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2pPr>
      <a:lvl3pPr marL="109728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3pPr>
      <a:lvl4pPr marL="164592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4pPr>
      <a:lvl5pPr marL="219456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5pPr>
      <a:lvl6pPr marL="274320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6pPr>
      <a:lvl7pPr marL="329184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7pPr>
      <a:lvl8pPr marL="384048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8pPr>
      <a:lvl9pPr marL="438912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pn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1.png"/><Relationship Id="rId5" Type="http://schemas.openxmlformats.org/officeDocument/2006/relationships/image" Target="../media/image20.jpe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image" Target="../media/image17.png"/><Relationship Id="rId7" Type="http://schemas.openxmlformats.org/officeDocument/2006/relationships/image" Target="../media/image2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37.png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archive.org/details/originsofintelli00piag" TargetMode="External"/><Relationship Id="rId3" Type="http://schemas.openxmlformats.org/officeDocument/2006/relationships/hyperlink" Target="https://www.acas.org.uk/recruitment" TargetMode="External"/><Relationship Id="rId7" Type="http://schemas.openxmlformats.org/officeDocument/2006/relationships/hyperlink" Target="https://archive.org/details/conditioned-reflexes-an-investigation-of-the-physiological-activity-of-the-cerebral-cortex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corporate.marksandspencer.com/sites/marksandspencer/files/2023-06/M-and-S-2023-Annual-Report.pdf" TargetMode="External"/><Relationship Id="rId5" Type="http://schemas.openxmlformats.org/officeDocument/2006/relationships/image" Target="../media/image39.png"/><Relationship Id="rId4" Type="http://schemas.openxmlformats.org/officeDocument/2006/relationships/hyperlink" Target="https://www.cipd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8060">
              <a:schemeClr val="accent3">
                <a:lumMod val="75000"/>
              </a:schemeClr>
            </a:gs>
            <a:gs pos="56192">
              <a:srgbClr val="00B050"/>
            </a:gs>
            <a:gs pos="32000">
              <a:schemeClr val="accent3">
                <a:lumMod val="40000"/>
                <a:lumOff val="6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5B38BFD-71E6-F6D7-7D09-3078F2D21ADC}"/>
              </a:ext>
            </a:extLst>
          </p:cNvPr>
          <p:cNvSpPr txBox="1"/>
          <p:nvPr/>
        </p:nvSpPr>
        <p:spPr>
          <a:xfrm>
            <a:off x="2803071" y="2546184"/>
            <a:ext cx="10150929" cy="5718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5550"/>
              </a:lnSpc>
            </a:pPr>
            <a:r>
              <a:rPr lang="en-US" b="1" dirty="0">
                <a:solidFill>
                  <a:schemeClr val="accent6">
                    <a:lumMod val="50000"/>
                  </a:schemeClr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Programme: BA (Hons) Leadership and Management Skills for the Workplace  </a:t>
            </a:r>
          </a:p>
          <a:p>
            <a:pPr marL="0" indent="0" algn="l">
              <a:lnSpc>
                <a:spcPts val="5550"/>
              </a:lnSpc>
              <a:buNone/>
            </a:pPr>
            <a:r>
              <a:rPr lang="en-US" sz="1800" b="1" dirty="0">
                <a:solidFill>
                  <a:schemeClr val="accent6">
                    <a:lumMod val="50000"/>
                  </a:schemeClr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Student name: Huguette Dora Edjangue</a:t>
            </a:r>
          </a:p>
          <a:p>
            <a:pPr marL="0" indent="0" algn="l">
              <a:lnSpc>
                <a:spcPts val="5550"/>
              </a:lnSpc>
              <a:buNone/>
            </a:pPr>
            <a:r>
              <a:rPr lang="en-US" sz="1800" b="1" dirty="0">
                <a:solidFill>
                  <a:schemeClr val="accent6">
                    <a:lumMod val="50000"/>
                  </a:schemeClr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Student ID number: 2429780 </a:t>
            </a:r>
          </a:p>
          <a:p>
            <a:pPr marL="0" indent="0" algn="l">
              <a:lnSpc>
                <a:spcPts val="5550"/>
              </a:lnSpc>
              <a:buNone/>
            </a:pPr>
            <a:r>
              <a:rPr lang="en-US" sz="1800" b="1" dirty="0">
                <a:solidFill>
                  <a:schemeClr val="accent6">
                    <a:lumMod val="50000"/>
                  </a:schemeClr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Module: Developing and Managing Individuals and Teams  </a:t>
            </a:r>
          </a:p>
          <a:p>
            <a:pPr marL="0" indent="0" algn="l">
              <a:lnSpc>
                <a:spcPts val="5550"/>
              </a:lnSpc>
              <a:buNone/>
            </a:pPr>
            <a:r>
              <a:rPr lang="en-US" sz="1800" b="1" dirty="0">
                <a:solidFill>
                  <a:schemeClr val="accent6">
                    <a:lumMod val="50000"/>
                  </a:schemeClr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Module code: LCLM5002 </a:t>
            </a:r>
          </a:p>
          <a:p>
            <a:pPr marL="0" indent="0" algn="l">
              <a:lnSpc>
                <a:spcPts val="5550"/>
              </a:lnSpc>
              <a:buNone/>
            </a:pPr>
            <a:r>
              <a:rPr lang="en-US" sz="1800" b="1" dirty="0">
                <a:solidFill>
                  <a:schemeClr val="accent6">
                    <a:lumMod val="50000"/>
                  </a:schemeClr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Module Lecturer: </a:t>
            </a:r>
          </a:p>
          <a:p>
            <a:pPr marL="0" indent="0" algn="l">
              <a:lnSpc>
                <a:spcPts val="5550"/>
              </a:lnSpc>
              <a:buNone/>
            </a:pPr>
            <a:r>
              <a:rPr lang="en-US" sz="1800" b="1" dirty="0">
                <a:solidFill>
                  <a:schemeClr val="accent6">
                    <a:lumMod val="50000"/>
                  </a:schemeClr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Assignment Title: Component 1- Individual  Presentation - Recruitment &amp; Learning Development</a:t>
            </a:r>
          </a:p>
          <a:p>
            <a:pPr marL="0" indent="0" algn="l">
              <a:lnSpc>
                <a:spcPts val="5550"/>
              </a:lnSpc>
              <a:buNone/>
            </a:pPr>
            <a:endParaRPr lang="en-US" sz="18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898E46F-0BD8-A338-2034-DAEBBA9715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3071" y="516390"/>
            <a:ext cx="6841672" cy="18954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867832"/>
      </p:ext>
    </p:extLst>
  </p:cSld>
  <p:clrMapOvr>
    <a:masterClrMapping/>
  </p:clrMapOvr>
  <p:transition spd="slow">
    <p:cover dir="ld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508879"/>
            <a:ext cx="567059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Table of Contents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793790" y="2671286"/>
            <a:ext cx="226814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Fraunces Light" pitchFamily="34" charset="0"/>
                <a:ea typeface="Fraunces Light" pitchFamily="34" charset="-122"/>
                <a:cs typeface="Fraunces Light" pitchFamily="34" charset="-120"/>
              </a:rPr>
              <a:t>01</a:t>
            </a:r>
            <a:endParaRPr lang="en-US" sz="1750" dirty="0"/>
          </a:p>
        </p:txBody>
      </p:sp>
      <p:sp>
        <p:nvSpPr>
          <p:cNvPr id="4" name="Shape 2"/>
          <p:cNvSpPr/>
          <p:nvPr/>
        </p:nvSpPr>
        <p:spPr>
          <a:xfrm>
            <a:off x="793790" y="3026331"/>
            <a:ext cx="4196358" cy="30480"/>
          </a:xfrm>
          <a:prstGeom prst="rect">
            <a:avLst/>
          </a:prstGeom>
          <a:solidFill>
            <a:srgbClr val="43895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793790" y="3200638"/>
            <a:ext cx="3296960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Company Introduction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793790" y="3691057"/>
            <a:ext cx="4196358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Overview of Marks &amp; Spencer plc</a:t>
            </a:r>
            <a:endParaRPr lang="en-US" sz="1750" dirty="0"/>
          </a:p>
        </p:txBody>
      </p:sp>
      <p:sp>
        <p:nvSpPr>
          <p:cNvPr id="7" name="Text 5"/>
          <p:cNvSpPr/>
          <p:nvPr/>
        </p:nvSpPr>
        <p:spPr>
          <a:xfrm>
            <a:off x="5216962" y="2671286"/>
            <a:ext cx="226814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Fraunces Light" pitchFamily="34" charset="0"/>
                <a:ea typeface="Fraunces Light" pitchFamily="34" charset="-122"/>
                <a:cs typeface="Fraunces Light" pitchFamily="34" charset="-120"/>
              </a:rPr>
              <a:t>02</a:t>
            </a:r>
            <a:endParaRPr lang="en-US" sz="1750" dirty="0"/>
          </a:p>
        </p:txBody>
      </p:sp>
      <p:sp>
        <p:nvSpPr>
          <p:cNvPr id="8" name="Shape 6"/>
          <p:cNvSpPr/>
          <p:nvPr/>
        </p:nvSpPr>
        <p:spPr>
          <a:xfrm>
            <a:off x="5216962" y="3026331"/>
            <a:ext cx="4196358" cy="30480"/>
          </a:xfrm>
          <a:prstGeom prst="rect">
            <a:avLst/>
          </a:prstGeom>
          <a:solidFill>
            <a:srgbClr val="43895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5216962" y="3200638"/>
            <a:ext cx="303847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Recruitment Process</a:t>
            </a:r>
            <a:endParaRPr lang="en-US" sz="2200" dirty="0"/>
          </a:p>
        </p:txBody>
      </p:sp>
      <p:sp>
        <p:nvSpPr>
          <p:cNvPr id="10" name="Text 8"/>
          <p:cNvSpPr/>
          <p:nvPr/>
        </p:nvSpPr>
        <p:spPr>
          <a:xfrm>
            <a:off x="5216962" y="3691057"/>
            <a:ext cx="4196358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Job analysis, description &amp; person specification</a:t>
            </a:r>
            <a:endParaRPr lang="en-US" sz="1750" dirty="0"/>
          </a:p>
        </p:txBody>
      </p:sp>
      <p:sp>
        <p:nvSpPr>
          <p:cNvPr id="11" name="Text 9"/>
          <p:cNvSpPr/>
          <p:nvPr/>
        </p:nvSpPr>
        <p:spPr>
          <a:xfrm>
            <a:off x="9640133" y="2671286"/>
            <a:ext cx="226814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Fraunces Light" pitchFamily="34" charset="0"/>
                <a:ea typeface="Fraunces Light" pitchFamily="34" charset="-122"/>
                <a:cs typeface="Fraunces Light" pitchFamily="34" charset="-120"/>
              </a:rPr>
              <a:t>03</a:t>
            </a:r>
            <a:endParaRPr lang="en-US" sz="1750" dirty="0"/>
          </a:p>
        </p:txBody>
      </p:sp>
      <p:sp>
        <p:nvSpPr>
          <p:cNvPr id="12" name="Shape 10"/>
          <p:cNvSpPr/>
          <p:nvPr/>
        </p:nvSpPr>
        <p:spPr>
          <a:xfrm>
            <a:off x="9640133" y="3026331"/>
            <a:ext cx="4196358" cy="30480"/>
          </a:xfrm>
          <a:prstGeom prst="rect">
            <a:avLst/>
          </a:prstGeom>
          <a:solidFill>
            <a:srgbClr val="43895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9640133" y="3200638"/>
            <a:ext cx="4196358" cy="7086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Learning &amp; Development Needs</a:t>
            </a:r>
            <a:endParaRPr lang="en-US" sz="2200" dirty="0"/>
          </a:p>
        </p:txBody>
      </p:sp>
      <p:sp>
        <p:nvSpPr>
          <p:cNvPr id="14" name="Text 12"/>
          <p:cNvSpPr/>
          <p:nvPr/>
        </p:nvSpPr>
        <p:spPr>
          <a:xfrm>
            <a:off x="9640133" y="4045387"/>
            <a:ext cx="4196358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Identifying training gaps for the new team member</a:t>
            </a:r>
            <a:endParaRPr lang="en-US" sz="1750" dirty="0"/>
          </a:p>
        </p:txBody>
      </p:sp>
      <p:sp>
        <p:nvSpPr>
          <p:cNvPr id="15" name="Text 13"/>
          <p:cNvSpPr/>
          <p:nvPr/>
        </p:nvSpPr>
        <p:spPr>
          <a:xfrm>
            <a:off x="793790" y="5168027"/>
            <a:ext cx="226814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Fraunces Light" pitchFamily="34" charset="0"/>
                <a:ea typeface="Fraunces Light" pitchFamily="34" charset="-122"/>
                <a:cs typeface="Fraunces Light" pitchFamily="34" charset="-120"/>
              </a:rPr>
              <a:t>04</a:t>
            </a:r>
            <a:endParaRPr lang="en-US" sz="1750" dirty="0"/>
          </a:p>
        </p:txBody>
      </p:sp>
      <p:sp>
        <p:nvSpPr>
          <p:cNvPr id="16" name="Shape 14"/>
          <p:cNvSpPr/>
          <p:nvPr/>
        </p:nvSpPr>
        <p:spPr>
          <a:xfrm>
            <a:off x="793790" y="5523071"/>
            <a:ext cx="6407944" cy="30480"/>
          </a:xfrm>
          <a:prstGeom prst="rect">
            <a:avLst/>
          </a:prstGeom>
          <a:solidFill>
            <a:srgbClr val="43895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793790" y="5688806"/>
            <a:ext cx="4423172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Learning &amp; Development Theories</a:t>
            </a:r>
            <a:endParaRPr lang="en-US" sz="2200" dirty="0"/>
          </a:p>
        </p:txBody>
      </p:sp>
      <p:sp>
        <p:nvSpPr>
          <p:cNvPr id="18" name="Text 16"/>
          <p:cNvSpPr/>
          <p:nvPr/>
        </p:nvSpPr>
        <p:spPr>
          <a:xfrm>
            <a:off x="793790" y="6187797"/>
            <a:ext cx="6407944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Behaviourist, Cognitivist &amp; Humanist/Experiential</a:t>
            </a:r>
            <a:endParaRPr lang="en-US" sz="1750" dirty="0"/>
          </a:p>
        </p:txBody>
      </p:sp>
      <p:sp>
        <p:nvSpPr>
          <p:cNvPr id="19" name="Text 17"/>
          <p:cNvSpPr/>
          <p:nvPr/>
        </p:nvSpPr>
        <p:spPr>
          <a:xfrm>
            <a:off x="7428548" y="5168027"/>
            <a:ext cx="226814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Fraunces Light" pitchFamily="34" charset="0"/>
                <a:ea typeface="Fraunces Light" pitchFamily="34" charset="-122"/>
                <a:cs typeface="Fraunces Light" pitchFamily="34" charset="-120"/>
              </a:rPr>
              <a:t>05</a:t>
            </a:r>
            <a:endParaRPr lang="en-US" sz="1750" dirty="0"/>
          </a:p>
        </p:txBody>
      </p:sp>
      <p:sp>
        <p:nvSpPr>
          <p:cNvPr id="20" name="Shape 18"/>
          <p:cNvSpPr/>
          <p:nvPr/>
        </p:nvSpPr>
        <p:spPr>
          <a:xfrm>
            <a:off x="7428548" y="5523071"/>
            <a:ext cx="6407944" cy="30480"/>
          </a:xfrm>
          <a:prstGeom prst="rect">
            <a:avLst/>
          </a:prstGeom>
          <a:solidFill>
            <a:srgbClr val="43895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7428548" y="5697379"/>
            <a:ext cx="3574733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Conclusion &amp; References</a:t>
            </a:r>
            <a:endParaRPr lang="en-US" sz="2200" dirty="0"/>
          </a:p>
        </p:txBody>
      </p:sp>
      <p:sp>
        <p:nvSpPr>
          <p:cNvPr id="22" name="Text 20"/>
          <p:cNvSpPr/>
          <p:nvPr/>
        </p:nvSpPr>
        <p:spPr>
          <a:xfrm>
            <a:off x="7428548" y="6187797"/>
            <a:ext cx="6407944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Key takeaways and scholarly sources</a:t>
            </a:r>
            <a:endParaRPr lang="en-US" sz="175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Shape 7">
            <a:extLst>
              <a:ext uri="{FF2B5EF4-FFF2-40B4-BE49-F238E27FC236}">
                <a16:creationId xmlns:a16="http://schemas.microsoft.com/office/drawing/2014/main" id="{26281394-F9F6-64EA-82E8-2DAF3537745F}"/>
              </a:ext>
            </a:extLst>
          </p:cNvPr>
          <p:cNvSpPr/>
          <p:nvPr/>
        </p:nvSpPr>
        <p:spPr>
          <a:xfrm>
            <a:off x="680323" y="4586354"/>
            <a:ext cx="7556421" cy="2848589"/>
          </a:xfrm>
          <a:prstGeom prst="roundRect">
            <a:avLst>
              <a:gd name="adj" fmla="val 15620"/>
            </a:avLst>
          </a:prstGeom>
          <a:solidFill>
            <a:srgbClr val="E8F3E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0"/>
          <p:cNvSpPr/>
          <p:nvPr/>
        </p:nvSpPr>
        <p:spPr>
          <a:xfrm>
            <a:off x="793790" y="962144"/>
            <a:ext cx="75564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Company Introduction: Marks &amp; Spencer plc</a:t>
            </a:r>
            <a:endParaRPr lang="en-US" sz="4450" dirty="0"/>
          </a:p>
        </p:txBody>
      </p:sp>
      <p:sp>
        <p:nvSpPr>
          <p:cNvPr id="4" name="Shape 1"/>
          <p:cNvSpPr/>
          <p:nvPr/>
        </p:nvSpPr>
        <p:spPr>
          <a:xfrm>
            <a:off x="712961" y="2633015"/>
            <a:ext cx="3664744" cy="1669852"/>
          </a:xfrm>
          <a:prstGeom prst="roundRect">
            <a:avLst>
              <a:gd name="adj" fmla="val 12225"/>
            </a:avLst>
          </a:prstGeom>
          <a:solidFill>
            <a:srgbClr val="E8F3E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1020603" y="2820530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Founded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1020604" y="3250168"/>
            <a:ext cx="3211116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1884, Leeds. One of the UK's leading retailers.</a:t>
            </a:r>
            <a:endParaRPr lang="en-US" sz="1750" dirty="0"/>
          </a:p>
        </p:txBody>
      </p:sp>
      <p:sp>
        <p:nvSpPr>
          <p:cNvPr id="7" name="Shape 4"/>
          <p:cNvSpPr/>
          <p:nvPr/>
        </p:nvSpPr>
        <p:spPr>
          <a:xfrm>
            <a:off x="4568799" y="2648102"/>
            <a:ext cx="3664863" cy="1669852"/>
          </a:xfrm>
          <a:prstGeom prst="roundRect">
            <a:avLst>
              <a:gd name="adj" fmla="val 12225"/>
            </a:avLst>
          </a:prstGeom>
          <a:solidFill>
            <a:srgbClr val="E8F3E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4912162" y="2806303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Sectors</a:t>
            </a:r>
            <a:endParaRPr lang="en-US" sz="2200" dirty="0"/>
          </a:p>
        </p:txBody>
      </p:sp>
      <p:sp>
        <p:nvSpPr>
          <p:cNvPr id="9" name="Text 6"/>
          <p:cNvSpPr/>
          <p:nvPr/>
        </p:nvSpPr>
        <p:spPr>
          <a:xfrm>
            <a:off x="4912160" y="3241935"/>
            <a:ext cx="3211235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Food, clothing, home goods &amp; financial services.</a:t>
            </a:r>
            <a:endParaRPr lang="en-US" sz="1750" dirty="0"/>
          </a:p>
        </p:txBody>
      </p:sp>
      <p:sp>
        <p:nvSpPr>
          <p:cNvPr id="11" name="Text 8"/>
          <p:cNvSpPr/>
          <p:nvPr/>
        </p:nvSpPr>
        <p:spPr>
          <a:xfrm>
            <a:off x="1020604" y="4674633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Workforce</a:t>
            </a:r>
            <a:endParaRPr lang="en-US" sz="2200" dirty="0"/>
          </a:p>
        </p:txBody>
      </p:sp>
      <p:sp>
        <p:nvSpPr>
          <p:cNvPr id="13" name="Text 10"/>
          <p:cNvSpPr/>
          <p:nvPr/>
        </p:nvSpPr>
        <p:spPr>
          <a:xfrm>
            <a:off x="1020604" y="5034287"/>
            <a:ext cx="7329607" cy="21883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Marks &amp; Spencer plc is one of the UK's leading retailers operating in food, clothing and home products. The organisation employs approximately 65,000 people across more than 1,000 UK stores. M&amp;S places strong emphasis on employee development, diversity and inclusive workplace practices (Marks &amp; Spencer Group plc, 2023).</a:t>
            </a:r>
            <a:endParaRPr lang="en-US" sz="175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A06BB53-B028-1B5F-2375-BD8A6ABEF8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27838" y="283951"/>
            <a:ext cx="5908046" cy="7657649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DBEC51CC-DC86-3F14-5313-8C46B85DA1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7789" y="6838728"/>
            <a:ext cx="12349541" cy="707197"/>
          </a:xfrm>
          <a:prstGeom prst="rect">
            <a:avLst/>
          </a:prstGeom>
        </p:spPr>
      </p:pic>
      <p:sp>
        <p:nvSpPr>
          <p:cNvPr id="2" name="Text 0"/>
          <p:cNvSpPr/>
          <p:nvPr/>
        </p:nvSpPr>
        <p:spPr>
          <a:xfrm>
            <a:off x="793790" y="674370"/>
            <a:ext cx="11251644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The Recruitment Process: An Overview</a:t>
            </a:r>
            <a:endParaRPr lang="en-US" sz="44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2625" y="1836777"/>
            <a:ext cx="12625030" cy="4737497"/>
          </a:xfrm>
          <a:prstGeom prst="rect">
            <a:avLst/>
          </a:prstGeom>
        </p:spPr>
      </p:pic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784546" y="3043503"/>
            <a:ext cx="652135" cy="652135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11203535" y="5240790"/>
            <a:ext cx="1904234" cy="733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850"/>
              </a:lnSpc>
              <a:buNone/>
            </a:pPr>
            <a:r>
              <a:rPr lang="en-US" sz="23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Shortlisting &amp; Interview</a:t>
            </a:r>
            <a:endParaRPr lang="en-US" sz="2300" dirty="0"/>
          </a:p>
        </p:txBody>
      </p:sp>
      <p:pic>
        <p:nvPicPr>
          <p:cNvPr id="6" name="Image 2" descr="preencoded.png"/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397120" y="3044725"/>
            <a:ext cx="652135" cy="652135"/>
          </a:xfrm>
          <a:prstGeom prst="rect">
            <a:avLst/>
          </a:prstGeom>
        </p:spPr>
      </p:pic>
      <p:sp>
        <p:nvSpPr>
          <p:cNvPr id="7" name="Text 2"/>
          <p:cNvSpPr/>
          <p:nvPr/>
        </p:nvSpPr>
        <p:spPr>
          <a:xfrm>
            <a:off x="8803678" y="5240790"/>
            <a:ext cx="1904234" cy="733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850"/>
              </a:lnSpc>
              <a:buNone/>
            </a:pPr>
            <a:r>
              <a:rPr lang="en-US" sz="23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Advertise Vacancy</a:t>
            </a:r>
            <a:endParaRPr lang="en-US" sz="2300" dirty="0"/>
          </a:p>
        </p:txBody>
      </p:sp>
      <p:pic>
        <p:nvPicPr>
          <p:cNvPr id="8" name="Image 3" descr="preencoded.png"/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7010307" y="3044725"/>
            <a:ext cx="652135" cy="652135"/>
          </a:xfrm>
          <a:prstGeom prst="rect">
            <a:avLst/>
          </a:prstGeom>
        </p:spPr>
      </p:pic>
      <p:sp>
        <p:nvSpPr>
          <p:cNvPr id="9" name="Text 3"/>
          <p:cNvSpPr/>
          <p:nvPr/>
        </p:nvSpPr>
        <p:spPr>
          <a:xfrm>
            <a:off x="6416864" y="5057377"/>
            <a:ext cx="1904234" cy="11004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850"/>
              </a:lnSpc>
              <a:buNone/>
            </a:pPr>
            <a:r>
              <a:rPr lang="en-US" sz="23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Person Specification</a:t>
            </a:r>
            <a:endParaRPr lang="en-US" sz="2300" dirty="0"/>
          </a:p>
        </p:txBody>
      </p:sp>
      <p:pic>
        <p:nvPicPr>
          <p:cNvPr id="10" name="Image 4" descr="preencoded.png"/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4623493" y="3044725"/>
            <a:ext cx="652135" cy="652135"/>
          </a:xfrm>
          <a:prstGeom prst="rect">
            <a:avLst/>
          </a:prstGeom>
        </p:spPr>
      </p:pic>
      <p:sp>
        <p:nvSpPr>
          <p:cNvPr id="11" name="Text 4"/>
          <p:cNvSpPr/>
          <p:nvPr/>
        </p:nvSpPr>
        <p:spPr>
          <a:xfrm>
            <a:off x="4030050" y="5240790"/>
            <a:ext cx="1904234" cy="733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850"/>
              </a:lnSpc>
              <a:buNone/>
            </a:pPr>
            <a:r>
              <a:rPr lang="en-US" sz="23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Job Description</a:t>
            </a:r>
            <a:endParaRPr lang="en-US" sz="2300" dirty="0"/>
          </a:p>
        </p:txBody>
      </p:sp>
      <p:pic>
        <p:nvPicPr>
          <p:cNvPr id="12" name="Image 5" descr="preencoded.png"/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2223636" y="3044725"/>
            <a:ext cx="652135" cy="652135"/>
          </a:xfrm>
          <a:prstGeom prst="rect">
            <a:avLst/>
          </a:prstGeom>
        </p:spPr>
      </p:pic>
      <p:sp>
        <p:nvSpPr>
          <p:cNvPr id="13" name="Text 5"/>
          <p:cNvSpPr/>
          <p:nvPr/>
        </p:nvSpPr>
        <p:spPr>
          <a:xfrm>
            <a:off x="1591065" y="5424203"/>
            <a:ext cx="1904234" cy="36682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850"/>
              </a:lnSpc>
              <a:buNone/>
            </a:pPr>
            <a:r>
              <a:rPr lang="en-US" sz="23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Job Analysis</a:t>
            </a:r>
            <a:endParaRPr lang="en-US" sz="2300" dirty="0"/>
          </a:p>
        </p:txBody>
      </p:sp>
      <p:sp>
        <p:nvSpPr>
          <p:cNvPr id="14" name="Text 6"/>
          <p:cNvSpPr/>
          <p:nvPr/>
        </p:nvSpPr>
        <p:spPr>
          <a:xfrm>
            <a:off x="793791" y="6829425"/>
            <a:ext cx="12179260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A structured recruitment process ensures M&amp;S attracts and retains talent aligned with organisational values and operational needs (Armstrong &amp; Taylor, 2020).</a:t>
            </a:r>
            <a:endParaRPr lang="en-US" sz="175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>
            <a:extLst>
              <a:ext uri="{FF2B5EF4-FFF2-40B4-BE49-F238E27FC236}">
                <a16:creationId xmlns:a16="http://schemas.microsoft.com/office/drawing/2014/main" id="{A1188525-AF95-D7A9-E10C-5F5BE2020C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94" y="6978112"/>
            <a:ext cx="13131922" cy="711897"/>
          </a:xfrm>
          <a:prstGeom prst="rect">
            <a:avLst/>
          </a:prstGeom>
        </p:spPr>
      </p:pic>
      <p:sp>
        <p:nvSpPr>
          <p:cNvPr id="20" name="Shape 1">
            <a:extLst>
              <a:ext uri="{FF2B5EF4-FFF2-40B4-BE49-F238E27FC236}">
                <a16:creationId xmlns:a16="http://schemas.microsoft.com/office/drawing/2014/main" id="{6D349B0B-EDCC-EEAC-3A1F-146392FCA713}"/>
              </a:ext>
            </a:extLst>
          </p:cNvPr>
          <p:cNvSpPr/>
          <p:nvPr/>
        </p:nvSpPr>
        <p:spPr>
          <a:xfrm>
            <a:off x="429068" y="1816665"/>
            <a:ext cx="3664744" cy="1452133"/>
          </a:xfrm>
          <a:prstGeom prst="roundRect">
            <a:avLst>
              <a:gd name="adj" fmla="val 12225"/>
            </a:avLst>
          </a:prstGeom>
          <a:solidFill>
            <a:srgbClr val="E8F3E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0"/>
          <p:cNvSpPr/>
          <p:nvPr/>
        </p:nvSpPr>
        <p:spPr>
          <a:xfrm>
            <a:off x="675864" y="558446"/>
            <a:ext cx="829032" cy="426244"/>
          </a:xfrm>
          <a:prstGeom prst="roundRect">
            <a:avLst>
              <a:gd name="adj" fmla="val 38315"/>
            </a:avLst>
          </a:prstGeom>
          <a:solidFill>
            <a:srgbClr val="DDEEE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>
            <a:off x="875450" y="623394"/>
            <a:ext cx="556855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STEP 1</a:t>
            </a:r>
            <a:endParaRPr lang="en-US" sz="1400" dirty="0"/>
          </a:p>
        </p:txBody>
      </p:sp>
      <p:sp>
        <p:nvSpPr>
          <p:cNvPr id="5" name="Text 2"/>
          <p:cNvSpPr/>
          <p:nvPr/>
        </p:nvSpPr>
        <p:spPr>
          <a:xfrm>
            <a:off x="539701" y="1107886"/>
            <a:ext cx="567059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Job Analysis</a:t>
            </a:r>
            <a:endParaRPr lang="en-US" sz="4450" dirty="0"/>
          </a:p>
        </p:txBody>
      </p:sp>
      <p:sp>
        <p:nvSpPr>
          <p:cNvPr id="6" name="Text 3"/>
          <p:cNvSpPr/>
          <p:nvPr/>
        </p:nvSpPr>
        <p:spPr>
          <a:xfrm>
            <a:off x="508042" y="3399429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What Is It?</a:t>
            </a:r>
            <a:endParaRPr lang="en-US" sz="2200" dirty="0"/>
          </a:p>
        </p:txBody>
      </p:sp>
      <p:sp>
        <p:nvSpPr>
          <p:cNvPr id="7" name="Text 4"/>
          <p:cNvSpPr/>
          <p:nvPr/>
        </p:nvSpPr>
        <p:spPr>
          <a:xfrm>
            <a:off x="486291" y="3789726"/>
            <a:ext cx="7509266" cy="29795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850"/>
              </a:lnSpc>
            </a:pPr>
            <a:r>
              <a:rPr lang="en-US" sz="1600" dirty="0">
                <a:latin typeface="Nobile" panose="020B0604020202020204" charset="0"/>
              </a:rPr>
              <a:t>Job analysis involves identifying:</a:t>
            </a:r>
          </a:p>
          <a:p>
            <a:pPr marL="742950" lvl="1" indent="-285750">
              <a:lnSpc>
                <a:spcPts val="2850"/>
              </a:lnSpc>
              <a:buFont typeface="Courier New" panose="02070309020205020404" pitchFamily="49" charset="0"/>
              <a:buChar char="o"/>
            </a:pPr>
            <a:r>
              <a:rPr lang="en-US" sz="1600" dirty="0">
                <a:latin typeface="Nobile" panose="020B0604020202020204" charset="0"/>
              </a:rPr>
              <a:t>duties and responsibilities</a:t>
            </a:r>
          </a:p>
          <a:p>
            <a:pPr marL="742950" lvl="1" indent="-285750">
              <a:lnSpc>
                <a:spcPts val="2850"/>
              </a:lnSpc>
              <a:buFont typeface="Courier New" panose="02070309020205020404" pitchFamily="49" charset="0"/>
              <a:buChar char="o"/>
            </a:pPr>
            <a:r>
              <a:rPr lang="en-US" sz="1600" dirty="0">
                <a:latin typeface="Nobile" panose="020B0604020202020204" charset="0"/>
              </a:rPr>
              <a:t>required skills</a:t>
            </a:r>
          </a:p>
          <a:p>
            <a:pPr marL="742950" lvl="1" indent="-285750">
              <a:lnSpc>
                <a:spcPts val="2850"/>
              </a:lnSpc>
              <a:buFont typeface="Courier New" panose="02070309020205020404" pitchFamily="49" charset="0"/>
              <a:buChar char="o"/>
            </a:pPr>
            <a:r>
              <a:rPr lang="en-US" sz="1600" dirty="0">
                <a:latin typeface="Nobile" panose="020B0604020202020204" charset="0"/>
              </a:rPr>
              <a:t>expected outcomes of the role </a:t>
            </a:r>
          </a:p>
          <a:p>
            <a:pPr lvl="1">
              <a:lnSpc>
                <a:spcPts val="2850"/>
              </a:lnSpc>
            </a:pPr>
            <a:r>
              <a:rPr lang="en-US" sz="1600" dirty="0">
                <a:latin typeface="Nobile" panose="020B0604020202020204" charset="0"/>
              </a:rPr>
              <a:t>	(Torrington </a:t>
            </a:r>
            <a:r>
              <a:rPr lang="en-US" sz="1600" i="1" dirty="0">
                <a:latin typeface="Nobile" panose="020B0604020202020204" charset="0"/>
              </a:rPr>
              <a:t>et al.</a:t>
            </a:r>
            <a:r>
              <a:rPr lang="en-US" sz="1600" dirty="0">
                <a:latin typeface="Nobile" panose="020B0604020202020204" charset="0"/>
              </a:rPr>
              <a:t>, 2020). </a:t>
            </a:r>
          </a:p>
          <a:p>
            <a:pPr>
              <a:lnSpc>
                <a:spcPts val="2850"/>
              </a:lnSpc>
            </a:pPr>
            <a:r>
              <a:rPr lang="en-US" sz="1600" dirty="0">
                <a:latin typeface="Nobile" panose="020B0604020202020204" charset="0"/>
              </a:rPr>
              <a:t>This process provides organisations with the information needed to design accurate job descriptions and support effective recruitment decisions.			(Armstrong and Taylor, 2020).</a:t>
            </a:r>
            <a:endParaRPr lang="en-US" sz="1750" dirty="0">
              <a:latin typeface="Nobile" panose="020B0604020202020204" charset="0"/>
            </a:endParaRPr>
          </a:p>
        </p:txBody>
      </p:sp>
      <p:sp>
        <p:nvSpPr>
          <p:cNvPr id="8" name="Text 5"/>
          <p:cNvSpPr/>
          <p:nvPr/>
        </p:nvSpPr>
        <p:spPr>
          <a:xfrm>
            <a:off x="539761" y="1959679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Role Selected</a:t>
            </a:r>
            <a:endParaRPr lang="en-US" sz="2200" dirty="0"/>
          </a:p>
        </p:txBody>
      </p:sp>
      <p:sp>
        <p:nvSpPr>
          <p:cNvPr id="9" name="Text 6"/>
          <p:cNvSpPr/>
          <p:nvPr/>
        </p:nvSpPr>
        <p:spPr>
          <a:xfrm>
            <a:off x="508042" y="2345390"/>
            <a:ext cx="3732882" cy="7715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b="1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Customer Service Team Leader</a:t>
            </a: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,</a:t>
            </a:r>
          </a:p>
          <a:p>
            <a:pPr marL="0" indent="0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M&amp;S Food Hall - London.</a:t>
            </a:r>
            <a:endParaRPr lang="en-US" sz="1750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AEB2468B-4E54-14BC-FAA8-3D34F10761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05332" y="974638"/>
            <a:ext cx="6096000" cy="5872843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0B2EF21D-1430-BF6F-B6A1-0F217108E9F5}"/>
              </a:ext>
            </a:extLst>
          </p:cNvPr>
          <p:cNvSpPr txBox="1"/>
          <p:nvPr/>
        </p:nvSpPr>
        <p:spPr>
          <a:xfrm>
            <a:off x="390194" y="7024823"/>
            <a:ext cx="12954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Effective job analysis ensures that recruitment processes are aligned with organisational needs and increases the likelihood of selecting suitable candidates.</a:t>
            </a:r>
            <a:endParaRPr lang="en-GB" dirty="0"/>
          </a:p>
        </p:txBody>
      </p:sp>
    </p:spTree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2C5AFF9D-6090-709A-529D-E7FEE44E26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3309" y="6750487"/>
            <a:ext cx="9117925" cy="711897"/>
          </a:xfrm>
          <a:prstGeom prst="rect">
            <a:avLst/>
          </a:prstGeom>
        </p:spPr>
      </p:pic>
      <p:sp>
        <p:nvSpPr>
          <p:cNvPr id="2" name="Shape 0"/>
          <p:cNvSpPr/>
          <p:nvPr/>
        </p:nvSpPr>
        <p:spPr>
          <a:xfrm>
            <a:off x="793790" y="997148"/>
            <a:ext cx="860941" cy="426244"/>
          </a:xfrm>
          <a:prstGeom prst="roundRect">
            <a:avLst>
              <a:gd name="adj" fmla="val 38315"/>
            </a:avLst>
          </a:prstGeom>
          <a:solidFill>
            <a:srgbClr val="DDEEE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929878" y="1065133"/>
            <a:ext cx="588764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STEP 2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793790" y="1514118"/>
            <a:ext cx="567059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Job Description</a:t>
            </a:r>
            <a:endParaRPr lang="en-US" sz="4450" dirty="0"/>
          </a:p>
        </p:txBody>
      </p:sp>
      <p:sp>
        <p:nvSpPr>
          <p:cNvPr id="5" name="Shape 3"/>
          <p:cNvSpPr/>
          <p:nvPr/>
        </p:nvSpPr>
        <p:spPr>
          <a:xfrm>
            <a:off x="793790" y="2563058"/>
            <a:ext cx="6407944" cy="2093714"/>
          </a:xfrm>
          <a:prstGeom prst="roundRect">
            <a:avLst>
              <a:gd name="adj" fmla="val 6988"/>
            </a:avLst>
          </a:prstGeom>
          <a:solidFill>
            <a:srgbClr val="FAFFFA"/>
          </a:solidFill>
          <a:ln w="30480">
            <a:solidFill>
              <a:srgbClr val="CED9C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763310" y="2563058"/>
            <a:ext cx="121920" cy="2093714"/>
          </a:xfrm>
          <a:prstGeom prst="roundRect">
            <a:avLst>
              <a:gd name="adj" fmla="val 167442"/>
            </a:avLst>
          </a:prstGeom>
          <a:solidFill>
            <a:srgbClr val="43895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142524" y="2820353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Job Title</a:t>
            </a:r>
            <a:endParaRPr lang="en-US" sz="2200" dirty="0"/>
          </a:p>
        </p:txBody>
      </p:sp>
      <p:sp>
        <p:nvSpPr>
          <p:cNvPr id="8" name="Text 6"/>
          <p:cNvSpPr/>
          <p:nvPr/>
        </p:nvSpPr>
        <p:spPr>
          <a:xfrm>
            <a:off x="1142524" y="3310771"/>
            <a:ext cx="5801916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Customer Service Team Leader — M&amp;S Food Hall</a:t>
            </a:r>
            <a:endParaRPr lang="en-US" sz="1750" dirty="0"/>
          </a:p>
        </p:txBody>
      </p:sp>
      <p:sp>
        <p:nvSpPr>
          <p:cNvPr id="9" name="Shape 7"/>
          <p:cNvSpPr/>
          <p:nvPr/>
        </p:nvSpPr>
        <p:spPr>
          <a:xfrm>
            <a:off x="7428548" y="2563058"/>
            <a:ext cx="6408063" cy="2093714"/>
          </a:xfrm>
          <a:prstGeom prst="roundRect">
            <a:avLst>
              <a:gd name="adj" fmla="val 6988"/>
            </a:avLst>
          </a:prstGeom>
          <a:solidFill>
            <a:srgbClr val="FAFFFA"/>
          </a:solidFill>
          <a:ln w="30480">
            <a:solidFill>
              <a:srgbClr val="CED9C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7398067" y="2563058"/>
            <a:ext cx="121920" cy="2093714"/>
          </a:xfrm>
          <a:prstGeom prst="roundRect">
            <a:avLst>
              <a:gd name="adj" fmla="val 167442"/>
            </a:avLst>
          </a:prstGeom>
          <a:solidFill>
            <a:srgbClr val="43895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7777282" y="2820353"/>
            <a:ext cx="2940963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Key Responsibilities</a:t>
            </a:r>
            <a:endParaRPr lang="en-US" sz="2200" dirty="0"/>
          </a:p>
        </p:txBody>
      </p:sp>
      <p:sp>
        <p:nvSpPr>
          <p:cNvPr id="12" name="Text 10"/>
          <p:cNvSpPr/>
          <p:nvPr/>
        </p:nvSpPr>
        <p:spPr>
          <a:xfrm>
            <a:off x="7777282" y="3310771"/>
            <a:ext cx="5802035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Lead a team of 8–12 colleagues, manage daily operations, resolve customer complaints, monitor KPIs and report to Store Manager.</a:t>
            </a:r>
            <a:endParaRPr lang="en-US" sz="1750" dirty="0"/>
          </a:p>
        </p:txBody>
      </p:sp>
      <p:sp>
        <p:nvSpPr>
          <p:cNvPr id="13" name="Shape 11"/>
          <p:cNvSpPr/>
          <p:nvPr/>
        </p:nvSpPr>
        <p:spPr>
          <a:xfrm>
            <a:off x="793790" y="4883587"/>
            <a:ext cx="6407944" cy="1730812"/>
          </a:xfrm>
          <a:prstGeom prst="roundRect">
            <a:avLst>
              <a:gd name="adj" fmla="val 8453"/>
            </a:avLst>
          </a:prstGeom>
          <a:solidFill>
            <a:srgbClr val="FAFFFA"/>
          </a:solidFill>
          <a:ln w="30480">
            <a:solidFill>
              <a:srgbClr val="CED9C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763310" y="4883587"/>
            <a:ext cx="121920" cy="1730812"/>
          </a:xfrm>
          <a:prstGeom prst="roundRect">
            <a:avLst>
              <a:gd name="adj" fmla="val 167442"/>
            </a:avLst>
          </a:prstGeom>
          <a:solidFill>
            <a:srgbClr val="43895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1142524" y="5140881"/>
            <a:ext cx="2896076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Working Conditions</a:t>
            </a:r>
            <a:endParaRPr lang="en-US" sz="2200" dirty="0"/>
          </a:p>
        </p:txBody>
      </p:sp>
      <p:sp>
        <p:nvSpPr>
          <p:cNvPr id="16" name="Text 14"/>
          <p:cNvSpPr/>
          <p:nvPr/>
        </p:nvSpPr>
        <p:spPr>
          <a:xfrm>
            <a:off x="1142524" y="5631299"/>
            <a:ext cx="5801916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Full-time, 37.5 hrs/week. Shift-based including weekends. Based in-store.</a:t>
            </a:r>
            <a:endParaRPr lang="en-US" sz="1750" dirty="0"/>
          </a:p>
        </p:txBody>
      </p:sp>
      <p:sp>
        <p:nvSpPr>
          <p:cNvPr id="17" name="Shape 15"/>
          <p:cNvSpPr/>
          <p:nvPr/>
        </p:nvSpPr>
        <p:spPr>
          <a:xfrm>
            <a:off x="7428548" y="4883587"/>
            <a:ext cx="6408063" cy="1730812"/>
          </a:xfrm>
          <a:prstGeom prst="roundRect">
            <a:avLst>
              <a:gd name="adj" fmla="val 8453"/>
            </a:avLst>
          </a:prstGeom>
          <a:solidFill>
            <a:srgbClr val="FAFFFA"/>
          </a:solidFill>
          <a:ln w="30480">
            <a:solidFill>
              <a:srgbClr val="CED9C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7398067" y="4883587"/>
            <a:ext cx="121920" cy="1730812"/>
          </a:xfrm>
          <a:prstGeom prst="roundRect">
            <a:avLst>
              <a:gd name="adj" fmla="val 167442"/>
            </a:avLst>
          </a:prstGeom>
          <a:solidFill>
            <a:srgbClr val="43895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7777282" y="5140881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Salary &amp; Benefits</a:t>
            </a:r>
            <a:endParaRPr lang="en-US" sz="2200" dirty="0"/>
          </a:p>
        </p:txBody>
      </p:sp>
      <p:sp>
        <p:nvSpPr>
          <p:cNvPr id="20" name="Text 18"/>
          <p:cNvSpPr/>
          <p:nvPr/>
        </p:nvSpPr>
        <p:spPr>
          <a:xfrm>
            <a:off x="7777282" y="5631299"/>
            <a:ext cx="5802035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Competitive salary + M&amp;S staff discount, pension scheme and wellbeing support.</a:t>
            </a:r>
            <a:endParaRPr lang="en-US" sz="1750" dirty="0"/>
          </a:p>
        </p:txBody>
      </p:sp>
      <p:sp>
        <p:nvSpPr>
          <p:cNvPr id="21" name="Text 19"/>
          <p:cNvSpPr/>
          <p:nvPr/>
        </p:nvSpPr>
        <p:spPr>
          <a:xfrm>
            <a:off x="793791" y="6869549"/>
            <a:ext cx="8944570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A clear job description reduces role ambiguity and improves retention (CIPD, 2022).</a:t>
            </a:r>
            <a:endParaRPr lang="en-US" sz="1750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Shape 7">
            <a:extLst>
              <a:ext uri="{FF2B5EF4-FFF2-40B4-BE49-F238E27FC236}">
                <a16:creationId xmlns:a16="http://schemas.microsoft.com/office/drawing/2014/main" id="{EC5C380F-794D-A71F-3122-109281DDE9BC}"/>
              </a:ext>
            </a:extLst>
          </p:cNvPr>
          <p:cNvSpPr/>
          <p:nvPr/>
        </p:nvSpPr>
        <p:spPr>
          <a:xfrm>
            <a:off x="10867942" y="2549452"/>
            <a:ext cx="3008948" cy="4332310"/>
          </a:xfrm>
          <a:prstGeom prst="roundRect">
            <a:avLst>
              <a:gd name="adj" fmla="val 6785"/>
            </a:avLst>
          </a:prstGeom>
          <a:solidFill>
            <a:srgbClr val="E8F3E8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B822AA0C-0464-3E3B-C23C-8565D3A51B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2309" y="2161996"/>
            <a:ext cx="5092065" cy="100847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BBB27FD-AAD8-8192-68B0-1701759271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309" y="6985251"/>
            <a:ext cx="13164580" cy="890019"/>
          </a:xfrm>
          <a:prstGeom prst="rect">
            <a:avLst/>
          </a:prstGeom>
        </p:spPr>
      </p:pic>
      <p:sp>
        <p:nvSpPr>
          <p:cNvPr id="2" name="Shape 0"/>
          <p:cNvSpPr/>
          <p:nvPr/>
        </p:nvSpPr>
        <p:spPr>
          <a:xfrm>
            <a:off x="793790" y="736082"/>
            <a:ext cx="863798" cy="426244"/>
          </a:xfrm>
          <a:prstGeom prst="roundRect">
            <a:avLst>
              <a:gd name="adj" fmla="val 38315"/>
            </a:avLst>
          </a:prstGeom>
          <a:solidFill>
            <a:srgbClr val="DDEEE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929878" y="765721"/>
            <a:ext cx="591622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STEP 3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771915" y="1330740"/>
            <a:ext cx="5959793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00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Person Specification</a:t>
            </a:r>
            <a:endParaRPr lang="en-US" sz="4000" dirty="0"/>
          </a:p>
        </p:txBody>
      </p:sp>
      <p:sp>
        <p:nvSpPr>
          <p:cNvPr id="5" name="Text 3"/>
          <p:cNvSpPr/>
          <p:nvPr/>
        </p:nvSpPr>
        <p:spPr>
          <a:xfrm>
            <a:off x="793790" y="3127446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Essential Criteria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771915" y="3531511"/>
            <a:ext cx="5841898" cy="18379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600" b="1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Experience</a:t>
            </a:r>
            <a:r>
              <a:rPr lang="en-US" sz="1600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 - minimum 2 years in retail supervision</a:t>
            </a:r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600" b="1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Communication</a:t>
            </a:r>
            <a:r>
              <a:rPr lang="en-US" sz="1600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 - strong interpersonal and team interaction skills</a:t>
            </a:r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600" b="1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Leadership -</a:t>
            </a:r>
            <a:r>
              <a:rPr lang="en-US" sz="1600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 ability to manage and motivate a team</a:t>
            </a:r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600" b="1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Customer focus -</a:t>
            </a:r>
            <a:r>
              <a:rPr lang="en-US" sz="1600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 commitment to service excellence</a:t>
            </a:r>
            <a:endParaRPr lang="en-US" sz="1600" dirty="0">
              <a:latin typeface="Nobile" panose="020B060402020202020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732701" y="5593284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Desirable Criteria</a:t>
            </a:r>
            <a:endParaRPr lang="en-US" sz="2200" dirty="0"/>
          </a:p>
        </p:txBody>
      </p:sp>
      <p:sp>
        <p:nvSpPr>
          <p:cNvPr id="8" name="Text 6"/>
          <p:cNvSpPr/>
          <p:nvPr/>
        </p:nvSpPr>
        <p:spPr>
          <a:xfrm>
            <a:off x="760130" y="6010148"/>
            <a:ext cx="6244709" cy="8051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600" b="1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Qualification -</a:t>
            </a:r>
            <a:r>
              <a:rPr lang="en-US" sz="160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 NVQ Level 3 in Management (or equivalent)</a:t>
            </a:r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600" b="1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Systems -</a:t>
            </a:r>
            <a:r>
              <a:rPr lang="en-US" sz="160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 experience with stock </a:t>
            </a: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management systems</a:t>
            </a:r>
            <a:endParaRPr lang="en-US" sz="1750" dirty="0"/>
          </a:p>
        </p:txBody>
      </p:sp>
      <p:sp>
        <p:nvSpPr>
          <p:cNvPr id="9" name="Shape 7"/>
          <p:cNvSpPr/>
          <p:nvPr/>
        </p:nvSpPr>
        <p:spPr>
          <a:xfrm>
            <a:off x="7492128" y="2581054"/>
            <a:ext cx="3008948" cy="4332310"/>
          </a:xfrm>
          <a:prstGeom prst="roundRect">
            <a:avLst>
              <a:gd name="adj" fmla="val 6785"/>
            </a:avLst>
          </a:prstGeom>
          <a:solidFill>
            <a:srgbClr val="E8F3E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7764157" y="2549452"/>
            <a:ext cx="2555319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Framework</a:t>
            </a:r>
            <a:endParaRPr lang="en-US" sz="2200" dirty="0"/>
          </a:p>
        </p:txBody>
      </p:sp>
      <p:sp>
        <p:nvSpPr>
          <p:cNvPr id="11" name="Text 9"/>
          <p:cNvSpPr/>
          <p:nvPr/>
        </p:nvSpPr>
        <p:spPr>
          <a:xfrm>
            <a:off x="7811989" y="3098439"/>
            <a:ext cx="2513089" cy="3685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ts val="2850"/>
              </a:lnSpc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Based on Rodger's (1952) Seven-Point Plan:</a:t>
            </a:r>
          </a:p>
          <a:p>
            <a:pPr marL="742950" lvl="1" indent="-285750">
              <a:lnSpc>
                <a:spcPts val="2850"/>
              </a:lnSpc>
              <a:buFont typeface="Courier New" panose="02070309020205020404" pitchFamily="49" charset="0"/>
              <a:buChar char="o"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 physical</a:t>
            </a:r>
          </a:p>
          <a:p>
            <a:pPr marL="742950" lvl="1" indent="-285750">
              <a:lnSpc>
                <a:spcPts val="2850"/>
              </a:lnSpc>
              <a:buFont typeface="Courier New" panose="02070309020205020404" pitchFamily="49" charset="0"/>
              <a:buChar char="o"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 attainments</a:t>
            </a:r>
          </a:p>
          <a:p>
            <a:pPr marL="742950" lvl="1" indent="-285750">
              <a:lnSpc>
                <a:spcPts val="2850"/>
              </a:lnSpc>
              <a:buFont typeface="Courier New" panose="02070309020205020404" pitchFamily="49" charset="0"/>
              <a:buChar char="o"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 intelligence</a:t>
            </a:r>
          </a:p>
          <a:p>
            <a:pPr marL="742950" lvl="1" indent="-285750">
              <a:lnSpc>
                <a:spcPts val="2850"/>
              </a:lnSpc>
              <a:buFont typeface="Courier New" panose="02070309020205020404" pitchFamily="49" charset="0"/>
              <a:buChar char="o"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aptitudes</a:t>
            </a:r>
          </a:p>
          <a:p>
            <a:pPr marL="742950" lvl="1" indent="-285750">
              <a:lnSpc>
                <a:spcPts val="2850"/>
              </a:lnSpc>
              <a:buFont typeface="Courier New" panose="02070309020205020404" pitchFamily="49" charset="0"/>
              <a:buChar char="o"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 interests</a:t>
            </a:r>
          </a:p>
          <a:p>
            <a:pPr marL="742950" lvl="1" indent="-285750">
              <a:lnSpc>
                <a:spcPts val="2850"/>
              </a:lnSpc>
              <a:buFont typeface="Courier New" panose="02070309020205020404" pitchFamily="49" charset="0"/>
              <a:buChar char="o"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disposition</a:t>
            </a:r>
          </a:p>
          <a:p>
            <a:pPr marL="742950" lvl="1" indent="-285750">
              <a:lnSpc>
                <a:spcPts val="2850"/>
              </a:lnSpc>
              <a:buFont typeface="Courier New" panose="02070309020205020404" pitchFamily="49" charset="0"/>
              <a:buChar char="o"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circumstances</a:t>
            </a:r>
            <a:endParaRPr lang="en-US" sz="1750" dirty="0"/>
          </a:p>
        </p:txBody>
      </p:sp>
      <p:sp>
        <p:nvSpPr>
          <p:cNvPr id="12" name="Shape 10"/>
          <p:cNvSpPr/>
          <p:nvPr/>
        </p:nvSpPr>
        <p:spPr>
          <a:xfrm>
            <a:off x="16107209" y="4092784"/>
            <a:ext cx="248656" cy="80788"/>
          </a:xfrm>
          <a:prstGeom prst="roundRect">
            <a:avLst>
              <a:gd name="adj" fmla="val 6785"/>
            </a:avLst>
          </a:prstGeom>
          <a:solidFill>
            <a:srgbClr val="E8F3E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11062098" y="2597677"/>
            <a:ext cx="2110978" cy="7086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Equal Opportunities</a:t>
            </a:r>
            <a:endParaRPr lang="en-US" sz="2200" dirty="0"/>
          </a:p>
        </p:txBody>
      </p:sp>
      <p:sp>
        <p:nvSpPr>
          <p:cNvPr id="14" name="Text 12"/>
          <p:cNvSpPr/>
          <p:nvPr/>
        </p:nvSpPr>
        <p:spPr>
          <a:xfrm>
            <a:off x="11062097" y="3346355"/>
            <a:ext cx="2555319" cy="2688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All criteria comply with the Equality Act 2010, ensuring fair, objective and non-discriminatory selection practices (ACAS, 2021).</a:t>
            </a:r>
            <a:endParaRPr lang="en-US" sz="175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CD6FB3C-DF70-B1C9-4D3F-0B6B51178BED}"/>
              </a:ext>
            </a:extLst>
          </p:cNvPr>
          <p:cNvSpPr txBox="1"/>
          <p:nvPr/>
        </p:nvSpPr>
        <p:spPr>
          <a:xfrm>
            <a:off x="724737" y="7018442"/>
            <a:ext cx="12567285" cy="800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600" b="1" i="1" dirty="0">
                <a:latin typeface="Nobile" panose="020B0604020202020204" charset="0"/>
              </a:rPr>
              <a:t>A well-defined person specification ensures that recruitment decisions are objective, consistent and aligned with organisational requirements, reducing the risk of poor selection.</a:t>
            </a:r>
            <a:endParaRPr lang="en-GB" sz="1600" b="1" i="1" dirty="0">
              <a:latin typeface="Nobile" panose="020B060402020202020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A05A6C2-02A7-492B-8C18-015AB0B46241}"/>
              </a:ext>
            </a:extLst>
          </p:cNvPr>
          <p:cNvSpPr txBox="1"/>
          <p:nvPr/>
        </p:nvSpPr>
        <p:spPr>
          <a:xfrm>
            <a:off x="771915" y="2222149"/>
            <a:ext cx="4761923" cy="800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600" dirty="0">
                <a:latin typeface="Nobile" panose="020B0604020202020204" charset="0"/>
              </a:rPr>
              <a:t>This specification is used during shortlisting and selection to assess candidate suitability.</a:t>
            </a:r>
            <a:endParaRPr lang="en-GB" sz="1600" dirty="0">
              <a:latin typeface="Nobile" panose="020B0604020202020204" charset="0"/>
            </a:endParaRP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8E321477-9D46-ADDA-5D50-DCA0BE98D6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29132" y="2396625"/>
            <a:ext cx="815099" cy="701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3FB0F5D9-1B98-C558-E421-07F212B661A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24700" y="2406834"/>
            <a:ext cx="876376" cy="693480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06110DE6-3BAF-DC51-BAFE-F9F9B9D5175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21076" y="3010913"/>
            <a:ext cx="893720" cy="479961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76DBFF1D-DF07-89BA-131F-28462802AB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3785" y="7086459"/>
            <a:ext cx="13131922" cy="711897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833795" y="538837"/>
            <a:ext cx="1022866" cy="343614"/>
          </a:xfrm>
          <a:prstGeom prst="roundRect">
            <a:avLst>
              <a:gd name="adj" fmla="val 40400"/>
            </a:avLst>
          </a:prstGeom>
          <a:solidFill>
            <a:srgbClr val="DDEEE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>
            <a:off x="909399" y="543877"/>
            <a:ext cx="791647" cy="2281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20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STEPS 4–6</a:t>
            </a:r>
            <a:endParaRPr lang="en-US" sz="1200" dirty="0"/>
          </a:p>
        </p:txBody>
      </p:sp>
      <p:sp>
        <p:nvSpPr>
          <p:cNvPr id="5" name="Text 2"/>
          <p:cNvSpPr/>
          <p:nvPr/>
        </p:nvSpPr>
        <p:spPr>
          <a:xfrm>
            <a:off x="753785" y="1018430"/>
            <a:ext cx="5530811" cy="1204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700"/>
              </a:lnSpc>
              <a:buNone/>
            </a:pPr>
            <a:r>
              <a:rPr lang="en-US" sz="375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Recruitment Process at Marks &amp; Spencer</a:t>
            </a:r>
            <a:endParaRPr lang="en-US" sz="375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3790" y="2270195"/>
            <a:ext cx="963930" cy="1156811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1957328" y="2364372"/>
            <a:ext cx="2409944" cy="30122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85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Advertise</a:t>
            </a:r>
            <a:endParaRPr lang="en-US" sz="1850" dirty="0"/>
          </a:p>
        </p:txBody>
      </p:sp>
      <p:sp>
        <p:nvSpPr>
          <p:cNvPr id="8" name="Text 4"/>
          <p:cNvSpPr/>
          <p:nvPr/>
        </p:nvSpPr>
        <p:spPr>
          <a:xfrm>
            <a:off x="1921549" y="2646430"/>
            <a:ext cx="5187910" cy="6575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50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Vacancies are advertised via the M&amp;S careers portal,</a:t>
            </a:r>
          </a:p>
          <a:p>
            <a:pPr marL="0" indent="0" algn="l">
              <a:lnSpc>
                <a:spcPts val="2200"/>
              </a:lnSpc>
              <a:buNone/>
            </a:pPr>
            <a:r>
              <a:rPr lang="en-US" sz="150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 LinkedIn and internal job boards.</a:t>
            </a:r>
            <a:endParaRPr lang="en-US" sz="1500" dirty="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3790" y="3427006"/>
            <a:ext cx="963930" cy="1355527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1957328" y="3423832"/>
            <a:ext cx="2409944" cy="30122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85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Shortlist</a:t>
            </a:r>
            <a:endParaRPr lang="en-US" sz="1850" dirty="0"/>
          </a:p>
        </p:txBody>
      </p:sp>
      <p:sp>
        <p:nvSpPr>
          <p:cNvPr id="11" name="Text 6"/>
          <p:cNvSpPr/>
          <p:nvPr/>
        </p:nvSpPr>
        <p:spPr>
          <a:xfrm>
            <a:off x="1921549" y="3776017"/>
            <a:ext cx="6428661" cy="5705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50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CVs are screened against the person specification and anonymised to reduce bias (CIPD, 2022).</a:t>
            </a:r>
            <a:endParaRPr lang="en-US" sz="1500" dirty="0"/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3790" y="4758332"/>
            <a:ext cx="963930" cy="1156811"/>
          </a:xfrm>
          <a:prstGeom prst="rect">
            <a:avLst/>
          </a:prstGeom>
        </p:spPr>
      </p:pic>
      <p:sp>
        <p:nvSpPr>
          <p:cNvPr id="13" name="Text 7"/>
          <p:cNvSpPr/>
          <p:nvPr/>
        </p:nvSpPr>
        <p:spPr>
          <a:xfrm>
            <a:off x="1856661" y="4818648"/>
            <a:ext cx="2409944" cy="30122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85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Interview</a:t>
            </a:r>
            <a:endParaRPr lang="en-US" sz="1850" dirty="0"/>
          </a:p>
        </p:txBody>
      </p:sp>
      <p:sp>
        <p:nvSpPr>
          <p:cNvPr id="14" name="Text 8"/>
          <p:cNvSpPr/>
          <p:nvPr/>
        </p:nvSpPr>
        <p:spPr>
          <a:xfrm>
            <a:off x="1856661" y="5163978"/>
            <a:ext cx="6428661" cy="285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50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Structured competency-based interviews with standardised scoring.</a:t>
            </a:r>
            <a:endParaRPr lang="en-US" sz="1500" dirty="0"/>
          </a:p>
        </p:txBody>
      </p:sp>
      <p:pic>
        <p:nvPicPr>
          <p:cNvPr id="15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3790" y="5861328"/>
            <a:ext cx="963930" cy="1156811"/>
          </a:xfrm>
          <a:prstGeom prst="rect">
            <a:avLst/>
          </a:prstGeom>
        </p:spPr>
      </p:pic>
      <p:sp>
        <p:nvSpPr>
          <p:cNvPr id="16" name="Text 9"/>
          <p:cNvSpPr/>
          <p:nvPr/>
        </p:nvSpPr>
        <p:spPr>
          <a:xfrm>
            <a:off x="1957328" y="5841329"/>
            <a:ext cx="2409944" cy="30122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85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Offer</a:t>
            </a:r>
            <a:endParaRPr lang="en-US" sz="1850" dirty="0"/>
          </a:p>
        </p:txBody>
      </p:sp>
      <p:sp>
        <p:nvSpPr>
          <p:cNvPr id="17" name="Text 10"/>
          <p:cNvSpPr/>
          <p:nvPr/>
        </p:nvSpPr>
        <p:spPr>
          <a:xfrm>
            <a:off x="1971020" y="6142557"/>
            <a:ext cx="6428661" cy="63365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50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A conditional offer is made, followed by reference checks, </a:t>
            </a:r>
          </a:p>
          <a:p>
            <a:pPr marL="0" indent="0" algn="l">
              <a:lnSpc>
                <a:spcPts val="2200"/>
              </a:lnSpc>
              <a:buNone/>
            </a:pPr>
            <a:r>
              <a:rPr lang="en-US" sz="150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right-to-work verification and onboarding.</a:t>
            </a:r>
            <a:endParaRPr lang="en-US" sz="15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04AA366-4701-B182-61E5-9515ED3D2A94}"/>
              </a:ext>
            </a:extLst>
          </p:cNvPr>
          <p:cNvSpPr txBox="1"/>
          <p:nvPr/>
        </p:nvSpPr>
        <p:spPr>
          <a:xfrm>
            <a:off x="1839516" y="7105988"/>
            <a:ext cx="1191077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i="1" dirty="0">
                <a:latin typeface="Nobile" panose="020B0604020202020204" charset="0"/>
              </a:rPr>
              <a:t>A structured recruitment process ensures fairness, reduces bias and increases the likelihood of selecting candidates who meet organisational requirements.</a:t>
            </a:r>
            <a:endParaRPr lang="en-GB" sz="1600" i="1" dirty="0">
              <a:latin typeface="Nobile" panose="020B0604020202020204" charset="0"/>
            </a:endParaRPr>
          </a:p>
        </p:txBody>
      </p:sp>
      <p:pic>
        <p:nvPicPr>
          <p:cNvPr id="23" name="Picture 22" descr="7 stages of Human Resources Selection process from applicant until job offer">
            <a:extLst>
              <a:ext uri="{FF2B5EF4-FFF2-40B4-BE49-F238E27FC236}">
                <a16:creationId xmlns:a16="http://schemas.microsoft.com/office/drawing/2014/main" id="{3DBB6AE4-D91B-3515-316B-A076B432294A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8509917" y="1058332"/>
            <a:ext cx="5811314" cy="5731510"/>
          </a:xfrm>
          <a:prstGeom prst="rect">
            <a:avLst/>
          </a:prstGeom>
          <a:solidFill>
            <a:srgbClr val="000000"/>
          </a:solidFill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106F6678-8313-80BE-BA7E-26E752571A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5992" y="5755005"/>
            <a:ext cx="5249467" cy="1556622"/>
          </a:xfrm>
          <a:prstGeom prst="rect">
            <a:avLst/>
          </a:prstGeom>
        </p:spPr>
      </p:pic>
      <p:sp>
        <p:nvSpPr>
          <p:cNvPr id="2" name="Text 0"/>
          <p:cNvSpPr/>
          <p:nvPr/>
        </p:nvSpPr>
        <p:spPr>
          <a:xfrm>
            <a:off x="793790" y="851297"/>
            <a:ext cx="11726704" cy="6734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300"/>
              </a:lnSpc>
              <a:buNone/>
            </a:pPr>
            <a:r>
              <a:rPr lang="en-US" sz="420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Identifying Learning &amp; Development Needs</a:t>
            </a:r>
            <a:endParaRPr lang="en-US" sz="4200" dirty="0"/>
          </a:p>
        </p:txBody>
      </p:sp>
      <p:sp>
        <p:nvSpPr>
          <p:cNvPr id="4" name="Text 1"/>
          <p:cNvSpPr/>
          <p:nvPr/>
        </p:nvSpPr>
        <p:spPr>
          <a:xfrm>
            <a:off x="8481060" y="1996737"/>
            <a:ext cx="3727252" cy="3365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The New Team Leader: Alex</a:t>
            </a:r>
            <a:endParaRPr lang="en-US" sz="2100" dirty="0"/>
          </a:p>
        </p:txBody>
      </p:sp>
      <p:sp>
        <p:nvSpPr>
          <p:cNvPr id="5" name="Text 2"/>
          <p:cNvSpPr/>
          <p:nvPr/>
        </p:nvSpPr>
        <p:spPr>
          <a:xfrm>
            <a:off x="8481060" y="2577702"/>
            <a:ext cx="5657850" cy="30001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ct val="150000"/>
              </a:lnSpc>
            </a:pPr>
            <a:r>
              <a:rPr lang="en-US" sz="1600" dirty="0">
                <a:latin typeface="Nobile" panose="020B0604020202020204" charset="0"/>
              </a:rPr>
              <a:t>Alex joins M&amp;S with strong customer service experience but limited formal leadership training. A Training Needs Analysis (TNA) identifies key development gaps:</a:t>
            </a:r>
          </a:p>
          <a:p>
            <a:pPr marL="742950" lvl="1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1600" b="1" dirty="0">
                <a:latin typeface="Nobile" panose="020B0604020202020204" charset="0"/>
              </a:rPr>
              <a:t>Leadership -</a:t>
            </a:r>
            <a:r>
              <a:rPr lang="en-US" sz="1600" dirty="0">
                <a:latin typeface="Nobile" panose="020B0604020202020204" charset="0"/>
              </a:rPr>
              <a:t> people management and conflict resolution</a:t>
            </a:r>
          </a:p>
          <a:p>
            <a:pPr marL="742950" lvl="1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1600" b="1" dirty="0">
                <a:latin typeface="Nobile" panose="020B0604020202020204" charset="0"/>
              </a:rPr>
              <a:t>Performance -</a:t>
            </a:r>
            <a:r>
              <a:rPr lang="en-US" sz="1600" dirty="0">
                <a:latin typeface="Nobile" panose="020B0604020202020204" charset="0"/>
              </a:rPr>
              <a:t> monitoring KPIs and reporting</a:t>
            </a:r>
          </a:p>
          <a:p>
            <a:pPr marL="742950" lvl="1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1600" b="1" dirty="0">
                <a:latin typeface="Nobile" panose="020B0604020202020204" charset="0"/>
              </a:rPr>
              <a:t>Compliance -</a:t>
            </a:r>
            <a:r>
              <a:rPr lang="en-US" sz="1600" dirty="0">
                <a:latin typeface="Nobile" panose="020B0604020202020204" charset="0"/>
              </a:rPr>
              <a:t> food safety (Level 2)</a:t>
            </a:r>
          </a:p>
          <a:p>
            <a:pPr marL="742950" lvl="1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1600" b="1" dirty="0">
                <a:latin typeface="Nobile" panose="020B0604020202020204" charset="0"/>
              </a:rPr>
              <a:t>Systems -</a:t>
            </a:r>
            <a:r>
              <a:rPr lang="en-US" sz="1600" dirty="0">
                <a:latin typeface="Nobile" panose="020B0604020202020204" charset="0"/>
              </a:rPr>
              <a:t> digital stock management</a:t>
            </a:r>
          </a:p>
        </p:txBody>
      </p:sp>
      <p:sp>
        <p:nvSpPr>
          <p:cNvPr id="7" name="Text 4"/>
          <p:cNvSpPr/>
          <p:nvPr/>
        </p:nvSpPr>
        <p:spPr>
          <a:xfrm>
            <a:off x="8832294" y="5862160"/>
            <a:ext cx="5249466" cy="1449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600"/>
              </a:lnSpc>
            </a:pPr>
            <a:r>
              <a:rPr lang="en-US" sz="1600" dirty="0">
                <a:latin typeface="Nobile" panose="020B0604020202020204" charset="0"/>
              </a:rPr>
              <a:t>TNA aligns individual development with organisational strategy, supporting effective performance and long-term capability building (Noe, 2020).</a:t>
            </a:r>
            <a:endParaRPr lang="en-US" sz="1650" dirty="0">
              <a:latin typeface="Nobile" panose="020B060402020202020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AB31407-A6CF-A01C-8667-98A24750AA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3789" y="1729025"/>
            <a:ext cx="7452955" cy="5334977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hape 10"/>
          <p:cNvSpPr/>
          <p:nvPr/>
        </p:nvSpPr>
        <p:spPr>
          <a:xfrm>
            <a:off x="436346" y="5114722"/>
            <a:ext cx="7259854" cy="2161545"/>
          </a:xfrm>
          <a:prstGeom prst="roundRect">
            <a:avLst>
              <a:gd name="adj" fmla="val 7165"/>
            </a:avLst>
          </a:prstGeom>
          <a:solidFill>
            <a:srgbClr val="E8F3E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476274" y="2449991"/>
            <a:ext cx="7259854" cy="2445264"/>
          </a:xfrm>
          <a:prstGeom prst="roundRect">
            <a:avLst>
              <a:gd name="adj" fmla="val 7165"/>
            </a:avLst>
          </a:prstGeom>
          <a:solidFill>
            <a:srgbClr val="E8F3E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" name="Shape 0"/>
          <p:cNvSpPr/>
          <p:nvPr/>
        </p:nvSpPr>
        <p:spPr>
          <a:xfrm>
            <a:off x="793790" y="953333"/>
            <a:ext cx="1530548" cy="426244"/>
          </a:xfrm>
          <a:prstGeom prst="roundRect">
            <a:avLst>
              <a:gd name="adj" fmla="val 38315"/>
            </a:avLst>
          </a:prstGeom>
          <a:solidFill>
            <a:srgbClr val="DDEEE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929878" y="1021318"/>
            <a:ext cx="1258372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L&amp;D THEORY 1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793790" y="1470303"/>
            <a:ext cx="8661202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Behaviourist Learning Theory</a:t>
            </a:r>
            <a:endParaRPr lang="en-US" sz="4450" dirty="0"/>
          </a:p>
        </p:txBody>
      </p:sp>
      <p:sp>
        <p:nvSpPr>
          <p:cNvPr id="5" name="Text 3"/>
          <p:cNvSpPr/>
          <p:nvPr/>
        </p:nvSpPr>
        <p:spPr>
          <a:xfrm>
            <a:off x="770632" y="2530674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Core Principle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793788" y="2918733"/>
            <a:ext cx="6624826" cy="1976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Behaviourist learning theory suggests that learning occurs through stimulus, response and reinforcement, where </a:t>
            </a:r>
            <a:r>
              <a:rPr lang="en-US" sz="1750" dirty="0" err="1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behaviour</a:t>
            </a: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 is shaped through rewards or consequences that encourage the repetition of desired actions (Skinner, 1953; Pavlov, 1927).</a:t>
            </a:r>
            <a:endParaRPr lang="en-US" sz="1750" dirty="0"/>
          </a:p>
        </p:txBody>
      </p:sp>
      <p:sp>
        <p:nvSpPr>
          <p:cNvPr id="7" name="Text 5"/>
          <p:cNvSpPr/>
          <p:nvPr/>
        </p:nvSpPr>
        <p:spPr>
          <a:xfrm>
            <a:off x="793790" y="5181179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Application at M&amp;S</a:t>
            </a:r>
            <a:endParaRPr lang="en-US" sz="2200" dirty="0"/>
          </a:p>
        </p:txBody>
      </p:sp>
      <p:sp>
        <p:nvSpPr>
          <p:cNvPr id="8" name="Text 6"/>
          <p:cNvSpPr/>
          <p:nvPr/>
        </p:nvSpPr>
        <p:spPr>
          <a:xfrm>
            <a:off x="793789" y="5587214"/>
            <a:ext cx="6244709" cy="14667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Structured induction </a:t>
            </a:r>
            <a:r>
              <a:rPr lang="en-US" sz="1750" dirty="0" err="1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programme</a:t>
            </a: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 with clear milestones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Positive reinforcement through performance bonuses</a:t>
            </a:r>
            <a:endParaRPr lang="en-US" sz="175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Repetitive mandatory compliance training (e.g. food safety e-learning)</a:t>
            </a:r>
            <a:endParaRPr lang="en-US" sz="1750" dirty="0"/>
          </a:p>
        </p:txBody>
      </p:sp>
      <p:pic>
        <p:nvPicPr>
          <p:cNvPr id="3074" name="Picture 2" descr="Skinner box or operant conditioning chamber experiment outline diagram">
            <a:extLst>
              <a:ext uri="{FF2B5EF4-FFF2-40B4-BE49-F238E27FC236}">
                <a16:creationId xmlns:a16="http://schemas.microsoft.com/office/drawing/2014/main" id="{CF981E1C-86C2-5A4E-23BB-825D61EB49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5797" y="2449992"/>
            <a:ext cx="5885741" cy="4826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3D7F3D4-369D-1F44-09AB-D148DB3A40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9769" y="5608381"/>
            <a:ext cx="7260965" cy="1982798"/>
          </a:xfrm>
          <a:prstGeom prst="rect">
            <a:avLst/>
          </a:prstGeom>
        </p:spPr>
      </p:pic>
      <p:sp>
        <p:nvSpPr>
          <p:cNvPr id="5" name="Shape 7">
            <a:extLst>
              <a:ext uri="{FF2B5EF4-FFF2-40B4-BE49-F238E27FC236}">
                <a16:creationId xmlns:a16="http://schemas.microsoft.com/office/drawing/2014/main" id="{F7E1A0E4-BB0E-3745-DE79-5E3F15082475}"/>
              </a:ext>
            </a:extLst>
          </p:cNvPr>
          <p:cNvSpPr/>
          <p:nvPr/>
        </p:nvSpPr>
        <p:spPr>
          <a:xfrm>
            <a:off x="7030880" y="2683329"/>
            <a:ext cx="7259854" cy="2601685"/>
          </a:xfrm>
          <a:prstGeom prst="roundRect">
            <a:avLst>
              <a:gd name="adj" fmla="val 7165"/>
            </a:avLst>
          </a:prstGeom>
          <a:solidFill>
            <a:srgbClr val="E8F3E8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050" name="Picture 2" descr="An overview of the Information Processing Model">
            <a:extLst>
              <a:ext uri="{FF2B5EF4-FFF2-40B4-BE49-F238E27FC236}">
                <a16:creationId xmlns:a16="http://schemas.microsoft.com/office/drawing/2014/main" id="{9CB4ED04-BF37-38D9-F0D3-1E501275A6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071" y="2683328"/>
            <a:ext cx="6172200" cy="4907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hape 0"/>
          <p:cNvSpPr/>
          <p:nvPr/>
        </p:nvSpPr>
        <p:spPr>
          <a:xfrm>
            <a:off x="793790" y="953333"/>
            <a:ext cx="1562338" cy="426244"/>
          </a:xfrm>
          <a:prstGeom prst="roundRect">
            <a:avLst>
              <a:gd name="adj" fmla="val 38315"/>
            </a:avLst>
          </a:prstGeom>
          <a:solidFill>
            <a:srgbClr val="DDEEE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929878" y="1021318"/>
            <a:ext cx="1290161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L&amp;D THEORY 2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793790" y="1470303"/>
            <a:ext cx="8103513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Cognitivist Learning Theory</a:t>
            </a:r>
            <a:endParaRPr lang="en-US" sz="4450" dirty="0"/>
          </a:p>
        </p:txBody>
      </p:sp>
      <p:sp>
        <p:nvSpPr>
          <p:cNvPr id="11" name="Text 9"/>
          <p:cNvSpPr/>
          <p:nvPr/>
        </p:nvSpPr>
        <p:spPr>
          <a:xfrm>
            <a:off x="7599521" y="2746058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Core Principle</a:t>
            </a:r>
            <a:endParaRPr lang="en-US" sz="2200" dirty="0"/>
          </a:p>
        </p:txBody>
      </p:sp>
      <p:sp>
        <p:nvSpPr>
          <p:cNvPr id="12" name="Text 10"/>
          <p:cNvSpPr/>
          <p:nvPr/>
        </p:nvSpPr>
        <p:spPr>
          <a:xfrm>
            <a:off x="7599521" y="3327202"/>
            <a:ext cx="6244709" cy="19578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Cognitivist learning theory focuses on internal mental processes such as thinking, memory and problem-solving. It suggests that learners actively process information and construct knowledge through understanding rather than simple repetition (Piaget, 1952).</a:t>
            </a:r>
            <a:endParaRPr lang="en-US" sz="1750" dirty="0"/>
          </a:p>
        </p:txBody>
      </p:sp>
      <p:sp>
        <p:nvSpPr>
          <p:cNvPr id="13" name="Text 11"/>
          <p:cNvSpPr/>
          <p:nvPr/>
        </p:nvSpPr>
        <p:spPr>
          <a:xfrm>
            <a:off x="7599521" y="5639498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Application at M&amp;S</a:t>
            </a:r>
            <a:endParaRPr lang="en-US" sz="2200" dirty="0"/>
          </a:p>
        </p:txBody>
      </p:sp>
      <p:sp>
        <p:nvSpPr>
          <p:cNvPr id="14" name="Text 12"/>
          <p:cNvSpPr/>
          <p:nvPr/>
        </p:nvSpPr>
        <p:spPr>
          <a:xfrm>
            <a:off x="7599520" y="6125775"/>
            <a:ext cx="6244709" cy="14654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>
              <a:lnSpc>
                <a:spcPts val="2850"/>
              </a:lnSpc>
              <a:buSzPct val="100000"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In organisations such as M&amp;S, this approach supports leadership development through problem-solving exercises, training workshops and reflective learning activities.</a:t>
            </a:r>
            <a:endParaRPr lang="en-US" sz="175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C7A3EAC-3544-2766-8E89-A187909841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5254" y="4151358"/>
            <a:ext cx="7398765" cy="3419807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6298305" y="470824"/>
            <a:ext cx="1565196" cy="426244"/>
          </a:xfrm>
          <a:prstGeom prst="roundRect">
            <a:avLst>
              <a:gd name="adj" fmla="val 38315"/>
            </a:avLst>
          </a:prstGeom>
          <a:solidFill>
            <a:srgbClr val="DDEEE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>
            <a:off x="6416278" y="538809"/>
            <a:ext cx="1293019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40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L&amp;D THEORY 3</a:t>
            </a:r>
            <a:endParaRPr lang="en-US" sz="1400" dirty="0"/>
          </a:p>
        </p:txBody>
      </p:sp>
      <p:sp>
        <p:nvSpPr>
          <p:cNvPr id="5" name="Text 2"/>
          <p:cNvSpPr/>
          <p:nvPr/>
        </p:nvSpPr>
        <p:spPr>
          <a:xfrm>
            <a:off x="6280190" y="911650"/>
            <a:ext cx="75564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320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Humanist &amp; Experiential Learning</a:t>
            </a:r>
            <a:endParaRPr lang="en-US" sz="3200" dirty="0"/>
          </a:p>
        </p:txBody>
      </p:sp>
      <p:sp>
        <p:nvSpPr>
          <p:cNvPr id="6" name="Shape 3"/>
          <p:cNvSpPr/>
          <p:nvPr/>
        </p:nvSpPr>
        <p:spPr>
          <a:xfrm>
            <a:off x="6211032" y="1701158"/>
            <a:ext cx="7398765" cy="2241577"/>
          </a:xfrm>
          <a:prstGeom prst="roundRect">
            <a:avLst>
              <a:gd name="adj" fmla="val 5021"/>
            </a:avLst>
          </a:prstGeom>
          <a:solidFill>
            <a:srgbClr val="E8F3E8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8" name="Text 5"/>
          <p:cNvSpPr/>
          <p:nvPr/>
        </p:nvSpPr>
        <p:spPr>
          <a:xfrm>
            <a:off x="6280190" y="1817437"/>
            <a:ext cx="3993952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Humanist (Maslow, Rogers)</a:t>
            </a:r>
            <a:endParaRPr lang="en-US" sz="2200" dirty="0"/>
          </a:p>
        </p:txBody>
      </p:sp>
      <p:sp>
        <p:nvSpPr>
          <p:cNvPr id="9" name="Text 6"/>
          <p:cNvSpPr/>
          <p:nvPr/>
        </p:nvSpPr>
        <p:spPr>
          <a:xfrm>
            <a:off x="6280190" y="2343790"/>
            <a:ext cx="7329607" cy="15806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Humanist learning theory </a:t>
            </a:r>
            <a:r>
              <a:rPr lang="en-US" sz="1750" dirty="0" err="1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emphasises</a:t>
            </a: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 personal growth, self-development and learner autonomy. According to Rogers (1969),</a:t>
            </a:r>
          </a:p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and Maslow (1943), individuals learn most effectively when they feel supported, motivated and able to achieve their potential.</a:t>
            </a:r>
            <a:endParaRPr lang="en-US" sz="1750" dirty="0"/>
          </a:p>
        </p:txBody>
      </p:sp>
      <p:sp>
        <p:nvSpPr>
          <p:cNvPr id="12" name="Text 9"/>
          <p:cNvSpPr/>
          <p:nvPr/>
        </p:nvSpPr>
        <p:spPr>
          <a:xfrm>
            <a:off x="6298305" y="4156027"/>
            <a:ext cx="3568541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Kolb's Experiential Cycle</a:t>
            </a:r>
            <a:endParaRPr lang="en-US" sz="2200" dirty="0"/>
          </a:p>
        </p:txBody>
      </p:sp>
      <p:sp>
        <p:nvSpPr>
          <p:cNvPr id="13" name="Text 10"/>
          <p:cNvSpPr/>
          <p:nvPr/>
        </p:nvSpPr>
        <p:spPr>
          <a:xfrm>
            <a:off x="6211032" y="4531849"/>
            <a:ext cx="7207210" cy="3033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Experiential learning, proposed by Kolb (1984), suggests that learning occurs through a four-stage cycle of:</a:t>
            </a:r>
          </a:p>
          <a:p>
            <a:pPr marL="742950" lvl="1" indent="-285750">
              <a:lnSpc>
                <a:spcPts val="2850"/>
              </a:lnSpc>
              <a:buFont typeface="Courier New" panose="02070309020205020404" pitchFamily="49" charset="0"/>
              <a:buChar char="o"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Experience</a:t>
            </a:r>
          </a:p>
          <a:p>
            <a:pPr marL="742950" lvl="1" indent="-285750">
              <a:lnSpc>
                <a:spcPts val="2850"/>
              </a:lnSpc>
              <a:buFont typeface="Courier New" panose="02070309020205020404" pitchFamily="49" charset="0"/>
              <a:buChar char="o"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Reflection</a:t>
            </a:r>
          </a:p>
          <a:p>
            <a:pPr marL="742950" lvl="1" indent="-285750">
              <a:lnSpc>
                <a:spcPts val="2850"/>
              </a:lnSpc>
              <a:buFont typeface="Courier New" panose="02070309020205020404" pitchFamily="49" charset="0"/>
              <a:buChar char="o"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Conceptualization</a:t>
            </a:r>
          </a:p>
          <a:p>
            <a:pPr marL="742950" lvl="1" indent="-285750">
              <a:lnSpc>
                <a:spcPts val="2850"/>
              </a:lnSpc>
              <a:buFont typeface="Courier New" panose="02070309020205020404" pitchFamily="49" charset="0"/>
              <a:buChar char="o"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Experimentation. </a:t>
            </a:r>
          </a:p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In the workplace, this allows employees to develop skills through practical experience.</a:t>
            </a:r>
            <a:endParaRPr lang="en-US" sz="1750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A275073-484B-A2F1-DE2E-A009923F861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043" y="1181100"/>
            <a:ext cx="4985658" cy="638398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hape 7">
            <a:extLst>
              <a:ext uri="{FF2B5EF4-FFF2-40B4-BE49-F238E27FC236}">
                <a16:creationId xmlns:a16="http://schemas.microsoft.com/office/drawing/2014/main" id="{2E518521-F91E-92A9-FCF2-FD1B366BC0E9}"/>
              </a:ext>
            </a:extLst>
          </p:cNvPr>
          <p:cNvSpPr/>
          <p:nvPr/>
        </p:nvSpPr>
        <p:spPr>
          <a:xfrm>
            <a:off x="9454243" y="3616533"/>
            <a:ext cx="4382368" cy="2601685"/>
          </a:xfrm>
          <a:prstGeom prst="roundRect">
            <a:avLst>
              <a:gd name="adj" fmla="val 7165"/>
            </a:avLst>
          </a:prstGeom>
          <a:solidFill>
            <a:srgbClr val="E8F3E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7">
            <a:extLst>
              <a:ext uri="{FF2B5EF4-FFF2-40B4-BE49-F238E27FC236}">
                <a16:creationId xmlns:a16="http://schemas.microsoft.com/office/drawing/2014/main" id="{2C22C6EA-6D80-9FD8-0204-55CD45744861}"/>
              </a:ext>
            </a:extLst>
          </p:cNvPr>
          <p:cNvSpPr/>
          <p:nvPr/>
        </p:nvSpPr>
        <p:spPr>
          <a:xfrm>
            <a:off x="4893129" y="3655125"/>
            <a:ext cx="4217891" cy="2582389"/>
          </a:xfrm>
          <a:prstGeom prst="roundRect">
            <a:avLst>
              <a:gd name="adj" fmla="val 7165"/>
            </a:avLst>
          </a:prstGeom>
          <a:solidFill>
            <a:srgbClr val="E8F3E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7">
            <a:extLst>
              <a:ext uri="{FF2B5EF4-FFF2-40B4-BE49-F238E27FC236}">
                <a16:creationId xmlns:a16="http://schemas.microsoft.com/office/drawing/2014/main" id="{464EE6DD-3D1D-981B-CDF4-966F7B95801C}"/>
              </a:ext>
            </a:extLst>
          </p:cNvPr>
          <p:cNvSpPr/>
          <p:nvPr/>
        </p:nvSpPr>
        <p:spPr>
          <a:xfrm>
            <a:off x="707570" y="3635829"/>
            <a:ext cx="3842336" cy="2601685"/>
          </a:xfrm>
          <a:prstGeom prst="roundRect">
            <a:avLst>
              <a:gd name="adj" fmla="val 7165"/>
            </a:avLst>
          </a:prstGeom>
          <a:solidFill>
            <a:srgbClr val="E8F3E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" name="Text 0"/>
          <p:cNvSpPr/>
          <p:nvPr/>
        </p:nvSpPr>
        <p:spPr>
          <a:xfrm>
            <a:off x="1304092" y="511551"/>
            <a:ext cx="11100911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Comparing the Three L&amp;D Approaches</a:t>
            </a:r>
            <a:endParaRPr lang="en-US" sz="4450" dirty="0"/>
          </a:p>
        </p:txBody>
      </p:sp>
      <p:sp>
        <p:nvSpPr>
          <p:cNvPr id="4" name="Text 1"/>
          <p:cNvSpPr/>
          <p:nvPr/>
        </p:nvSpPr>
        <p:spPr>
          <a:xfrm>
            <a:off x="755690" y="3850981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Behaviourist</a:t>
            </a:r>
            <a:endParaRPr lang="en-US" sz="2200" dirty="0"/>
          </a:p>
        </p:txBody>
      </p:sp>
      <p:sp>
        <p:nvSpPr>
          <p:cNvPr id="5" name="Text 2"/>
          <p:cNvSpPr/>
          <p:nvPr/>
        </p:nvSpPr>
        <p:spPr>
          <a:xfrm>
            <a:off x="793791" y="4313039"/>
            <a:ext cx="3680238" cy="18028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850"/>
              </a:lnSpc>
              <a:buNone/>
            </a:pPr>
            <a:r>
              <a:rPr lang="en-US" sz="160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Best for: compliance, induction, procedural tasks. Measurable, structured, reward-driven. If a </a:t>
            </a:r>
            <a:r>
              <a:rPr lang="en-US" sz="1600" dirty="0" err="1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behaviour</a:t>
            </a:r>
            <a:r>
              <a:rPr lang="en-US" sz="160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 is rewarded, people are more likely to repeat it.</a:t>
            </a:r>
            <a:endParaRPr lang="en-US" sz="1600" dirty="0"/>
          </a:p>
        </p:txBody>
      </p:sp>
      <p:sp>
        <p:nvSpPr>
          <p:cNvPr id="7" name="Text 3"/>
          <p:cNvSpPr/>
          <p:nvPr/>
        </p:nvSpPr>
        <p:spPr>
          <a:xfrm>
            <a:off x="4952405" y="3822621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Cognitivist</a:t>
            </a:r>
            <a:endParaRPr lang="en-US" sz="2200" dirty="0"/>
          </a:p>
        </p:txBody>
      </p:sp>
      <p:sp>
        <p:nvSpPr>
          <p:cNvPr id="8" name="Text 4"/>
          <p:cNvSpPr/>
          <p:nvPr/>
        </p:nvSpPr>
        <p:spPr>
          <a:xfrm>
            <a:off x="4952405" y="4287602"/>
            <a:ext cx="4158615" cy="18537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60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Best for: leadership skills, analytical thinking, and knowledge transfer. Learning involves processing information through memory, reasoning and problem-solving</a:t>
            </a:r>
            <a:endParaRPr lang="en-US" sz="1600" dirty="0"/>
          </a:p>
        </p:txBody>
      </p:sp>
      <p:sp>
        <p:nvSpPr>
          <p:cNvPr id="10" name="Text 5"/>
          <p:cNvSpPr/>
          <p:nvPr/>
        </p:nvSpPr>
        <p:spPr>
          <a:xfrm>
            <a:off x="9525000" y="3833276"/>
            <a:ext cx="3477458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405449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Humanist / Experiential</a:t>
            </a:r>
            <a:endParaRPr lang="en-US" sz="2200" dirty="0"/>
          </a:p>
        </p:txBody>
      </p:sp>
      <p:sp>
        <p:nvSpPr>
          <p:cNvPr id="11" name="Text 6"/>
          <p:cNvSpPr/>
          <p:nvPr/>
        </p:nvSpPr>
        <p:spPr>
          <a:xfrm>
            <a:off x="9583954" y="4313038"/>
            <a:ext cx="4158615" cy="15023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60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Best for: personal growth, self-awareness, leadership development. People learn best when they actively experience something and reflect on it</a:t>
            </a:r>
            <a:r>
              <a:rPr lang="en-US" sz="1750" dirty="0">
                <a:solidFill>
                  <a:srgbClr val="405449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.</a:t>
            </a:r>
            <a:endParaRPr lang="en-US" sz="1750" dirty="0"/>
          </a:p>
        </p:txBody>
      </p:sp>
      <p:sp>
        <p:nvSpPr>
          <p:cNvPr id="12" name="Shape 7"/>
          <p:cNvSpPr/>
          <p:nvPr/>
        </p:nvSpPr>
        <p:spPr>
          <a:xfrm>
            <a:off x="707570" y="6276106"/>
            <a:ext cx="13129041" cy="1326713"/>
          </a:xfrm>
          <a:prstGeom prst="roundRect">
            <a:avLst>
              <a:gd name="adj" fmla="val 15387"/>
            </a:avLst>
          </a:prstGeom>
          <a:solidFill>
            <a:srgbClr val="CCE6D1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3" name="Image 3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6142" y="6681545"/>
            <a:ext cx="283488" cy="226814"/>
          </a:xfrm>
          <a:prstGeom prst="rect">
            <a:avLst/>
          </a:prstGeom>
        </p:spPr>
      </p:pic>
      <p:sp>
        <p:nvSpPr>
          <p:cNvPr id="14" name="Text 8"/>
          <p:cNvSpPr/>
          <p:nvPr/>
        </p:nvSpPr>
        <p:spPr>
          <a:xfrm>
            <a:off x="1411164" y="6625609"/>
            <a:ext cx="12078891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Key Insight:</a:t>
            </a:r>
            <a:r>
              <a:rPr lang="en-US" sz="1600" dirty="0">
                <a:solidFill>
                  <a:srgbClr val="000000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 M&amp;S should adopt a </a:t>
            </a:r>
            <a:r>
              <a:rPr lang="en-US" sz="1600" b="1" dirty="0">
                <a:solidFill>
                  <a:srgbClr val="000000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blended approach</a:t>
            </a:r>
            <a:r>
              <a:rPr lang="en-US" sz="1600" dirty="0">
                <a:solidFill>
                  <a:srgbClr val="000000"/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, combining all three theories to address Alex's diverse development needs effectively.</a:t>
            </a:r>
            <a:endParaRPr lang="en-US" sz="1600" dirty="0"/>
          </a:p>
        </p:txBody>
      </p:sp>
      <p:pic>
        <p:nvPicPr>
          <p:cNvPr id="1034" name="Picture 10" descr="The mechanics of the Pavlov's dog experiment - conditioned response in psychology. Classical conditioning or respondent conditioning for learning new stimulus. Made in vector.">
            <a:extLst>
              <a:ext uri="{FF2B5EF4-FFF2-40B4-BE49-F238E27FC236}">
                <a16:creationId xmlns:a16="http://schemas.microsoft.com/office/drawing/2014/main" id="{C33A0A91-AFC3-2226-D852-1BEEDEF927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190" y="1368955"/>
            <a:ext cx="3777715" cy="2170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Information Processing Theory: How the Brain Stores Memory | Free Resource  Pack">
            <a:extLst>
              <a:ext uri="{FF2B5EF4-FFF2-40B4-BE49-F238E27FC236}">
                <a16:creationId xmlns:a16="http://schemas.microsoft.com/office/drawing/2014/main" id="{5C789E93-F701-8C11-7939-4A5994A901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2405" y="1397315"/>
            <a:ext cx="4158615" cy="2170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8E0C1D6-5324-596B-35E8-C0A09A83EC8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54244" y="1397314"/>
            <a:ext cx="4288326" cy="2135999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Brand-New M&amp;S Pantheon Oxford Street Foodhall Revealed | Marks &amp; Spencer">
            <a:extLst>
              <a:ext uri="{FF2B5EF4-FFF2-40B4-BE49-F238E27FC236}">
                <a16:creationId xmlns:a16="http://schemas.microsoft.com/office/drawing/2014/main" id="{7EE4A23B-16EC-FBC0-53F4-E21E4B56EC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307" y="268605"/>
            <a:ext cx="6439673" cy="7692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 0"/>
          <p:cNvSpPr/>
          <p:nvPr/>
        </p:nvSpPr>
        <p:spPr>
          <a:xfrm>
            <a:off x="8721090" y="850998"/>
            <a:ext cx="5387102" cy="6734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300"/>
              </a:lnSpc>
              <a:buNone/>
            </a:pPr>
            <a:r>
              <a:rPr lang="en-US" sz="4200" b="1" dirty="0">
                <a:solidFill>
                  <a:schemeClr val="accent6">
                    <a:lumMod val="50000"/>
                  </a:schemeClr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Conclusion</a:t>
            </a:r>
            <a:endParaRPr lang="en-US" sz="42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Shape 1"/>
          <p:cNvSpPr/>
          <p:nvPr/>
        </p:nvSpPr>
        <p:spPr>
          <a:xfrm>
            <a:off x="6848949" y="1728042"/>
            <a:ext cx="484823" cy="484823"/>
          </a:xfrm>
          <a:prstGeom prst="roundRect">
            <a:avLst>
              <a:gd name="adj" fmla="val 40002"/>
            </a:avLst>
          </a:prstGeom>
          <a:solidFill>
            <a:schemeClr val="accent5">
              <a:lumMod val="50000"/>
            </a:schemeClr>
          </a:solidFill>
          <a:ln/>
        </p:spPr>
        <p:txBody>
          <a:bodyPr/>
          <a:lstStyle/>
          <a:p>
            <a:endParaRPr lang="en-GB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Text 2"/>
          <p:cNvSpPr/>
          <p:nvPr/>
        </p:nvSpPr>
        <p:spPr>
          <a:xfrm>
            <a:off x="7704951" y="1812278"/>
            <a:ext cx="4444960" cy="3365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b="1" dirty="0">
                <a:solidFill>
                  <a:schemeClr val="accent6">
                    <a:lumMod val="50000"/>
                  </a:schemeClr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Structured Recruitment Drives Performance</a:t>
            </a:r>
            <a:endParaRPr lang="en-US" sz="21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Text 3"/>
          <p:cNvSpPr/>
          <p:nvPr/>
        </p:nvSpPr>
        <p:spPr>
          <a:xfrm>
            <a:off x="7709595" y="2281878"/>
            <a:ext cx="5387102" cy="10083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50" dirty="0">
                <a:solidFill>
                  <a:schemeClr val="accent6">
                    <a:lumMod val="50000"/>
                  </a:schemeClr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A rigorous process, from job analysis to selection, ensures M&amp;S appoints suitable candidates, reducing turnover and enhancing performance.</a:t>
            </a:r>
            <a:endParaRPr lang="en-US" sz="165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Shape 4"/>
          <p:cNvSpPr/>
          <p:nvPr/>
        </p:nvSpPr>
        <p:spPr>
          <a:xfrm>
            <a:off x="6848950" y="3525440"/>
            <a:ext cx="484823" cy="484823"/>
          </a:xfrm>
          <a:prstGeom prst="roundRect">
            <a:avLst>
              <a:gd name="adj" fmla="val 40002"/>
            </a:avLst>
          </a:prstGeom>
          <a:solidFill>
            <a:schemeClr val="accent5">
              <a:lumMod val="50000"/>
            </a:schemeClr>
          </a:solidFill>
          <a:ln/>
        </p:spPr>
        <p:txBody>
          <a:bodyPr/>
          <a:lstStyle/>
          <a:p>
            <a:endParaRPr lang="en-GB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Text 5"/>
          <p:cNvSpPr/>
          <p:nvPr/>
        </p:nvSpPr>
        <p:spPr>
          <a:xfrm>
            <a:off x="7539038" y="3525440"/>
            <a:ext cx="5948361" cy="3365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b="1" dirty="0">
                <a:solidFill>
                  <a:schemeClr val="accent6">
                    <a:lumMod val="50000"/>
                  </a:schemeClr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Learning &amp; Development as a Strategic Function</a:t>
            </a:r>
            <a:endParaRPr lang="en-US" sz="21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Text 6"/>
          <p:cNvSpPr/>
          <p:nvPr/>
        </p:nvSpPr>
        <p:spPr>
          <a:xfrm>
            <a:off x="7539039" y="4048675"/>
            <a:ext cx="6348233" cy="10083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50" dirty="0">
                <a:solidFill>
                  <a:schemeClr val="accent6">
                    <a:lumMod val="50000"/>
                  </a:schemeClr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Identifying Alex’s training needs and applying </a:t>
            </a:r>
            <a:r>
              <a:rPr lang="en-US" sz="1650" dirty="0" err="1">
                <a:solidFill>
                  <a:schemeClr val="accent6">
                    <a:lumMod val="50000"/>
                  </a:schemeClr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Behaviourist</a:t>
            </a:r>
            <a:r>
              <a:rPr lang="en-US" sz="1650" dirty="0">
                <a:solidFill>
                  <a:schemeClr val="accent6">
                    <a:lumMod val="50000"/>
                  </a:schemeClr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, Cognitivist, and Humanist approaches enables targeted, effective development.</a:t>
            </a:r>
            <a:endParaRPr lang="en-US" sz="165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Shape 7"/>
          <p:cNvSpPr/>
          <p:nvPr/>
        </p:nvSpPr>
        <p:spPr>
          <a:xfrm>
            <a:off x="6848950" y="5403770"/>
            <a:ext cx="484823" cy="484823"/>
          </a:xfrm>
          <a:prstGeom prst="roundRect">
            <a:avLst>
              <a:gd name="adj" fmla="val 40002"/>
            </a:avLst>
          </a:prstGeom>
          <a:solidFill>
            <a:schemeClr val="accent5">
              <a:lumMod val="50000"/>
            </a:schemeClr>
          </a:solidFill>
          <a:ln/>
        </p:spPr>
        <p:txBody>
          <a:bodyPr/>
          <a:lstStyle/>
          <a:p>
            <a:endParaRPr lang="en-GB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Text 8"/>
          <p:cNvSpPr/>
          <p:nvPr/>
        </p:nvSpPr>
        <p:spPr>
          <a:xfrm>
            <a:off x="7539039" y="5477887"/>
            <a:ext cx="5171121" cy="3365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b="1" dirty="0">
                <a:solidFill>
                  <a:schemeClr val="accent6">
                    <a:lumMod val="50000"/>
                  </a:schemeClr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Balancing Teamwork and Accountability</a:t>
            </a:r>
            <a:endParaRPr lang="en-US" sz="21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Text 9"/>
          <p:cNvSpPr/>
          <p:nvPr/>
        </p:nvSpPr>
        <p:spPr>
          <a:xfrm>
            <a:off x="7522100" y="5979859"/>
            <a:ext cx="6382109" cy="10083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50" dirty="0">
                <a:solidFill>
                  <a:schemeClr val="accent6">
                    <a:lumMod val="50000"/>
                  </a:schemeClr>
                </a:solidFill>
                <a:latin typeface="Nobile" pitchFamily="34" charset="0"/>
                <a:ea typeface="Nobile" pitchFamily="34" charset="-122"/>
                <a:cs typeface="Nobile" pitchFamily="34" charset="-120"/>
              </a:rPr>
              <a:t>Effective HR practices ensure a balance between collaboration and individual responsibility, supporting organisational success.</a:t>
            </a:r>
            <a:endParaRPr lang="en-US" sz="165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2000">
              <a:schemeClr val="accent6">
                <a:lumMod val="60000"/>
                <a:lumOff val="4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721043"/>
            <a:ext cx="567059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3B4540"/>
                </a:solidFill>
                <a:latin typeface="Fraunces Extra Bold" pitchFamily="34" charset="0"/>
                <a:ea typeface="Fraunces Extra Bold" pitchFamily="34" charset="-122"/>
                <a:cs typeface="Fraunces Extra Bold" pitchFamily="34" charset="-120"/>
              </a:rPr>
              <a:t>References</a:t>
            </a:r>
            <a:endParaRPr lang="en-US" sz="4450" dirty="0"/>
          </a:p>
        </p:txBody>
      </p:sp>
      <p:sp>
        <p:nvSpPr>
          <p:cNvPr id="3" name="Shape 1"/>
          <p:cNvSpPr/>
          <p:nvPr/>
        </p:nvSpPr>
        <p:spPr>
          <a:xfrm>
            <a:off x="763310" y="1852970"/>
            <a:ext cx="60960" cy="1512570"/>
          </a:xfrm>
          <a:prstGeom prst="rect">
            <a:avLst/>
          </a:prstGeom>
          <a:solidFill>
            <a:srgbClr val="438951"/>
          </a:solidFill>
          <a:ln/>
        </p:spPr>
        <p:txBody>
          <a:bodyPr/>
          <a:lstStyle/>
          <a:p>
            <a:endParaRPr lang="en-GB" sz="1600">
              <a:latin typeface="Nobile" panose="020B060402020202020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1112045" y="1852970"/>
            <a:ext cx="3870841" cy="1451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850"/>
              </a:lnSpc>
            </a:pPr>
            <a:r>
              <a:rPr lang="en-US" sz="1400" dirty="0">
                <a:latin typeface="Nobile" panose="020B0604020202020204" charset="0"/>
              </a:rPr>
              <a:t>ACAS (2021) </a:t>
            </a:r>
            <a:r>
              <a:rPr lang="en-US" sz="1400" i="1" dirty="0">
                <a:latin typeface="Nobile" panose="020B0604020202020204" charset="0"/>
              </a:rPr>
              <a:t>Recruitment and selection.</a:t>
            </a:r>
            <a:r>
              <a:rPr lang="en-US" sz="1400" dirty="0">
                <a:latin typeface="Nobile" panose="020B0604020202020204" charset="0"/>
              </a:rPr>
              <a:t> Available at: </a:t>
            </a:r>
            <a:r>
              <a:rPr lang="en-US" sz="1400" dirty="0">
                <a:solidFill>
                  <a:srgbClr val="0070C0"/>
                </a:solidFill>
                <a:latin typeface="Nobile" panose="020B060402020202020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https://www.acas.org.uk/recruitment</a:t>
            </a:r>
            <a:br>
              <a:rPr lang="en-US" sz="1400" dirty="0">
                <a:latin typeface="Nobile" panose="020B0604020202020204" charset="0"/>
              </a:rPr>
            </a:br>
            <a:r>
              <a:rPr lang="en-US" sz="1400" dirty="0">
                <a:latin typeface="Nobile" panose="020B0604020202020204" charset="0"/>
              </a:rPr>
              <a:t>(Accessed: 11 March 2026)</a:t>
            </a:r>
          </a:p>
        </p:txBody>
      </p:sp>
      <p:sp>
        <p:nvSpPr>
          <p:cNvPr id="5" name="Shape 3"/>
          <p:cNvSpPr/>
          <p:nvPr/>
        </p:nvSpPr>
        <p:spPr>
          <a:xfrm>
            <a:off x="5205413" y="1852970"/>
            <a:ext cx="60960" cy="1512570"/>
          </a:xfrm>
          <a:prstGeom prst="rect">
            <a:avLst/>
          </a:prstGeom>
          <a:solidFill>
            <a:srgbClr val="438951"/>
          </a:solidFill>
          <a:ln/>
        </p:spPr>
        <p:txBody>
          <a:bodyPr/>
          <a:lstStyle/>
          <a:p>
            <a:endParaRPr lang="en-GB" sz="1600">
              <a:latin typeface="Nobile" panose="020B060402020202020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5523667" y="1883450"/>
            <a:ext cx="3870841" cy="1451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400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Armstrong, M. and Taylor, S. (2020) </a:t>
            </a:r>
            <a:r>
              <a:rPr lang="en-US" sz="1400" i="1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Armstrong's handbook of human resource management practice</a:t>
            </a:r>
            <a:r>
              <a:rPr lang="en-US" sz="1400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. 15th </a:t>
            </a:r>
            <a:r>
              <a:rPr lang="en-US" sz="1400" dirty="0" err="1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edn</a:t>
            </a:r>
            <a:r>
              <a:rPr lang="en-US" sz="1400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. London: Kogan Page.</a:t>
            </a:r>
            <a:endParaRPr lang="en-US" sz="1400" dirty="0">
              <a:latin typeface="Nobile" panose="020B0604020202020204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9647515" y="1852970"/>
            <a:ext cx="60960" cy="1512570"/>
          </a:xfrm>
          <a:prstGeom prst="rect">
            <a:avLst/>
          </a:prstGeom>
          <a:solidFill>
            <a:srgbClr val="438951"/>
          </a:solidFill>
          <a:ln/>
        </p:spPr>
        <p:txBody>
          <a:bodyPr/>
          <a:lstStyle/>
          <a:p>
            <a:endParaRPr lang="en-GB" sz="1600">
              <a:latin typeface="Nobile" panose="020B060402020202020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763310" y="3758208"/>
            <a:ext cx="45719" cy="1451610"/>
          </a:xfrm>
          <a:prstGeom prst="rect">
            <a:avLst/>
          </a:prstGeom>
          <a:solidFill>
            <a:srgbClr val="438951"/>
          </a:solidFill>
          <a:ln/>
        </p:spPr>
        <p:txBody>
          <a:bodyPr/>
          <a:lstStyle/>
          <a:p>
            <a:endParaRPr lang="en-GB" sz="1600">
              <a:latin typeface="Nobile" panose="020B060402020202020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9996250" y="1891529"/>
            <a:ext cx="3621780" cy="1451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400" dirty="0">
                <a:latin typeface="Nobile" panose="020B0604020202020204" charset="0"/>
              </a:rPr>
              <a:t>CIPD (2022) </a:t>
            </a:r>
            <a:r>
              <a:rPr lang="en-US" sz="1400" i="1" dirty="0">
                <a:latin typeface="Nobile" panose="020B0604020202020204" charset="0"/>
              </a:rPr>
              <a:t>Recruitment: an overview.</a:t>
            </a:r>
            <a:r>
              <a:rPr lang="en-US" sz="1400" dirty="0">
                <a:latin typeface="Nobile" panose="020B0604020202020204" charset="0"/>
              </a:rPr>
              <a:t> London: Chartered Institute of Personnel and Development. Available at: </a:t>
            </a:r>
            <a:r>
              <a:rPr lang="en-US" sz="1400" dirty="0">
                <a:solidFill>
                  <a:srgbClr val="0070C0"/>
                </a:solidFill>
                <a:latin typeface="Nobile" panose="020B060402020202020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https://www.cipd.co.uk</a:t>
            </a:r>
            <a:r>
              <a:rPr lang="en-US" sz="1400" dirty="0">
                <a:solidFill>
                  <a:srgbClr val="0070C0"/>
                </a:solidFill>
                <a:latin typeface="Nobile" panose="020B0604020202020204" charset="0"/>
              </a:rPr>
              <a:t> </a:t>
            </a:r>
            <a:r>
              <a:rPr lang="en-US" sz="1400" dirty="0">
                <a:latin typeface="Nobile" panose="020B0604020202020204" charset="0"/>
              </a:rPr>
              <a:t>(Accessed: 11 March 2026)</a:t>
            </a:r>
          </a:p>
        </p:txBody>
      </p:sp>
      <p:sp>
        <p:nvSpPr>
          <p:cNvPr id="11" name="Shape 9"/>
          <p:cNvSpPr/>
          <p:nvPr/>
        </p:nvSpPr>
        <p:spPr>
          <a:xfrm>
            <a:off x="5205413" y="3691890"/>
            <a:ext cx="45719" cy="1451610"/>
          </a:xfrm>
          <a:prstGeom prst="rect">
            <a:avLst/>
          </a:prstGeom>
          <a:solidFill>
            <a:srgbClr val="438951"/>
          </a:solidFill>
          <a:ln/>
        </p:spPr>
        <p:txBody>
          <a:bodyPr/>
          <a:lstStyle/>
          <a:p>
            <a:endParaRPr lang="en-GB" sz="1600">
              <a:latin typeface="Nobile" panose="020B060402020202020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1077278" y="3758208"/>
            <a:ext cx="3870841" cy="1451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400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Kolb, D.A. (1984) </a:t>
            </a:r>
            <a:r>
              <a:rPr lang="en-US" sz="1400" i="1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Experiential learning: Experience as the source of learning and development</a:t>
            </a:r>
            <a:r>
              <a:rPr lang="en-US" sz="1400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. Englewood Cliffs: Prentice Hall.</a:t>
            </a:r>
            <a:endParaRPr lang="en-US" sz="1400" dirty="0">
              <a:latin typeface="Nobile" panose="020B0604020202020204" charset="0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9647515" y="3758208"/>
            <a:ext cx="60960" cy="1385292"/>
          </a:xfrm>
          <a:prstGeom prst="rect">
            <a:avLst/>
          </a:prstGeom>
          <a:solidFill>
            <a:srgbClr val="438951"/>
          </a:solidFill>
          <a:ln/>
        </p:spPr>
        <p:txBody>
          <a:bodyPr/>
          <a:lstStyle/>
          <a:p>
            <a:endParaRPr lang="en-GB" sz="1600">
              <a:latin typeface="Nobile" panose="020B0604020202020204" charset="0"/>
            </a:endParaRPr>
          </a:p>
        </p:txBody>
      </p:sp>
      <p:sp>
        <p:nvSpPr>
          <p:cNvPr id="15" name="Shape 13"/>
          <p:cNvSpPr/>
          <p:nvPr/>
        </p:nvSpPr>
        <p:spPr>
          <a:xfrm flipH="1">
            <a:off x="732828" y="5544972"/>
            <a:ext cx="71055" cy="965954"/>
          </a:xfrm>
          <a:prstGeom prst="rect">
            <a:avLst/>
          </a:prstGeom>
          <a:solidFill>
            <a:srgbClr val="438951"/>
          </a:solidFill>
          <a:ln/>
        </p:spPr>
        <p:txBody>
          <a:bodyPr/>
          <a:lstStyle/>
          <a:p>
            <a:endParaRPr lang="en-GB" sz="1600">
              <a:latin typeface="Nobile" panose="020B0604020202020204" charset="0"/>
            </a:endParaRPr>
          </a:p>
        </p:txBody>
      </p:sp>
      <p:sp>
        <p:nvSpPr>
          <p:cNvPr id="17" name="Shape 15"/>
          <p:cNvSpPr/>
          <p:nvPr/>
        </p:nvSpPr>
        <p:spPr>
          <a:xfrm>
            <a:off x="5205412" y="5506975"/>
            <a:ext cx="73887" cy="1301519"/>
          </a:xfrm>
          <a:prstGeom prst="rect">
            <a:avLst/>
          </a:prstGeom>
          <a:solidFill>
            <a:srgbClr val="438951"/>
          </a:solidFill>
          <a:ln/>
        </p:spPr>
        <p:txBody>
          <a:bodyPr/>
          <a:lstStyle/>
          <a:p>
            <a:endParaRPr lang="en-GB" sz="1600">
              <a:latin typeface="Nobile" panose="020B0604020202020204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1028279" y="5435071"/>
            <a:ext cx="3912164" cy="1058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400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Noe, R.A. (2020) </a:t>
            </a:r>
            <a:r>
              <a:rPr lang="en-US" sz="1400" i="1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Employee Training and Development.</a:t>
            </a:r>
            <a:r>
              <a:rPr lang="en-US" sz="1400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 8th </a:t>
            </a:r>
            <a:r>
              <a:rPr lang="en-US" sz="1400" dirty="0" err="1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edn</a:t>
            </a:r>
            <a:r>
              <a:rPr lang="en-US" sz="1400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. New York: McGraw-Hill Education.</a:t>
            </a:r>
            <a:endParaRPr lang="en-US" sz="1400" dirty="0">
              <a:latin typeface="Nobile" panose="020B0604020202020204" charset="0"/>
            </a:endParaRPr>
          </a:p>
        </p:txBody>
      </p:sp>
      <p:sp>
        <p:nvSpPr>
          <p:cNvPr id="19" name="Shape 17"/>
          <p:cNvSpPr/>
          <p:nvPr/>
        </p:nvSpPr>
        <p:spPr>
          <a:xfrm flipH="1">
            <a:off x="9685615" y="5450212"/>
            <a:ext cx="45719" cy="1273846"/>
          </a:xfrm>
          <a:prstGeom prst="rect">
            <a:avLst/>
          </a:prstGeom>
          <a:solidFill>
            <a:srgbClr val="438951"/>
          </a:solidFill>
          <a:ln/>
        </p:spPr>
        <p:txBody>
          <a:bodyPr/>
          <a:lstStyle/>
          <a:p>
            <a:endParaRPr lang="en-GB" sz="1600">
              <a:latin typeface="Nobile" panose="020B0604020202020204" charset="0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1028064" y="6810527"/>
            <a:ext cx="3870841" cy="8810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400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Rogers, C. (1969) </a:t>
            </a:r>
            <a:r>
              <a:rPr lang="en-US" sz="1400" i="1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Freedom to Learn.</a:t>
            </a:r>
            <a:r>
              <a:rPr lang="en-US" sz="1400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 Columbus: Merrill. </a:t>
            </a:r>
          </a:p>
          <a:p>
            <a:pPr marL="0" indent="0" algn="l">
              <a:lnSpc>
                <a:spcPts val="2850"/>
              </a:lnSpc>
              <a:buNone/>
            </a:pPr>
            <a:endParaRPr lang="en-US" sz="1600" dirty="0">
              <a:solidFill>
                <a:srgbClr val="405449"/>
              </a:solidFill>
              <a:latin typeface="Nobile" panose="020B0604020202020204" charset="0"/>
              <a:ea typeface="Nobile" pitchFamily="34" charset="-122"/>
              <a:cs typeface="Nobile" pitchFamily="34" charset="-120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D4F68364-D70D-3923-DA1D-4C9DFF4DDBC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08468" y="6965178"/>
            <a:ext cx="45719" cy="909277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D2486808-B5A4-DF11-9220-E05012E3D27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733446" y="6796412"/>
            <a:ext cx="60344" cy="909277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802F8722-2CCE-D01F-5394-0603333F009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26884" y="7102462"/>
            <a:ext cx="52415" cy="740364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B2331E3C-A8C7-7662-23B4-8BB57EFDA0E2}"/>
              </a:ext>
            </a:extLst>
          </p:cNvPr>
          <p:cNvSpPr txBox="1"/>
          <p:nvPr/>
        </p:nvSpPr>
        <p:spPr>
          <a:xfrm>
            <a:off x="5467755" y="7111681"/>
            <a:ext cx="369488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latin typeface="Nobile" panose="020B0604020202020204" charset="0"/>
              </a:rPr>
              <a:t>Skinner, B.F. (1953) </a:t>
            </a:r>
            <a:r>
              <a:rPr lang="en-US" sz="1400" i="1" dirty="0">
                <a:latin typeface="Nobile" panose="020B0604020202020204" charset="0"/>
              </a:rPr>
              <a:t>Science and human </a:t>
            </a:r>
            <a:r>
              <a:rPr lang="en-US" sz="1400" i="1" dirty="0" err="1">
                <a:latin typeface="Nobile" panose="020B0604020202020204" charset="0"/>
              </a:rPr>
              <a:t>behaviour</a:t>
            </a:r>
            <a:r>
              <a:rPr lang="en-US" sz="1400" i="1" dirty="0">
                <a:latin typeface="Nobile" panose="020B0604020202020204" charset="0"/>
              </a:rPr>
              <a:t>.</a:t>
            </a:r>
            <a:r>
              <a:rPr lang="en-US" sz="1400" dirty="0">
                <a:latin typeface="Nobile" panose="020B0604020202020204" charset="0"/>
              </a:rPr>
              <a:t> New York: Macmillan.</a:t>
            </a:r>
            <a:endParaRPr lang="en-GB" sz="1400" dirty="0">
              <a:latin typeface="Nobile" panose="020B060402020202020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AFA93C1-AC7D-1C53-9C7D-0AE590F66521}"/>
              </a:ext>
            </a:extLst>
          </p:cNvPr>
          <p:cNvSpPr txBox="1"/>
          <p:nvPr/>
        </p:nvSpPr>
        <p:spPr>
          <a:xfrm>
            <a:off x="9918592" y="6880119"/>
            <a:ext cx="4264596" cy="7970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400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Torrington, D. et al. (2020) </a:t>
            </a:r>
            <a:r>
              <a:rPr lang="en-US" sz="1400" i="1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Human Resource Management.</a:t>
            </a:r>
            <a:r>
              <a:rPr lang="en-US" sz="1400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 10th </a:t>
            </a:r>
            <a:r>
              <a:rPr lang="en-US" sz="1400" dirty="0" err="1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edn</a:t>
            </a:r>
            <a:r>
              <a:rPr lang="en-US" sz="1400" dirty="0">
                <a:solidFill>
                  <a:srgbClr val="405449"/>
                </a:solidFill>
                <a:latin typeface="Nobile" panose="020B0604020202020204" charset="0"/>
                <a:ea typeface="Nobile" pitchFamily="34" charset="-122"/>
                <a:cs typeface="Nobile" pitchFamily="34" charset="-120"/>
              </a:rPr>
              <a:t>. Harlow: Pearson.</a:t>
            </a:r>
            <a:endParaRPr lang="en-US" sz="1400" dirty="0">
              <a:latin typeface="Nobile" panose="020B0604020202020204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BD5E0E01-D076-5622-E98F-B3514B2C044E}"/>
              </a:ext>
            </a:extLst>
          </p:cNvPr>
          <p:cNvSpPr txBox="1"/>
          <p:nvPr/>
        </p:nvSpPr>
        <p:spPr>
          <a:xfrm>
            <a:off x="9820620" y="3758208"/>
            <a:ext cx="3519823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latin typeface="Nobile" panose="020B0604020202020204" charset="0"/>
              </a:rPr>
              <a:t>Maslow, A.H. (1943) ‘A theory of human motivation’.</a:t>
            </a:r>
            <a:r>
              <a:rPr lang="en-US" sz="1400" i="1" dirty="0">
                <a:latin typeface="Nobile" panose="020B0604020202020204" charset="0"/>
              </a:rPr>
              <a:t> Psychological Review</a:t>
            </a:r>
            <a:r>
              <a:rPr lang="en-US" sz="1400" dirty="0">
                <a:latin typeface="Nobile" panose="020B0604020202020204" charset="0"/>
              </a:rPr>
              <a:t>, 50(4), pp.370–396.</a:t>
            </a:r>
            <a:endParaRPr lang="en-GB" sz="1400" dirty="0">
              <a:latin typeface="Nobile" panose="020B060402020202020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729AA47-F8B0-A25C-615E-F80E9F3AFD3F}"/>
              </a:ext>
            </a:extLst>
          </p:cNvPr>
          <p:cNvSpPr txBox="1"/>
          <p:nvPr/>
        </p:nvSpPr>
        <p:spPr>
          <a:xfrm>
            <a:off x="5378518" y="3709125"/>
            <a:ext cx="405519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latin typeface="Nobile" panose="020B0604020202020204" charset="0"/>
              </a:rPr>
              <a:t>Marks and Spencer Group plc (2023) </a:t>
            </a:r>
            <a:r>
              <a:rPr lang="en-US" sz="1200" i="1" dirty="0">
                <a:latin typeface="Nobile" panose="020B0604020202020204" charset="0"/>
              </a:rPr>
              <a:t>Annual report and financial statements 2023</a:t>
            </a:r>
            <a:r>
              <a:rPr lang="en-US" sz="1200" dirty="0">
                <a:latin typeface="Nobile" panose="020B0604020202020204" charset="0"/>
              </a:rPr>
              <a:t>. London: Marks and Spencer Group plc. Available at: </a:t>
            </a:r>
            <a:r>
              <a:rPr lang="en-US" sz="1200" dirty="0">
                <a:solidFill>
                  <a:srgbClr val="0070C0"/>
                </a:solidFill>
                <a:latin typeface="Nobile" panose="020B060402020202020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https://corporate.marksandspencer.com/sites/marksandspencer/files/2023-06/M-and-S-2023-Annual-Report.pdf</a:t>
            </a:r>
            <a:r>
              <a:rPr lang="en-US" sz="1200" dirty="0">
                <a:solidFill>
                  <a:srgbClr val="0070C0"/>
                </a:solidFill>
                <a:latin typeface="Nobile" panose="020B0604020202020204" charset="0"/>
              </a:rPr>
              <a:t> </a:t>
            </a:r>
            <a:r>
              <a:rPr lang="en-US" sz="1200" dirty="0">
                <a:latin typeface="Nobile" panose="020B0604020202020204" charset="0"/>
              </a:rPr>
              <a:t>(Accessed: 12 March 2026)</a:t>
            </a:r>
            <a:endParaRPr lang="en-GB" sz="1200" dirty="0">
              <a:latin typeface="Nobile" panose="020B060402020202020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A614922-5B7B-4AF2-081B-402FD92D1D87}"/>
              </a:ext>
            </a:extLst>
          </p:cNvPr>
          <p:cNvSpPr txBox="1"/>
          <p:nvPr/>
        </p:nvSpPr>
        <p:spPr>
          <a:xfrm>
            <a:off x="5371348" y="5495124"/>
            <a:ext cx="4147437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latin typeface="Nobile" panose="020B0604020202020204" charset="0"/>
              </a:rPr>
              <a:t>Pavlov, I.P. (1927) </a:t>
            </a:r>
            <a:r>
              <a:rPr lang="en-US" sz="1200" i="1" dirty="0">
                <a:latin typeface="Nobile" panose="020B0604020202020204" charset="0"/>
              </a:rPr>
              <a:t>Conditioned reflexes: An investigation of the physiological activity of the cerebral cortex</a:t>
            </a:r>
            <a:r>
              <a:rPr lang="en-US" sz="1200" dirty="0">
                <a:latin typeface="Nobile" panose="020B0604020202020204" charset="0"/>
              </a:rPr>
              <a:t>. Oxford: Oxford University Press. Available at</a:t>
            </a:r>
            <a:r>
              <a:rPr lang="en-US" sz="1200" dirty="0">
                <a:solidFill>
                  <a:srgbClr val="0070C0"/>
                </a:solidFill>
                <a:latin typeface="Nobile" panose="020B0604020202020204" charset="0"/>
              </a:rPr>
              <a:t>: </a:t>
            </a:r>
            <a:r>
              <a:rPr lang="en-US" sz="1200" dirty="0">
                <a:solidFill>
                  <a:srgbClr val="0070C0"/>
                </a:solidFill>
                <a:latin typeface="Nobile" panose="020B060402020202020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https://archive.org/details/conditioned-reflexes-an-investigation-of-the-physiological-activity-of-the-cerebral-cortex</a:t>
            </a:r>
            <a:r>
              <a:rPr lang="en-US" sz="1200" dirty="0">
                <a:solidFill>
                  <a:srgbClr val="0070C0"/>
                </a:solidFill>
                <a:latin typeface="Nobile" panose="020B0604020202020204" charset="0"/>
              </a:rPr>
              <a:t> </a:t>
            </a:r>
            <a:r>
              <a:rPr lang="en-US" sz="1200" dirty="0">
                <a:latin typeface="Nobile" panose="020B0604020202020204" charset="0"/>
              </a:rPr>
              <a:t>(Accessed: 12 March 2026).</a:t>
            </a:r>
            <a:endParaRPr lang="en-GB" sz="1200" dirty="0">
              <a:latin typeface="Nobile" panose="020B0604020202020204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910DBE32-0A19-F01E-ADE9-5D151EE66E7F}"/>
              </a:ext>
            </a:extLst>
          </p:cNvPr>
          <p:cNvSpPr txBox="1"/>
          <p:nvPr/>
        </p:nvSpPr>
        <p:spPr>
          <a:xfrm>
            <a:off x="9898164" y="5411417"/>
            <a:ext cx="4103914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latin typeface="Nobile" panose="020B0604020202020204" charset="0"/>
              </a:rPr>
              <a:t>Piaget, J. (1952) </a:t>
            </a:r>
            <a:r>
              <a:rPr lang="en-US" sz="1400" i="1" dirty="0">
                <a:latin typeface="Nobile" panose="020B0604020202020204" charset="0"/>
              </a:rPr>
              <a:t>The origins of intelligence in children</a:t>
            </a:r>
            <a:r>
              <a:rPr lang="en-US" sz="1400" dirty="0">
                <a:latin typeface="Nobile" panose="020B0604020202020204" charset="0"/>
              </a:rPr>
              <a:t>. New York: International Universities Press. Available at: </a:t>
            </a:r>
            <a:r>
              <a:rPr lang="en-US" sz="1400" dirty="0">
                <a:solidFill>
                  <a:srgbClr val="0070C0"/>
                </a:solidFill>
                <a:latin typeface="Nobile" panose="020B060402020202020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https://archive.org/details/originsofintelli00piag</a:t>
            </a:r>
            <a:r>
              <a:rPr lang="en-US" sz="1400" dirty="0">
                <a:solidFill>
                  <a:srgbClr val="0070C0"/>
                </a:solidFill>
                <a:latin typeface="Nobile" panose="020B0604020202020204" charset="0"/>
              </a:rPr>
              <a:t> </a:t>
            </a:r>
            <a:r>
              <a:rPr lang="en-US" sz="1400" dirty="0">
                <a:latin typeface="Nobile" panose="020B0604020202020204" charset="0"/>
              </a:rPr>
              <a:t>(Accessed: 12 March 2026).</a:t>
            </a:r>
            <a:endParaRPr lang="en-GB" sz="1400" dirty="0">
              <a:latin typeface="Nobile" panose="020B060402020202020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7740</TotalTime>
  <Words>1558</Words>
  <Application>Microsoft Office PowerPoint</Application>
  <PresentationFormat>Custom</PresentationFormat>
  <Paragraphs>173</Paragraphs>
  <Slides>15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Fraunces Extra Bold</vt:lpstr>
      <vt:lpstr>Nobile</vt:lpstr>
      <vt:lpstr>Fraunces Light</vt:lpstr>
      <vt:lpstr>Garamond</vt:lpstr>
      <vt:lpstr>Courier New</vt:lpstr>
      <vt:lpstr>Century Gothic</vt:lpstr>
      <vt:lpstr>Savon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>Dora Edjangue</cp:lastModifiedBy>
  <cp:revision>1</cp:revision>
  <dcterms:created xsi:type="dcterms:W3CDTF">2026-03-04T14:10:12Z</dcterms:created>
  <dcterms:modified xsi:type="dcterms:W3CDTF">2026-03-18T03:23:46Z</dcterms:modified>
</cp:coreProperties>
</file>