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6" r:id="rId2"/>
    <p:sldId id="277" r:id="rId3"/>
    <p:sldId id="259" r:id="rId4"/>
    <p:sldId id="260" r:id="rId5"/>
    <p:sldId id="258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4" r:id="rId14"/>
    <p:sldId id="270" r:id="rId15"/>
    <p:sldId id="269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9AF6A1-9D39-F8FC-CA5F-7C14B19726B7}" v="290" dt="2022-08-17T14:47:15.235"/>
    <p1510:client id="{A869845A-13B1-4D04-AC91-5A4DDADDBB11}" v="1995" dt="2022-08-17T13:16:16.713"/>
    <p1510:client id="{F35DCC6A-EE7F-C11A-1528-E4A62118F76A}" v="416" dt="2022-08-17T15:18:59.5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Dogari (2123451)" userId="S::2123451@student.uwtsd.ac.uk::4c108529-fd70-40ce-a99c-7040e7c4a059" providerId="AD" clId="Web-{73BF358D-27D2-8B14-604F-C4EBB97CE439}"/>
    <pc:docChg chg="modSld">
      <pc:chgData name="Cristina Dogari (2123451)" userId="S::2123451@student.uwtsd.ac.uk::4c108529-fd70-40ce-a99c-7040e7c4a059" providerId="AD" clId="Web-{73BF358D-27D2-8B14-604F-C4EBB97CE439}" dt="2022-08-11T09:32:20.942" v="13"/>
      <pc:docMkLst>
        <pc:docMk/>
      </pc:docMkLst>
      <pc:sldChg chg="addSp delSp modSp mod setBg setClrOvrMap">
        <pc:chgData name="Cristina Dogari (2123451)" userId="S::2123451@student.uwtsd.ac.uk::4c108529-fd70-40ce-a99c-7040e7c4a059" providerId="AD" clId="Web-{73BF358D-27D2-8B14-604F-C4EBB97CE439}" dt="2022-08-11T09:32:20.942" v="13"/>
        <pc:sldMkLst>
          <pc:docMk/>
          <pc:sldMk cId="1837245395" sldId="268"/>
        </pc:sldMkLst>
        <pc:spChg chg="mod">
          <ac:chgData name="Cristina Dogari (2123451)" userId="S::2123451@student.uwtsd.ac.uk::4c108529-fd70-40ce-a99c-7040e7c4a059" providerId="AD" clId="Web-{73BF358D-27D2-8B14-604F-C4EBB97CE439}" dt="2022-08-11T09:32:20.942" v="13"/>
          <ac:spMkLst>
            <pc:docMk/>
            <pc:sldMk cId="1837245395" sldId="268"/>
            <ac:spMk id="2" creationId="{5D96356C-3C85-52D4-4171-A16A63BA96E0}"/>
          </ac:spMkLst>
        </pc:spChg>
        <pc:spChg chg="mod">
          <ac:chgData name="Cristina Dogari (2123451)" userId="S::2123451@student.uwtsd.ac.uk::4c108529-fd70-40ce-a99c-7040e7c4a059" providerId="AD" clId="Web-{73BF358D-27D2-8B14-604F-C4EBB97CE439}" dt="2022-08-11T09:32:20.942" v="13"/>
          <ac:spMkLst>
            <pc:docMk/>
            <pc:sldMk cId="1837245395" sldId="268"/>
            <ac:spMk id="3" creationId="{7A02767B-73D0-EF6C-2010-B127E07846A9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2:20.942" v="13"/>
          <ac:spMkLst>
            <pc:docMk/>
            <pc:sldMk cId="1837245395" sldId="268"/>
            <ac:spMk id="9" creationId="{C610D2AE-07EF-436A-9755-AA8DF4B933A4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2:20.942" v="13"/>
          <ac:spMkLst>
            <pc:docMk/>
            <pc:sldMk cId="1837245395" sldId="268"/>
            <ac:spMk id="13" creationId="{CF2D8AD5-434A-4C0E-9F5B-C1AFD645F364}"/>
          </ac:spMkLst>
        </pc:spChg>
        <pc:spChg chg="add">
          <ac:chgData name="Cristina Dogari (2123451)" userId="S::2123451@student.uwtsd.ac.uk::4c108529-fd70-40ce-a99c-7040e7c4a059" providerId="AD" clId="Web-{73BF358D-27D2-8B14-604F-C4EBB97CE439}" dt="2022-08-11T09:32:20.942" v="13"/>
          <ac:spMkLst>
            <pc:docMk/>
            <pc:sldMk cId="1837245395" sldId="268"/>
            <ac:spMk id="24" creationId="{D0D98427-7B26-46E2-93FE-CB8CD38542AE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1:32.143" v="9"/>
          <ac:spMkLst>
            <pc:docMk/>
            <pc:sldMk cId="1837245395" sldId="268"/>
            <ac:spMk id="25" creationId="{9DD3589A-DB65-424B-ACF1-5C8155F1C3A8}"/>
          </ac:spMkLst>
        </pc:spChg>
        <pc:spChg chg="add">
          <ac:chgData name="Cristina Dogari (2123451)" userId="S::2123451@student.uwtsd.ac.uk::4c108529-fd70-40ce-a99c-7040e7c4a059" providerId="AD" clId="Web-{73BF358D-27D2-8B14-604F-C4EBB97CE439}" dt="2022-08-11T09:32:20.942" v="13"/>
          <ac:spMkLst>
            <pc:docMk/>
            <pc:sldMk cId="1837245395" sldId="268"/>
            <ac:spMk id="26" creationId="{B15A4233-F980-4EF6-B2C0-D7C63E752ADF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1:32.143" v="9"/>
          <ac:spMkLst>
            <pc:docMk/>
            <pc:sldMk cId="1837245395" sldId="268"/>
            <ac:spMk id="27" creationId="{9F784D76-D302-4160-A2D4-C2F4AB76D478}"/>
          </ac:spMkLst>
        </pc:spChg>
        <pc:spChg chg="add">
          <ac:chgData name="Cristina Dogari (2123451)" userId="S::2123451@student.uwtsd.ac.uk::4c108529-fd70-40ce-a99c-7040e7c4a059" providerId="AD" clId="Web-{73BF358D-27D2-8B14-604F-C4EBB97CE439}" dt="2022-08-11T09:32:20.942" v="13"/>
          <ac:spMkLst>
            <pc:docMk/>
            <pc:sldMk cId="1837245395" sldId="268"/>
            <ac:spMk id="30" creationId="{421B5709-714B-4EA8-8C75-C105D9B4D5DD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1:32.143" v="9"/>
          <ac:spMkLst>
            <pc:docMk/>
            <pc:sldMk cId="1837245395" sldId="268"/>
            <ac:spMk id="31" creationId="{2B57E7D2-A94B-4A8D-B58F-D3E30C2353DE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1:24.127" v="6"/>
          <ac:spMkLst>
            <pc:docMk/>
            <pc:sldMk cId="1837245395" sldId="268"/>
            <ac:spMk id="36" creationId="{C610D2AE-07EF-436A-9755-AA8DF4B933A4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1:24.127" v="6"/>
          <ac:spMkLst>
            <pc:docMk/>
            <pc:sldMk cId="1837245395" sldId="268"/>
            <ac:spMk id="40" creationId="{CF2D8AD5-434A-4C0E-9F5B-C1AFD645F364}"/>
          </ac:spMkLst>
        </pc:spChg>
        <pc:spChg chg="add del">
          <ac:chgData name="Cristina Dogari (2123451)" userId="S::2123451@student.uwtsd.ac.uk::4c108529-fd70-40ce-a99c-7040e7c4a059" providerId="AD" clId="Web-{73BF358D-27D2-8B14-604F-C4EBB97CE439}" dt="2022-08-11T09:31:32.143" v="8"/>
          <ac:spMkLst>
            <pc:docMk/>
            <pc:sldMk cId="1837245395" sldId="268"/>
            <ac:spMk id="46" creationId="{78A4CDE5-C7BC-41E1-8A4A-79E024CC09F3}"/>
          </ac:spMkLst>
        </pc:spChg>
        <pc:grpChg chg="add del">
          <ac:chgData name="Cristina Dogari (2123451)" userId="S::2123451@student.uwtsd.ac.uk::4c108529-fd70-40ce-a99c-7040e7c4a059" providerId="AD" clId="Web-{73BF358D-27D2-8B14-604F-C4EBB97CE439}" dt="2022-08-11T09:31:32.143" v="8"/>
          <ac:grpSpMkLst>
            <pc:docMk/>
            <pc:sldMk cId="1837245395" sldId="268"/>
            <ac:grpSpMk id="44" creationId="{905A9BAA-B344-45D2-838C-73856C4B15D4}"/>
          </ac:grpSpMkLst>
        </pc:grpChg>
        <pc:picChg chg="add mod ord">
          <ac:chgData name="Cristina Dogari (2123451)" userId="S::2123451@student.uwtsd.ac.uk::4c108529-fd70-40ce-a99c-7040e7c4a059" providerId="AD" clId="Web-{73BF358D-27D2-8B14-604F-C4EBB97CE439}" dt="2022-08-11T09:32:20.942" v="13"/>
          <ac:picMkLst>
            <pc:docMk/>
            <pc:sldMk cId="1837245395" sldId="268"/>
            <ac:picMk id="4" creationId="{9442EA1E-2A3B-B39D-20CB-8FF783D9C448}"/>
          </ac:picMkLst>
        </pc:picChg>
        <pc:picChg chg="del">
          <ac:chgData name="Cristina Dogari (2123451)" userId="S::2123451@student.uwtsd.ac.uk::4c108529-fd70-40ce-a99c-7040e7c4a059" providerId="AD" clId="Web-{73BF358D-27D2-8B14-604F-C4EBB97CE439}" dt="2022-08-11T09:29:42.014" v="3"/>
          <ac:picMkLst>
            <pc:docMk/>
            <pc:sldMk cId="1837245395" sldId="268"/>
            <ac:picMk id="7" creationId="{E123ABA5-7C75-C2DA-7278-B5B6A99D2B7E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2:20.942" v="13"/>
          <ac:picMkLst>
            <pc:docMk/>
            <pc:sldMk cId="1837245395" sldId="268"/>
            <ac:picMk id="11" creationId="{6CACDD17-9043-46DF-882D-420365B79C18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2:20.942" v="13"/>
          <ac:picMkLst>
            <pc:docMk/>
            <pc:sldMk cId="1837245395" sldId="268"/>
            <ac:picMk id="15" creationId="{E92B246D-47CC-40F8-8DE7-B65D409E945E}"/>
          </ac:picMkLst>
        </pc:picChg>
        <pc:picChg chg="add">
          <ac:chgData name="Cristina Dogari (2123451)" userId="S::2123451@student.uwtsd.ac.uk::4c108529-fd70-40ce-a99c-7040e7c4a059" providerId="AD" clId="Web-{73BF358D-27D2-8B14-604F-C4EBB97CE439}" dt="2022-08-11T09:32:20.942" v="13"/>
          <ac:picMkLst>
            <pc:docMk/>
            <pc:sldMk cId="1837245395" sldId="268"/>
            <ac:picMk id="20" creationId="{B3F9E774-F054-4892-8E69-C76B2C8545F2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1:32.143" v="9"/>
          <ac:picMkLst>
            <pc:docMk/>
            <pc:sldMk cId="1837245395" sldId="268"/>
            <ac:picMk id="21" creationId="{D8DF5C3E-BDAB-40E6-A40B-8C05D8CD3F52}"/>
          </ac:picMkLst>
        </pc:picChg>
        <pc:picChg chg="add">
          <ac:chgData name="Cristina Dogari (2123451)" userId="S::2123451@student.uwtsd.ac.uk::4c108529-fd70-40ce-a99c-7040e7c4a059" providerId="AD" clId="Web-{73BF358D-27D2-8B14-604F-C4EBB97CE439}" dt="2022-08-11T09:32:20.942" v="13"/>
          <ac:picMkLst>
            <pc:docMk/>
            <pc:sldMk cId="1837245395" sldId="268"/>
            <ac:picMk id="22" creationId="{BEF6A099-2A38-4C66-88FF-FDBCB564E5F8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1:32.143" v="9"/>
          <ac:picMkLst>
            <pc:docMk/>
            <pc:sldMk cId="1837245395" sldId="268"/>
            <ac:picMk id="23" creationId="{9D90C31A-86E3-472B-B929-496667598EFF}"/>
          </ac:picMkLst>
        </pc:picChg>
        <pc:picChg chg="add">
          <ac:chgData name="Cristina Dogari (2123451)" userId="S::2123451@student.uwtsd.ac.uk::4c108529-fd70-40ce-a99c-7040e7c4a059" providerId="AD" clId="Web-{73BF358D-27D2-8B14-604F-C4EBB97CE439}" dt="2022-08-11T09:32:20.942" v="13"/>
          <ac:picMkLst>
            <pc:docMk/>
            <pc:sldMk cId="1837245395" sldId="268"/>
            <ac:picMk id="28" creationId="{3B7E3E62-AACE-4D18-93B3-B4C452E287C4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1:32.143" v="9"/>
          <ac:picMkLst>
            <pc:docMk/>
            <pc:sldMk cId="1837245395" sldId="268"/>
            <ac:picMk id="29" creationId="{608D9710-1A5F-4D24-B654-F2081DE6014C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1:24.127" v="6"/>
          <ac:picMkLst>
            <pc:docMk/>
            <pc:sldMk cId="1837245395" sldId="268"/>
            <ac:picMk id="38" creationId="{6CACDD17-9043-46DF-882D-420365B79C18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1:24.127" v="6"/>
          <ac:picMkLst>
            <pc:docMk/>
            <pc:sldMk cId="1837245395" sldId="268"/>
            <ac:picMk id="42" creationId="{E92B246D-47CC-40F8-8DE7-B65D409E945E}"/>
          </ac:picMkLst>
        </pc:picChg>
        <pc:picChg chg="add del">
          <ac:chgData name="Cristina Dogari (2123451)" userId="S::2123451@student.uwtsd.ac.uk::4c108529-fd70-40ce-a99c-7040e7c4a059" providerId="AD" clId="Web-{73BF358D-27D2-8B14-604F-C4EBB97CE439}" dt="2022-08-11T09:31:32.143" v="8"/>
          <ac:picMkLst>
            <pc:docMk/>
            <pc:sldMk cId="1837245395" sldId="268"/>
            <ac:picMk id="47" creationId="{025C7952-5703-489E-8DBD-F2EFAC8EEB05}"/>
          </ac:picMkLst>
        </pc:picChg>
      </pc:sldChg>
    </pc:docChg>
  </pc:docChgLst>
  <pc:docChgLst>
    <pc:chgData name="Gabriela Tertiuc (2125134)" userId="S::2125134@student.uwtsd.ac.uk::c22c362c-868b-424f-aab2-e184cef910de" providerId="AD" clId="Web-{3C8D124A-B2DC-789D-78E9-6017D0BFA4CB}"/>
    <pc:docChg chg="modSld">
      <pc:chgData name="Gabriela Tertiuc (2125134)" userId="S::2125134@student.uwtsd.ac.uk::c22c362c-868b-424f-aab2-e184cef910de" providerId="AD" clId="Web-{3C8D124A-B2DC-789D-78E9-6017D0BFA4CB}" dt="2022-08-11T10:32:50.201" v="696" actId="14100"/>
      <pc:docMkLst>
        <pc:docMk/>
      </pc:docMkLst>
      <pc:sldChg chg="addSp delSp modSp addAnim delAnim">
        <pc:chgData name="Gabriela Tertiuc (2125134)" userId="S::2125134@student.uwtsd.ac.uk::c22c362c-868b-424f-aab2-e184cef910de" providerId="AD" clId="Web-{3C8D124A-B2DC-789D-78E9-6017D0BFA4CB}" dt="2022-08-11T10:14:59.333" v="426"/>
        <pc:sldMkLst>
          <pc:docMk/>
          <pc:sldMk cId="1798883807" sldId="256"/>
        </pc:sldMkLst>
        <pc:spChg chg="mod">
          <ac:chgData name="Gabriela Tertiuc (2125134)" userId="S::2125134@student.uwtsd.ac.uk::c22c362c-868b-424f-aab2-e184cef910de" providerId="AD" clId="Web-{3C8D124A-B2DC-789D-78E9-6017D0BFA4CB}" dt="2022-08-11T10:14:59.333" v="426"/>
          <ac:spMkLst>
            <pc:docMk/>
            <pc:sldMk cId="1798883807" sldId="256"/>
            <ac:spMk id="2" creationId="{A4742A04-DA71-5047-2E22-4FBCB72CC7C7}"/>
          </ac:spMkLst>
        </pc:spChg>
        <pc:spChg chg="mod">
          <ac:chgData name="Gabriela Tertiuc (2125134)" userId="S::2125134@student.uwtsd.ac.uk::c22c362c-868b-424f-aab2-e184cef910de" providerId="AD" clId="Web-{3C8D124A-B2DC-789D-78E9-6017D0BFA4CB}" dt="2022-08-11T10:14:59.333" v="426"/>
          <ac:spMkLst>
            <pc:docMk/>
            <pc:sldMk cId="1798883807" sldId="256"/>
            <ac:spMk id="3" creationId="{4DA1A8BF-7A9A-E5CA-80F5-339E085140CA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59.333" v="426"/>
          <ac:spMkLst>
            <pc:docMk/>
            <pc:sldMk cId="1798883807" sldId="256"/>
            <ac:spMk id="40" creationId="{2F84762E-7FCC-4EAF-B9E7-CE7214491E0D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59.333" v="426"/>
          <ac:spMkLst>
            <pc:docMk/>
            <pc:sldMk cId="1798883807" sldId="256"/>
            <ac:spMk id="42" creationId="{A1038667-0C3F-4764-A24D-DA9D9B474851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59.333" v="426"/>
          <ac:spMkLst>
            <pc:docMk/>
            <pc:sldMk cId="1798883807" sldId="256"/>
            <ac:spMk id="44" creationId="{571EEFCA-9235-4BC2-85C3-A4EC6EE57AC4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59.333" v="425"/>
          <ac:spMkLst>
            <pc:docMk/>
            <pc:sldMk cId="1798883807" sldId="256"/>
            <ac:spMk id="49" creationId="{41704883-D088-4683-A1FD-AEE53B336130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59.333" v="425"/>
          <ac:spMkLst>
            <pc:docMk/>
            <pc:sldMk cId="1798883807" sldId="256"/>
            <ac:spMk id="51" creationId="{A9C04EC1-26B9-40BD-84A6-B2C0A913D0F9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59.333" v="425"/>
          <ac:spMkLst>
            <pc:docMk/>
            <pc:sldMk cId="1798883807" sldId="256"/>
            <ac:spMk id="53" creationId="{9BAB74E2-5A82-47FD-BBB4-BFD47779FFB9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59.333" v="425"/>
          <ac:spMkLst>
            <pc:docMk/>
            <pc:sldMk cId="1798883807" sldId="256"/>
            <ac:spMk id="55" creationId="{9C4FFB60-A034-4994-8F55-E38D4F31C874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14:59.333" v="426"/>
          <ac:spMkLst>
            <pc:docMk/>
            <pc:sldMk cId="1798883807" sldId="256"/>
            <ac:spMk id="58" creationId="{D1564798-5942-49A9-89E9-7BF6D023920E}"/>
          </ac:spMkLst>
        </pc:spChg>
        <pc:picChg chg="mod ord">
          <ac:chgData name="Gabriela Tertiuc (2125134)" userId="S::2125134@student.uwtsd.ac.uk::c22c362c-868b-424f-aab2-e184cef910de" providerId="AD" clId="Web-{3C8D124A-B2DC-789D-78E9-6017D0BFA4CB}" dt="2022-08-11T10:14:59.333" v="426"/>
          <ac:picMkLst>
            <pc:docMk/>
            <pc:sldMk cId="1798883807" sldId="256"/>
            <ac:picMk id="6" creationId="{0C3790BE-4AFF-A54A-122C-EEBF27BE5415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14:59.333" v="426"/>
          <ac:picMkLst>
            <pc:docMk/>
            <pc:sldMk cId="1798883807" sldId="256"/>
            <ac:picMk id="41" creationId="{927A1389-2A5D-4886-AD82-F213767E673F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14:59.333" v="426"/>
          <ac:picMkLst>
            <pc:docMk/>
            <pc:sldMk cId="1798883807" sldId="256"/>
            <ac:picMk id="43" creationId="{6AC2195B-895A-4535-8ECD-9F5B669C5CA5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10:14:59.333" v="426"/>
          <ac:picMkLst>
            <pc:docMk/>
            <pc:sldMk cId="1798883807" sldId="256"/>
            <ac:picMk id="57" creationId="{25D611BD-13D6-4754-93F1-8ABAB8116923}"/>
          </ac:picMkLst>
        </pc:picChg>
      </pc:sldChg>
      <pc:sldChg chg="addSp delSp modSp">
        <pc:chgData name="Gabriela Tertiuc (2125134)" userId="S::2125134@student.uwtsd.ac.uk::c22c362c-868b-424f-aab2-e184cef910de" providerId="AD" clId="Web-{3C8D124A-B2DC-789D-78E9-6017D0BFA4CB}" dt="2022-08-11T10:14:18.878" v="419"/>
        <pc:sldMkLst>
          <pc:docMk/>
          <pc:sldMk cId="1378665621" sldId="257"/>
        </pc:sldMkLst>
        <pc:spChg chg="add del">
          <ac:chgData name="Gabriela Tertiuc (2125134)" userId="S::2125134@student.uwtsd.ac.uk::c22c362c-868b-424f-aab2-e184cef910de" providerId="AD" clId="Web-{3C8D124A-B2DC-789D-78E9-6017D0BFA4CB}" dt="2022-08-11T10:14:18.863" v="418"/>
          <ac:spMkLst>
            <pc:docMk/>
            <pc:sldMk cId="1378665621" sldId="257"/>
            <ac:spMk id="61" creationId="{5CCD89DF-A084-43AD-9824-83BBBFC81EA5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18.863" v="418"/>
          <ac:spMkLst>
            <pc:docMk/>
            <pc:sldMk cId="1378665621" sldId="257"/>
            <ac:spMk id="65" creationId="{11767E27-DCFE-4AA0-B1A2-E019108D7A3E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18.863" v="418"/>
          <ac:spMkLst>
            <pc:docMk/>
            <pc:sldMk cId="1378665621" sldId="257"/>
            <ac:spMk id="67" creationId="{1C61BEF9-DC90-4AC9-8E25-ED5509D7A1DC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14:18.863" v="418"/>
          <ac:spMkLst>
            <pc:docMk/>
            <pc:sldMk cId="1378665621" sldId="257"/>
            <ac:spMk id="69" creationId="{D64306F4-D304-4F4E-9B08-A8036AF82123}"/>
          </ac:spMkLst>
        </pc:spChg>
        <pc:graphicFrameChg chg="mod modGraphic">
          <ac:chgData name="Gabriela Tertiuc (2125134)" userId="S::2125134@student.uwtsd.ac.uk::c22c362c-868b-424f-aab2-e184cef910de" providerId="AD" clId="Web-{3C8D124A-B2DC-789D-78E9-6017D0BFA4CB}" dt="2022-08-11T10:14:18.878" v="419"/>
          <ac:graphicFrameMkLst>
            <pc:docMk/>
            <pc:sldMk cId="1378665621" sldId="257"/>
            <ac:graphicFrameMk id="56" creationId="{ABEA7207-83CA-F564-DD75-7CAB3923AB5D}"/>
          </ac:graphicFrameMkLst>
        </pc:graphicFrameChg>
        <pc:picChg chg="add del">
          <ac:chgData name="Gabriela Tertiuc (2125134)" userId="S::2125134@student.uwtsd.ac.uk::c22c362c-868b-424f-aab2-e184cef910de" providerId="AD" clId="Web-{3C8D124A-B2DC-789D-78E9-6017D0BFA4CB}" dt="2022-08-11T10:14:18.863" v="418"/>
          <ac:picMkLst>
            <pc:docMk/>
            <pc:sldMk cId="1378665621" sldId="257"/>
            <ac:picMk id="63" creationId="{842DB508-57AC-4491-A95B-0A00DE260814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14:18.863" v="418"/>
          <ac:picMkLst>
            <pc:docMk/>
            <pc:sldMk cId="1378665621" sldId="257"/>
            <ac:picMk id="71" creationId="{8FACC571-ABDB-4C1F-8A8B-53E362E11388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14:18.863" v="418"/>
          <ac:picMkLst>
            <pc:docMk/>
            <pc:sldMk cId="1378665621" sldId="257"/>
            <ac:picMk id="73" creationId="{F486E5BD-1557-41D9-A119-D5F62647ABB1}"/>
          </ac:picMkLst>
        </pc:picChg>
      </pc:sldChg>
      <pc:sldChg chg="addSp delSp modSp mod setBg">
        <pc:chgData name="Gabriela Tertiuc (2125134)" userId="S::2125134@student.uwtsd.ac.uk::c22c362c-868b-424f-aab2-e184cef910de" providerId="AD" clId="Web-{3C8D124A-B2DC-789D-78E9-6017D0BFA4CB}" dt="2022-08-11T10:13:33.736" v="416" actId="20577"/>
        <pc:sldMkLst>
          <pc:docMk/>
          <pc:sldMk cId="826057988" sldId="258"/>
        </pc:sldMkLst>
        <pc:spChg chg="mod">
          <ac:chgData name="Gabriela Tertiuc (2125134)" userId="S::2125134@student.uwtsd.ac.uk::c22c362c-868b-424f-aab2-e184cef910de" providerId="AD" clId="Web-{3C8D124A-B2DC-789D-78E9-6017D0BFA4CB}" dt="2022-08-11T08:57:08.737" v="64" actId="20577"/>
          <ac:spMkLst>
            <pc:docMk/>
            <pc:sldMk cId="826057988" sldId="258"/>
            <ac:spMk id="2" creationId="{D63EB1ED-C5AE-31F0-2A60-936E08A94A0D}"/>
          </ac:spMkLst>
        </pc:spChg>
        <pc:spChg chg="mod">
          <ac:chgData name="Gabriela Tertiuc (2125134)" userId="S::2125134@student.uwtsd.ac.uk::c22c362c-868b-424f-aab2-e184cef910de" providerId="AD" clId="Web-{3C8D124A-B2DC-789D-78E9-6017D0BFA4CB}" dt="2022-08-11T10:13:33.736" v="416" actId="20577"/>
          <ac:spMkLst>
            <pc:docMk/>
            <pc:sldMk cId="826057988" sldId="258"/>
            <ac:spMk id="3" creationId="{4D829A66-D859-3B26-5541-EA8E7F9FD248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08:25:55.626" v="26"/>
          <ac:spMkLst>
            <pc:docMk/>
            <pc:sldMk cId="826057988" sldId="258"/>
            <ac:spMk id="6" creationId="{C610D2AE-07EF-436A-9755-AA8DF4B933A4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08:25:55.626" v="26"/>
          <ac:spMkLst>
            <pc:docMk/>
            <pc:sldMk cId="826057988" sldId="258"/>
            <ac:spMk id="7" creationId="{CF2D8AD5-434A-4C0E-9F5B-C1AFD645F364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08:10:09.546" v="17"/>
          <ac:spMkLst>
            <pc:docMk/>
            <pc:sldMk cId="826057988" sldId="258"/>
            <ac:spMk id="8" creationId="{4B0FA309-807F-4C17-98EF-A3BA7388E213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08:10:09.546" v="17"/>
          <ac:spMkLst>
            <pc:docMk/>
            <pc:sldMk cId="826057988" sldId="258"/>
            <ac:spMk id="12" creationId="{C8FA1749-B91A-40E7-AD01-0B9C9C6AF74E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08:09:50.170" v="15"/>
          <ac:spMkLst>
            <pc:docMk/>
            <pc:sldMk cId="826057988" sldId="258"/>
            <ac:spMk id="13" creationId="{78A4CDE5-C7BC-41E1-8A4A-79E024CC09F3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08:10:09.546" v="17"/>
          <ac:spMkLst>
            <pc:docMk/>
            <pc:sldMk cId="826057988" sldId="258"/>
            <ac:spMk id="16" creationId="{700676C8-6DE8-47DD-9A23-D42063A12E10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10:51.089" v="412"/>
          <ac:spMkLst>
            <pc:docMk/>
            <pc:sldMk cId="826057988" sldId="258"/>
            <ac:spMk id="18" creationId="{E4055289-E0C6-4BD3-83C1-D3C3059323A2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10:51.089" v="412"/>
          <ac:spMkLst>
            <pc:docMk/>
            <pc:sldMk cId="826057988" sldId="258"/>
            <ac:spMk id="19" creationId="{932BC668-4D51-4090-89E3-5613B832E4F8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10:51.089" v="412"/>
          <ac:spMkLst>
            <pc:docMk/>
            <pc:sldMk cId="826057988" sldId="258"/>
            <ac:spMk id="20" creationId="{3D0E302E-D9CD-4301-A67C-2F0F43791D81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10:51.089" v="412"/>
          <ac:spMkLst>
            <pc:docMk/>
            <pc:sldMk cId="826057988" sldId="258"/>
            <ac:spMk id="22" creationId="{35174CBE-3C8C-4936-BADC-26BFB4F07FA9}"/>
          </ac:spMkLst>
        </pc:spChg>
        <pc:grpChg chg="add del">
          <ac:chgData name="Gabriela Tertiuc (2125134)" userId="S::2125134@student.uwtsd.ac.uk::c22c362c-868b-424f-aab2-e184cef910de" providerId="AD" clId="Web-{3C8D124A-B2DC-789D-78E9-6017D0BFA4CB}" dt="2022-08-11T08:09:50.170" v="15"/>
          <ac:grpSpMkLst>
            <pc:docMk/>
            <pc:sldMk cId="826057988" sldId="258"/>
            <ac:grpSpMk id="9" creationId="{905A9BAA-B344-45D2-838C-73856C4B15D4}"/>
          </ac:grpSpMkLst>
        </pc:grpChg>
        <pc:picChg chg="add mod ord">
          <ac:chgData name="Gabriela Tertiuc (2125134)" userId="S::2125134@student.uwtsd.ac.uk::c22c362c-868b-424f-aab2-e184cef910de" providerId="AD" clId="Web-{3C8D124A-B2DC-789D-78E9-6017D0BFA4CB}" dt="2022-08-11T10:10:51.089" v="412"/>
          <ac:picMkLst>
            <pc:docMk/>
            <pc:sldMk cId="826057988" sldId="258"/>
            <ac:picMk id="4" creationId="{C9E074CE-29B9-70A0-A41E-4EBF59684554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08:09:50.170" v="15"/>
          <ac:picMkLst>
            <pc:docMk/>
            <pc:sldMk cId="826057988" sldId="258"/>
            <ac:picMk id="5" creationId="{21A6781E-B6DB-87F5-E13D-21FC385DDFFC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08:10:09.546" v="17"/>
          <ac:picMkLst>
            <pc:docMk/>
            <pc:sldMk cId="826057988" sldId="258"/>
            <ac:picMk id="10" creationId="{2642A87B-CAE9-4F8F-B293-28388E45D9EE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08:25:55.626" v="26"/>
          <ac:picMkLst>
            <pc:docMk/>
            <pc:sldMk cId="826057988" sldId="258"/>
            <ac:picMk id="11" creationId="{6CACDD17-9043-46DF-882D-420365B79C18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08:10:09.546" v="17"/>
          <ac:picMkLst>
            <pc:docMk/>
            <pc:sldMk cId="826057988" sldId="258"/>
            <ac:picMk id="14" creationId="{3B7A934F-FFF7-4353-83D3-4EF66E93EEF8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08:09:50.170" v="15"/>
          <ac:picMkLst>
            <pc:docMk/>
            <pc:sldMk cId="826057988" sldId="258"/>
            <ac:picMk id="15" creationId="{025C7952-5703-489E-8DBD-F2EFAC8EEB05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08:25:55.626" v="26"/>
          <ac:picMkLst>
            <pc:docMk/>
            <pc:sldMk cId="826057988" sldId="258"/>
            <ac:picMk id="17" creationId="{E92B246D-47CC-40F8-8DE7-B65D409E945E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10:10:51.089" v="412"/>
          <ac:picMkLst>
            <pc:docMk/>
            <pc:sldMk cId="826057988" sldId="258"/>
            <ac:picMk id="21" creationId="{CA457133-9802-4229-B919-FF91AE235CCB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10:10:51.089" v="412"/>
          <ac:picMkLst>
            <pc:docMk/>
            <pc:sldMk cId="826057988" sldId="258"/>
            <ac:picMk id="23" creationId="{74CBD692-4D03-4764-98E3-F95783857866}"/>
          </ac:picMkLst>
        </pc:picChg>
      </pc:sldChg>
      <pc:sldChg chg="addSp delSp modSp mod setBg">
        <pc:chgData name="Gabriela Tertiuc (2125134)" userId="S::2125134@student.uwtsd.ac.uk::c22c362c-868b-424f-aab2-e184cef910de" providerId="AD" clId="Web-{3C8D124A-B2DC-789D-78E9-6017D0BFA4CB}" dt="2022-08-11T10:10:33.542" v="411" actId="20577"/>
        <pc:sldMkLst>
          <pc:docMk/>
          <pc:sldMk cId="1176570281" sldId="259"/>
        </pc:sldMkLst>
        <pc:spChg chg="mod">
          <ac:chgData name="Gabriela Tertiuc (2125134)" userId="S::2125134@student.uwtsd.ac.uk::c22c362c-868b-424f-aab2-e184cef910de" providerId="AD" clId="Web-{3C8D124A-B2DC-789D-78E9-6017D0BFA4CB}" dt="2022-08-11T10:10:33.542" v="411" actId="20577"/>
          <ac:spMkLst>
            <pc:docMk/>
            <pc:sldMk cId="1176570281" sldId="259"/>
            <ac:spMk id="2" creationId="{CD051BA8-D2CC-F8AA-6140-38693FB3583A}"/>
          </ac:spMkLst>
        </pc:spChg>
        <pc:spChg chg="del">
          <ac:chgData name="Gabriela Tertiuc (2125134)" userId="S::2125134@student.uwtsd.ac.uk::c22c362c-868b-424f-aab2-e184cef910de" providerId="AD" clId="Web-{3C8D124A-B2DC-789D-78E9-6017D0BFA4CB}" dt="2022-08-11T09:07:04.712" v="65"/>
          <ac:spMkLst>
            <pc:docMk/>
            <pc:sldMk cId="1176570281" sldId="259"/>
            <ac:spMk id="3" creationId="{BE58AFB5-F28D-01A8-4A01-640330E2BA8E}"/>
          </ac:spMkLst>
        </pc:spChg>
        <pc:spChg chg="add mod">
          <ac:chgData name="Gabriela Tertiuc (2125134)" userId="S::2125134@student.uwtsd.ac.uk::c22c362c-868b-424f-aab2-e184cef910de" providerId="AD" clId="Web-{3C8D124A-B2DC-789D-78E9-6017D0BFA4CB}" dt="2022-08-11T09:14:00.650" v="153" actId="20577"/>
          <ac:spMkLst>
            <pc:docMk/>
            <pc:sldMk cId="1176570281" sldId="259"/>
            <ac:spMk id="8" creationId="{CEE55E45-970A-A0E8-CE3F-07914F616064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09:07:09.588" v="66"/>
          <ac:spMkLst>
            <pc:docMk/>
            <pc:sldMk cId="1176570281" sldId="259"/>
            <ac:spMk id="11" creationId="{C610D2AE-07EF-436A-9755-AA8DF4B933A4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09:07:09.588" v="66"/>
          <ac:spMkLst>
            <pc:docMk/>
            <pc:sldMk cId="1176570281" sldId="259"/>
            <ac:spMk id="15" creationId="{CF2D8AD5-434A-4C0E-9F5B-C1AFD645F364}"/>
          </ac:spMkLst>
        </pc:spChg>
        <pc:picChg chg="add mod ord">
          <ac:chgData name="Gabriela Tertiuc (2125134)" userId="S::2125134@student.uwtsd.ac.uk::c22c362c-868b-424f-aab2-e184cef910de" providerId="AD" clId="Web-{3C8D124A-B2DC-789D-78E9-6017D0BFA4CB}" dt="2022-08-11T09:07:09.588" v="66"/>
          <ac:picMkLst>
            <pc:docMk/>
            <pc:sldMk cId="1176570281" sldId="259"/>
            <ac:picMk id="4" creationId="{0823A84B-F1E9-2647-94CA-ADFCEE5EB712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09:07:09.588" v="66"/>
          <ac:picMkLst>
            <pc:docMk/>
            <pc:sldMk cId="1176570281" sldId="259"/>
            <ac:picMk id="13" creationId="{6CACDD17-9043-46DF-882D-420365B79C18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09:07:09.588" v="66"/>
          <ac:picMkLst>
            <pc:docMk/>
            <pc:sldMk cId="1176570281" sldId="259"/>
            <ac:picMk id="17" creationId="{E92B246D-47CC-40F8-8DE7-B65D409E945E}"/>
          </ac:picMkLst>
        </pc:picChg>
      </pc:sldChg>
      <pc:sldChg chg="addSp delSp modSp mod setBg">
        <pc:chgData name="Gabriela Tertiuc (2125134)" userId="S::2125134@student.uwtsd.ac.uk::c22c362c-868b-424f-aab2-e184cef910de" providerId="AD" clId="Web-{3C8D124A-B2DC-789D-78E9-6017D0BFA4CB}" dt="2022-08-11T10:09:28.742" v="408"/>
        <pc:sldMkLst>
          <pc:docMk/>
          <pc:sldMk cId="3839043414" sldId="260"/>
        </pc:sldMkLst>
        <pc:spChg chg="mod">
          <ac:chgData name="Gabriela Tertiuc (2125134)" userId="S::2125134@student.uwtsd.ac.uk::c22c362c-868b-424f-aab2-e184cef910de" providerId="AD" clId="Web-{3C8D124A-B2DC-789D-78E9-6017D0BFA4CB}" dt="2022-08-11T10:09:28.742" v="408"/>
          <ac:spMkLst>
            <pc:docMk/>
            <pc:sldMk cId="3839043414" sldId="260"/>
            <ac:spMk id="2" creationId="{AB9BF641-D995-A516-BA0C-5AC74DBB01AE}"/>
          </ac:spMkLst>
        </pc:spChg>
        <pc:spChg chg="del mod">
          <ac:chgData name="Gabriela Tertiuc (2125134)" userId="S::2125134@student.uwtsd.ac.uk::c22c362c-868b-424f-aab2-e184cef910de" providerId="AD" clId="Web-{3C8D124A-B2DC-789D-78E9-6017D0BFA4CB}" dt="2022-08-11T10:08:36.272" v="401"/>
          <ac:spMkLst>
            <pc:docMk/>
            <pc:sldMk cId="3839043414" sldId="260"/>
            <ac:spMk id="3" creationId="{480A8F00-EDC3-EF5D-9242-B1EF718F0320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09:28.742" v="408"/>
          <ac:spMkLst>
            <pc:docMk/>
            <pc:sldMk cId="3839043414" sldId="260"/>
            <ac:spMk id="13" creationId="{C493E730-2044-49B5-A022-B8D6F359343E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28.742" v="408"/>
          <ac:spMkLst>
            <pc:docMk/>
            <pc:sldMk cId="3839043414" sldId="260"/>
            <ac:spMk id="22" creationId="{E4055289-E0C6-4BD3-83C1-D3C3059323A2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28.742" v="408"/>
          <ac:spMkLst>
            <pc:docMk/>
            <pc:sldMk cId="3839043414" sldId="260"/>
            <ac:spMk id="24" creationId="{3D0E302E-D9CD-4301-A67C-2F0F43791D81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28.742" v="408"/>
          <ac:spMkLst>
            <pc:docMk/>
            <pc:sldMk cId="3839043414" sldId="260"/>
            <ac:spMk id="28" creationId="{35174CBE-3C8C-4936-BADC-26BFB4F07FA9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28.742" v="408"/>
          <ac:spMkLst>
            <pc:docMk/>
            <pc:sldMk cId="3839043414" sldId="260"/>
            <ac:spMk id="32" creationId="{932BC668-4D51-4090-89E3-5613B832E4F8}"/>
          </ac:spMkLst>
        </pc:spChg>
        <pc:grpChg chg="add del">
          <ac:chgData name="Gabriela Tertiuc (2125134)" userId="S::2125134@student.uwtsd.ac.uk::c22c362c-868b-424f-aab2-e184cef910de" providerId="AD" clId="Web-{3C8D124A-B2DC-789D-78E9-6017D0BFA4CB}" dt="2022-08-11T10:09:28.742" v="408"/>
          <ac:grpSpMkLst>
            <pc:docMk/>
            <pc:sldMk cId="3839043414" sldId="260"/>
            <ac:grpSpMk id="9" creationId="{5B988D63-FA8B-436C-902E-E5005BC0492F}"/>
          </ac:grpSpMkLst>
        </pc:grpChg>
        <pc:graphicFrameChg chg="add mod modGraphic">
          <ac:chgData name="Gabriela Tertiuc (2125134)" userId="S::2125134@student.uwtsd.ac.uk::c22c362c-868b-424f-aab2-e184cef910de" providerId="AD" clId="Web-{3C8D124A-B2DC-789D-78E9-6017D0BFA4CB}" dt="2022-08-11T10:09:28.742" v="408"/>
          <ac:graphicFrameMkLst>
            <pc:docMk/>
            <pc:sldMk cId="3839043414" sldId="260"/>
            <ac:graphicFrameMk id="17" creationId="{F34F9F45-4F89-7D25-4846-14C2A2DEE228}"/>
          </ac:graphicFrameMkLst>
        </pc:graphicFrameChg>
        <pc:picChg chg="add mod">
          <ac:chgData name="Gabriela Tertiuc (2125134)" userId="S::2125134@student.uwtsd.ac.uk::c22c362c-868b-424f-aab2-e184cef910de" providerId="AD" clId="Web-{3C8D124A-B2DC-789D-78E9-6017D0BFA4CB}" dt="2022-08-11T10:09:28.742" v="408"/>
          <ac:picMkLst>
            <pc:docMk/>
            <pc:sldMk cId="3839043414" sldId="260"/>
            <ac:picMk id="5" creationId="{7A03A855-9C7E-44D1-5B2D-8B2840ED3CC5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09:28.742" v="408"/>
          <ac:picMkLst>
            <pc:docMk/>
            <pc:sldMk cId="3839043414" sldId="260"/>
            <ac:picMk id="15" creationId="{78976801-4346-4636-BA62-265C81DFE7C4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10:09:28.742" v="408"/>
          <ac:picMkLst>
            <pc:docMk/>
            <pc:sldMk cId="3839043414" sldId="260"/>
            <ac:picMk id="26" creationId="{CA457133-9802-4229-B919-FF91AE235CCB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10:09:28.742" v="408"/>
          <ac:picMkLst>
            <pc:docMk/>
            <pc:sldMk cId="3839043414" sldId="260"/>
            <ac:picMk id="30" creationId="{74CBD692-4D03-4764-98E3-F95783857866}"/>
          </ac:picMkLst>
        </pc:picChg>
      </pc:sldChg>
      <pc:sldChg chg="addSp delSp modSp mod setBg">
        <pc:chgData name="Gabriela Tertiuc (2125134)" userId="S::2125134@student.uwtsd.ac.uk::c22c362c-868b-424f-aab2-e184cef910de" providerId="AD" clId="Web-{3C8D124A-B2DC-789D-78E9-6017D0BFA4CB}" dt="2022-08-11T10:10:04.509" v="410" actId="20577"/>
        <pc:sldMkLst>
          <pc:docMk/>
          <pc:sldMk cId="2684344887" sldId="261"/>
        </pc:sldMkLst>
        <pc:spChg chg="mod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2" creationId="{E79D8B86-9433-404F-19B7-3AE52430B007}"/>
          </ac:spMkLst>
        </pc:spChg>
        <pc:spChg chg="mod">
          <ac:chgData name="Gabriela Tertiuc (2125134)" userId="S::2125134@student.uwtsd.ac.uk::c22c362c-868b-424f-aab2-e184cef910de" providerId="AD" clId="Web-{3C8D124A-B2DC-789D-78E9-6017D0BFA4CB}" dt="2022-08-11T10:10:04.509" v="410" actId="20577"/>
          <ac:spMkLst>
            <pc:docMk/>
            <pc:sldMk cId="2684344887" sldId="261"/>
            <ac:spMk id="3" creationId="{A0059131-3387-ED99-1D61-2E0546A3277D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04:44.669" v="383"/>
          <ac:spMkLst>
            <pc:docMk/>
            <pc:sldMk cId="2684344887" sldId="261"/>
            <ac:spMk id="13" creationId="{78A4CDE5-C7BC-41E1-8A4A-79E024CC09F3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20" creationId="{F4979F40-3A44-4CCB-9EB7-F8318BCE576B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24" creationId="{AFD071FA-0514-4371-9568-86216A1F4658}"/>
          </ac:spMkLst>
        </pc:spChg>
        <pc:spChg chg="add del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26" creationId="{5211DDA4-E7B5-4325-A844-B7F59B084BA7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33" creationId="{E4055289-E0C6-4BD3-83C1-D3C3059323A2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35" creationId="{3D0E302E-D9CD-4301-A67C-2F0F43791D81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39" creationId="{35174CBE-3C8C-4936-BADC-26BFB4F07FA9}"/>
          </ac:spMkLst>
        </pc:spChg>
        <pc:spChg chg="add">
          <ac:chgData name="Gabriela Tertiuc (2125134)" userId="S::2125134@student.uwtsd.ac.uk::c22c362c-868b-424f-aab2-e184cef910de" providerId="AD" clId="Web-{3C8D124A-B2DC-789D-78E9-6017D0BFA4CB}" dt="2022-08-11T10:09:55.384" v="409"/>
          <ac:spMkLst>
            <pc:docMk/>
            <pc:sldMk cId="2684344887" sldId="261"/>
            <ac:spMk id="43" creationId="{932BC668-4D51-4090-89E3-5613B832E4F8}"/>
          </ac:spMkLst>
        </pc:spChg>
        <pc:grpChg chg="add del">
          <ac:chgData name="Gabriela Tertiuc (2125134)" userId="S::2125134@student.uwtsd.ac.uk::c22c362c-868b-424f-aab2-e184cef910de" providerId="AD" clId="Web-{3C8D124A-B2DC-789D-78E9-6017D0BFA4CB}" dt="2022-08-11T10:04:44.669" v="383"/>
          <ac:grpSpMkLst>
            <pc:docMk/>
            <pc:sldMk cId="2684344887" sldId="261"/>
            <ac:grpSpMk id="9" creationId="{905A9BAA-B344-45D2-838C-73856C4B15D4}"/>
          </ac:grpSpMkLst>
        </pc:grpChg>
        <pc:picChg chg="add mod ord">
          <ac:chgData name="Gabriela Tertiuc (2125134)" userId="S::2125134@student.uwtsd.ac.uk::c22c362c-868b-424f-aab2-e184cef910de" providerId="AD" clId="Web-{3C8D124A-B2DC-789D-78E9-6017D0BFA4CB}" dt="2022-08-11T10:09:55.384" v="409"/>
          <ac:picMkLst>
            <pc:docMk/>
            <pc:sldMk cId="2684344887" sldId="261"/>
            <ac:picMk id="5" creationId="{E7D2AD82-E103-BB40-E331-4A22A60904F9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04:44.669" v="383"/>
          <ac:picMkLst>
            <pc:docMk/>
            <pc:sldMk cId="2684344887" sldId="261"/>
            <ac:picMk id="15" creationId="{025C7952-5703-489E-8DBD-F2EFAC8EEB05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09:55.384" v="409"/>
          <ac:picMkLst>
            <pc:docMk/>
            <pc:sldMk cId="2684344887" sldId="261"/>
            <ac:picMk id="22" creationId="{15291D39-6B03-4BB5-BFC6-CBF11E90BFD6}"/>
          </ac:picMkLst>
        </pc:picChg>
        <pc:picChg chg="add del">
          <ac:chgData name="Gabriela Tertiuc (2125134)" userId="S::2125134@student.uwtsd.ac.uk::c22c362c-868b-424f-aab2-e184cef910de" providerId="AD" clId="Web-{3C8D124A-B2DC-789D-78E9-6017D0BFA4CB}" dt="2022-08-11T10:09:55.384" v="409"/>
          <ac:picMkLst>
            <pc:docMk/>
            <pc:sldMk cId="2684344887" sldId="261"/>
            <ac:picMk id="28" creationId="{0D58E222-6309-4F79-AC20-9D3C69CD9B16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10:09:55.384" v="409"/>
          <ac:picMkLst>
            <pc:docMk/>
            <pc:sldMk cId="2684344887" sldId="261"/>
            <ac:picMk id="37" creationId="{CA457133-9802-4229-B919-FF91AE235CCB}"/>
          </ac:picMkLst>
        </pc:picChg>
        <pc:picChg chg="add">
          <ac:chgData name="Gabriela Tertiuc (2125134)" userId="S::2125134@student.uwtsd.ac.uk::c22c362c-868b-424f-aab2-e184cef910de" providerId="AD" clId="Web-{3C8D124A-B2DC-789D-78E9-6017D0BFA4CB}" dt="2022-08-11T10:09:55.384" v="409"/>
          <ac:picMkLst>
            <pc:docMk/>
            <pc:sldMk cId="2684344887" sldId="261"/>
            <ac:picMk id="41" creationId="{74CBD692-4D03-4764-98E3-F95783857866}"/>
          </ac:picMkLst>
        </pc:picChg>
      </pc:sldChg>
      <pc:sldChg chg="modSp">
        <pc:chgData name="Gabriela Tertiuc (2125134)" userId="S::2125134@student.uwtsd.ac.uk::c22c362c-868b-424f-aab2-e184cef910de" providerId="AD" clId="Web-{3C8D124A-B2DC-789D-78E9-6017D0BFA4CB}" dt="2022-08-11T10:32:50.201" v="696" actId="14100"/>
        <pc:sldMkLst>
          <pc:docMk/>
          <pc:sldMk cId="3432221862" sldId="272"/>
        </pc:sldMkLst>
        <pc:spChg chg="mod">
          <ac:chgData name="Gabriela Tertiuc (2125134)" userId="S::2125134@student.uwtsd.ac.uk::c22c362c-868b-424f-aab2-e184cef910de" providerId="AD" clId="Web-{3C8D124A-B2DC-789D-78E9-6017D0BFA4CB}" dt="2022-08-11T10:32:50.201" v="696" actId="14100"/>
          <ac:spMkLst>
            <pc:docMk/>
            <pc:sldMk cId="3432221862" sldId="272"/>
            <ac:spMk id="3" creationId="{277BB964-363F-743E-DDC8-E0201D56C9A7}"/>
          </ac:spMkLst>
        </pc:spChg>
      </pc:sldChg>
    </pc:docChg>
  </pc:docChgLst>
  <pc:docChgLst>
    <pc:chgData name="Cristina Dogari (2123451)" userId="S::2123451@student.uwtsd.ac.uk::4c108529-fd70-40ce-a99c-7040e7c4a059" providerId="AD" clId="Web-{73DFD233-77E2-2FBD-FDB2-D6449D69AE27}"/>
    <pc:docChg chg="modSld">
      <pc:chgData name="Cristina Dogari (2123451)" userId="S::2123451@student.uwtsd.ac.uk::4c108529-fd70-40ce-a99c-7040e7c4a059" providerId="AD" clId="Web-{73DFD233-77E2-2FBD-FDB2-D6449D69AE27}" dt="2022-08-03T23:57:57.976" v="409" actId="20577"/>
      <pc:docMkLst>
        <pc:docMk/>
      </pc:docMkLst>
      <pc:sldChg chg="addSp delSp modSp mod setBg setClrOvrMap">
        <pc:chgData name="Cristina Dogari (2123451)" userId="S::2123451@student.uwtsd.ac.uk::4c108529-fd70-40ce-a99c-7040e7c4a059" providerId="AD" clId="Web-{73DFD233-77E2-2FBD-FDB2-D6449D69AE27}" dt="2022-08-03T23:52:23.155" v="373" actId="20577"/>
        <pc:sldMkLst>
          <pc:docMk/>
          <pc:sldMk cId="1837245395" sldId="268"/>
        </pc:sldMkLst>
        <pc:spChg chg="mod">
          <ac:chgData name="Cristina Dogari (2123451)" userId="S::2123451@student.uwtsd.ac.uk::4c108529-fd70-40ce-a99c-7040e7c4a059" providerId="AD" clId="Web-{73DFD233-77E2-2FBD-FDB2-D6449D69AE27}" dt="2022-08-03T21:44:45.261" v="180"/>
          <ac:spMkLst>
            <pc:docMk/>
            <pc:sldMk cId="1837245395" sldId="268"/>
            <ac:spMk id="2" creationId="{5D96356C-3C85-52D4-4171-A16A63BA96E0}"/>
          </ac:spMkLst>
        </pc:spChg>
        <pc:spChg chg="mod">
          <ac:chgData name="Cristina Dogari (2123451)" userId="S::2123451@student.uwtsd.ac.uk::4c108529-fd70-40ce-a99c-7040e7c4a059" providerId="AD" clId="Web-{73DFD233-77E2-2FBD-FDB2-D6449D69AE27}" dt="2022-08-03T23:52:23.155" v="373" actId="20577"/>
          <ac:spMkLst>
            <pc:docMk/>
            <pc:sldMk cId="1837245395" sldId="268"/>
            <ac:spMk id="3" creationId="{7A02767B-73D0-EF6C-2010-B127E07846A9}"/>
          </ac:spMkLst>
        </pc:spChg>
        <pc:spChg chg="add del">
          <ac:chgData name="Cristina Dogari (2123451)" userId="S::2123451@student.uwtsd.ac.uk::4c108529-fd70-40ce-a99c-7040e7c4a059" providerId="AD" clId="Web-{73DFD233-77E2-2FBD-FDB2-D6449D69AE27}" dt="2022-08-03T21:44:45.261" v="180"/>
          <ac:spMkLst>
            <pc:docMk/>
            <pc:sldMk cId="1837245395" sldId="268"/>
            <ac:spMk id="10" creationId="{C610D2AE-07EF-436A-9755-AA8DF4B933A4}"/>
          </ac:spMkLst>
        </pc:spChg>
        <pc:spChg chg="add del">
          <ac:chgData name="Cristina Dogari (2123451)" userId="S::2123451@student.uwtsd.ac.uk::4c108529-fd70-40ce-a99c-7040e7c4a059" providerId="AD" clId="Web-{73DFD233-77E2-2FBD-FDB2-D6449D69AE27}" dt="2022-08-03T21:44:45.261" v="180"/>
          <ac:spMkLst>
            <pc:docMk/>
            <pc:sldMk cId="1837245395" sldId="268"/>
            <ac:spMk id="14" creationId="{CF2D8AD5-434A-4C0E-9F5B-C1AFD645F364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44:45.261" v="180"/>
          <ac:spMkLst>
            <pc:docMk/>
            <pc:sldMk cId="1837245395" sldId="268"/>
            <ac:spMk id="25" creationId="{9DD3589A-DB65-424B-ACF1-5C8155F1C3A8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44:45.261" v="180"/>
          <ac:spMkLst>
            <pc:docMk/>
            <pc:sldMk cId="1837245395" sldId="268"/>
            <ac:spMk id="27" creationId="{9F784D76-D302-4160-A2D4-C2F4AB76D478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44:45.261" v="180"/>
          <ac:spMkLst>
            <pc:docMk/>
            <pc:sldMk cId="1837245395" sldId="268"/>
            <ac:spMk id="31" creationId="{2B57E7D2-A94B-4A8D-B58F-D3E30C2353DE}"/>
          </ac:spMkLst>
        </pc:spChg>
        <pc:picChg chg="add mod">
          <ac:chgData name="Cristina Dogari (2123451)" userId="S::2123451@student.uwtsd.ac.uk::4c108529-fd70-40ce-a99c-7040e7c4a059" providerId="AD" clId="Web-{73DFD233-77E2-2FBD-FDB2-D6449D69AE27}" dt="2022-08-03T21:44:45.261" v="180"/>
          <ac:picMkLst>
            <pc:docMk/>
            <pc:sldMk cId="1837245395" sldId="268"/>
            <ac:picMk id="7" creationId="{E123ABA5-7C75-C2DA-7278-B5B6A99D2B7E}"/>
          </ac:picMkLst>
        </pc:picChg>
        <pc:picChg chg="add del">
          <ac:chgData name="Cristina Dogari (2123451)" userId="S::2123451@student.uwtsd.ac.uk::4c108529-fd70-40ce-a99c-7040e7c4a059" providerId="AD" clId="Web-{73DFD233-77E2-2FBD-FDB2-D6449D69AE27}" dt="2022-08-03T21:44:45.261" v="180"/>
          <ac:picMkLst>
            <pc:docMk/>
            <pc:sldMk cId="1837245395" sldId="268"/>
            <ac:picMk id="12" creationId="{6CACDD17-9043-46DF-882D-420365B79C18}"/>
          </ac:picMkLst>
        </pc:picChg>
        <pc:picChg chg="add del">
          <ac:chgData name="Cristina Dogari (2123451)" userId="S::2123451@student.uwtsd.ac.uk::4c108529-fd70-40ce-a99c-7040e7c4a059" providerId="AD" clId="Web-{73DFD233-77E2-2FBD-FDB2-D6449D69AE27}" dt="2022-08-03T21:44:45.261" v="180"/>
          <ac:picMkLst>
            <pc:docMk/>
            <pc:sldMk cId="1837245395" sldId="268"/>
            <ac:picMk id="16" creationId="{E92B246D-47CC-40F8-8DE7-B65D409E945E}"/>
          </ac:picMkLst>
        </pc:picChg>
        <pc:picChg chg="add">
          <ac:chgData name="Cristina Dogari (2123451)" userId="S::2123451@student.uwtsd.ac.uk::4c108529-fd70-40ce-a99c-7040e7c4a059" providerId="AD" clId="Web-{73DFD233-77E2-2FBD-FDB2-D6449D69AE27}" dt="2022-08-03T21:44:45.261" v="180"/>
          <ac:picMkLst>
            <pc:docMk/>
            <pc:sldMk cId="1837245395" sldId="268"/>
            <ac:picMk id="21" creationId="{D8DF5C3E-BDAB-40E6-A40B-8C05D8CD3F52}"/>
          </ac:picMkLst>
        </pc:picChg>
        <pc:picChg chg="add">
          <ac:chgData name="Cristina Dogari (2123451)" userId="S::2123451@student.uwtsd.ac.uk::4c108529-fd70-40ce-a99c-7040e7c4a059" providerId="AD" clId="Web-{73DFD233-77E2-2FBD-FDB2-D6449D69AE27}" dt="2022-08-03T21:44:45.261" v="180"/>
          <ac:picMkLst>
            <pc:docMk/>
            <pc:sldMk cId="1837245395" sldId="268"/>
            <ac:picMk id="23" creationId="{9D90C31A-86E3-472B-B929-496667598EFF}"/>
          </ac:picMkLst>
        </pc:picChg>
        <pc:picChg chg="add">
          <ac:chgData name="Cristina Dogari (2123451)" userId="S::2123451@student.uwtsd.ac.uk::4c108529-fd70-40ce-a99c-7040e7c4a059" providerId="AD" clId="Web-{73DFD233-77E2-2FBD-FDB2-D6449D69AE27}" dt="2022-08-03T21:44:45.261" v="180"/>
          <ac:picMkLst>
            <pc:docMk/>
            <pc:sldMk cId="1837245395" sldId="268"/>
            <ac:picMk id="29" creationId="{608D9710-1A5F-4D24-B654-F2081DE6014C}"/>
          </ac:picMkLst>
        </pc:picChg>
      </pc:sldChg>
      <pc:sldChg chg="addSp delSp modSp mod setBg">
        <pc:chgData name="Cristina Dogari (2123451)" userId="S::2123451@student.uwtsd.ac.uk::4c108529-fd70-40ce-a99c-7040e7c4a059" providerId="AD" clId="Web-{73DFD233-77E2-2FBD-FDB2-D6449D69AE27}" dt="2022-08-03T21:42:11.303" v="154" actId="20577"/>
        <pc:sldMkLst>
          <pc:docMk/>
          <pc:sldMk cId="4074322724" sldId="269"/>
        </pc:sldMkLst>
        <pc:spChg chg="mod">
          <ac:chgData name="Cristina Dogari (2123451)" userId="S::2123451@student.uwtsd.ac.uk::4c108529-fd70-40ce-a99c-7040e7c4a059" providerId="AD" clId="Web-{73DFD233-77E2-2FBD-FDB2-D6449D69AE27}" dt="2022-08-03T21:40:17.065" v="131" actId="1076"/>
          <ac:spMkLst>
            <pc:docMk/>
            <pc:sldMk cId="4074322724" sldId="269"/>
            <ac:spMk id="2" creationId="{24454D89-5031-3533-E63B-E40ECDF393FA}"/>
          </ac:spMkLst>
        </pc:spChg>
        <pc:spChg chg="add del mod">
          <ac:chgData name="Cristina Dogari (2123451)" userId="S::2123451@student.uwtsd.ac.uk::4c108529-fd70-40ce-a99c-7040e7c4a059" providerId="AD" clId="Web-{73DFD233-77E2-2FBD-FDB2-D6449D69AE27}" dt="2022-08-03T21:22:10.656" v="93"/>
          <ac:spMkLst>
            <pc:docMk/>
            <pc:sldMk cId="4074322724" sldId="269"/>
            <ac:spMk id="3" creationId="{F24254B2-03C4-7E9E-BA38-F021C3FCE9E6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22:39.078" v="96"/>
          <ac:spMkLst>
            <pc:docMk/>
            <pc:sldMk cId="4074322724" sldId="269"/>
            <ac:spMk id="8" creationId="{CD6EC5AD-977D-4411-AC6F-5677D6D5CD0B}"/>
          </ac:spMkLst>
        </pc:spChg>
        <pc:spChg chg="add del">
          <ac:chgData name="Cristina Dogari (2123451)" userId="S::2123451@student.uwtsd.ac.uk::4c108529-fd70-40ce-a99c-7040e7c4a059" providerId="AD" clId="Web-{73DFD233-77E2-2FBD-FDB2-D6449D69AE27}" dt="2022-08-03T21:22:04.202" v="92"/>
          <ac:spMkLst>
            <pc:docMk/>
            <pc:sldMk cId="4074322724" sldId="269"/>
            <ac:spMk id="9" creationId="{B2A773CA-28F4-49C2-BFA3-49A5867C7AFB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22:39.078" v="96"/>
          <ac:spMkLst>
            <pc:docMk/>
            <pc:sldMk cId="4074322724" sldId="269"/>
            <ac:spMk id="12" creationId="{1F5CD2AA-865E-46EF-BE02-B7F59735C5F1}"/>
          </ac:spMkLst>
        </pc:spChg>
        <pc:spChg chg="add del">
          <ac:chgData name="Cristina Dogari (2123451)" userId="S::2123451@student.uwtsd.ac.uk::4c108529-fd70-40ce-a99c-7040e7c4a059" providerId="AD" clId="Web-{73DFD233-77E2-2FBD-FDB2-D6449D69AE27}" dt="2022-08-03T21:22:04.202" v="92"/>
          <ac:spMkLst>
            <pc:docMk/>
            <pc:sldMk cId="4074322724" sldId="269"/>
            <ac:spMk id="13" creationId="{3009A16D-868B-4145-BBC6-555098537EC2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22:39.078" v="96"/>
          <ac:spMkLst>
            <pc:docMk/>
            <pc:sldMk cId="4074322724" sldId="269"/>
            <ac:spMk id="14" creationId="{9836E79C-DAF3-497B-8829-B578C6330EB9}"/>
          </ac:spMkLst>
        </pc:spChg>
        <pc:spChg chg="add del">
          <ac:chgData name="Cristina Dogari (2123451)" userId="S::2123451@student.uwtsd.ac.uk::4c108529-fd70-40ce-a99c-7040e7c4a059" providerId="AD" clId="Web-{73DFD233-77E2-2FBD-FDB2-D6449D69AE27}" dt="2022-08-03T21:22:04.202" v="92"/>
          <ac:spMkLst>
            <pc:docMk/>
            <pc:sldMk cId="4074322724" sldId="269"/>
            <ac:spMk id="17" creationId="{2DCAE5CF-5D29-4779-83E1-BDB64E4F30E5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22:39.078" v="96"/>
          <ac:spMkLst>
            <pc:docMk/>
            <pc:sldMk cId="4074322724" sldId="269"/>
            <ac:spMk id="19" creationId="{96CBA651-59F0-4056-852B-7BA312B84B4B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22:39.078" v="96"/>
          <ac:spMkLst>
            <pc:docMk/>
            <pc:sldMk cId="4074322724" sldId="269"/>
            <ac:spMk id="21" creationId="{86549CAF-504A-44ED-AD20-0880DCFE744A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1:22:39.078" v="96"/>
          <ac:spMkLst>
            <pc:docMk/>
            <pc:sldMk cId="4074322724" sldId="269"/>
            <ac:spMk id="23" creationId="{B318056C-6EA6-4474-B02E-6C914AE04DBC}"/>
          </ac:spMkLst>
        </pc:spChg>
        <pc:spChg chg="add del mod">
          <ac:chgData name="Cristina Dogari (2123451)" userId="S::2123451@student.uwtsd.ac.uk::4c108529-fd70-40ce-a99c-7040e7c4a059" providerId="AD" clId="Web-{73DFD233-77E2-2FBD-FDB2-D6449D69AE27}" dt="2022-08-03T21:20:08.417" v="79"/>
          <ac:spMkLst>
            <pc:docMk/>
            <pc:sldMk cId="4074322724" sldId="269"/>
            <ac:spMk id="30" creationId="{F8E79A80-94E2-E80B-85E1-B1B641DA6C54}"/>
          </ac:spMkLst>
        </pc:spChg>
        <pc:graphicFrameChg chg="add del mod modGraphic">
          <ac:chgData name="Cristina Dogari (2123451)" userId="S::2123451@student.uwtsd.ac.uk::4c108529-fd70-40ce-a99c-7040e7c4a059" providerId="AD" clId="Web-{73DFD233-77E2-2FBD-FDB2-D6449D69AE27}" dt="2022-08-03T21:22:04.202" v="92"/>
          <ac:graphicFrameMkLst>
            <pc:docMk/>
            <pc:sldMk cId="4074322724" sldId="269"/>
            <ac:graphicFrameMk id="5" creationId="{0FCF464D-612C-A888-0921-4912F8C184E7}"/>
          </ac:graphicFrameMkLst>
        </pc:graphicFrameChg>
        <pc:graphicFrameChg chg="add mod modGraphic">
          <ac:chgData name="Cristina Dogari (2123451)" userId="S::2123451@student.uwtsd.ac.uk::4c108529-fd70-40ce-a99c-7040e7c4a059" providerId="AD" clId="Web-{73DFD233-77E2-2FBD-FDB2-D6449D69AE27}" dt="2022-08-03T21:42:11.303" v="154" actId="20577"/>
          <ac:graphicFrameMkLst>
            <pc:docMk/>
            <pc:sldMk cId="4074322724" sldId="269"/>
            <ac:graphicFrameMk id="6" creationId="{C2E25CCE-4C66-282E-3902-3E115F88DA1B}"/>
          </ac:graphicFrameMkLst>
        </pc:graphicFrameChg>
        <pc:picChg chg="add">
          <ac:chgData name="Cristina Dogari (2123451)" userId="S::2123451@student.uwtsd.ac.uk::4c108529-fd70-40ce-a99c-7040e7c4a059" providerId="AD" clId="Web-{73DFD233-77E2-2FBD-FDB2-D6449D69AE27}" dt="2022-08-03T21:22:39.078" v="96"/>
          <ac:picMkLst>
            <pc:docMk/>
            <pc:sldMk cId="4074322724" sldId="269"/>
            <ac:picMk id="10" creationId="{83DC4F7D-6CBC-4B88-80C9-3E5BBFA8D75E}"/>
          </ac:picMkLst>
        </pc:picChg>
        <pc:picChg chg="add del">
          <ac:chgData name="Cristina Dogari (2123451)" userId="S::2123451@student.uwtsd.ac.uk::4c108529-fd70-40ce-a99c-7040e7c4a059" providerId="AD" clId="Web-{73DFD233-77E2-2FBD-FDB2-D6449D69AE27}" dt="2022-08-03T21:22:04.202" v="92"/>
          <ac:picMkLst>
            <pc:docMk/>
            <pc:sldMk cId="4074322724" sldId="269"/>
            <ac:picMk id="11" creationId="{5D7C72BA-4476-4E4B-BC37-9A75FD0C5951}"/>
          </ac:picMkLst>
        </pc:picChg>
        <pc:picChg chg="add del">
          <ac:chgData name="Cristina Dogari (2123451)" userId="S::2123451@student.uwtsd.ac.uk::4c108529-fd70-40ce-a99c-7040e7c4a059" providerId="AD" clId="Web-{73DFD233-77E2-2FBD-FDB2-D6449D69AE27}" dt="2022-08-03T21:22:04.202" v="92"/>
          <ac:picMkLst>
            <pc:docMk/>
            <pc:sldMk cId="4074322724" sldId="269"/>
            <ac:picMk id="15" creationId="{3992EB33-38E1-4175-8EE2-9BB8CC159C7B}"/>
          </ac:picMkLst>
        </pc:picChg>
      </pc:sldChg>
      <pc:sldChg chg="addSp modSp mod setBg setClrOvrMap">
        <pc:chgData name="Cristina Dogari (2123451)" userId="S::2123451@student.uwtsd.ac.uk::4c108529-fd70-40ce-a99c-7040e7c4a059" providerId="AD" clId="Web-{73DFD233-77E2-2FBD-FDB2-D6449D69AE27}" dt="2022-08-03T23:57:57.976" v="409" actId="20577"/>
        <pc:sldMkLst>
          <pc:docMk/>
          <pc:sldMk cId="4202651786" sldId="270"/>
        </pc:sldMkLst>
        <pc:spChg chg="mod">
          <ac:chgData name="Cristina Dogari (2123451)" userId="S::2123451@student.uwtsd.ac.uk::4c108529-fd70-40ce-a99c-7040e7c4a059" providerId="AD" clId="Web-{73DFD233-77E2-2FBD-FDB2-D6449D69AE27}" dt="2022-08-03T23:37:06.226" v="312"/>
          <ac:spMkLst>
            <pc:docMk/>
            <pc:sldMk cId="4202651786" sldId="270"/>
            <ac:spMk id="2" creationId="{5C596BE9-AEAE-F36A-5803-392A67574C88}"/>
          </ac:spMkLst>
        </pc:spChg>
        <pc:spChg chg="mod">
          <ac:chgData name="Cristina Dogari (2123451)" userId="S::2123451@student.uwtsd.ac.uk::4c108529-fd70-40ce-a99c-7040e7c4a059" providerId="AD" clId="Web-{73DFD233-77E2-2FBD-FDB2-D6449D69AE27}" dt="2022-08-03T23:57:57.976" v="409" actId="20577"/>
          <ac:spMkLst>
            <pc:docMk/>
            <pc:sldMk cId="4202651786" sldId="270"/>
            <ac:spMk id="3" creationId="{5D59CC2E-B1E5-538D-1EF4-99FD6DD97DB1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3:37:06.226" v="312"/>
          <ac:spMkLst>
            <pc:docMk/>
            <pc:sldMk cId="4202651786" sldId="270"/>
            <ac:spMk id="13" creationId="{9DD3589A-DB65-424B-ACF1-5C8155F1C3A8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3:37:06.226" v="312"/>
          <ac:spMkLst>
            <pc:docMk/>
            <pc:sldMk cId="4202651786" sldId="270"/>
            <ac:spMk id="15" creationId="{9F784D76-D302-4160-A2D4-C2F4AB76D478}"/>
          </ac:spMkLst>
        </pc:spChg>
        <pc:spChg chg="add">
          <ac:chgData name="Cristina Dogari (2123451)" userId="S::2123451@student.uwtsd.ac.uk::4c108529-fd70-40ce-a99c-7040e7c4a059" providerId="AD" clId="Web-{73DFD233-77E2-2FBD-FDB2-D6449D69AE27}" dt="2022-08-03T23:37:06.226" v="312"/>
          <ac:spMkLst>
            <pc:docMk/>
            <pc:sldMk cId="4202651786" sldId="270"/>
            <ac:spMk id="19" creationId="{2B57E7D2-A94B-4A8D-B58F-D3E30C2353DE}"/>
          </ac:spMkLst>
        </pc:spChg>
        <pc:picChg chg="add mod">
          <ac:chgData name="Cristina Dogari (2123451)" userId="S::2123451@student.uwtsd.ac.uk::4c108529-fd70-40ce-a99c-7040e7c4a059" providerId="AD" clId="Web-{73DFD233-77E2-2FBD-FDB2-D6449D69AE27}" dt="2022-08-03T23:37:06.226" v="312"/>
          <ac:picMkLst>
            <pc:docMk/>
            <pc:sldMk cId="4202651786" sldId="270"/>
            <ac:picMk id="4" creationId="{0BC7CF52-462A-A4A9-8C60-AEA34EE959D6}"/>
          </ac:picMkLst>
        </pc:picChg>
        <pc:picChg chg="add">
          <ac:chgData name="Cristina Dogari (2123451)" userId="S::2123451@student.uwtsd.ac.uk::4c108529-fd70-40ce-a99c-7040e7c4a059" providerId="AD" clId="Web-{73DFD233-77E2-2FBD-FDB2-D6449D69AE27}" dt="2022-08-03T23:37:06.226" v="312"/>
          <ac:picMkLst>
            <pc:docMk/>
            <pc:sldMk cId="4202651786" sldId="270"/>
            <ac:picMk id="9" creationId="{D8DF5C3E-BDAB-40E6-A40B-8C05D8CD3F52}"/>
          </ac:picMkLst>
        </pc:picChg>
        <pc:picChg chg="add">
          <ac:chgData name="Cristina Dogari (2123451)" userId="S::2123451@student.uwtsd.ac.uk::4c108529-fd70-40ce-a99c-7040e7c4a059" providerId="AD" clId="Web-{73DFD233-77E2-2FBD-FDB2-D6449D69AE27}" dt="2022-08-03T23:37:06.226" v="312"/>
          <ac:picMkLst>
            <pc:docMk/>
            <pc:sldMk cId="4202651786" sldId="270"/>
            <ac:picMk id="11" creationId="{9D90C31A-86E3-472B-B929-496667598EFF}"/>
          </ac:picMkLst>
        </pc:picChg>
        <pc:picChg chg="add">
          <ac:chgData name="Cristina Dogari (2123451)" userId="S::2123451@student.uwtsd.ac.uk::4c108529-fd70-40ce-a99c-7040e7c4a059" providerId="AD" clId="Web-{73DFD233-77E2-2FBD-FDB2-D6449D69AE27}" dt="2022-08-03T23:37:06.226" v="312"/>
          <ac:picMkLst>
            <pc:docMk/>
            <pc:sldMk cId="4202651786" sldId="270"/>
            <ac:picMk id="17" creationId="{608D9710-1A5F-4D24-B654-F2081DE6014C}"/>
          </ac:picMkLst>
        </pc:picChg>
      </pc:sldChg>
      <pc:sldChg chg="modSp">
        <pc:chgData name="Cristina Dogari (2123451)" userId="S::2123451@student.uwtsd.ac.uk::4c108529-fd70-40ce-a99c-7040e7c4a059" providerId="AD" clId="Web-{73DFD233-77E2-2FBD-FDB2-D6449D69AE27}" dt="2022-08-03T23:57:25.677" v="407" actId="14100"/>
        <pc:sldMkLst>
          <pc:docMk/>
          <pc:sldMk cId="4013760813" sldId="271"/>
        </pc:sldMkLst>
        <pc:spChg chg="mod">
          <ac:chgData name="Cristina Dogari (2123451)" userId="S::2123451@student.uwtsd.ac.uk::4c108529-fd70-40ce-a99c-7040e7c4a059" providerId="AD" clId="Web-{73DFD233-77E2-2FBD-FDB2-D6449D69AE27}" dt="2022-08-03T23:39:34.656" v="337" actId="20577"/>
          <ac:spMkLst>
            <pc:docMk/>
            <pc:sldMk cId="4013760813" sldId="271"/>
            <ac:spMk id="2" creationId="{96C0A33E-63EE-22A5-3314-97DBA2959161}"/>
          </ac:spMkLst>
        </pc:spChg>
        <pc:spChg chg="mod">
          <ac:chgData name="Cristina Dogari (2123451)" userId="S::2123451@student.uwtsd.ac.uk::4c108529-fd70-40ce-a99c-7040e7c4a059" providerId="AD" clId="Web-{73DFD233-77E2-2FBD-FDB2-D6449D69AE27}" dt="2022-08-03T23:57:25.677" v="407" actId="14100"/>
          <ac:spMkLst>
            <pc:docMk/>
            <pc:sldMk cId="4013760813" sldId="271"/>
            <ac:spMk id="3" creationId="{AF071553-6D88-1919-7AB8-F5866D4CC85F}"/>
          </ac:spMkLst>
        </pc:spChg>
      </pc:sldChg>
      <pc:sldChg chg="modSp">
        <pc:chgData name="Cristina Dogari (2123451)" userId="S::2123451@student.uwtsd.ac.uk::4c108529-fd70-40ce-a99c-7040e7c4a059" providerId="AD" clId="Web-{73DFD233-77E2-2FBD-FDB2-D6449D69AE27}" dt="2022-08-03T23:56:30.623" v="393" actId="20577"/>
        <pc:sldMkLst>
          <pc:docMk/>
          <pc:sldMk cId="3432221862" sldId="272"/>
        </pc:sldMkLst>
        <pc:spChg chg="mod">
          <ac:chgData name="Cristina Dogari (2123451)" userId="S::2123451@student.uwtsd.ac.uk::4c108529-fd70-40ce-a99c-7040e7c4a059" providerId="AD" clId="Web-{73DFD233-77E2-2FBD-FDB2-D6449D69AE27}" dt="2022-08-03T23:53:23.534" v="385" actId="20577"/>
          <ac:spMkLst>
            <pc:docMk/>
            <pc:sldMk cId="3432221862" sldId="272"/>
            <ac:spMk id="2" creationId="{4A3E77E0-7BC6-2E90-E417-716F0774AA0F}"/>
          </ac:spMkLst>
        </pc:spChg>
        <pc:spChg chg="mod">
          <ac:chgData name="Cristina Dogari (2123451)" userId="S::2123451@student.uwtsd.ac.uk::4c108529-fd70-40ce-a99c-7040e7c4a059" providerId="AD" clId="Web-{73DFD233-77E2-2FBD-FDB2-D6449D69AE27}" dt="2022-08-03T23:56:30.623" v="393" actId="20577"/>
          <ac:spMkLst>
            <pc:docMk/>
            <pc:sldMk cId="3432221862" sldId="272"/>
            <ac:spMk id="3" creationId="{277BB964-363F-743E-DDC8-E0201D56C9A7}"/>
          </ac:spMkLst>
        </pc:spChg>
      </pc:sldChg>
    </pc:docChg>
  </pc:docChgLst>
  <pc:docChgLst>
    <pc:chgData name="Cristina Dogari (2123451)" userId="S::2123451@student.uwtsd.ac.uk::4c108529-fd70-40ce-a99c-7040e7c4a059" providerId="AD" clId="Web-{7AF6CFAD-9659-C6A6-F38F-C237A1FA6669}"/>
    <pc:docChg chg="modSld sldOrd">
      <pc:chgData name="Cristina Dogari (2123451)" userId="S::2123451@student.uwtsd.ac.uk::4c108529-fd70-40ce-a99c-7040e7c4a059" providerId="AD" clId="Web-{7AF6CFAD-9659-C6A6-F38F-C237A1FA6669}" dt="2022-08-14T17:45:18.017" v="222" actId="20577"/>
      <pc:docMkLst>
        <pc:docMk/>
      </pc:docMkLst>
      <pc:sldChg chg="modSp ord">
        <pc:chgData name="Cristina Dogari (2123451)" userId="S::2123451@student.uwtsd.ac.uk::4c108529-fd70-40ce-a99c-7040e7c4a059" providerId="AD" clId="Web-{7AF6CFAD-9659-C6A6-F38F-C237A1FA6669}" dt="2022-08-14T17:40:17.355" v="148" actId="20577"/>
        <pc:sldMkLst>
          <pc:docMk/>
          <pc:sldMk cId="4202651786" sldId="270"/>
        </pc:sldMkLst>
        <pc:spChg chg="mod">
          <ac:chgData name="Cristina Dogari (2123451)" userId="S::2123451@student.uwtsd.ac.uk::4c108529-fd70-40ce-a99c-7040e7c4a059" providerId="AD" clId="Web-{7AF6CFAD-9659-C6A6-F38F-C237A1FA6669}" dt="2022-08-14T17:30:59.683" v="125" actId="20577"/>
          <ac:spMkLst>
            <pc:docMk/>
            <pc:sldMk cId="4202651786" sldId="270"/>
            <ac:spMk id="2" creationId="{5C596BE9-AEAE-F36A-5803-392A67574C88}"/>
          </ac:spMkLst>
        </pc:spChg>
        <pc:spChg chg="mod">
          <ac:chgData name="Cristina Dogari (2123451)" userId="S::2123451@student.uwtsd.ac.uk::4c108529-fd70-40ce-a99c-7040e7c4a059" providerId="AD" clId="Web-{7AF6CFAD-9659-C6A6-F38F-C237A1FA6669}" dt="2022-08-14T17:40:17.355" v="148" actId="20577"/>
          <ac:spMkLst>
            <pc:docMk/>
            <pc:sldMk cId="4202651786" sldId="270"/>
            <ac:spMk id="3" creationId="{5D59CC2E-B1E5-538D-1EF4-99FD6DD97DB1}"/>
          </ac:spMkLst>
        </pc:spChg>
      </pc:sldChg>
      <pc:sldChg chg="modSp">
        <pc:chgData name="Cristina Dogari (2123451)" userId="S::2123451@student.uwtsd.ac.uk::4c108529-fd70-40ce-a99c-7040e7c4a059" providerId="AD" clId="Web-{7AF6CFAD-9659-C6A6-F38F-C237A1FA6669}" dt="2022-08-14T17:45:18.017" v="222" actId="20577"/>
        <pc:sldMkLst>
          <pc:docMk/>
          <pc:sldMk cId="3432221862" sldId="272"/>
        </pc:sldMkLst>
        <pc:spChg chg="mod">
          <ac:chgData name="Cristina Dogari (2123451)" userId="S::2123451@student.uwtsd.ac.uk::4c108529-fd70-40ce-a99c-7040e7c4a059" providerId="AD" clId="Web-{7AF6CFAD-9659-C6A6-F38F-C237A1FA6669}" dt="2022-08-14T17:45:18.017" v="222" actId="20577"/>
          <ac:spMkLst>
            <pc:docMk/>
            <pc:sldMk cId="3432221862" sldId="272"/>
            <ac:spMk id="3" creationId="{277BB964-363F-743E-DDC8-E0201D56C9A7}"/>
          </ac:spMkLst>
        </pc:spChg>
      </pc:sldChg>
    </pc:docChg>
  </pc:docChgLst>
  <pc:docChgLst>
    <pc:chgData name="Cristina Dogari (2123451)" userId="S::2123451@student.uwtsd.ac.uk::4c108529-fd70-40ce-a99c-7040e7c4a059" providerId="AD" clId="Web-{12CB139C-277A-CE01-0CEB-B9F54A7ED713}"/>
    <pc:docChg chg="modSld">
      <pc:chgData name="Cristina Dogari (2123451)" userId="S::2123451@student.uwtsd.ac.uk::4c108529-fd70-40ce-a99c-7040e7c4a059" providerId="AD" clId="Web-{12CB139C-277A-CE01-0CEB-B9F54A7ED713}" dt="2022-08-11T09:36:26.450" v="22"/>
      <pc:docMkLst>
        <pc:docMk/>
      </pc:docMkLst>
      <pc:sldChg chg="addSp delSp modSp mod setBg setClrOvrMap">
        <pc:chgData name="Cristina Dogari (2123451)" userId="S::2123451@student.uwtsd.ac.uk::4c108529-fd70-40ce-a99c-7040e7c4a059" providerId="AD" clId="Web-{12CB139C-277A-CE01-0CEB-B9F54A7ED713}" dt="2022-08-11T09:36:26.450" v="22"/>
        <pc:sldMkLst>
          <pc:docMk/>
          <pc:sldMk cId="1837245395" sldId="268"/>
        </pc:sldMkLst>
        <pc:spChg chg="mod">
          <ac:chgData name="Cristina Dogari (2123451)" userId="S::2123451@student.uwtsd.ac.uk::4c108529-fd70-40ce-a99c-7040e7c4a059" providerId="AD" clId="Web-{12CB139C-277A-CE01-0CEB-B9F54A7ED713}" dt="2022-08-11T09:36:26.450" v="22"/>
          <ac:spMkLst>
            <pc:docMk/>
            <pc:sldMk cId="1837245395" sldId="268"/>
            <ac:spMk id="2" creationId="{5D96356C-3C85-52D4-4171-A16A63BA96E0}"/>
          </ac:spMkLst>
        </pc:spChg>
        <pc:spChg chg="mod">
          <ac:chgData name="Cristina Dogari (2123451)" userId="S::2123451@student.uwtsd.ac.uk::4c108529-fd70-40ce-a99c-7040e7c4a059" providerId="AD" clId="Web-{12CB139C-277A-CE01-0CEB-B9F54A7ED713}" dt="2022-08-11T09:36:26.450" v="22"/>
          <ac:spMkLst>
            <pc:docMk/>
            <pc:sldMk cId="1837245395" sldId="268"/>
            <ac:spMk id="3" creationId="{7A02767B-73D0-EF6C-2010-B127E07846A9}"/>
          </ac:spMkLst>
        </pc:spChg>
        <pc:spChg chg="del">
          <ac:chgData name="Cristina Dogari (2123451)" userId="S::2123451@student.uwtsd.ac.uk::4c108529-fd70-40ce-a99c-7040e7c4a059" providerId="AD" clId="Web-{12CB139C-277A-CE01-0CEB-B9F54A7ED713}" dt="2022-08-11T09:32:53.507" v="0"/>
          <ac:spMkLst>
            <pc:docMk/>
            <pc:sldMk cId="1837245395" sldId="268"/>
            <ac:spMk id="24" creationId="{D0D98427-7B26-46E2-93FE-CB8CD38542AE}"/>
          </ac:spMkLst>
        </pc:spChg>
        <pc:spChg chg="del">
          <ac:chgData name="Cristina Dogari (2123451)" userId="S::2123451@student.uwtsd.ac.uk::4c108529-fd70-40ce-a99c-7040e7c4a059" providerId="AD" clId="Web-{12CB139C-277A-CE01-0CEB-B9F54A7ED713}" dt="2022-08-11T09:32:53.507" v="0"/>
          <ac:spMkLst>
            <pc:docMk/>
            <pc:sldMk cId="1837245395" sldId="268"/>
            <ac:spMk id="26" creationId="{B15A4233-F980-4EF6-B2C0-D7C63E752ADF}"/>
          </ac:spMkLst>
        </pc:spChg>
        <pc:spChg chg="del">
          <ac:chgData name="Cristina Dogari (2123451)" userId="S::2123451@student.uwtsd.ac.uk::4c108529-fd70-40ce-a99c-7040e7c4a059" providerId="AD" clId="Web-{12CB139C-277A-CE01-0CEB-B9F54A7ED713}" dt="2022-08-11T09:32:53.507" v="0"/>
          <ac:spMkLst>
            <pc:docMk/>
            <pc:sldMk cId="1837245395" sldId="268"/>
            <ac:spMk id="30" creationId="{421B5709-714B-4EA8-8C75-C105D9B4D5DD}"/>
          </ac:spMkLst>
        </pc:spChg>
        <pc:spChg chg="add del">
          <ac:chgData name="Cristina Dogari (2123451)" userId="S::2123451@student.uwtsd.ac.uk::4c108529-fd70-40ce-a99c-7040e7c4a059" providerId="AD" clId="Web-{12CB139C-277A-CE01-0CEB-B9F54A7ED713}" dt="2022-08-11T09:36:26.450" v="22"/>
          <ac:spMkLst>
            <pc:docMk/>
            <pc:sldMk cId="1837245395" sldId="268"/>
            <ac:spMk id="35" creationId="{C610D2AE-07EF-436A-9755-AA8DF4B933A4}"/>
          </ac:spMkLst>
        </pc:spChg>
        <pc:spChg chg="add del">
          <ac:chgData name="Cristina Dogari (2123451)" userId="S::2123451@student.uwtsd.ac.uk::4c108529-fd70-40ce-a99c-7040e7c4a059" providerId="AD" clId="Web-{12CB139C-277A-CE01-0CEB-B9F54A7ED713}" dt="2022-08-11T09:36:26.450" v="22"/>
          <ac:spMkLst>
            <pc:docMk/>
            <pc:sldMk cId="1837245395" sldId="268"/>
            <ac:spMk id="39" creationId="{CF2D8AD5-434A-4C0E-9F5B-C1AFD645F364}"/>
          </ac:spMkLst>
        </pc:spChg>
        <pc:spChg chg="add del">
          <ac:chgData name="Cristina Dogari (2123451)" userId="S::2123451@student.uwtsd.ac.uk::4c108529-fd70-40ce-a99c-7040e7c4a059" providerId="AD" clId="Web-{12CB139C-277A-CE01-0CEB-B9F54A7ED713}" dt="2022-08-11T09:36:26.450" v="22"/>
          <ac:spMkLst>
            <pc:docMk/>
            <pc:sldMk cId="1837245395" sldId="268"/>
            <ac:spMk id="50" creationId="{C493E730-2044-49B5-A022-B8D6F359343E}"/>
          </ac:spMkLst>
        </pc:spChg>
        <pc:grpChg chg="add del">
          <ac:chgData name="Cristina Dogari (2123451)" userId="S::2123451@student.uwtsd.ac.uk::4c108529-fd70-40ce-a99c-7040e7c4a059" providerId="AD" clId="Web-{12CB139C-277A-CE01-0CEB-B9F54A7ED713}" dt="2022-08-11T09:36:26.450" v="22"/>
          <ac:grpSpMkLst>
            <pc:docMk/>
            <pc:sldMk cId="1837245395" sldId="268"/>
            <ac:grpSpMk id="43" creationId="{5B988D63-FA8B-436C-902E-E5005BC0492F}"/>
          </ac:grpSpMkLst>
        </pc:grpChg>
        <pc:picChg chg="mod ord">
          <ac:chgData name="Cristina Dogari (2123451)" userId="S::2123451@student.uwtsd.ac.uk::4c108529-fd70-40ce-a99c-7040e7c4a059" providerId="AD" clId="Web-{12CB139C-277A-CE01-0CEB-B9F54A7ED713}" dt="2022-08-11T09:36:26.450" v="22"/>
          <ac:picMkLst>
            <pc:docMk/>
            <pc:sldMk cId="1837245395" sldId="268"/>
            <ac:picMk id="4" creationId="{9442EA1E-2A3B-B39D-20CB-8FF783D9C448}"/>
          </ac:picMkLst>
        </pc:picChg>
        <pc:picChg chg="del">
          <ac:chgData name="Cristina Dogari (2123451)" userId="S::2123451@student.uwtsd.ac.uk::4c108529-fd70-40ce-a99c-7040e7c4a059" providerId="AD" clId="Web-{12CB139C-277A-CE01-0CEB-B9F54A7ED713}" dt="2022-08-11T09:32:53.507" v="0"/>
          <ac:picMkLst>
            <pc:docMk/>
            <pc:sldMk cId="1837245395" sldId="268"/>
            <ac:picMk id="20" creationId="{B3F9E774-F054-4892-8E69-C76B2C8545F2}"/>
          </ac:picMkLst>
        </pc:picChg>
        <pc:picChg chg="del">
          <ac:chgData name="Cristina Dogari (2123451)" userId="S::2123451@student.uwtsd.ac.uk::4c108529-fd70-40ce-a99c-7040e7c4a059" providerId="AD" clId="Web-{12CB139C-277A-CE01-0CEB-B9F54A7ED713}" dt="2022-08-11T09:32:53.507" v="0"/>
          <ac:picMkLst>
            <pc:docMk/>
            <pc:sldMk cId="1837245395" sldId="268"/>
            <ac:picMk id="22" creationId="{BEF6A099-2A38-4C66-88FF-FDBCB564E5F8}"/>
          </ac:picMkLst>
        </pc:picChg>
        <pc:picChg chg="del">
          <ac:chgData name="Cristina Dogari (2123451)" userId="S::2123451@student.uwtsd.ac.uk::4c108529-fd70-40ce-a99c-7040e7c4a059" providerId="AD" clId="Web-{12CB139C-277A-CE01-0CEB-B9F54A7ED713}" dt="2022-08-11T09:32:53.507" v="0"/>
          <ac:picMkLst>
            <pc:docMk/>
            <pc:sldMk cId="1837245395" sldId="268"/>
            <ac:picMk id="28" creationId="{3B7E3E62-AACE-4D18-93B3-B4C452E287C4}"/>
          </ac:picMkLst>
        </pc:picChg>
        <pc:picChg chg="add del">
          <ac:chgData name="Cristina Dogari (2123451)" userId="S::2123451@student.uwtsd.ac.uk::4c108529-fd70-40ce-a99c-7040e7c4a059" providerId="AD" clId="Web-{12CB139C-277A-CE01-0CEB-B9F54A7ED713}" dt="2022-08-11T09:36:26.450" v="22"/>
          <ac:picMkLst>
            <pc:docMk/>
            <pc:sldMk cId="1837245395" sldId="268"/>
            <ac:picMk id="37" creationId="{6CACDD17-9043-46DF-882D-420365B79C18}"/>
          </ac:picMkLst>
        </pc:picChg>
        <pc:picChg chg="add del">
          <ac:chgData name="Cristina Dogari (2123451)" userId="S::2123451@student.uwtsd.ac.uk::4c108529-fd70-40ce-a99c-7040e7c4a059" providerId="AD" clId="Web-{12CB139C-277A-CE01-0CEB-B9F54A7ED713}" dt="2022-08-11T09:36:26.450" v="22"/>
          <ac:picMkLst>
            <pc:docMk/>
            <pc:sldMk cId="1837245395" sldId="268"/>
            <ac:picMk id="41" creationId="{E92B246D-47CC-40F8-8DE7-B65D409E945E}"/>
          </ac:picMkLst>
        </pc:picChg>
        <pc:picChg chg="add del">
          <ac:chgData name="Cristina Dogari (2123451)" userId="S::2123451@student.uwtsd.ac.uk::4c108529-fd70-40ce-a99c-7040e7c4a059" providerId="AD" clId="Web-{12CB139C-277A-CE01-0CEB-B9F54A7ED713}" dt="2022-08-11T09:36:26.450" v="22"/>
          <ac:picMkLst>
            <pc:docMk/>
            <pc:sldMk cId="1837245395" sldId="268"/>
            <ac:picMk id="52" creationId="{78976801-4346-4636-BA62-265C81DFE7C4}"/>
          </ac:picMkLst>
        </pc:picChg>
      </pc:sldChg>
    </pc:docChg>
  </pc:docChgLst>
  <pc:docChgLst>
    <pc:chgData name="Cristina Dogari (2123451)" userId="S::2123451@student.uwtsd.ac.uk::4c108529-fd70-40ce-a99c-7040e7c4a059" providerId="AD" clId="Web-{C6EA167F-D077-9DD0-4FEC-114919D090AC}"/>
    <pc:docChg chg="modSld">
      <pc:chgData name="Cristina Dogari (2123451)" userId="S::2123451@student.uwtsd.ac.uk::4c108529-fd70-40ce-a99c-7040e7c4a059" providerId="AD" clId="Web-{C6EA167F-D077-9DD0-4FEC-114919D090AC}" dt="2022-08-11T13:27:30.952" v="83" actId="20577"/>
      <pc:docMkLst>
        <pc:docMk/>
      </pc:docMkLst>
      <pc:sldChg chg="addSp delSp modSp">
        <pc:chgData name="Cristina Dogari (2123451)" userId="S::2123451@student.uwtsd.ac.uk::4c108529-fd70-40ce-a99c-7040e7c4a059" providerId="AD" clId="Web-{C6EA167F-D077-9DD0-4FEC-114919D090AC}" dt="2022-08-11T13:27:30.952" v="83" actId="20577"/>
        <pc:sldMkLst>
          <pc:docMk/>
          <pc:sldMk cId="1837245395" sldId="268"/>
        </pc:sldMkLst>
        <pc:spChg chg="mod">
          <ac:chgData name="Cristina Dogari (2123451)" userId="S::2123451@student.uwtsd.ac.uk::4c108529-fd70-40ce-a99c-7040e7c4a059" providerId="AD" clId="Web-{C6EA167F-D077-9DD0-4FEC-114919D090AC}" dt="2022-08-11T10:35:30.454" v="80"/>
          <ac:spMkLst>
            <pc:docMk/>
            <pc:sldMk cId="1837245395" sldId="268"/>
            <ac:spMk id="2" creationId="{5D96356C-3C85-52D4-4171-A16A63BA96E0}"/>
          </ac:spMkLst>
        </pc:spChg>
        <pc:spChg chg="mod">
          <ac:chgData name="Cristina Dogari (2123451)" userId="S::2123451@student.uwtsd.ac.uk::4c108529-fd70-40ce-a99c-7040e7c4a059" providerId="AD" clId="Web-{C6EA167F-D077-9DD0-4FEC-114919D090AC}" dt="2022-08-11T13:27:30.952" v="83" actId="20577"/>
          <ac:spMkLst>
            <pc:docMk/>
            <pc:sldMk cId="1837245395" sldId="268"/>
            <ac:spMk id="3" creationId="{7A02767B-73D0-EF6C-2010-B127E07846A9}"/>
          </ac:spMkLst>
        </pc:spChg>
        <pc:spChg chg="del">
          <ac:chgData name="Cristina Dogari (2123451)" userId="S::2123451@student.uwtsd.ac.uk::4c108529-fd70-40ce-a99c-7040e7c4a059" providerId="AD" clId="Web-{C6EA167F-D077-9DD0-4FEC-114919D090AC}" dt="2022-08-11T10:12:52.074" v="0"/>
          <ac:spMkLst>
            <pc:docMk/>
            <pc:sldMk cId="1837245395" sldId="268"/>
            <ac:spMk id="35" creationId="{C610D2AE-07EF-436A-9755-AA8DF4B933A4}"/>
          </ac:spMkLst>
        </pc:spChg>
        <pc:spChg chg="del">
          <ac:chgData name="Cristina Dogari (2123451)" userId="S::2123451@student.uwtsd.ac.uk::4c108529-fd70-40ce-a99c-7040e7c4a059" providerId="AD" clId="Web-{C6EA167F-D077-9DD0-4FEC-114919D090AC}" dt="2022-08-11T10:12:52.074" v="0"/>
          <ac:spMkLst>
            <pc:docMk/>
            <pc:sldMk cId="1837245395" sldId="268"/>
            <ac:spMk id="39" creationId="{CF2D8AD5-434A-4C0E-9F5B-C1AFD645F364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45" creationId="{E4055289-E0C6-4BD3-83C1-D3C3059323A2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48" creationId="{3D0E302E-D9CD-4301-A67C-2F0F43791D81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51" creationId="{35174CBE-3C8C-4936-BADC-26BFB4F07FA9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56" creationId="{932BC668-4D51-4090-89E3-5613B832E4F8}"/>
          </ac:spMkLst>
        </pc:spChg>
        <pc:spChg chg="add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63" creationId="{3D0E302E-D9CD-4301-A67C-2F0F43791D81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35:30.454" v="80"/>
          <ac:spMkLst>
            <pc:docMk/>
            <pc:sldMk cId="1837245395" sldId="268"/>
            <ac:spMk id="65" creationId="{78A4CDE5-C7BC-41E1-8A4A-79E024CC09F3}"/>
          </ac:spMkLst>
        </pc:spChg>
        <pc:spChg chg="add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70" creationId="{E4055289-E0C6-4BD3-83C1-D3C3059323A2}"/>
          </ac:spMkLst>
        </pc:spChg>
        <pc:spChg chg="add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71" creationId="{932BC668-4D51-4090-89E3-5613B832E4F8}"/>
          </ac:spMkLst>
        </pc:spChg>
        <pc:spChg chg="add">
          <ac:chgData name="Cristina Dogari (2123451)" userId="S::2123451@student.uwtsd.ac.uk::4c108529-fd70-40ce-a99c-7040e7c4a059" providerId="AD" clId="Web-{C6EA167F-D077-9DD0-4FEC-114919D090AC}" dt="2022-08-11T10:35:30.470" v="81"/>
          <ac:spMkLst>
            <pc:docMk/>
            <pc:sldMk cId="1837245395" sldId="268"/>
            <ac:spMk id="73" creationId="{35174CBE-3C8C-4936-BADC-26BFB4F07FA9}"/>
          </ac:spMkLst>
        </pc:spChg>
        <pc:grpChg chg="add del">
          <ac:chgData name="Cristina Dogari (2123451)" userId="S::2123451@student.uwtsd.ac.uk::4c108529-fd70-40ce-a99c-7040e7c4a059" providerId="AD" clId="Web-{C6EA167F-D077-9DD0-4FEC-114919D090AC}" dt="2022-08-11T10:35:30.454" v="80"/>
          <ac:grpSpMkLst>
            <pc:docMk/>
            <pc:sldMk cId="1837245395" sldId="268"/>
            <ac:grpSpMk id="61" creationId="{905A9BAA-B344-45D2-838C-73856C4B15D4}"/>
          </ac:grpSpMkLst>
        </pc:grpChg>
        <pc:picChg chg="mod ord">
          <ac:chgData name="Cristina Dogari (2123451)" userId="S::2123451@student.uwtsd.ac.uk::4c108529-fd70-40ce-a99c-7040e7c4a059" providerId="AD" clId="Web-{C6EA167F-D077-9DD0-4FEC-114919D090AC}" dt="2022-08-11T10:35:30.454" v="80"/>
          <ac:picMkLst>
            <pc:docMk/>
            <pc:sldMk cId="1837245395" sldId="268"/>
            <ac:picMk id="4" creationId="{9442EA1E-2A3B-B39D-20CB-8FF783D9C448}"/>
          </ac:picMkLst>
        </pc:picChg>
        <pc:picChg chg="del">
          <ac:chgData name="Cristina Dogari (2123451)" userId="S::2123451@student.uwtsd.ac.uk::4c108529-fd70-40ce-a99c-7040e7c4a059" providerId="AD" clId="Web-{C6EA167F-D077-9DD0-4FEC-114919D090AC}" dt="2022-08-11T10:12:52.074" v="0"/>
          <ac:picMkLst>
            <pc:docMk/>
            <pc:sldMk cId="1837245395" sldId="268"/>
            <ac:picMk id="37" creationId="{6CACDD17-9043-46DF-882D-420365B79C18}"/>
          </ac:picMkLst>
        </pc:picChg>
        <pc:picChg chg="del">
          <ac:chgData name="Cristina Dogari (2123451)" userId="S::2123451@student.uwtsd.ac.uk::4c108529-fd70-40ce-a99c-7040e7c4a059" providerId="AD" clId="Web-{C6EA167F-D077-9DD0-4FEC-114919D090AC}" dt="2022-08-11T10:12:52.074" v="0"/>
          <ac:picMkLst>
            <pc:docMk/>
            <pc:sldMk cId="1837245395" sldId="268"/>
            <ac:picMk id="41" creationId="{E92B246D-47CC-40F8-8DE7-B65D409E945E}"/>
          </ac:picMkLst>
        </pc:picChg>
        <pc:picChg chg="add del">
          <ac:chgData name="Cristina Dogari (2123451)" userId="S::2123451@student.uwtsd.ac.uk::4c108529-fd70-40ce-a99c-7040e7c4a059" providerId="AD" clId="Web-{C6EA167F-D077-9DD0-4FEC-114919D090AC}" dt="2022-08-11T10:35:30.470" v="81"/>
          <ac:picMkLst>
            <pc:docMk/>
            <pc:sldMk cId="1837245395" sldId="268"/>
            <ac:picMk id="49" creationId="{CA457133-9802-4229-B919-FF91AE235CCB}"/>
          </ac:picMkLst>
        </pc:picChg>
        <pc:picChg chg="add del">
          <ac:chgData name="Cristina Dogari (2123451)" userId="S::2123451@student.uwtsd.ac.uk::4c108529-fd70-40ce-a99c-7040e7c4a059" providerId="AD" clId="Web-{C6EA167F-D077-9DD0-4FEC-114919D090AC}" dt="2022-08-11T10:35:30.470" v="81"/>
          <ac:picMkLst>
            <pc:docMk/>
            <pc:sldMk cId="1837245395" sldId="268"/>
            <ac:picMk id="54" creationId="{74CBD692-4D03-4764-98E3-F95783857866}"/>
          </ac:picMkLst>
        </pc:picChg>
        <pc:picChg chg="add del">
          <ac:chgData name="Cristina Dogari (2123451)" userId="S::2123451@student.uwtsd.ac.uk::4c108529-fd70-40ce-a99c-7040e7c4a059" providerId="AD" clId="Web-{C6EA167F-D077-9DD0-4FEC-114919D090AC}" dt="2022-08-11T10:35:30.454" v="80"/>
          <ac:picMkLst>
            <pc:docMk/>
            <pc:sldMk cId="1837245395" sldId="268"/>
            <ac:picMk id="67" creationId="{025C7952-5703-489E-8DBD-F2EFAC8EEB05}"/>
          </ac:picMkLst>
        </pc:picChg>
        <pc:picChg chg="add">
          <ac:chgData name="Cristina Dogari (2123451)" userId="S::2123451@student.uwtsd.ac.uk::4c108529-fd70-40ce-a99c-7040e7c4a059" providerId="AD" clId="Web-{C6EA167F-D077-9DD0-4FEC-114919D090AC}" dt="2022-08-11T10:35:30.470" v="81"/>
          <ac:picMkLst>
            <pc:docMk/>
            <pc:sldMk cId="1837245395" sldId="268"/>
            <ac:picMk id="69" creationId="{74CBD692-4D03-4764-98E3-F95783857866}"/>
          </ac:picMkLst>
        </pc:picChg>
        <pc:picChg chg="add">
          <ac:chgData name="Cristina Dogari (2123451)" userId="S::2123451@student.uwtsd.ac.uk::4c108529-fd70-40ce-a99c-7040e7c4a059" providerId="AD" clId="Web-{C6EA167F-D077-9DD0-4FEC-114919D090AC}" dt="2022-08-11T10:35:30.470" v="81"/>
          <ac:picMkLst>
            <pc:docMk/>
            <pc:sldMk cId="1837245395" sldId="268"/>
            <ac:picMk id="72" creationId="{CA457133-9802-4229-B919-FF91AE235CCB}"/>
          </ac:picMkLst>
        </pc:picChg>
      </pc:sldChg>
      <pc:sldChg chg="addSp delSp modSp">
        <pc:chgData name="Cristina Dogari (2123451)" userId="S::2123451@student.uwtsd.ac.uk::4c108529-fd70-40ce-a99c-7040e7c4a059" providerId="AD" clId="Web-{C6EA167F-D077-9DD0-4FEC-114919D090AC}" dt="2022-08-11T10:23:59.944" v="67" actId="1076"/>
        <pc:sldMkLst>
          <pc:docMk/>
          <pc:sldMk cId="4074322724" sldId="269"/>
        </pc:sldMkLst>
        <pc:spChg chg="mod">
          <ac:chgData name="Cristina Dogari (2123451)" userId="S::2123451@student.uwtsd.ac.uk::4c108529-fd70-40ce-a99c-7040e7c4a059" providerId="AD" clId="Web-{C6EA167F-D077-9DD0-4FEC-114919D090AC}" dt="2022-08-11T10:21:04.953" v="60"/>
          <ac:spMkLst>
            <pc:docMk/>
            <pc:sldMk cId="4074322724" sldId="269"/>
            <ac:spMk id="2" creationId="{24454D89-5031-3533-E63B-E40ECDF393FA}"/>
          </ac:spMkLst>
        </pc:spChg>
        <pc:spChg chg="del">
          <ac:chgData name="Cristina Dogari (2123451)" userId="S::2123451@student.uwtsd.ac.uk::4c108529-fd70-40ce-a99c-7040e7c4a059" providerId="AD" clId="Web-{C6EA167F-D077-9DD0-4FEC-114919D090AC}" dt="2022-08-11T10:18:56.354" v="22"/>
          <ac:spMkLst>
            <pc:docMk/>
            <pc:sldMk cId="4074322724" sldId="269"/>
            <ac:spMk id="35" creationId="{20FFC73F-A318-4A21-8993-108C1DCDAACB}"/>
          </ac:spMkLst>
        </pc:spChg>
        <pc:spChg chg="del">
          <ac:chgData name="Cristina Dogari (2123451)" userId="S::2123451@student.uwtsd.ac.uk::4c108529-fd70-40ce-a99c-7040e7c4a059" providerId="AD" clId="Web-{C6EA167F-D077-9DD0-4FEC-114919D090AC}" dt="2022-08-11T10:18:56.354" v="22"/>
          <ac:spMkLst>
            <pc:docMk/>
            <pc:sldMk cId="4074322724" sldId="269"/>
            <ac:spMk id="37" creationId="{B8BCE4E4-5CBD-4940-82DF-E061DB0795F9}"/>
          </ac:spMkLst>
        </pc:spChg>
        <pc:spChg chg="del">
          <ac:chgData name="Cristina Dogari (2123451)" userId="S::2123451@student.uwtsd.ac.uk::4c108529-fd70-40ce-a99c-7040e7c4a059" providerId="AD" clId="Web-{C6EA167F-D077-9DD0-4FEC-114919D090AC}" dt="2022-08-11T10:18:56.354" v="22"/>
          <ac:spMkLst>
            <pc:docMk/>
            <pc:sldMk cId="4074322724" sldId="269"/>
            <ac:spMk id="38" creationId="{FD2B6070-6B6D-47EA-957C-1B17F9E3E30F}"/>
          </ac:spMkLst>
        </pc:spChg>
        <pc:spChg chg="del">
          <ac:chgData name="Cristina Dogari (2123451)" userId="S::2123451@student.uwtsd.ac.uk::4c108529-fd70-40ce-a99c-7040e7c4a059" providerId="AD" clId="Web-{C6EA167F-D077-9DD0-4FEC-114919D090AC}" dt="2022-08-11T10:18:56.354" v="22"/>
          <ac:spMkLst>
            <pc:docMk/>
            <pc:sldMk cId="4074322724" sldId="269"/>
            <ac:spMk id="40" creationId="{878CAF58-E42B-437B-8490-F8FED23C61CD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21:04.953" v="60"/>
          <ac:spMkLst>
            <pc:docMk/>
            <pc:sldMk cId="4074322724" sldId="269"/>
            <ac:spMk id="46" creationId="{B2A773CA-28F4-49C2-BFA3-49A5867C7AFB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21:04.953" v="60"/>
          <ac:spMkLst>
            <pc:docMk/>
            <pc:sldMk cId="4074322724" sldId="269"/>
            <ac:spMk id="50" creationId="{3009A16D-868B-4145-BBC6-555098537EC2}"/>
          </ac:spMkLst>
        </pc:spChg>
        <pc:spChg chg="add del">
          <ac:chgData name="Cristina Dogari (2123451)" userId="S::2123451@student.uwtsd.ac.uk::4c108529-fd70-40ce-a99c-7040e7c4a059" providerId="AD" clId="Web-{C6EA167F-D077-9DD0-4FEC-114919D090AC}" dt="2022-08-11T10:21:04.953" v="60"/>
          <ac:spMkLst>
            <pc:docMk/>
            <pc:sldMk cId="4074322724" sldId="269"/>
            <ac:spMk id="54" creationId="{2DCAE5CF-5D29-4779-83E1-BDB64E4F30E5}"/>
          </ac:spMkLst>
        </pc:spChg>
        <pc:graphicFrameChg chg="mod modGraphic">
          <ac:chgData name="Cristina Dogari (2123451)" userId="S::2123451@student.uwtsd.ac.uk::4c108529-fd70-40ce-a99c-7040e7c4a059" providerId="AD" clId="Web-{C6EA167F-D077-9DD0-4FEC-114919D090AC}" dt="2022-08-11T10:23:59.944" v="67" actId="1076"/>
          <ac:graphicFrameMkLst>
            <pc:docMk/>
            <pc:sldMk cId="4074322724" sldId="269"/>
            <ac:graphicFrameMk id="6" creationId="{C2E25CCE-4C66-282E-3902-3E115F88DA1B}"/>
          </ac:graphicFrameMkLst>
        </pc:graphicFrameChg>
        <pc:picChg chg="del">
          <ac:chgData name="Cristina Dogari (2123451)" userId="S::2123451@student.uwtsd.ac.uk::4c108529-fd70-40ce-a99c-7040e7c4a059" providerId="AD" clId="Web-{C6EA167F-D077-9DD0-4FEC-114919D090AC}" dt="2022-08-11T10:18:56.354" v="22"/>
          <ac:picMkLst>
            <pc:docMk/>
            <pc:sldMk cId="4074322724" sldId="269"/>
            <ac:picMk id="39" creationId="{67BB6D7E-7207-44B3-918C-D30673E76A7A}"/>
          </ac:picMkLst>
        </pc:picChg>
        <pc:picChg chg="del">
          <ac:chgData name="Cristina Dogari (2123451)" userId="S::2123451@student.uwtsd.ac.uk::4c108529-fd70-40ce-a99c-7040e7c4a059" providerId="AD" clId="Web-{C6EA167F-D077-9DD0-4FEC-114919D090AC}" dt="2022-08-11T10:18:56.354" v="22"/>
          <ac:picMkLst>
            <pc:docMk/>
            <pc:sldMk cId="4074322724" sldId="269"/>
            <ac:picMk id="41" creationId="{580C3C5B-2644-4CDD-8211-ACD3F3208EFC}"/>
          </ac:picMkLst>
        </pc:picChg>
        <pc:picChg chg="add del">
          <ac:chgData name="Cristina Dogari (2123451)" userId="S::2123451@student.uwtsd.ac.uk::4c108529-fd70-40ce-a99c-7040e7c4a059" providerId="AD" clId="Web-{C6EA167F-D077-9DD0-4FEC-114919D090AC}" dt="2022-08-11T10:21:04.953" v="60"/>
          <ac:picMkLst>
            <pc:docMk/>
            <pc:sldMk cId="4074322724" sldId="269"/>
            <ac:picMk id="48" creationId="{5D7C72BA-4476-4E4B-BC37-9A75FD0C5951}"/>
          </ac:picMkLst>
        </pc:picChg>
        <pc:picChg chg="add del">
          <ac:chgData name="Cristina Dogari (2123451)" userId="S::2123451@student.uwtsd.ac.uk::4c108529-fd70-40ce-a99c-7040e7c4a059" providerId="AD" clId="Web-{C6EA167F-D077-9DD0-4FEC-114919D090AC}" dt="2022-08-11T10:21:04.953" v="60"/>
          <ac:picMkLst>
            <pc:docMk/>
            <pc:sldMk cId="4074322724" sldId="269"/>
            <ac:picMk id="52" creationId="{3992EB33-38E1-4175-8EE2-9BB8CC159C7B}"/>
          </ac:picMkLst>
        </pc:picChg>
      </pc:sldChg>
      <pc:sldChg chg="modSp">
        <pc:chgData name="Cristina Dogari (2123451)" userId="S::2123451@student.uwtsd.ac.uk::4c108529-fd70-40ce-a99c-7040e7c4a059" providerId="AD" clId="Web-{C6EA167F-D077-9DD0-4FEC-114919D090AC}" dt="2022-08-11T10:16:38.239" v="5" actId="20577"/>
        <pc:sldMkLst>
          <pc:docMk/>
          <pc:sldMk cId="3432221862" sldId="272"/>
        </pc:sldMkLst>
        <pc:spChg chg="mod">
          <ac:chgData name="Cristina Dogari (2123451)" userId="S::2123451@student.uwtsd.ac.uk::4c108529-fd70-40ce-a99c-7040e7c4a059" providerId="AD" clId="Web-{C6EA167F-D077-9DD0-4FEC-114919D090AC}" dt="2022-08-11T10:16:38.239" v="5" actId="20577"/>
          <ac:spMkLst>
            <pc:docMk/>
            <pc:sldMk cId="3432221862" sldId="272"/>
            <ac:spMk id="3" creationId="{277BB964-363F-743E-DDC8-E0201D56C9A7}"/>
          </ac:spMkLst>
        </pc:spChg>
      </pc:sldChg>
    </pc:docChg>
  </pc:docChgLst>
  <pc:docChgLst>
    <pc:chgData name="Cristina Dogari (2123451)" userId="S::2123451@student.uwtsd.ac.uk::4c108529-fd70-40ce-a99c-7040e7c4a059" providerId="AD" clId="Web-{2C3396D2-569F-3CE9-447A-36DF7C7F646F}"/>
    <pc:docChg chg="addSld modSld">
      <pc:chgData name="Cristina Dogari (2123451)" userId="S::2123451@student.uwtsd.ac.uk::4c108529-fd70-40ce-a99c-7040e7c4a059" providerId="AD" clId="Web-{2C3396D2-569F-3CE9-447A-36DF7C7F646F}" dt="2022-08-13T00:27:59.582" v="474" actId="20577"/>
      <pc:docMkLst>
        <pc:docMk/>
      </pc:docMkLst>
      <pc:sldChg chg="addSp delSp modSp mod modShow">
        <pc:chgData name="Cristina Dogari (2123451)" userId="S::2123451@student.uwtsd.ac.uk::4c108529-fd70-40ce-a99c-7040e7c4a059" providerId="AD" clId="Web-{2C3396D2-569F-3CE9-447A-36DF7C7F646F}" dt="2022-08-13T00:27:59.582" v="474" actId="20577"/>
        <pc:sldMkLst>
          <pc:docMk/>
          <pc:sldMk cId="4074322724" sldId="269"/>
        </pc:sldMkLst>
        <pc:spChg chg="mod">
          <ac:chgData name="Cristina Dogari (2123451)" userId="S::2123451@student.uwtsd.ac.uk::4c108529-fd70-40ce-a99c-7040e7c4a059" providerId="AD" clId="Web-{2C3396D2-569F-3CE9-447A-36DF7C7F646F}" dt="2022-08-12T22:38:39.022" v="163" actId="20577"/>
          <ac:spMkLst>
            <pc:docMk/>
            <pc:sldMk cId="4074322724" sldId="269"/>
            <ac:spMk id="2" creationId="{24454D89-5031-3533-E63B-E40ECDF393FA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1:31.033" v="59"/>
          <ac:spMkLst>
            <pc:docMk/>
            <pc:sldMk cId="4074322724" sldId="269"/>
            <ac:spMk id="16" creationId="{20FFC73F-A318-4A21-8993-108C1DCDAACB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1:31.033" v="59"/>
          <ac:spMkLst>
            <pc:docMk/>
            <pc:sldMk cId="4074322724" sldId="269"/>
            <ac:spMk id="18" creationId="{B8BCE4E4-5CBD-4940-82DF-E061DB0795F9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1:31.033" v="59"/>
          <ac:spMkLst>
            <pc:docMk/>
            <pc:sldMk cId="4074322724" sldId="269"/>
            <ac:spMk id="22" creationId="{878CAF58-E42B-437B-8490-F8FED23C61CD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1:31.033" v="59"/>
          <ac:spMkLst>
            <pc:docMk/>
            <pc:sldMk cId="4074322724" sldId="269"/>
            <ac:spMk id="42" creationId="{FD2B6070-6B6D-47EA-957C-1B17F9E3E30F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43" creationId="{E4055289-E0C6-4BD3-83C1-D3C3059323A2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44" creationId="{3D0E302E-D9CD-4301-A67C-2F0F43791D81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47" creationId="{35174CBE-3C8C-4936-BADC-26BFB4F07FA9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51" creationId="{932BC668-4D51-4090-89E3-5613B832E4F8}"/>
          </ac:spMkLst>
        </pc:spChg>
        <pc:spChg chg="add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56" creationId="{5CCD89DF-A084-43AD-9824-83BBBFC81EA5}"/>
          </ac:spMkLst>
        </pc:spChg>
        <pc:spChg chg="add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60" creationId="{11767E27-DCFE-4AA0-B1A2-E019108D7A3E}"/>
          </ac:spMkLst>
        </pc:spChg>
        <pc:spChg chg="add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62" creationId="{1C61BEF9-DC90-4AC9-8E25-ED5509D7A1DC}"/>
          </ac:spMkLst>
        </pc:spChg>
        <pc:spChg chg="add">
          <ac:chgData name="Cristina Dogari (2123451)" userId="S::2123451@student.uwtsd.ac.uk::4c108529-fd70-40ce-a99c-7040e7c4a059" providerId="AD" clId="Web-{2C3396D2-569F-3CE9-447A-36DF7C7F646F}" dt="2022-08-12T22:35:01.715" v="107"/>
          <ac:spMkLst>
            <pc:docMk/>
            <pc:sldMk cId="4074322724" sldId="269"/>
            <ac:spMk id="64" creationId="{D64306F4-D304-4F4E-9B08-A8036AF82123}"/>
          </ac:spMkLst>
        </pc:spChg>
        <pc:graphicFrameChg chg="mod modGraphic">
          <ac:chgData name="Cristina Dogari (2123451)" userId="S::2123451@student.uwtsd.ac.uk::4c108529-fd70-40ce-a99c-7040e7c4a059" providerId="AD" clId="Web-{2C3396D2-569F-3CE9-447A-36DF7C7F646F}" dt="2022-08-13T00:27:59.582" v="474" actId="20577"/>
          <ac:graphicFrameMkLst>
            <pc:docMk/>
            <pc:sldMk cId="4074322724" sldId="269"/>
            <ac:graphicFrameMk id="6" creationId="{C2E25CCE-4C66-282E-3902-3E115F88DA1B}"/>
          </ac:graphicFrameMkLst>
        </pc:graphicFrameChg>
        <pc:picChg chg="add del">
          <ac:chgData name="Cristina Dogari (2123451)" userId="S::2123451@student.uwtsd.ac.uk::4c108529-fd70-40ce-a99c-7040e7c4a059" providerId="AD" clId="Web-{2C3396D2-569F-3CE9-447A-36DF7C7F646F}" dt="2022-08-12T22:31:31.033" v="59"/>
          <ac:picMkLst>
            <pc:docMk/>
            <pc:sldMk cId="4074322724" sldId="269"/>
            <ac:picMk id="20" creationId="{67BB6D7E-7207-44B3-918C-D30673E76A7A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2:31:31.033" v="59"/>
          <ac:picMkLst>
            <pc:docMk/>
            <pc:sldMk cId="4074322724" sldId="269"/>
            <ac:picMk id="24" creationId="{580C3C5B-2644-4CDD-8211-ACD3F3208EFC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2:35:01.715" v="107"/>
          <ac:picMkLst>
            <pc:docMk/>
            <pc:sldMk cId="4074322724" sldId="269"/>
            <ac:picMk id="45" creationId="{CA457133-9802-4229-B919-FF91AE235CCB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2:35:01.715" v="107"/>
          <ac:picMkLst>
            <pc:docMk/>
            <pc:sldMk cId="4074322724" sldId="269"/>
            <ac:picMk id="49" creationId="{74CBD692-4D03-4764-98E3-F95783857866}"/>
          </ac:picMkLst>
        </pc:picChg>
        <pc:picChg chg="add">
          <ac:chgData name="Cristina Dogari (2123451)" userId="S::2123451@student.uwtsd.ac.uk::4c108529-fd70-40ce-a99c-7040e7c4a059" providerId="AD" clId="Web-{2C3396D2-569F-3CE9-447A-36DF7C7F646F}" dt="2022-08-12T22:35:01.715" v="107"/>
          <ac:picMkLst>
            <pc:docMk/>
            <pc:sldMk cId="4074322724" sldId="269"/>
            <ac:picMk id="58" creationId="{842DB508-57AC-4491-A95B-0A00DE260814}"/>
          </ac:picMkLst>
        </pc:picChg>
        <pc:picChg chg="add">
          <ac:chgData name="Cristina Dogari (2123451)" userId="S::2123451@student.uwtsd.ac.uk::4c108529-fd70-40ce-a99c-7040e7c4a059" providerId="AD" clId="Web-{2C3396D2-569F-3CE9-447A-36DF7C7F646F}" dt="2022-08-12T22:35:01.715" v="107"/>
          <ac:picMkLst>
            <pc:docMk/>
            <pc:sldMk cId="4074322724" sldId="269"/>
            <ac:picMk id="66" creationId="{8FACC571-ABDB-4C1F-8A8B-53E362E11388}"/>
          </ac:picMkLst>
        </pc:picChg>
        <pc:picChg chg="add">
          <ac:chgData name="Cristina Dogari (2123451)" userId="S::2123451@student.uwtsd.ac.uk::4c108529-fd70-40ce-a99c-7040e7c4a059" providerId="AD" clId="Web-{2C3396D2-569F-3CE9-447A-36DF7C7F646F}" dt="2022-08-12T22:35:01.715" v="107"/>
          <ac:picMkLst>
            <pc:docMk/>
            <pc:sldMk cId="4074322724" sldId="269"/>
            <ac:picMk id="68" creationId="{F486E5BD-1557-41D9-A119-D5F62647ABB1}"/>
          </ac:picMkLst>
        </pc:picChg>
      </pc:sldChg>
      <pc:sldChg chg="modSp">
        <pc:chgData name="Cristina Dogari (2123451)" userId="S::2123451@student.uwtsd.ac.uk::4c108529-fd70-40ce-a99c-7040e7c4a059" providerId="AD" clId="Web-{2C3396D2-569F-3CE9-447A-36DF7C7F646F}" dt="2022-08-12T22:43:50.368" v="223" actId="20577"/>
        <pc:sldMkLst>
          <pc:docMk/>
          <pc:sldMk cId="3432221862" sldId="272"/>
        </pc:sldMkLst>
        <pc:spChg chg="mod">
          <ac:chgData name="Cristina Dogari (2123451)" userId="S::2123451@student.uwtsd.ac.uk::4c108529-fd70-40ce-a99c-7040e7c4a059" providerId="AD" clId="Web-{2C3396D2-569F-3CE9-447A-36DF7C7F646F}" dt="2022-08-12T22:43:50.368" v="223" actId="20577"/>
          <ac:spMkLst>
            <pc:docMk/>
            <pc:sldMk cId="3432221862" sldId="272"/>
            <ac:spMk id="3" creationId="{277BB964-363F-743E-DDC8-E0201D56C9A7}"/>
          </ac:spMkLst>
        </pc:spChg>
      </pc:sldChg>
      <pc:sldChg chg="addSp delSp modSp new mod setBg">
        <pc:chgData name="Cristina Dogari (2123451)" userId="S::2123451@student.uwtsd.ac.uk::4c108529-fd70-40ce-a99c-7040e7c4a059" providerId="AD" clId="Web-{2C3396D2-569F-3CE9-447A-36DF7C7F646F}" dt="2022-08-12T23:57:08.893" v="336" actId="20577"/>
        <pc:sldMkLst>
          <pc:docMk/>
          <pc:sldMk cId="2901817849" sldId="274"/>
        </pc:sldMkLst>
        <pc:spChg chg="mod">
          <ac:chgData name="Cristina Dogari (2123451)" userId="S::2123451@student.uwtsd.ac.uk::4c108529-fd70-40ce-a99c-7040e7c4a059" providerId="AD" clId="Web-{2C3396D2-569F-3CE9-447A-36DF7C7F646F}" dt="2022-08-12T23:57:08.893" v="336" actId="20577"/>
          <ac:spMkLst>
            <pc:docMk/>
            <pc:sldMk cId="2901817849" sldId="274"/>
            <ac:spMk id="2" creationId="{D1B6DCB6-B4A8-1889-080B-45A5982B0A98}"/>
          </ac:spMkLst>
        </pc:spChg>
        <pc:spChg chg="add del mod">
          <ac:chgData name="Cristina Dogari (2123451)" userId="S::2123451@student.uwtsd.ac.uk::4c108529-fd70-40ce-a99c-7040e7c4a059" providerId="AD" clId="Web-{2C3396D2-569F-3CE9-447A-36DF7C7F646F}" dt="2022-08-12T23:47:38.228" v="306" actId="20577"/>
          <ac:spMkLst>
            <pc:docMk/>
            <pc:sldMk cId="2901817849" sldId="274"/>
            <ac:spMk id="3" creationId="{2C50945A-1890-3294-63DC-C26EA569B401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37:47.500" v="278"/>
          <ac:spMkLst>
            <pc:docMk/>
            <pc:sldMk cId="2901817849" sldId="274"/>
            <ac:spMk id="8" creationId="{4B0FA309-807F-4C17-98EF-A3BA7388E213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24:23.898" v="234"/>
          <ac:spMkLst>
            <pc:docMk/>
            <pc:sldMk cId="2901817849" sldId="274"/>
            <ac:spMk id="9" creationId="{B2A773CA-28F4-49C2-BFA3-49A5867C7AFB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37:47.500" v="278"/>
          <ac:spMkLst>
            <pc:docMk/>
            <pc:sldMk cId="2901817849" sldId="274"/>
            <ac:spMk id="12" creationId="{C8FA1749-B91A-40E7-AD01-0B9C9C6AF74E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24:23.898" v="234"/>
          <ac:spMkLst>
            <pc:docMk/>
            <pc:sldMk cId="2901817849" sldId="274"/>
            <ac:spMk id="13" creationId="{3009A16D-868B-4145-BBC6-555098537EC2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37:47.500" v="278"/>
          <ac:spMkLst>
            <pc:docMk/>
            <pc:sldMk cId="2901817849" sldId="274"/>
            <ac:spMk id="16" creationId="{700676C8-6DE8-47DD-9A23-D42063A12E10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24:23.898" v="234"/>
          <ac:spMkLst>
            <pc:docMk/>
            <pc:sldMk cId="2901817849" sldId="274"/>
            <ac:spMk id="17" creationId="{2DCAE5CF-5D29-4779-83E1-BDB64E4F30E5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37:40.796" v="274"/>
          <ac:spMkLst>
            <pc:docMk/>
            <pc:sldMk cId="2901817849" sldId="274"/>
            <ac:spMk id="23" creationId="{3FECAD23-900F-4F1B-A441-6A68749F88D4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37:40.796" v="274"/>
          <ac:spMkLst>
            <pc:docMk/>
            <pc:sldMk cId="2901817849" sldId="274"/>
            <ac:spMk id="27" creationId="{8A233090-6C39-4F59-8A0F-86F011A7EEEB}"/>
          </ac:spMkLst>
        </pc:spChg>
        <pc:spChg chg="add del">
          <ac:chgData name="Cristina Dogari (2123451)" userId="S::2123451@student.uwtsd.ac.uk::4c108529-fd70-40ce-a99c-7040e7c4a059" providerId="AD" clId="Web-{2C3396D2-569F-3CE9-447A-36DF7C7F646F}" dt="2022-08-12T23:37:40.796" v="274"/>
          <ac:spMkLst>
            <pc:docMk/>
            <pc:sldMk cId="2901817849" sldId="274"/>
            <ac:spMk id="29" creationId="{484DCAA0-4BF1-4FB9-97BA-D6BA630419A0}"/>
          </ac:spMkLst>
        </pc:spChg>
        <pc:graphicFrameChg chg="add del">
          <ac:chgData name="Cristina Dogari (2123451)" userId="S::2123451@student.uwtsd.ac.uk::4c108529-fd70-40ce-a99c-7040e7c4a059" providerId="AD" clId="Web-{2C3396D2-569F-3CE9-447A-36DF7C7F646F}" dt="2022-08-12T23:24:23.898" v="234"/>
          <ac:graphicFrameMkLst>
            <pc:docMk/>
            <pc:sldMk cId="2901817849" sldId="274"/>
            <ac:graphicFrameMk id="5" creationId="{7779D898-B62A-7EF2-3696-B904E1579AB8}"/>
          </ac:graphicFrameMkLst>
        </pc:graphicFrameChg>
        <pc:graphicFrameChg chg="add del">
          <ac:chgData name="Cristina Dogari (2123451)" userId="S::2123451@student.uwtsd.ac.uk::4c108529-fd70-40ce-a99c-7040e7c4a059" providerId="AD" clId="Web-{2C3396D2-569F-3CE9-447A-36DF7C7F646F}" dt="2022-08-12T23:24:33.945" v="236"/>
          <ac:graphicFrameMkLst>
            <pc:docMk/>
            <pc:sldMk cId="2901817849" sldId="274"/>
            <ac:graphicFrameMk id="6" creationId="{05A5A2F4-8782-738A-2079-E186E9757EC4}"/>
          </ac:graphicFrameMkLst>
        </pc:graphicFrameChg>
        <pc:picChg chg="add del">
          <ac:chgData name="Cristina Dogari (2123451)" userId="S::2123451@student.uwtsd.ac.uk::4c108529-fd70-40ce-a99c-7040e7c4a059" providerId="AD" clId="Web-{2C3396D2-569F-3CE9-447A-36DF7C7F646F}" dt="2022-08-12T23:37:47.500" v="278"/>
          <ac:picMkLst>
            <pc:docMk/>
            <pc:sldMk cId="2901817849" sldId="274"/>
            <ac:picMk id="10" creationId="{2642A87B-CAE9-4F8F-B293-28388E45D9EE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3:24:23.898" v="234"/>
          <ac:picMkLst>
            <pc:docMk/>
            <pc:sldMk cId="2901817849" sldId="274"/>
            <ac:picMk id="11" creationId="{5D7C72BA-4476-4E4B-BC37-9A75FD0C5951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3:37:47.500" v="278"/>
          <ac:picMkLst>
            <pc:docMk/>
            <pc:sldMk cId="2901817849" sldId="274"/>
            <ac:picMk id="14" creationId="{3B7A934F-FFF7-4353-83D3-4EF66E93EEF8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3:24:23.898" v="234"/>
          <ac:picMkLst>
            <pc:docMk/>
            <pc:sldMk cId="2901817849" sldId="274"/>
            <ac:picMk id="15" creationId="{3992EB33-38E1-4175-8EE2-9BB8CC159C7B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3:37:40.796" v="274"/>
          <ac:picMkLst>
            <pc:docMk/>
            <pc:sldMk cId="2901817849" sldId="274"/>
            <ac:picMk id="20" creationId="{B7D213EB-46C3-A779-327C-7BF4CC38D791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3:37:40.796" v="274"/>
          <ac:picMkLst>
            <pc:docMk/>
            <pc:sldMk cId="2901817849" sldId="274"/>
            <ac:picMk id="25" creationId="{57943801-CAEC-4F98-9332-2A4D9128463E}"/>
          </ac:picMkLst>
        </pc:picChg>
        <pc:picChg chg="add del">
          <ac:chgData name="Cristina Dogari (2123451)" userId="S::2123451@student.uwtsd.ac.uk::4c108529-fd70-40ce-a99c-7040e7c4a059" providerId="AD" clId="Web-{2C3396D2-569F-3CE9-447A-36DF7C7F646F}" dt="2022-08-12T23:37:40.796" v="274"/>
          <ac:picMkLst>
            <pc:docMk/>
            <pc:sldMk cId="2901817849" sldId="274"/>
            <ac:picMk id="31" creationId="{9BC2FEA5-B399-458A-8393-E06CE40DB89C}"/>
          </ac:picMkLst>
        </pc:picChg>
      </pc:sldChg>
    </pc:docChg>
  </pc:docChgLst>
  <pc:docChgLst>
    <pc:chgData name="Cristina Dogari (2123451)" userId="S::2123451@student.uwtsd.ac.uk::4c108529-fd70-40ce-a99c-7040e7c4a059" providerId="AD" clId="Web-{F35DCC6A-EE7F-C11A-1528-E4A62118F76A}"/>
    <pc:docChg chg="modSld">
      <pc:chgData name="Cristina Dogari (2123451)" userId="S::2123451@student.uwtsd.ac.uk::4c108529-fd70-40ce-a99c-7040e7c4a059" providerId="AD" clId="Web-{F35DCC6A-EE7F-C11A-1528-E4A62118F76A}" dt="2022-08-17T15:18:59.528" v="450" actId="1076"/>
      <pc:docMkLst>
        <pc:docMk/>
      </pc:docMkLst>
      <pc:sldChg chg="addSp modSp">
        <pc:chgData name="Cristina Dogari (2123451)" userId="S::2123451@student.uwtsd.ac.uk::4c108529-fd70-40ce-a99c-7040e7c4a059" providerId="AD" clId="Web-{F35DCC6A-EE7F-C11A-1528-E4A62118F76A}" dt="2022-08-17T14:36:08.194" v="195" actId="1076"/>
        <pc:sldMkLst>
          <pc:docMk/>
          <pc:sldMk cId="4074322724" sldId="269"/>
        </pc:sldMkLst>
        <pc:spChg chg="mod">
          <ac:chgData name="Cristina Dogari (2123451)" userId="S::2123451@student.uwtsd.ac.uk::4c108529-fd70-40ce-a99c-7040e7c4a059" providerId="AD" clId="Web-{F35DCC6A-EE7F-C11A-1528-E4A62118F76A}" dt="2022-08-17T14:35:22.096" v="187" actId="20577"/>
          <ac:spMkLst>
            <pc:docMk/>
            <pc:sldMk cId="4074322724" sldId="269"/>
            <ac:spMk id="2" creationId="{24454D89-5031-3533-E63B-E40ECDF393FA}"/>
          </ac:spMkLst>
        </pc:spChg>
        <pc:spChg chg="add mod">
          <ac:chgData name="Cristina Dogari (2123451)" userId="S::2123451@student.uwtsd.ac.uk::4c108529-fd70-40ce-a99c-7040e7c4a059" providerId="AD" clId="Web-{F35DCC6A-EE7F-C11A-1528-E4A62118F76A}" dt="2022-08-17T14:35:40.379" v="189" actId="1076"/>
          <ac:spMkLst>
            <pc:docMk/>
            <pc:sldMk cId="4074322724" sldId="269"/>
            <ac:spMk id="95" creationId="{DE0C6F68-FE4D-002F-9560-1DFE83E653EB}"/>
          </ac:spMkLst>
        </pc:spChg>
        <pc:graphicFrameChg chg="mod modGraphic">
          <ac:chgData name="Cristina Dogari (2123451)" userId="S::2123451@student.uwtsd.ac.uk::4c108529-fd70-40ce-a99c-7040e7c4a059" providerId="AD" clId="Web-{F35DCC6A-EE7F-C11A-1528-E4A62118F76A}" dt="2022-08-17T14:36:08.194" v="195" actId="1076"/>
          <ac:graphicFrameMkLst>
            <pc:docMk/>
            <pc:sldMk cId="4074322724" sldId="269"/>
            <ac:graphicFrameMk id="6" creationId="{C2E25CCE-4C66-282E-3902-3E115F88DA1B}"/>
          </ac:graphicFrameMkLst>
        </pc:graphicFrameChg>
      </pc:sldChg>
      <pc:sldChg chg="modSp">
        <pc:chgData name="Cristina Dogari (2123451)" userId="S::2123451@student.uwtsd.ac.uk::4c108529-fd70-40ce-a99c-7040e7c4a059" providerId="AD" clId="Web-{F35DCC6A-EE7F-C11A-1528-E4A62118F76A}" dt="2022-08-17T09:16:11.721" v="6" actId="20577"/>
        <pc:sldMkLst>
          <pc:docMk/>
          <pc:sldMk cId="4202651786" sldId="270"/>
        </pc:sldMkLst>
        <pc:spChg chg="mod">
          <ac:chgData name="Cristina Dogari (2123451)" userId="S::2123451@student.uwtsd.ac.uk::4c108529-fd70-40ce-a99c-7040e7c4a059" providerId="AD" clId="Web-{F35DCC6A-EE7F-C11A-1528-E4A62118F76A}" dt="2022-08-17T09:15:42.580" v="3" actId="20577"/>
          <ac:spMkLst>
            <pc:docMk/>
            <pc:sldMk cId="4202651786" sldId="270"/>
            <ac:spMk id="2" creationId="{5C596BE9-AEAE-F36A-5803-392A67574C88}"/>
          </ac:spMkLst>
        </pc:spChg>
        <pc:spChg chg="mod">
          <ac:chgData name="Cristina Dogari (2123451)" userId="S::2123451@student.uwtsd.ac.uk::4c108529-fd70-40ce-a99c-7040e7c4a059" providerId="AD" clId="Web-{F35DCC6A-EE7F-C11A-1528-E4A62118F76A}" dt="2022-08-17T09:16:11.721" v="6" actId="20577"/>
          <ac:spMkLst>
            <pc:docMk/>
            <pc:sldMk cId="4202651786" sldId="270"/>
            <ac:spMk id="3" creationId="{5D59CC2E-B1E5-538D-1EF4-99FD6DD97DB1}"/>
          </ac:spMkLst>
        </pc:spChg>
      </pc:sldChg>
      <pc:sldChg chg="modSp">
        <pc:chgData name="Cristina Dogari (2123451)" userId="S::2123451@student.uwtsd.ac.uk::4c108529-fd70-40ce-a99c-7040e7c4a059" providerId="AD" clId="Web-{F35DCC6A-EE7F-C11A-1528-E4A62118F76A}" dt="2022-08-17T14:39:48.055" v="230" actId="20577"/>
        <pc:sldMkLst>
          <pc:docMk/>
          <pc:sldMk cId="4013760813" sldId="271"/>
        </pc:sldMkLst>
        <pc:spChg chg="mod">
          <ac:chgData name="Cristina Dogari (2123451)" userId="S::2123451@student.uwtsd.ac.uk::4c108529-fd70-40ce-a99c-7040e7c4a059" providerId="AD" clId="Web-{F35DCC6A-EE7F-C11A-1528-E4A62118F76A}" dt="2022-08-17T14:39:48.055" v="230" actId="20577"/>
          <ac:spMkLst>
            <pc:docMk/>
            <pc:sldMk cId="4013760813" sldId="271"/>
            <ac:spMk id="3" creationId="{AF071553-6D88-1919-7AB8-F5866D4CC85F}"/>
          </ac:spMkLst>
        </pc:spChg>
      </pc:sldChg>
      <pc:sldChg chg="modSp">
        <pc:chgData name="Cristina Dogari (2123451)" userId="S::2123451@student.uwtsd.ac.uk::4c108529-fd70-40ce-a99c-7040e7c4a059" providerId="AD" clId="Web-{F35DCC6A-EE7F-C11A-1528-E4A62118F76A}" dt="2022-08-17T15:18:59.528" v="450" actId="1076"/>
        <pc:sldMkLst>
          <pc:docMk/>
          <pc:sldMk cId="3432221862" sldId="272"/>
        </pc:sldMkLst>
        <pc:spChg chg="mod">
          <ac:chgData name="Cristina Dogari (2123451)" userId="S::2123451@student.uwtsd.ac.uk::4c108529-fd70-40ce-a99c-7040e7c4a059" providerId="AD" clId="Web-{F35DCC6A-EE7F-C11A-1528-E4A62118F76A}" dt="2022-08-17T15:18:59.528" v="450" actId="1076"/>
          <ac:spMkLst>
            <pc:docMk/>
            <pc:sldMk cId="3432221862" sldId="272"/>
            <ac:spMk id="3" creationId="{277BB964-363F-743E-DDC8-E0201D56C9A7}"/>
          </ac:spMkLst>
        </pc:spChg>
      </pc:sldChg>
      <pc:sldChg chg="modSp">
        <pc:chgData name="Cristina Dogari (2123451)" userId="S::2123451@student.uwtsd.ac.uk::4c108529-fd70-40ce-a99c-7040e7c4a059" providerId="AD" clId="Web-{F35DCC6A-EE7F-C11A-1528-E4A62118F76A}" dt="2022-08-17T15:14:28.526" v="384" actId="20577"/>
        <pc:sldMkLst>
          <pc:docMk/>
          <pc:sldMk cId="2901817849" sldId="274"/>
        </pc:sldMkLst>
        <pc:spChg chg="mod">
          <ac:chgData name="Cristina Dogari (2123451)" userId="S::2123451@student.uwtsd.ac.uk::4c108529-fd70-40ce-a99c-7040e7c4a059" providerId="AD" clId="Web-{F35DCC6A-EE7F-C11A-1528-E4A62118F76A}" dt="2022-08-17T15:14:28.526" v="384" actId="20577"/>
          <ac:spMkLst>
            <pc:docMk/>
            <pc:sldMk cId="2901817849" sldId="274"/>
            <ac:spMk id="3" creationId="{2C50945A-1890-3294-63DC-C26EA569B401}"/>
          </ac:spMkLst>
        </pc:spChg>
        <pc:picChg chg="mod">
          <ac:chgData name="Cristina Dogari (2123451)" userId="S::2123451@student.uwtsd.ac.uk::4c108529-fd70-40ce-a99c-7040e7c4a059" providerId="AD" clId="Web-{F35DCC6A-EE7F-C11A-1528-E4A62118F76A}" dt="2022-08-17T14:53:16.008" v="376" actId="1076"/>
          <ac:picMkLst>
            <pc:docMk/>
            <pc:sldMk cId="2901817849" sldId="274"/>
            <ac:picMk id="4" creationId="{1C166A82-04B7-9047-0B85-1C23B3CD29C5}"/>
          </ac:picMkLst>
        </pc:picChg>
      </pc:sldChg>
    </pc:docChg>
  </pc:docChgLst>
  <pc:docChgLst>
    <pc:chgData name="Vladislav Scarevnea (2125439)" userId="76d279ac-fe6c-4f0f-b8b6-4f0024974d35" providerId="ADAL" clId="{A869845A-13B1-4D04-AC91-5A4DDADDBB11}"/>
    <pc:docChg chg="undo redo custSel addSld delSld modSld">
      <pc:chgData name="Vladislav Scarevnea (2125439)" userId="76d279ac-fe6c-4f0f-b8b6-4f0024974d35" providerId="ADAL" clId="{A869845A-13B1-4D04-AC91-5A4DDADDBB11}" dt="2022-08-17T13:16:16.713" v="4832" actId="20577"/>
      <pc:docMkLst>
        <pc:docMk/>
      </pc:docMkLst>
      <pc:sldChg chg="addSp delSp modSp del mod setBg setClrOvrMap delDesignElem">
        <pc:chgData name="Vladislav Scarevnea (2125439)" userId="76d279ac-fe6c-4f0f-b8b6-4f0024974d35" providerId="ADAL" clId="{A869845A-13B1-4D04-AC91-5A4DDADDBB11}" dt="2022-08-16T14:11:36.958" v="3705" actId="47"/>
        <pc:sldMkLst>
          <pc:docMk/>
          <pc:sldMk cId="1798883807" sldId="256"/>
        </pc:sldMkLst>
        <pc:spChg chg="mod">
          <ac:chgData name="Vladislav Scarevnea (2125439)" userId="76d279ac-fe6c-4f0f-b8b6-4f0024974d35" providerId="ADAL" clId="{A869845A-13B1-4D04-AC91-5A4DDADDBB11}" dt="2022-08-16T14:09:10.698" v="3691" actId="26606"/>
          <ac:spMkLst>
            <pc:docMk/>
            <pc:sldMk cId="1798883807" sldId="256"/>
            <ac:spMk id="2" creationId="{A4742A04-DA71-5047-2E22-4FBCB72CC7C7}"/>
          </ac:spMkLst>
        </pc:spChg>
        <pc:spChg chg="mod">
          <ac:chgData name="Vladislav Scarevnea (2125439)" userId="76d279ac-fe6c-4f0f-b8b6-4f0024974d35" providerId="ADAL" clId="{A869845A-13B1-4D04-AC91-5A4DDADDBB11}" dt="2022-08-16T14:09:10.698" v="3691" actId="26606"/>
          <ac:spMkLst>
            <pc:docMk/>
            <pc:sldMk cId="1798883807" sldId="256"/>
            <ac:spMk id="3" creationId="{4DA1A8BF-7A9A-E5CA-80F5-339E085140CA}"/>
          </ac:spMkLst>
        </pc:spChg>
        <pc:spChg chg="del">
          <ac:chgData name="Vladislav Scarevnea (2125439)" userId="76d279ac-fe6c-4f0f-b8b6-4f0024974d35" providerId="ADAL" clId="{A869845A-13B1-4D04-AC91-5A4DDADDBB11}" dt="2022-08-16T14:09:10.698" v="3691" actId="26606"/>
          <ac:spMkLst>
            <pc:docMk/>
            <pc:sldMk cId="1798883807" sldId="256"/>
            <ac:spMk id="58" creationId="{D1564798-5942-49A9-89E9-7BF6D023920E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798883807" sldId="256"/>
            <ac:spMk id="67" creationId="{95852878-CE71-4716-B3CC-593A1D479EBF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798883807" sldId="256"/>
            <ac:spMk id="71" creationId="{B81DEB4C-F391-4344-8333-BC053E07D7E7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798883807" sldId="256"/>
            <ac:spMk id="73" creationId="{C8CE459C-B890-487F-AF36-8D9DF5A5016C}"/>
          </ac:spMkLst>
        </pc:spChg>
        <pc:picChg chg="mod ord">
          <ac:chgData name="Vladislav Scarevnea (2125439)" userId="76d279ac-fe6c-4f0f-b8b6-4f0024974d35" providerId="ADAL" clId="{A869845A-13B1-4D04-AC91-5A4DDADDBB11}" dt="2022-08-16T14:09:10.698" v="3691" actId="26606"/>
          <ac:picMkLst>
            <pc:docMk/>
            <pc:sldMk cId="1798883807" sldId="256"/>
            <ac:picMk id="6" creationId="{0C3790BE-4AFF-A54A-122C-EEBF27BE5415}"/>
          </ac:picMkLst>
        </pc:picChg>
        <pc:picChg chg="del">
          <ac:chgData name="Vladislav Scarevnea (2125439)" userId="76d279ac-fe6c-4f0f-b8b6-4f0024974d35" providerId="ADAL" clId="{A869845A-13B1-4D04-AC91-5A4DDADDBB11}" dt="2022-08-16T14:09:10.698" v="3691" actId="26606"/>
          <ac:picMkLst>
            <pc:docMk/>
            <pc:sldMk cId="1798883807" sldId="256"/>
            <ac:picMk id="57" creationId="{25D611BD-13D6-4754-93F1-8ABAB8116923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798883807" sldId="256"/>
            <ac:picMk id="63" creationId="{2E6146F3-FE59-4250-90A5-ED1C56DCEE82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798883807" sldId="256"/>
            <ac:picMk id="65" creationId="{55054EA6-2D9A-49AB-B9B3-D31BC45CFFD5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798883807" sldId="256"/>
            <ac:picMk id="69" creationId="{FBCD3BFE-D72F-42FB-B53B-8DBFEEE0EB9F}"/>
          </ac:picMkLst>
        </pc:picChg>
      </pc:sldChg>
      <pc:sldChg chg="addSp delSp modSp del mod">
        <pc:chgData name="Vladislav Scarevnea (2125439)" userId="76d279ac-fe6c-4f0f-b8b6-4f0024974d35" providerId="ADAL" clId="{A869845A-13B1-4D04-AC91-5A4DDADDBB11}" dt="2022-08-16T14:37:20.774" v="4693" actId="47"/>
        <pc:sldMkLst>
          <pc:docMk/>
          <pc:sldMk cId="1378665621" sldId="257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378665621" sldId="257"/>
            <ac:spMk id="2" creationId="{027AB93C-F267-8200-6C6B-349E912D536D}"/>
          </ac:spMkLst>
        </pc:spChg>
        <pc:spChg chg="add del mod">
          <ac:chgData name="Vladislav Scarevnea (2125439)" userId="76d279ac-fe6c-4f0f-b8b6-4f0024974d35" providerId="ADAL" clId="{A869845A-13B1-4D04-AC91-5A4DDADDBB11}" dt="2022-08-11T12:56:18.827" v="3471" actId="478"/>
          <ac:spMkLst>
            <pc:docMk/>
            <pc:sldMk cId="1378665621" sldId="257"/>
            <ac:spMk id="4" creationId="{A7AACDC4-AABC-7905-C3ED-ACFDD02C30D5}"/>
          </ac:spMkLst>
        </pc:spChg>
        <pc:graphicFrameChg chg="add del mod">
          <ac:chgData name="Vladislav Scarevnea (2125439)" userId="76d279ac-fe6c-4f0f-b8b6-4f0024974d35" providerId="ADAL" clId="{A869845A-13B1-4D04-AC91-5A4DDADDBB11}" dt="2022-08-11T12:57:15.055" v="3551"/>
          <ac:graphicFrameMkLst>
            <pc:docMk/>
            <pc:sldMk cId="1378665621" sldId="257"/>
            <ac:graphicFrameMk id="56" creationId="{ABEA7207-83CA-F564-DD75-7CAB3923AB5D}"/>
          </ac:graphicFrameMkLst>
        </pc:graphicFrameChg>
      </pc:sldChg>
      <pc:sldChg chg="addSp delSp modSp mod delDesignElem">
        <pc:chgData name="Vladislav Scarevnea (2125439)" userId="76d279ac-fe6c-4f0f-b8b6-4f0024974d35" providerId="ADAL" clId="{A869845A-13B1-4D04-AC91-5A4DDADDBB11}" dt="2022-08-16T14:26:56.890" v="4190" actId="26606"/>
        <pc:sldMkLst>
          <pc:docMk/>
          <pc:sldMk cId="826057988" sldId="258"/>
        </pc:sldMkLst>
        <pc:spChg chg="mod">
          <ac:chgData name="Vladislav Scarevnea (2125439)" userId="76d279ac-fe6c-4f0f-b8b6-4f0024974d35" providerId="ADAL" clId="{A869845A-13B1-4D04-AC91-5A4DDADDBB11}" dt="2022-08-16T14:26:56.890" v="4190" actId="26606"/>
          <ac:spMkLst>
            <pc:docMk/>
            <pc:sldMk cId="826057988" sldId="258"/>
            <ac:spMk id="2" creationId="{D63EB1ED-C5AE-31F0-2A60-936E08A94A0D}"/>
          </ac:spMkLst>
        </pc:spChg>
        <pc:spChg chg="mod">
          <ac:chgData name="Vladislav Scarevnea (2125439)" userId="76d279ac-fe6c-4f0f-b8b6-4f0024974d35" providerId="ADAL" clId="{A869845A-13B1-4D04-AC91-5A4DDADDBB11}" dt="2022-08-16T14:26:56.890" v="4190" actId="26606"/>
          <ac:spMkLst>
            <pc:docMk/>
            <pc:sldMk cId="826057988" sldId="258"/>
            <ac:spMk id="3" creationId="{4D829A66-D859-3B26-5541-EA8E7F9FD248}"/>
          </ac:spMkLst>
        </pc:spChg>
        <pc:spChg chg="add del">
          <ac:chgData name="Vladislav Scarevnea (2125439)" userId="76d279ac-fe6c-4f0f-b8b6-4f0024974d35" providerId="ADAL" clId="{A869845A-13B1-4D04-AC91-5A4DDADDBB11}" dt="2022-08-16T14:26:56.890" v="4190" actId="26606"/>
          <ac:spMkLst>
            <pc:docMk/>
            <pc:sldMk cId="826057988" sldId="258"/>
            <ac:spMk id="18" creationId="{E4055289-E0C6-4BD3-83C1-D3C3059323A2}"/>
          </ac:spMkLst>
        </pc:spChg>
        <pc:spChg chg="add del">
          <ac:chgData name="Vladislav Scarevnea (2125439)" userId="76d279ac-fe6c-4f0f-b8b6-4f0024974d35" providerId="ADAL" clId="{A869845A-13B1-4D04-AC91-5A4DDADDBB11}" dt="2022-08-16T14:26:56.890" v="4190" actId="26606"/>
          <ac:spMkLst>
            <pc:docMk/>
            <pc:sldMk cId="826057988" sldId="258"/>
            <ac:spMk id="19" creationId="{932BC668-4D51-4090-89E3-5613B832E4F8}"/>
          </ac:spMkLst>
        </pc:spChg>
        <pc:spChg chg="add del">
          <ac:chgData name="Vladislav Scarevnea (2125439)" userId="76d279ac-fe6c-4f0f-b8b6-4f0024974d35" providerId="ADAL" clId="{A869845A-13B1-4D04-AC91-5A4DDADDBB11}" dt="2022-08-16T14:26:56.890" v="4190" actId="26606"/>
          <ac:spMkLst>
            <pc:docMk/>
            <pc:sldMk cId="826057988" sldId="258"/>
            <ac:spMk id="20" creationId="{3D0E302E-D9CD-4301-A67C-2F0F43791D81}"/>
          </ac:spMkLst>
        </pc:spChg>
        <pc:spChg chg="add del">
          <ac:chgData name="Vladislav Scarevnea (2125439)" userId="76d279ac-fe6c-4f0f-b8b6-4f0024974d35" providerId="ADAL" clId="{A869845A-13B1-4D04-AC91-5A4DDADDBB11}" dt="2022-08-16T14:26:56.890" v="4190" actId="26606"/>
          <ac:spMkLst>
            <pc:docMk/>
            <pc:sldMk cId="826057988" sldId="258"/>
            <ac:spMk id="22" creationId="{35174CBE-3C8C-4936-BADC-26BFB4F07FA9}"/>
          </ac:spMkLst>
        </pc:spChg>
        <pc:spChg chg="add del">
          <ac:chgData name="Vladislav Scarevnea (2125439)" userId="76d279ac-fe6c-4f0f-b8b6-4f0024974d35" providerId="ADAL" clId="{A869845A-13B1-4D04-AC91-5A4DDADDBB11}" dt="2022-08-16T14:26:56.890" v="4190" actId="26606"/>
          <ac:spMkLst>
            <pc:docMk/>
            <pc:sldMk cId="826057988" sldId="258"/>
            <ac:spMk id="32" creationId="{C493E730-2044-49B5-A022-B8D6F359343E}"/>
          </ac:spMkLst>
        </pc:spChg>
        <pc:grpChg chg="add del">
          <ac:chgData name="Vladislav Scarevnea (2125439)" userId="76d279ac-fe6c-4f0f-b8b6-4f0024974d35" providerId="ADAL" clId="{A869845A-13B1-4D04-AC91-5A4DDADDBB11}" dt="2022-08-16T14:26:56.890" v="4190" actId="26606"/>
          <ac:grpSpMkLst>
            <pc:docMk/>
            <pc:sldMk cId="826057988" sldId="258"/>
            <ac:grpSpMk id="28" creationId="{5B988D63-FA8B-436C-902E-E5005BC0492F}"/>
          </ac:grpSpMkLst>
        </pc:grpChg>
        <pc:picChg chg="mod">
          <ac:chgData name="Vladislav Scarevnea (2125439)" userId="76d279ac-fe6c-4f0f-b8b6-4f0024974d35" providerId="ADAL" clId="{A869845A-13B1-4D04-AC91-5A4DDADDBB11}" dt="2022-08-16T14:26:56.890" v="4190" actId="26606"/>
          <ac:picMkLst>
            <pc:docMk/>
            <pc:sldMk cId="826057988" sldId="258"/>
            <ac:picMk id="4" creationId="{C9E074CE-29B9-70A0-A41E-4EBF59684554}"/>
          </ac:picMkLst>
        </pc:picChg>
        <pc:picChg chg="add del">
          <ac:chgData name="Vladislav Scarevnea (2125439)" userId="76d279ac-fe6c-4f0f-b8b6-4f0024974d35" providerId="ADAL" clId="{A869845A-13B1-4D04-AC91-5A4DDADDBB11}" dt="2022-08-16T14:26:56.890" v="4190" actId="26606"/>
          <ac:picMkLst>
            <pc:docMk/>
            <pc:sldMk cId="826057988" sldId="258"/>
            <ac:picMk id="21" creationId="{CA457133-9802-4229-B919-FF91AE235CCB}"/>
          </ac:picMkLst>
        </pc:picChg>
        <pc:picChg chg="add del">
          <ac:chgData name="Vladislav Scarevnea (2125439)" userId="76d279ac-fe6c-4f0f-b8b6-4f0024974d35" providerId="ADAL" clId="{A869845A-13B1-4D04-AC91-5A4DDADDBB11}" dt="2022-08-16T14:26:56.890" v="4190" actId="26606"/>
          <ac:picMkLst>
            <pc:docMk/>
            <pc:sldMk cId="826057988" sldId="258"/>
            <ac:picMk id="23" creationId="{74CBD692-4D03-4764-98E3-F95783857866}"/>
          </ac:picMkLst>
        </pc:picChg>
        <pc:picChg chg="add del">
          <ac:chgData name="Vladislav Scarevnea (2125439)" userId="76d279ac-fe6c-4f0f-b8b6-4f0024974d35" providerId="ADAL" clId="{A869845A-13B1-4D04-AC91-5A4DDADDBB11}" dt="2022-08-16T14:26:56.890" v="4190" actId="26606"/>
          <ac:picMkLst>
            <pc:docMk/>
            <pc:sldMk cId="826057988" sldId="258"/>
            <ac:picMk id="34" creationId="{78976801-4346-4636-BA62-265C81DFE7C4}"/>
          </ac:picMkLst>
        </pc:picChg>
      </pc:sldChg>
      <pc:sldChg chg="addSp delSp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1176570281" sldId="259"/>
        </pc:sldMkLst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176570281" sldId="259"/>
            <ac:spMk id="11" creationId="{C610D2AE-07EF-436A-9755-AA8DF4B933A4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176570281" sldId="259"/>
            <ac:spMk id="15" creationId="{CF2D8AD5-434A-4C0E-9F5B-C1AFD645F364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176570281" sldId="259"/>
            <ac:picMk id="13" creationId="{6CACDD17-9043-46DF-882D-420365B79C18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176570281" sldId="259"/>
            <ac:picMk id="17" creationId="{E92B246D-47CC-40F8-8DE7-B65D409E945E}"/>
          </ac:picMkLst>
        </pc:picChg>
      </pc:sldChg>
      <pc:sldChg chg="addSp delSp modSp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3839043414" sldId="260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839043414" sldId="260"/>
            <ac:spMk id="2" creationId="{AB9BF641-D995-A516-BA0C-5AC74DBB01AE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839043414" sldId="260"/>
            <ac:spMk id="22" creationId="{E4055289-E0C6-4BD3-83C1-D3C3059323A2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839043414" sldId="260"/>
            <ac:spMk id="24" creationId="{3D0E302E-D9CD-4301-A67C-2F0F43791D81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839043414" sldId="260"/>
            <ac:spMk id="28" creationId="{35174CBE-3C8C-4936-BADC-26BFB4F07FA9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839043414" sldId="260"/>
            <ac:spMk id="32" creationId="{932BC668-4D51-4090-89E3-5613B832E4F8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3839043414" sldId="260"/>
            <ac:picMk id="26" creationId="{CA457133-9802-4229-B919-FF91AE235CCB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3839043414" sldId="260"/>
            <ac:picMk id="30" creationId="{74CBD692-4D03-4764-98E3-F95783857866}"/>
          </ac:picMkLst>
        </pc:picChg>
      </pc:sldChg>
      <pc:sldChg chg="addSp delSp modSp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2684344887" sldId="261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2684344887" sldId="261"/>
            <ac:spMk id="2" creationId="{E79D8B86-9433-404F-19B7-3AE52430B007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2684344887" sldId="261"/>
            <ac:spMk id="33" creationId="{E4055289-E0C6-4BD3-83C1-D3C3059323A2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2684344887" sldId="261"/>
            <ac:spMk id="35" creationId="{3D0E302E-D9CD-4301-A67C-2F0F43791D81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2684344887" sldId="261"/>
            <ac:spMk id="39" creationId="{35174CBE-3C8C-4936-BADC-26BFB4F07FA9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2684344887" sldId="261"/>
            <ac:spMk id="43" creationId="{932BC668-4D51-4090-89E3-5613B832E4F8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2684344887" sldId="261"/>
            <ac:picMk id="37" creationId="{CA457133-9802-4229-B919-FF91AE235CCB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2684344887" sldId="261"/>
            <ac:picMk id="41" creationId="{74CBD692-4D03-4764-98E3-F95783857866}"/>
          </ac:picMkLst>
        </pc:picChg>
      </pc:sldChg>
      <pc:sldChg chg="del">
        <pc:chgData name="Vladislav Scarevnea (2125439)" userId="76d279ac-fe6c-4f0f-b8b6-4f0024974d35" providerId="ADAL" clId="{A869845A-13B1-4D04-AC91-5A4DDADDBB11}" dt="2022-08-11T13:04:34.074" v="3558" actId="47"/>
        <pc:sldMkLst>
          <pc:docMk/>
          <pc:sldMk cId="3823753971" sldId="262"/>
        </pc:sldMkLst>
      </pc:sldChg>
      <pc:sldChg chg="addSp delSp modSp mod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1255841894" sldId="263"/>
        </pc:sldMkLst>
        <pc:spChg chg="mod">
          <ac:chgData name="Vladislav Scarevnea (2125439)" userId="76d279ac-fe6c-4f0f-b8b6-4f0024974d35" providerId="ADAL" clId="{A869845A-13B1-4D04-AC91-5A4DDADDBB11}" dt="2022-08-11T13:09:50.346" v="3563" actId="20577"/>
          <ac:spMkLst>
            <pc:docMk/>
            <pc:sldMk cId="1255841894" sldId="263"/>
            <ac:spMk id="3" creationId="{7968DFB4-A334-D4FB-0538-B46058B00420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255841894" sldId="263"/>
            <ac:spMk id="22" creationId="{3FECAD23-900F-4F1B-A441-6A68749F88D4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255841894" sldId="263"/>
            <ac:spMk id="24" creationId="{8A233090-6C39-4F59-8A0F-86F011A7EEEB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255841894" sldId="263"/>
            <ac:spMk id="25" creationId="{484DCAA0-4BF1-4FB9-97BA-D6BA630419A0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255841894" sldId="263"/>
            <ac:picMk id="23" creationId="{57943801-CAEC-4F98-9332-2A4D9128463E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255841894" sldId="263"/>
            <ac:picMk id="26" creationId="{9BC2FEA5-B399-458A-8393-E06CE40DB89C}"/>
          </ac:picMkLst>
        </pc:picChg>
      </pc:sldChg>
      <pc:sldChg chg="addSp delSp modSp mod setBg setClrOvrMap">
        <pc:chgData name="Vladislav Scarevnea (2125439)" userId="76d279ac-fe6c-4f0f-b8b6-4f0024974d35" providerId="ADAL" clId="{A869845A-13B1-4D04-AC91-5A4DDADDBB11}" dt="2022-08-16T14:09:25.998" v="3703"/>
        <pc:sldMkLst>
          <pc:docMk/>
          <pc:sldMk cId="3269573158" sldId="264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269573158" sldId="264"/>
            <ac:spMk id="2" creationId="{39DE7326-97F1-883C-8BBF-50B76D2DE8B3}"/>
          </ac:spMkLst>
        </pc:spChg>
        <pc:spChg chg="mod">
          <ac:chgData name="Vladislav Scarevnea (2125439)" userId="76d279ac-fe6c-4f0f-b8b6-4f0024974d35" providerId="ADAL" clId="{A869845A-13B1-4D04-AC91-5A4DDADDBB11}" dt="2022-08-11T13:18:07.044" v="3658" actId="1076"/>
          <ac:spMkLst>
            <pc:docMk/>
            <pc:sldMk cId="3269573158" sldId="264"/>
            <ac:spMk id="3" creationId="{AB83F80E-CA62-E118-92A3-F0FC471E204B}"/>
          </ac:spMkLst>
        </pc:spChg>
        <pc:spChg chg="add del">
          <ac:chgData name="Vladislav Scarevnea (2125439)" userId="76d279ac-fe6c-4f0f-b8b6-4f0024974d35" providerId="ADAL" clId="{A869845A-13B1-4D04-AC91-5A4DDADDBB11}" dt="2022-08-09T14:22:55.722" v="38" actId="26606"/>
          <ac:spMkLst>
            <pc:docMk/>
            <pc:sldMk cId="3269573158" sldId="264"/>
            <ac:spMk id="8" creationId="{9DD3589A-DB65-424B-ACF1-5C8155F1C3A8}"/>
          </ac:spMkLst>
        </pc:spChg>
        <pc:spChg chg="add del">
          <ac:chgData name="Vladislav Scarevnea (2125439)" userId="76d279ac-fe6c-4f0f-b8b6-4f0024974d35" providerId="ADAL" clId="{A869845A-13B1-4D04-AC91-5A4DDADDBB11}" dt="2022-08-09T14:22:51.658" v="34" actId="26606"/>
          <ac:spMkLst>
            <pc:docMk/>
            <pc:sldMk cId="3269573158" sldId="264"/>
            <ac:spMk id="9" creationId="{C610D2AE-07EF-436A-9755-AA8DF4B933A4}"/>
          </ac:spMkLst>
        </pc:spChg>
        <pc:spChg chg="add del">
          <ac:chgData name="Vladislav Scarevnea (2125439)" userId="76d279ac-fe6c-4f0f-b8b6-4f0024974d35" providerId="ADAL" clId="{A869845A-13B1-4D04-AC91-5A4DDADDBB11}" dt="2022-08-09T14:22:55.722" v="38" actId="26606"/>
          <ac:spMkLst>
            <pc:docMk/>
            <pc:sldMk cId="3269573158" sldId="264"/>
            <ac:spMk id="10" creationId="{9F784D76-D302-4160-A2D4-C2F4AB76D478}"/>
          </ac:spMkLst>
        </pc:spChg>
        <pc:spChg chg="add del">
          <ac:chgData name="Vladislav Scarevnea (2125439)" userId="76d279ac-fe6c-4f0f-b8b6-4f0024974d35" providerId="ADAL" clId="{A869845A-13B1-4D04-AC91-5A4DDADDBB11}" dt="2022-08-09T14:22:51.658" v="34" actId="26606"/>
          <ac:spMkLst>
            <pc:docMk/>
            <pc:sldMk cId="3269573158" sldId="264"/>
            <ac:spMk id="13" creationId="{CF2D8AD5-434A-4C0E-9F5B-C1AFD645F364}"/>
          </ac:spMkLst>
        </pc:spChg>
        <pc:spChg chg="add del">
          <ac:chgData name="Vladislav Scarevnea (2125439)" userId="76d279ac-fe6c-4f0f-b8b6-4f0024974d35" providerId="ADAL" clId="{A869845A-13B1-4D04-AC91-5A4DDADDBB11}" dt="2022-08-09T14:22:55.722" v="38" actId="26606"/>
          <ac:spMkLst>
            <pc:docMk/>
            <pc:sldMk cId="3269573158" sldId="264"/>
            <ac:spMk id="19" creationId="{2B57E7D2-A94B-4A8D-B58F-D3E30C2353DE}"/>
          </ac:spMkLst>
        </pc:spChg>
        <pc:spChg chg="add del">
          <ac:chgData name="Vladislav Scarevnea (2125439)" userId="76d279ac-fe6c-4f0f-b8b6-4f0024974d35" providerId="ADAL" clId="{A869845A-13B1-4D04-AC91-5A4DDADDBB11}" dt="2022-08-09T14:22:57.985" v="40" actId="26606"/>
          <ac:spMkLst>
            <pc:docMk/>
            <pc:sldMk cId="3269573158" sldId="264"/>
            <ac:spMk id="23" creationId="{9DD3589A-DB65-424B-ACF1-5C8155F1C3A8}"/>
          </ac:spMkLst>
        </pc:spChg>
        <pc:spChg chg="add del">
          <ac:chgData name="Vladislav Scarevnea (2125439)" userId="76d279ac-fe6c-4f0f-b8b6-4f0024974d35" providerId="ADAL" clId="{A869845A-13B1-4D04-AC91-5A4DDADDBB11}" dt="2022-08-09T14:22:57.985" v="40" actId="26606"/>
          <ac:spMkLst>
            <pc:docMk/>
            <pc:sldMk cId="3269573158" sldId="264"/>
            <ac:spMk id="24" creationId="{9F784D76-D302-4160-A2D4-C2F4AB76D478}"/>
          </ac:spMkLst>
        </pc:spChg>
        <pc:spChg chg="add del">
          <ac:chgData name="Vladislav Scarevnea (2125439)" userId="76d279ac-fe6c-4f0f-b8b6-4f0024974d35" providerId="ADAL" clId="{A869845A-13B1-4D04-AC91-5A4DDADDBB11}" dt="2022-08-09T14:22:57.985" v="40" actId="26606"/>
          <ac:spMkLst>
            <pc:docMk/>
            <pc:sldMk cId="3269573158" sldId="264"/>
            <ac:spMk id="26" creationId="{2B57E7D2-A94B-4A8D-B58F-D3E30C2353DE}"/>
          </ac:spMkLst>
        </pc:spChg>
        <pc:graphicFrameChg chg="add mod modGraphic">
          <ac:chgData name="Vladislav Scarevnea (2125439)" userId="76d279ac-fe6c-4f0f-b8b6-4f0024974d35" providerId="ADAL" clId="{A869845A-13B1-4D04-AC91-5A4DDADDBB11}" dt="2022-08-11T13:25:10.422" v="3690" actId="14"/>
          <ac:graphicFrameMkLst>
            <pc:docMk/>
            <pc:sldMk cId="3269573158" sldId="264"/>
            <ac:graphicFrameMk id="4" creationId="{05CA2E5D-C4D1-05E4-B6BA-24D3E730EA58}"/>
          </ac:graphicFrameMkLst>
        </pc:graphicFrameChg>
        <pc:picChg chg="add del">
          <ac:chgData name="Vladislav Scarevnea (2125439)" userId="76d279ac-fe6c-4f0f-b8b6-4f0024974d35" providerId="ADAL" clId="{A869845A-13B1-4D04-AC91-5A4DDADDBB11}" dt="2022-08-09T14:22:55.722" v="38" actId="26606"/>
          <ac:picMkLst>
            <pc:docMk/>
            <pc:sldMk cId="3269573158" sldId="264"/>
            <ac:picMk id="6" creationId="{D8DF5C3E-BDAB-40E6-A40B-8C05D8CD3F52}"/>
          </ac:picMkLst>
        </pc:picChg>
        <pc:picChg chg="add del">
          <ac:chgData name="Vladislav Scarevnea (2125439)" userId="76d279ac-fe6c-4f0f-b8b6-4f0024974d35" providerId="ADAL" clId="{A869845A-13B1-4D04-AC91-5A4DDADDBB11}" dt="2022-08-09T14:22:55.722" v="38" actId="26606"/>
          <ac:picMkLst>
            <pc:docMk/>
            <pc:sldMk cId="3269573158" sldId="264"/>
            <ac:picMk id="7" creationId="{9D90C31A-86E3-472B-B929-496667598EFF}"/>
          </ac:picMkLst>
        </pc:picChg>
        <pc:picChg chg="add del">
          <ac:chgData name="Vladislav Scarevnea (2125439)" userId="76d279ac-fe6c-4f0f-b8b6-4f0024974d35" providerId="ADAL" clId="{A869845A-13B1-4D04-AC91-5A4DDADDBB11}" dt="2022-08-09T14:22:51.658" v="34" actId="26606"/>
          <ac:picMkLst>
            <pc:docMk/>
            <pc:sldMk cId="3269573158" sldId="264"/>
            <ac:picMk id="11" creationId="{6CACDD17-9043-46DF-882D-420365B79C18}"/>
          </ac:picMkLst>
        </pc:picChg>
        <pc:picChg chg="add del">
          <ac:chgData name="Vladislav Scarevnea (2125439)" userId="76d279ac-fe6c-4f0f-b8b6-4f0024974d35" providerId="ADAL" clId="{A869845A-13B1-4D04-AC91-5A4DDADDBB11}" dt="2022-08-09T14:22:51.658" v="34" actId="26606"/>
          <ac:picMkLst>
            <pc:docMk/>
            <pc:sldMk cId="3269573158" sldId="264"/>
            <ac:picMk id="15" creationId="{E92B246D-47CC-40F8-8DE7-B65D409E945E}"/>
          </ac:picMkLst>
        </pc:picChg>
        <pc:picChg chg="add del">
          <ac:chgData name="Vladislav Scarevnea (2125439)" userId="76d279ac-fe6c-4f0f-b8b6-4f0024974d35" providerId="ADAL" clId="{A869845A-13B1-4D04-AC91-5A4DDADDBB11}" dt="2022-08-09T14:22:55.722" v="38" actId="26606"/>
          <ac:picMkLst>
            <pc:docMk/>
            <pc:sldMk cId="3269573158" sldId="264"/>
            <ac:picMk id="17" creationId="{608D9710-1A5F-4D24-B654-F2081DE6014C}"/>
          </ac:picMkLst>
        </pc:picChg>
        <pc:picChg chg="add del">
          <ac:chgData name="Vladislav Scarevnea (2125439)" userId="76d279ac-fe6c-4f0f-b8b6-4f0024974d35" providerId="ADAL" clId="{A869845A-13B1-4D04-AC91-5A4DDADDBB11}" dt="2022-08-09T14:22:57.985" v="40" actId="26606"/>
          <ac:picMkLst>
            <pc:docMk/>
            <pc:sldMk cId="3269573158" sldId="264"/>
            <ac:picMk id="21" creationId="{D8DF5C3E-BDAB-40E6-A40B-8C05D8CD3F52}"/>
          </ac:picMkLst>
        </pc:picChg>
        <pc:picChg chg="add del">
          <ac:chgData name="Vladislav Scarevnea (2125439)" userId="76d279ac-fe6c-4f0f-b8b6-4f0024974d35" providerId="ADAL" clId="{A869845A-13B1-4D04-AC91-5A4DDADDBB11}" dt="2022-08-09T14:22:57.985" v="40" actId="26606"/>
          <ac:picMkLst>
            <pc:docMk/>
            <pc:sldMk cId="3269573158" sldId="264"/>
            <ac:picMk id="22" creationId="{9D90C31A-86E3-472B-B929-496667598EFF}"/>
          </ac:picMkLst>
        </pc:picChg>
        <pc:picChg chg="add del">
          <ac:chgData name="Vladislav Scarevnea (2125439)" userId="76d279ac-fe6c-4f0f-b8b6-4f0024974d35" providerId="ADAL" clId="{A869845A-13B1-4D04-AC91-5A4DDADDBB11}" dt="2022-08-09T14:22:57.985" v="40" actId="26606"/>
          <ac:picMkLst>
            <pc:docMk/>
            <pc:sldMk cId="3269573158" sldId="264"/>
            <ac:picMk id="25" creationId="{608D9710-1A5F-4D24-B654-F2081DE6014C}"/>
          </ac:picMkLst>
        </pc:picChg>
      </pc:sldChg>
      <pc:sldChg chg="addSp delSp modSp mod setBg">
        <pc:chgData name="Vladislav Scarevnea (2125439)" userId="76d279ac-fe6c-4f0f-b8b6-4f0024974d35" providerId="ADAL" clId="{A869845A-13B1-4D04-AC91-5A4DDADDBB11}" dt="2022-08-16T16:07:05.923" v="4729" actId="20577"/>
        <pc:sldMkLst>
          <pc:docMk/>
          <pc:sldMk cId="3386094855" sldId="265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386094855" sldId="265"/>
            <ac:spMk id="2" creationId="{0AB9B46C-DBC3-7B26-C77E-B271BBB94B16}"/>
          </ac:spMkLst>
        </pc:spChg>
        <pc:spChg chg="mod">
          <ac:chgData name="Vladislav Scarevnea (2125439)" userId="76d279ac-fe6c-4f0f-b8b6-4f0024974d35" providerId="ADAL" clId="{A869845A-13B1-4D04-AC91-5A4DDADDBB11}" dt="2022-08-16T16:07:05.923" v="4729" actId="20577"/>
          <ac:spMkLst>
            <pc:docMk/>
            <pc:sldMk cId="3386094855" sldId="265"/>
            <ac:spMk id="3" creationId="{B3290AF7-C2E7-8A48-CD28-7DE096D2E468}"/>
          </ac:spMkLst>
        </pc:spChg>
        <pc:spChg chg="add del">
          <ac:chgData name="Vladislav Scarevnea (2125439)" userId="76d279ac-fe6c-4f0f-b8b6-4f0024974d35" providerId="ADAL" clId="{A869845A-13B1-4D04-AC91-5A4DDADDBB11}" dt="2022-08-10T23:58:17.161" v="1190" actId="26606"/>
          <ac:spMkLst>
            <pc:docMk/>
            <pc:sldMk cId="3386094855" sldId="265"/>
            <ac:spMk id="8" creationId="{EC45AD9C-F21B-4046-AF68-07A246947920}"/>
          </ac:spMkLst>
        </pc:spChg>
        <pc:spChg chg="add del">
          <ac:chgData name="Vladislav Scarevnea (2125439)" userId="76d279ac-fe6c-4f0f-b8b6-4f0024974d35" providerId="ADAL" clId="{A869845A-13B1-4D04-AC91-5A4DDADDBB11}" dt="2022-08-10T23:58:17.161" v="1190" actId="26606"/>
          <ac:spMkLst>
            <pc:docMk/>
            <pc:sldMk cId="3386094855" sldId="265"/>
            <ac:spMk id="14" creationId="{ABC72B1C-D4EE-45CF-A99C-0AD017C4167E}"/>
          </ac:spMkLst>
        </pc:spChg>
        <pc:spChg chg="add del">
          <ac:chgData name="Vladislav Scarevnea (2125439)" userId="76d279ac-fe6c-4f0f-b8b6-4f0024974d35" providerId="ADAL" clId="{A869845A-13B1-4D04-AC91-5A4DDADDBB11}" dt="2022-08-10T23:58:17.161" v="1190" actId="26606"/>
          <ac:spMkLst>
            <pc:docMk/>
            <pc:sldMk cId="3386094855" sldId="265"/>
            <ac:spMk id="18" creationId="{A5B2FDF3-1FF8-4FBF-842A-4EA5719F3473}"/>
          </ac:spMkLst>
        </pc:spChg>
        <pc:spChg chg="add del">
          <ac:chgData name="Vladislav Scarevnea (2125439)" userId="76d279ac-fe6c-4f0f-b8b6-4f0024974d35" providerId="ADAL" clId="{A869845A-13B1-4D04-AC91-5A4DDADDBB11}" dt="2022-08-10T23:58:17.161" v="1190" actId="26606"/>
          <ac:spMkLst>
            <pc:docMk/>
            <pc:sldMk cId="3386094855" sldId="265"/>
            <ac:spMk id="22" creationId="{DF550B33-5759-49FD-90FC-11EA4ED58187}"/>
          </ac:spMkLst>
        </pc:spChg>
        <pc:picChg chg="add del">
          <ac:chgData name="Vladislav Scarevnea (2125439)" userId="76d279ac-fe6c-4f0f-b8b6-4f0024974d35" providerId="ADAL" clId="{A869845A-13B1-4D04-AC91-5A4DDADDBB11}" dt="2022-08-10T23:58:17.161" v="1190" actId="26606"/>
          <ac:picMkLst>
            <pc:docMk/>
            <pc:sldMk cId="3386094855" sldId="265"/>
            <ac:picMk id="10" creationId="{85F5BD6E-AB48-4A2D-AA03-D787D54FAF0E}"/>
          </ac:picMkLst>
        </pc:picChg>
        <pc:picChg chg="add del">
          <ac:chgData name="Vladislav Scarevnea (2125439)" userId="76d279ac-fe6c-4f0f-b8b6-4f0024974d35" providerId="ADAL" clId="{A869845A-13B1-4D04-AC91-5A4DDADDBB11}" dt="2022-08-10T23:58:17.161" v="1190" actId="26606"/>
          <ac:picMkLst>
            <pc:docMk/>
            <pc:sldMk cId="3386094855" sldId="265"/>
            <ac:picMk id="12" creationId="{3221115A-B66A-4D35-9D9F-97A91D887F0A}"/>
          </ac:picMkLst>
        </pc:picChg>
        <pc:picChg chg="add del">
          <ac:chgData name="Vladislav Scarevnea (2125439)" userId="76d279ac-fe6c-4f0f-b8b6-4f0024974d35" providerId="ADAL" clId="{A869845A-13B1-4D04-AC91-5A4DDADDBB11}" dt="2022-08-10T23:58:17.161" v="1190" actId="26606"/>
          <ac:picMkLst>
            <pc:docMk/>
            <pc:sldMk cId="3386094855" sldId="265"/>
            <ac:picMk id="16" creationId="{38AB44AF-E52F-46C5-8C2C-8487AC8B1B65}"/>
          </ac:picMkLst>
        </pc:picChg>
        <pc:picChg chg="add del">
          <ac:chgData name="Vladislav Scarevnea (2125439)" userId="76d279ac-fe6c-4f0f-b8b6-4f0024974d35" providerId="ADAL" clId="{A869845A-13B1-4D04-AC91-5A4DDADDBB11}" dt="2022-08-10T23:58:17.161" v="1190" actId="26606"/>
          <ac:picMkLst>
            <pc:docMk/>
            <pc:sldMk cId="3386094855" sldId="265"/>
            <ac:picMk id="20" creationId="{6389DEC8-49B8-4778-BB47-FF48E8C5B6CF}"/>
          </ac:picMkLst>
        </pc:picChg>
      </pc:sldChg>
      <pc:sldChg chg="addSp delSp modSp mod setBg">
        <pc:chgData name="Vladislav Scarevnea (2125439)" userId="76d279ac-fe6c-4f0f-b8b6-4f0024974d35" providerId="ADAL" clId="{A869845A-13B1-4D04-AC91-5A4DDADDBB11}" dt="2022-08-16T14:09:25.998" v="3703"/>
        <pc:sldMkLst>
          <pc:docMk/>
          <pc:sldMk cId="91970973" sldId="266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91970973" sldId="266"/>
            <ac:spMk id="2" creationId="{28FF9737-413D-735F-1E6A-1640EB689D0A}"/>
          </ac:spMkLst>
        </pc:spChg>
        <pc:spChg chg="mod">
          <ac:chgData name="Vladislav Scarevnea (2125439)" userId="76d279ac-fe6c-4f0f-b8b6-4f0024974d35" providerId="ADAL" clId="{A869845A-13B1-4D04-AC91-5A4DDADDBB11}" dt="2022-08-11T12:48:07.996" v="3452" actId="255"/>
          <ac:spMkLst>
            <pc:docMk/>
            <pc:sldMk cId="91970973" sldId="266"/>
            <ac:spMk id="3" creationId="{F4CE2FD1-4EA2-C88F-589A-FF41B12C1A42}"/>
          </ac:spMkLst>
        </pc:spChg>
        <pc:spChg chg="add del mod">
          <ac:chgData name="Vladislav Scarevnea (2125439)" userId="76d279ac-fe6c-4f0f-b8b6-4f0024974d35" providerId="ADAL" clId="{A869845A-13B1-4D04-AC91-5A4DDADDBB11}" dt="2022-08-11T11:01:32.075" v="1921" actId="931"/>
          <ac:spMkLst>
            <pc:docMk/>
            <pc:sldMk cId="91970973" sldId="266"/>
            <ac:spMk id="6" creationId="{18F1F8D6-D70C-12ED-F4C8-EE031E322C26}"/>
          </ac:spMkLst>
        </pc:spChg>
        <pc:spChg chg="add del">
          <ac:chgData name="Vladislav Scarevnea (2125439)" userId="76d279ac-fe6c-4f0f-b8b6-4f0024974d35" providerId="ADAL" clId="{A869845A-13B1-4D04-AC91-5A4DDADDBB11}" dt="2022-08-11T11:01:25.013" v="1917" actId="26606"/>
          <ac:spMkLst>
            <pc:docMk/>
            <pc:sldMk cId="91970973" sldId="266"/>
            <ac:spMk id="11" creationId="{C610D2AE-07EF-436A-9755-AA8DF4B933A4}"/>
          </ac:spMkLst>
        </pc:spChg>
        <pc:spChg chg="add del">
          <ac:chgData name="Vladislav Scarevnea (2125439)" userId="76d279ac-fe6c-4f0f-b8b6-4f0024974d35" providerId="ADAL" clId="{A869845A-13B1-4D04-AC91-5A4DDADDBB11}" dt="2022-08-11T11:01:25.013" v="1917" actId="26606"/>
          <ac:spMkLst>
            <pc:docMk/>
            <pc:sldMk cId="91970973" sldId="266"/>
            <ac:spMk id="15" creationId="{CF2D8AD5-434A-4C0E-9F5B-C1AFD645F364}"/>
          </ac:spMkLst>
        </pc:spChg>
        <pc:spChg chg="add del">
          <ac:chgData name="Vladislav Scarevnea (2125439)" userId="76d279ac-fe6c-4f0f-b8b6-4f0024974d35" providerId="ADAL" clId="{A869845A-13B1-4D04-AC91-5A4DDADDBB11}" dt="2022-08-11T11:01:31.285" v="1919" actId="26606"/>
          <ac:spMkLst>
            <pc:docMk/>
            <pc:sldMk cId="91970973" sldId="266"/>
            <ac:spMk id="20" creationId="{3FECAD23-900F-4F1B-A441-6A68749F88D4}"/>
          </ac:spMkLst>
        </pc:spChg>
        <pc:spChg chg="add del">
          <ac:chgData name="Vladislav Scarevnea (2125439)" userId="76d279ac-fe6c-4f0f-b8b6-4f0024974d35" providerId="ADAL" clId="{A869845A-13B1-4D04-AC91-5A4DDADDBB11}" dt="2022-08-11T11:01:31.285" v="1919" actId="26606"/>
          <ac:spMkLst>
            <pc:docMk/>
            <pc:sldMk cId="91970973" sldId="266"/>
            <ac:spMk id="22" creationId="{8A233090-6C39-4F59-8A0F-86F011A7EEEB}"/>
          </ac:spMkLst>
        </pc:spChg>
        <pc:spChg chg="add del">
          <ac:chgData name="Vladislav Scarevnea (2125439)" userId="76d279ac-fe6c-4f0f-b8b6-4f0024974d35" providerId="ADAL" clId="{A869845A-13B1-4D04-AC91-5A4DDADDBB11}" dt="2022-08-11T11:01:31.285" v="1919" actId="26606"/>
          <ac:spMkLst>
            <pc:docMk/>
            <pc:sldMk cId="91970973" sldId="266"/>
            <ac:spMk id="23" creationId="{484DCAA0-4BF1-4FB9-97BA-D6BA630419A0}"/>
          </ac:spMkLst>
        </pc:spChg>
        <pc:picChg chg="add del mod">
          <ac:chgData name="Vladislav Scarevnea (2125439)" userId="76d279ac-fe6c-4f0f-b8b6-4f0024974d35" providerId="ADAL" clId="{A869845A-13B1-4D04-AC91-5A4DDADDBB11}" dt="2022-08-11T11:01:32.075" v="1921" actId="931"/>
          <ac:picMkLst>
            <pc:docMk/>
            <pc:sldMk cId="91970973" sldId="266"/>
            <ac:picMk id="5" creationId="{3C256E6F-6796-0BA4-7453-9A9255228298}"/>
          </ac:picMkLst>
        </pc:picChg>
        <pc:picChg chg="add mod">
          <ac:chgData name="Vladislav Scarevnea (2125439)" userId="76d279ac-fe6c-4f0f-b8b6-4f0024974d35" providerId="ADAL" clId="{A869845A-13B1-4D04-AC91-5A4DDADDBB11}" dt="2022-08-11T11:03:14.507" v="1931" actId="1076"/>
          <ac:picMkLst>
            <pc:docMk/>
            <pc:sldMk cId="91970973" sldId="266"/>
            <ac:picMk id="8" creationId="{09D61D8E-BE23-6FE6-BEDD-B1A7C392BF7B}"/>
          </ac:picMkLst>
        </pc:picChg>
        <pc:picChg chg="add del">
          <ac:chgData name="Vladislav Scarevnea (2125439)" userId="76d279ac-fe6c-4f0f-b8b6-4f0024974d35" providerId="ADAL" clId="{A869845A-13B1-4D04-AC91-5A4DDADDBB11}" dt="2022-08-11T11:01:25.013" v="1917" actId="26606"/>
          <ac:picMkLst>
            <pc:docMk/>
            <pc:sldMk cId="91970973" sldId="266"/>
            <ac:picMk id="13" creationId="{6CACDD17-9043-46DF-882D-420365B79C18}"/>
          </ac:picMkLst>
        </pc:picChg>
        <pc:picChg chg="add del">
          <ac:chgData name="Vladislav Scarevnea (2125439)" userId="76d279ac-fe6c-4f0f-b8b6-4f0024974d35" providerId="ADAL" clId="{A869845A-13B1-4D04-AC91-5A4DDADDBB11}" dt="2022-08-11T11:01:25.013" v="1917" actId="26606"/>
          <ac:picMkLst>
            <pc:docMk/>
            <pc:sldMk cId="91970973" sldId="266"/>
            <ac:picMk id="17" creationId="{E92B246D-47CC-40F8-8DE7-B65D409E945E}"/>
          </ac:picMkLst>
        </pc:picChg>
        <pc:picChg chg="add del">
          <ac:chgData name="Vladislav Scarevnea (2125439)" userId="76d279ac-fe6c-4f0f-b8b6-4f0024974d35" providerId="ADAL" clId="{A869845A-13B1-4D04-AC91-5A4DDADDBB11}" dt="2022-08-11T11:01:31.285" v="1919" actId="26606"/>
          <ac:picMkLst>
            <pc:docMk/>
            <pc:sldMk cId="91970973" sldId="266"/>
            <ac:picMk id="19" creationId="{9BC2FEA5-B399-458A-8393-E06CE40DB89C}"/>
          </ac:picMkLst>
        </pc:picChg>
        <pc:picChg chg="add del">
          <ac:chgData name="Vladislav Scarevnea (2125439)" userId="76d279ac-fe6c-4f0f-b8b6-4f0024974d35" providerId="ADAL" clId="{A869845A-13B1-4D04-AC91-5A4DDADDBB11}" dt="2022-08-11T11:01:31.285" v="1919" actId="26606"/>
          <ac:picMkLst>
            <pc:docMk/>
            <pc:sldMk cId="91970973" sldId="266"/>
            <ac:picMk id="21" creationId="{57943801-CAEC-4F98-9332-2A4D9128463E}"/>
          </ac:picMkLst>
        </pc:picChg>
      </pc:sldChg>
      <pc:sldChg chg="addSp modSp mod setBg">
        <pc:chgData name="Vladislav Scarevnea (2125439)" userId="76d279ac-fe6c-4f0f-b8b6-4f0024974d35" providerId="ADAL" clId="{A869845A-13B1-4D04-AC91-5A4DDADDBB11}" dt="2022-08-17T13:16:16.713" v="4832" actId="20577"/>
        <pc:sldMkLst>
          <pc:docMk/>
          <pc:sldMk cId="3627528239" sldId="267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627528239" sldId="267"/>
            <ac:spMk id="2" creationId="{BB0178E8-AE98-7598-1C1E-26CD752ADD0C}"/>
          </ac:spMkLst>
        </pc:spChg>
        <pc:spChg chg="mod">
          <ac:chgData name="Vladislav Scarevnea (2125439)" userId="76d279ac-fe6c-4f0f-b8b6-4f0024974d35" providerId="ADAL" clId="{A869845A-13B1-4D04-AC91-5A4DDADDBB11}" dt="2022-08-17T13:16:16.713" v="4832" actId="20577"/>
          <ac:spMkLst>
            <pc:docMk/>
            <pc:sldMk cId="3627528239" sldId="267"/>
            <ac:spMk id="3" creationId="{EA56ECEE-5ABE-A1AC-925D-D971FB2D61ED}"/>
          </ac:spMkLst>
        </pc:spChg>
        <pc:picChg chg="add mod">
          <ac:chgData name="Vladislav Scarevnea (2125439)" userId="76d279ac-fe6c-4f0f-b8b6-4f0024974d35" providerId="ADAL" clId="{A869845A-13B1-4D04-AC91-5A4DDADDBB11}" dt="2022-08-11T11:44:21.617" v="3224" actId="1076"/>
          <ac:picMkLst>
            <pc:docMk/>
            <pc:sldMk cId="3627528239" sldId="267"/>
            <ac:picMk id="5" creationId="{5ADE4186-AA8C-46A8-D82A-32C3CCA1791F}"/>
          </ac:picMkLst>
        </pc:picChg>
      </pc:sldChg>
      <pc:sldChg chg="addSp delSp modSp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1837245395" sldId="268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837245395" sldId="268"/>
            <ac:spMk id="2" creationId="{5D96356C-3C85-52D4-4171-A16A63BA96E0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837245395" sldId="268"/>
            <ac:spMk id="63" creationId="{3D0E302E-D9CD-4301-A67C-2F0F43791D81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837245395" sldId="268"/>
            <ac:spMk id="70" creationId="{E4055289-E0C6-4BD3-83C1-D3C3059323A2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837245395" sldId="268"/>
            <ac:spMk id="71" creationId="{932BC668-4D51-4090-89E3-5613B832E4F8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1837245395" sldId="268"/>
            <ac:spMk id="73" creationId="{35174CBE-3C8C-4936-BADC-26BFB4F07FA9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837245395" sldId="268"/>
            <ac:picMk id="69" creationId="{74CBD692-4D03-4764-98E3-F95783857866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1837245395" sldId="268"/>
            <ac:picMk id="72" creationId="{CA457133-9802-4229-B919-FF91AE235CCB}"/>
          </ac:picMkLst>
        </pc:picChg>
      </pc:sldChg>
      <pc:sldChg chg="addSp delSp modSp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4074322724" sldId="269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074322724" sldId="269"/>
            <ac:spMk id="2" creationId="{24454D89-5031-3533-E63B-E40ECDF393FA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074322724" sldId="269"/>
            <ac:spMk id="87" creationId="{5CCD89DF-A084-43AD-9824-83BBBFC81EA5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074322724" sldId="269"/>
            <ac:spMk id="89" creationId="{11767E27-DCFE-4AA0-B1A2-E019108D7A3E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074322724" sldId="269"/>
            <ac:spMk id="90" creationId="{1C61BEF9-DC90-4AC9-8E25-ED5509D7A1DC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074322724" sldId="269"/>
            <ac:spMk id="91" creationId="{D64306F4-D304-4F4E-9B08-A8036AF82123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4074322724" sldId="269"/>
            <ac:picMk id="88" creationId="{842DB508-57AC-4491-A95B-0A00DE260814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4074322724" sldId="269"/>
            <ac:picMk id="92" creationId="{8FACC571-ABDB-4C1F-8A8B-53E362E11388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4074322724" sldId="269"/>
            <ac:picMk id="93" creationId="{F486E5BD-1557-41D9-A119-D5F62647ABB1}"/>
          </ac:picMkLst>
        </pc:picChg>
      </pc:sldChg>
      <pc:sldChg chg="addSp delSp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4202651786" sldId="270"/>
        </pc:sldMkLst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202651786" sldId="270"/>
            <ac:spMk id="13" creationId="{9DD3589A-DB65-424B-ACF1-5C8155F1C3A8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202651786" sldId="270"/>
            <ac:spMk id="15" creationId="{9F784D76-D302-4160-A2D4-C2F4AB76D478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202651786" sldId="270"/>
            <ac:spMk id="19" creationId="{2B57E7D2-A94B-4A8D-B58F-D3E30C2353DE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4202651786" sldId="270"/>
            <ac:picMk id="9" creationId="{D8DF5C3E-BDAB-40E6-A40B-8C05D8CD3F52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4202651786" sldId="270"/>
            <ac:picMk id="11" creationId="{9D90C31A-86E3-472B-B929-496667598EFF}"/>
          </ac:picMkLst>
        </pc:pic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4202651786" sldId="270"/>
            <ac:picMk id="17" creationId="{608D9710-1A5F-4D24-B654-F2081DE6014C}"/>
          </ac:picMkLst>
        </pc:picChg>
      </pc:sldChg>
      <pc:sldChg chg="modSp">
        <pc:chgData name="Vladislav Scarevnea (2125439)" userId="76d279ac-fe6c-4f0f-b8b6-4f0024974d35" providerId="ADAL" clId="{A869845A-13B1-4D04-AC91-5A4DDADDBB11}" dt="2022-08-16T14:09:25.998" v="3703"/>
        <pc:sldMkLst>
          <pc:docMk/>
          <pc:sldMk cId="4013760813" sldId="271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4013760813" sldId="271"/>
            <ac:spMk id="2" creationId="{96C0A33E-63EE-22A5-3314-97DBA2959161}"/>
          </ac:spMkLst>
        </pc:spChg>
      </pc:sldChg>
      <pc:sldChg chg="addSp delSp modSp mod setBg delDesignElem">
        <pc:chgData name="Vladislav Scarevnea (2125439)" userId="76d279ac-fe6c-4f0f-b8b6-4f0024974d35" providerId="ADAL" clId="{A869845A-13B1-4D04-AC91-5A4DDADDBB11}" dt="2022-08-16T14:09:25.998" v="3703"/>
        <pc:sldMkLst>
          <pc:docMk/>
          <pc:sldMk cId="3432221862" sldId="272"/>
        </pc:sldMkLst>
        <pc:spChg chg="mod">
          <ac:chgData name="Vladislav Scarevnea (2125439)" userId="76d279ac-fe6c-4f0f-b8b6-4f0024974d35" providerId="ADAL" clId="{A869845A-13B1-4D04-AC91-5A4DDADDBB11}" dt="2022-08-11T11:39:40.152" v="3107" actId="1076"/>
          <ac:spMkLst>
            <pc:docMk/>
            <pc:sldMk cId="3432221862" sldId="272"/>
            <ac:spMk id="2" creationId="{4A3E77E0-7BC6-2E90-E417-716F0774AA0F}"/>
          </ac:spMkLst>
        </pc:spChg>
        <pc:spChg chg="mod">
          <ac:chgData name="Vladislav Scarevnea (2125439)" userId="76d279ac-fe6c-4f0f-b8b6-4f0024974d35" providerId="ADAL" clId="{A869845A-13B1-4D04-AC91-5A4DDADDBB11}" dt="2022-08-11T13:15:49.161" v="3648" actId="20577"/>
          <ac:spMkLst>
            <pc:docMk/>
            <pc:sldMk cId="3432221862" sldId="272"/>
            <ac:spMk id="3" creationId="{277BB964-363F-743E-DDC8-E0201D56C9A7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432221862" sldId="272"/>
            <ac:spMk id="8" creationId="{C7F36C09-16BA-4141-A705-C6B5B5A40BF4}"/>
          </ac:spMkLst>
        </pc:spChg>
        <pc:spChg chg="add del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3432221862" sldId="272"/>
            <ac:spMk id="12" creationId="{460C2540-36DC-4C0A-A9C0-231ED365DC32}"/>
          </ac:spMkLst>
        </pc:spChg>
        <pc:picChg chg="add del">
          <ac:chgData name="Vladislav Scarevnea (2125439)" userId="76d279ac-fe6c-4f0f-b8b6-4f0024974d35" providerId="ADAL" clId="{A869845A-13B1-4D04-AC91-5A4DDADDBB11}" dt="2022-08-16T14:09:25.998" v="3703"/>
          <ac:picMkLst>
            <pc:docMk/>
            <pc:sldMk cId="3432221862" sldId="272"/>
            <ac:picMk id="10" creationId="{C9CE521D-42CE-4CD9-AFFE-37255AC0A649}"/>
          </ac:picMkLst>
        </pc:picChg>
      </pc:sldChg>
      <pc:sldChg chg="addSp delSp modSp del mod">
        <pc:chgData name="Vladislav Scarevnea (2125439)" userId="76d279ac-fe6c-4f0f-b8b6-4f0024974d35" providerId="ADAL" clId="{A869845A-13B1-4D04-AC91-5A4DDADDBB11}" dt="2022-08-16T14:35:19.927" v="4555" actId="47"/>
        <pc:sldMkLst>
          <pc:docMk/>
          <pc:sldMk cId="706530859" sldId="273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706530859" sldId="273"/>
            <ac:spMk id="2" creationId="{7F4562BD-269C-3F87-684D-B42302518648}"/>
          </ac:spMkLst>
        </pc:spChg>
        <pc:spChg chg="add del mod">
          <ac:chgData name="Vladislav Scarevnea (2125439)" userId="76d279ac-fe6c-4f0f-b8b6-4f0024974d35" providerId="ADAL" clId="{A869845A-13B1-4D04-AC91-5A4DDADDBB11}" dt="2022-08-11T12:57:41.288" v="3553" actId="478"/>
          <ac:spMkLst>
            <pc:docMk/>
            <pc:sldMk cId="706530859" sldId="273"/>
            <ac:spMk id="5" creationId="{6833E893-BA1A-3A7D-66B0-B80C7D2FEA95}"/>
          </ac:spMkLst>
        </pc:spChg>
        <pc:graphicFrameChg chg="add del mod modGraphic">
          <ac:chgData name="Vladislav Scarevnea (2125439)" userId="76d279ac-fe6c-4f0f-b8b6-4f0024974d35" providerId="ADAL" clId="{A869845A-13B1-4D04-AC91-5A4DDADDBB11}" dt="2022-08-16T14:21:09.701" v="4006" actId="14100"/>
          <ac:graphicFrameMkLst>
            <pc:docMk/>
            <pc:sldMk cId="706530859" sldId="273"/>
            <ac:graphicFrameMk id="4" creationId="{D1BF323F-5322-9902-79B7-836FA9F0128F}"/>
          </ac:graphicFrameMkLst>
        </pc:graphicFrameChg>
      </pc:sldChg>
      <pc:sldChg chg="modSp">
        <pc:chgData name="Vladislav Scarevnea (2125439)" userId="76d279ac-fe6c-4f0f-b8b6-4f0024974d35" providerId="ADAL" clId="{A869845A-13B1-4D04-AC91-5A4DDADDBB11}" dt="2022-08-16T14:09:25.998" v="3703"/>
        <pc:sldMkLst>
          <pc:docMk/>
          <pc:sldMk cId="2901817849" sldId="274"/>
        </pc:sldMkLst>
        <pc:spChg chg="mod">
          <ac:chgData name="Vladislav Scarevnea (2125439)" userId="76d279ac-fe6c-4f0f-b8b6-4f0024974d35" providerId="ADAL" clId="{A869845A-13B1-4D04-AC91-5A4DDADDBB11}" dt="2022-08-16T14:09:25.998" v="3703"/>
          <ac:spMkLst>
            <pc:docMk/>
            <pc:sldMk cId="2901817849" sldId="274"/>
            <ac:spMk id="2" creationId="{D1B6DCB6-B4A8-1889-080B-45A5982B0A98}"/>
          </ac:spMkLst>
        </pc:spChg>
      </pc:sldChg>
      <pc:sldChg chg="addSp delSp modSp new del mod setBg">
        <pc:chgData name="Vladislav Scarevnea (2125439)" userId="76d279ac-fe6c-4f0f-b8b6-4f0024974d35" providerId="ADAL" clId="{A869845A-13B1-4D04-AC91-5A4DDADDBB11}" dt="2022-08-16T14:35:17.609" v="4554" actId="47"/>
        <pc:sldMkLst>
          <pc:docMk/>
          <pc:sldMk cId="2732682187" sldId="275"/>
        </pc:sldMkLst>
        <pc:spChg chg="mod">
          <ac:chgData name="Vladislav Scarevnea (2125439)" userId="76d279ac-fe6c-4f0f-b8b6-4f0024974d35" providerId="ADAL" clId="{A869845A-13B1-4D04-AC91-5A4DDADDBB11}" dt="2022-08-16T14:27:09.816" v="4191" actId="26606"/>
          <ac:spMkLst>
            <pc:docMk/>
            <pc:sldMk cId="2732682187" sldId="275"/>
            <ac:spMk id="2" creationId="{2D4BC5E9-DDEF-43C4-8A42-11BE449E6646}"/>
          </ac:spMkLst>
        </pc:spChg>
        <pc:spChg chg="mod ord">
          <ac:chgData name="Vladislav Scarevnea (2125439)" userId="76d279ac-fe6c-4f0f-b8b6-4f0024974d35" providerId="ADAL" clId="{A869845A-13B1-4D04-AC91-5A4DDADDBB11}" dt="2022-08-16T14:27:09.816" v="4191" actId="26606"/>
          <ac:spMkLst>
            <pc:docMk/>
            <pc:sldMk cId="2732682187" sldId="275"/>
            <ac:spMk id="3" creationId="{4954C28B-3999-016D-F6BD-F8F86576E742}"/>
          </ac:spMkLst>
        </pc:spChg>
        <pc:spChg chg="add del">
          <ac:chgData name="Vladislav Scarevnea (2125439)" userId="76d279ac-fe6c-4f0f-b8b6-4f0024974d35" providerId="ADAL" clId="{A869845A-13B1-4D04-AC91-5A4DDADDBB11}" dt="2022-08-16T14:15:19.458" v="3797" actId="26606"/>
          <ac:spMkLst>
            <pc:docMk/>
            <pc:sldMk cId="2732682187" sldId="275"/>
            <ac:spMk id="10" creationId="{C610D2AE-07EF-436A-9755-AA8DF4B933A4}"/>
          </ac:spMkLst>
        </pc:spChg>
        <pc:spChg chg="add del">
          <ac:chgData name="Vladislav Scarevnea (2125439)" userId="76d279ac-fe6c-4f0f-b8b6-4f0024974d35" providerId="ADAL" clId="{A869845A-13B1-4D04-AC91-5A4DDADDBB11}" dt="2022-08-16T14:15:19.458" v="3797" actId="26606"/>
          <ac:spMkLst>
            <pc:docMk/>
            <pc:sldMk cId="2732682187" sldId="275"/>
            <ac:spMk id="14" creationId="{CF2D8AD5-434A-4C0E-9F5B-C1AFD645F364}"/>
          </ac:spMkLst>
        </pc:spChg>
        <pc:spChg chg="add del">
          <ac:chgData name="Vladislav Scarevnea (2125439)" userId="76d279ac-fe6c-4f0f-b8b6-4f0024974d35" providerId="ADAL" clId="{A869845A-13B1-4D04-AC91-5A4DDADDBB11}" dt="2022-08-16T14:26:00.426" v="4168" actId="26606"/>
          <ac:spMkLst>
            <pc:docMk/>
            <pc:sldMk cId="2732682187" sldId="275"/>
            <ac:spMk id="25" creationId="{C493E730-2044-49B5-A022-B8D6F359343E}"/>
          </ac:spMkLst>
        </pc:spChg>
        <pc:spChg chg="add del">
          <ac:chgData name="Vladislav Scarevnea (2125439)" userId="76d279ac-fe6c-4f0f-b8b6-4f0024974d35" providerId="ADAL" clId="{A869845A-13B1-4D04-AC91-5A4DDADDBB11}" dt="2022-08-16T14:26:14.364" v="4171" actId="26606"/>
          <ac:spMkLst>
            <pc:docMk/>
            <pc:sldMk cId="2732682187" sldId="275"/>
            <ac:spMk id="32" creationId="{E4055289-E0C6-4BD3-83C1-D3C3059323A2}"/>
          </ac:spMkLst>
        </pc:spChg>
        <pc:spChg chg="add del">
          <ac:chgData name="Vladislav Scarevnea (2125439)" userId="76d279ac-fe6c-4f0f-b8b6-4f0024974d35" providerId="ADAL" clId="{A869845A-13B1-4D04-AC91-5A4DDADDBB11}" dt="2022-08-16T14:26:14.364" v="4171" actId="26606"/>
          <ac:spMkLst>
            <pc:docMk/>
            <pc:sldMk cId="2732682187" sldId="275"/>
            <ac:spMk id="34" creationId="{3D0E302E-D9CD-4301-A67C-2F0F43791D81}"/>
          </ac:spMkLst>
        </pc:spChg>
        <pc:spChg chg="add del">
          <ac:chgData name="Vladislav Scarevnea (2125439)" userId="76d279ac-fe6c-4f0f-b8b6-4f0024974d35" providerId="ADAL" clId="{A869845A-13B1-4D04-AC91-5A4DDADDBB11}" dt="2022-08-16T14:26:14.364" v="4171" actId="26606"/>
          <ac:spMkLst>
            <pc:docMk/>
            <pc:sldMk cId="2732682187" sldId="275"/>
            <ac:spMk id="38" creationId="{35174CBE-3C8C-4936-BADC-26BFB4F07FA9}"/>
          </ac:spMkLst>
        </pc:spChg>
        <pc:spChg chg="add del">
          <ac:chgData name="Vladislav Scarevnea (2125439)" userId="76d279ac-fe6c-4f0f-b8b6-4f0024974d35" providerId="ADAL" clId="{A869845A-13B1-4D04-AC91-5A4DDADDBB11}" dt="2022-08-16T14:26:14.364" v="4171" actId="26606"/>
          <ac:spMkLst>
            <pc:docMk/>
            <pc:sldMk cId="2732682187" sldId="275"/>
            <ac:spMk id="42" creationId="{932BC668-4D51-4090-89E3-5613B832E4F8}"/>
          </ac:spMkLst>
        </pc:spChg>
        <pc:spChg chg="add del">
          <ac:chgData name="Vladislav Scarevnea (2125439)" userId="76d279ac-fe6c-4f0f-b8b6-4f0024974d35" providerId="ADAL" clId="{A869845A-13B1-4D04-AC91-5A4DDADDBB11}" dt="2022-08-16T14:27:09.816" v="4191" actId="26606"/>
          <ac:spMkLst>
            <pc:docMk/>
            <pc:sldMk cId="2732682187" sldId="275"/>
            <ac:spMk id="47" creationId="{E4055289-E0C6-4BD3-83C1-D3C3059323A2}"/>
          </ac:spMkLst>
        </pc:spChg>
        <pc:spChg chg="add del">
          <ac:chgData name="Vladislav Scarevnea (2125439)" userId="76d279ac-fe6c-4f0f-b8b6-4f0024974d35" providerId="ADAL" clId="{A869845A-13B1-4D04-AC91-5A4DDADDBB11}" dt="2022-08-16T14:27:09.816" v="4191" actId="26606"/>
          <ac:spMkLst>
            <pc:docMk/>
            <pc:sldMk cId="2732682187" sldId="275"/>
            <ac:spMk id="49" creationId="{3D0E302E-D9CD-4301-A67C-2F0F43791D81}"/>
          </ac:spMkLst>
        </pc:spChg>
        <pc:spChg chg="add del">
          <ac:chgData name="Vladislav Scarevnea (2125439)" userId="76d279ac-fe6c-4f0f-b8b6-4f0024974d35" providerId="ADAL" clId="{A869845A-13B1-4D04-AC91-5A4DDADDBB11}" dt="2022-08-16T14:27:09.816" v="4191" actId="26606"/>
          <ac:spMkLst>
            <pc:docMk/>
            <pc:sldMk cId="2732682187" sldId="275"/>
            <ac:spMk id="53" creationId="{35174CBE-3C8C-4936-BADC-26BFB4F07FA9}"/>
          </ac:spMkLst>
        </pc:spChg>
        <pc:spChg chg="add del">
          <ac:chgData name="Vladislav Scarevnea (2125439)" userId="76d279ac-fe6c-4f0f-b8b6-4f0024974d35" providerId="ADAL" clId="{A869845A-13B1-4D04-AC91-5A4DDADDBB11}" dt="2022-08-16T14:27:09.816" v="4191" actId="26606"/>
          <ac:spMkLst>
            <pc:docMk/>
            <pc:sldMk cId="2732682187" sldId="275"/>
            <ac:spMk id="57" creationId="{932BC668-4D51-4090-89E3-5613B832E4F8}"/>
          </ac:spMkLst>
        </pc:spChg>
        <pc:spChg chg="add">
          <ac:chgData name="Vladislav Scarevnea (2125439)" userId="76d279ac-fe6c-4f0f-b8b6-4f0024974d35" providerId="ADAL" clId="{A869845A-13B1-4D04-AC91-5A4DDADDBB11}" dt="2022-08-16T14:27:09.816" v="4191" actId="26606"/>
          <ac:spMkLst>
            <pc:docMk/>
            <pc:sldMk cId="2732682187" sldId="275"/>
            <ac:spMk id="66" creationId="{13BC1C09-8FD1-4619-B317-E9EED5E55DD8}"/>
          </ac:spMkLst>
        </pc:spChg>
        <pc:grpChg chg="add del">
          <ac:chgData name="Vladislav Scarevnea (2125439)" userId="76d279ac-fe6c-4f0f-b8b6-4f0024974d35" providerId="ADAL" clId="{A869845A-13B1-4D04-AC91-5A4DDADDBB11}" dt="2022-08-16T14:26:00.426" v="4168" actId="26606"/>
          <ac:grpSpMkLst>
            <pc:docMk/>
            <pc:sldMk cId="2732682187" sldId="275"/>
            <ac:grpSpMk id="21" creationId="{5B988D63-FA8B-436C-902E-E5005BC0492F}"/>
          </ac:grpSpMkLst>
        </pc:grpChg>
        <pc:grpChg chg="add">
          <ac:chgData name="Vladislav Scarevnea (2125439)" userId="76d279ac-fe6c-4f0f-b8b6-4f0024974d35" providerId="ADAL" clId="{A869845A-13B1-4D04-AC91-5A4DDADDBB11}" dt="2022-08-16T14:27:09.816" v="4191" actId="26606"/>
          <ac:grpSpMkLst>
            <pc:docMk/>
            <pc:sldMk cId="2732682187" sldId="275"/>
            <ac:grpSpMk id="62" creationId="{7A865E47-4365-4F21-B8EA-13B2C12BCB98}"/>
          </ac:grpSpMkLst>
        </pc:grpChg>
        <pc:graphicFrameChg chg="add del mod modGraphic">
          <ac:chgData name="Vladislav Scarevnea (2125439)" userId="76d279ac-fe6c-4f0f-b8b6-4f0024974d35" providerId="ADAL" clId="{A869845A-13B1-4D04-AC91-5A4DDADDBB11}" dt="2022-08-16T14:24:12.913" v="4047" actId="478"/>
          <ac:graphicFrameMkLst>
            <pc:docMk/>
            <pc:sldMk cId="2732682187" sldId="275"/>
            <ac:graphicFrameMk id="15" creationId="{9746D5B0-34A2-36D9-B488-5B1EE94C29A4}"/>
          </ac:graphicFrameMkLst>
        </pc:graphicFrameChg>
        <pc:picChg chg="add mod ord">
          <ac:chgData name="Vladislav Scarevnea (2125439)" userId="76d279ac-fe6c-4f0f-b8b6-4f0024974d35" providerId="ADAL" clId="{A869845A-13B1-4D04-AC91-5A4DDADDBB11}" dt="2022-08-16T14:27:17.148" v="4194" actId="1076"/>
          <ac:picMkLst>
            <pc:docMk/>
            <pc:sldMk cId="2732682187" sldId="275"/>
            <ac:picMk id="5" creationId="{4DDA6F46-1B91-92F9-0413-C2B903B18644}"/>
          </ac:picMkLst>
        </pc:picChg>
        <pc:picChg chg="add del">
          <ac:chgData name="Vladislav Scarevnea (2125439)" userId="76d279ac-fe6c-4f0f-b8b6-4f0024974d35" providerId="ADAL" clId="{A869845A-13B1-4D04-AC91-5A4DDADDBB11}" dt="2022-08-16T14:15:19.458" v="3797" actId="26606"/>
          <ac:picMkLst>
            <pc:docMk/>
            <pc:sldMk cId="2732682187" sldId="275"/>
            <ac:picMk id="12" creationId="{6CACDD17-9043-46DF-882D-420365B79C18}"/>
          </ac:picMkLst>
        </pc:picChg>
        <pc:picChg chg="add del">
          <ac:chgData name="Vladislav Scarevnea (2125439)" userId="76d279ac-fe6c-4f0f-b8b6-4f0024974d35" providerId="ADAL" clId="{A869845A-13B1-4D04-AC91-5A4DDADDBB11}" dt="2022-08-16T14:15:19.458" v="3797" actId="26606"/>
          <ac:picMkLst>
            <pc:docMk/>
            <pc:sldMk cId="2732682187" sldId="275"/>
            <ac:picMk id="16" creationId="{E92B246D-47CC-40F8-8DE7-B65D409E945E}"/>
          </ac:picMkLst>
        </pc:picChg>
        <pc:picChg chg="add del">
          <ac:chgData name="Vladislav Scarevnea (2125439)" userId="76d279ac-fe6c-4f0f-b8b6-4f0024974d35" providerId="ADAL" clId="{A869845A-13B1-4D04-AC91-5A4DDADDBB11}" dt="2022-08-16T14:26:00.426" v="4168" actId="26606"/>
          <ac:picMkLst>
            <pc:docMk/>
            <pc:sldMk cId="2732682187" sldId="275"/>
            <ac:picMk id="27" creationId="{78976801-4346-4636-BA62-265C81DFE7C4}"/>
          </ac:picMkLst>
        </pc:picChg>
        <pc:picChg chg="add del">
          <ac:chgData name="Vladislav Scarevnea (2125439)" userId="76d279ac-fe6c-4f0f-b8b6-4f0024974d35" providerId="ADAL" clId="{A869845A-13B1-4D04-AC91-5A4DDADDBB11}" dt="2022-08-16T14:26:14.364" v="4171" actId="26606"/>
          <ac:picMkLst>
            <pc:docMk/>
            <pc:sldMk cId="2732682187" sldId="275"/>
            <ac:picMk id="36" creationId="{CA457133-9802-4229-B919-FF91AE235CCB}"/>
          </ac:picMkLst>
        </pc:picChg>
        <pc:picChg chg="add del">
          <ac:chgData name="Vladislav Scarevnea (2125439)" userId="76d279ac-fe6c-4f0f-b8b6-4f0024974d35" providerId="ADAL" clId="{A869845A-13B1-4D04-AC91-5A4DDADDBB11}" dt="2022-08-16T14:26:14.364" v="4171" actId="26606"/>
          <ac:picMkLst>
            <pc:docMk/>
            <pc:sldMk cId="2732682187" sldId="275"/>
            <ac:picMk id="40" creationId="{74CBD692-4D03-4764-98E3-F95783857866}"/>
          </ac:picMkLst>
        </pc:picChg>
        <pc:picChg chg="add del">
          <ac:chgData name="Vladislav Scarevnea (2125439)" userId="76d279ac-fe6c-4f0f-b8b6-4f0024974d35" providerId="ADAL" clId="{A869845A-13B1-4D04-AC91-5A4DDADDBB11}" dt="2022-08-16T14:27:09.816" v="4191" actId="26606"/>
          <ac:picMkLst>
            <pc:docMk/>
            <pc:sldMk cId="2732682187" sldId="275"/>
            <ac:picMk id="51" creationId="{CA457133-9802-4229-B919-FF91AE235CCB}"/>
          </ac:picMkLst>
        </pc:picChg>
        <pc:picChg chg="add del">
          <ac:chgData name="Vladislav Scarevnea (2125439)" userId="76d279ac-fe6c-4f0f-b8b6-4f0024974d35" providerId="ADAL" clId="{A869845A-13B1-4D04-AC91-5A4DDADDBB11}" dt="2022-08-16T14:27:09.816" v="4191" actId="26606"/>
          <ac:picMkLst>
            <pc:docMk/>
            <pc:sldMk cId="2732682187" sldId="275"/>
            <ac:picMk id="55" creationId="{74CBD692-4D03-4764-98E3-F95783857866}"/>
          </ac:picMkLst>
        </pc:picChg>
        <pc:picChg chg="add">
          <ac:chgData name="Vladislav Scarevnea (2125439)" userId="76d279ac-fe6c-4f0f-b8b6-4f0024974d35" providerId="ADAL" clId="{A869845A-13B1-4D04-AC91-5A4DDADDBB11}" dt="2022-08-16T14:27:09.816" v="4191" actId="26606"/>
          <ac:picMkLst>
            <pc:docMk/>
            <pc:sldMk cId="2732682187" sldId="275"/>
            <ac:picMk id="68" creationId="{D3143E80-C928-46DB-9299-0BD06348A928}"/>
          </ac:picMkLst>
        </pc:picChg>
      </pc:sldChg>
      <pc:sldChg chg="addSp delSp modSp new mod setBg">
        <pc:chgData name="Vladislav Scarevnea (2125439)" userId="76d279ac-fe6c-4f0f-b8b6-4f0024974d35" providerId="ADAL" clId="{A869845A-13B1-4D04-AC91-5A4DDADDBB11}" dt="2022-08-16T14:35:11.828" v="4553" actId="115"/>
        <pc:sldMkLst>
          <pc:docMk/>
          <pc:sldMk cId="1977347953" sldId="276"/>
        </pc:sldMkLst>
        <pc:spChg chg="mod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2" creationId="{14CAFC7D-3F0D-6D7D-D6AE-7E6D1D1358E1}"/>
          </ac:spMkLst>
        </pc:spChg>
        <pc:spChg chg="mod">
          <ac:chgData name="Vladislav Scarevnea (2125439)" userId="76d279ac-fe6c-4f0f-b8b6-4f0024974d35" providerId="ADAL" clId="{A869845A-13B1-4D04-AC91-5A4DDADDBB11}" dt="2022-08-16T14:35:11.828" v="4553" actId="115"/>
          <ac:spMkLst>
            <pc:docMk/>
            <pc:sldMk cId="1977347953" sldId="276"/>
            <ac:spMk id="3" creationId="{84B11242-0622-7100-1CA6-E544CBFAC876}"/>
          </ac:spMkLst>
        </pc:spChg>
        <pc:spChg chg="add del mod">
          <ac:chgData name="Vladislav Scarevnea (2125439)" userId="76d279ac-fe6c-4f0f-b8b6-4f0024974d35" providerId="ADAL" clId="{A869845A-13B1-4D04-AC91-5A4DDADDBB11}" dt="2022-08-16T14:30:17.330" v="4314" actId="478"/>
          <ac:spMkLst>
            <pc:docMk/>
            <pc:sldMk cId="1977347953" sldId="276"/>
            <ac:spMk id="6" creationId="{BA7C94A5-3AF6-764D-7009-3CC3F33729BE}"/>
          </ac:spMkLst>
        </pc:spChg>
        <pc:spChg chg="add del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8" creationId="{8B1B45BD-D05B-47CB-97E5-994F293A1581}"/>
          </ac:spMkLst>
        </pc:spChg>
        <pc:spChg chg="add del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12" creationId="{2D3E1E67-68B8-49AF-8DBA-E7E08CD3F886}"/>
          </ac:spMkLst>
        </pc:spChg>
        <pc:spChg chg="add del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14" creationId="{896FDE7C-B860-44EE-B294-C8358F7A8EB1}"/>
          </ac:spMkLst>
        </pc:spChg>
        <pc:spChg chg="add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25" creationId="{C6DB8A24-0DF2-4AB3-9191-C02AB6937C1F}"/>
          </ac:spMkLst>
        </pc:spChg>
        <pc:spChg chg="add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27" creationId="{6924F406-F250-4FCF-A28E-52F364A5AA1D}"/>
          </ac:spMkLst>
        </pc:spChg>
        <pc:spChg chg="add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29" creationId="{E4055289-E0C6-4BD3-83C1-D3C3059323A2}"/>
          </ac:spMkLst>
        </pc:spChg>
        <pc:spChg chg="add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31" creationId="{3D0E302E-D9CD-4301-A67C-2F0F43791D81}"/>
          </ac:spMkLst>
        </pc:spChg>
        <pc:spChg chg="add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35" creationId="{35174CBE-3C8C-4936-BADC-26BFB4F07FA9}"/>
          </ac:spMkLst>
        </pc:spChg>
        <pc:spChg chg="add">
          <ac:chgData name="Vladislav Scarevnea (2125439)" userId="76d279ac-fe6c-4f0f-b8b6-4f0024974d35" providerId="ADAL" clId="{A869845A-13B1-4D04-AC91-5A4DDADDBB11}" dt="2022-08-16T14:31:07.784" v="4319" actId="26606"/>
          <ac:spMkLst>
            <pc:docMk/>
            <pc:sldMk cId="1977347953" sldId="276"/>
            <ac:spMk id="39" creationId="{932BC668-4D51-4090-89E3-5613B832E4F8}"/>
          </ac:spMkLst>
        </pc:spChg>
        <pc:picChg chg="add mod ord">
          <ac:chgData name="Vladislav Scarevnea (2125439)" userId="76d279ac-fe6c-4f0f-b8b6-4f0024974d35" providerId="ADAL" clId="{A869845A-13B1-4D04-AC91-5A4DDADDBB11}" dt="2022-08-16T14:31:07.784" v="4319" actId="26606"/>
          <ac:picMkLst>
            <pc:docMk/>
            <pc:sldMk cId="1977347953" sldId="276"/>
            <ac:picMk id="5" creationId="{ADB7D9DE-B172-4BB6-A446-A9A5D5EAE364}"/>
          </ac:picMkLst>
        </pc:picChg>
        <pc:picChg chg="add del">
          <ac:chgData name="Vladislav Scarevnea (2125439)" userId="76d279ac-fe6c-4f0f-b8b6-4f0024974d35" providerId="ADAL" clId="{A869845A-13B1-4D04-AC91-5A4DDADDBB11}" dt="2022-08-16T14:31:07.784" v="4319" actId="26606"/>
          <ac:picMkLst>
            <pc:docMk/>
            <pc:sldMk cId="1977347953" sldId="276"/>
            <ac:picMk id="10" creationId="{57BDE151-4F7A-4E95-939F-18B2F607C742}"/>
          </ac:picMkLst>
        </pc:picChg>
        <pc:picChg chg="add">
          <ac:chgData name="Vladislav Scarevnea (2125439)" userId="76d279ac-fe6c-4f0f-b8b6-4f0024974d35" providerId="ADAL" clId="{A869845A-13B1-4D04-AC91-5A4DDADDBB11}" dt="2022-08-16T14:31:07.784" v="4319" actId="26606"/>
          <ac:picMkLst>
            <pc:docMk/>
            <pc:sldMk cId="1977347953" sldId="276"/>
            <ac:picMk id="19" creationId="{01CFC1BB-C5B3-4479-9752-C53221627F91}"/>
          </ac:picMkLst>
        </pc:picChg>
        <pc:picChg chg="add">
          <ac:chgData name="Vladislav Scarevnea (2125439)" userId="76d279ac-fe6c-4f0f-b8b6-4f0024974d35" providerId="ADAL" clId="{A869845A-13B1-4D04-AC91-5A4DDADDBB11}" dt="2022-08-16T14:31:07.784" v="4319" actId="26606"/>
          <ac:picMkLst>
            <pc:docMk/>
            <pc:sldMk cId="1977347953" sldId="276"/>
            <ac:picMk id="21" creationId="{C56FCE19-3103-4473-A92E-E38D00FCD006}"/>
          </ac:picMkLst>
        </pc:picChg>
        <pc:picChg chg="add">
          <ac:chgData name="Vladislav Scarevnea (2125439)" userId="76d279ac-fe6c-4f0f-b8b6-4f0024974d35" providerId="ADAL" clId="{A869845A-13B1-4D04-AC91-5A4DDADDBB11}" dt="2022-08-16T14:31:07.784" v="4319" actId="26606"/>
          <ac:picMkLst>
            <pc:docMk/>
            <pc:sldMk cId="1977347953" sldId="276"/>
            <ac:picMk id="23" creationId="{E909C556-FC01-4870-ABC0-8D5C17BD0F3D}"/>
          </ac:picMkLst>
        </pc:picChg>
        <pc:picChg chg="add">
          <ac:chgData name="Vladislav Scarevnea (2125439)" userId="76d279ac-fe6c-4f0f-b8b6-4f0024974d35" providerId="ADAL" clId="{A869845A-13B1-4D04-AC91-5A4DDADDBB11}" dt="2022-08-16T14:31:07.784" v="4319" actId="26606"/>
          <ac:picMkLst>
            <pc:docMk/>
            <pc:sldMk cId="1977347953" sldId="276"/>
            <ac:picMk id="33" creationId="{CA457133-9802-4229-B919-FF91AE235CCB}"/>
          </ac:picMkLst>
        </pc:picChg>
        <pc:picChg chg="add">
          <ac:chgData name="Vladislav Scarevnea (2125439)" userId="76d279ac-fe6c-4f0f-b8b6-4f0024974d35" providerId="ADAL" clId="{A869845A-13B1-4D04-AC91-5A4DDADDBB11}" dt="2022-08-16T14:31:07.784" v="4319" actId="26606"/>
          <ac:picMkLst>
            <pc:docMk/>
            <pc:sldMk cId="1977347953" sldId="276"/>
            <ac:picMk id="37" creationId="{74CBD692-4D03-4764-98E3-F95783857866}"/>
          </ac:picMkLst>
        </pc:picChg>
      </pc:sldChg>
      <pc:sldChg chg="addSp delSp modSp new mod setBg">
        <pc:chgData name="Vladislav Scarevnea (2125439)" userId="76d279ac-fe6c-4f0f-b8b6-4f0024974d35" providerId="ADAL" clId="{A869845A-13B1-4D04-AC91-5A4DDADDBB11}" dt="2022-08-16T14:37:38.456" v="4697" actId="26606"/>
        <pc:sldMkLst>
          <pc:docMk/>
          <pc:sldMk cId="143917658" sldId="277"/>
        </pc:sldMkLst>
        <pc:spChg chg="mod">
          <ac:chgData name="Vladislav Scarevnea (2125439)" userId="76d279ac-fe6c-4f0f-b8b6-4f0024974d35" providerId="ADAL" clId="{A869845A-13B1-4D04-AC91-5A4DDADDBB11}" dt="2022-08-16T14:37:38.456" v="4697" actId="26606"/>
          <ac:spMkLst>
            <pc:docMk/>
            <pc:sldMk cId="143917658" sldId="277"/>
            <ac:spMk id="2" creationId="{235EBABF-BF77-0799-7FB5-59C86F2B6AE2}"/>
          </ac:spMkLst>
        </pc:spChg>
        <pc:spChg chg="del mod">
          <ac:chgData name="Vladislav Scarevnea (2125439)" userId="76d279ac-fe6c-4f0f-b8b6-4f0024974d35" providerId="ADAL" clId="{A869845A-13B1-4D04-AC91-5A4DDADDBB11}" dt="2022-08-16T14:37:38.456" v="4697" actId="26606"/>
          <ac:spMkLst>
            <pc:docMk/>
            <pc:sldMk cId="143917658" sldId="277"/>
            <ac:spMk id="3" creationId="{742575CD-FFD7-6050-94A5-A55F97C5B168}"/>
          </ac:spMkLst>
        </pc:spChg>
        <pc:spChg chg="add">
          <ac:chgData name="Vladislav Scarevnea (2125439)" userId="76d279ac-fe6c-4f0f-b8b6-4f0024974d35" providerId="ADAL" clId="{A869845A-13B1-4D04-AC91-5A4DDADDBB11}" dt="2022-08-16T14:37:38.456" v="4697" actId="26606"/>
          <ac:spMkLst>
            <pc:docMk/>
            <pc:sldMk cId="143917658" sldId="277"/>
            <ac:spMk id="9" creationId="{CDBCB3D0-62EC-4D8A-A9E7-991AF662DC1B}"/>
          </ac:spMkLst>
        </pc:spChg>
        <pc:spChg chg="add">
          <ac:chgData name="Vladislav Scarevnea (2125439)" userId="76d279ac-fe6c-4f0f-b8b6-4f0024974d35" providerId="ADAL" clId="{A869845A-13B1-4D04-AC91-5A4DDADDBB11}" dt="2022-08-16T14:37:38.456" v="4697" actId="26606"/>
          <ac:spMkLst>
            <pc:docMk/>
            <pc:sldMk cId="143917658" sldId="277"/>
            <ac:spMk id="13" creationId="{A890917F-0A64-4C0A-91F8-E4F6BE6AB857}"/>
          </ac:spMkLst>
        </pc:spChg>
        <pc:spChg chg="add">
          <ac:chgData name="Vladislav Scarevnea (2125439)" userId="76d279ac-fe6c-4f0f-b8b6-4f0024974d35" providerId="ADAL" clId="{A869845A-13B1-4D04-AC91-5A4DDADDBB11}" dt="2022-08-16T14:37:38.456" v="4697" actId="26606"/>
          <ac:spMkLst>
            <pc:docMk/>
            <pc:sldMk cId="143917658" sldId="277"/>
            <ac:spMk id="17" creationId="{9044F20B-3F79-4BBD-A9B8-33672B6A4A84}"/>
          </ac:spMkLst>
        </pc:spChg>
        <pc:graphicFrameChg chg="add">
          <ac:chgData name="Vladislav Scarevnea (2125439)" userId="76d279ac-fe6c-4f0f-b8b6-4f0024974d35" providerId="ADAL" clId="{A869845A-13B1-4D04-AC91-5A4DDADDBB11}" dt="2022-08-16T14:37:38.456" v="4697" actId="26606"/>
          <ac:graphicFrameMkLst>
            <pc:docMk/>
            <pc:sldMk cId="143917658" sldId="277"/>
            <ac:graphicFrameMk id="5" creationId="{0B53A7E2-EA25-BAA9-3966-3F1E3851D7D8}"/>
          </ac:graphicFrameMkLst>
        </pc:graphicFrameChg>
        <pc:picChg chg="add">
          <ac:chgData name="Vladislav Scarevnea (2125439)" userId="76d279ac-fe6c-4f0f-b8b6-4f0024974d35" providerId="ADAL" clId="{A869845A-13B1-4D04-AC91-5A4DDADDBB11}" dt="2022-08-16T14:37:38.456" v="4697" actId="26606"/>
          <ac:picMkLst>
            <pc:docMk/>
            <pc:sldMk cId="143917658" sldId="277"/>
            <ac:picMk id="11" creationId="{62C758D7-9BCC-44AD-98FB-A68CA52677FA}"/>
          </ac:picMkLst>
        </pc:picChg>
        <pc:picChg chg="add">
          <ac:chgData name="Vladislav Scarevnea (2125439)" userId="76d279ac-fe6c-4f0f-b8b6-4f0024974d35" providerId="ADAL" clId="{A869845A-13B1-4D04-AC91-5A4DDADDBB11}" dt="2022-08-16T14:37:38.456" v="4697" actId="26606"/>
          <ac:picMkLst>
            <pc:docMk/>
            <pc:sldMk cId="143917658" sldId="277"/>
            <ac:picMk id="15" creationId="{938C8E05-3629-4B19-A965-0C926F9DE4F3}"/>
          </ac:picMkLst>
        </pc:picChg>
      </pc:sldChg>
    </pc:docChg>
  </pc:docChgLst>
  <pc:docChgLst>
    <pc:chgData name="Cristina Dogari (2123451)" userId="S::2123451@student.uwtsd.ac.uk::4c108529-fd70-40ce-a99c-7040e7c4a059" providerId="AD" clId="Web-{9663E857-BC9A-0A16-4E01-0C77C6600CCB}"/>
    <pc:docChg chg="modSld">
      <pc:chgData name="Cristina Dogari (2123451)" userId="S::2123451@student.uwtsd.ac.uk::4c108529-fd70-40ce-a99c-7040e7c4a059" providerId="AD" clId="Web-{9663E857-BC9A-0A16-4E01-0C77C6600CCB}" dt="2022-08-04T16:12:00.772" v="13" actId="1076"/>
      <pc:docMkLst>
        <pc:docMk/>
      </pc:docMkLst>
      <pc:sldChg chg="modSp">
        <pc:chgData name="Cristina Dogari (2123451)" userId="S::2123451@student.uwtsd.ac.uk::4c108529-fd70-40ce-a99c-7040e7c4a059" providerId="AD" clId="Web-{9663E857-BC9A-0A16-4E01-0C77C6600CCB}" dt="2022-08-04T16:12:00.772" v="13" actId="1076"/>
        <pc:sldMkLst>
          <pc:docMk/>
          <pc:sldMk cId="1837245395" sldId="268"/>
        </pc:sldMkLst>
        <pc:spChg chg="mod">
          <ac:chgData name="Cristina Dogari (2123451)" userId="S::2123451@student.uwtsd.ac.uk::4c108529-fd70-40ce-a99c-7040e7c4a059" providerId="AD" clId="Web-{9663E857-BC9A-0A16-4E01-0C77C6600CCB}" dt="2022-08-04T16:04:13.060" v="0" actId="20577"/>
          <ac:spMkLst>
            <pc:docMk/>
            <pc:sldMk cId="1837245395" sldId="268"/>
            <ac:spMk id="3" creationId="{7A02767B-73D0-EF6C-2010-B127E07846A9}"/>
          </ac:spMkLst>
        </pc:spChg>
        <pc:picChg chg="mod">
          <ac:chgData name="Cristina Dogari (2123451)" userId="S::2123451@student.uwtsd.ac.uk::4c108529-fd70-40ce-a99c-7040e7c4a059" providerId="AD" clId="Web-{9663E857-BC9A-0A16-4E01-0C77C6600CCB}" dt="2022-08-04T16:12:00.772" v="13" actId="1076"/>
          <ac:picMkLst>
            <pc:docMk/>
            <pc:sldMk cId="1837245395" sldId="268"/>
            <ac:picMk id="7" creationId="{E123ABA5-7C75-C2DA-7278-B5B6A99D2B7E}"/>
          </ac:picMkLst>
        </pc:picChg>
      </pc:sldChg>
      <pc:sldChg chg="addSp delSp modSp">
        <pc:chgData name="Cristina Dogari (2123451)" userId="S::2123451@student.uwtsd.ac.uk::4c108529-fd70-40ce-a99c-7040e7c4a059" providerId="AD" clId="Web-{9663E857-BC9A-0A16-4E01-0C77C6600CCB}" dt="2022-08-04T16:11:26.459" v="10" actId="14100"/>
        <pc:sldMkLst>
          <pc:docMk/>
          <pc:sldMk cId="4074322724" sldId="269"/>
        </pc:sldMkLst>
        <pc:spChg chg="mod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2" creationId="{24454D89-5031-3533-E63B-E40ECDF393FA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8" creationId="{CD6EC5AD-977D-4411-AC6F-5677D6D5CD0B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12" creationId="{1F5CD2AA-865E-46EF-BE02-B7F59735C5F1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14" creationId="{9836E79C-DAF3-497B-8829-B578C6330EB9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19" creationId="{96CBA651-59F0-4056-852B-7BA312B84B4B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21" creationId="{86549CAF-504A-44ED-AD20-0880DCFE744A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23" creationId="{B318056C-6EA6-4474-B02E-6C914AE04DBC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49" v="8"/>
          <ac:spMkLst>
            <pc:docMk/>
            <pc:sldMk cId="4074322724" sldId="269"/>
            <ac:spMk id="26" creationId="{17341052-73F2-435C-A1F0-70961D11B477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0:53.927" v="6"/>
          <ac:spMkLst>
            <pc:docMk/>
            <pc:sldMk cId="4074322724" sldId="269"/>
            <ac:spMk id="28" creationId="{17341052-73F2-435C-A1F0-70961D11B477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49" v="8"/>
          <ac:spMkLst>
            <pc:docMk/>
            <pc:sldMk cId="4074322724" sldId="269"/>
            <ac:spMk id="29" creationId="{A0BCEF11-98AA-4EF8-91CF-8146F647932B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0:53.927" v="6"/>
          <ac:spMkLst>
            <pc:docMk/>
            <pc:sldMk cId="4074322724" sldId="269"/>
            <ac:spMk id="32" creationId="{A0BCEF11-98AA-4EF8-91CF-8146F647932B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1:15.349" v="8"/>
          <ac:spMkLst>
            <pc:docMk/>
            <pc:sldMk cId="4074322724" sldId="269"/>
            <ac:spMk id="33" creationId="{B2892C6A-FAAA-49A9-B836-6ECC4D48D7E8}"/>
          </ac:spMkLst>
        </pc:spChg>
        <pc:spChg chg="add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35" creationId="{20FFC73F-A318-4A21-8993-108C1DCDAACB}"/>
          </ac:spMkLst>
        </pc:spChg>
        <pc:spChg chg="add del">
          <ac:chgData name="Cristina Dogari (2123451)" userId="S::2123451@student.uwtsd.ac.uk::4c108529-fd70-40ce-a99c-7040e7c4a059" providerId="AD" clId="Web-{9663E857-BC9A-0A16-4E01-0C77C6600CCB}" dt="2022-08-04T16:10:53.927" v="6"/>
          <ac:spMkLst>
            <pc:docMk/>
            <pc:sldMk cId="4074322724" sldId="269"/>
            <ac:spMk id="36" creationId="{B2892C6A-FAAA-49A9-B836-6ECC4D48D7E8}"/>
          </ac:spMkLst>
        </pc:spChg>
        <pc:spChg chg="add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37" creationId="{B8BCE4E4-5CBD-4940-82DF-E061DB0795F9}"/>
          </ac:spMkLst>
        </pc:spChg>
        <pc:spChg chg="add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38" creationId="{FD2B6070-6B6D-47EA-957C-1B17F9E3E30F}"/>
          </ac:spMkLst>
        </pc:spChg>
        <pc:spChg chg="add">
          <ac:chgData name="Cristina Dogari (2123451)" userId="S::2123451@student.uwtsd.ac.uk::4c108529-fd70-40ce-a99c-7040e7c4a059" providerId="AD" clId="Web-{9663E857-BC9A-0A16-4E01-0C77C6600CCB}" dt="2022-08-04T16:11:15.396" v="9"/>
          <ac:spMkLst>
            <pc:docMk/>
            <pc:sldMk cId="4074322724" sldId="269"/>
            <ac:spMk id="40" creationId="{878CAF58-E42B-437B-8490-F8FED23C61CD}"/>
          </ac:spMkLst>
        </pc:spChg>
        <pc:graphicFrameChg chg="mod modGraphic">
          <ac:chgData name="Cristina Dogari (2123451)" userId="S::2123451@student.uwtsd.ac.uk::4c108529-fd70-40ce-a99c-7040e7c4a059" providerId="AD" clId="Web-{9663E857-BC9A-0A16-4E01-0C77C6600CCB}" dt="2022-08-04T16:11:26.459" v="10" actId="14100"/>
          <ac:graphicFrameMkLst>
            <pc:docMk/>
            <pc:sldMk cId="4074322724" sldId="269"/>
            <ac:graphicFrameMk id="6" creationId="{C2E25CCE-4C66-282E-3902-3E115F88DA1B}"/>
          </ac:graphicFrameMkLst>
        </pc:graphicFrameChg>
        <pc:picChg chg="add del">
          <ac:chgData name="Cristina Dogari (2123451)" userId="S::2123451@student.uwtsd.ac.uk::4c108529-fd70-40ce-a99c-7040e7c4a059" providerId="AD" clId="Web-{9663E857-BC9A-0A16-4E01-0C77C6600CCB}" dt="2022-08-04T16:11:15.396" v="9"/>
          <ac:picMkLst>
            <pc:docMk/>
            <pc:sldMk cId="4074322724" sldId="269"/>
            <ac:picMk id="10" creationId="{83DC4F7D-6CBC-4B88-80C9-3E5BBFA8D75E}"/>
          </ac:picMkLst>
        </pc:picChg>
        <pc:picChg chg="add del">
          <ac:chgData name="Cristina Dogari (2123451)" userId="S::2123451@student.uwtsd.ac.uk::4c108529-fd70-40ce-a99c-7040e7c4a059" providerId="AD" clId="Web-{9663E857-BC9A-0A16-4E01-0C77C6600CCB}" dt="2022-08-04T16:10:53.927" v="6"/>
          <ac:picMkLst>
            <pc:docMk/>
            <pc:sldMk cId="4074322724" sldId="269"/>
            <ac:picMk id="25" creationId="{A4D2D0F6-68B7-4A2F-B80D-B3AAC1F4DC24}"/>
          </ac:picMkLst>
        </pc:picChg>
        <pc:picChg chg="add del">
          <ac:chgData name="Cristina Dogari (2123451)" userId="S::2123451@student.uwtsd.ac.uk::4c108529-fd70-40ce-a99c-7040e7c4a059" providerId="AD" clId="Web-{9663E857-BC9A-0A16-4E01-0C77C6600CCB}" dt="2022-08-04T16:11:15.349" v="8"/>
          <ac:picMkLst>
            <pc:docMk/>
            <pc:sldMk cId="4074322724" sldId="269"/>
            <ac:picMk id="27" creationId="{A4D2D0F6-68B7-4A2F-B80D-B3AAC1F4DC24}"/>
          </ac:picMkLst>
        </pc:picChg>
        <pc:picChg chg="add del">
          <ac:chgData name="Cristina Dogari (2123451)" userId="S::2123451@student.uwtsd.ac.uk::4c108529-fd70-40ce-a99c-7040e7c4a059" providerId="AD" clId="Web-{9663E857-BC9A-0A16-4E01-0C77C6600CCB}" dt="2022-08-04T16:11:15.349" v="8"/>
          <ac:picMkLst>
            <pc:docMk/>
            <pc:sldMk cId="4074322724" sldId="269"/>
            <ac:picMk id="31" creationId="{DB816C00-E2A2-4A28-A8CB-2E9E10E9FDF7}"/>
          </ac:picMkLst>
        </pc:picChg>
        <pc:picChg chg="add del">
          <ac:chgData name="Cristina Dogari (2123451)" userId="S::2123451@student.uwtsd.ac.uk::4c108529-fd70-40ce-a99c-7040e7c4a059" providerId="AD" clId="Web-{9663E857-BC9A-0A16-4E01-0C77C6600CCB}" dt="2022-08-04T16:10:53.927" v="6"/>
          <ac:picMkLst>
            <pc:docMk/>
            <pc:sldMk cId="4074322724" sldId="269"/>
            <ac:picMk id="34" creationId="{DB816C00-E2A2-4A28-A8CB-2E9E10E9FDF7}"/>
          </ac:picMkLst>
        </pc:picChg>
        <pc:picChg chg="add">
          <ac:chgData name="Cristina Dogari (2123451)" userId="S::2123451@student.uwtsd.ac.uk::4c108529-fd70-40ce-a99c-7040e7c4a059" providerId="AD" clId="Web-{9663E857-BC9A-0A16-4E01-0C77C6600CCB}" dt="2022-08-04T16:11:15.396" v="9"/>
          <ac:picMkLst>
            <pc:docMk/>
            <pc:sldMk cId="4074322724" sldId="269"/>
            <ac:picMk id="39" creationId="{67BB6D7E-7207-44B3-918C-D30673E76A7A}"/>
          </ac:picMkLst>
        </pc:picChg>
        <pc:picChg chg="add">
          <ac:chgData name="Cristina Dogari (2123451)" userId="S::2123451@student.uwtsd.ac.uk::4c108529-fd70-40ce-a99c-7040e7c4a059" providerId="AD" clId="Web-{9663E857-BC9A-0A16-4E01-0C77C6600CCB}" dt="2022-08-04T16:11:15.396" v="9"/>
          <ac:picMkLst>
            <pc:docMk/>
            <pc:sldMk cId="4074322724" sldId="269"/>
            <ac:picMk id="41" creationId="{580C3C5B-2644-4CDD-8211-ACD3F3208EFC}"/>
          </ac:picMkLst>
        </pc:picChg>
      </pc:sldChg>
      <pc:sldChg chg="modSp">
        <pc:chgData name="Cristina Dogari (2123451)" userId="S::2123451@student.uwtsd.ac.uk::4c108529-fd70-40ce-a99c-7040e7c4a059" providerId="AD" clId="Web-{9663E857-BC9A-0A16-4E01-0C77C6600CCB}" dt="2022-08-04T16:05:50.468" v="4" actId="20577"/>
        <pc:sldMkLst>
          <pc:docMk/>
          <pc:sldMk cId="4202651786" sldId="270"/>
        </pc:sldMkLst>
        <pc:spChg chg="mod">
          <ac:chgData name="Cristina Dogari (2123451)" userId="S::2123451@student.uwtsd.ac.uk::4c108529-fd70-40ce-a99c-7040e7c4a059" providerId="AD" clId="Web-{9663E857-BC9A-0A16-4E01-0C77C6600CCB}" dt="2022-08-04T16:05:50.468" v="4" actId="20577"/>
          <ac:spMkLst>
            <pc:docMk/>
            <pc:sldMk cId="4202651786" sldId="270"/>
            <ac:spMk id="3" creationId="{5D59CC2E-B1E5-538D-1EF4-99FD6DD97DB1}"/>
          </ac:spMkLst>
        </pc:spChg>
      </pc:sldChg>
    </pc:docChg>
  </pc:docChgLst>
  <pc:docChgLst>
    <pc:chgData name="Vladislav Scarevnea" userId="76d279ac-fe6c-4f0f-b8b6-4f0024974d35" providerId="ADAL" clId="{A869845A-13B1-4D04-AC91-5A4DDADDBB11}"/>
    <pc:docChg chg="undo redo custSel addSld delSld modSld addMainMaster delMainMaster">
      <pc:chgData name="Vladislav Scarevnea" userId="76d279ac-fe6c-4f0f-b8b6-4f0024974d35" providerId="ADAL" clId="{A869845A-13B1-4D04-AC91-5A4DDADDBB11}" dt="2022-08-09T14:20:26.642" v="2424" actId="122"/>
      <pc:docMkLst>
        <pc:docMk/>
      </pc:docMkLst>
      <pc:sldChg chg="addSp delSp modSp new mod setBg modClrScheme addAnim delAnim chgLayout">
        <pc:chgData name="Vladislav Scarevnea" userId="76d279ac-fe6c-4f0f-b8b6-4f0024974d35" providerId="ADAL" clId="{A869845A-13B1-4D04-AC91-5A4DDADDBB11}" dt="2022-08-03T18:07:03.040" v="259" actId="20577"/>
        <pc:sldMkLst>
          <pc:docMk/>
          <pc:sldMk cId="1798883807" sldId="256"/>
        </pc:sldMkLst>
        <pc:spChg chg="mod">
          <ac:chgData name="Vladislav Scarevnea" userId="76d279ac-fe6c-4f0f-b8b6-4f0024974d35" providerId="ADAL" clId="{A869845A-13B1-4D04-AC91-5A4DDADDBB11}" dt="2022-08-03T18:03:55.487" v="125" actId="14100"/>
          <ac:spMkLst>
            <pc:docMk/>
            <pc:sldMk cId="1798883807" sldId="256"/>
            <ac:spMk id="2" creationId="{A4742A04-DA71-5047-2E22-4FBCB72CC7C7}"/>
          </ac:spMkLst>
        </pc:spChg>
        <pc:spChg chg="mod">
          <ac:chgData name="Vladislav Scarevnea" userId="76d279ac-fe6c-4f0f-b8b6-4f0024974d35" providerId="ADAL" clId="{A869845A-13B1-4D04-AC91-5A4DDADDBB11}" dt="2022-08-03T18:07:03.040" v="259" actId="20577"/>
          <ac:spMkLst>
            <pc:docMk/>
            <pc:sldMk cId="1798883807" sldId="256"/>
            <ac:spMk id="3" creationId="{4DA1A8BF-7A9A-E5CA-80F5-339E085140CA}"/>
          </ac:spMkLst>
        </pc:spChg>
        <pc:spChg chg="add del">
          <ac:chgData name="Vladislav Scarevnea" userId="76d279ac-fe6c-4f0f-b8b6-4f0024974d35" providerId="ADAL" clId="{A869845A-13B1-4D04-AC91-5A4DDADDBB11}" dt="2022-08-03T18:01:27.676" v="107" actId="26606"/>
          <ac:spMkLst>
            <pc:docMk/>
            <pc:sldMk cId="1798883807" sldId="256"/>
            <ac:spMk id="8" creationId="{2F84762E-7FCC-4EAF-B9E7-CE7214491E0D}"/>
          </ac:spMkLst>
        </pc:spChg>
        <pc:spChg chg="add del">
          <ac:chgData name="Vladislav Scarevnea" userId="76d279ac-fe6c-4f0f-b8b6-4f0024974d35" providerId="ADAL" clId="{A869845A-13B1-4D04-AC91-5A4DDADDBB11}" dt="2022-08-03T18:00:36.995" v="102" actId="26606"/>
          <ac:spMkLst>
            <pc:docMk/>
            <pc:sldMk cId="1798883807" sldId="256"/>
            <ac:spMk id="9" creationId="{E1BC5A67-118C-4E4F-B36D-98915F74798A}"/>
          </ac:spMkLst>
        </pc:spChg>
        <pc:spChg chg="add del">
          <ac:chgData name="Vladislav Scarevnea" userId="76d279ac-fe6c-4f0f-b8b6-4f0024974d35" providerId="ADAL" clId="{A869845A-13B1-4D04-AC91-5A4DDADDBB11}" dt="2022-08-03T18:00:36.995" v="102" actId="26606"/>
          <ac:spMkLst>
            <pc:docMk/>
            <pc:sldMk cId="1798883807" sldId="256"/>
            <ac:spMk id="11" creationId="{820F8B35-FE0B-427D-9196-5DB8CC6971A9}"/>
          </ac:spMkLst>
        </pc:spChg>
        <pc:spChg chg="add del">
          <ac:chgData name="Vladislav Scarevnea" userId="76d279ac-fe6c-4f0f-b8b6-4f0024974d35" providerId="ADAL" clId="{A869845A-13B1-4D04-AC91-5A4DDADDBB11}" dt="2022-08-03T18:01:27.676" v="107" actId="26606"/>
          <ac:spMkLst>
            <pc:docMk/>
            <pc:sldMk cId="1798883807" sldId="256"/>
            <ac:spMk id="15" creationId="{A1038667-0C3F-4764-A24D-DA9D9B474851}"/>
          </ac:spMkLst>
        </pc:spChg>
        <pc:spChg chg="add del">
          <ac:chgData name="Vladislav Scarevnea" userId="76d279ac-fe6c-4f0f-b8b6-4f0024974d35" providerId="ADAL" clId="{A869845A-13B1-4D04-AC91-5A4DDADDBB11}" dt="2022-08-03T18:01:27.676" v="107" actId="26606"/>
          <ac:spMkLst>
            <pc:docMk/>
            <pc:sldMk cId="1798883807" sldId="256"/>
            <ac:spMk id="19" creationId="{571EEFCA-9235-4BC2-85C3-A4EC6EE57AC4}"/>
          </ac:spMkLst>
        </pc:spChg>
        <pc:spChg chg="add del">
          <ac:chgData name="Vladislav Scarevnea" userId="76d279ac-fe6c-4f0f-b8b6-4f0024974d35" providerId="ADAL" clId="{A869845A-13B1-4D04-AC91-5A4DDADDBB11}" dt="2022-08-03T18:01:32.282" v="109" actId="26606"/>
          <ac:spMkLst>
            <pc:docMk/>
            <pc:sldMk cId="1798883807" sldId="256"/>
            <ac:spMk id="22" creationId="{1D369348-41FF-46AE-8D88-31B1A1C4E9AD}"/>
          </ac:spMkLst>
        </pc:spChg>
        <pc:spChg chg="add del">
          <ac:chgData name="Vladislav Scarevnea" userId="76d279ac-fe6c-4f0f-b8b6-4f0024974d35" providerId="ADAL" clId="{A869845A-13B1-4D04-AC91-5A4DDADDBB11}" dt="2022-08-03T18:03:15.763" v="112" actId="26606"/>
          <ac:spMkLst>
            <pc:docMk/>
            <pc:sldMk cId="1798883807" sldId="256"/>
            <ac:spMk id="24" creationId="{C8221A89-FE35-4C46-8874-69154D2A8CCA}"/>
          </ac:spMkLst>
        </pc:spChg>
        <pc:spChg chg="add del">
          <ac:chgData name="Vladislav Scarevnea" userId="76d279ac-fe6c-4f0f-b8b6-4f0024974d35" providerId="ADAL" clId="{A869845A-13B1-4D04-AC91-5A4DDADDBB11}" dt="2022-08-03T18:03:15.763" v="112" actId="26606"/>
          <ac:spMkLst>
            <pc:docMk/>
            <pc:sldMk cId="1798883807" sldId="256"/>
            <ac:spMk id="25" creationId="{259ACC7A-6809-44E9-A594-85696A6C2BED}"/>
          </ac:spMkLst>
        </pc:spChg>
        <pc:spChg chg="add del">
          <ac:chgData name="Vladislav Scarevnea" userId="76d279ac-fe6c-4f0f-b8b6-4f0024974d35" providerId="ADAL" clId="{A869845A-13B1-4D04-AC91-5A4DDADDBB11}" dt="2022-08-03T18:03:15.763" v="112" actId="26606"/>
          <ac:spMkLst>
            <pc:docMk/>
            <pc:sldMk cId="1798883807" sldId="256"/>
            <ac:spMk id="26" creationId="{79E62B6A-C5F9-4D52-9F66-8777358274F9}"/>
          </ac:spMkLst>
        </pc:spChg>
        <pc:spChg chg="add del">
          <ac:chgData name="Vladislav Scarevnea" userId="76d279ac-fe6c-4f0f-b8b6-4f0024974d35" providerId="ADAL" clId="{A869845A-13B1-4D04-AC91-5A4DDADDBB11}" dt="2022-08-03T18:03:15.763" v="112" actId="26606"/>
          <ac:spMkLst>
            <pc:docMk/>
            <pc:sldMk cId="1798883807" sldId="256"/>
            <ac:spMk id="27" creationId="{95F95C49-E748-4D32-8417-22E5B6A6F5E1}"/>
          </ac:spMkLst>
        </pc:spChg>
        <pc:spChg chg="add del">
          <ac:chgData name="Vladislav Scarevnea" userId="76d279ac-fe6c-4f0f-b8b6-4f0024974d35" providerId="ADAL" clId="{A869845A-13B1-4D04-AC91-5A4DDADDBB11}" dt="2022-08-03T18:03:15.763" v="112" actId="26606"/>
          <ac:spMkLst>
            <pc:docMk/>
            <pc:sldMk cId="1798883807" sldId="256"/>
            <ac:spMk id="28" creationId="{E2AE10EC-5E3B-4FC0-B43F-1E44500096E5}"/>
          </ac:spMkLst>
        </pc:spChg>
        <pc:spChg chg="add del">
          <ac:chgData name="Vladislav Scarevnea" userId="76d279ac-fe6c-4f0f-b8b6-4f0024974d35" providerId="ADAL" clId="{A869845A-13B1-4D04-AC91-5A4DDADDBB11}" dt="2022-08-03T18:03:16.945" v="114" actId="26606"/>
          <ac:spMkLst>
            <pc:docMk/>
            <pc:sldMk cId="1798883807" sldId="256"/>
            <ac:spMk id="32" creationId="{149874F5-DD96-463A-8A6B-232E65C3A8C3}"/>
          </ac:spMkLst>
        </pc:spChg>
        <pc:spChg chg="add del">
          <ac:chgData name="Vladislav Scarevnea" userId="76d279ac-fe6c-4f0f-b8b6-4f0024974d35" providerId="ADAL" clId="{A869845A-13B1-4D04-AC91-5A4DDADDBB11}" dt="2022-08-03T18:03:16.945" v="114" actId="26606"/>
          <ac:spMkLst>
            <pc:docMk/>
            <pc:sldMk cId="1798883807" sldId="256"/>
            <ac:spMk id="33" creationId="{DD5B5202-786F-43FD-ADAD-FD113DFBFA44}"/>
          </ac:spMkLst>
        </pc:spChg>
        <pc:spChg chg="add del">
          <ac:chgData name="Vladislav Scarevnea" userId="76d279ac-fe6c-4f0f-b8b6-4f0024974d35" providerId="ADAL" clId="{A869845A-13B1-4D04-AC91-5A4DDADDBB11}" dt="2022-08-03T18:03:16.945" v="114" actId="26606"/>
          <ac:spMkLst>
            <pc:docMk/>
            <pc:sldMk cId="1798883807" sldId="256"/>
            <ac:spMk id="34" creationId="{67D48E48-6BD6-4E10-B72C-8284B9A123D7}"/>
          </ac:spMkLst>
        </pc:spChg>
        <pc:spChg chg="add del">
          <ac:chgData name="Vladislav Scarevnea" userId="76d279ac-fe6c-4f0f-b8b6-4f0024974d35" providerId="ADAL" clId="{A869845A-13B1-4D04-AC91-5A4DDADDBB11}" dt="2022-08-03T18:03:16.945" v="114" actId="26606"/>
          <ac:spMkLst>
            <pc:docMk/>
            <pc:sldMk cId="1798883807" sldId="256"/>
            <ac:spMk id="35" creationId="{1B048786-CC85-4387-9F6F-160EBBACBAEB}"/>
          </ac:spMkLst>
        </pc:spChg>
        <pc:spChg chg="add del">
          <ac:chgData name="Vladislav Scarevnea" userId="76d279ac-fe6c-4f0f-b8b6-4f0024974d35" providerId="ADAL" clId="{A869845A-13B1-4D04-AC91-5A4DDADDBB11}" dt="2022-08-03T18:03:20.829" v="116" actId="26606"/>
          <ac:spMkLst>
            <pc:docMk/>
            <pc:sldMk cId="1798883807" sldId="256"/>
            <ac:spMk id="38" creationId="{1D369348-41FF-46AE-8D88-31B1A1C4E9AD}"/>
          </ac:spMkLst>
        </pc:spChg>
        <pc:spChg chg="add">
          <ac:chgData name="Vladislav Scarevnea" userId="76d279ac-fe6c-4f0f-b8b6-4f0024974d35" providerId="ADAL" clId="{A869845A-13B1-4D04-AC91-5A4DDADDBB11}" dt="2022-08-03T18:03:20.861" v="117" actId="26606"/>
          <ac:spMkLst>
            <pc:docMk/>
            <pc:sldMk cId="1798883807" sldId="256"/>
            <ac:spMk id="40" creationId="{2F84762E-7FCC-4EAF-B9E7-CE7214491E0D}"/>
          </ac:spMkLst>
        </pc:spChg>
        <pc:spChg chg="add">
          <ac:chgData name="Vladislav Scarevnea" userId="76d279ac-fe6c-4f0f-b8b6-4f0024974d35" providerId="ADAL" clId="{A869845A-13B1-4D04-AC91-5A4DDADDBB11}" dt="2022-08-03T18:03:20.861" v="117" actId="26606"/>
          <ac:spMkLst>
            <pc:docMk/>
            <pc:sldMk cId="1798883807" sldId="256"/>
            <ac:spMk id="42" creationId="{A1038667-0C3F-4764-A24D-DA9D9B474851}"/>
          </ac:spMkLst>
        </pc:spChg>
        <pc:spChg chg="add">
          <ac:chgData name="Vladislav Scarevnea" userId="76d279ac-fe6c-4f0f-b8b6-4f0024974d35" providerId="ADAL" clId="{A869845A-13B1-4D04-AC91-5A4DDADDBB11}" dt="2022-08-03T18:03:20.861" v="117" actId="26606"/>
          <ac:spMkLst>
            <pc:docMk/>
            <pc:sldMk cId="1798883807" sldId="256"/>
            <ac:spMk id="44" creationId="{571EEFCA-9235-4BC2-85C3-A4EC6EE57AC4}"/>
          </ac:spMkLst>
        </pc:spChg>
        <pc:grpChg chg="add del">
          <ac:chgData name="Vladislav Scarevnea" userId="76d279ac-fe6c-4f0f-b8b6-4f0024974d35" providerId="ADAL" clId="{A869845A-13B1-4D04-AC91-5A4DDADDBB11}" dt="2022-08-03T18:03:16.945" v="114" actId="26606"/>
          <ac:grpSpMkLst>
            <pc:docMk/>
            <pc:sldMk cId="1798883807" sldId="256"/>
            <ac:grpSpMk id="30" creationId="{730A2E4A-4E1D-41B9-AA0B-34724A7D9713}"/>
          </ac:grpSpMkLst>
        </pc:grpChg>
        <pc:picChg chg="add del">
          <ac:chgData name="Vladislav Scarevnea" userId="76d279ac-fe6c-4f0f-b8b6-4f0024974d35" providerId="ADAL" clId="{A869845A-13B1-4D04-AC91-5A4DDADDBB11}" dt="2022-08-03T18:00:36.995" v="102" actId="26606"/>
          <ac:picMkLst>
            <pc:docMk/>
            <pc:sldMk cId="1798883807" sldId="256"/>
            <ac:picMk id="4" creationId="{D71451A9-39CF-C931-BA72-D9AFD78139C7}"/>
          </ac:picMkLst>
        </pc:picChg>
        <pc:picChg chg="add mod ord">
          <ac:chgData name="Vladislav Scarevnea" userId="76d279ac-fe6c-4f0f-b8b6-4f0024974d35" providerId="ADAL" clId="{A869845A-13B1-4D04-AC91-5A4DDADDBB11}" dt="2022-08-03T18:03:20.861" v="117" actId="26606"/>
          <ac:picMkLst>
            <pc:docMk/>
            <pc:sldMk cId="1798883807" sldId="256"/>
            <ac:picMk id="6" creationId="{0C3790BE-4AFF-A54A-122C-EEBF27BE5415}"/>
          </ac:picMkLst>
        </pc:picChg>
        <pc:picChg chg="add del">
          <ac:chgData name="Vladislav Scarevnea" userId="76d279ac-fe6c-4f0f-b8b6-4f0024974d35" providerId="ADAL" clId="{A869845A-13B1-4D04-AC91-5A4DDADDBB11}" dt="2022-08-03T18:01:27.676" v="107" actId="26606"/>
          <ac:picMkLst>
            <pc:docMk/>
            <pc:sldMk cId="1798883807" sldId="256"/>
            <ac:picMk id="10" creationId="{927A1389-2A5D-4886-AD82-F213767E673F}"/>
          </ac:picMkLst>
        </pc:picChg>
        <pc:picChg chg="add del">
          <ac:chgData name="Vladislav Scarevnea" userId="76d279ac-fe6c-4f0f-b8b6-4f0024974d35" providerId="ADAL" clId="{A869845A-13B1-4D04-AC91-5A4DDADDBB11}" dt="2022-08-03T18:01:27.676" v="107" actId="26606"/>
          <ac:picMkLst>
            <pc:docMk/>
            <pc:sldMk cId="1798883807" sldId="256"/>
            <ac:picMk id="17" creationId="{6AC2195B-895A-4535-8ECD-9F5B669C5CA5}"/>
          </ac:picMkLst>
        </pc:picChg>
        <pc:picChg chg="add del">
          <ac:chgData name="Vladislav Scarevnea" userId="76d279ac-fe6c-4f0f-b8b6-4f0024974d35" providerId="ADAL" clId="{A869845A-13B1-4D04-AC91-5A4DDADDBB11}" dt="2022-08-03T18:01:32.282" v="109" actId="26606"/>
          <ac:picMkLst>
            <pc:docMk/>
            <pc:sldMk cId="1798883807" sldId="256"/>
            <ac:picMk id="21" creationId="{0A59D270-32B9-42B3-935F-106B21241470}"/>
          </ac:picMkLst>
        </pc:picChg>
        <pc:picChg chg="add del">
          <ac:chgData name="Vladislav Scarevnea" userId="76d279ac-fe6c-4f0f-b8b6-4f0024974d35" providerId="ADAL" clId="{A869845A-13B1-4D04-AC91-5A4DDADDBB11}" dt="2022-08-03T18:03:20.829" v="116" actId="26606"/>
          <ac:picMkLst>
            <pc:docMk/>
            <pc:sldMk cId="1798883807" sldId="256"/>
            <ac:picMk id="37" creationId="{0A59D270-32B9-42B3-935F-106B21241470}"/>
          </ac:picMkLst>
        </pc:picChg>
        <pc:picChg chg="add">
          <ac:chgData name="Vladislav Scarevnea" userId="76d279ac-fe6c-4f0f-b8b6-4f0024974d35" providerId="ADAL" clId="{A869845A-13B1-4D04-AC91-5A4DDADDBB11}" dt="2022-08-03T18:03:20.861" v="117" actId="26606"/>
          <ac:picMkLst>
            <pc:docMk/>
            <pc:sldMk cId="1798883807" sldId="256"/>
            <ac:picMk id="41" creationId="{927A1389-2A5D-4886-AD82-F213767E673F}"/>
          </ac:picMkLst>
        </pc:picChg>
        <pc:picChg chg="add">
          <ac:chgData name="Vladislav Scarevnea" userId="76d279ac-fe6c-4f0f-b8b6-4f0024974d35" providerId="ADAL" clId="{A869845A-13B1-4D04-AC91-5A4DDADDBB11}" dt="2022-08-03T18:03:20.861" v="117" actId="26606"/>
          <ac:picMkLst>
            <pc:docMk/>
            <pc:sldMk cId="1798883807" sldId="256"/>
            <ac:picMk id="43" creationId="{6AC2195B-895A-4535-8ECD-9F5B669C5CA5}"/>
          </ac:picMkLst>
        </pc:picChg>
        <pc:cxnChg chg="add del">
          <ac:chgData name="Vladislav Scarevnea" userId="76d279ac-fe6c-4f0f-b8b6-4f0024974d35" providerId="ADAL" clId="{A869845A-13B1-4D04-AC91-5A4DDADDBB11}" dt="2022-08-03T18:00:36.995" v="102" actId="26606"/>
          <ac:cxnSpMkLst>
            <pc:docMk/>
            <pc:sldMk cId="1798883807" sldId="256"/>
            <ac:cxnSpMk id="13" creationId="{EF59B18A-94FC-4D49-98EB-BEC65B321A63}"/>
          </ac:cxnSpMkLst>
        </pc:cxnChg>
      </pc:sldChg>
      <pc:sldChg chg="addSp delSp modSp new del mod setBg setClrOvrMap delDesignElem">
        <pc:chgData name="Vladislav Scarevnea" userId="76d279ac-fe6c-4f0f-b8b6-4f0024974d35" providerId="ADAL" clId="{A869845A-13B1-4D04-AC91-5A4DDADDBB11}" dt="2022-08-01T16:14:48.850" v="20" actId="680"/>
        <pc:sldMkLst>
          <pc:docMk/>
          <pc:sldMk cId="1872628241" sldId="256"/>
        </pc:sldMkLst>
        <pc:spChg chg="mod">
          <ac:chgData name="Vladislav Scarevnea" userId="76d279ac-fe6c-4f0f-b8b6-4f0024974d35" providerId="ADAL" clId="{A869845A-13B1-4D04-AC91-5A4DDADDBB11}" dt="2022-08-01T16:14:45.424" v="17"/>
          <ac:spMkLst>
            <pc:docMk/>
            <pc:sldMk cId="1872628241" sldId="256"/>
            <ac:spMk id="2" creationId="{D7279BD6-8455-309A-D8EA-7C3768A5F14F}"/>
          </ac:spMkLst>
        </pc:spChg>
        <pc:spChg chg="mod">
          <ac:chgData name="Vladislav Scarevnea" userId="76d279ac-fe6c-4f0f-b8b6-4f0024974d35" providerId="ADAL" clId="{A869845A-13B1-4D04-AC91-5A4DDADDBB11}" dt="2022-08-01T16:14:45.424" v="17"/>
          <ac:spMkLst>
            <pc:docMk/>
            <pc:sldMk cId="1872628241" sldId="256"/>
            <ac:spMk id="3" creationId="{69199701-B9A0-900C-E1AE-7B8F0F3CCC77}"/>
          </ac:spMkLst>
        </pc:spChg>
        <pc:spChg chg="add del">
          <ac:chgData name="Vladislav Scarevnea" userId="76d279ac-fe6c-4f0f-b8b6-4f0024974d35" providerId="ADAL" clId="{A869845A-13B1-4D04-AC91-5A4DDADDBB11}" dt="2022-08-01T16:13:14.694" v="5" actId="26606"/>
          <ac:spMkLst>
            <pc:docMk/>
            <pc:sldMk cId="1872628241" sldId="256"/>
            <ac:spMk id="8" creationId="{E770CA6A-B3B0-4826-A91F-B2B1F8922026}"/>
          </ac:spMkLst>
        </pc:spChg>
        <pc:spChg chg="add del">
          <ac:chgData name="Vladislav Scarevnea" userId="76d279ac-fe6c-4f0f-b8b6-4f0024974d35" providerId="ADAL" clId="{A869845A-13B1-4D04-AC91-5A4DDADDBB11}" dt="2022-08-01T16:13:18.011" v="7" actId="26606"/>
          <ac:spMkLst>
            <pc:docMk/>
            <pc:sldMk cId="1872628241" sldId="256"/>
            <ac:spMk id="14" creationId="{50496C6C-A85F-426B-9ED1-3444166CE4E1}"/>
          </ac:spMkLst>
        </pc:spChg>
        <pc:spChg chg="add del">
          <ac:chgData name="Vladislav Scarevnea" userId="76d279ac-fe6c-4f0f-b8b6-4f0024974d35" providerId="ADAL" clId="{A869845A-13B1-4D04-AC91-5A4DDADDBB11}" dt="2022-08-01T16:13:23.970" v="9" actId="26606"/>
          <ac:spMkLst>
            <pc:docMk/>
            <pc:sldMk cId="1872628241" sldId="256"/>
            <ac:spMk id="18" creationId="{6E63E7A4-A272-4644-BE74-78D761FC59B2}"/>
          </ac:spMkLst>
        </pc:spChg>
        <pc:spChg chg="add del">
          <ac:chgData name="Vladislav Scarevnea" userId="76d279ac-fe6c-4f0f-b8b6-4f0024974d35" providerId="ADAL" clId="{A869845A-13B1-4D04-AC91-5A4DDADDBB11}" dt="2022-08-01T16:13:23.970" v="9" actId="26606"/>
          <ac:spMkLst>
            <pc:docMk/>
            <pc:sldMk cId="1872628241" sldId="256"/>
            <ac:spMk id="19" creationId="{503C5846-EA59-4F5C-87F1-D783CEF813B6}"/>
          </ac:spMkLst>
        </pc:spChg>
        <pc:spChg chg="add del">
          <ac:chgData name="Vladislav Scarevnea" userId="76d279ac-fe6c-4f0f-b8b6-4f0024974d35" providerId="ADAL" clId="{A869845A-13B1-4D04-AC91-5A4DDADDBB11}" dt="2022-08-01T16:14:45.092" v="16" actId="26606"/>
          <ac:spMkLst>
            <pc:docMk/>
            <pc:sldMk cId="1872628241" sldId="256"/>
            <ac:spMk id="22" creationId="{50496C6C-A85F-426B-9ED1-3444166CE4E1}"/>
          </ac:spMkLst>
        </pc:spChg>
        <pc:picChg chg="add del">
          <ac:chgData name="Vladislav Scarevnea" userId="76d279ac-fe6c-4f0f-b8b6-4f0024974d35" providerId="ADAL" clId="{A869845A-13B1-4D04-AC91-5A4DDADDBB11}" dt="2022-08-01T16:13:14.694" v="5" actId="26606"/>
          <ac:picMkLst>
            <pc:docMk/>
            <pc:sldMk cId="1872628241" sldId="256"/>
            <ac:picMk id="10" creationId="{3C51B9DA-B0CC-480A-8EA5-4D5C3E0515B9}"/>
          </ac:picMkLst>
        </pc:picChg>
        <pc:picChg chg="add del">
          <ac:chgData name="Vladislav Scarevnea" userId="76d279ac-fe6c-4f0f-b8b6-4f0024974d35" providerId="ADAL" clId="{A869845A-13B1-4D04-AC91-5A4DDADDBB11}" dt="2022-08-01T16:13:18.011" v="7" actId="26606"/>
          <ac:picMkLst>
            <pc:docMk/>
            <pc:sldMk cId="1872628241" sldId="256"/>
            <ac:picMk id="16" creationId="{D912EF34-0253-41FD-9940-D8FBB7DE74B1}"/>
          </ac:picMkLst>
        </pc:picChg>
        <pc:picChg chg="add del">
          <ac:chgData name="Vladislav Scarevnea" userId="76d279ac-fe6c-4f0f-b8b6-4f0024974d35" providerId="ADAL" clId="{A869845A-13B1-4D04-AC91-5A4DDADDBB11}" dt="2022-08-01T16:13:23.970" v="9" actId="26606"/>
          <ac:picMkLst>
            <pc:docMk/>
            <pc:sldMk cId="1872628241" sldId="256"/>
            <ac:picMk id="20" creationId="{10EC9341-0F0E-4576-8E72-2A90C9422C69}"/>
          </ac:picMkLst>
        </pc:picChg>
        <pc:picChg chg="add del">
          <ac:chgData name="Vladislav Scarevnea" userId="76d279ac-fe6c-4f0f-b8b6-4f0024974d35" providerId="ADAL" clId="{A869845A-13B1-4D04-AC91-5A4DDADDBB11}" dt="2022-08-01T16:14:45.092" v="16" actId="26606"/>
          <ac:picMkLst>
            <pc:docMk/>
            <pc:sldMk cId="1872628241" sldId="256"/>
            <ac:picMk id="24" creationId="{D912EF34-0253-41FD-9940-D8FBB7DE74B1}"/>
          </ac:picMkLst>
        </pc:picChg>
        <pc:cxnChg chg="add del">
          <ac:chgData name="Vladislav Scarevnea" userId="76d279ac-fe6c-4f0f-b8b6-4f0024974d35" providerId="ADAL" clId="{A869845A-13B1-4D04-AC91-5A4DDADDBB11}" dt="2022-08-01T16:13:14.694" v="5" actId="26606"/>
          <ac:cxnSpMkLst>
            <pc:docMk/>
            <pc:sldMk cId="1872628241" sldId="256"/>
            <ac:cxnSpMk id="12" creationId="{6FE641DB-A503-41DE-ACA6-36B41C6C2BE9}"/>
          </ac:cxnSpMkLst>
        </pc:cxnChg>
        <pc:cxnChg chg="add del">
          <ac:chgData name="Vladislav Scarevnea" userId="76d279ac-fe6c-4f0f-b8b6-4f0024974d35" providerId="ADAL" clId="{A869845A-13B1-4D04-AC91-5A4DDADDBB11}" dt="2022-08-01T16:13:18.011" v="7" actId="26606"/>
          <ac:cxnSpMkLst>
            <pc:docMk/>
            <pc:sldMk cId="1872628241" sldId="256"/>
            <ac:cxnSpMk id="15" creationId="{AD0EF22F-5D3C-4240-8C32-1B20803E5A89}"/>
          </ac:cxnSpMkLst>
        </pc:cxnChg>
        <pc:cxnChg chg="add del">
          <ac:chgData name="Vladislav Scarevnea" userId="76d279ac-fe6c-4f0f-b8b6-4f0024974d35" providerId="ADAL" clId="{A869845A-13B1-4D04-AC91-5A4DDADDBB11}" dt="2022-08-01T16:14:45.092" v="16" actId="26606"/>
          <ac:cxnSpMkLst>
            <pc:docMk/>
            <pc:sldMk cId="1872628241" sldId="256"/>
            <ac:cxnSpMk id="23" creationId="{AD0EF22F-5D3C-4240-8C32-1B20803E5A89}"/>
          </ac:cxnSpMkLst>
        </pc:cxnChg>
      </pc:sldChg>
      <pc:sldChg chg="addSp delSp modSp new del mod modMedia setBg modClrScheme addAnim delAnim setClrOvrMap delDesignElem chgLayout">
        <pc:chgData name="Vladislav Scarevnea" userId="76d279ac-fe6c-4f0f-b8b6-4f0024974d35" providerId="ADAL" clId="{A869845A-13B1-4D04-AC91-5A4DDADDBB11}" dt="2022-08-03T17:50:38.978" v="68" actId="47"/>
        <pc:sldMkLst>
          <pc:docMk/>
          <pc:sldMk cId="2660375811" sldId="256"/>
        </pc:sldMkLst>
        <pc:spChg chg="mod">
          <ac:chgData name="Vladislav Scarevnea" userId="76d279ac-fe6c-4f0f-b8b6-4f0024974d35" providerId="ADAL" clId="{A869845A-13B1-4D04-AC91-5A4DDADDBB11}" dt="2022-08-01T16:17:33.649" v="67" actId="26606"/>
          <ac:spMkLst>
            <pc:docMk/>
            <pc:sldMk cId="2660375811" sldId="256"/>
            <ac:spMk id="2" creationId="{2862C4AC-4314-BB70-7A2D-EF62F0B56281}"/>
          </ac:spMkLst>
        </pc:spChg>
        <pc:spChg chg="mod">
          <ac:chgData name="Vladislav Scarevnea" userId="76d279ac-fe6c-4f0f-b8b6-4f0024974d35" providerId="ADAL" clId="{A869845A-13B1-4D04-AC91-5A4DDADDBB11}" dt="2022-08-01T16:17:33.649" v="67" actId="26606"/>
          <ac:spMkLst>
            <pc:docMk/>
            <pc:sldMk cId="2660375811" sldId="256"/>
            <ac:spMk id="3" creationId="{34E68296-E6E0-4862-A2CB-5E7AD72D27CB}"/>
          </ac:spMkLst>
        </pc:spChg>
        <pc:spChg chg="add del">
          <ac:chgData name="Vladislav Scarevnea" userId="76d279ac-fe6c-4f0f-b8b6-4f0024974d35" providerId="ADAL" clId="{A869845A-13B1-4D04-AC91-5A4DDADDBB11}" dt="2022-08-01T16:17:33.649" v="67" actId="26606"/>
          <ac:spMkLst>
            <pc:docMk/>
            <pc:sldMk cId="2660375811" sldId="256"/>
            <ac:spMk id="9" creationId="{14F048CC-17C9-B246-BF2A-29E51AD1C6EA}"/>
          </ac:spMkLst>
        </pc:spChg>
        <pc:spChg chg="add del">
          <ac:chgData name="Vladislav Scarevnea" userId="76d279ac-fe6c-4f0f-b8b6-4f0024974d35" providerId="ADAL" clId="{A869845A-13B1-4D04-AC91-5A4DDADDBB11}" dt="2022-08-01T16:17:33.649" v="67" actId="26606"/>
          <ac:spMkLst>
            <pc:docMk/>
            <pc:sldMk cId="2660375811" sldId="256"/>
            <ac:spMk id="11" creationId="{53C4D10E-16D3-5D49-A995-1FD27619A96C}"/>
          </ac:spMkLst>
        </pc:spChg>
        <pc:spChg chg="add del">
          <ac:chgData name="Vladislav Scarevnea" userId="76d279ac-fe6c-4f0f-b8b6-4f0024974d35" providerId="ADAL" clId="{A869845A-13B1-4D04-AC91-5A4DDADDBB11}" dt="2022-08-01T16:17:33.649" v="67" actId="26606"/>
          <ac:spMkLst>
            <pc:docMk/>
            <pc:sldMk cId="2660375811" sldId="256"/>
            <ac:spMk id="13" creationId="{24124FF1-775D-AC4A-81D0-73FC0F54A682}"/>
          </ac:spMkLst>
        </pc:spChg>
        <pc:spChg chg="add del">
          <ac:chgData name="Vladislav Scarevnea" userId="76d279ac-fe6c-4f0f-b8b6-4f0024974d35" providerId="ADAL" clId="{A869845A-13B1-4D04-AC91-5A4DDADDBB11}" dt="2022-08-01T16:17:33.649" v="67" actId="26606"/>
          <ac:spMkLst>
            <pc:docMk/>
            <pc:sldMk cId="2660375811" sldId="256"/>
            <ac:spMk id="15" creationId="{EBCE363F-7361-A345-BB3D-2E8D88197227}"/>
          </ac:spMkLst>
        </pc:spChg>
        <pc:picChg chg="add del mod">
          <ac:chgData name="Vladislav Scarevnea" userId="76d279ac-fe6c-4f0f-b8b6-4f0024974d35" providerId="ADAL" clId="{A869845A-13B1-4D04-AC91-5A4DDADDBB11}" dt="2022-08-01T16:17:33.649" v="67" actId="26606"/>
          <ac:picMkLst>
            <pc:docMk/>
            <pc:sldMk cId="2660375811" sldId="256"/>
            <ac:picMk id="4" creationId="{E46D1EBC-2464-F385-2514-8CD5A334C6D4}"/>
          </ac:picMkLst>
        </pc:picChg>
      </pc:sldChg>
      <pc:sldChg chg="addSp modSp new del mod modMedia setBg modClrScheme chgLayout">
        <pc:chgData name="Vladislav Scarevnea" userId="76d279ac-fe6c-4f0f-b8b6-4f0024974d35" providerId="ADAL" clId="{A869845A-13B1-4D04-AC91-5A4DDADDBB11}" dt="2022-08-01T16:16:07.279" v="42" actId="47"/>
        <pc:sldMkLst>
          <pc:docMk/>
          <pc:sldMk cId="3850963806" sldId="256"/>
        </pc:sldMkLst>
        <pc:spChg chg="mod">
          <ac:chgData name="Vladislav Scarevnea" userId="76d279ac-fe6c-4f0f-b8b6-4f0024974d35" providerId="ADAL" clId="{A869845A-13B1-4D04-AC91-5A4DDADDBB11}" dt="2022-08-01T16:15:51.585" v="40"/>
          <ac:spMkLst>
            <pc:docMk/>
            <pc:sldMk cId="3850963806" sldId="256"/>
            <ac:spMk id="2" creationId="{1833627C-A2AF-1E74-045E-CFBB090265D2}"/>
          </ac:spMkLst>
        </pc:spChg>
        <pc:spChg chg="mod">
          <ac:chgData name="Vladislav Scarevnea" userId="76d279ac-fe6c-4f0f-b8b6-4f0024974d35" providerId="ADAL" clId="{A869845A-13B1-4D04-AC91-5A4DDADDBB11}" dt="2022-08-01T16:15:53.961" v="41" actId="20577"/>
          <ac:spMkLst>
            <pc:docMk/>
            <pc:sldMk cId="3850963806" sldId="256"/>
            <ac:spMk id="3" creationId="{AECF52EB-7921-3124-F834-8AF0C0DC9F8F}"/>
          </ac:spMkLst>
        </pc:spChg>
        <pc:spChg chg="add">
          <ac:chgData name="Vladislav Scarevnea" userId="76d279ac-fe6c-4f0f-b8b6-4f0024974d35" providerId="ADAL" clId="{A869845A-13B1-4D04-AC91-5A4DDADDBB11}" dt="2022-08-01T16:15:08.956" v="23" actId="26606"/>
          <ac:spMkLst>
            <pc:docMk/>
            <pc:sldMk cId="3850963806" sldId="256"/>
            <ac:spMk id="9" creationId="{958792C8-CDC2-4839-86AD-5627A395A36B}"/>
          </ac:spMkLst>
        </pc:spChg>
        <pc:spChg chg="add">
          <ac:chgData name="Vladislav Scarevnea" userId="76d279ac-fe6c-4f0f-b8b6-4f0024974d35" providerId="ADAL" clId="{A869845A-13B1-4D04-AC91-5A4DDADDBB11}" dt="2022-08-01T16:15:08.956" v="23" actId="26606"/>
          <ac:spMkLst>
            <pc:docMk/>
            <pc:sldMk cId="3850963806" sldId="256"/>
            <ac:spMk id="11" creationId="{86247B4D-AF5F-47E0-A726-02F7414ACF9C}"/>
          </ac:spMkLst>
        </pc:spChg>
        <pc:spChg chg="add">
          <ac:chgData name="Vladislav Scarevnea" userId="76d279ac-fe6c-4f0f-b8b6-4f0024974d35" providerId="ADAL" clId="{A869845A-13B1-4D04-AC91-5A4DDADDBB11}" dt="2022-08-01T16:15:08.956" v="23" actId="26606"/>
          <ac:spMkLst>
            <pc:docMk/>
            <pc:sldMk cId="3850963806" sldId="256"/>
            <ac:spMk id="13" creationId="{F489C2E0-4895-4B72-85EA-7EE9FAFFDC7E}"/>
          </ac:spMkLst>
        </pc:spChg>
        <pc:picChg chg="add mod">
          <ac:chgData name="Vladislav Scarevnea" userId="76d279ac-fe6c-4f0f-b8b6-4f0024974d35" providerId="ADAL" clId="{A869845A-13B1-4D04-AC91-5A4DDADDBB11}" dt="2022-08-01T16:15:11.651" v="25"/>
          <ac:picMkLst>
            <pc:docMk/>
            <pc:sldMk cId="3850963806" sldId="256"/>
            <ac:picMk id="4" creationId="{A4056617-9066-269A-6FDD-466401CF1045}"/>
          </ac:picMkLst>
        </pc:picChg>
        <pc:cxnChg chg="add">
          <ac:chgData name="Vladislav Scarevnea" userId="76d279ac-fe6c-4f0f-b8b6-4f0024974d35" providerId="ADAL" clId="{A869845A-13B1-4D04-AC91-5A4DDADDBB11}" dt="2022-08-01T16:15:08.956" v="23" actId="26606"/>
          <ac:cxnSpMkLst>
            <pc:docMk/>
            <pc:sldMk cId="3850963806" sldId="256"/>
            <ac:cxnSpMk id="15" creationId="{E27A1958-E8F5-4AEE-9A85-7231E6A5A484}"/>
          </ac:cxnSpMkLst>
        </pc:cxnChg>
      </pc:sldChg>
      <pc:sldChg chg="modSp new del">
        <pc:chgData name="Vladislav Scarevnea" userId="76d279ac-fe6c-4f0f-b8b6-4f0024974d35" providerId="ADAL" clId="{A869845A-13B1-4D04-AC91-5A4DDADDBB11}" dt="2022-08-01T16:17:29.058" v="65" actId="680"/>
        <pc:sldMkLst>
          <pc:docMk/>
          <pc:sldMk cId="732894084" sldId="257"/>
        </pc:sldMkLst>
        <pc:spChg chg="mod">
          <ac:chgData name="Vladislav Scarevnea" userId="76d279ac-fe6c-4f0f-b8b6-4f0024974d35" providerId="ADAL" clId="{A869845A-13B1-4D04-AC91-5A4DDADDBB11}" dt="2022-08-01T16:17:28.920" v="64"/>
          <ac:spMkLst>
            <pc:docMk/>
            <pc:sldMk cId="732894084" sldId="257"/>
            <ac:spMk id="2" creationId="{FEEA7FFC-94BD-0030-18FB-3D06D8FF67B0}"/>
          </ac:spMkLst>
        </pc:spChg>
        <pc:spChg chg="mod">
          <ac:chgData name="Vladislav Scarevnea" userId="76d279ac-fe6c-4f0f-b8b6-4f0024974d35" providerId="ADAL" clId="{A869845A-13B1-4D04-AC91-5A4DDADDBB11}" dt="2022-08-01T16:17:28.920" v="64"/>
          <ac:spMkLst>
            <pc:docMk/>
            <pc:sldMk cId="732894084" sldId="257"/>
            <ac:spMk id="3" creationId="{D36ADA2D-5698-E84D-7EBC-30C236EC79EE}"/>
          </ac:spMkLst>
        </pc:spChg>
      </pc:sldChg>
      <pc:sldChg chg="addSp delSp modSp new mod setBg">
        <pc:chgData name="Vladislav Scarevnea" userId="76d279ac-fe6c-4f0f-b8b6-4f0024974d35" providerId="ADAL" clId="{A869845A-13B1-4D04-AC91-5A4DDADDBB11}" dt="2022-08-03T18:23:58.990" v="840" actId="20577"/>
        <pc:sldMkLst>
          <pc:docMk/>
          <pc:sldMk cId="1378665621" sldId="257"/>
        </pc:sldMkLst>
        <pc:spChg chg="mod">
          <ac:chgData name="Vladislav Scarevnea" userId="76d279ac-fe6c-4f0f-b8b6-4f0024974d35" providerId="ADAL" clId="{A869845A-13B1-4D04-AC91-5A4DDADDBB11}" dt="2022-08-03T18:23:32.984" v="830" actId="26606"/>
          <ac:spMkLst>
            <pc:docMk/>
            <pc:sldMk cId="1378665621" sldId="257"/>
            <ac:spMk id="2" creationId="{027AB93C-F267-8200-6C6B-349E912D536D}"/>
          </ac:spMkLst>
        </pc:spChg>
        <pc:spChg chg="add del mod">
          <ac:chgData name="Vladislav Scarevnea" userId="76d279ac-fe6c-4f0f-b8b6-4f0024974d35" providerId="ADAL" clId="{A869845A-13B1-4D04-AC91-5A4DDADDBB11}" dt="2022-08-03T18:23:32.984" v="830" actId="26606"/>
          <ac:spMkLst>
            <pc:docMk/>
            <pc:sldMk cId="1378665621" sldId="257"/>
            <ac:spMk id="3" creationId="{00C29BD0-97FC-BA06-03CE-760F6E04E8AD}"/>
          </ac:spMkLst>
        </pc:spChg>
        <pc:spChg chg="add del">
          <ac:chgData name="Vladislav Scarevnea" userId="76d279ac-fe6c-4f0f-b8b6-4f0024974d35" providerId="ADAL" clId="{A869845A-13B1-4D04-AC91-5A4DDADDBB11}" dt="2022-08-03T18:22:37.671" v="811" actId="26606"/>
          <ac:spMkLst>
            <pc:docMk/>
            <pc:sldMk cId="1378665621" sldId="257"/>
            <ac:spMk id="8" creationId="{EC45AD9C-F21B-4046-AF68-07A246947920}"/>
          </ac:spMkLst>
        </pc:spChg>
        <pc:spChg chg="add del">
          <ac:chgData name="Vladislav Scarevnea" userId="76d279ac-fe6c-4f0f-b8b6-4f0024974d35" providerId="ADAL" clId="{A869845A-13B1-4D04-AC91-5A4DDADDBB11}" dt="2022-08-03T18:22:38.613" v="813" actId="26606"/>
          <ac:spMkLst>
            <pc:docMk/>
            <pc:sldMk cId="1378665621" sldId="257"/>
            <ac:spMk id="9" creationId="{CDBCB3D0-62EC-4D8A-A9E7-991AF662DC1B}"/>
          </ac:spMkLst>
        </pc:spChg>
        <pc:spChg chg="add del">
          <ac:chgData name="Vladislav Scarevnea" userId="76d279ac-fe6c-4f0f-b8b6-4f0024974d35" providerId="ADAL" clId="{A869845A-13B1-4D04-AC91-5A4DDADDBB11}" dt="2022-08-03T18:22:38.613" v="813" actId="26606"/>
          <ac:spMkLst>
            <pc:docMk/>
            <pc:sldMk cId="1378665621" sldId="257"/>
            <ac:spMk id="13" creationId="{A890917F-0A64-4C0A-91F8-E4F6BE6AB857}"/>
          </ac:spMkLst>
        </pc:spChg>
        <pc:spChg chg="add del">
          <ac:chgData name="Vladislav Scarevnea" userId="76d279ac-fe6c-4f0f-b8b6-4f0024974d35" providerId="ADAL" clId="{A869845A-13B1-4D04-AC91-5A4DDADDBB11}" dt="2022-08-03T18:22:37.671" v="811" actId="26606"/>
          <ac:spMkLst>
            <pc:docMk/>
            <pc:sldMk cId="1378665621" sldId="257"/>
            <ac:spMk id="14" creationId="{ABC72B1C-D4EE-45CF-A99C-0AD017C4167E}"/>
          </ac:spMkLst>
        </pc:spChg>
        <pc:spChg chg="add del">
          <ac:chgData name="Vladislav Scarevnea" userId="76d279ac-fe6c-4f0f-b8b6-4f0024974d35" providerId="ADAL" clId="{A869845A-13B1-4D04-AC91-5A4DDADDBB11}" dt="2022-08-03T18:22:38.613" v="813" actId="26606"/>
          <ac:spMkLst>
            <pc:docMk/>
            <pc:sldMk cId="1378665621" sldId="257"/>
            <ac:spMk id="17" creationId="{9044F20B-3F79-4BBD-A9B8-33672B6A4A84}"/>
          </ac:spMkLst>
        </pc:spChg>
        <pc:spChg chg="add del">
          <ac:chgData name="Vladislav Scarevnea" userId="76d279ac-fe6c-4f0f-b8b6-4f0024974d35" providerId="ADAL" clId="{A869845A-13B1-4D04-AC91-5A4DDADDBB11}" dt="2022-08-03T18:22:37.671" v="811" actId="26606"/>
          <ac:spMkLst>
            <pc:docMk/>
            <pc:sldMk cId="1378665621" sldId="257"/>
            <ac:spMk id="18" creationId="{A5B2FDF3-1FF8-4FBF-842A-4EA5719F3473}"/>
          </ac:spMkLst>
        </pc:spChg>
        <pc:spChg chg="add del">
          <ac:chgData name="Vladislav Scarevnea" userId="76d279ac-fe6c-4f0f-b8b6-4f0024974d35" providerId="ADAL" clId="{A869845A-13B1-4D04-AC91-5A4DDADDBB11}" dt="2022-08-03T18:22:50.961" v="817" actId="26606"/>
          <ac:spMkLst>
            <pc:docMk/>
            <pc:sldMk cId="1378665621" sldId="257"/>
            <ac:spMk id="21" creationId="{CDBCB3D0-62EC-4D8A-A9E7-991AF662DC1B}"/>
          </ac:spMkLst>
        </pc:spChg>
        <pc:spChg chg="add del">
          <ac:chgData name="Vladislav Scarevnea" userId="76d279ac-fe6c-4f0f-b8b6-4f0024974d35" providerId="ADAL" clId="{A869845A-13B1-4D04-AC91-5A4DDADDBB11}" dt="2022-08-03T18:22:37.671" v="811" actId="26606"/>
          <ac:spMkLst>
            <pc:docMk/>
            <pc:sldMk cId="1378665621" sldId="257"/>
            <ac:spMk id="22" creationId="{DF550B33-5759-49FD-90FC-11EA4ED58187}"/>
          </ac:spMkLst>
        </pc:spChg>
        <pc:spChg chg="add del">
          <ac:chgData name="Vladislav Scarevnea" userId="76d279ac-fe6c-4f0f-b8b6-4f0024974d35" providerId="ADAL" clId="{A869845A-13B1-4D04-AC91-5A4DDADDBB11}" dt="2022-08-03T18:22:50.961" v="817" actId="26606"/>
          <ac:spMkLst>
            <pc:docMk/>
            <pc:sldMk cId="1378665621" sldId="257"/>
            <ac:spMk id="24" creationId="{A890917F-0A64-4C0A-91F8-E4F6BE6AB857}"/>
          </ac:spMkLst>
        </pc:spChg>
        <pc:spChg chg="add del">
          <ac:chgData name="Vladislav Scarevnea" userId="76d279ac-fe6c-4f0f-b8b6-4f0024974d35" providerId="ADAL" clId="{A869845A-13B1-4D04-AC91-5A4DDADDBB11}" dt="2022-08-03T18:22:50.961" v="817" actId="26606"/>
          <ac:spMkLst>
            <pc:docMk/>
            <pc:sldMk cId="1378665621" sldId="257"/>
            <ac:spMk id="26" creationId="{9044F20B-3F79-4BBD-A9B8-33672B6A4A84}"/>
          </ac:spMkLst>
        </pc:spChg>
        <pc:spChg chg="add del">
          <ac:chgData name="Vladislav Scarevnea" userId="76d279ac-fe6c-4f0f-b8b6-4f0024974d35" providerId="ADAL" clId="{A869845A-13B1-4D04-AC91-5A4DDADDBB11}" dt="2022-08-03T18:22:53.568" v="819" actId="26606"/>
          <ac:spMkLst>
            <pc:docMk/>
            <pc:sldMk cId="1378665621" sldId="257"/>
            <ac:spMk id="29" creationId="{CDBCB3D0-62EC-4D8A-A9E7-991AF662DC1B}"/>
          </ac:spMkLst>
        </pc:spChg>
        <pc:spChg chg="add del">
          <ac:chgData name="Vladislav Scarevnea" userId="76d279ac-fe6c-4f0f-b8b6-4f0024974d35" providerId="ADAL" clId="{A869845A-13B1-4D04-AC91-5A4DDADDBB11}" dt="2022-08-03T18:22:53.568" v="819" actId="26606"/>
          <ac:spMkLst>
            <pc:docMk/>
            <pc:sldMk cId="1378665621" sldId="257"/>
            <ac:spMk id="31" creationId="{A890917F-0A64-4C0A-91F8-E4F6BE6AB857}"/>
          </ac:spMkLst>
        </pc:spChg>
        <pc:spChg chg="add del">
          <ac:chgData name="Vladislav Scarevnea" userId="76d279ac-fe6c-4f0f-b8b6-4f0024974d35" providerId="ADAL" clId="{A869845A-13B1-4D04-AC91-5A4DDADDBB11}" dt="2022-08-03T18:22:53.568" v="819" actId="26606"/>
          <ac:spMkLst>
            <pc:docMk/>
            <pc:sldMk cId="1378665621" sldId="257"/>
            <ac:spMk id="33" creationId="{9044F20B-3F79-4BBD-A9B8-33672B6A4A84}"/>
          </ac:spMkLst>
        </pc:spChg>
        <pc:spChg chg="add del">
          <ac:chgData name="Vladislav Scarevnea" userId="76d279ac-fe6c-4f0f-b8b6-4f0024974d35" providerId="ADAL" clId="{A869845A-13B1-4D04-AC91-5A4DDADDBB11}" dt="2022-08-03T18:23:02.766" v="821" actId="26606"/>
          <ac:spMkLst>
            <pc:docMk/>
            <pc:sldMk cId="1378665621" sldId="257"/>
            <ac:spMk id="36" creationId="{B2A773CA-28F4-49C2-BFA3-49A5867C7AFB}"/>
          </ac:spMkLst>
        </pc:spChg>
        <pc:spChg chg="add del">
          <ac:chgData name="Vladislav Scarevnea" userId="76d279ac-fe6c-4f0f-b8b6-4f0024974d35" providerId="ADAL" clId="{A869845A-13B1-4D04-AC91-5A4DDADDBB11}" dt="2022-08-03T18:23:02.766" v="821" actId="26606"/>
          <ac:spMkLst>
            <pc:docMk/>
            <pc:sldMk cId="1378665621" sldId="257"/>
            <ac:spMk id="38" creationId="{3009A16D-868B-4145-BBC6-555098537EC2}"/>
          </ac:spMkLst>
        </pc:spChg>
        <pc:spChg chg="add del">
          <ac:chgData name="Vladislav Scarevnea" userId="76d279ac-fe6c-4f0f-b8b6-4f0024974d35" providerId="ADAL" clId="{A869845A-13B1-4D04-AC91-5A4DDADDBB11}" dt="2022-08-03T18:23:02.766" v="821" actId="26606"/>
          <ac:spMkLst>
            <pc:docMk/>
            <pc:sldMk cId="1378665621" sldId="257"/>
            <ac:spMk id="40" creationId="{2DCAE5CF-5D29-4779-83E1-BDB64E4F30E5}"/>
          </ac:spMkLst>
        </pc:spChg>
        <pc:spChg chg="add del">
          <ac:chgData name="Vladislav Scarevnea" userId="76d279ac-fe6c-4f0f-b8b6-4f0024974d35" providerId="ADAL" clId="{A869845A-13B1-4D04-AC91-5A4DDADDBB11}" dt="2022-08-03T18:23:32.926" v="829" actId="26606"/>
          <ac:spMkLst>
            <pc:docMk/>
            <pc:sldMk cId="1378665621" sldId="257"/>
            <ac:spMk id="49" creationId="{CDBCB3D0-62EC-4D8A-A9E7-991AF662DC1B}"/>
          </ac:spMkLst>
        </pc:spChg>
        <pc:spChg chg="add del">
          <ac:chgData name="Vladislav Scarevnea" userId="76d279ac-fe6c-4f0f-b8b6-4f0024974d35" providerId="ADAL" clId="{A869845A-13B1-4D04-AC91-5A4DDADDBB11}" dt="2022-08-03T18:23:32.926" v="829" actId="26606"/>
          <ac:spMkLst>
            <pc:docMk/>
            <pc:sldMk cId="1378665621" sldId="257"/>
            <ac:spMk id="51" creationId="{A890917F-0A64-4C0A-91F8-E4F6BE6AB857}"/>
          </ac:spMkLst>
        </pc:spChg>
        <pc:spChg chg="add del">
          <ac:chgData name="Vladislav Scarevnea" userId="76d279ac-fe6c-4f0f-b8b6-4f0024974d35" providerId="ADAL" clId="{A869845A-13B1-4D04-AC91-5A4DDADDBB11}" dt="2022-08-03T18:23:32.926" v="829" actId="26606"/>
          <ac:spMkLst>
            <pc:docMk/>
            <pc:sldMk cId="1378665621" sldId="257"/>
            <ac:spMk id="53" creationId="{9044F20B-3F79-4BBD-A9B8-33672B6A4A84}"/>
          </ac:spMkLst>
        </pc:spChg>
        <pc:graphicFrameChg chg="add del">
          <ac:chgData name="Vladislav Scarevnea" userId="76d279ac-fe6c-4f0f-b8b6-4f0024974d35" providerId="ADAL" clId="{A869845A-13B1-4D04-AC91-5A4DDADDBB11}" dt="2022-08-03T18:22:38.613" v="813" actId="26606"/>
          <ac:graphicFrameMkLst>
            <pc:docMk/>
            <pc:sldMk cId="1378665621" sldId="257"/>
            <ac:graphicFrameMk id="5" creationId="{F93F4B49-6C65-0278-2731-AE1D1DF2F437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2:46.506" v="815" actId="26606"/>
          <ac:graphicFrameMkLst>
            <pc:docMk/>
            <pc:sldMk cId="1378665621" sldId="257"/>
            <ac:graphicFrameMk id="19" creationId="{ABEA7207-83CA-F564-DD75-7CAB3923AB5D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2:50.961" v="817" actId="26606"/>
          <ac:graphicFrameMkLst>
            <pc:docMk/>
            <pc:sldMk cId="1378665621" sldId="257"/>
            <ac:graphicFrameMk id="27" creationId="{F93F4B49-6C65-0278-2731-AE1D1DF2F437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2:53.568" v="819" actId="26606"/>
          <ac:graphicFrameMkLst>
            <pc:docMk/>
            <pc:sldMk cId="1378665621" sldId="257"/>
            <ac:graphicFrameMk id="34" creationId="{2977DBF4-F05C-0DFB-11DF-15C012CBC32E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3:02.766" v="821" actId="26606"/>
          <ac:graphicFrameMkLst>
            <pc:docMk/>
            <pc:sldMk cId="1378665621" sldId="257"/>
            <ac:graphicFrameMk id="41" creationId="{2BB57FE6-740D-EEBC-500B-ACF8D0414C05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3:04.208" v="823" actId="26606"/>
          <ac:graphicFrameMkLst>
            <pc:docMk/>
            <pc:sldMk cId="1378665621" sldId="257"/>
            <ac:graphicFrameMk id="43" creationId="{31C8A34C-0AB5-4040-29CF-7523AA54777E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3:05.242" v="825" actId="26606"/>
          <ac:graphicFrameMkLst>
            <pc:docMk/>
            <pc:sldMk cId="1378665621" sldId="257"/>
            <ac:graphicFrameMk id="45" creationId="{87C45955-B8D7-0430-A2A0-4250BFD61F5C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3:25.302" v="827" actId="26606"/>
          <ac:graphicFrameMkLst>
            <pc:docMk/>
            <pc:sldMk cId="1378665621" sldId="257"/>
            <ac:graphicFrameMk id="47" creationId="{AEFC0F7D-97FC-BD8F-BAA0-F73808157CD5}"/>
          </ac:graphicFrameMkLst>
        </pc:graphicFrameChg>
        <pc:graphicFrameChg chg="add del">
          <ac:chgData name="Vladislav Scarevnea" userId="76d279ac-fe6c-4f0f-b8b6-4f0024974d35" providerId="ADAL" clId="{A869845A-13B1-4D04-AC91-5A4DDADDBB11}" dt="2022-08-03T18:23:32.926" v="829" actId="26606"/>
          <ac:graphicFrameMkLst>
            <pc:docMk/>
            <pc:sldMk cId="1378665621" sldId="257"/>
            <ac:graphicFrameMk id="54" creationId="{F93F4B49-6C65-0278-2731-AE1D1DF2F437}"/>
          </ac:graphicFrameMkLst>
        </pc:graphicFrameChg>
        <pc:graphicFrameChg chg="add mod">
          <ac:chgData name="Vladislav Scarevnea" userId="76d279ac-fe6c-4f0f-b8b6-4f0024974d35" providerId="ADAL" clId="{A869845A-13B1-4D04-AC91-5A4DDADDBB11}" dt="2022-08-03T18:23:58.990" v="840" actId="20577"/>
          <ac:graphicFrameMkLst>
            <pc:docMk/>
            <pc:sldMk cId="1378665621" sldId="257"/>
            <ac:graphicFrameMk id="56" creationId="{ABEA7207-83CA-F564-DD75-7CAB3923AB5D}"/>
          </ac:graphicFrameMkLst>
        </pc:graphicFrameChg>
        <pc:picChg chg="add del">
          <ac:chgData name="Vladislav Scarevnea" userId="76d279ac-fe6c-4f0f-b8b6-4f0024974d35" providerId="ADAL" clId="{A869845A-13B1-4D04-AC91-5A4DDADDBB11}" dt="2022-08-03T18:22:37.671" v="811" actId="26606"/>
          <ac:picMkLst>
            <pc:docMk/>
            <pc:sldMk cId="1378665621" sldId="257"/>
            <ac:picMk id="10" creationId="{85F5BD6E-AB48-4A2D-AA03-D787D54FAF0E}"/>
          </ac:picMkLst>
        </pc:picChg>
        <pc:picChg chg="add del">
          <ac:chgData name="Vladislav Scarevnea" userId="76d279ac-fe6c-4f0f-b8b6-4f0024974d35" providerId="ADAL" clId="{A869845A-13B1-4D04-AC91-5A4DDADDBB11}" dt="2022-08-03T18:22:38.613" v="813" actId="26606"/>
          <ac:picMkLst>
            <pc:docMk/>
            <pc:sldMk cId="1378665621" sldId="257"/>
            <ac:picMk id="11" creationId="{62C758D7-9BCC-44AD-98FB-A68CA52677FA}"/>
          </ac:picMkLst>
        </pc:picChg>
        <pc:picChg chg="add del">
          <ac:chgData name="Vladislav Scarevnea" userId="76d279ac-fe6c-4f0f-b8b6-4f0024974d35" providerId="ADAL" clId="{A869845A-13B1-4D04-AC91-5A4DDADDBB11}" dt="2022-08-03T18:22:37.671" v="811" actId="26606"/>
          <ac:picMkLst>
            <pc:docMk/>
            <pc:sldMk cId="1378665621" sldId="257"/>
            <ac:picMk id="12" creationId="{3221115A-B66A-4D35-9D9F-97A91D887F0A}"/>
          </ac:picMkLst>
        </pc:picChg>
        <pc:picChg chg="add del">
          <ac:chgData name="Vladislav Scarevnea" userId="76d279ac-fe6c-4f0f-b8b6-4f0024974d35" providerId="ADAL" clId="{A869845A-13B1-4D04-AC91-5A4DDADDBB11}" dt="2022-08-03T18:22:38.613" v="813" actId="26606"/>
          <ac:picMkLst>
            <pc:docMk/>
            <pc:sldMk cId="1378665621" sldId="257"/>
            <ac:picMk id="15" creationId="{938C8E05-3629-4B19-A965-0C926F9DE4F3}"/>
          </ac:picMkLst>
        </pc:picChg>
        <pc:picChg chg="add del">
          <ac:chgData name="Vladislav Scarevnea" userId="76d279ac-fe6c-4f0f-b8b6-4f0024974d35" providerId="ADAL" clId="{A869845A-13B1-4D04-AC91-5A4DDADDBB11}" dt="2022-08-03T18:22:37.671" v="811" actId="26606"/>
          <ac:picMkLst>
            <pc:docMk/>
            <pc:sldMk cId="1378665621" sldId="257"/>
            <ac:picMk id="16" creationId="{38AB44AF-E52F-46C5-8C2C-8487AC8B1B65}"/>
          </ac:picMkLst>
        </pc:picChg>
        <pc:picChg chg="add del">
          <ac:chgData name="Vladislav Scarevnea" userId="76d279ac-fe6c-4f0f-b8b6-4f0024974d35" providerId="ADAL" clId="{A869845A-13B1-4D04-AC91-5A4DDADDBB11}" dt="2022-08-03T18:22:37.671" v="811" actId="26606"/>
          <ac:picMkLst>
            <pc:docMk/>
            <pc:sldMk cId="1378665621" sldId="257"/>
            <ac:picMk id="20" creationId="{6389DEC8-49B8-4778-BB47-FF48E8C5B6CF}"/>
          </ac:picMkLst>
        </pc:picChg>
        <pc:picChg chg="add del">
          <ac:chgData name="Vladislav Scarevnea" userId="76d279ac-fe6c-4f0f-b8b6-4f0024974d35" providerId="ADAL" clId="{A869845A-13B1-4D04-AC91-5A4DDADDBB11}" dt="2022-08-03T18:22:50.961" v="817" actId="26606"/>
          <ac:picMkLst>
            <pc:docMk/>
            <pc:sldMk cId="1378665621" sldId="257"/>
            <ac:picMk id="23" creationId="{62C758D7-9BCC-44AD-98FB-A68CA52677FA}"/>
          </ac:picMkLst>
        </pc:picChg>
        <pc:picChg chg="add del">
          <ac:chgData name="Vladislav Scarevnea" userId="76d279ac-fe6c-4f0f-b8b6-4f0024974d35" providerId="ADAL" clId="{A869845A-13B1-4D04-AC91-5A4DDADDBB11}" dt="2022-08-03T18:22:50.961" v="817" actId="26606"/>
          <ac:picMkLst>
            <pc:docMk/>
            <pc:sldMk cId="1378665621" sldId="257"/>
            <ac:picMk id="25" creationId="{938C8E05-3629-4B19-A965-0C926F9DE4F3}"/>
          </ac:picMkLst>
        </pc:picChg>
        <pc:picChg chg="add del">
          <ac:chgData name="Vladislav Scarevnea" userId="76d279ac-fe6c-4f0f-b8b6-4f0024974d35" providerId="ADAL" clId="{A869845A-13B1-4D04-AC91-5A4DDADDBB11}" dt="2022-08-03T18:22:53.568" v="819" actId="26606"/>
          <ac:picMkLst>
            <pc:docMk/>
            <pc:sldMk cId="1378665621" sldId="257"/>
            <ac:picMk id="30" creationId="{62C758D7-9BCC-44AD-98FB-A68CA52677FA}"/>
          </ac:picMkLst>
        </pc:picChg>
        <pc:picChg chg="add del">
          <ac:chgData name="Vladislav Scarevnea" userId="76d279ac-fe6c-4f0f-b8b6-4f0024974d35" providerId="ADAL" clId="{A869845A-13B1-4D04-AC91-5A4DDADDBB11}" dt="2022-08-03T18:22:53.568" v="819" actId="26606"/>
          <ac:picMkLst>
            <pc:docMk/>
            <pc:sldMk cId="1378665621" sldId="257"/>
            <ac:picMk id="32" creationId="{938C8E05-3629-4B19-A965-0C926F9DE4F3}"/>
          </ac:picMkLst>
        </pc:picChg>
        <pc:picChg chg="add del">
          <ac:chgData name="Vladislav Scarevnea" userId="76d279ac-fe6c-4f0f-b8b6-4f0024974d35" providerId="ADAL" clId="{A869845A-13B1-4D04-AC91-5A4DDADDBB11}" dt="2022-08-03T18:23:02.766" v="821" actId="26606"/>
          <ac:picMkLst>
            <pc:docMk/>
            <pc:sldMk cId="1378665621" sldId="257"/>
            <ac:picMk id="37" creationId="{5D7C72BA-4476-4E4B-BC37-9A75FD0C5951}"/>
          </ac:picMkLst>
        </pc:picChg>
        <pc:picChg chg="add del">
          <ac:chgData name="Vladislav Scarevnea" userId="76d279ac-fe6c-4f0f-b8b6-4f0024974d35" providerId="ADAL" clId="{A869845A-13B1-4D04-AC91-5A4DDADDBB11}" dt="2022-08-03T18:23:02.766" v="821" actId="26606"/>
          <ac:picMkLst>
            <pc:docMk/>
            <pc:sldMk cId="1378665621" sldId="257"/>
            <ac:picMk id="39" creationId="{3992EB33-38E1-4175-8EE2-9BB8CC159C7B}"/>
          </ac:picMkLst>
        </pc:picChg>
        <pc:picChg chg="add del">
          <ac:chgData name="Vladislav Scarevnea" userId="76d279ac-fe6c-4f0f-b8b6-4f0024974d35" providerId="ADAL" clId="{A869845A-13B1-4D04-AC91-5A4DDADDBB11}" dt="2022-08-03T18:23:32.926" v="829" actId="26606"/>
          <ac:picMkLst>
            <pc:docMk/>
            <pc:sldMk cId="1378665621" sldId="257"/>
            <ac:picMk id="50" creationId="{62C758D7-9BCC-44AD-98FB-A68CA52677FA}"/>
          </ac:picMkLst>
        </pc:picChg>
        <pc:picChg chg="add del">
          <ac:chgData name="Vladislav Scarevnea" userId="76d279ac-fe6c-4f0f-b8b6-4f0024974d35" providerId="ADAL" clId="{A869845A-13B1-4D04-AC91-5A4DDADDBB11}" dt="2022-08-03T18:23:32.926" v="829" actId="26606"/>
          <ac:picMkLst>
            <pc:docMk/>
            <pc:sldMk cId="1378665621" sldId="257"/>
            <ac:picMk id="52" creationId="{938C8E05-3629-4B19-A965-0C926F9DE4F3}"/>
          </ac:picMkLst>
        </pc:picChg>
      </pc:sldChg>
      <pc:sldChg chg="new del">
        <pc:chgData name="Vladislav Scarevnea" userId="76d279ac-fe6c-4f0f-b8b6-4f0024974d35" providerId="ADAL" clId="{A869845A-13B1-4D04-AC91-5A4DDADDBB11}" dt="2022-08-03T18:00:36.353" v="101" actId="680"/>
        <pc:sldMkLst>
          <pc:docMk/>
          <pc:sldMk cId="2092642115" sldId="257"/>
        </pc:sldMkLst>
      </pc:sldChg>
      <pc:sldChg chg="modSp new del">
        <pc:chgData name="Vladislav Scarevnea" userId="76d279ac-fe6c-4f0f-b8b6-4f0024974d35" providerId="ADAL" clId="{A869845A-13B1-4D04-AC91-5A4DDADDBB11}" dt="2022-08-01T16:14:48.834" v="19" actId="680"/>
        <pc:sldMkLst>
          <pc:docMk/>
          <pc:sldMk cId="2706569585" sldId="257"/>
        </pc:sldMkLst>
        <pc:spChg chg="mod">
          <ac:chgData name="Vladislav Scarevnea" userId="76d279ac-fe6c-4f0f-b8b6-4f0024974d35" providerId="ADAL" clId="{A869845A-13B1-4D04-AC91-5A4DDADDBB11}" dt="2022-08-01T16:14:45.424" v="17"/>
          <ac:spMkLst>
            <pc:docMk/>
            <pc:sldMk cId="2706569585" sldId="257"/>
            <ac:spMk id="2" creationId="{DAFEC678-FBE6-3BD5-704E-A228D292F617}"/>
          </ac:spMkLst>
        </pc:spChg>
        <pc:spChg chg="mod">
          <ac:chgData name="Vladislav Scarevnea" userId="76d279ac-fe6c-4f0f-b8b6-4f0024974d35" providerId="ADAL" clId="{A869845A-13B1-4D04-AC91-5A4DDADDBB11}" dt="2022-08-01T16:14:45.424" v="17"/>
          <ac:spMkLst>
            <pc:docMk/>
            <pc:sldMk cId="2706569585" sldId="257"/>
            <ac:spMk id="3" creationId="{050ED29E-81EE-9D27-DB34-937D5E7F69A7}"/>
          </ac:spMkLst>
        </pc:spChg>
      </pc:sldChg>
      <pc:sldChg chg="modSp new del">
        <pc:chgData name="Vladislav Scarevnea" userId="76d279ac-fe6c-4f0f-b8b6-4f0024974d35" providerId="ADAL" clId="{A869845A-13B1-4D04-AC91-5A4DDADDBB11}" dt="2022-08-01T16:14:45.524" v="18" actId="680"/>
        <pc:sldMkLst>
          <pc:docMk/>
          <pc:sldMk cId="52489359" sldId="258"/>
        </pc:sldMkLst>
        <pc:spChg chg="mod">
          <ac:chgData name="Vladislav Scarevnea" userId="76d279ac-fe6c-4f0f-b8b6-4f0024974d35" providerId="ADAL" clId="{A869845A-13B1-4D04-AC91-5A4DDADDBB11}" dt="2022-08-01T16:14:45.424" v="17"/>
          <ac:spMkLst>
            <pc:docMk/>
            <pc:sldMk cId="52489359" sldId="258"/>
            <ac:spMk id="2" creationId="{62970ED0-30F3-4841-96F5-B8EDD4F91035}"/>
          </ac:spMkLst>
        </pc:spChg>
        <pc:spChg chg="mod">
          <ac:chgData name="Vladislav Scarevnea" userId="76d279ac-fe6c-4f0f-b8b6-4f0024974d35" providerId="ADAL" clId="{A869845A-13B1-4D04-AC91-5A4DDADDBB11}" dt="2022-08-01T16:14:45.424" v="17"/>
          <ac:spMkLst>
            <pc:docMk/>
            <pc:sldMk cId="52489359" sldId="258"/>
            <ac:spMk id="3" creationId="{FF099D8D-CBD4-470C-473B-FE08FD351E9F}"/>
          </ac:spMkLst>
        </pc:spChg>
      </pc:sldChg>
      <pc:sldChg chg="modSp new mod">
        <pc:chgData name="Vladislav Scarevnea" userId="76d279ac-fe6c-4f0f-b8b6-4f0024974d35" providerId="ADAL" clId="{A869845A-13B1-4D04-AC91-5A4DDADDBB11}" dt="2022-08-08T19:09:18.889" v="879" actId="20577"/>
        <pc:sldMkLst>
          <pc:docMk/>
          <pc:sldMk cId="826057988" sldId="258"/>
        </pc:sldMkLst>
        <pc:spChg chg="mod">
          <ac:chgData name="Vladislav Scarevnea" userId="76d279ac-fe6c-4f0f-b8b6-4f0024974d35" providerId="ADAL" clId="{A869845A-13B1-4D04-AC91-5A4DDADDBB11}" dt="2022-08-08T19:09:18.889" v="879" actId="20577"/>
          <ac:spMkLst>
            <pc:docMk/>
            <pc:sldMk cId="826057988" sldId="258"/>
            <ac:spMk id="2" creationId="{D63EB1ED-C5AE-31F0-2A60-936E08A94A0D}"/>
          </ac:spMkLst>
        </pc:spChg>
      </pc:sldChg>
      <pc:sldChg chg="new">
        <pc:chgData name="Vladislav Scarevnea" userId="76d279ac-fe6c-4f0f-b8b6-4f0024974d35" providerId="ADAL" clId="{A869845A-13B1-4D04-AC91-5A4DDADDBB11}" dt="2022-08-03T18:04:13.819" v="128" actId="680"/>
        <pc:sldMkLst>
          <pc:docMk/>
          <pc:sldMk cId="1176570281" sldId="259"/>
        </pc:sldMkLst>
      </pc:sldChg>
      <pc:sldChg chg="new">
        <pc:chgData name="Vladislav Scarevnea" userId="76d279ac-fe6c-4f0f-b8b6-4f0024974d35" providerId="ADAL" clId="{A869845A-13B1-4D04-AC91-5A4DDADDBB11}" dt="2022-08-03T18:04:14.121" v="129" actId="680"/>
        <pc:sldMkLst>
          <pc:docMk/>
          <pc:sldMk cId="3839043414" sldId="260"/>
        </pc:sldMkLst>
      </pc:sldChg>
      <pc:sldChg chg="new">
        <pc:chgData name="Vladislav Scarevnea" userId="76d279ac-fe6c-4f0f-b8b6-4f0024974d35" providerId="ADAL" clId="{A869845A-13B1-4D04-AC91-5A4DDADDBB11}" dt="2022-08-03T18:04:14.494" v="130" actId="680"/>
        <pc:sldMkLst>
          <pc:docMk/>
          <pc:sldMk cId="2684344887" sldId="261"/>
        </pc:sldMkLst>
      </pc:sldChg>
      <pc:sldChg chg="new">
        <pc:chgData name="Vladislav Scarevnea" userId="76d279ac-fe6c-4f0f-b8b6-4f0024974d35" providerId="ADAL" clId="{A869845A-13B1-4D04-AC91-5A4DDADDBB11}" dt="2022-08-03T18:04:14.518" v="131" actId="680"/>
        <pc:sldMkLst>
          <pc:docMk/>
          <pc:sldMk cId="3823753971" sldId="262"/>
        </pc:sldMkLst>
      </pc:sldChg>
      <pc:sldChg chg="addSp delSp modSp new mod setBg setClrOvrMap">
        <pc:chgData name="Vladislav Scarevnea" userId="76d279ac-fe6c-4f0f-b8b6-4f0024974d35" providerId="ADAL" clId="{A869845A-13B1-4D04-AC91-5A4DDADDBB11}" dt="2022-08-09T14:04:49.889" v="1761" actId="20577"/>
        <pc:sldMkLst>
          <pc:docMk/>
          <pc:sldMk cId="1255841894" sldId="263"/>
        </pc:sldMkLst>
        <pc:spChg chg="mod">
          <ac:chgData name="Vladislav Scarevnea" userId="76d279ac-fe6c-4f0f-b8b6-4f0024974d35" providerId="ADAL" clId="{A869845A-13B1-4D04-AC91-5A4DDADDBB11}" dt="2022-08-09T13:57:27.089" v="1682" actId="26606"/>
          <ac:spMkLst>
            <pc:docMk/>
            <pc:sldMk cId="1255841894" sldId="263"/>
            <ac:spMk id="2" creationId="{7E59F78E-3915-BD55-DC64-98BDBC49C1B4}"/>
          </ac:spMkLst>
        </pc:spChg>
        <pc:spChg chg="mod">
          <ac:chgData name="Vladislav Scarevnea" userId="76d279ac-fe6c-4f0f-b8b6-4f0024974d35" providerId="ADAL" clId="{A869845A-13B1-4D04-AC91-5A4DDADDBB11}" dt="2022-08-09T14:04:49.889" v="1761" actId="20577"/>
          <ac:spMkLst>
            <pc:docMk/>
            <pc:sldMk cId="1255841894" sldId="263"/>
            <ac:spMk id="3" creationId="{7968DFB4-A334-D4FB-0538-B46058B00420}"/>
          </ac:spMkLst>
        </pc:spChg>
        <pc:spChg chg="add mod">
          <ac:chgData name="Vladislav Scarevnea" userId="76d279ac-fe6c-4f0f-b8b6-4f0024974d35" providerId="ADAL" clId="{A869845A-13B1-4D04-AC91-5A4DDADDBB11}" dt="2022-08-09T13:59:08.530" v="1728" actId="1076"/>
          <ac:spMkLst>
            <pc:docMk/>
            <pc:sldMk cId="1255841894" sldId="263"/>
            <ac:spMk id="6" creationId="{DCB75F59-B64F-F2A7-F018-E8F585EB5303}"/>
          </ac:spMkLst>
        </pc:spChg>
        <pc:spChg chg="add del">
          <ac:chgData name="Vladislav Scarevnea" userId="76d279ac-fe6c-4f0f-b8b6-4f0024974d35" providerId="ADAL" clId="{A869845A-13B1-4D04-AC91-5A4DDADDBB11}" dt="2022-08-09T13:56:38.875" v="1676" actId="26606"/>
          <ac:spMkLst>
            <pc:docMk/>
            <pc:sldMk cId="1255841894" sldId="263"/>
            <ac:spMk id="14" creationId="{9DD3589A-DB65-424B-ACF1-5C8155F1C3A8}"/>
          </ac:spMkLst>
        </pc:spChg>
        <pc:spChg chg="add del">
          <ac:chgData name="Vladislav Scarevnea" userId="76d279ac-fe6c-4f0f-b8b6-4f0024974d35" providerId="ADAL" clId="{A869845A-13B1-4D04-AC91-5A4DDADDBB11}" dt="2022-08-09T13:56:38.875" v="1676" actId="26606"/>
          <ac:spMkLst>
            <pc:docMk/>
            <pc:sldMk cId="1255841894" sldId="263"/>
            <ac:spMk id="16" creationId="{9F784D76-D302-4160-A2D4-C2F4AB76D478}"/>
          </ac:spMkLst>
        </pc:spChg>
        <pc:spChg chg="add del">
          <ac:chgData name="Vladislav Scarevnea" userId="76d279ac-fe6c-4f0f-b8b6-4f0024974d35" providerId="ADAL" clId="{A869845A-13B1-4D04-AC91-5A4DDADDBB11}" dt="2022-08-09T13:56:38.875" v="1676" actId="26606"/>
          <ac:spMkLst>
            <pc:docMk/>
            <pc:sldMk cId="1255841894" sldId="263"/>
            <ac:spMk id="20" creationId="{2B57E7D2-A94B-4A8D-B58F-D3E30C2353DE}"/>
          </ac:spMkLst>
        </pc:spChg>
        <pc:spChg chg="add del">
          <ac:chgData name="Vladislav Scarevnea" userId="76d279ac-fe6c-4f0f-b8b6-4f0024974d35" providerId="ADAL" clId="{A869845A-13B1-4D04-AC91-5A4DDADDBB11}" dt="2022-08-09T13:57:27.089" v="1682" actId="26606"/>
          <ac:spMkLst>
            <pc:docMk/>
            <pc:sldMk cId="1255841894" sldId="263"/>
            <ac:spMk id="22" creationId="{3FECAD23-900F-4F1B-A441-6A68749F88D4}"/>
          </ac:spMkLst>
        </pc:spChg>
        <pc:spChg chg="add del">
          <ac:chgData name="Vladislav Scarevnea" userId="76d279ac-fe6c-4f0f-b8b6-4f0024974d35" providerId="ADAL" clId="{A869845A-13B1-4D04-AC91-5A4DDADDBB11}" dt="2022-08-09T13:57:27.089" v="1682" actId="26606"/>
          <ac:spMkLst>
            <pc:docMk/>
            <pc:sldMk cId="1255841894" sldId="263"/>
            <ac:spMk id="24" creationId="{8A233090-6C39-4F59-8A0F-86F011A7EEEB}"/>
          </ac:spMkLst>
        </pc:spChg>
        <pc:spChg chg="add del">
          <ac:chgData name="Vladislav Scarevnea" userId="76d279ac-fe6c-4f0f-b8b6-4f0024974d35" providerId="ADAL" clId="{A869845A-13B1-4D04-AC91-5A4DDADDBB11}" dt="2022-08-09T13:57:27.089" v="1682" actId="26606"/>
          <ac:spMkLst>
            <pc:docMk/>
            <pc:sldMk cId="1255841894" sldId="263"/>
            <ac:spMk id="25" creationId="{484DCAA0-4BF1-4FB9-97BA-D6BA630419A0}"/>
          </ac:spMkLst>
        </pc:spChg>
        <pc:spChg chg="add del">
          <ac:chgData name="Vladislav Scarevnea" userId="76d279ac-fe6c-4f0f-b8b6-4f0024974d35" providerId="ADAL" clId="{A869845A-13B1-4D04-AC91-5A4DDADDBB11}" dt="2022-08-09T13:57:27.089" v="1682" actId="26606"/>
          <ac:spMkLst>
            <pc:docMk/>
            <pc:sldMk cId="1255841894" sldId="263"/>
            <ac:spMk id="35" creationId="{9DD3589A-DB65-424B-ACF1-5C8155F1C3A8}"/>
          </ac:spMkLst>
        </pc:spChg>
        <pc:spChg chg="add del">
          <ac:chgData name="Vladislav Scarevnea" userId="76d279ac-fe6c-4f0f-b8b6-4f0024974d35" providerId="ADAL" clId="{A869845A-13B1-4D04-AC91-5A4DDADDBB11}" dt="2022-08-09T13:57:27.089" v="1682" actId="26606"/>
          <ac:spMkLst>
            <pc:docMk/>
            <pc:sldMk cId="1255841894" sldId="263"/>
            <ac:spMk id="37" creationId="{9F784D76-D302-4160-A2D4-C2F4AB76D478}"/>
          </ac:spMkLst>
        </pc:spChg>
        <pc:spChg chg="add del">
          <ac:chgData name="Vladislav Scarevnea" userId="76d279ac-fe6c-4f0f-b8b6-4f0024974d35" providerId="ADAL" clId="{A869845A-13B1-4D04-AC91-5A4DDADDBB11}" dt="2022-08-09T13:57:27.089" v="1682" actId="26606"/>
          <ac:spMkLst>
            <pc:docMk/>
            <pc:sldMk cId="1255841894" sldId="263"/>
            <ac:spMk id="41" creationId="{2B57E7D2-A94B-4A8D-B58F-D3E30C2353DE}"/>
          </ac:spMkLst>
        </pc:spChg>
        <pc:picChg chg="add mod">
          <ac:chgData name="Vladislav Scarevnea" userId="76d279ac-fe6c-4f0f-b8b6-4f0024974d35" providerId="ADAL" clId="{A869845A-13B1-4D04-AC91-5A4DDADDBB11}" dt="2022-08-09T13:57:27.089" v="1682" actId="26606"/>
          <ac:picMkLst>
            <pc:docMk/>
            <pc:sldMk cId="1255841894" sldId="263"/>
            <ac:picMk id="5" creationId="{29A485C6-0C15-6DD5-A985-F77DDDC1BC2B}"/>
          </ac:picMkLst>
        </pc:picChg>
        <pc:picChg chg="add del">
          <ac:chgData name="Vladislav Scarevnea" userId="76d279ac-fe6c-4f0f-b8b6-4f0024974d35" providerId="ADAL" clId="{A869845A-13B1-4D04-AC91-5A4DDADDBB11}" dt="2022-08-09T13:56:38.875" v="1676" actId="26606"/>
          <ac:picMkLst>
            <pc:docMk/>
            <pc:sldMk cId="1255841894" sldId="263"/>
            <ac:picMk id="10" creationId="{D8DF5C3E-BDAB-40E6-A40B-8C05D8CD3F52}"/>
          </ac:picMkLst>
        </pc:picChg>
        <pc:picChg chg="add del">
          <ac:chgData name="Vladislav Scarevnea" userId="76d279ac-fe6c-4f0f-b8b6-4f0024974d35" providerId="ADAL" clId="{A869845A-13B1-4D04-AC91-5A4DDADDBB11}" dt="2022-08-09T13:56:38.875" v="1676" actId="26606"/>
          <ac:picMkLst>
            <pc:docMk/>
            <pc:sldMk cId="1255841894" sldId="263"/>
            <ac:picMk id="12" creationId="{9D90C31A-86E3-472B-B929-496667598EFF}"/>
          </ac:picMkLst>
        </pc:picChg>
        <pc:picChg chg="add del">
          <ac:chgData name="Vladislav Scarevnea" userId="76d279ac-fe6c-4f0f-b8b6-4f0024974d35" providerId="ADAL" clId="{A869845A-13B1-4D04-AC91-5A4DDADDBB11}" dt="2022-08-09T13:56:38.875" v="1676" actId="26606"/>
          <ac:picMkLst>
            <pc:docMk/>
            <pc:sldMk cId="1255841894" sldId="263"/>
            <ac:picMk id="18" creationId="{608D9710-1A5F-4D24-B654-F2081DE6014C}"/>
          </ac:picMkLst>
        </pc:picChg>
        <pc:picChg chg="add del">
          <ac:chgData name="Vladislav Scarevnea" userId="76d279ac-fe6c-4f0f-b8b6-4f0024974d35" providerId="ADAL" clId="{A869845A-13B1-4D04-AC91-5A4DDADDBB11}" dt="2022-08-09T13:57:27.089" v="1682" actId="26606"/>
          <ac:picMkLst>
            <pc:docMk/>
            <pc:sldMk cId="1255841894" sldId="263"/>
            <ac:picMk id="23" creationId="{57943801-CAEC-4F98-9332-2A4D9128463E}"/>
          </ac:picMkLst>
        </pc:picChg>
        <pc:picChg chg="add del">
          <ac:chgData name="Vladislav Scarevnea" userId="76d279ac-fe6c-4f0f-b8b6-4f0024974d35" providerId="ADAL" clId="{A869845A-13B1-4D04-AC91-5A4DDADDBB11}" dt="2022-08-09T13:57:27.089" v="1682" actId="26606"/>
          <ac:picMkLst>
            <pc:docMk/>
            <pc:sldMk cId="1255841894" sldId="263"/>
            <ac:picMk id="26" creationId="{9BC2FEA5-B399-458A-8393-E06CE40DB89C}"/>
          </ac:picMkLst>
        </pc:picChg>
        <pc:picChg chg="add del">
          <ac:chgData name="Vladislav Scarevnea" userId="76d279ac-fe6c-4f0f-b8b6-4f0024974d35" providerId="ADAL" clId="{A869845A-13B1-4D04-AC91-5A4DDADDBB11}" dt="2022-08-09T13:57:27.089" v="1682" actId="26606"/>
          <ac:picMkLst>
            <pc:docMk/>
            <pc:sldMk cId="1255841894" sldId="263"/>
            <ac:picMk id="31" creationId="{D8DF5C3E-BDAB-40E6-A40B-8C05D8CD3F52}"/>
          </ac:picMkLst>
        </pc:picChg>
        <pc:picChg chg="add del">
          <ac:chgData name="Vladislav Scarevnea" userId="76d279ac-fe6c-4f0f-b8b6-4f0024974d35" providerId="ADAL" clId="{A869845A-13B1-4D04-AC91-5A4DDADDBB11}" dt="2022-08-09T13:57:27.089" v="1682" actId="26606"/>
          <ac:picMkLst>
            <pc:docMk/>
            <pc:sldMk cId="1255841894" sldId="263"/>
            <ac:picMk id="33" creationId="{9D90C31A-86E3-472B-B929-496667598EFF}"/>
          </ac:picMkLst>
        </pc:picChg>
        <pc:picChg chg="add del">
          <ac:chgData name="Vladislav Scarevnea" userId="76d279ac-fe6c-4f0f-b8b6-4f0024974d35" providerId="ADAL" clId="{A869845A-13B1-4D04-AC91-5A4DDADDBB11}" dt="2022-08-09T13:57:27.089" v="1682" actId="26606"/>
          <ac:picMkLst>
            <pc:docMk/>
            <pc:sldMk cId="1255841894" sldId="263"/>
            <ac:picMk id="39" creationId="{608D9710-1A5F-4D24-B654-F2081DE6014C}"/>
          </ac:picMkLst>
        </pc:picChg>
      </pc:sldChg>
      <pc:sldChg chg="addSp modSp new mod">
        <pc:chgData name="Vladislav Scarevnea" userId="76d279ac-fe6c-4f0f-b8b6-4f0024974d35" providerId="ADAL" clId="{A869845A-13B1-4D04-AC91-5A4DDADDBB11}" dt="2022-08-09T14:20:26.642" v="2424" actId="122"/>
        <pc:sldMkLst>
          <pc:docMk/>
          <pc:sldMk cId="3269573158" sldId="264"/>
        </pc:sldMkLst>
        <pc:spChg chg="mod">
          <ac:chgData name="Vladislav Scarevnea" userId="76d279ac-fe6c-4f0f-b8b6-4f0024974d35" providerId="ADAL" clId="{A869845A-13B1-4D04-AC91-5A4DDADDBB11}" dt="2022-08-09T14:00:03.262" v="1749" actId="20577"/>
          <ac:spMkLst>
            <pc:docMk/>
            <pc:sldMk cId="3269573158" sldId="264"/>
            <ac:spMk id="2" creationId="{39DE7326-97F1-883C-8BBF-50B76D2DE8B3}"/>
          </ac:spMkLst>
        </pc:spChg>
        <pc:spChg chg="mod">
          <ac:chgData name="Vladislav Scarevnea" userId="76d279ac-fe6c-4f0f-b8b6-4f0024974d35" providerId="ADAL" clId="{A869845A-13B1-4D04-AC91-5A4DDADDBB11}" dt="2022-08-09T14:16:24.501" v="2255" actId="20577"/>
          <ac:spMkLst>
            <pc:docMk/>
            <pc:sldMk cId="3269573158" sldId="264"/>
            <ac:spMk id="3" creationId="{AB83F80E-CA62-E118-92A3-F0FC471E204B}"/>
          </ac:spMkLst>
        </pc:spChg>
        <pc:graphicFrameChg chg="add mod modGraphic">
          <ac:chgData name="Vladislav Scarevnea" userId="76d279ac-fe6c-4f0f-b8b6-4f0024974d35" providerId="ADAL" clId="{A869845A-13B1-4D04-AC91-5A4DDADDBB11}" dt="2022-08-09T14:20:26.642" v="2424" actId="122"/>
          <ac:graphicFrameMkLst>
            <pc:docMk/>
            <pc:sldMk cId="3269573158" sldId="264"/>
            <ac:graphicFrameMk id="4" creationId="{05CA2E5D-C4D1-05E4-B6BA-24D3E730EA58}"/>
          </ac:graphicFrameMkLst>
        </pc:graphicFrameChg>
      </pc:sldChg>
      <pc:sldChg chg="modSp new mod">
        <pc:chgData name="Vladislav Scarevnea" userId="76d279ac-fe6c-4f0f-b8b6-4f0024974d35" providerId="ADAL" clId="{A869845A-13B1-4D04-AC91-5A4DDADDBB11}" dt="2022-08-09T11:40:02.431" v="1083" actId="20577"/>
        <pc:sldMkLst>
          <pc:docMk/>
          <pc:sldMk cId="3386094855" sldId="265"/>
        </pc:sldMkLst>
        <pc:spChg chg="mod">
          <ac:chgData name="Vladislav Scarevnea" userId="76d279ac-fe6c-4f0f-b8b6-4f0024974d35" providerId="ADAL" clId="{A869845A-13B1-4D04-AC91-5A4DDADDBB11}" dt="2022-08-09T11:40:02.431" v="1083" actId="20577"/>
          <ac:spMkLst>
            <pc:docMk/>
            <pc:sldMk cId="3386094855" sldId="265"/>
            <ac:spMk id="2" creationId="{0AB9B46C-DBC3-7B26-C77E-B271BBB94B16}"/>
          </ac:spMkLst>
        </pc:spChg>
      </pc:sldChg>
      <pc:sldChg chg="modSp new mod">
        <pc:chgData name="Vladislav Scarevnea" userId="76d279ac-fe6c-4f0f-b8b6-4f0024974d35" providerId="ADAL" clId="{A869845A-13B1-4D04-AC91-5A4DDADDBB11}" dt="2022-08-09T11:39:49.972" v="1067" actId="20577"/>
        <pc:sldMkLst>
          <pc:docMk/>
          <pc:sldMk cId="91970973" sldId="266"/>
        </pc:sldMkLst>
        <pc:spChg chg="mod">
          <ac:chgData name="Vladislav Scarevnea" userId="76d279ac-fe6c-4f0f-b8b6-4f0024974d35" providerId="ADAL" clId="{A869845A-13B1-4D04-AC91-5A4DDADDBB11}" dt="2022-08-09T11:39:49.972" v="1067" actId="20577"/>
          <ac:spMkLst>
            <pc:docMk/>
            <pc:sldMk cId="91970973" sldId="266"/>
            <ac:spMk id="2" creationId="{28FF9737-413D-735F-1E6A-1640EB689D0A}"/>
          </ac:spMkLst>
        </pc:spChg>
      </pc:sldChg>
      <pc:sldChg chg="new">
        <pc:chgData name="Vladislav Scarevnea" userId="76d279ac-fe6c-4f0f-b8b6-4f0024974d35" providerId="ADAL" clId="{A869845A-13B1-4D04-AC91-5A4DDADDBB11}" dt="2022-08-03T18:04:15.083" v="136" actId="680"/>
        <pc:sldMkLst>
          <pc:docMk/>
          <pc:sldMk cId="3627528239" sldId="267"/>
        </pc:sldMkLst>
      </pc:sldChg>
      <pc:sldChg chg="new">
        <pc:chgData name="Vladislav Scarevnea" userId="76d279ac-fe6c-4f0f-b8b6-4f0024974d35" providerId="ADAL" clId="{A869845A-13B1-4D04-AC91-5A4DDADDBB11}" dt="2022-08-03T18:04:18.964" v="137" actId="680"/>
        <pc:sldMkLst>
          <pc:docMk/>
          <pc:sldMk cId="1837245395" sldId="268"/>
        </pc:sldMkLst>
      </pc:sldChg>
      <pc:sldChg chg="new">
        <pc:chgData name="Vladislav Scarevnea" userId="76d279ac-fe6c-4f0f-b8b6-4f0024974d35" providerId="ADAL" clId="{A869845A-13B1-4D04-AC91-5A4DDADDBB11}" dt="2022-08-03T18:04:19.158" v="138" actId="680"/>
        <pc:sldMkLst>
          <pc:docMk/>
          <pc:sldMk cId="4074322724" sldId="269"/>
        </pc:sldMkLst>
      </pc:sldChg>
      <pc:sldChg chg="new">
        <pc:chgData name="Vladislav Scarevnea" userId="76d279ac-fe6c-4f0f-b8b6-4f0024974d35" providerId="ADAL" clId="{A869845A-13B1-4D04-AC91-5A4DDADDBB11}" dt="2022-08-03T18:04:19.517" v="139" actId="680"/>
        <pc:sldMkLst>
          <pc:docMk/>
          <pc:sldMk cId="4202651786" sldId="270"/>
        </pc:sldMkLst>
      </pc:sldChg>
      <pc:sldChg chg="new">
        <pc:chgData name="Vladislav Scarevnea" userId="76d279ac-fe6c-4f0f-b8b6-4f0024974d35" providerId="ADAL" clId="{A869845A-13B1-4D04-AC91-5A4DDADDBB11}" dt="2022-08-03T18:04:19.816" v="140" actId="680"/>
        <pc:sldMkLst>
          <pc:docMk/>
          <pc:sldMk cId="4013760813" sldId="271"/>
        </pc:sldMkLst>
      </pc:sldChg>
      <pc:sldChg chg="new">
        <pc:chgData name="Vladislav Scarevnea" userId="76d279ac-fe6c-4f0f-b8b6-4f0024974d35" providerId="ADAL" clId="{A869845A-13B1-4D04-AC91-5A4DDADDBB11}" dt="2022-08-03T18:04:20.004" v="141" actId="680"/>
        <pc:sldMkLst>
          <pc:docMk/>
          <pc:sldMk cId="3432221862" sldId="272"/>
        </pc:sldMkLst>
      </pc:sldChg>
      <pc:sldChg chg="addSp delSp modSp new mod">
        <pc:chgData name="Vladislav Scarevnea" userId="76d279ac-fe6c-4f0f-b8b6-4f0024974d35" providerId="ADAL" clId="{A869845A-13B1-4D04-AC91-5A4DDADDBB11}" dt="2022-08-03T18:20:50.801" v="655" actId="20577"/>
        <pc:sldMkLst>
          <pc:docMk/>
          <pc:sldMk cId="706530859" sldId="273"/>
        </pc:sldMkLst>
        <pc:spChg chg="mod">
          <ac:chgData name="Vladislav Scarevnea" userId="76d279ac-fe6c-4f0f-b8b6-4f0024974d35" providerId="ADAL" clId="{A869845A-13B1-4D04-AC91-5A4DDADDBB11}" dt="2022-08-03T18:08:03.135" v="302" actId="20577"/>
          <ac:spMkLst>
            <pc:docMk/>
            <pc:sldMk cId="706530859" sldId="273"/>
            <ac:spMk id="2" creationId="{7F4562BD-269C-3F87-684D-B42302518648}"/>
          </ac:spMkLst>
        </pc:spChg>
        <pc:spChg chg="del">
          <ac:chgData name="Vladislav Scarevnea" userId="76d279ac-fe6c-4f0f-b8b6-4f0024974d35" providerId="ADAL" clId="{A869845A-13B1-4D04-AC91-5A4DDADDBB11}" dt="2022-08-03T18:09:17.171" v="303" actId="3680"/>
          <ac:spMkLst>
            <pc:docMk/>
            <pc:sldMk cId="706530859" sldId="273"/>
            <ac:spMk id="3" creationId="{D547405A-FC12-1A99-45AE-91CE8805C92E}"/>
          </ac:spMkLst>
        </pc:spChg>
        <pc:graphicFrameChg chg="add mod ord modGraphic">
          <ac:chgData name="Vladislav Scarevnea" userId="76d279ac-fe6c-4f0f-b8b6-4f0024974d35" providerId="ADAL" clId="{A869845A-13B1-4D04-AC91-5A4DDADDBB11}" dt="2022-08-03T18:20:50.801" v="655" actId="20577"/>
          <ac:graphicFrameMkLst>
            <pc:docMk/>
            <pc:sldMk cId="706530859" sldId="273"/>
            <ac:graphicFrameMk id="4" creationId="{D1BF323F-5322-9902-79B7-836FA9F0128F}"/>
          </ac:graphicFrameMkLst>
        </pc:graphicFrameChg>
      </pc:sldChg>
      <pc:sldMasterChg chg="del delSldLayout">
        <pc:chgData name="Vladislav Scarevnea" userId="76d279ac-fe6c-4f0f-b8b6-4f0024974d35" providerId="ADAL" clId="{A869845A-13B1-4D04-AC91-5A4DDADDBB11}" dt="2022-08-01T16:15:08.956" v="23" actId="26606"/>
        <pc:sldMasterMkLst>
          <pc:docMk/>
          <pc:sldMasterMk cId="4211990072" sldId="2147483660"/>
        </pc:sldMasterMkLst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212048419" sldId="2147483661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2276298401" sldId="2147483662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2243473956" sldId="2147483663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2874666019" sldId="2147483664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198423904" sldId="2147483665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3436565924" sldId="2147483666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1196233253" sldId="2147483667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184085542" sldId="2147483668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2682073558" sldId="2147483669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1120882952" sldId="2147483670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1524798842" sldId="2147483671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1311686491" sldId="2147483672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200647577" sldId="2147483673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3565770659" sldId="2147483674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3434054626" sldId="2147483675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295547365" sldId="2147483676"/>
          </pc:sldLayoutMkLst>
        </pc:sldLayoutChg>
        <pc:sldLayoutChg chg="del">
          <pc:chgData name="Vladislav Scarevnea" userId="76d279ac-fe6c-4f0f-b8b6-4f0024974d35" providerId="ADAL" clId="{A869845A-13B1-4D04-AC91-5A4DDADDBB11}" dt="2022-08-01T16:15:08.956" v="23" actId="26606"/>
          <pc:sldLayoutMkLst>
            <pc:docMk/>
            <pc:sldMasterMk cId="4211990072" sldId="2147483660"/>
            <pc:sldLayoutMk cId="1504795120" sldId="2147483677"/>
          </pc:sldLayoutMkLst>
        </pc:sldLayoutChg>
      </pc:sldMasterChg>
      <pc:sldMasterChg chg="add del replId addSldLayout delSldLayout">
        <pc:chgData name="Vladislav Scarevnea" userId="76d279ac-fe6c-4f0f-b8b6-4f0024974d35" providerId="ADAL" clId="{A869845A-13B1-4D04-AC91-5A4DDADDBB11}" dt="2022-08-01T16:17:33.649" v="67" actId="26606"/>
        <pc:sldMasterMkLst>
          <pc:docMk/>
          <pc:sldMasterMk cId="751112331" sldId="2147483678"/>
        </pc:sldMasterMkLst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4162717785" sldId="2147483679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3181052718" sldId="2147483680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1276241932" sldId="2147483681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2070103240" sldId="2147483682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359198269" sldId="2147483683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2092804735" sldId="2147483684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978821181" sldId="2147483685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2725135026" sldId="2147483686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3674879983" sldId="2147483687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3372337491" sldId="2147483688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751112331" sldId="2147483678"/>
            <pc:sldLayoutMk cId="4069477531" sldId="2147483689"/>
          </pc:sldLayoutMkLst>
        </pc:sldLayoutChg>
      </pc:sldMasterChg>
      <pc:sldMasterChg chg="add del addSldLayout delSldLayout">
        <pc:chgData name="Vladislav Scarevnea" userId="76d279ac-fe6c-4f0f-b8b6-4f0024974d35" providerId="ADAL" clId="{A869845A-13B1-4D04-AC91-5A4DDADDBB11}" dt="2022-08-01T16:17:33.649" v="67" actId="26606"/>
        <pc:sldMasterMkLst>
          <pc:docMk/>
          <pc:sldMasterMk cId="341982381" sldId="2147483690"/>
        </pc:sldMasterMkLst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3869183346" sldId="2147483691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1200100006" sldId="2147483692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736811653" sldId="2147483693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2727805563" sldId="2147483694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2951572980" sldId="2147483695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3543284658" sldId="2147483696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1078957585" sldId="2147483697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1355750526" sldId="2147483698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1466603167" sldId="2147483699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2751549134" sldId="2147483700"/>
          </pc:sldLayoutMkLst>
        </pc:sldLayoutChg>
        <pc:sldLayoutChg chg="add del">
          <pc:chgData name="Vladislav Scarevnea" userId="76d279ac-fe6c-4f0f-b8b6-4f0024974d35" providerId="ADAL" clId="{A869845A-13B1-4D04-AC91-5A4DDADDBB11}" dt="2022-08-01T16:17:33.649" v="67" actId="26606"/>
          <pc:sldLayoutMkLst>
            <pc:docMk/>
            <pc:sldMasterMk cId="341982381" sldId="2147483690"/>
            <pc:sldLayoutMk cId="3201312184" sldId="2147483701"/>
          </pc:sldLayoutMkLst>
        </pc:sldLayoutChg>
      </pc:sldMasterChg>
      <pc:sldMasterChg chg="add del addSldLayout delSldLayout">
        <pc:chgData name="Vladislav Scarevnea" userId="76d279ac-fe6c-4f0f-b8b6-4f0024974d35" providerId="ADAL" clId="{A869845A-13B1-4D04-AC91-5A4DDADDBB11}" dt="2022-08-03T18:00:36.995" v="102" actId="26606"/>
        <pc:sldMasterMkLst>
          <pc:docMk/>
          <pc:sldMasterMk cId="3014424170" sldId="2147483720"/>
        </pc:sldMasterMkLst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1572988187" sldId="2147483721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2211529480" sldId="2147483722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2585718503" sldId="2147483723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2129915788" sldId="2147483724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1496806972" sldId="2147483725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3536181931" sldId="2147483726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1009098591" sldId="2147483727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3942729162" sldId="2147483728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1564896691" sldId="2147483729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949157096" sldId="2147483730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1746196894" sldId="2147483731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2926919557" sldId="2147483732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3810078426" sldId="2147483733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254272712" sldId="2147483734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2097604796" sldId="2147483735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1410972083" sldId="2147483736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014424170" sldId="2147483720"/>
            <pc:sldLayoutMk cId="3672843338" sldId="2147483737"/>
          </pc:sldLayoutMkLst>
        </pc:sldLayoutChg>
      </pc:sldMasterChg>
      <pc:sldMasterChg chg="add del addSldLayout delSldLayout">
        <pc:chgData name="Vladislav Scarevnea" userId="76d279ac-fe6c-4f0f-b8b6-4f0024974d35" providerId="ADAL" clId="{A869845A-13B1-4D04-AC91-5A4DDADDBB11}" dt="2022-08-03T18:00:36.995" v="102" actId="26606"/>
        <pc:sldMasterMkLst>
          <pc:docMk/>
          <pc:sldMasterMk cId="3383891194" sldId="2147483745"/>
        </pc:sldMasterMkLst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2622190730" sldId="2147483738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771052415" sldId="2147483739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2889662554" sldId="2147483740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2667720920" sldId="2147483741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377311135" sldId="2147483742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564098011" sldId="2147483743"/>
          </pc:sldLayoutMkLst>
        </pc:sldLayoutChg>
        <pc:sldLayoutChg chg="add del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2864704201" sldId="2147483744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1405287645" sldId="2147483746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2800538012" sldId="2147483747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4060338620" sldId="2147483748"/>
          </pc:sldLayoutMkLst>
        </pc:sldLayoutChg>
        <pc:sldLayoutChg chg="add del replId">
          <pc:chgData name="Vladislav Scarevnea" userId="76d279ac-fe6c-4f0f-b8b6-4f0024974d35" providerId="ADAL" clId="{A869845A-13B1-4D04-AC91-5A4DDADDBB11}" dt="2022-08-03T18:00:36.995" v="102" actId="26606"/>
          <pc:sldLayoutMkLst>
            <pc:docMk/>
            <pc:sldMasterMk cId="3383891194" sldId="2147483745"/>
            <pc:sldLayoutMk cId="3746645720" sldId="2147483749"/>
          </pc:sldLayoutMkLst>
        </pc:sldLayoutChg>
      </pc:sldMasterChg>
    </pc:docChg>
  </pc:docChgLst>
  <pc:docChgLst>
    <pc:chgData name="Gabriela Tertiuc (2125134)" userId="S::2125134@student.uwtsd.ac.uk::c22c362c-868b-424f-aab2-e184cef910de" providerId="AD" clId="Web-{789AF6A1-9D39-F8FC-CA5F-7C14B19726B7}"/>
    <pc:docChg chg="modSld sldOrd">
      <pc:chgData name="Gabriela Tertiuc (2125134)" userId="S::2125134@student.uwtsd.ac.uk::c22c362c-868b-424f-aab2-e184cef910de" providerId="AD" clId="Web-{789AF6A1-9D39-F8FC-CA5F-7C14B19726B7}" dt="2022-08-17T14:47:15.235" v="338"/>
      <pc:docMkLst>
        <pc:docMk/>
      </pc:docMkLst>
      <pc:sldChg chg="addSp delSp modSp">
        <pc:chgData name="Gabriela Tertiuc (2125134)" userId="S::2125134@student.uwtsd.ac.uk::c22c362c-868b-424f-aab2-e184cef910de" providerId="AD" clId="Web-{789AF6A1-9D39-F8FC-CA5F-7C14B19726B7}" dt="2022-08-17T14:46:47.203" v="335"/>
        <pc:sldMkLst>
          <pc:docMk/>
          <pc:sldMk cId="826057988" sldId="258"/>
        </pc:sldMkLst>
        <pc:spChg chg="mod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2" creationId="{D63EB1ED-C5AE-31F0-2A60-936E08A94A0D}"/>
          </ac:spMkLst>
        </pc:spChg>
        <pc:spChg chg="add del mod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3" creationId="{4D829A66-D859-3B26-5541-EA8E7F9FD248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18" creationId="{E4055289-E0C6-4BD3-83C1-D3C3059323A2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19" creationId="{932BC668-4D51-4090-89E3-5613B832E4F8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20" creationId="{3D0E302E-D9CD-4301-A67C-2F0F43791D81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22" creationId="{35174CBE-3C8C-4936-BADC-26BFB4F07FA9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30" creationId="{3D0E302E-D9CD-4301-A67C-2F0F43791D81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19:08.459" v="264"/>
          <ac:spMkLst>
            <pc:docMk/>
            <pc:sldMk cId="826057988" sldId="258"/>
            <ac:spMk id="33" creationId="{4D829A66-D859-3B26-5541-EA8E7F9FD248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19:12.834" v="266"/>
          <ac:spMkLst>
            <pc:docMk/>
            <pc:sldMk cId="826057988" sldId="258"/>
            <ac:spMk id="35" creationId="{4D829A66-D859-3B26-5541-EA8E7F9FD248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37" creationId="{E4055289-E0C6-4BD3-83C1-D3C3059323A2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38" creationId="{932BC668-4D51-4090-89E3-5613B832E4F8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19:12.834" v="267"/>
          <ac:spMkLst>
            <pc:docMk/>
            <pc:sldMk cId="826057988" sldId="258"/>
            <ac:spMk id="40" creationId="{35174CBE-3C8C-4936-BADC-26BFB4F07FA9}"/>
          </ac:spMkLst>
        </pc:spChg>
        <pc:spChg chg="add del mod">
          <ac:chgData name="Gabriela Tertiuc (2125134)" userId="S::2125134@student.uwtsd.ac.uk::c22c362c-868b-424f-aab2-e184cef910de" providerId="AD" clId="Web-{789AF6A1-9D39-F8FC-CA5F-7C14B19726B7}" dt="2022-08-17T14:46:47.203" v="335"/>
          <ac:spMkLst>
            <pc:docMk/>
            <pc:sldMk cId="826057988" sldId="258"/>
            <ac:spMk id="41" creationId="{4D829A66-D859-3B26-5541-EA8E7F9FD248}"/>
          </ac:spMkLst>
        </pc:spChg>
        <pc:graphicFrameChg chg="add del">
          <ac:chgData name="Gabriela Tertiuc (2125134)" userId="S::2125134@student.uwtsd.ac.uk::c22c362c-868b-424f-aab2-e184cef910de" providerId="AD" clId="Web-{789AF6A1-9D39-F8FC-CA5F-7C14B19726B7}" dt="2022-08-17T14:18:28.552" v="256"/>
          <ac:graphicFrameMkLst>
            <pc:docMk/>
            <pc:sldMk cId="826057988" sldId="258"/>
            <ac:graphicFrameMk id="25" creationId="{8DB22F7D-37A2-79BD-07FF-6F60015E2AF5}"/>
          </ac:graphicFrameMkLst>
        </pc:graphicFrameChg>
        <pc:graphicFrameChg chg="add del">
          <ac:chgData name="Gabriela Tertiuc (2125134)" userId="S::2125134@student.uwtsd.ac.uk::c22c362c-868b-424f-aab2-e184cef910de" providerId="AD" clId="Web-{789AF6A1-9D39-F8FC-CA5F-7C14B19726B7}" dt="2022-08-17T14:18:36.130" v="258"/>
          <ac:graphicFrameMkLst>
            <pc:docMk/>
            <pc:sldMk cId="826057988" sldId="258"/>
            <ac:graphicFrameMk id="27" creationId="{845AAE9B-E1B4-16A7-2C4D-7329F20F0631}"/>
          </ac:graphicFrameMkLst>
        </pc:graphicFrameChg>
        <pc:graphicFrameChg chg="add del">
          <ac:chgData name="Gabriela Tertiuc (2125134)" userId="S::2125134@student.uwtsd.ac.uk::c22c362c-868b-424f-aab2-e184cef910de" providerId="AD" clId="Web-{789AF6A1-9D39-F8FC-CA5F-7C14B19726B7}" dt="2022-08-17T14:18:44.974" v="260"/>
          <ac:graphicFrameMkLst>
            <pc:docMk/>
            <pc:sldMk cId="826057988" sldId="258"/>
            <ac:graphicFrameMk id="29" creationId="{2FF3D224-C936-C160-3029-271F37E65590}"/>
          </ac:graphicFrameMkLst>
        </pc:graphicFrameChg>
        <pc:graphicFrameChg chg="add del">
          <ac:chgData name="Gabriela Tertiuc (2125134)" userId="S::2125134@student.uwtsd.ac.uk::c22c362c-868b-424f-aab2-e184cef910de" providerId="AD" clId="Web-{789AF6A1-9D39-F8FC-CA5F-7C14B19726B7}" dt="2022-08-17T14:19:00.787" v="262"/>
          <ac:graphicFrameMkLst>
            <pc:docMk/>
            <pc:sldMk cId="826057988" sldId="258"/>
            <ac:graphicFrameMk id="31" creationId="{8DB22F7D-37A2-79BD-07FF-6F60015E2AF5}"/>
          </ac:graphicFrameMkLst>
        </pc:graphicFrameChg>
        <pc:graphicFrameChg chg="add del">
          <ac:chgData name="Gabriela Tertiuc (2125134)" userId="S::2125134@student.uwtsd.ac.uk::c22c362c-868b-424f-aab2-e184cef910de" providerId="AD" clId="Web-{789AF6A1-9D39-F8FC-CA5F-7C14B19726B7}" dt="2022-08-17T14:46:47.156" v="334"/>
          <ac:graphicFrameMkLst>
            <pc:docMk/>
            <pc:sldMk cId="826057988" sldId="258"/>
            <ac:graphicFrameMk id="43" creationId="{30E5D27A-061C-EEE7-1D80-5FBC0E2A5130}"/>
          </ac:graphicFrameMkLst>
        </pc:graphicFrameChg>
        <pc:graphicFrameChg chg="add">
          <ac:chgData name="Gabriela Tertiuc (2125134)" userId="S::2125134@student.uwtsd.ac.uk::c22c362c-868b-424f-aab2-e184cef910de" providerId="AD" clId="Web-{789AF6A1-9D39-F8FC-CA5F-7C14B19726B7}" dt="2022-08-17T14:46:47.203" v="335"/>
          <ac:graphicFrameMkLst>
            <pc:docMk/>
            <pc:sldMk cId="826057988" sldId="258"/>
            <ac:graphicFrameMk id="45" creationId="{0200F901-BCE1-2E4D-AAB0-8687E235ACC8}"/>
          </ac:graphicFrameMkLst>
        </pc:graphicFrameChg>
        <pc:picChg chg="mod ord">
          <ac:chgData name="Gabriela Tertiuc (2125134)" userId="S::2125134@student.uwtsd.ac.uk::c22c362c-868b-424f-aab2-e184cef910de" providerId="AD" clId="Web-{789AF6A1-9D39-F8FC-CA5F-7C14B19726B7}" dt="2022-08-17T14:19:12.834" v="266"/>
          <ac:picMkLst>
            <pc:docMk/>
            <pc:sldMk cId="826057988" sldId="258"/>
            <ac:picMk id="4" creationId="{C9E074CE-29B9-70A0-A41E-4EBF59684554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4:19:12.834" v="267"/>
          <ac:picMkLst>
            <pc:docMk/>
            <pc:sldMk cId="826057988" sldId="258"/>
            <ac:picMk id="21" creationId="{CA457133-9802-4229-B919-FF91AE235CCB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4:19:12.834" v="267"/>
          <ac:picMkLst>
            <pc:docMk/>
            <pc:sldMk cId="826057988" sldId="258"/>
            <ac:picMk id="23" creationId="{74CBD692-4D03-4764-98E3-F95783857866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4:19:12.834" v="267"/>
          <ac:picMkLst>
            <pc:docMk/>
            <pc:sldMk cId="826057988" sldId="258"/>
            <ac:picMk id="36" creationId="{74CBD692-4D03-4764-98E3-F95783857866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4:19:12.834" v="267"/>
          <ac:picMkLst>
            <pc:docMk/>
            <pc:sldMk cId="826057988" sldId="258"/>
            <ac:picMk id="39" creationId="{CA457133-9802-4229-B919-FF91AE235CCB}"/>
          </ac:picMkLst>
        </pc:picChg>
      </pc:sldChg>
      <pc:sldChg chg="addSp delSp modSp ord">
        <pc:chgData name="Gabriela Tertiuc (2125134)" userId="S::2125134@student.uwtsd.ac.uk::c22c362c-868b-424f-aab2-e184cef910de" providerId="AD" clId="Web-{789AF6A1-9D39-F8FC-CA5F-7C14B19726B7}" dt="2022-08-17T14:44:26.090" v="320" actId="20577"/>
        <pc:sldMkLst>
          <pc:docMk/>
          <pc:sldMk cId="1176570281" sldId="259"/>
        </pc:sldMkLst>
        <pc:spChg chg="mod">
          <ac:chgData name="Gabriela Tertiuc (2125134)" userId="S::2125134@student.uwtsd.ac.uk::c22c362c-868b-424f-aab2-e184cef910de" providerId="AD" clId="Web-{789AF6A1-9D39-F8FC-CA5F-7C14B19726B7}" dt="2022-08-17T11:20:56.989" v="59"/>
          <ac:spMkLst>
            <pc:docMk/>
            <pc:sldMk cId="1176570281" sldId="259"/>
            <ac:spMk id="2" creationId="{CD051BA8-D2CC-F8AA-6140-38693FB3583A}"/>
          </ac:spMkLst>
        </pc:spChg>
        <pc:spChg chg="add mod">
          <ac:chgData name="Gabriela Tertiuc (2125134)" userId="S::2125134@student.uwtsd.ac.uk::c22c362c-868b-424f-aab2-e184cef910de" providerId="AD" clId="Web-{789AF6A1-9D39-F8FC-CA5F-7C14B19726B7}" dt="2022-08-17T11:24:24.949" v="68" actId="1076"/>
          <ac:spMkLst>
            <pc:docMk/>
            <pc:sldMk cId="1176570281" sldId="259"/>
            <ac:spMk id="3" creationId="{73CA68B8-98E1-5B58-CABA-2551B649EEA5}"/>
          </ac:spMkLst>
        </pc:spChg>
        <pc:spChg chg="add del mod">
          <ac:chgData name="Gabriela Tertiuc (2125134)" userId="S::2125134@student.uwtsd.ac.uk::c22c362c-868b-424f-aab2-e184cef910de" providerId="AD" clId="Web-{789AF6A1-9D39-F8FC-CA5F-7C14B19726B7}" dt="2022-08-17T11:21:03.911" v="60"/>
          <ac:spMkLst>
            <pc:docMk/>
            <pc:sldMk cId="1176570281" sldId="259"/>
            <ac:spMk id="5" creationId="{08F7B709-9A21-5CE4-D7F5-3574B51CEC71}"/>
          </ac:spMkLst>
        </pc:spChg>
        <pc:spChg chg="mod">
          <ac:chgData name="Gabriela Tertiuc (2125134)" userId="S::2125134@student.uwtsd.ac.uk::c22c362c-868b-424f-aab2-e184cef910de" providerId="AD" clId="Web-{789AF6A1-9D39-F8FC-CA5F-7C14B19726B7}" dt="2022-08-17T14:44:26.090" v="320" actId="20577"/>
          <ac:spMkLst>
            <pc:docMk/>
            <pc:sldMk cId="1176570281" sldId="259"/>
            <ac:spMk id="8" creationId="{CEE55E45-970A-A0E8-CE3F-07914F616064}"/>
          </ac:spMkLst>
        </pc:spChg>
        <pc:spChg chg="del">
          <ac:chgData name="Gabriela Tertiuc (2125134)" userId="S::2125134@student.uwtsd.ac.uk::c22c362c-868b-424f-aab2-e184cef910de" providerId="AD" clId="Web-{789AF6A1-9D39-F8FC-CA5F-7C14B19726B7}" dt="2022-08-17T11:07:28.308" v="1"/>
          <ac:spMkLst>
            <pc:docMk/>
            <pc:sldMk cId="1176570281" sldId="259"/>
            <ac:spMk id="11" creationId="{C610D2AE-07EF-436A-9755-AA8DF4B933A4}"/>
          </ac:spMkLst>
        </pc:spChg>
        <pc:spChg chg="del">
          <ac:chgData name="Gabriela Tertiuc (2125134)" userId="S::2125134@student.uwtsd.ac.uk::c22c362c-868b-424f-aab2-e184cef910de" providerId="AD" clId="Web-{789AF6A1-9D39-F8FC-CA5F-7C14B19726B7}" dt="2022-08-17T11:07:28.308" v="1"/>
          <ac:spMkLst>
            <pc:docMk/>
            <pc:sldMk cId="1176570281" sldId="259"/>
            <ac:spMk id="15" creationId="{CF2D8AD5-434A-4C0E-9F5B-C1AFD645F364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22" creationId="{E4055289-E0C6-4BD3-83C1-D3C3059323A2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24" creationId="{3D0E302E-D9CD-4301-A67C-2F0F43791D81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28" creationId="{35174CBE-3C8C-4936-BADC-26BFB4F07FA9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32" creationId="{932BC668-4D51-4090-89E3-5613B832E4F8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37" creationId="{20FFC73F-A318-4A21-8993-108C1DCDAACB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39" creationId="{B8BCE4E4-5CBD-4940-82DF-E061DB0795F9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43" creationId="{878CAF58-E42B-437B-8490-F8FED23C61CD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1:07:50.480" v="6"/>
          <ac:spMkLst>
            <pc:docMk/>
            <pc:sldMk cId="1176570281" sldId="259"/>
            <ac:spMk id="47" creationId="{FD2B6070-6B6D-47EA-957C-1B17F9E3E30F}"/>
          </ac:spMkLst>
        </pc:spChg>
        <pc:graphicFrameChg chg="add del">
          <ac:chgData name="Gabriela Tertiuc (2125134)" userId="S::2125134@student.uwtsd.ac.uk::c22c362c-868b-424f-aab2-e184cef910de" providerId="AD" clId="Web-{789AF6A1-9D39-F8FC-CA5F-7C14B19726B7}" dt="2022-08-17T11:16:53.950" v="34"/>
          <ac:graphicFrameMkLst>
            <pc:docMk/>
            <pc:sldMk cId="1176570281" sldId="259"/>
            <ac:graphicFrameMk id="49" creationId="{0AEAC89D-442A-4411-C0FD-EA5E7F914887}"/>
          </ac:graphicFrameMkLst>
        </pc:graphicFrameChg>
        <pc:graphicFrameChg chg="add mod modGraphic">
          <ac:chgData name="Gabriela Tertiuc (2125134)" userId="S::2125134@student.uwtsd.ac.uk::c22c362c-868b-424f-aab2-e184cef910de" providerId="AD" clId="Web-{789AF6A1-9D39-F8FC-CA5F-7C14B19726B7}" dt="2022-08-17T14:16:57.878" v="248"/>
          <ac:graphicFrameMkLst>
            <pc:docMk/>
            <pc:sldMk cId="1176570281" sldId="259"/>
            <ac:graphicFrameMk id="50" creationId="{48E97298-A219-E58A-E475-4CD7AC8172D0}"/>
          </ac:graphicFrameMkLst>
        </pc:graphicFrameChg>
        <pc:graphicFrameChg chg="add del mod modGraphic">
          <ac:chgData name="Gabriela Tertiuc (2125134)" userId="S::2125134@student.uwtsd.ac.uk::c22c362c-868b-424f-aab2-e184cef910de" providerId="AD" clId="Web-{789AF6A1-9D39-F8FC-CA5F-7C14B19726B7}" dt="2022-08-17T11:19:10.079" v="50"/>
          <ac:graphicFrameMkLst>
            <pc:docMk/>
            <pc:sldMk cId="1176570281" sldId="259"/>
            <ac:graphicFrameMk id="51" creationId="{088F62FF-9E7D-45A9-8C61-A6BC285D33BB}"/>
          </ac:graphicFrameMkLst>
        </pc:graphicFrameChg>
        <pc:picChg chg="mod ord">
          <ac:chgData name="Gabriela Tertiuc (2125134)" userId="S::2125134@student.uwtsd.ac.uk::c22c362c-868b-424f-aab2-e184cef910de" providerId="AD" clId="Web-{789AF6A1-9D39-F8FC-CA5F-7C14B19726B7}" dt="2022-08-17T11:10:57.392" v="30" actId="1076"/>
          <ac:picMkLst>
            <pc:docMk/>
            <pc:sldMk cId="1176570281" sldId="259"/>
            <ac:picMk id="4" creationId="{0823A84B-F1E9-2647-94CA-ADFCEE5EB712}"/>
          </ac:picMkLst>
        </pc:picChg>
        <pc:picChg chg="del">
          <ac:chgData name="Gabriela Tertiuc (2125134)" userId="S::2125134@student.uwtsd.ac.uk::c22c362c-868b-424f-aab2-e184cef910de" providerId="AD" clId="Web-{789AF6A1-9D39-F8FC-CA5F-7C14B19726B7}" dt="2022-08-17T11:07:28.308" v="1"/>
          <ac:picMkLst>
            <pc:docMk/>
            <pc:sldMk cId="1176570281" sldId="259"/>
            <ac:picMk id="13" creationId="{6CACDD17-9043-46DF-882D-420365B79C18}"/>
          </ac:picMkLst>
        </pc:picChg>
        <pc:picChg chg="del">
          <ac:chgData name="Gabriela Tertiuc (2125134)" userId="S::2125134@student.uwtsd.ac.uk::c22c362c-868b-424f-aab2-e184cef910de" providerId="AD" clId="Web-{789AF6A1-9D39-F8FC-CA5F-7C14B19726B7}" dt="2022-08-17T11:07:28.308" v="1"/>
          <ac:picMkLst>
            <pc:docMk/>
            <pc:sldMk cId="1176570281" sldId="259"/>
            <ac:picMk id="17" creationId="{E92B246D-47CC-40F8-8DE7-B65D409E945E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1:07:50.480" v="6"/>
          <ac:picMkLst>
            <pc:docMk/>
            <pc:sldMk cId="1176570281" sldId="259"/>
            <ac:picMk id="26" creationId="{CA457133-9802-4229-B919-FF91AE235CCB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1:07:50.480" v="6"/>
          <ac:picMkLst>
            <pc:docMk/>
            <pc:sldMk cId="1176570281" sldId="259"/>
            <ac:picMk id="30" creationId="{74CBD692-4D03-4764-98E3-F95783857866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1:07:50.480" v="6"/>
          <ac:picMkLst>
            <pc:docMk/>
            <pc:sldMk cId="1176570281" sldId="259"/>
            <ac:picMk id="41" creationId="{67BB6D7E-7207-44B3-918C-D30673E76A7A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1:07:50.480" v="6"/>
          <ac:picMkLst>
            <pc:docMk/>
            <pc:sldMk cId="1176570281" sldId="259"/>
            <ac:picMk id="45" creationId="{580C3C5B-2644-4CDD-8211-ACD3F3208EFC}"/>
          </ac:picMkLst>
        </pc:picChg>
      </pc:sldChg>
      <pc:sldChg chg="addSp delSp modSp ord">
        <pc:chgData name="Gabriela Tertiuc (2125134)" userId="S::2125134@student.uwtsd.ac.uk::c22c362c-868b-424f-aab2-e184cef910de" providerId="AD" clId="Web-{789AF6A1-9D39-F8FC-CA5F-7C14B19726B7}" dt="2022-08-17T14:47:15.235" v="338"/>
        <pc:sldMkLst>
          <pc:docMk/>
          <pc:sldMk cId="3839043414" sldId="260"/>
        </pc:sldMkLst>
        <pc:spChg chg="add del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22" creationId="{E4055289-E0C6-4BD3-83C1-D3C3059323A2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24" creationId="{3D0E302E-D9CD-4301-A67C-2F0F43791D81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28" creationId="{35174CBE-3C8C-4936-BADC-26BFB4F07FA9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32" creationId="{932BC668-4D51-4090-89E3-5613B832E4F8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7:15.203" v="337"/>
          <ac:spMkLst>
            <pc:docMk/>
            <pc:sldMk cId="3839043414" sldId="260"/>
            <ac:spMk id="37" creationId="{E4055289-E0C6-4BD3-83C1-D3C3059323A2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7:15.203" v="337"/>
          <ac:spMkLst>
            <pc:docMk/>
            <pc:sldMk cId="3839043414" sldId="260"/>
            <ac:spMk id="39" creationId="{3D0E302E-D9CD-4301-A67C-2F0F43791D81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7:15.203" v="337"/>
          <ac:spMkLst>
            <pc:docMk/>
            <pc:sldMk cId="3839043414" sldId="260"/>
            <ac:spMk id="43" creationId="{35174CBE-3C8C-4936-BADC-26BFB4F07FA9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7:15.203" v="337"/>
          <ac:spMkLst>
            <pc:docMk/>
            <pc:sldMk cId="3839043414" sldId="260"/>
            <ac:spMk id="47" creationId="{932BC668-4D51-4090-89E3-5613B832E4F8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49" creationId="{E4055289-E0C6-4BD3-83C1-D3C3059323A2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50" creationId="{3D0E302E-D9CD-4301-A67C-2F0F43791D81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52" creationId="{35174CBE-3C8C-4936-BADC-26BFB4F07FA9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7:15.235" v="338"/>
          <ac:spMkLst>
            <pc:docMk/>
            <pc:sldMk cId="3839043414" sldId="260"/>
            <ac:spMk id="54" creationId="{932BC668-4D51-4090-89E3-5613B832E4F8}"/>
          </ac:spMkLst>
        </pc:spChg>
        <pc:graphicFrameChg chg="mod modGraphic">
          <ac:chgData name="Gabriela Tertiuc (2125134)" userId="S::2125134@student.uwtsd.ac.uk::c22c362c-868b-424f-aab2-e184cef910de" providerId="AD" clId="Web-{789AF6A1-9D39-F8FC-CA5F-7C14B19726B7}" dt="2022-08-17T14:47:15.235" v="338"/>
          <ac:graphicFrameMkLst>
            <pc:docMk/>
            <pc:sldMk cId="3839043414" sldId="260"/>
            <ac:graphicFrameMk id="17" creationId="{F34F9F45-4F89-7D25-4846-14C2A2DEE228}"/>
          </ac:graphicFrameMkLst>
        </pc:graphicFrameChg>
        <pc:picChg chg="add del">
          <ac:chgData name="Gabriela Tertiuc (2125134)" userId="S::2125134@student.uwtsd.ac.uk::c22c362c-868b-424f-aab2-e184cef910de" providerId="AD" clId="Web-{789AF6A1-9D39-F8FC-CA5F-7C14B19726B7}" dt="2022-08-17T14:47:15.235" v="338"/>
          <ac:picMkLst>
            <pc:docMk/>
            <pc:sldMk cId="3839043414" sldId="260"/>
            <ac:picMk id="26" creationId="{CA457133-9802-4229-B919-FF91AE235CCB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4:47:15.235" v="338"/>
          <ac:picMkLst>
            <pc:docMk/>
            <pc:sldMk cId="3839043414" sldId="260"/>
            <ac:picMk id="30" creationId="{74CBD692-4D03-4764-98E3-F95783857866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4:47:15.203" v="337"/>
          <ac:picMkLst>
            <pc:docMk/>
            <pc:sldMk cId="3839043414" sldId="260"/>
            <ac:picMk id="41" creationId="{CA457133-9802-4229-B919-FF91AE235CCB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4:47:15.203" v="337"/>
          <ac:picMkLst>
            <pc:docMk/>
            <pc:sldMk cId="3839043414" sldId="260"/>
            <ac:picMk id="45" creationId="{74CBD692-4D03-4764-98E3-F95783857866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4:47:15.235" v="338"/>
          <ac:picMkLst>
            <pc:docMk/>
            <pc:sldMk cId="3839043414" sldId="260"/>
            <ac:picMk id="51" creationId="{CA457133-9802-4229-B919-FF91AE235CCB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4:47:15.235" v="338"/>
          <ac:picMkLst>
            <pc:docMk/>
            <pc:sldMk cId="3839043414" sldId="260"/>
            <ac:picMk id="53" creationId="{74CBD692-4D03-4764-98E3-F95783857866}"/>
          </ac:picMkLst>
        </pc:picChg>
      </pc:sldChg>
      <pc:sldChg chg="addSp delSp modSp">
        <pc:chgData name="Gabriela Tertiuc (2125134)" userId="S::2125134@student.uwtsd.ac.uk::c22c362c-868b-424f-aab2-e184cef910de" providerId="AD" clId="Web-{789AF6A1-9D39-F8FC-CA5F-7C14B19726B7}" dt="2022-08-17T14:46:08.936" v="332"/>
        <pc:sldMkLst>
          <pc:docMk/>
          <pc:sldMk cId="2684344887" sldId="261"/>
        </pc:sldMkLst>
        <pc:spChg chg="del mod">
          <ac:chgData name="Gabriela Tertiuc (2125134)" userId="S::2125134@student.uwtsd.ac.uk::c22c362c-868b-424f-aab2-e184cef910de" providerId="AD" clId="Web-{789AF6A1-9D39-F8FC-CA5F-7C14B19726B7}" dt="2022-08-17T14:43:51.652" v="319"/>
          <ac:spMkLst>
            <pc:docMk/>
            <pc:sldMk cId="2684344887" sldId="261"/>
            <ac:spMk id="3" creationId="{A0059131-3387-ED99-1D61-2E0546A3277D}"/>
          </ac:spMkLst>
        </pc:spChg>
        <pc:spChg chg="add del mod">
          <ac:chgData name="Gabriela Tertiuc (2125134)" userId="S::2125134@student.uwtsd.ac.uk::c22c362c-868b-424f-aab2-e184cef910de" providerId="AD" clId="Web-{789AF6A1-9D39-F8FC-CA5F-7C14B19726B7}" dt="2022-08-17T14:44:57.528" v="325"/>
          <ac:spMkLst>
            <pc:docMk/>
            <pc:sldMk cId="2684344887" sldId="261"/>
            <ac:spMk id="31" creationId="{A3A8E5B7-6DF8-5A4C-2341-09E6FCEBAD25}"/>
          </ac:spMkLst>
        </pc:spChg>
        <pc:spChg chg="del">
          <ac:chgData name="Gabriela Tertiuc (2125134)" userId="S::2125134@student.uwtsd.ac.uk::c22c362c-868b-424f-aab2-e184cef910de" providerId="AD" clId="Web-{789AF6A1-9D39-F8FC-CA5F-7C14B19726B7}" dt="2022-08-17T14:44:34.762" v="321"/>
          <ac:spMkLst>
            <pc:docMk/>
            <pc:sldMk cId="2684344887" sldId="261"/>
            <ac:spMk id="33" creationId="{E4055289-E0C6-4BD3-83C1-D3C3059323A2}"/>
          </ac:spMkLst>
        </pc:spChg>
        <pc:spChg chg="del">
          <ac:chgData name="Gabriela Tertiuc (2125134)" userId="S::2125134@student.uwtsd.ac.uk::c22c362c-868b-424f-aab2-e184cef910de" providerId="AD" clId="Web-{789AF6A1-9D39-F8FC-CA5F-7C14B19726B7}" dt="2022-08-17T14:44:34.762" v="321"/>
          <ac:spMkLst>
            <pc:docMk/>
            <pc:sldMk cId="2684344887" sldId="261"/>
            <ac:spMk id="35" creationId="{3D0E302E-D9CD-4301-A67C-2F0F43791D81}"/>
          </ac:spMkLst>
        </pc:spChg>
        <pc:spChg chg="del">
          <ac:chgData name="Gabriela Tertiuc (2125134)" userId="S::2125134@student.uwtsd.ac.uk::c22c362c-868b-424f-aab2-e184cef910de" providerId="AD" clId="Web-{789AF6A1-9D39-F8FC-CA5F-7C14B19726B7}" dt="2022-08-17T14:44:34.762" v="321"/>
          <ac:spMkLst>
            <pc:docMk/>
            <pc:sldMk cId="2684344887" sldId="261"/>
            <ac:spMk id="39" creationId="{35174CBE-3C8C-4936-BADC-26BFB4F07FA9}"/>
          </ac:spMkLst>
        </pc:spChg>
        <pc:spChg chg="del">
          <ac:chgData name="Gabriela Tertiuc (2125134)" userId="S::2125134@student.uwtsd.ac.uk::c22c362c-868b-424f-aab2-e184cef910de" providerId="AD" clId="Web-{789AF6A1-9D39-F8FC-CA5F-7C14B19726B7}" dt="2022-08-17T14:44:34.762" v="321"/>
          <ac:spMkLst>
            <pc:docMk/>
            <pc:sldMk cId="2684344887" sldId="261"/>
            <ac:spMk id="43" creationId="{932BC668-4D51-4090-89E3-5613B832E4F8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50" creationId="{E4055289-E0C6-4BD3-83C1-D3C3059323A2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52" creationId="{3D0E302E-D9CD-4301-A67C-2F0F43791D81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56" creationId="{35174CBE-3C8C-4936-BADC-26BFB4F07FA9}"/>
          </ac:spMkLst>
        </pc:spChg>
        <pc:spChg chg="add del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60" creationId="{932BC668-4D51-4090-89E3-5613B832E4F8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65" creationId="{E4055289-E0C6-4BD3-83C1-D3C3059323A2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67" creationId="{3D0E302E-D9CD-4301-A67C-2F0F43791D81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71" creationId="{35174CBE-3C8C-4936-BADC-26BFB4F07FA9}"/>
          </ac:spMkLst>
        </pc:spChg>
        <pc:spChg chg="add">
          <ac:chgData name="Gabriela Tertiuc (2125134)" userId="S::2125134@student.uwtsd.ac.uk::c22c362c-868b-424f-aab2-e184cef910de" providerId="AD" clId="Web-{789AF6A1-9D39-F8FC-CA5F-7C14B19726B7}" dt="2022-08-17T14:46:08.936" v="332"/>
          <ac:spMkLst>
            <pc:docMk/>
            <pc:sldMk cId="2684344887" sldId="261"/>
            <ac:spMk id="75" creationId="{932BC668-4D51-4090-89E3-5613B832E4F8}"/>
          </ac:spMkLst>
        </pc:spChg>
        <pc:graphicFrameChg chg="add del mod modGraphic">
          <ac:chgData name="Gabriela Tertiuc (2125134)" userId="S::2125134@student.uwtsd.ac.uk::c22c362c-868b-424f-aab2-e184cef910de" providerId="AD" clId="Web-{789AF6A1-9D39-F8FC-CA5F-7C14B19726B7}" dt="2022-08-17T14:46:08.936" v="332"/>
          <ac:graphicFrameMkLst>
            <pc:docMk/>
            <pc:sldMk cId="2684344887" sldId="261"/>
            <ac:graphicFrameMk id="45" creationId="{CD10F1F3-D613-7899-5236-E8673ED71145}"/>
          </ac:graphicFrameMkLst>
        </pc:graphicFrameChg>
        <pc:picChg chg="del">
          <ac:chgData name="Gabriela Tertiuc (2125134)" userId="S::2125134@student.uwtsd.ac.uk::c22c362c-868b-424f-aab2-e184cef910de" providerId="AD" clId="Web-{789AF6A1-9D39-F8FC-CA5F-7C14B19726B7}" dt="2022-08-17T14:44:34.762" v="321"/>
          <ac:picMkLst>
            <pc:docMk/>
            <pc:sldMk cId="2684344887" sldId="261"/>
            <ac:picMk id="37" creationId="{CA457133-9802-4229-B919-FF91AE235CCB}"/>
          </ac:picMkLst>
        </pc:picChg>
        <pc:picChg chg="del">
          <ac:chgData name="Gabriela Tertiuc (2125134)" userId="S::2125134@student.uwtsd.ac.uk::c22c362c-868b-424f-aab2-e184cef910de" providerId="AD" clId="Web-{789AF6A1-9D39-F8FC-CA5F-7C14B19726B7}" dt="2022-08-17T14:44:34.762" v="321"/>
          <ac:picMkLst>
            <pc:docMk/>
            <pc:sldMk cId="2684344887" sldId="261"/>
            <ac:picMk id="41" creationId="{74CBD692-4D03-4764-98E3-F95783857866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4:46:08.936" v="332"/>
          <ac:picMkLst>
            <pc:docMk/>
            <pc:sldMk cId="2684344887" sldId="261"/>
            <ac:picMk id="54" creationId="{CA457133-9802-4229-B919-FF91AE235CCB}"/>
          </ac:picMkLst>
        </pc:picChg>
        <pc:picChg chg="add del">
          <ac:chgData name="Gabriela Tertiuc (2125134)" userId="S::2125134@student.uwtsd.ac.uk::c22c362c-868b-424f-aab2-e184cef910de" providerId="AD" clId="Web-{789AF6A1-9D39-F8FC-CA5F-7C14B19726B7}" dt="2022-08-17T14:46:08.936" v="332"/>
          <ac:picMkLst>
            <pc:docMk/>
            <pc:sldMk cId="2684344887" sldId="261"/>
            <ac:picMk id="58" creationId="{74CBD692-4D03-4764-98E3-F95783857866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4:46:08.936" v="332"/>
          <ac:picMkLst>
            <pc:docMk/>
            <pc:sldMk cId="2684344887" sldId="261"/>
            <ac:picMk id="69" creationId="{CA457133-9802-4229-B919-FF91AE235CCB}"/>
          </ac:picMkLst>
        </pc:picChg>
        <pc:picChg chg="add">
          <ac:chgData name="Gabriela Tertiuc (2125134)" userId="S::2125134@student.uwtsd.ac.uk::c22c362c-868b-424f-aab2-e184cef910de" providerId="AD" clId="Web-{789AF6A1-9D39-F8FC-CA5F-7C14B19726B7}" dt="2022-08-17T14:46:08.936" v="332"/>
          <ac:picMkLst>
            <pc:docMk/>
            <pc:sldMk cId="2684344887" sldId="261"/>
            <ac:picMk id="73" creationId="{74CBD692-4D03-4764-98E3-F95783857866}"/>
          </ac:picMkLst>
        </pc:picChg>
      </pc:sldChg>
      <pc:sldChg chg="modSp">
        <pc:chgData name="Gabriela Tertiuc (2125134)" userId="S::2125134@student.uwtsd.ac.uk::c22c362c-868b-424f-aab2-e184cef910de" providerId="AD" clId="Web-{789AF6A1-9D39-F8FC-CA5F-7C14B19726B7}" dt="2022-08-17T11:35:02.125" v="217" actId="20577"/>
        <pc:sldMkLst>
          <pc:docMk/>
          <pc:sldMk cId="3432221862" sldId="272"/>
        </pc:sldMkLst>
        <pc:spChg chg="mod">
          <ac:chgData name="Gabriela Tertiuc (2125134)" userId="S::2125134@student.uwtsd.ac.uk::c22c362c-868b-424f-aab2-e184cef910de" providerId="AD" clId="Web-{789AF6A1-9D39-F8FC-CA5F-7C14B19726B7}" dt="2022-08-17T11:35:02.125" v="217" actId="20577"/>
          <ac:spMkLst>
            <pc:docMk/>
            <pc:sldMk cId="3432221862" sldId="272"/>
            <ac:spMk id="3" creationId="{277BB964-363F-743E-DDC8-E0201D56C9A7}"/>
          </ac:spMkLst>
        </pc:spChg>
      </pc:sldChg>
    </pc:docChg>
  </pc:docChgLst>
  <pc:docChgLst>
    <pc:chgData name="Cristina Dogari (2123451)" userId="S::2123451@student.uwtsd.ac.uk::4c108529-fd70-40ce-a99c-7040e7c4a059" providerId="AD" clId="Web-{CD16AAD5-CED9-8386-5C9F-13871705FDED}"/>
    <pc:docChg chg="modSld">
      <pc:chgData name="Cristina Dogari (2123451)" userId="S::2123451@student.uwtsd.ac.uk::4c108529-fd70-40ce-a99c-7040e7c4a059" providerId="AD" clId="Web-{CD16AAD5-CED9-8386-5C9F-13871705FDED}" dt="2022-08-13T00:42:03.297" v="79" actId="20577"/>
      <pc:docMkLst>
        <pc:docMk/>
      </pc:docMkLst>
      <pc:sldChg chg="addSp delSp modSp">
        <pc:chgData name="Cristina Dogari (2123451)" userId="S::2123451@student.uwtsd.ac.uk::4c108529-fd70-40ce-a99c-7040e7c4a059" providerId="AD" clId="Web-{CD16AAD5-CED9-8386-5C9F-13871705FDED}" dt="2022-08-13T00:36:03.899" v="54" actId="14100"/>
        <pc:sldMkLst>
          <pc:docMk/>
          <pc:sldMk cId="4074322724" sldId="269"/>
        </pc:sldMkLst>
        <pc:spChg chg="mod">
          <ac:chgData name="Cristina Dogari (2123451)" userId="S::2123451@student.uwtsd.ac.uk::4c108529-fd70-40ce-a99c-7040e7c4a059" providerId="AD" clId="Web-{CD16AAD5-CED9-8386-5C9F-13871705FDED}" dt="2022-08-13T00:34:02.093" v="41"/>
          <ac:spMkLst>
            <pc:docMk/>
            <pc:sldMk cId="4074322724" sldId="269"/>
            <ac:spMk id="2" creationId="{24454D89-5031-3533-E63B-E40ECDF393FA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56" creationId="{5CCD89DF-A084-43AD-9824-83BBBFC81EA5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60" creationId="{11767E27-DCFE-4AA0-B1A2-E019108D7A3E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62" creationId="{1C61BEF9-DC90-4AC9-8E25-ED5509D7A1DC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64" creationId="{D64306F4-D304-4F4E-9B08-A8036AF82123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3:37.030" v="39"/>
          <ac:spMkLst>
            <pc:docMk/>
            <pc:sldMk cId="4074322724" sldId="269"/>
            <ac:spMk id="70" creationId="{5CCD89DF-A084-43AD-9824-83BBBFC81EA5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3:37.030" v="39"/>
          <ac:spMkLst>
            <pc:docMk/>
            <pc:sldMk cId="4074322724" sldId="269"/>
            <ac:spMk id="72" creationId="{11767E27-DCFE-4AA0-B1A2-E019108D7A3E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3:37.030" v="39"/>
          <ac:spMkLst>
            <pc:docMk/>
            <pc:sldMk cId="4074322724" sldId="269"/>
            <ac:spMk id="73" creationId="{1C61BEF9-DC90-4AC9-8E25-ED5509D7A1DC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3:37.030" v="39"/>
          <ac:spMkLst>
            <pc:docMk/>
            <pc:sldMk cId="4074322724" sldId="269"/>
            <ac:spMk id="74" creationId="{D64306F4-D304-4F4E-9B08-A8036AF82123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093" v="41"/>
          <ac:spMkLst>
            <pc:docMk/>
            <pc:sldMk cId="4074322724" sldId="269"/>
            <ac:spMk id="77" creationId="{11767E27-DCFE-4AA0-B1A2-E019108D7A3E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093" v="41"/>
          <ac:spMkLst>
            <pc:docMk/>
            <pc:sldMk cId="4074322724" sldId="269"/>
            <ac:spMk id="78" creationId="{5CCD89DF-A084-43AD-9824-83BBBFC81EA5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093" v="41"/>
          <ac:spMkLst>
            <pc:docMk/>
            <pc:sldMk cId="4074322724" sldId="269"/>
            <ac:spMk id="79" creationId="{1C61BEF9-DC90-4AC9-8E25-ED5509D7A1DC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4:02.093" v="41"/>
          <ac:spMkLst>
            <pc:docMk/>
            <pc:sldMk cId="4074322724" sldId="269"/>
            <ac:spMk id="81" creationId="{D64306F4-D304-4F4E-9B08-A8036AF82123}"/>
          </ac:spMkLst>
        </pc:spChg>
        <pc:spChg chg="add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87" creationId="{5CCD89DF-A084-43AD-9824-83BBBFC81EA5}"/>
          </ac:spMkLst>
        </pc:spChg>
        <pc:spChg chg="add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89" creationId="{11767E27-DCFE-4AA0-B1A2-E019108D7A3E}"/>
          </ac:spMkLst>
        </pc:spChg>
        <pc:spChg chg="add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90" creationId="{1C61BEF9-DC90-4AC9-8E25-ED5509D7A1DC}"/>
          </ac:spMkLst>
        </pc:spChg>
        <pc:spChg chg="add">
          <ac:chgData name="Cristina Dogari (2123451)" userId="S::2123451@student.uwtsd.ac.uk::4c108529-fd70-40ce-a99c-7040e7c4a059" providerId="AD" clId="Web-{CD16AAD5-CED9-8386-5C9F-13871705FDED}" dt="2022-08-13T00:34:02.125" v="42"/>
          <ac:spMkLst>
            <pc:docMk/>
            <pc:sldMk cId="4074322724" sldId="269"/>
            <ac:spMk id="91" creationId="{D64306F4-D304-4F4E-9B08-A8036AF82123}"/>
          </ac:spMkLst>
        </pc:spChg>
        <pc:graphicFrameChg chg="mod modGraphic">
          <ac:chgData name="Cristina Dogari (2123451)" userId="S::2123451@student.uwtsd.ac.uk::4c108529-fd70-40ce-a99c-7040e7c4a059" providerId="AD" clId="Web-{CD16AAD5-CED9-8386-5C9F-13871705FDED}" dt="2022-08-13T00:36:03.899" v="54" actId="14100"/>
          <ac:graphicFrameMkLst>
            <pc:docMk/>
            <pc:sldMk cId="4074322724" sldId="269"/>
            <ac:graphicFrameMk id="6" creationId="{C2E25CCE-4C66-282E-3902-3E115F88DA1B}"/>
          </ac:graphicFrameMkLst>
        </pc:graphicFrameChg>
        <pc:picChg chg="add del">
          <ac:chgData name="Cristina Dogari (2123451)" userId="S::2123451@student.uwtsd.ac.uk::4c108529-fd70-40ce-a99c-7040e7c4a059" providerId="AD" clId="Web-{CD16AAD5-CED9-8386-5C9F-13871705FDED}" dt="2022-08-13T00:34:02.125" v="42"/>
          <ac:picMkLst>
            <pc:docMk/>
            <pc:sldMk cId="4074322724" sldId="269"/>
            <ac:picMk id="58" creationId="{842DB508-57AC-4491-A95B-0A00DE260814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4:02.125" v="42"/>
          <ac:picMkLst>
            <pc:docMk/>
            <pc:sldMk cId="4074322724" sldId="269"/>
            <ac:picMk id="66" creationId="{8FACC571-ABDB-4C1F-8A8B-53E362E11388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4:02.125" v="42"/>
          <ac:picMkLst>
            <pc:docMk/>
            <pc:sldMk cId="4074322724" sldId="269"/>
            <ac:picMk id="68" creationId="{F486E5BD-1557-41D9-A119-D5F62647ABB1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3:37.030" v="39"/>
          <ac:picMkLst>
            <pc:docMk/>
            <pc:sldMk cId="4074322724" sldId="269"/>
            <ac:picMk id="71" creationId="{842DB508-57AC-4491-A95B-0A00DE260814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3:37.030" v="39"/>
          <ac:picMkLst>
            <pc:docMk/>
            <pc:sldMk cId="4074322724" sldId="269"/>
            <ac:picMk id="75" creationId="{8FACC571-ABDB-4C1F-8A8B-53E362E11388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3:37.030" v="39"/>
          <ac:picMkLst>
            <pc:docMk/>
            <pc:sldMk cId="4074322724" sldId="269"/>
            <ac:picMk id="76" creationId="{F486E5BD-1557-41D9-A119-D5F62647ABB1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4:02.093" v="41"/>
          <ac:picMkLst>
            <pc:docMk/>
            <pc:sldMk cId="4074322724" sldId="269"/>
            <ac:picMk id="80" creationId="{842DB508-57AC-4491-A95B-0A00DE260814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4:02.093" v="41"/>
          <ac:picMkLst>
            <pc:docMk/>
            <pc:sldMk cId="4074322724" sldId="269"/>
            <ac:picMk id="83" creationId="{8FACC571-ABDB-4C1F-8A8B-53E362E11388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4:02.093" v="41"/>
          <ac:picMkLst>
            <pc:docMk/>
            <pc:sldMk cId="4074322724" sldId="269"/>
            <ac:picMk id="85" creationId="{F486E5BD-1557-41D9-A119-D5F62647ABB1}"/>
          </ac:picMkLst>
        </pc:picChg>
        <pc:picChg chg="add">
          <ac:chgData name="Cristina Dogari (2123451)" userId="S::2123451@student.uwtsd.ac.uk::4c108529-fd70-40ce-a99c-7040e7c4a059" providerId="AD" clId="Web-{CD16AAD5-CED9-8386-5C9F-13871705FDED}" dt="2022-08-13T00:34:02.125" v="42"/>
          <ac:picMkLst>
            <pc:docMk/>
            <pc:sldMk cId="4074322724" sldId="269"/>
            <ac:picMk id="88" creationId="{842DB508-57AC-4491-A95B-0A00DE260814}"/>
          </ac:picMkLst>
        </pc:picChg>
        <pc:picChg chg="add">
          <ac:chgData name="Cristina Dogari (2123451)" userId="S::2123451@student.uwtsd.ac.uk::4c108529-fd70-40ce-a99c-7040e7c4a059" providerId="AD" clId="Web-{CD16AAD5-CED9-8386-5C9F-13871705FDED}" dt="2022-08-13T00:34:02.125" v="42"/>
          <ac:picMkLst>
            <pc:docMk/>
            <pc:sldMk cId="4074322724" sldId="269"/>
            <ac:picMk id="92" creationId="{8FACC571-ABDB-4C1F-8A8B-53E362E11388}"/>
          </ac:picMkLst>
        </pc:picChg>
        <pc:picChg chg="add">
          <ac:chgData name="Cristina Dogari (2123451)" userId="S::2123451@student.uwtsd.ac.uk::4c108529-fd70-40ce-a99c-7040e7c4a059" providerId="AD" clId="Web-{CD16AAD5-CED9-8386-5C9F-13871705FDED}" dt="2022-08-13T00:34:02.125" v="42"/>
          <ac:picMkLst>
            <pc:docMk/>
            <pc:sldMk cId="4074322724" sldId="269"/>
            <ac:picMk id="93" creationId="{F486E5BD-1557-41D9-A119-D5F62647ABB1}"/>
          </ac:picMkLst>
        </pc:picChg>
      </pc:sldChg>
      <pc:sldChg chg="addSp delSp modSp mod setBg">
        <pc:chgData name="Cristina Dogari (2123451)" userId="S::2123451@student.uwtsd.ac.uk::4c108529-fd70-40ce-a99c-7040e7c4a059" providerId="AD" clId="Web-{CD16AAD5-CED9-8386-5C9F-13871705FDED}" dt="2022-08-13T00:42:03.297" v="79" actId="20577"/>
        <pc:sldMkLst>
          <pc:docMk/>
          <pc:sldMk cId="2901817849" sldId="274"/>
        </pc:sldMkLst>
        <pc:spChg chg="mod">
          <ac:chgData name="Cristina Dogari (2123451)" userId="S::2123451@student.uwtsd.ac.uk::4c108529-fd70-40ce-a99c-7040e7c4a059" providerId="AD" clId="Web-{CD16AAD5-CED9-8386-5C9F-13871705FDED}" dt="2022-08-13T00:40:41.311" v="68"/>
          <ac:spMkLst>
            <pc:docMk/>
            <pc:sldMk cId="2901817849" sldId="274"/>
            <ac:spMk id="2" creationId="{D1B6DCB6-B4A8-1889-080B-45A5982B0A98}"/>
          </ac:spMkLst>
        </pc:spChg>
        <pc:spChg chg="mod">
          <ac:chgData name="Cristina Dogari (2123451)" userId="S::2123451@student.uwtsd.ac.uk::4c108529-fd70-40ce-a99c-7040e7c4a059" providerId="AD" clId="Web-{CD16AAD5-CED9-8386-5C9F-13871705FDED}" dt="2022-08-13T00:42:03.297" v="79" actId="20577"/>
          <ac:spMkLst>
            <pc:docMk/>
            <pc:sldMk cId="2901817849" sldId="274"/>
            <ac:spMk id="3" creationId="{2C50945A-1890-3294-63DC-C26EA569B401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40:41.311" v="68"/>
          <ac:spMkLst>
            <pc:docMk/>
            <pc:sldMk cId="2901817849" sldId="274"/>
            <ac:spMk id="18" creationId="{C610D2AE-07EF-436A-9755-AA8DF4B933A4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9:35.153" v="57"/>
          <ac:spMkLst>
            <pc:docMk/>
            <pc:sldMk cId="2901817849" sldId="274"/>
            <ac:spMk id="21" creationId="{78A4CDE5-C7BC-41E1-8A4A-79E024CC09F3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9:57.873" v="59"/>
          <ac:spMkLst>
            <pc:docMk/>
            <pc:sldMk cId="2901817849" sldId="274"/>
            <ac:spMk id="24" creationId="{17341052-73F2-435C-A1F0-70961D11B477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9:57.873" v="59"/>
          <ac:spMkLst>
            <pc:docMk/>
            <pc:sldMk cId="2901817849" sldId="274"/>
            <ac:spMk id="28" creationId="{A0BCEF11-98AA-4EF8-91CF-8146F647932B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39:57.873" v="59"/>
          <ac:spMkLst>
            <pc:docMk/>
            <pc:sldMk cId="2901817849" sldId="274"/>
            <ac:spMk id="32" creationId="{B2892C6A-FAAA-49A9-B836-6ECC4D48D7E8}"/>
          </ac:spMkLst>
        </pc:spChg>
        <pc:spChg chg="add del">
          <ac:chgData name="Cristina Dogari (2123451)" userId="S::2123451@student.uwtsd.ac.uk::4c108529-fd70-40ce-a99c-7040e7c4a059" providerId="AD" clId="Web-{CD16AAD5-CED9-8386-5C9F-13871705FDED}" dt="2022-08-13T00:40:41.311" v="68"/>
          <ac:spMkLst>
            <pc:docMk/>
            <pc:sldMk cId="2901817849" sldId="274"/>
            <ac:spMk id="33" creationId="{CF2D8AD5-434A-4C0E-9F5B-C1AFD645F364}"/>
          </ac:spMkLst>
        </pc:spChg>
        <pc:grpChg chg="add del">
          <ac:chgData name="Cristina Dogari (2123451)" userId="S::2123451@student.uwtsd.ac.uk::4c108529-fd70-40ce-a99c-7040e7c4a059" providerId="AD" clId="Web-{CD16AAD5-CED9-8386-5C9F-13871705FDED}" dt="2022-08-13T00:39:35.153" v="57"/>
          <ac:grpSpMkLst>
            <pc:docMk/>
            <pc:sldMk cId="2901817849" sldId="274"/>
            <ac:grpSpMk id="7" creationId="{905A9BAA-B344-45D2-838C-73856C4B15D4}"/>
          </ac:grpSpMkLst>
        </pc:grpChg>
        <pc:picChg chg="add mod ord">
          <ac:chgData name="Cristina Dogari (2123451)" userId="S::2123451@student.uwtsd.ac.uk::4c108529-fd70-40ce-a99c-7040e7c4a059" providerId="AD" clId="Web-{CD16AAD5-CED9-8386-5C9F-13871705FDED}" dt="2022-08-13T00:41:22.062" v="77" actId="14100"/>
          <ac:picMkLst>
            <pc:docMk/>
            <pc:sldMk cId="2901817849" sldId="274"/>
            <ac:picMk id="4" creationId="{1C166A82-04B7-9047-0B85-1C23B3CD29C5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40:41.311" v="68"/>
          <ac:picMkLst>
            <pc:docMk/>
            <pc:sldMk cId="2901817849" sldId="274"/>
            <ac:picMk id="19" creationId="{6CACDD17-9043-46DF-882D-420365B79C18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9:35.153" v="57"/>
          <ac:picMkLst>
            <pc:docMk/>
            <pc:sldMk cId="2901817849" sldId="274"/>
            <ac:picMk id="22" creationId="{025C7952-5703-489E-8DBD-F2EFAC8EEB05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9:57.873" v="59"/>
          <ac:picMkLst>
            <pc:docMk/>
            <pc:sldMk cId="2901817849" sldId="274"/>
            <ac:picMk id="26" creationId="{A4D2D0F6-68B7-4A2F-B80D-B3AAC1F4DC24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39:57.873" v="59"/>
          <ac:picMkLst>
            <pc:docMk/>
            <pc:sldMk cId="2901817849" sldId="274"/>
            <ac:picMk id="30" creationId="{DB816C00-E2A2-4A28-A8CB-2E9E10E9FDF7}"/>
          </ac:picMkLst>
        </pc:picChg>
        <pc:picChg chg="add del">
          <ac:chgData name="Cristina Dogari (2123451)" userId="S::2123451@student.uwtsd.ac.uk::4c108529-fd70-40ce-a99c-7040e7c4a059" providerId="AD" clId="Web-{CD16AAD5-CED9-8386-5C9F-13871705FDED}" dt="2022-08-13T00:40:41.311" v="68"/>
          <ac:picMkLst>
            <pc:docMk/>
            <pc:sldMk cId="2901817849" sldId="274"/>
            <ac:picMk id="34" creationId="{E92B246D-47CC-40F8-8DE7-B65D409E945E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BF0AA5-A909-4946-9F6E-C0A525715C8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541619-F4DA-4952-AC96-0A2F2C5831DA}">
      <dgm:prSet/>
      <dgm:spPr/>
      <dgm:t>
        <a:bodyPr/>
        <a:lstStyle/>
        <a:p>
          <a:r>
            <a:rPr lang="en-GB"/>
            <a:t>Benefits of Team Working</a:t>
          </a:r>
          <a:endParaRPr lang="en-US"/>
        </a:p>
      </dgm:t>
    </dgm:pt>
    <dgm:pt modelId="{5D66D0B4-D66C-459C-B456-AC99A003B06B}" type="parTrans" cxnId="{CFDB586B-50FD-45A8-88FD-8C76DBBE93B1}">
      <dgm:prSet/>
      <dgm:spPr/>
      <dgm:t>
        <a:bodyPr/>
        <a:lstStyle/>
        <a:p>
          <a:endParaRPr lang="en-US"/>
        </a:p>
      </dgm:t>
    </dgm:pt>
    <dgm:pt modelId="{5059699D-D861-40DB-9362-72DCAE644EC5}" type="sibTrans" cxnId="{CFDB586B-50FD-45A8-88FD-8C76DBBE93B1}">
      <dgm:prSet/>
      <dgm:spPr/>
      <dgm:t>
        <a:bodyPr/>
        <a:lstStyle/>
        <a:p>
          <a:endParaRPr lang="en-US"/>
        </a:p>
      </dgm:t>
    </dgm:pt>
    <dgm:pt modelId="{865FDFA6-291D-4BC7-BE36-944894A78C6A}">
      <dgm:prSet/>
      <dgm:spPr/>
      <dgm:t>
        <a:bodyPr/>
        <a:lstStyle/>
        <a:p>
          <a:r>
            <a:rPr lang="en-GB"/>
            <a:t>Belbin’s Team Roles and Leadership Role</a:t>
          </a:r>
          <a:endParaRPr lang="en-US"/>
        </a:p>
      </dgm:t>
    </dgm:pt>
    <dgm:pt modelId="{6DD9C193-B4A4-4DB6-A42F-02373EABBCC9}" type="parTrans" cxnId="{0134B632-E524-419D-9013-3B1336D430E3}">
      <dgm:prSet/>
      <dgm:spPr/>
      <dgm:t>
        <a:bodyPr/>
        <a:lstStyle/>
        <a:p>
          <a:endParaRPr lang="en-US"/>
        </a:p>
      </dgm:t>
    </dgm:pt>
    <dgm:pt modelId="{62BC3712-B66D-4838-9510-1C85D7F018E4}" type="sibTrans" cxnId="{0134B632-E524-419D-9013-3B1336D430E3}">
      <dgm:prSet/>
      <dgm:spPr/>
      <dgm:t>
        <a:bodyPr/>
        <a:lstStyle/>
        <a:p>
          <a:endParaRPr lang="en-US"/>
        </a:p>
      </dgm:t>
    </dgm:pt>
    <dgm:pt modelId="{AFCBF78F-E5D5-4815-BC71-F469826E0663}">
      <dgm:prSet/>
      <dgm:spPr/>
      <dgm:t>
        <a:bodyPr/>
        <a:lstStyle/>
        <a:p>
          <a:r>
            <a:rPr lang="en-GB"/>
            <a:t>Managing Conflict</a:t>
          </a:r>
          <a:endParaRPr lang="en-US"/>
        </a:p>
      </dgm:t>
    </dgm:pt>
    <dgm:pt modelId="{1B1CE26F-A09D-413D-B3B3-6703694AD3D0}" type="parTrans" cxnId="{66562673-D6E7-44DE-AA06-D3F689DF2437}">
      <dgm:prSet/>
      <dgm:spPr/>
      <dgm:t>
        <a:bodyPr/>
        <a:lstStyle/>
        <a:p>
          <a:endParaRPr lang="en-US"/>
        </a:p>
      </dgm:t>
    </dgm:pt>
    <dgm:pt modelId="{5D7A89AA-EAC8-4BB1-B04A-2193CAE7D3A6}" type="sibTrans" cxnId="{66562673-D6E7-44DE-AA06-D3F689DF2437}">
      <dgm:prSet/>
      <dgm:spPr/>
      <dgm:t>
        <a:bodyPr/>
        <a:lstStyle/>
        <a:p>
          <a:endParaRPr lang="en-US"/>
        </a:p>
      </dgm:t>
    </dgm:pt>
    <dgm:pt modelId="{E1A0590C-F511-43C8-8592-654D41D949DD}" type="pres">
      <dgm:prSet presAssocID="{F6BF0AA5-A909-4946-9F6E-C0A525715C80}" presName="linear" presStyleCnt="0">
        <dgm:presLayoutVars>
          <dgm:animLvl val="lvl"/>
          <dgm:resizeHandles val="exact"/>
        </dgm:presLayoutVars>
      </dgm:prSet>
      <dgm:spPr/>
    </dgm:pt>
    <dgm:pt modelId="{19F79BBB-B321-4FF7-B079-5D318C6EEDFF}" type="pres">
      <dgm:prSet presAssocID="{B2541619-F4DA-4952-AC96-0A2F2C5831D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A13AE61-B5D1-4148-990F-BAA6AF75DEAD}" type="pres">
      <dgm:prSet presAssocID="{5059699D-D861-40DB-9362-72DCAE644EC5}" presName="spacer" presStyleCnt="0"/>
      <dgm:spPr/>
    </dgm:pt>
    <dgm:pt modelId="{39F85BF9-D9F1-425F-8C57-E3FBEC299A32}" type="pres">
      <dgm:prSet presAssocID="{865FDFA6-291D-4BC7-BE36-944894A78C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F77873-C606-4ADF-9AA6-DB491E1C787E}" type="pres">
      <dgm:prSet presAssocID="{62BC3712-B66D-4838-9510-1C85D7F018E4}" presName="spacer" presStyleCnt="0"/>
      <dgm:spPr/>
    </dgm:pt>
    <dgm:pt modelId="{226A8DB5-674E-44ED-99F2-27485FF3F1BD}" type="pres">
      <dgm:prSet presAssocID="{AFCBF78F-E5D5-4815-BC71-F469826E066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134B632-E524-419D-9013-3B1336D430E3}" srcId="{F6BF0AA5-A909-4946-9F6E-C0A525715C80}" destId="{865FDFA6-291D-4BC7-BE36-944894A78C6A}" srcOrd="1" destOrd="0" parTransId="{6DD9C193-B4A4-4DB6-A42F-02373EABBCC9}" sibTransId="{62BC3712-B66D-4838-9510-1C85D7F018E4}"/>
    <dgm:cxn modelId="{4536DA33-10BC-4A52-965E-6D4AE89DD290}" type="presOf" srcId="{B2541619-F4DA-4952-AC96-0A2F2C5831DA}" destId="{19F79BBB-B321-4FF7-B079-5D318C6EEDFF}" srcOrd="0" destOrd="0" presId="urn:microsoft.com/office/officeart/2005/8/layout/vList2"/>
    <dgm:cxn modelId="{CFDB586B-50FD-45A8-88FD-8C76DBBE93B1}" srcId="{F6BF0AA5-A909-4946-9F6E-C0A525715C80}" destId="{B2541619-F4DA-4952-AC96-0A2F2C5831DA}" srcOrd="0" destOrd="0" parTransId="{5D66D0B4-D66C-459C-B456-AC99A003B06B}" sibTransId="{5059699D-D861-40DB-9362-72DCAE644EC5}"/>
    <dgm:cxn modelId="{66562673-D6E7-44DE-AA06-D3F689DF2437}" srcId="{F6BF0AA5-A909-4946-9F6E-C0A525715C80}" destId="{AFCBF78F-E5D5-4815-BC71-F469826E0663}" srcOrd="2" destOrd="0" parTransId="{1B1CE26F-A09D-413D-B3B3-6703694AD3D0}" sibTransId="{5D7A89AA-EAC8-4BB1-B04A-2193CAE7D3A6}"/>
    <dgm:cxn modelId="{159378A9-DA54-476F-9AAD-F4F9A47EECC1}" type="presOf" srcId="{AFCBF78F-E5D5-4815-BC71-F469826E0663}" destId="{226A8DB5-674E-44ED-99F2-27485FF3F1BD}" srcOrd="0" destOrd="0" presId="urn:microsoft.com/office/officeart/2005/8/layout/vList2"/>
    <dgm:cxn modelId="{27324FC5-6EFC-4134-BC6C-9585FE85B611}" type="presOf" srcId="{865FDFA6-291D-4BC7-BE36-944894A78C6A}" destId="{39F85BF9-D9F1-425F-8C57-E3FBEC299A32}" srcOrd="0" destOrd="0" presId="urn:microsoft.com/office/officeart/2005/8/layout/vList2"/>
    <dgm:cxn modelId="{A6F996D9-455C-4EF1-9BE8-C074BE015DB6}" type="presOf" srcId="{F6BF0AA5-A909-4946-9F6E-C0A525715C80}" destId="{E1A0590C-F511-43C8-8592-654D41D949DD}" srcOrd="0" destOrd="0" presId="urn:microsoft.com/office/officeart/2005/8/layout/vList2"/>
    <dgm:cxn modelId="{1A320B4A-59DA-4A06-AEDD-B2E867889520}" type="presParOf" srcId="{E1A0590C-F511-43C8-8592-654D41D949DD}" destId="{19F79BBB-B321-4FF7-B079-5D318C6EEDFF}" srcOrd="0" destOrd="0" presId="urn:microsoft.com/office/officeart/2005/8/layout/vList2"/>
    <dgm:cxn modelId="{99357087-4FEB-416B-AB24-A2F8CA6D4551}" type="presParOf" srcId="{E1A0590C-F511-43C8-8592-654D41D949DD}" destId="{6A13AE61-B5D1-4148-990F-BAA6AF75DEAD}" srcOrd="1" destOrd="0" presId="urn:microsoft.com/office/officeart/2005/8/layout/vList2"/>
    <dgm:cxn modelId="{9B1CD0F4-FE73-4B35-B669-1CE355BB205C}" type="presParOf" srcId="{E1A0590C-F511-43C8-8592-654D41D949DD}" destId="{39F85BF9-D9F1-425F-8C57-E3FBEC299A32}" srcOrd="2" destOrd="0" presId="urn:microsoft.com/office/officeart/2005/8/layout/vList2"/>
    <dgm:cxn modelId="{6741D965-D6BE-483E-A8F9-C70AD4F2E2EB}" type="presParOf" srcId="{E1A0590C-F511-43C8-8592-654D41D949DD}" destId="{9CF77873-C606-4ADF-9AA6-DB491E1C787E}" srcOrd="3" destOrd="0" presId="urn:microsoft.com/office/officeart/2005/8/layout/vList2"/>
    <dgm:cxn modelId="{94663713-D991-4487-869F-B17642A3938D}" type="presParOf" srcId="{E1A0590C-F511-43C8-8592-654D41D949DD}" destId="{226A8DB5-674E-44ED-99F2-27485FF3F1B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BFCA5E-FE6F-4D69-9EB8-0F21EBEDE2A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A64BF1D-40BA-40CE-A3D6-CCF1686F9C9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Teamwork is the group of people who are a whole to achieve a common goal.</a:t>
          </a:r>
          <a:endParaRPr lang="en-US"/>
        </a:p>
      </dgm:t>
    </dgm:pt>
    <dgm:pt modelId="{1E95EE82-6BFF-4DA8-81FC-A6C64299C3EB}" type="parTrans" cxnId="{ADF07D3E-837C-498F-9633-8EBF08067B50}">
      <dgm:prSet/>
      <dgm:spPr/>
      <dgm:t>
        <a:bodyPr/>
        <a:lstStyle/>
        <a:p>
          <a:endParaRPr lang="en-US"/>
        </a:p>
      </dgm:t>
    </dgm:pt>
    <dgm:pt modelId="{58F4F0B0-6DA2-4CFD-9C99-C1710140248F}" type="sibTrans" cxnId="{ADF07D3E-837C-498F-9633-8EBF08067B50}">
      <dgm:prSet/>
      <dgm:spPr/>
      <dgm:t>
        <a:bodyPr/>
        <a:lstStyle/>
        <a:p>
          <a:endParaRPr lang="en-US"/>
        </a:p>
      </dgm:t>
    </dgm:pt>
    <dgm:pt modelId="{70716C2A-9380-4691-8143-FF1936E1AA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Teamwork was promoted by Hawthorne's studies in the 1920s and 1930s that reflected teamwork.</a:t>
          </a:r>
          <a:endParaRPr lang="en-US"/>
        </a:p>
      </dgm:t>
    </dgm:pt>
    <dgm:pt modelId="{05F2945E-3991-48B8-92E6-D8BB820C4092}" type="parTrans" cxnId="{C6E78442-2FFB-4767-ABB9-3401ED1289D8}">
      <dgm:prSet/>
      <dgm:spPr/>
      <dgm:t>
        <a:bodyPr/>
        <a:lstStyle/>
        <a:p>
          <a:endParaRPr lang="en-US"/>
        </a:p>
      </dgm:t>
    </dgm:pt>
    <dgm:pt modelId="{3E3EC6D4-82C8-46F3-8C21-4E8830483CF8}" type="sibTrans" cxnId="{C6E78442-2FFB-4767-ABB9-3401ED1289D8}">
      <dgm:prSet/>
      <dgm:spPr/>
      <dgm:t>
        <a:bodyPr/>
        <a:lstStyle/>
        <a:p>
          <a:endParaRPr lang="en-US"/>
        </a:p>
      </dgm:t>
    </dgm:pt>
    <dgm:pt modelId="{648EC22A-F89E-4C99-9D42-D8B17F596E45}" type="pres">
      <dgm:prSet presAssocID="{7EBFCA5E-FE6F-4D69-9EB8-0F21EBEDE2AE}" presName="root" presStyleCnt="0">
        <dgm:presLayoutVars>
          <dgm:dir/>
          <dgm:resizeHandles val="exact"/>
        </dgm:presLayoutVars>
      </dgm:prSet>
      <dgm:spPr/>
    </dgm:pt>
    <dgm:pt modelId="{6995B42E-8C70-4DC6-A952-1BB1FE8DE7E1}" type="pres">
      <dgm:prSet presAssocID="{CA64BF1D-40BA-40CE-A3D6-CCF1686F9C9C}" presName="compNode" presStyleCnt="0"/>
      <dgm:spPr/>
    </dgm:pt>
    <dgm:pt modelId="{A9DBBCCF-84F0-49F8-8DE0-3CE2C9D39EB0}" type="pres">
      <dgm:prSet presAssocID="{CA64BF1D-40BA-40CE-A3D6-CCF1686F9C9C}" presName="iconBgRect" presStyleLbl="bgShp" presStyleIdx="0" presStyleCnt="2"/>
      <dgm:spPr/>
    </dgm:pt>
    <dgm:pt modelId="{CADB1D8E-6054-4C08-83FB-5E004D4BAADF}" type="pres">
      <dgm:prSet presAssocID="{CA64BF1D-40BA-40CE-A3D6-CCF1686F9C9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FDB8464A-ECAC-4146-AEDD-85A53BC2DAB9}" type="pres">
      <dgm:prSet presAssocID="{CA64BF1D-40BA-40CE-A3D6-CCF1686F9C9C}" presName="spaceRect" presStyleCnt="0"/>
      <dgm:spPr/>
    </dgm:pt>
    <dgm:pt modelId="{A37243D3-607F-4915-BEEC-9674395277F1}" type="pres">
      <dgm:prSet presAssocID="{CA64BF1D-40BA-40CE-A3D6-CCF1686F9C9C}" presName="textRect" presStyleLbl="revTx" presStyleIdx="0" presStyleCnt="2">
        <dgm:presLayoutVars>
          <dgm:chMax val="1"/>
          <dgm:chPref val="1"/>
        </dgm:presLayoutVars>
      </dgm:prSet>
      <dgm:spPr/>
    </dgm:pt>
    <dgm:pt modelId="{6FF62AF2-9424-4740-A2A4-EB9F43CA21F5}" type="pres">
      <dgm:prSet presAssocID="{58F4F0B0-6DA2-4CFD-9C99-C1710140248F}" presName="sibTrans" presStyleCnt="0"/>
      <dgm:spPr/>
    </dgm:pt>
    <dgm:pt modelId="{8DB8FDA0-35ED-4148-BFF3-9F1AA77ABE9C}" type="pres">
      <dgm:prSet presAssocID="{70716C2A-9380-4691-8143-FF1936E1AA73}" presName="compNode" presStyleCnt="0"/>
      <dgm:spPr/>
    </dgm:pt>
    <dgm:pt modelId="{55366F87-1FBC-4D2B-8533-568BA5DB10B1}" type="pres">
      <dgm:prSet presAssocID="{70716C2A-9380-4691-8143-FF1936E1AA73}" presName="iconBgRect" presStyleLbl="bgShp" presStyleIdx="1" presStyleCnt="2"/>
      <dgm:spPr/>
    </dgm:pt>
    <dgm:pt modelId="{3BF1D6CF-185D-48A1-8DD9-1A565823CF30}" type="pres">
      <dgm:prSet presAssocID="{70716C2A-9380-4691-8143-FF1936E1AA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675C440-47F7-45A0-8F79-8FF16FB9176D}" type="pres">
      <dgm:prSet presAssocID="{70716C2A-9380-4691-8143-FF1936E1AA73}" presName="spaceRect" presStyleCnt="0"/>
      <dgm:spPr/>
    </dgm:pt>
    <dgm:pt modelId="{7192DD54-890D-4AD5-B9C2-0119AC890AA1}" type="pres">
      <dgm:prSet presAssocID="{70716C2A-9380-4691-8143-FF1936E1AA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DF07D3E-837C-498F-9633-8EBF08067B50}" srcId="{7EBFCA5E-FE6F-4D69-9EB8-0F21EBEDE2AE}" destId="{CA64BF1D-40BA-40CE-A3D6-CCF1686F9C9C}" srcOrd="0" destOrd="0" parTransId="{1E95EE82-6BFF-4DA8-81FC-A6C64299C3EB}" sibTransId="{58F4F0B0-6DA2-4CFD-9C99-C1710140248F}"/>
    <dgm:cxn modelId="{C6E78442-2FFB-4767-ABB9-3401ED1289D8}" srcId="{7EBFCA5E-FE6F-4D69-9EB8-0F21EBEDE2AE}" destId="{70716C2A-9380-4691-8143-FF1936E1AA73}" srcOrd="1" destOrd="0" parTransId="{05F2945E-3991-48B8-92E6-D8BB820C4092}" sibTransId="{3E3EC6D4-82C8-46F3-8C21-4E8830483CF8}"/>
    <dgm:cxn modelId="{CE8BF862-7D74-4B70-A037-459AA6E938FE}" type="presOf" srcId="{7EBFCA5E-FE6F-4D69-9EB8-0F21EBEDE2AE}" destId="{648EC22A-F89E-4C99-9D42-D8B17F596E45}" srcOrd="0" destOrd="0" presId="urn:microsoft.com/office/officeart/2018/5/layout/IconCircleLabelList"/>
    <dgm:cxn modelId="{95D0619D-AAE2-40E1-90CB-C6AB4C717F3C}" type="presOf" srcId="{CA64BF1D-40BA-40CE-A3D6-CCF1686F9C9C}" destId="{A37243D3-607F-4915-BEEC-9674395277F1}" srcOrd="0" destOrd="0" presId="urn:microsoft.com/office/officeart/2018/5/layout/IconCircleLabelList"/>
    <dgm:cxn modelId="{FB282ABE-833E-4684-883E-800876F68927}" type="presOf" srcId="{70716C2A-9380-4691-8143-FF1936E1AA73}" destId="{7192DD54-890D-4AD5-B9C2-0119AC890AA1}" srcOrd="0" destOrd="0" presId="urn:microsoft.com/office/officeart/2018/5/layout/IconCircleLabelList"/>
    <dgm:cxn modelId="{21AB96B8-BF9D-441D-ADB4-FA69E0B54876}" type="presParOf" srcId="{648EC22A-F89E-4C99-9D42-D8B17F596E45}" destId="{6995B42E-8C70-4DC6-A952-1BB1FE8DE7E1}" srcOrd="0" destOrd="0" presId="urn:microsoft.com/office/officeart/2018/5/layout/IconCircleLabelList"/>
    <dgm:cxn modelId="{613EDAEF-4877-4B2E-B8C6-B06A2369BEF2}" type="presParOf" srcId="{6995B42E-8C70-4DC6-A952-1BB1FE8DE7E1}" destId="{A9DBBCCF-84F0-49F8-8DE0-3CE2C9D39EB0}" srcOrd="0" destOrd="0" presId="urn:microsoft.com/office/officeart/2018/5/layout/IconCircleLabelList"/>
    <dgm:cxn modelId="{FA7AD69C-CAC7-4D25-AF0C-89A684CF156F}" type="presParOf" srcId="{6995B42E-8C70-4DC6-A952-1BB1FE8DE7E1}" destId="{CADB1D8E-6054-4C08-83FB-5E004D4BAADF}" srcOrd="1" destOrd="0" presId="urn:microsoft.com/office/officeart/2018/5/layout/IconCircleLabelList"/>
    <dgm:cxn modelId="{8C8EB6F3-8EF3-4036-B684-F17035D3E59F}" type="presParOf" srcId="{6995B42E-8C70-4DC6-A952-1BB1FE8DE7E1}" destId="{FDB8464A-ECAC-4146-AEDD-85A53BC2DAB9}" srcOrd="2" destOrd="0" presId="urn:microsoft.com/office/officeart/2018/5/layout/IconCircleLabelList"/>
    <dgm:cxn modelId="{0E0194EF-C046-4D4B-926C-28B06FDB9907}" type="presParOf" srcId="{6995B42E-8C70-4DC6-A952-1BB1FE8DE7E1}" destId="{A37243D3-607F-4915-BEEC-9674395277F1}" srcOrd="3" destOrd="0" presId="urn:microsoft.com/office/officeart/2018/5/layout/IconCircleLabelList"/>
    <dgm:cxn modelId="{6AF95698-7B8D-43D8-95BD-9688A5F4C447}" type="presParOf" srcId="{648EC22A-F89E-4C99-9D42-D8B17F596E45}" destId="{6FF62AF2-9424-4740-A2A4-EB9F43CA21F5}" srcOrd="1" destOrd="0" presId="urn:microsoft.com/office/officeart/2018/5/layout/IconCircleLabelList"/>
    <dgm:cxn modelId="{5621CB83-7EF0-4507-ABCC-E969CEB70709}" type="presParOf" srcId="{648EC22A-F89E-4C99-9D42-D8B17F596E45}" destId="{8DB8FDA0-35ED-4148-BFF3-9F1AA77ABE9C}" srcOrd="2" destOrd="0" presId="urn:microsoft.com/office/officeart/2018/5/layout/IconCircleLabelList"/>
    <dgm:cxn modelId="{F5044D09-5C23-497A-AB25-31420C94E5EE}" type="presParOf" srcId="{8DB8FDA0-35ED-4148-BFF3-9F1AA77ABE9C}" destId="{55366F87-1FBC-4D2B-8533-568BA5DB10B1}" srcOrd="0" destOrd="0" presId="urn:microsoft.com/office/officeart/2018/5/layout/IconCircleLabelList"/>
    <dgm:cxn modelId="{EE37EE1E-198D-4BED-807F-2A77A08E5C71}" type="presParOf" srcId="{8DB8FDA0-35ED-4148-BFF3-9F1AA77ABE9C}" destId="{3BF1D6CF-185D-48A1-8DD9-1A565823CF30}" srcOrd="1" destOrd="0" presId="urn:microsoft.com/office/officeart/2018/5/layout/IconCircleLabelList"/>
    <dgm:cxn modelId="{943A2285-9F42-4EFC-805E-C720E8DDAEE8}" type="presParOf" srcId="{8DB8FDA0-35ED-4148-BFF3-9F1AA77ABE9C}" destId="{0675C440-47F7-45A0-8F79-8FF16FB9176D}" srcOrd="2" destOrd="0" presId="urn:microsoft.com/office/officeart/2018/5/layout/IconCircleLabelList"/>
    <dgm:cxn modelId="{E4DB480B-FDA3-4415-AC33-8C47BE89F2E5}" type="presParOf" srcId="{8DB8FDA0-35ED-4148-BFF3-9F1AA77ABE9C}" destId="{7192DD54-890D-4AD5-B9C2-0119AC890AA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61DB33-7DD3-4BCA-8858-6B016852F3C7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AF50761-E2A0-46EB-933B-7364775D502A}">
      <dgm:prSet/>
      <dgm:spPr/>
      <dgm:t>
        <a:bodyPr/>
        <a:lstStyle/>
        <a:p>
          <a:r>
            <a:rPr lang="en-GB"/>
            <a:t>Better problem solving-in the right team is quickly resolved through the knowledge and skills of other members together</a:t>
          </a:r>
          <a:endParaRPr lang="en-US"/>
        </a:p>
      </dgm:t>
    </dgm:pt>
    <dgm:pt modelId="{F21295CE-5B79-4805-A8DA-09726A7C2597}" type="parTrans" cxnId="{D54D7F50-418A-4D3E-BE80-C2591BBC0523}">
      <dgm:prSet/>
      <dgm:spPr/>
      <dgm:t>
        <a:bodyPr/>
        <a:lstStyle/>
        <a:p>
          <a:endParaRPr lang="en-US"/>
        </a:p>
      </dgm:t>
    </dgm:pt>
    <dgm:pt modelId="{DB296704-0D9B-410B-82A8-400126DAAAB8}" type="sibTrans" cxnId="{D54D7F50-418A-4D3E-BE80-C2591BBC0523}">
      <dgm:prSet/>
      <dgm:spPr/>
      <dgm:t>
        <a:bodyPr/>
        <a:lstStyle/>
        <a:p>
          <a:endParaRPr lang="en-US"/>
        </a:p>
      </dgm:t>
    </dgm:pt>
    <dgm:pt modelId="{7BA7D02B-2999-48AD-8081-C4B7839C9910}">
      <dgm:prSet/>
      <dgm:spPr/>
      <dgm:t>
        <a:bodyPr/>
        <a:lstStyle/>
        <a:p>
          <a:r>
            <a:rPr lang="en-GB"/>
            <a:t>It increases productivity-with qualified and experienced, ambitious, initiative and creative members</a:t>
          </a:r>
          <a:endParaRPr lang="en-US"/>
        </a:p>
      </dgm:t>
    </dgm:pt>
    <dgm:pt modelId="{934691E0-7344-4F20-AB3D-66C240FFEB27}" type="parTrans" cxnId="{BA888035-70BB-4826-8E8D-591E2D4EF93E}">
      <dgm:prSet/>
      <dgm:spPr/>
      <dgm:t>
        <a:bodyPr/>
        <a:lstStyle/>
        <a:p>
          <a:endParaRPr lang="en-US"/>
        </a:p>
      </dgm:t>
    </dgm:pt>
    <dgm:pt modelId="{52BE5D82-C66B-4807-B031-7F299EB53E5C}" type="sibTrans" cxnId="{BA888035-70BB-4826-8E8D-591E2D4EF93E}">
      <dgm:prSet/>
      <dgm:spPr/>
      <dgm:t>
        <a:bodyPr/>
        <a:lstStyle/>
        <a:p>
          <a:endParaRPr lang="en-US"/>
        </a:p>
      </dgm:t>
    </dgm:pt>
    <dgm:pt modelId="{2C664092-08C5-4CD3-B9FC-E5D9760F69DF}">
      <dgm:prSet/>
      <dgm:spPr/>
      <dgm:t>
        <a:bodyPr/>
        <a:lstStyle/>
        <a:p>
          <a:pPr rtl="0"/>
          <a:r>
            <a:rPr lang="en-GB"/>
            <a:t>It provides a support network-for successful results, stress is a barrier that team members will remove through support and </a:t>
          </a:r>
          <a:r>
            <a:rPr lang="en-GB">
              <a:latin typeface="Trebuchet MS" panose="020B0603020202020204"/>
            </a:rPr>
            <a:t>encouragement.(Calendar, 2022</a:t>
          </a:r>
          <a:r>
            <a:rPr lang="en-GB"/>
            <a:t>)</a:t>
          </a:r>
          <a:endParaRPr lang="en-US"/>
        </a:p>
      </dgm:t>
    </dgm:pt>
    <dgm:pt modelId="{5D31456A-25AD-4AA3-9045-50D4D8B8B102}" type="parTrans" cxnId="{2EB574D3-D602-4134-8084-D6EC5AB9369B}">
      <dgm:prSet/>
      <dgm:spPr/>
      <dgm:t>
        <a:bodyPr/>
        <a:lstStyle/>
        <a:p>
          <a:endParaRPr lang="en-US"/>
        </a:p>
      </dgm:t>
    </dgm:pt>
    <dgm:pt modelId="{B69B543A-8822-49EF-95FB-922F99CB2B3A}" type="sibTrans" cxnId="{2EB574D3-D602-4134-8084-D6EC5AB9369B}">
      <dgm:prSet/>
      <dgm:spPr/>
      <dgm:t>
        <a:bodyPr/>
        <a:lstStyle/>
        <a:p>
          <a:endParaRPr lang="en-US"/>
        </a:p>
      </dgm:t>
    </dgm:pt>
    <dgm:pt modelId="{FE5EA11D-DA61-45C2-854A-86F583DC7E4C}" type="pres">
      <dgm:prSet presAssocID="{BB61DB33-7DD3-4BCA-8858-6B016852F3C7}" presName="vert0" presStyleCnt="0">
        <dgm:presLayoutVars>
          <dgm:dir/>
          <dgm:animOne val="branch"/>
          <dgm:animLvl val="lvl"/>
        </dgm:presLayoutVars>
      </dgm:prSet>
      <dgm:spPr/>
    </dgm:pt>
    <dgm:pt modelId="{AE56A4A7-9E7A-4CEC-96E5-0E07F95947B0}" type="pres">
      <dgm:prSet presAssocID="{4AF50761-E2A0-46EB-933B-7364775D502A}" presName="thickLine" presStyleLbl="alignNode1" presStyleIdx="0" presStyleCnt="3"/>
      <dgm:spPr/>
    </dgm:pt>
    <dgm:pt modelId="{7EEACCF1-A4F8-4CA3-BEDE-E53D997E6BA9}" type="pres">
      <dgm:prSet presAssocID="{4AF50761-E2A0-46EB-933B-7364775D502A}" presName="horz1" presStyleCnt="0"/>
      <dgm:spPr/>
    </dgm:pt>
    <dgm:pt modelId="{7B40776C-F3BC-4013-9467-39621146FAC7}" type="pres">
      <dgm:prSet presAssocID="{4AF50761-E2A0-46EB-933B-7364775D502A}" presName="tx1" presStyleLbl="revTx" presStyleIdx="0" presStyleCnt="3"/>
      <dgm:spPr/>
    </dgm:pt>
    <dgm:pt modelId="{7291C5DC-0D79-4E32-92E9-7609E8670894}" type="pres">
      <dgm:prSet presAssocID="{4AF50761-E2A0-46EB-933B-7364775D502A}" presName="vert1" presStyleCnt="0"/>
      <dgm:spPr/>
    </dgm:pt>
    <dgm:pt modelId="{8168F979-7C60-4AF7-8145-A16247669755}" type="pres">
      <dgm:prSet presAssocID="{7BA7D02B-2999-48AD-8081-C4B7839C9910}" presName="thickLine" presStyleLbl="alignNode1" presStyleIdx="1" presStyleCnt="3"/>
      <dgm:spPr/>
    </dgm:pt>
    <dgm:pt modelId="{D22F8A4D-8F81-498E-8C4B-4F7464F09739}" type="pres">
      <dgm:prSet presAssocID="{7BA7D02B-2999-48AD-8081-C4B7839C9910}" presName="horz1" presStyleCnt="0"/>
      <dgm:spPr/>
    </dgm:pt>
    <dgm:pt modelId="{2E33E64D-6CAE-4607-8A7B-70C2154FC1EC}" type="pres">
      <dgm:prSet presAssocID="{7BA7D02B-2999-48AD-8081-C4B7839C9910}" presName="tx1" presStyleLbl="revTx" presStyleIdx="1" presStyleCnt="3"/>
      <dgm:spPr/>
    </dgm:pt>
    <dgm:pt modelId="{89FFE842-6EB6-4C76-AEF8-B689FF06EB8C}" type="pres">
      <dgm:prSet presAssocID="{7BA7D02B-2999-48AD-8081-C4B7839C9910}" presName="vert1" presStyleCnt="0"/>
      <dgm:spPr/>
    </dgm:pt>
    <dgm:pt modelId="{6C3AB57C-CA5C-456A-9C5C-43C699E0A040}" type="pres">
      <dgm:prSet presAssocID="{2C664092-08C5-4CD3-B9FC-E5D9760F69DF}" presName="thickLine" presStyleLbl="alignNode1" presStyleIdx="2" presStyleCnt="3"/>
      <dgm:spPr/>
    </dgm:pt>
    <dgm:pt modelId="{CD590463-AF5C-48CF-BC7F-9B1629142D47}" type="pres">
      <dgm:prSet presAssocID="{2C664092-08C5-4CD3-B9FC-E5D9760F69DF}" presName="horz1" presStyleCnt="0"/>
      <dgm:spPr/>
    </dgm:pt>
    <dgm:pt modelId="{C1B38377-1953-4F85-AEC1-56AC67C746B9}" type="pres">
      <dgm:prSet presAssocID="{2C664092-08C5-4CD3-B9FC-E5D9760F69DF}" presName="tx1" presStyleLbl="revTx" presStyleIdx="2" presStyleCnt="3"/>
      <dgm:spPr/>
    </dgm:pt>
    <dgm:pt modelId="{87670C2E-2D46-401D-A595-B81967BA996C}" type="pres">
      <dgm:prSet presAssocID="{2C664092-08C5-4CD3-B9FC-E5D9760F69DF}" presName="vert1" presStyleCnt="0"/>
      <dgm:spPr/>
    </dgm:pt>
  </dgm:ptLst>
  <dgm:cxnLst>
    <dgm:cxn modelId="{BA888035-70BB-4826-8E8D-591E2D4EF93E}" srcId="{BB61DB33-7DD3-4BCA-8858-6B016852F3C7}" destId="{7BA7D02B-2999-48AD-8081-C4B7839C9910}" srcOrd="1" destOrd="0" parTransId="{934691E0-7344-4F20-AB3D-66C240FFEB27}" sibTransId="{52BE5D82-C66B-4807-B031-7F299EB53E5C}"/>
    <dgm:cxn modelId="{9E04235D-9BBA-494E-A1F5-2602C49559A8}" type="presOf" srcId="{BB61DB33-7DD3-4BCA-8858-6B016852F3C7}" destId="{FE5EA11D-DA61-45C2-854A-86F583DC7E4C}" srcOrd="0" destOrd="0" presId="urn:microsoft.com/office/officeart/2008/layout/LinedList"/>
    <dgm:cxn modelId="{D54D7F50-418A-4D3E-BE80-C2591BBC0523}" srcId="{BB61DB33-7DD3-4BCA-8858-6B016852F3C7}" destId="{4AF50761-E2A0-46EB-933B-7364775D502A}" srcOrd="0" destOrd="0" parTransId="{F21295CE-5B79-4805-A8DA-09726A7C2597}" sibTransId="{DB296704-0D9B-410B-82A8-400126DAAAB8}"/>
    <dgm:cxn modelId="{C95BC1C8-2F1D-46FA-A828-0DD39B5BBBAC}" type="presOf" srcId="{4AF50761-E2A0-46EB-933B-7364775D502A}" destId="{7B40776C-F3BC-4013-9467-39621146FAC7}" srcOrd="0" destOrd="0" presId="urn:microsoft.com/office/officeart/2008/layout/LinedList"/>
    <dgm:cxn modelId="{ED68F8C8-F0DE-4EA8-8E86-5A6F9C6A71E5}" type="presOf" srcId="{7BA7D02B-2999-48AD-8081-C4B7839C9910}" destId="{2E33E64D-6CAE-4607-8A7B-70C2154FC1EC}" srcOrd="0" destOrd="0" presId="urn:microsoft.com/office/officeart/2008/layout/LinedList"/>
    <dgm:cxn modelId="{2EB574D3-D602-4134-8084-D6EC5AB9369B}" srcId="{BB61DB33-7DD3-4BCA-8858-6B016852F3C7}" destId="{2C664092-08C5-4CD3-B9FC-E5D9760F69DF}" srcOrd="2" destOrd="0" parTransId="{5D31456A-25AD-4AA3-9045-50D4D8B8B102}" sibTransId="{B69B543A-8822-49EF-95FB-922F99CB2B3A}"/>
    <dgm:cxn modelId="{9F8AC8EE-91B7-4E29-8B44-7F4F796CC701}" type="presOf" srcId="{2C664092-08C5-4CD3-B9FC-E5D9760F69DF}" destId="{C1B38377-1953-4F85-AEC1-56AC67C746B9}" srcOrd="0" destOrd="0" presId="urn:microsoft.com/office/officeart/2008/layout/LinedList"/>
    <dgm:cxn modelId="{B27C7624-FE2E-4D7A-8FBF-219348B07177}" type="presParOf" srcId="{FE5EA11D-DA61-45C2-854A-86F583DC7E4C}" destId="{AE56A4A7-9E7A-4CEC-96E5-0E07F95947B0}" srcOrd="0" destOrd="0" presId="urn:microsoft.com/office/officeart/2008/layout/LinedList"/>
    <dgm:cxn modelId="{EACAA0CF-29B6-42B1-BC4E-728C1A92A656}" type="presParOf" srcId="{FE5EA11D-DA61-45C2-854A-86F583DC7E4C}" destId="{7EEACCF1-A4F8-4CA3-BEDE-E53D997E6BA9}" srcOrd="1" destOrd="0" presId="urn:microsoft.com/office/officeart/2008/layout/LinedList"/>
    <dgm:cxn modelId="{A84557B2-CB8A-4477-970E-4C8FDC0C8C07}" type="presParOf" srcId="{7EEACCF1-A4F8-4CA3-BEDE-E53D997E6BA9}" destId="{7B40776C-F3BC-4013-9467-39621146FAC7}" srcOrd="0" destOrd="0" presId="urn:microsoft.com/office/officeart/2008/layout/LinedList"/>
    <dgm:cxn modelId="{4CDE3010-C4EF-4F33-B913-A28832DEE5EB}" type="presParOf" srcId="{7EEACCF1-A4F8-4CA3-BEDE-E53D997E6BA9}" destId="{7291C5DC-0D79-4E32-92E9-7609E8670894}" srcOrd="1" destOrd="0" presId="urn:microsoft.com/office/officeart/2008/layout/LinedList"/>
    <dgm:cxn modelId="{7A8F85D5-6686-4F8A-BDDA-6209110EC6B1}" type="presParOf" srcId="{FE5EA11D-DA61-45C2-854A-86F583DC7E4C}" destId="{8168F979-7C60-4AF7-8145-A16247669755}" srcOrd="2" destOrd="0" presId="urn:microsoft.com/office/officeart/2008/layout/LinedList"/>
    <dgm:cxn modelId="{013B99CB-9290-4871-9D54-AEA43ED5B964}" type="presParOf" srcId="{FE5EA11D-DA61-45C2-854A-86F583DC7E4C}" destId="{D22F8A4D-8F81-498E-8C4B-4F7464F09739}" srcOrd="3" destOrd="0" presId="urn:microsoft.com/office/officeart/2008/layout/LinedList"/>
    <dgm:cxn modelId="{BE9C47F8-97B1-49B5-8150-151A9CA7D6C0}" type="presParOf" srcId="{D22F8A4D-8F81-498E-8C4B-4F7464F09739}" destId="{2E33E64D-6CAE-4607-8A7B-70C2154FC1EC}" srcOrd="0" destOrd="0" presId="urn:microsoft.com/office/officeart/2008/layout/LinedList"/>
    <dgm:cxn modelId="{CEBC59B7-6F9C-44FB-A41F-12FA673DFE7E}" type="presParOf" srcId="{D22F8A4D-8F81-498E-8C4B-4F7464F09739}" destId="{89FFE842-6EB6-4C76-AEF8-B689FF06EB8C}" srcOrd="1" destOrd="0" presId="urn:microsoft.com/office/officeart/2008/layout/LinedList"/>
    <dgm:cxn modelId="{0187031F-51A3-4623-8360-AF3700A6B831}" type="presParOf" srcId="{FE5EA11D-DA61-45C2-854A-86F583DC7E4C}" destId="{6C3AB57C-CA5C-456A-9C5C-43C699E0A040}" srcOrd="4" destOrd="0" presId="urn:microsoft.com/office/officeart/2008/layout/LinedList"/>
    <dgm:cxn modelId="{185B6A03-C7FE-4F7E-AC9F-02D01E18B685}" type="presParOf" srcId="{FE5EA11D-DA61-45C2-854A-86F583DC7E4C}" destId="{CD590463-AF5C-48CF-BC7F-9B1629142D47}" srcOrd="5" destOrd="0" presId="urn:microsoft.com/office/officeart/2008/layout/LinedList"/>
    <dgm:cxn modelId="{23C76316-3811-4201-B0CF-0CD94567B512}" type="presParOf" srcId="{CD590463-AF5C-48CF-BC7F-9B1629142D47}" destId="{C1B38377-1953-4F85-AEC1-56AC67C746B9}" srcOrd="0" destOrd="0" presId="urn:microsoft.com/office/officeart/2008/layout/LinedList"/>
    <dgm:cxn modelId="{DC826EF6-6EB6-46C0-BFE2-B26B77D73B14}" type="presParOf" srcId="{CD590463-AF5C-48CF-BC7F-9B1629142D47}" destId="{87670C2E-2D46-401D-A595-B81967BA99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F49705-925A-4A7A-A413-7C68539F156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B88F52-98A8-4D8A-AC2E-6C19E9E1BB47}">
      <dgm:prSet/>
      <dgm:spPr/>
      <dgm:t>
        <a:bodyPr/>
        <a:lstStyle/>
        <a:p>
          <a:r>
            <a:rPr lang="en-GB"/>
            <a:t>It advances the individual's career-to progress in your own career, working in a team is the best remedy to catch something new and see new visions</a:t>
          </a:r>
          <a:endParaRPr lang="en-US"/>
        </a:p>
      </dgm:t>
    </dgm:pt>
    <dgm:pt modelId="{BFA8C943-6DFF-4AA0-8F81-78485A0588D3}" type="parTrans" cxnId="{C1038927-3BF1-447B-A498-D4DDF57DA2D1}">
      <dgm:prSet/>
      <dgm:spPr/>
      <dgm:t>
        <a:bodyPr/>
        <a:lstStyle/>
        <a:p>
          <a:endParaRPr lang="en-US"/>
        </a:p>
      </dgm:t>
    </dgm:pt>
    <dgm:pt modelId="{A6C4F592-010F-40FD-8064-862817573796}" type="sibTrans" cxnId="{C1038927-3BF1-447B-A498-D4DDF57DA2D1}">
      <dgm:prSet/>
      <dgm:spPr/>
      <dgm:t>
        <a:bodyPr/>
        <a:lstStyle/>
        <a:p>
          <a:endParaRPr lang="en-US"/>
        </a:p>
      </dgm:t>
    </dgm:pt>
    <dgm:pt modelId="{0F9F890C-AD57-4001-9100-A2CF5FE16A8A}">
      <dgm:prSet/>
      <dgm:spPr/>
      <dgm:t>
        <a:bodyPr/>
        <a:lstStyle/>
        <a:p>
          <a:r>
            <a:rPr lang="en-GB"/>
            <a:t>It attracts talent-in the team you can meet talented people from whom you can learn something interesting and new</a:t>
          </a:r>
          <a:endParaRPr lang="en-US"/>
        </a:p>
      </dgm:t>
    </dgm:pt>
    <dgm:pt modelId="{47318C34-C9E9-4A7E-ACE9-783A67361B84}" type="parTrans" cxnId="{ACE3F632-7293-4755-8BA3-9D91EFF6E94C}">
      <dgm:prSet/>
      <dgm:spPr/>
      <dgm:t>
        <a:bodyPr/>
        <a:lstStyle/>
        <a:p>
          <a:endParaRPr lang="en-US"/>
        </a:p>
      </dgm:t>
    </dgm:pt>
    <dgm:pt modelId="{8FFA447B-F2C0-43D3-BD52-3F8F5D18F151}" type="sibTrans" cxnId="{ACE3F632-7293-4755-8BA3-9D91EFF6E94C}">
      <dgm:prSet/>
      <dgm:spPr/>
      <dgm:t>
        <a:bodyPr/>
        <a:lstStyle/>
        <a:p>
          <a:endParaRPr lang="en-US"/>
        </a:p>
      </dgm:t>
    </dgm:pt>
    <dgm:pt modelId="{05D336C0-C23A-4F05-8DAA-133AB9C49ABE}">
      <dgm:prSet/>
      <dgm:spPr/>
      <dgm:t>
        <a:bodyPr/>
        <a:lstStyle/>
        <a:p>
          <a:r>
            <a:rPr lang="en-GB"/>
            <a:t>It improves morale-with the help of the team, morale can be improved through the spirit and harmony of each member.(WORK LIFE, 2022)</a:t>
          </a:r>
          <a:endParaRPr lang="en-US"/>
        </a:p>
      </dgm:t>
    </dgm:pt>
    <dgm:pt modelId="{6F33BACA-50CB-431F-B116-EE144F850675}" type="parTrans" cxnId="{42AB84F1-5704-4BA6-ABB9-921F0738CF08}">
      <dgm:prSet/>
      <dgm:spPr/>
      <dgm:t>
        <a:bodyPr/>
        <a:lstStyle/>
        <a:p>
          <a:endParaRPr lang="en-US"/>
        </a:p>
      </dgm:t>
    </dgm:pt>
    <dgm:pt modelId="{DE99FC01-5922-4138-932C-D9DE7A874749}" type="sibTrans" cxnId="{42AB84F1-5704-4BA6-ABB9-921F0738CF08}">
      <dgm:prSet/>
      <dgm:spPr/>
      <dgm:t>
        <a:bodyPr/>
        <a:lstStyle/>
        <a:p>
          <a:endParaRPr lang="en-US"/>
        </a:p>
      </dgm:t>
    </dgm:pt>
    <dgm:pt modelId="{06C007E2-4B8D-42D3-9498-39BA648D9F84}" type="pres">
      <dgm:prSet presAssocID="{59F49705-925A-4A7A-A413-7C68539F1569}" presName="outerComposite" presStyleCnt="0">
        <dgm:presLayoutVars>
          <dgm:chMax val="5"/>
          <dgm:dir/>
          <dgm:resizeHandles val="exact"/>
        </dgm:presLayoutVars>
      </dgm:prSet>
      <dgm:spPr/>
    </dgm:pt>
    <dgm:pt modelId="{709ABCBA-1AD5-4BA1-AA49-9B7C1884661B}" type="pres">
      <dgm:prSet presAssocID="{59F49705-925A-4A7A-A413-7C68539F1569}" presName="dummyMaxCanvas" presStyleCnt="0">
        <dgm:presLayoutVars/>
      </dgm:prSet>
      <dgm:spPr/>
    </dgm:pt>
    <dgm:pt modelId="{6DD05B40-DF6C-452F-AD48-2B1C421C569F}" type="pres">
      <dgm:prSet presAssocID="{59F49705-925A-4A7A-A413-7C68539F1569}" presName="ThreeNodes_1" presStyleLbl="node1" presStyleIdx="0" presStyleCnt="3">
        <dgm:presLayoutVars>
          <dgm:bulletEnabled val="1"/>
        </dgm:presLayoutVars>
      </dgm:prSet>
      <dgm:spPr/>
    </dgm:pt>
    <dgm:pt modelId="{F4BCF4D9-F99A-4D53-B4A7-9651D7837B3C}" type="pres">
      <dgm:prSet presAssocID="{59F49705-925A-4A7A-A413-7C68539F1569}" presName="ThreeNodes_2" presStyleLbl="node1" presStyleIdx="1" presStyleCnt="3">
        <dgm:presLayoutVars>
          <dgm:bulletEnabled val="1"/>
        </dgm:presLayoutVars>
      </dgm:prSet>
      <dgm:spPr/>
    </dgm:pt>
    <dgm:pt modelId="{B6A479AE-48BE-4EFF-B29D-EDB213F47B50}" type="pres">
      <dgm:prSet presAssocID="{59F49705-925A-4A7A-A413-7C68539F1569}" presName="ThreeNodes_3" presStyleLbl="node1" presStyleIdx="2" presStyleCnt="3">
        <dgm:presLayoutVars>
          <dgm:bulletEnabled val="1"/>
        </dgm:presLayoutVars>
      </dgm:prSet>
      <dgm:spPr/>
    </dgm:pt>
    <dgm:pt modelId="{781F490C-F4B0-4B3C-A72C-38B8D2A40496}" type="pres">
      <dgm:prSet presAssocID="{59F49705-925A-4A7A-A413-7C68539F1569}" presName="ThreeConn_1-2" presStyleLbl="fgAccFollowNode1" presStyleIdx="0" presStyleCnt="2">
        <dgm:presLayoutVars>
          <dgm:bulletEnabled val="1"/>
        </dgm:presLayoutVars>
      </dgm:prSet>
      <dgm:spPr/>
    </dgm:pt>
    <dgm:pt modelId="{61894D22-D7B1-41EB-8FD8-71086457158C}" type="pres">
      <dgm:prSet presAssocID="{59F49705-925A-4A7A-A413-7C68539F1569}" presName="ThreeConn_2-3" presStyleLbl="fgAccFollowNode1" presStyleIdx="1" presStyleCnt="2">
        <dgm:presLayoutVars>
          <dgm:bulletEnabled val="1"/>
        </dgm:presLayoutVars>
      </dgm:prSet>
      <dgm:spPr/>
    </dgm:pt>
    <dgm:pt modelId="{33910B27-7DBA-45C6-B308-331BF5418946}" type="pres">
      <dgm:prSet presAssocID="{59F49705-925A-4A7A-A413-7C68539F1569}" presName="ThreeNodes_1_text" presStyleLbl="node1" presStyleIdx="2" presStyleCnt="3">
        <dgm:presLayoutVars>
          <dgm:bulletEnabled val="1"/>
        </dgm:presLayoutVars>
      </dgm:prSet>
      <dgm:spPr/>
    </dgm:pt>
    <dgm:pt modelId="{B20D0616-B0C4-4F05-8840-203E366CE7B3}" type="pres">
      <dgm:prSet presAssocID="{59F49705-925A-4A7A-A413-7C68539F1569}" presName="ThreeNodes_2_text" presStyleLbl="node1" presStyleIdx="2" presStyleCnt="3">
        <dgm:presLayoutVars>
          <dgm:bulletEnabled val="1"/>
        </dgm:presLayoutVars>
      </dgm:prSet>
      <dgm:spPr/>
    </dgm:pt>
    <dgm:pt modelId="{EF91929A-78BE-46A3-8515-B0C66EE00A5A}" type="pres">
      <dgm:prSet presAssocID="{59F49705-925A-4A7A-A413-7C68539F156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1038927-3BF1-447B-A498-D4DDF57DA2D1}" srcId="{59F49705-925A-4A7A-A413-7C68539F1569}" destId="{66B88F52-98A8-4D8A-AC2E-6C19E9E1BB47}" srcOrd="0" destOrd="0" parTransId="{BFA8C943-6DFF-4AA0-8F81-78485A0588D3}" sibTransId="{A6C4F592-010F-40FD-8064-862817573796}"/>
    <dgm:cxn modelId="{ACE3F632-7293-4755-8BA3-9D91EFF6E94C}" srcId="{59F49705-925A-4A7A-A413-7C68539F1569}" destId="{0F9F890C-AD57-4001-9100-A2CF5FE16A8A}" srcOrd="1" destOrd="0" parTransId="{47318C34-C9E9-4A7E-ACE9-783A67361B84}" sibTransId="{8FFA447B-F2C0-43D3-BD52-3F8F5D18F151}"/>
    <dgm:cxn modelId="{1269B340-2A0A-4E53-A6A1-DE917923F603}" type="presOf" srcId="{A6C4F592-010F-40FD-8064-862817573796}" destId="{781F490C-F4B0-4B3C-A72C-38B8D2A40496}" srcOrd="0" destOrd="0" presId="urn:microsoft.com/office/officeart/2005/8/layout/vProcess5"/>
    <dgm:cxn modelId="{88B14748-7BE7-4790-8FDD-8C718B757A3C}" type="presOf" srcId="{05D336C0-C23A-4F05-8DAA-133AB9C49ABE}" destId="{EF91929A-78BE-46A3-8515-B0C66EE00A5A}" srcOrd="1" destOrd="0" presId="urn:microsoft.com/office/officeart/2005/8/layout/vProcess5"/>
    <dgm:cxn modelId="{A3667F4D-E7FB-4262-8F25-3C8E3D95B1C5}" type="presOf" srcId="{8FFA447B-F2C0-43D3-BD52-3F8F5D18F151}" destId="{61894D22-D7B1-41EB-8FD8-71086457158C}" srcOrd="0" destOrd="0" presId="urn:microsoft.com/office/officeart/2005/8/layout/vProcess5"/>
    <dgm:cxn modelId="{8A181B74-A505-49C0-AD70-087527E2B100}" type="presOf" srcId="{05D336C0-C23A-4F05-8DAA-133AB9C49ABE}" destId="{B6A479AE-48BE-4EFF-B29D-EDB213F47B50}" srcOrd="0" destOrd="0" presId="urn:microsoft.com/office/officeart/2005/8/layout/vProcess5"/>
    <dgm:cxn modelId="{313C97AA-5BAA-47E0-91D3-523D8C4F3C15}" type="presOf" srcId="{59F49705-925A-4A7A-A413-7C68539F1569}" destId="{06C007E2-4B8D-42D3-9498-39BA648D9F84}" srcOrd="0" destOrd="0" presId="urn:microsoft.com/office/officeart/2005/8/layout/vProcess5"/>
    <dgm:cxn modelId="{875310C8-41EE-459D-86B6-0E51691DF920}" type="presOf" srcId="{0F9F890C-AD57-4001-9100-A2CF5FE16A8A}" destId="{B20D0616-B0C4-4F05-8840-203E366CE7B3}" srcOrd="1" destOrd="0" presId="urn:microsoft.com/office/officeart/2005/8/layout/vProcess5"/>
    <dgm:cxn modelId="{5AAC24D6-609C-44D2-B1B8-ADF5976CB9E7}" type="presOf" srcId="{66B88F52-98A8-4D8A-AC2E-6C19E9E1BB47}" destId="{6DD05B40-DF6C-452F-AD48-2B1C421C569F}" srcOrd="0" destOrd="0" presId="urn:microsoft.com/office/officeart/2005/8/layout/vProcess5"/>
    <dgm:cxn modelId="{E59B65E3-F459-460D-A270-62D9E69DC190}" type="presOf" srcId="{66B88F52-98A8-4D8A-AC2E-6C19E9E1BB47}" destId="{33910B27-7DBA-45C6-B308-331BF5418946}" srcOrd="1" destOrd="0" presId="urn:microsoft.com/office/officeart/2005/8/layout/vProcess5"/>
    <dgm:cxn modelId="{D660CCEA-6428-4952-B8D8-E108822BE85A}" type="presOf" srcId="{0F9F890C-AD57-4001-9100-A2CF5FE16A8A}" destId="{F4BCF4D9-F99A-4D53-B4A7-9651D7837B3C}" srcOrd="0" destOrd="0" presId="urn:microsoft.com/office/officeart/2005/8/layout/vProcess5"/>
    <dgm:cxn modelId="{42AB84F1-5704-4BA6-ABB9-921F0738CF08}" srcId="{59F49705-925A-4A7A-A413-7C68539F1569}" destId="{05D336C0-C23A-4F05-8DAA-133AB9C49ABE}" srcOrd="2" destOrd="0" parTransId="{6F33BACA-50CB-431F-B116-EE144F850675}" sibTransId="{DE99FC01-5922-4138-932C-D9DE7A874749}"/>
    <dgm:cxn modelId="{5F87994D-9FD6-401A-8892-FCC97E3C9DFB}" type="presParOf" srcId="{06C007E2-4B8D-42D3-9498-39BA648D9F84}" destId="{709ABCBA-1AD5-4BA1-AA49-9B7C1884661B}" srcOrd="0" destOrd="0" presId="urn:microsoft.com/office/officeart/2005/8/layout/vProcess5"/>
    <dgm:cxn modelId="{746CF3BB-C314-44F2-90B7-BA62A9F3A7D5}" type="presParOf" srcId="{06C007E2-4B8D-42D3-9498-39BA648D9F84}" destId="{6DD05B40-DF6C-452F-AD48-2B1C421C569F}" srcOrd="1" destOrd="0" presId="urn:microsoft.com/office/officeart/2005/8/layout/vProcess5"/>
    <dgm:cxn modelId="{B2C718B4-75A0-48C6-9BA2-DEB64E163A43}" type="presParOf" srcId="{06C007E2-4B8D-42D3-9498-39BA648D9F84}" destId="{F4BCF4D9-F99A-4D53-B4A7-9651D7837B3C}" srcOrd="2" destOrd="0" presId="urn:microsoft.com/office/officeart/2005/8/layout/vProcess5"/>
    <dgm:cxn modelId="{25854CE4-AF44-43E4-B1B3-48581A4B1420}" type="presParOf" srcId="{06C007E2-4B8D-42D3-9498-39BA648D9F84}" destId="{B6A479AE-48BE-4EFF-B29D-EDB213F47B50}" srcOrd="3" destOrd="0" presId="urn:microsoft.com/office/officeart/2005/8/layout/vProcess5"/>
    <dgm:cxn modelId="{15A5A266-F949-40D4-B47C-A2493C357E63}" type="presParOf" srcId="{06C007E2-4B8D-42D3-9498-39BA648D9F84}" destId="{781F490C-F4B0-4B3C-A72C-38B8D2A40496}" srcOrd="4" destOrd="0" presId="urn:microsoft.com/office/officeart/2005/8/layout/vProcess5"/>
    <dgm:cxn modelId="{6447E946-D6D6-4E5E-B7DA-120899C62473}" type="presParOf" srcId="{06C007E2-4B8D-42D3-9498-39BA648D9F84}" destId="{61894D22-D7B1-41EB-8FD8-71086457158C}" srcOrd="5" destOrd="0" presId="urn:microsoft.com/office/officeart/2005/8/layout/vProcess5"/>
    <dgm:cxn modelId="{007F2158-B784-4922-BB54-814D5481C272}" type="presParOf" srcId="{06C007E2-4B8D-42D3-9498-39BA648D9F84}" destId="{33910B27-7DBA-45C6-B308-331BF5418946}" srcOrd="6" destOrd="0" presId="urn:microsoft.com/office/officeart/2005/8/layout/vProcess5"/>
    <dgm:cxn modelId="{7E33C838-CE39-42DF-A9CD-E8B4E99F32E8}" type="presParOf" srcId="{06C007E2-4B8D-42D3-9498-39BA648D9F84}" destId="{B20D0616-B0C4-4F05-8840-203E366CE7B3}" srcOrd="7" destOrd="0" presId="urn:microsoft.com/office/officeart/2005/8/layout/vProcess5"/>
    <dgm:cxn modelId="{7D34BF84-FA2B-40BE-ABA3-52A84660CF08}" type="presParOf" srcId="{06C007E2-4B8D-42D3-9498-39BA648D9F84}" destId="{EF91929A-78BE-46A3-8515-B0C66EE00A5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39B6072-C9F2-486D-A5C3-0EE00036F6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D3FBFC97-94E5-4C9C-B631-03C32C2E8C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establishes a strong relationship-in the team you learn to appreciate the people in your team and to create strong friendships</a:t>
          </a:r>
          <a:endParaRPr lang="en-US"/>
        </a:p>
      </dgm:t>
    </dgm:pt>
    <dgm:pt modelId="{F0FADB3C-9C1C-486E-AB31-3ECE4DC9F835}" type="parTrans" cxnId="{85DAE58E-BB98-4F21-AA2C-1B71C3B49C1A}">
      <dgm:prSet/>
      <dgm:spPr/>
      <dgm:t>
        <a:bodyPr/>
        <a:lstStyle/>
        <a:p>
          <a:endParaRPr lang="en-US"/>
        </a:p>
      </dgm:t>
    </dgm:pt>
    <dgm:pt modelId="{BD97CFC4-BEAE-4050-8597-E6785A062D39}" type="sibTrans" cxnId="{85DAE58E-BB98-4F21-AA2C-1B71C3B49C1A}">
      <dgm:prSet/>
      <dgm:spPr/>
      <dgm:t>
        <a:bodyPr/>
        <a:lstStyle/>
        <a:p>
          <a:endParaRPr lang="en-US"/>
        </a:p>
      </dgm:t>
    </dgm:pt>
    <dgm:pt modelId="{FDA6BC33-0E97-4AD2-8815-561FF1D3CD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allows flexibility-in the team you can feel more relaxed and flexible because all the responsibility is on all the members</a:t>
          </a:r>
          <a:endParaRPr lang="en-US"/>
        </a:p>
      </dgm:t>
    </dgm:pt>
    <dgm:pt modelId="{5EC5DCE1-809E-4025-9E4F-F9101A965224}" type="parTrans" cxnId="{8192D471-F376-47C7-A10A-092F68218B5E}">
      <dgm:prSet/>
      <dgm:spPr/>
      <dgm:t>
        <a:bodyPr/>
        <a:lstStyle/>
        <a:p>
          <a:endParaRPr lang="en-US"/>
        </a:p>
      </dgm:t>
    </dgm:pt>
    <dgm:pt modelId="{EE3A7B38-DF3A-41FC-AA3D-F565D053886E}" type="sibTrans" cxnId="{8192D471-F376-47C7-A10A-092F68218B5E}">
      <dgm:prSet/>
      <dgm:spPr/>
      <dgm:t>
        <a:bodyPr/>
        <a:lstStyle/>
        <a:p>
          <a:endParaRPr lang="en-US"/>
        </a:p>
      </dgm:t>
    </dgm:pt>
    <dgm:pt modelId="{C8F11066-E6C3-45AA-8BBE-D8A9542235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promotes synergy-the moral, emotional and psychological differences are the essence of synergy which demonstrates that the advantages obtained consist of working in the associated team.(</a:t>
          </a:r>
          <a:r>
            <a:rPr lang="en-GB">
              <a:latin typeface="Trebuchet MS" panose="020B0603020202020204"/>
            </a:rPr>
            <a:t>WORK LIFE, 2022)</a:t>
          </a:r>
          <a:endParaRPr lang="en-GB"/>
        </a:p>
      </dgm:t>
    </dgm:pt>
    <dgm:pt modelId="{B363F55A-AE84-422D-8DFB-023C9841FBF8}" type="parTrans" cxnId="{1E5A5AB0-1705-43F5-B1B4-0DBE74BDB144}">
      <dgm:prSet/>
      <dgm:spPr/>
      <dgm:t>
        <a:bodyPr/>
        <a:lstStyle/>
        <a:p>
          <a:endParaRPr lang="en-US"/>
        </a:p>
      </dgm:t>
    </dgm:pt>
    <dgm:pt modelId="{521E276E-958C-41F7-9B12-198A31A500A7}" type="sibTrans" cxnId="{1E5A5AB0-1705-43F5-B1B4-0DBE74BDB144}">
      <dgm:prSet/>
      <dgm:spPr/>
      <dgm:t>
        <a:bodyPr/>
        <a:lstStyle/>
        <a:p>
          <a:endParaRPr lang="en-US"/>
        </a:p>
      </dgm:t>
    </dgm:pt>
    <dgm:pt modelId="{575226EB-5C3F-4918-BED7-65671608FEAA}" type="pres">
      <dgm:prSet presAssocID="{939B6072-C9F2-486D-A5C3-0EE00036F68B}" presName="root" presStyleCnt="0">
        <dgm:presLayoutVars>
          <dgm:dir/>
          <dgm:resizeHandles val="exact"/>
        </dgm:presLayoutVars>
      </dgm:prSet>
      <dgm:spPr/>
    </dgm:pt>
    <dgm:pt modelId="{940BD29E-DF93-4307-AF95-B49573421507}" type="pres">
      <dgm:prSet presAssocID="{D3FBFC97-94E5-4C9C-B631-03C32C2E8C59}" presName="compNode" presStyleCnt="0"/>
      <dgm:spPr/>
    </dgm:pt>
    <dgm:pt modelId="{F3108EB4-AFA4-4CEA-A220-4D04D3DA0F2E}" type="pres">
      <dgm:prSet presAssocID="{D3FBFC97-94E5-4C9C-B631-03C32C2E8C59}" presName="bgRect" presStyleLbl="bgShp" presStyleIdx="0" presStyleCnt="3"/>
      <dgm:spPr/>
    </dgm:pt>
    <dgm:pt modelId="{76B2A3F1-9496-4FFB-880B-08891D85117C}" type="pres">
      <dgm:prSet presAssocID="{D3FBFC97-94E5-4C9C-B631-03C32C2E8C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3DB519F-C802-4DB6-AB14-1D852CBEA0C3}" type="pres">
      <dgm:prSet presAssocID="{D3FBFC97-94E5-4C9C-B631-03C32C2E8C59}" presName="spaceRect" presStyleCnt="0"/>
      <dgm:spPr/>
    </dgm:pt>
    <dgm:pt modelId="{E3D5B7BD-D3F5-49E9-8F79-417741A11CBD}" type="pres">
      <dgm:prSet presAssocID="{D3FBFC97-94E5-4C9C-B631-03C32C2E8C59}" presName="parTx" presStyleLbl="revTx" presStyleIdx="0" presStyleCnt="3">
        <dgm:presLayoutVars>
          <dgm:chMax val="0"/>
          <dgm:chPref val="0"/>
        </dgm:presLayoutVars>
      </dgm:prSet>
      <dgm:spPr/>
    </dgm:pt>
    <dgm:pt modelId="{58CF638A-BF54-4E26-8968-9695D1671347}" type="pres">
      <dgm:prSet presAssocID="{BD97CFC4-BEAE-4050-8597-E6785A062D39}" presName="sibTrans" presStyleCnt="0"/>
      <dgm:spPr/>
    </dgm:pt>
    <dgm:pt modelId="{E2AA0B9F-2810-42DD-800C-8781E62260B5}" type="pres">
      <dgm:prSet presAssocID="{FDA6BC33-0E97-4AD2-8815-561FF1D3CDEE}" presName="compNode" presStyleCnt="0"/>
      <dgm:spPr/>
    </dgm:pt>
    <dgm:pt modelId="{235449AE-AB43-4E23-A837-99A522F6824A}" type="pres">
      <dgm:prSet presAssocID="{FDA6BC33-0E97-4AD2-8815-561FF1D3CDEE}" presName="bgRect" presStyleLbl="bgShp" presStyleIdx="1" presStyleCnt="3"/>
      <dgm:spPr/>
    </dgm:pt>
    <dgm:pt modelId="{DE02382A-ACBB-44F9-ABFE-5C6AE1D9E476}" type="pres">
      <dgm:prSet presAssocID="{FDA6BC33-0E97-4AD2-8815-561FF1D3CDE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5E1C1DEA-DAE6-43A2-8CF9-215686A3EAB2}" type="pres">
      <dgm:prSet presAssocID="{FDA6BC33-0E97-4AD2-8815-561FF1D3CDEE}" presName="spaceRect" presStyleCnt="0"/>
      <dgm:spPr/>
    </dgm:pt>
    <dgm:pt modelId="{06DCE3ED-3127-40EE-AFE4-6828D475D934}" type="pres">
      <dgm:prSet presAssocID="{FDA6BC33-0E97-4AD2-8815-561FF1D3CDEE}" presName="parTx" presStyleLbl="revTx" presStyleIdx="1" presStyleCnt="3">
        <dgm:presLayoutVars>
          <dgm:chMax val="0"/>
          <dgm:chPref val="0"/>
        </dgm:presLayoutVars>
      </dgm:prSet>
      <dgm:spPr/>
    </dgm:pt>
    <dgm:pt modelId="{09735254-2A11-4327-9AAA-E4F69FDF7565}" type="pres">
      <dgm:prSet presAssocID="{EE3A7B38-DF3A-41FC-AA3D-F565D053886E}" presName="sibTrans" presStyleCnt="0"/>
      <dgm:spPr/>
    </dgm:pt>
    <dgm:pt modelId="{DFAB9A05-0386-4193-B7CE-E1D15C87E177}" type="pres">
      <dgm:prSet presAssocID="{C8F11066-E6C3-45AA-8BBE-D8A95422359C}" presName="compNode" presStyleCnt="0"/>
      <dgm:spPr/>
    </dgm:pt>
    <dgm:pt modelId="{C312D648-8991-4279-AA5C-9706A92CA49F}" type="pres">
      <dgm:prSet presAssocID="{C8F11066-E6C3-45AA-8BBE-D8A95422359C}" presName="bgRect" presStyleLbl="bgShp" presStyleIdx="2" presStyleCnt="3"/>
      <dgm:spPr/>
    </dgm:pt>
    <dgm:pt modelId="{123111E1-90FC-4E68-9A5D-F041EE3535C7}" type="pres">
      <dgm:prSet presAssocID="{C8F11066-E6C3-45AA-8BBE-D8A95422359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D1D7F75-0DC8-43FF-B755-A1360AF61694}" type="pres">
      <dgm:prSet presAssocID="{C8F11066-E6C3-45AA-8BBE-D8A95422359C}" presName="spaceRect" presStyleCnt="0"/>
      <dgm:spPr/>
    </dgm:pt>
    <dgm:pt modelId="{AF4F5169-E3B2-4BC9-AE10-A3D8CE4F242F}" type="pres">
      <dgm:prSet presAssocID="{C8F11066-E6C3-45AA-8BBE-D8A95422359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763DB06-C7AC-49AC-AB73-9D034B482065}" type="presOf" srcId="{939B6072-C9F2-486D-A5C3-0EE00036F68B}" destId="{575226EB-5C3F-4918-BED7-65671608FEAA}" srcOrd="0" destOrd="0" presId="urn:microsoft.com/office/officeart/2018/2/layout/IconVerticalSolidList"/>
    <dgm:cxn modelId="{8192D471-F376-47C7-A10A-092F68218B5E}" srcId="{939B6072-C9F2-486D-A5C3-0EE00036F68B}" destId="{FDA6BC33-0E97-4AD2-8815-561FF1D3CDEE}" srcOrd="1" destOrd="0" parTransId="{5EC5DCE1-809E-4025-9E4F-F9101A965224}" sibTransId="{EE3A7B38-DF3A-41FC-AA3D-F565D053886E}"/>
    <dgm:cxn modelId="{85DAE58E-BB98-4F21-AA2C-1B71C3B49C1A}" srcId="{939B6072-C9F2-486D-A5C3-0EE00036F68B}" destId="{D3FBFC97-94E5-4C9C-B631-03C32C2E8C59}" srcOrd="0" destOrd="0" parTransId="{F0FADB3C-9C1C-486E-AB31-3ECE4DC9F835}" sibTransId="{BD97CFC4-BEAE-4050-8597-E6785A062D39}"/>
    <dgm:cxn modelId="{B474F092-AD36-4073-A689-EFA5B518FDD8}" type="presOf" srcId="{D3FBFC97-94E5-4C9C-B631-03C32C2E8C59}" destId="{E3D5B7BD-D3F5-49E9-8F79-417741A11CBD}" srcOrd="0" destOrd="0" presId="urn:microsoft.com/office/officeart/2018/2/layout/IconVerticalSolidList"/>
    <dgm:cxn modelId="{1E5A5AB0-1705-43F5-B1B4-0DBE74BDB144}" srcId="{939B6072-C9F2-486D-A5C3-0EE00036F68B}" destId="{C8F11066-E6C3-45AA-8BBE-D8A95422359C}" srcOrd="2" destOrd="0" parTransId="{B363F55A-AE84-422D-8DFB-023C9841FBF8}" sibTransId="{521E276E-958C-41F7-9B12-198A31A500A7}"/>
    <dgm:cxn modelId="{5C665AB8-79C5-49DD-8605-A55732B603DE}" type="presOf" srcId="{C8F11066-E6C3-45AA-8BBE-D8A95422359C}" destId="{AF4F5169-E3B2-4BC9-AE10-A3D8CE4F242F}" srcOrd="0" destOrd="0" presId="urn:microsoft.com/office/officeart/2018/2/layout/IconVerticalSolidList"/>
    <dgm:cxn modelId="{92E63DC1-AEA3-4C94-A23C-AF0311E75254}" type="presOf" srcId="{FDA6BC33-0E97-4AD2-8815-561FF1D3CDEE}" destId="{06DCE3ED-3127-40EE-AFE4-6828D475D934}" srcOrd="0" destOrd="0" presId="urn:microsoft.com/office/officeart/2018/2/layout/IconVerticalSolidList"/>
    <dgm:cxn modelId="{EFB241D3-2BD5-4D38-A513-1136F4F97CCE}" type="presParOf" srcId="{575226EB-5C3F-4918-BED7-65671608FEAA}" destId="{940BD29E-DF93-4307-AF95-B49573421507}" srcOrd="0" destOrd="0" presId="urn:microsoft.com/office/officeart/2018/2/layout/IconVerticalSolidList"/>
    <dgm:cxn modelId="{A34BEDF5-E6A4-43E9-A315-B3C4F64A756F}" type="presParOf" srcId="{940BD29E-DF93-4307-AF95-B49573421507}" destId="{F3108EB4-AFA4-4CEA-A220-4D04D3DA0F2E}" srcOrd="0" destOrd="0" presId="urn:microsoft.com/office/officeart/2018/2/layout/IconVerticalSolidList"/>
    <dgm:cxn modelId="{80CDA060-BE82-409C-837B-404B1C33D4E1}" type="presParOf" srcId="{940BD29E-DF93-4307-AF95-B49573421507}" destId="{76B2A3F1-9496-4FFB-880B-08891D85117C}" srcOrd="1" destOrd="0" presId="urn:microsoft.com/office/officeart/2018/2/layout/IconVerticalSolidList"/>
    <dgm:cxn modelId="{3AFA7C23-DB1D-4CF3-A44A-2AF97CEA0737}" type="presParOf" srcId="{940BD29E-DF93-4307-AF95-B49573421507}" destId="{43DB519F-C802-4DB6-AB14-1D852CBEA0C3}" srcOrd="2" destOrd="0" presId="urn:microsoft.com/office/officeart/2018/2/layout/IconVerticalSolidList"/>
    <dgm:cxn modelId="{263ED5D5-6BED-40D4-B9D5-D1FDE679D708}" type="presParOf" srcId="{940BD29E-DF93-4307-AF95-B49573421507}" destId="{E3D5B7BD-D3F5-49E9-8F79-417741A11CBD}" srcOrd="3" destOrd="0" presId="urn:microsoft.com/office/officeart/2018/2/layout/IconVerticalSolidList"/>
    <dgm:cxn modelId="{4808BCCA-46D2-44D9-808F-6BDD37E8DB6C}" type="presParOf" srcId="{575226EB-5C3F-4918-BED7-65671608FEAA}" destId="{58CF638A-BF54-4E26-8968-9695D1671347}" srcOrd="1" destOrd="0" presId="urn:microsoft.com/office/officeart/2018/2/layout/IconVerticalSolidList"/>
    <dgm:cxn modelId="{6E5A3DA2-6C59-4F06-AA02-2F5F4472C6C6}" type="presParOf" srcId="{575226EB-5C3F-4918-BED7-65671608FEAA}" destId="{E2AA0B9F-2810-42DD-800C-8781E62260B5}" srcOrd="2" destOrd="0" presId="urn:microsoft.com/office/officeart/2018/2/layout/IconVerticalSolidList"/>
    <dgm:cxn modelId="{D194BAE1-56A5-4C73-A699-36299B2DC243}" type="presParOf" srcId="{E2AA0B9F-2810-42DD-800C-8781E62260B5}" destId="{235449AE-AB43-4E23-A837-99A522F6824A}" srcOrd="0" destOrd="0" presId="urn:microsoft.com/office/officeart/2018/2/layout/IconVerticalSolidList"/>
    <dgm:cxn modelId="{5E9788FB-D241-41C8-A6E5-BF70E90E0574}" type="presParOf" srcId="{E2AA0B9F-2810-42DD-800C-8781E62260B5}" destId="{DE02382A-ACBB-44F9-ABFE-5C6AE1D9E476}" srcOrd="1" destOrd="0" presId="urn:microsoft.com/office/officeart/2018/2/layout/IconVerticalSolidList"/>
    <dgm:cxn modelId="{BD35FA9E-77DD-4B88-BDE2-F0919745F1C6}" type="presParOf" srcId="{E2AA0B9F-2810-42DD-800C-8781E62260B5}" destId="{5E1C1DEA-DAE6-43A2-8CF9-215686A3EAB2}" srcOrd="2" destOrd="0" presId="urn:microsoft.com/office/officeart/2018/2/layout/IconVerticalSolidList"/>
    <dgm:cxn modelId="{4D22D35A-152A-4B13-B4D7-B3B6248E05DF}" type="presParOf" srcId="{E2AA0B9F-2810-42DD-800C-8781E62260B5}" destId="{06DCE3ED-3127-40EE-AFE4-6828D475D934}" srcOrd="3" destOrd="0" presId="urn:microsoft.com/office/officeart/2018/2/layout/IconVerticalSolidList"/>
    <dgm:cxn modelId="{3186E9B0-D0A0-439B-9315-B75AFE3E06D4}" type="presParOf" srcId="{575226EB-5C3F-4918-BED7-65671608FEAA}" destId="{09735254-2A11-4327-9AAA-E4F69FDF7565}" srcOrd="3" destOrd="0" presId="urn:microsoft.com/office/officeart/2018/2/layout/IconVerticalSolidList"/>
    <dgm:cxn modelId="{DAD55F37-D3B9-4F21-AA7E-CA1AA9385660}" type="presParOf" srcId="{575226EB-5C3F-4918-BED7-65671608FEAA}" destId="{DFAB9A05-0386-4193-B7CE-E1D15C87E177}" srcOrd="4" destOrd="0" presId="urn:microsoft.com/office/officeart/2018/2/layout/IconVerticalSolidList"/>
    <dgm:cxn modelId="{9A8C2685-AAB2-4A86-9CDC-F7E0EC9FB483}" type="presParOf" srcId="{DFAB9A05-0386-4193-B7CE-E1D15C87E177}" destId="{C312D648-8991-4279-AA5C-9706A92CA49F}" srcOrd="0" destOrd="0" presId="urn:microsoft.com/office/officeart/2018/2/layout/IconVerticalSolidList"/>
    <dgm:cxn modelId="{107E5258-E42C-4ECA-8141-C804EF442174}" type="presParOf" srcId="{DFAB9A05-0386-4193-B7CE-E1D15C87E177}" destId="{123111E1-90FC-4E68-9A5D-F041EE3535C7}" srcOrd="1" destOrd="0" presId="urn:microsoft.com/office/officeart/2018/2/layout/IconVerticalSolidList"/>
    <dgm:cxn modelId="{66ACE5A5-AB5A-4412-BA9B-65B8638F1832}" type="presParOf" srcId="{DFAB9A05-0386-4193-B7CE-E1D15C87E177}" destId="{5D1D7F75-0DC8-43FF-B755-A1360AF61694}" srcOrd="2" destOrd="0" presId="urn:microsoft.com/office/officeart/2018/2/layout/IconVerticalSolidList"/>
    <dgm:cxn modelId="{569154DC-217C-4550-BB94-9BFF612F685D}" type="presParOf" srcId="{DFAB9A05-0386-4193-B7CE-E1D15C87E177}" destId="{AF4F5169-E3B2-4BC9-AE10-A3D8CE4F24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32C874-22BA-4F1F-B9B9-42E5695BFA3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92C6D4-807A-42CA-8F49-1129F13E54FC}">
      <dgm:prSet/>
      <dgm:spPr/>
      <dgm:t>
        <a:bodyPr/>
        <a:lstStyle/>
        <a:p>
          <a:pPr rtl="0"/>
          <a:r>
            <a:rPr lang="en-GB" b="1"/>
            <a:t>A conflict can be managed in 5 modes</a:t>
          </a:r>
          <a:r>
            <a:rPr lang="en-GB" b="0">
              <a:latin typeface="Trebuchet MS" panose="020B0603020202020204"/>
            </a:rPr>
            <a:t>:</a:t>
          </a:r>
          <a:endParaRPr lang="en-GB" b="0"/>
        </a:p>
      </dgm:t>
    </dgm:pt>
    <dgm:pt modelId="{CF892EC3-4BAB-4459-B7FD-349D2B95A2E1}" type="parTrans" cxnId="{2292E18B-E0A8-4D3E-883B-D7FD04B87581}">
      <dgm:prSet/>
      <dgm:spPr/>
      <dgm:t>
        <a:bodyPr/>
        <a:lstStyle/>
        <a:p>
          <a:endParaRPr lang="en-US"/>
        </a:p>
      </dgm:t>
    </dgm:pt>
    <dgm:pt modelId="{49242969-CFA9-484C-A1EC-EA1F2BBA526C}" type="sibTrans" cxnId="{2292E18B-E0A8-4D3E-883B-D7FD04B87581}">
      <dgm:prSet/>
      <dgm:spPr/>
      <dgm:t>
        <a:bodyPr/>
        <a:lstStyle/>
        <a:p>
          <a:endParaRPr lang="en-US"/>
        </a:p>
      </dgm:t>
    </dgm:pt>
    <dgm:pt modelId="{D20C2BED-6B2B-4ED3-9934-907339D048F9}">
      <dgm:prSet/>
      <dgm:spPr/>
      <dgm:t>
        <a:bodyPr/>
        <a:lstStyle/>
        <a:p>
          <a:pPr rtl="0"/>
          <a:r>
            <a:rPr lang="en-GB" b="1" i="1" u="none"/>
            <a:t>•</a:t>
          </a:r>
          <a:r>
            <a:rPr lang="en-GB" b="1" i="1" u="none">
              <a:latin typeface="Trebuchet MS" panose="020B0603020202020204"/>
            </a:rPr>
            <a:t>Competition</a:t>
          </a:r>
          <a:r>
            <a:rPr lang="en-GB" b="0" i="1" u="none">
              <a:latin typeface="Trebuchet MS" panose="020B0603020202020204"/>
            </a:rPr>
            <a:t>-you are only trying to satisfy your own desires.</a:t>
          </a:r>
          <a:endParaRPr lang="en-US" b="0" i="1" u="none">
            <a:latin typeface="Trebuchet MS" panose="020B0603020202020204"/>
          </a:endParaRPr>
        </a:p>
      </dgm:t>
    </dgm:pt>
    <dgm:pt modelId="{86D53695-045B-42D3-BF9E-681109763AE4}" type="parTrans" cxnId="{E887C567-58C0-4B07-AEDE-7540B923673F}">
      <dgm:prSet/>
      <dgm:spPr/>
      <dgm:t>
        <a:bodyPr/>
        <a:lstStyle/>
        <a:p>
          <a:endParaRPr lang="en-US"/>
        </a:p>
      </dgm:t>
    </dgm:pt>
    <dgm:pt modelId="{2703D3DF-BAFC-4D1A-B8F4-1556AE6BEC3B}" type="sibTrans" cxnId="{E887C567-58C0-4B07-AEDE-7540B923673F}">
      <dgm:prSet/>
      <dgm:spPr/>
      <dgm:t>
        <a:bodyPr/>
        <a:lstStyle/>
        <a:p>
          <a:endParaRPr lang="en-US"/>
        </a:p>
      </dgm:t>
    </dgm:pt>
    <dgm:pt modelId="{3FDBF4F5-1DE0-474E-857E-F54BFBABC75A}">
      <dgm:prSet/>
      <dgm:spPr/>
      <dgm:t>
        <a:bodyPr/>
        <a:lstStyle/>
        <a:p>
          <a:pPr rtl="0"/>
          <a:r>
            <a:rPr lang="en-GB" b="0" i="1" u="none"/>
            <a:t>•</a:t>
          </a:r>
          <a:r>
            <a:rPr lang="en-GB" b="1" i="1" u="none">
              <a:latin typeface="Trebuchet MS" panose="020B0603020202020204"/>
            </a:rPr>
            <a:t>Collaboration</a:t>
          </a:r>
          <a:r>
            <a:rPr lang="en-GB" b="0" i="1" u="none">
              <a:latin typeface="Trebuchet MS" panose="020B0603020202020204"/>
            </a:rPr>
            <a:t>-you try to find a solution that satisfies both of you</a:t>
          </a:r>
          <a:endParaRPr lang="en-GB" b="0" i="1" u="none"/>
        </a:p>
      </dgm:t>
    </dgm:pt>
    <dgm:pt modelId="{44B6163B-A633-4F34-87D3-DC375C3160DD}" type="parTrans" cxnId="{2F581ED6-90F0-4B4F-B5F7-C965174E782C}">
      <dgm:prSet/>
      <dgm:spPr/>
      <dgm:t>
        <a:bodyPr/>
        <a:lstStyle/>
        <a:p>
          <a:endParaRPr lang="en-US"/>
        </a:p>
      </dgm:t>
    </dgm:pt>
    <dgm:pt modelId="{4913554A-582A-46DC-8B03-384AE51DD171}" type="sibTrans" cxnId="{2F581ED6-90F0-4B4F-B5F7-C965174E782C}">
      <dgm:prSet/>
      <dgm:spPr/>
      <dgm:t>
        <a:bodyPr/>
        <a:lstStyle/>
        <a:p>
          <a:endParaRPr lang="en-US"/>
        </a:p>
      </dgm:t>
    </dgm:pt>
    <dgm:pt modelId="{04B91091-0FC2-4937-81B7-5905B59B9639}">
      <dgm:prSet/>
      <dgm:spPr/>
      <dgm:t>
        <a:bodyPr/>
        <a:lstStyle/>
        <a:p>
          <a:pPr rtl="0"/>
          <a:r>
            <a:rPr lang="en-GB" b="0" i="1" u="none"/>
            <a:t>•</a:t>
          </a:r>
          <a:r>
            <a:rPr lang="en-GB" b="1" i="1" u="none"/>
            <a:t> </a:t>
          </a:r>
          <a:r>
            <a:rPr lang="en-GB" b="1" i="1" u="none">
              <a:latin typeface="Trebuchet MS" panose="020B0603020202020204"/>
            </a:rPr>
            <a:t>Compromise</a:t>
          </a:r>
          <a:r>
            <a:rPr lang="en-GB" b="0" i="1" u="none">
              <a:latin typeface="Trebuchet MS" panose="020B0603020202020204"/>
            </a:rPr>
            <a:t>-an acceptable solution that does not satisfy either you or your teammate </a:t>
          </a:r>
          <a:endParaRPr lang="en-GB" b="0" i="1" u="none"/>
        </a:p>
      </dgm:t>
    </dgm:pt>
    <dgm:pt modelId="{43232962-C1B2-4C80-9A3C-463A39BFADBB}" type="parTrans" cxnId="{8A4686AE-1424-4250-B986-16C6B8CDAB16}">
      <dgm:prSet/>
      <dgm:spPr/>
      <dgm:t>
        <a:bodyPr/>
        <a:lstStyle/>
        <a:p>
          <a:endParaRPr lang="en-US"/>
        </a:p>
      </dgm:t>
    </dgm:pt>
    <dgm:pt modelId="{947DADE0-8FFA-4CD4-BA39-51D53521299E}" type="sibTrans" cxnId="{8A4686AE-1424-4250-B986-16C6B8CDAB16}">
      <dgm:prSet/>
      <dgm:spPr/>
      <dgm:t>
        <a:bodyPr/>
        <a:lstStyle/>
        <a:p>
          <a:endParaRPr lang="en-US"/>
        </a:p>
      </dgm:t>
    </dgm:pt>
    <dgm:pt modelId="{381CD6B4-6573-4BB4-A69F-C571036490DE}">
      <dgm:prSet/>
      <dgm:spPr/>
      <dgm:t>
        <a:bodyPr/>
        <a:lstStyle/>
        <a:p>
          <a:pPr rtl="0"/>
          <a:r>
            <a:rPr lang="en-GB" b="0" i="1" u="none"/>
            <a:t>•</a:t>
          </a:r>
          <a:r>
            <a:rPr lang="en-GB" b="1" i="1" u="none">
              <a:latin typeface="Trebuchet MS" panose="020B0603020202020204"/>
            </a:rPr>
            <a:t>Avoidance</a:t>
          </a:r>
          <a:r>
            <a:rPr lang="en-GB" b="0" i="1" u="none">
              <a:latin typeface="Trebuchet MS" panose="020B0603020202020204"/>
            </a:rPr>
            <a:t>-run away from conflict without trying to resolve anything</a:t>
          </a:r>
          <a:endParaRPr lang="en-US" b="0" i="1" u="none"/>
        </a:p>
      </dgm:t>
    </dgm:pt>
    <dgm:pt modelId="{0753E0A9-F751-4441-A4E9-5F67D78AE1DC}" type="parTrans" cxnId="{EC02024B-8F56-4279-A6A9-05AC8C08E19A}">
      <dgm:prSet/>
      <dgm:spPr/>
      <dgm:t>
        <a:bodyPr/>
        <a:lstStyle/>
        <a:p>
          <a:endParaRPr lang="en-US"/>
        </a:p>
      </dgm:t>
    </dgm:pt>
    <dgm:pt modelId="{FF808836-B761-4A03-81E1-77DCD8514C0D}" type="sibTrans" cxnId="{EC02024B-8F56-4279-A6A9-05AC8C08E19A}">
      <dgm:prSet/>
      <dgm:spPr/>
      <dgm:t>
        <a:bodyPr/>
        <a:lstStyle/>
        <a:p>
          <a:endParaRPr lang="en-US"/>
        </a:p>
      </dgm:t>
    </dgm:pt>
    <dgm:pt modelId="{FD51E58A-F035-41B9-8B72-433D5A5E7211}">
      <dgm:prSet/>
      <dgm:spPr/>
      <dgm:t>
        <a:bodyPr/>
        <a:lstStyle/>
        <a:p>
          <a:pPr rtl="0"/>
          <a:r>
            <a:rPr lang="en-GB" b="0" i="1" u="none"/>
            <a:t>•</a:t>
          </a:r>
          <a:r>
            <a:rPr lang="en-GB" b="1" i="1" u="none">
              <a:latin typeface="Trebuchet MS" panose="020B0603020202020204"/>
            </a:rPr>
            <a:t>Accommodation</a:t>
          </a:r>
          <a:r>
            <a:rPr lang="en-GB" b="0" i="1" u="none">
              <a:latin typeface="Trebuchet MS" panose="020B0603020202020204"/>
            </a:rPr>
            <a:t>-you try to satisfy your teammate`s concerns instead of your own</a:t>
          </a:r>
          <a:endParaRPr lang="en-US" b="0" i="1" u="none">
            <a:latin typeface="Trebuchet MS" panose="020B0603020202020204"/>
          </a:endParaRPr>
        </a:p>
      </dgm:t>
    </dgm:pt>
    <dgm:pt modelId="{29DB0DDB-CA23-4A19-9DF9-F5E012084DB5}" type="parTrans" cxnId="{A3DF2F08-CDC1-41DE-A544-A3AD24A5EBEF}">
      <dgm:prSet/>
      <dgm:spPr/>
      <dgm:t>
        <a:bodyPr/>
        <a:lstStyle/>
        <a:p>
          <a:endParaRPr lang="en-US"/>
        </a:p>
      </dgm:t>
    </dgm:pt>
    <dgm:pt modelId="{5A0AAAE0-9C6A-49A0-99DD-30ECE8DAC148}" type="sibTrans" cxnId="{A3DF2F08-CDC1-41DE-A544-A3AD24A5EBEF}">
      <dgm:prSet/>
      <dgm:spPr/>
      <dgm:t>
        <a:bodyPr/>
        <a:lstStyle/>
        <a:p>
          <a:endParaRPr lang="en-US"/>
        </a:p>
      </dgm:t>
    </dgm:pt>
    <dgm:pt modelId="{05326D77-4D12-4CF2-9729-EAF090876D69}" type="pres">
      <dgm:prSet presAssocID="{6632C874-22BA-4F1F-B9B9-42E5695BFA31}" presName="Name0" presStyleCnt="0">
        <dgm:presLayoutVars>
          <dgm:dir/>
          <dgm:resizeHandles val="exact"/>
        </dgm:presLayoutVars>
      </dgm:prSet>
      <dgm:spPr/>
    </dgm:pt>
    <dgm:pt modelId="{60252220-D778-4B24-A335-721ADF07F1B6}" type="pres">
      <dgm:prSet presAssocID="{1192C6D4-807A-42CA-8F49-1129F13E54FC}" presName="node" presStyleLbl="node1" presStyleIdx="0" presStyleCnt="6">
        <dgm:presLayoutVars>
          <dgm:bulletEnabled val="1"/>
        </dgm:presLayoutVars>
      </dgm:prSet>
      <dgm:spPr/>
    </dgm:pt>
    <dgm:pt modelId="{C530FF63-FD1E-4B65-B546-F235ADEE9EB7}" type="pres">
      <dgm:prSet presAssocID="{49242969-CFA9-484C-A1EC-EA1F2BBA526C}" presName="sibTrans" presStyleLbl="sibTrans1D1" presStyleIdx="0" presStyleCnt="5"/>
      <dgm:spPr/>
    </dgm:pt>
    <dgm:pt modelId="{26089A37-96CC-4EA4-BF87-D2D4BD213DF9}" type="pres">
      <dgm:prSet presAssocID="{49242969-CFA9-484C-A1EC-EA1F2BBA526C}" presName="connectorText" presStyleLbl="sibTrans1D1" presStyleIdx="0" presStyleCnt="5"/>
      <dgm:spPr/>
    </dgm:pt>
    <dgm:pt modelId="{81BE5287-349E-4662-B623-BEC677AD2BD7}" type="pres">
      <dgm:prSet presAssocID="{D20C2BED-6B2B-4ED3-9934-907339D048F9}" presName="node" presStyleLbl="node1" presStyleIdx="1" presStyleCnt="6">
        <dgm:presLayoutVars>
          <dgm:bulletEnabled val="1"/>
        </dgm:presLayoutVars>
      </dgm:prSet>
      <dgm:spPr/>
    </dgm:pt>
    <dgm:pt modelId="{02E82533-75C4-4B72-AB7F-19C57AABCC23}" type="pres">
      <dgm:prSet presAssocID="{2703D3DF-BAFC-4D1A-B8F4-1556AE6BEC3B}" presName="sibTrans" presStyleLbl="sibTrans1D1" presStyleIdx="1" presStyleCnt="5"/>
      <dgm:spPr/>
    </dgm:pt>
    <dgm:pt modelId="{7004173A-C98D-4FEF-AB42-154DA58AA0F7}" type="pres">
      <dgm:prSet presAssocID="{2703D3DF-BAFC-4D1A-B8F4-1556AE6BEC3B}" presName="connectorText" presStyleLbl="sibTrans1D1" presStyleIdx="1" presStyleCnt="5"/>
      <dgm:spPr/>
    </dgm:pt>
    <dgm:pt modelId="{1DAB8418-6D93-48A0-9C44-572418F05D12}" type="pres">
      <dgm:prSet presAssocID="{3FDBF4F5-1DE0-474E-857E-F54BFBABC75A}" presName="node" presStyleLbl="node1" presStyleIdx="2" presStyleCnt="6">
        <dgm:presLayoutVars>
          <dgm:bulletEnabled val="1"/>
        </dgm:presLayoutVars>
      </dgm:prSet>
      <dgm:spPr/>
    </dgm:pt>
    <dgm:pt modelId="{2ABC6909-1AE5-41EE-9C46-F179494FBE71}" type="pres">
      <dgm:prSet presAssocID="{4913554A-582A-46DC-8B03-384AE51DD171}" presName="sibTrans" presStyleLbl="sibTrans1D1" presStyleIdx="2" presStyleCnt="5"/>
      <dgm:spPr/>
    </dgm:pt>
    <dgm:pt modelId="{84353BBC-E7E3-4D40-9005-74611D9EE719}" type="pres">
      <dgm:prSet presAssocID="{4913554A-582A-46DC-8B03-384AE51DD171}" presName="connectorText" presStyleLbl="sibTrans1D1" presStyleIdx="2" presStyleCnt="5"/>
      <dgm:spPr/>
    </dgm:pt>
    <dgm:pt modelId="{AB33DB86-1045-49B5-A7F2-50F9F9550BE8}" type="pres">
      <dgm:prSet presAssocID="{04B91091-0FC2-4937-81B7-5905B59B9639}" presName="node" presStyleLbl="node1" presStyleIdx="3" presStyleCnt="6">
        <dgm:presLayoutVars>
          <dgm:bulletEnabled val="1"/>
        </dgm:presLayoutVars>
      </dgm:prSet>
      <dgm:spPr/>
    </dgm:pt>
    <dgm:pt modelId="{4E925B8E-8D40-4036-A239-676AB4D6D9F1}" type="pres">
      <dgm:prSet presAssocID="{947DADE0-8FFA-4CD4-BA39-51D53521299E}" presName="sibTrans" presStyleLbl="sibTrans1D1" presStyleIdx="3" presStyleCnt="5"/>
      <dgm:spPr/>
    </dgm:pt>
    <dgm:pt modelId="{7AB89018-F7EC-4254-8635-4BC6B1C319D8}" type="pres">
      <dgm:prSet presAssocID="{947DADE0-8FFA-4CD4-BA39-51D53521299E}" presName="connectorText" presStyleLbl="sibTrans1D1" presStyleIdx="3" presStyleCnt="5"/>
      <dgm:spPr/>
    </dgm:pt>
    <dgm:pt modelId="{83438171-E7A2-411B-A866-0AC7EC22097B}" type="pres">
      <dgm:prSet presAssocID="{381CD6B4-6573-4BB4-A69F-C571036490DE}" presName="node" presStyleLbl="node1" presStyleIdx="4" presStyleCnt="6">
        <dgm:presLayoutVars>
          <dgm:bulletEnabled val="1"/>
        </dgm:presLayoutVars>
      </dgm:prSet>
      <dgm:spPr/>
    </dgm:pt>
    <dgm:pt modelId="{D7B50A3D-3F95-4321-ACA8-B60EF286F81D}" type="pres">
      <dgm:prSet presAssocID="{FF808836-B761-4A03-81E1-77DCD8514C0D}" presName="sibTrans" presStyleLbl="sibTrans1D1" presStyleIdx="4" presStyleCnt="5"/>
      <dgm:spPr/>
    </dgm:pt>
    <dgm:pt modelId="{7498C362-33BE-4B2C-87B9-2DF1CD42FEA0}" type="pres">
      <dgm:prSet presAssocID="{FF808836-B761-4A03-81E1-77DCD8514C0D}" presName="connectorText" presStyleLbl="sibTrans1D1" presStyleIdx="4" presStyleCnt="5"/>
      <dgm:spPr/>
    </dgm:pt>
    <dgm:pt modelId="{0C62BA65-B3F0-4FEB-96FD-BA4903080E6A}" type="pres">
      <dgm:prSet presAssocID="{FD51E58A-F035-41B9-8B72-433D5A5E7211}" presName="node" presStyleLbl="node1" presStyleIdx="5" presStyleCnt="6">
        <dgm:presLayoutVars>
          <dgm:bulletEnabled val="1"/>
        </dgm:presLayoutVars>
      </dgm:prSet>
      <dgm:spPr/>
    </dgm:pt>
  </dgm:ptLst>
  <dgm:cxnLst>
    <dgm:cxn modelId="{A3DF2F08-CDC1-41DE-A544-A3AD24A5EBEF}" srcId="{6632C874-22BA-4F1F-B9B9-42E5695BFA31}" destId="{FD51E58A-F035-41B9-8B72-433D5A5E7211}" srcOrd="5" destOrd="0" parTransId="{29DB0DDB-CA23-4A19-9DF9-F5E012084DB5}" sibTransId="{5A0AAAE0-9C6A-49A0-99DD-30ECE8DAC148}"/>
    <dgm:cxn modelId="{EE590D0B-E582-44AE-A28C-F1ABED946569}" type="presOf" srcId="{2703D3DF-BAFC-4D1A-B8F4-1556AE6BEC3B}" destId="{7004173A-C98D-4FEF-AB42-154DA58AA0F7}" srcOrd="1" destOrd="0" presId="urn:microsoft.com/office/officeart/2016/7/layout/RepeatingBendingProcessNew"/>
    <dgm:cxn modelId="{915C4D0F-2177-4F1D-AAA1-C5871955DCE9}" type="presOf" srcId="{2703D3DF-BAFC-4D1A-B8F4-1556AE6BEC3B}" destId="{02E82533-75C4-4B72-AB7F-19C57AABCC23}" srcOrd="0" destOrd="0" presId="urn:microsoft.com/office/officeart/2016/7/layout/RepeatingBendingProcessNew"/>
    <dgm:cxn modelId="{0AF33B1F-6B2B-4025-AA71-F1E86059C029}" type="presOf" srcId="{49242969-CFA9-484C-A1EC-EA1F2BBA526C}" destId="{26089A37-96CC-4EA4-BF87-D2D4BD213DF9}" srcOrd="1" destOrd="0" presId="urn:microsoft.com/office/officeart/2016/7/layout/RepeatingBendingProcessNew"/>
    <dgm:cxn modelId="{89637321-E9B6-40DE-BCDB-7A50BF59DA70}" type="presOf" srcId="{381CD6B4-6573-4BB4-A69F-C571036490DE}" destId="{83438171-E7A2-411B-A866-0AC7EC22097B}" srcOrd="0" destOrd="0" presId="urn:microsoft.com/office/officeart/2016/7/layout/RepeatingBendingProcessNew"/>
    <dgm:cxn modelId="{0498A624-8211-40EE-B755-1868F6ED5C0C}" type="presOf" srcId="{04B91091-0FC2-4937-81B7-5905B59B9639}" destId="{AB33DB86-1045-49B5-A7F2-50F9F9550BE8}" srcOrd="0" destOrd="0" presId="urn:microsoft.com/office/officeart/2016/7/layout/RepeatingBendingProcessNew"/>
    <dgm:cxn modelId="{9550322E-7F06-46E4-9422-7F1B4BED087F}" type="presOf" srcId="{FD51E58A-F035-41B9-8B72-433D5A5E7211}" destId="{0C62BA65-B3F0-4FEB-96FD-BA4903080E6A}" srcOrd="0" destOrd="0" presId="urn:microsoft.com/office/officeart/2016/7/layout/RepeatingBendingProcessNew"/>
    <dgm:cxn modelId="{4AC3C931-A414-473E-92E4-502474CADF26}" type="presOf" srcId="{1192C6D4-807A-42CA-8F49-1129F13E54FC}" destId="{60252220-D778-4B24-A335-721ADF07F1B6}" srcOrd="0" destOrd="0" presId="urn:microsoft.com/office/officeart/2016/7/layout/RepeatingBendingProcessNew"/>
    <dgm:cxn modelId="{ADEECE3D-BC91-4C6D-9055-5BB211A988F9}" type="presOf" srcId="{3FDBF4F5-1DE0-474E-857E-F54BFBABC75A}" destId="{1DAB8418-6D93-48A0-9C44-572418F05D12}" srcOrd="0" destOrd="0" presId="urn:microsoft.com/office/officeart/2016/7/layout/RepeatingBendingProcessNew"/>
    <dgm:cxn modelId="{77849D64-9495-459F-9F10-B851E1DDF16A}" type="presOf" srcId="{FF808836-B761-4A03-81E1-77DCD8514C0D}" destId="{7498C362-33BE-4B2C-87B9-2DF1CD42FEA0}" srcOrd="1" destOrd="0" presId="urn:microsoft.com/office/officeart/2016/7/layout/RepeatingBendingProcessNew"/>
    <dgm:cxn modelId="{E887C567-58C0-4B07-AEDE-7540B923673F}" srcId="{6632C874-22BA-4F1F-B9B9-42E5695BFA31}" destId="{D20C2BED-6B2B-4ED3-9934-907339D048F9}" srcOrd="1" destOrd="0" parTransId="{86D53695-045B-42D3-BF9E-681109763AE4}" sibTransId="{2703D3DF-BAFC-4D1A-B8F4-1556AE6BEC3B}"/>
    <dgm:cxn modelId="{C2119148-65A1-469A-9C63-117EDC3C410A}" type="presOf" srcId="{49242969-CFA9-484C-A1EC-EA1F2BBA526C}" destId="{C530FF63-FD1E-4B65-B546-F235ADEE9EB7}" srcOrd="0" destOrd="0" presId="urn:microsoft.com/office/officeart/2016/7/layout/RepeatingBendingProcessNew"/>
    <dgm:cxn modelId="{EC02024B-8F56-4279-A6A9-05AC8C08E19A}" srcId="{6632C874-22BA-4F1F-B9B9-42E5695BFA31}" destId="{381CD6B4-6573-4BB4-A69F-C571036490DE}" srcOrd="4" destOrd="0" parTransId="{0753E0A9-F751-4441-A4E9-5F67D78AE1DC}" sibTransId="{FF808836-B761-4A03-81E1-77DCD8514C0D}"/>
    <dgm:cxn modelId="{ED597054-1839-4CC3-98B4-1F473282C3D2}" type="presOf" srcId="{FF808836-B761-4A03-81E1-77DCD8514C0D}" destId="{D7B50A3D-3F95-4321-ACA8-B60EF286F81D}" srcOrd="0" destOrd="0" presId="urn:microsoft.com/office/officeart/2016/7/layout/RepeatingBendingProcessNew"/>
    <dgm:cxn modelId="{69879D56-EF4F-4776-BADE-02DE2EB18909}" type="presOf" srcId="{D20C2BED-6B2B-4ED3-9934-907339D048F9}" destId="{81BE5287-349E-4662-B623-BEC677AD2BD7}" srcOrd="0" destOrd="0" presId="urn:microsoft.com/office/officeart/2016/7/layout/RepeatingBendingProcessNew"/>
    <dgm:cxn modelId="{D6998079-3BA9-48EA-ABBA-283ACCA0D49D}" type="presOf" srcId="{947DADE0-8FFA-4CD4-BA39-51D53521299E}" destId="{7AB89018-F7EC-4254-8635-4BC6B1C319D8}" srcOrd="1" destOrd="0" presId="urn:microsoft.com/office/officeart/2016/7/layout/RepeatingBendingProcessNew"/>
    <dgm:cxn modelId="{2292E18B-E0A8-4D3E-883B-D7FD04B87581}" srcId="{6632C874-22BA-4F1F-B9B9-42E5695BFA31}" destId="{1192C6D4-807A-42CA-8F49-1129F13E54FC}" srcOrd="0" destOrd="0" parTransId="{CF892EC3-4BAB-4459-B7FD-349D2B95A2E1}" sibTransId="{49242969-CFA9-484C-A1EC-EA1F2BBA526C}"/>
    <dgm:cxn modelId="{4639F096-D1F2-4B5D-AB99-09F931A1A3F4}" type="presOf" srcId="{947DADE0-8FFA-4CD4-BA39-51D53521299E}" destId="{4E925B8E-8D40-4036-A239-676AB4D6D9F1}" srcOrd="0" destOrd="0" presId="urn:microsoft.com/office/officeart/2016/7/layout/RepeatingBendingProcessNew"/>
    <dgm:cxn modelId="{2D973397-9326-48E5-B64B-3A12032120DF}" type="presOf" srcId="{6632C874-22BA-4F1F-B9B9-42E5695BFA31}" destId="{05326D77-4D12-4CF2-9729-EAF090876D69}" srcOrd="0" destOrd="0" presId="urn:microsoft.com/office/officeart/2016/7/layout/RepeatingBendingProcessNew"/>
    <dgm:cxn modelId="{8A4686AE-1424-4250-B986-16C6B8CDAB16}" srcId="{6632C874-22BA-4F1F-B9B9-42E5695BFA31}" destId="{04B91091-0FC2-4937-81B7-5905B59B9639}" srcOrd="3" destOrd="0" parTransId="{43232962-C1B2-4C80-9A3C-463A39BFADBB}" sibTransId="{947DADE0-8FFA-4CD4-BA39-51D53521299E}"/>
    <dgm:cxn modelId="{2F581ED6-90F0-4B4F-B5F7-C965174E782C}" srcId="{6632C874-22BA-4F1F-B9B9-42E5695BFA31}" destId="{3FDBF4F5-1DE0-474E-857E-F54BFBABC75A}" srcOrd="2" destOrd="0" parTransId="{44B6163B-A633-4F34-87D3-DC375C3160DD}" sibTransId="{4913554A-582A-46DC-8B03-384AE51DD171}"/>
    <dgm:cxn modelId="{CAE85AD7-CBA8-4E52-A303-AF92FAFD5CD6}" type="presOf" srcId="{4913554A-582A-46DC-8B03-384AE51DD171}" destId="{84353BBC-E7E3-4D40-9005-74611D9EE719}" srcOrd="1" destOrd="0" presId="urn:microsoft.com/office/officeart/2016/7/layout/RepeatingBendingProcessNew"/>
    <dgm:cxn modelId="{451F3AE7-3441-4153-838D-B8B6BC3D894D}" type="presOf" srcId="{4913554A-582A-46DC-8B03-384AE51DD171}" destId="{2ABC6909-1AE5-41EE-9C46-F179494FBE71}" srcOrd="0" destOrd="0" presId="urn:microsoft.com/office/officeart/2016/7/layout/RepeatingBendingProcessNew"/>
    <dgm:cxn modelId="{0D755094-28EB-4703-B0FC-16E24657A294}" type="presParOf" srcId="{05326D77-4D12-4CF2-9729-EAF090876D69}" destId="{60252220-D778-4B24-A335-721ADF07F1B6}" srcOrd="0" destOrd="0" presId="urn:microsoft.com/office/officeart/2016/7/layout/RepeatingBendingProcessNew"/>
    <dgm:cxn modelId="{D940B21A-1A8B-4E5C-A7F4-6C4B9B4BFC33}" type="presParOf" srcId="{05326D77-4D12-4CF2-9729-EAF090876D69}" destId="{C530FF63-FD1E-4B65-B546-F235ADEE9EB7}" srcOrd="1" destOrd="0" presId="urn:microsoft.com/office/officeart/2016/7/layout/RepeatingBendingProcessNew"/>
    <dgm:cxn modelId="{F8CA4325-0EC5-4FBD-812B-880B731A3F3C}" type="presParOf" srcId="{C530FF63-FD1E-4B65-B546-F235ADEE9EB7}" destId="{26089A37-96CC-4EA4-BF87-D2D4BD213DF9}" srcOrd="0" destOrd="0" presId="urn:microsoft.com/office/officeart/2016/7/layout/RepeatingBendingProcessNew"/>
    <dgm:cxn modelId="{1CFC7501-A05A-4373-8682-AC15C9286835}" type="presParOf" srcId="{05326D77-4D12-4CF2-9729-EAF090876D69}" destId="{81BE5287-349E-4662-B623-BEC677AD2BD7}" srcOrd="2" destOrd="0" presId="urn:microsoft.com/office/officeart/2016/7/layout/RepeatingBendingProcessNew"/>
    <dgm:cxn modelId="{89AD73EB-CBB5-4332-A870-1CD7691994E1}" type="presParOf" srcId="{05326D77-4D12-4CF2-9729-EAF090876D69}" destId="{02E82533-75C4-4B72-AB7F-19C57AABCC23}" srcOrd="3" destOrd="0" presId="urn:microsoft.com/office/officeart/2016/7/layout/RepeatingBendingProcessNew"/>
    <dgm:cxn modelId="{BB3E2419-D7DE-4741-8C3C-2085FA8AAB53}" type="presParOf" srcId="{02E82533-75C4-4B72-AB7F-19C57AABCC23}" destId="{7004173A-C98D-4FEF-AB42-154DA58AA0F7}" srcOrd="0" destOrd="0" presId="urn:microsoft.com/office/officeart/2016/7/layout/RepeatingBendingProcessNew"/>
    <dgm:cxn modelId="{ED5398B4-FE6A-4FA5-B91E-7F8C3AF2AEF1}" type="presParOf" srcId="{05326D77-4D12-4CF2-9729-EAF090876D69}" destId="{1DAB8418-6D93-48A0-9C44-572418F05D12}" srcOrd="4" destOrd="0" presId="urn:microsoft.com/office/officeart/2016/7/layout/RepeatingBendingProcessNew"/>
    <dgm:cxn modelId="{4483C514-073B-4DC2-A501-344F93A7BBE6}" type="presParOf" srcId="{05326D77-4D12-4CF2-9729-EAF090876D69}" destId="{2ABC6909-1AE5-41EE-9C46-F179494FBE71}" srcOrd="5" destOrd="0" presId="urn:microsoft.com/office/officeart/2016/7/layout/RepeatingBendingProcessNew"/>
    <dgm:cxn modelId="{B54C393C-E9B6-4A51-9320-DC5C6B489456}" type="presParOf" srcId="{2ABC6909-1AE5-41EE-9C46-F179494FBE71}" destId="{84353BBC-E7E3-4D40-9005-74611D9EE719}" srcOrd="0" destOrd="0" presId="urn:microsoft.com/office/officeart/2016/7/layout/RepeatingBendingProcessNew"/>
    <dgm:cxn modelId="{E02A2E75-954E-45F5-88C6-079543BEB6B8}" type="presParOf" srcId="{05326D77-4D12-4CF2-9729-EAF090876D69}" destId="{AB33DB86-1045-49B5-A7F2-50F9F9550BE8}" srcOrd="6" destOrd="0" presId="urn:microsoft.com/office/officeart/2016/7/layout/RepeatingBendingProcessNew"/>
    <dgm:cxn modelId="{2D25F081-D5C3-4997-8D67-2BED36D946EC}" type="presParOf" srcId="{05326D77-4D12-4CF2-9729-EAF090876D69}" destId="{4E925B8E-8D40-4036-A239-676AB4D6D9F1}" srcOrd="7" destOrd="0" presId="urn:microsoft.com/office/officeart/2016/7/layout/RepeatingBendingProcessNew"/>
    <dgm:cxn modelId="{32F73849-7BD5-462A-AD3A-71ED934F4EC1}" type="presParOf" srcId="{4E925B8E-8D40-4036-A239-676AB4D6D9F1}" destId="{7AB89018-F7EC-4254-8635-4BC6B1C319D8}" srcOrd="0" destOrd="0" presId="urn:microsoft.com/office/officeart/2016/7/layout/RepeatingBendingProcessNew"/>
    <dgm:cxn modelId="{11504F1A-A1A7-4C7A-9C59-D9AE78DD401B}" type="presParOf" srcId="{05326D77-4D12-4CF2-9729-EAF090876D69}" destId="{83438171-E7A2-411B-A866-0AC7EC22097B}" srcOrd="8" destOrd="0" presId="urn:microsoft.com/office/officeart/2016/7/layout/RepeatingBendingProcessNew"/>
    <dgm:cxn modelId="{8AC304B0-6662-4323-A938-2AF379BC0D96}" type="presParOf" srcId="{05326D77-4D12-4CF2-9729-EAF090876D69}" destId="{D7B50A3D-3F95-4321-ACA8-B60EF286F81D}" srcOrd="9" destOrd="0" presId="urn:microsoft.com/office/officeart/2016/7/layout/RepeatingBendingProcessNew"/>
    <dgm:cxn modelId="{2AB7A567-D10F-4B7F-A48F-33BEA9631E61}" type="presParOf" srcId="{D7B50A3D-3F95-4321-ACA8-B60EF286F81D}" destId="{7498C362-33BE-4B2C-87B9-2DF1CD42FEA0}" srcOrd="0" destOrd="0" presId="urn:microsoft.com/office/officeart/2016/7/layout/RepeatingBendingProcessNew"/>
    <dgm:cxn modelId="{E935C7BC-99BE-4FB8-B199-58EE21EBBE57}" type="presParOf" srcId="{05326D77-4D12-4CF2-9729-EAF090876D69}" destId="{0C62BA65-B3F0-4FEB-96FD-BA4903080E6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F79BBB-B321-4FF7-B079-5D318C6EEDFF}">
      <dsp:nvSpPr>
        <dsp:cNvPr id="0" name=""/>
        <dsp:cNvSpPr/>
      </dsp:nvSpPr>
      <dsp:spPr>
        <a:xfrm>
          <a:off x="0" y="17696"/>
          <a:ext cx="5955658" cy="1698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Benefits of Team Working</a:t>
          </a:r>
          <a:endParaRPr lang="en-US" sz="4400" kern="1200"/>
        </a:p>
      </dsp:txBody>
      <dsp:txXfrm>
        <a:off x="82931" y="100627"/>
        <a:ext cx="5789796" cy="1532978"/>
      </dsp:txXfrm>
    </dsp:sp>
    <dsp:sp modelId="{39F85BF9-D9F1-425F-8C57-E3FBEC299A32}">
      <dsp:nvSpPr>
        <dsp:cNvPr id="0" name=""/>
        <dsp:cNvSpPr/>
      </dsp:nvSpPr>
      <dsp:spPr>
        <a:xfrm>
          <a:off x="0" y="1843257"/>
          <a:ext cx="5955658" cy="1698840"/>
        </a:xfrm>
        <a:prstGeom prst="roundRect">
          <a:avLst/>
        </a:prstGeom>
        <a:gradFill rotWithShape="0">
          <a:gsLst>
            <a:gs pos="0">
              <a:schemeClr val="accent2">
                <a:hueOff val="2771159"/>
                <a:satOff val="-477"/>
                <a:lumOff val="-4902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2771159"/>
                <a:satOff val="-477"/>
                <a:lumOff val="-4902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2771159"/>
                <a:satOff val="-477"/>
                <a:lumOff val="-4902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Belbin’s Team Roles and Leadership Role</a:t>
          </a:r>
          <a:endParaRPr lang="en-US" sz="4400" kern="1200"/>
        </a:p>
      </dsp:txBody>
      <dsp:txXfrm>
        <a:off x="82931" y="1926188"/>
        <a:ext cx="5789796" cy="1532978"/>
      </dsp:txXfrm>
    </dsp:sp>
    <dsp:sp modelId="{226A8DB5-674E-44ED-99F2-27485FF3F1BD}">
      <dsp:nvSpPr>
        <dsp:cNvPr id="0" name=""/>
        <dsp:cNvSpPr/>
      </dsp:nvSpPr>
      <dsp:spPr>
        <a:xfrm>
          <a:off x="0" y="3668817"/>
          <a:ext cx="5955658" cy="1698840"/>
        </a:xfrm>
        <a:prstGeom prst="round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5542319"/>
                <a:satOff val="-953"/>
                <a:lumOff val="-980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Managing Conflict</a:t>
          </a:r>
          <a:endParaRPr lang="en-US" sz="4400" kern="1200"/>
        </a:p>
      </dsp:txBody>
      <dsp:txXfrm>
        <a:off x="82931" y="3751748"/>
        <a:ext cx="5789796" cy="15329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DBBCCF-84F0-49F8-8DE0-3CE2C9D39EB0}">
      <dsp:nvSpPr>
        <dsp:cNvPr id="0" name=""/>
        <dsp:cNvSpPr/>
      </dsp:nvSpPr>
      <dsp:spPr>
        <a:xfrm>
          <a:off x="879800" y="922809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DB1D8E-6054-4C08-83FB-5E004D4BAADF}">
      <dsp:nvSpPr>
        <dsp:cNvPr id="0" name=""/>
        <dsp:cNvSpPr/>
      </dsp:nvSpPr>
      <dsp:spPr>
        <a:xfrm>
          <a:off x="1347800" y="139080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243D3-607F-4915-BEEC-9674395277F1}">
      <dsp:nvSpPr>
        <dsp:cNvPr id="0" name=""/>
        <dsp:cNvSpPr/>
      </dsp:nvSpPr>
      <dsp:spPr>
        <a:xfrm>
          <a:off x="177800" y="380280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Teamwork is the group of people who are a whole to achieve a common goal.</a:t>
          </a:r>
          <a:endParaRPr lang="en-US" sz="1500" kern="1200"/>
        </a:p>
      </dsp:txBody>
      <dsp:txXfrm>
        <a:off x="177800" y="3802809"/>
        <a:ext cx="3600000" cy="720000"/>
      </dsp:txXfrm>
    </dsp:sp>
    <dsp:sp modelId="{55366F87-1FBC-4D2B-8533-568BA5DB10B1}">
      <dsp:nvSpPr>
        <dsp:cNvPr id="0" name=""/>
        <dsp:cNvSpPr/>
      </dsp:nvSpPr>
      <dsp:spPr>
        <a:xfrm>
          <a:off x="5109800" y="922809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1D6CF-185D-48A1-8DD9-1A565823CF30}">
      <dsp:nvSpPr>
        <dsp:cNvPr id="0" name=""/>
        <dsp:cNvSpPr/>
      </dsp:nvSpPr>
      <dsp:spPr>
        <a:xfrm>
          <a:off x="5577800" y="139080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DD54-890D-4AD5-B9C2-0119AC890AA1}">
      <dsp:nvSpPr>
        <dsp:cNvPr id="0" name=""/>
        <dsp:cNvSpPr/>
      </dsp:nvSpPr>
      <dsp:spPr>
        <a:xfrm>
          <a:off x="4407800" y="380280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Teamwork was promoted by Hawthorne's studies in the 1920s and 1930s that reflected teamwork.</a:t>
          </a:r>
          <a:endParaRPr lang="en-US" sz="1500" kern="1200"/>
        </a:p>
      </dsp:txBody>
      <dsp:txXfrm>
        <a:off x="4407800" y="3802809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56A4A7-9E7A-4CEC-96E5-0E07F95947B0}">
      <dsp:nvSpPr>
        <dsp:cNvPr id="0" name=""/>
        <dsp:cNvSpPr/>
      </dsp:nvSpPr>
      <dsp:spPr>
        <a:xfrm>
          <a:off x="0" y="1657"/>
          <a:ext cx="961386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40776C-F3BC-4013-9467-39621146FAC7}">
      <dsp:nvSpPr>
        <dsp:cNvPr id="0" name=""/>
        <dsp:cNvSpPr/>
      </dsp:nvSpPr>
      <dsp:spPr>
        <a:xfrm>
          <a:off x="0" y="1657"/>
          <a:ext cx="9613860" cy="1130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Better problem solving-in the right team is quickly resolved through the knowledge and skills of other members together</a:t>
          </a:r>
          <a:endParaRPr lang="en-US" sz="2300" kern="1200"/>
        </a:p>
      </dsp:txBody>
      <dsp:txXfrm>
        <a:off x="0" y="1657"/>
        <a:ext cx="9613860" cy="1130581"/>
      </dsp:txXfrm>
    </dsp:sp>
    <dsp:sp modelId="{8168F979-7C60-4AF7-8145-A16247669755}">
      <dsp:nvSpPr>
        <dsp:cNvPr id="0" name=""/>
        <dsp:cNvSpPr/>
      </dsp:nvSpPr>
      <dsp:spPr>
        <a:xfrm>
          <a:off x="0" y="1132239"/>
          <a:ext cx="961386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33E64D-6CAE-4607-8A7B-70C2154FC1EC}">
      <dsp:nvSpPr>
        <dsp:cNvPr id="0" name=""/>
        <dsp:cNvSpPr/>
      </dsp:nvSpPr>
      <dsp:spPr>
        <a:xfrm>
          <a:off x="0" y="1132239"/>
          <a:ext cx="9613860" cy="1130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increases productivity-with qualified and experienced, ambitious, initiative and creative members</a:t>
          </a:r>
          <a:endParaRPr lang="en-US" sz="2300" kern="1200"/>
        </a:p>
      </dsp:txBody>
      <dsp:txXfrm>
        <a:off x="0" y="1132239"/>
        <a:ext cx="9613860" cy="1130581"/>
      </dsp:txXfrm>
    </dsp:sp>
    <dsp:sp modelId="{6C3AB57C-CA5C-456A-9C5C-43C699E0A040}">
      <dsp:nvSpPr>
        <dsp:cNvPr id="0" name=""/>
        <dsp:cNvSpPr/>
      </dsp:nvSpPr>
      <dsp:spPr>
        <a:xfrm>
          <a:off x="0" y="2262820"/>
          <a:ext cx="961386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B38377-1953-4F85-AEC1-56AC67C746B9}">
      <dsp:nvSpPr>
        <dsp:cNvPr id="0" name=""/>
        <dsp:cNvSpPr/>
      </dsp:nvSpPr>
      <dsp:spPr>
        <a:xfrm>
          <a:off x="0" y="2262820"/>
          <a:ext cx="9613860" cy="1130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provides a support network-for successful results, stress is a barrier that team members will remove through support and </a:t>
          </a:r>
          <a:r>
            <a:rPr lang="en-GB" sz="2300" kern="1200">
              <a:latin typeface="Trebuchet MS" panose="020B0603020202020204"/>
            </a:rPr>
            <a:t>encouragement.(Calendar, 2022</a:t>
          </a:r>
          <a:r>
            <a:rPr lang="en-GB" sz="2300" kern="1200"/>
            <a:t>)</a:t>
          </a:r>
          <a:endParaRPr lang="en-US" sz="2300" kern="1200"/>
        </a:p>
      </dsp:txBody>
      <dsp:txXfrm>
        <a:off x="0" y="2262820"/>
        <a:ext cx="9613860" cy="11305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05B40-DF6C-452F-AD48-2B1C421C569F}">
      <dsp:nvSpPr>
        <dsp:cNvPr id="0" name=""/>
        <dsp:cNvSpPr/>
      </dsp:nvSpPr>
      <dsp:spPr>
        <a:xfrm>
          <a:off x="0" y="0"/>
          <a:ext cx="8171781" cy="10185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advances the individual's career-to progress in your own career, working in a team is the best remedy to catch something new and see new visions</a:t>
          </a:r>
          <a:endParaRPr lang="en-US" sz="2000" kern="1200"/>
        </a:p>
      </dsp:txBody>
      <dsp:txXfrm>
        <a:off x="29831" y="29831"/>
        <a:ext cx="7072722" cy="958856"/>
      </dsp:txXfrm>
    </dsp:sp>
    <dsp:sp modelId="{F4BCF4D9-F99A-4D53-B4A7-9651D7837B3C}">
      <dsp:nvSpPr>
        <dsp:cNvPr id="0" name=""/>
        <dsp:cNvSpPr/>
      </dsp:nvSpPr>
      <dsp:spPr>
        <a:xfrm>
          <a:off x="721039" y="1188271"/>
          <a:ext cx="8171781" cy="10185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attracts talent-in the team you can meet talented people from whom you can learn something interesting and new</a:t>
          </a:r>
          <a:endParaRPr lang="en-US" sz="2000" kern="1200"/>
        </a:p>
      </dsp:txBody>
      <dsp:txXfrm>
        <a:off x="750870" y="1218102"/>
        <a:ext cx="6729043" cy="958855"/>
      </dsp:txXfrm>
    </dsp:sp>
    <dsp:sp modelId="{B6A479AE-48BE-4EFF-B29D-EDB213F47B50}">
      <dsp:nvSpPr>
        <dsp:cNvPr id="0" name=""/>
        <dsp:cNvSpPr/>
      </dsp:nvSpPr>
      <dsp:spPr>
        <a:xfrm>
          <a:off x="1442079" y="2376542"/>
          <a:ext cx="8171781" cy="10185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improves morale-with the help of the team, morale can be improved through the spirit and harmony of each member.(WORK LIFE, 2022)</a:t>
          </a:r>
          <a:endParaRPr lang="en-US" sz="2000" kern="1200"/>
        </a:p>
      </dsp:txBody>
      <dsp:txXfrm>
        <a:off x="1471910" y="2406373"/>
        <a:ext cx="6729043" cy="958855"/>
      </dsp:txXfrm>
    </dsp:sp>
    <dsp:sp modelId="{781F490C-F4B0-4B3C-A72C-38B8D2A40496}">
      <dsp:nvSpPr>
        <dsp:cNvPr id="0" name=""/>
        <dsp:cNvSpPr/>
      </dsp:nvSpPr>
      <dsp:spPr>
        <a:xfrm>
          <a:off x="7509745" y="772376"/>
          <a:ext cx="662036" cy="66203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7658703" y="772376"/>
        <a:ext cx="364120" cy="498182"/>
      </dsp:txXfrm>
    </dsp:sp>
    <dsp:sp modelId="{61894D22-D7B1-41EB-8FD8-71086457158C}">
      <dsp:nvSpPr>
        <dsp:cNvPr id="0" name=""/>
        <dsp:cNvSpPr/>
      </dsp:nvSpPr>
      <dsp:spPr>
        <a:xfrm>
          <a:off x="8230784" y="1953857"/>
          <a:ext cx="662036" cy="66203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379742" y="1953857"/>
        <a:ext cx="364120" cy="4981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08EB4-AFA4-4CEA-A220-4D04D3DA0F2E}">
      <dsp:nvSpPr>
        <dsp:cNvPr id="0" name=""/>
        <dsp:cNvSpPr/>
      </dsp:nvSpPr>
      <dsp:spPr>
        <a:xfrm>
          <a:off x="0" y="414"/>
          <a:ext cx="9613860" cy="9697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2A3F1-9496-4FFB-880B-08891D85117C}">
      <dsp:nvSpPr>
        <dsp:cNvPr id="0" name=""/>
        <dsp:cNvSpPr/>
      </dsp:nvSpPr>
      <dsp:spPr>
        <a:xfrm>
          <a:off x="293358" y="218615"/>
          <a:ext cx="533379" cy="5333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D5B7BD-D3F5-49E9-8F79-417741A11CBD}">
      <dsp:nvSpPr>
        <dsp:cNvPr id="0" name=""/>
        <dsp:cNvSpPr/>
      </dsp:nvSpPr>
      <dsp:spPr>
        <a:xfrm>
          <a:off x="1120096" y="414"/>
          <a:ext cx="8493764" cy="96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635" tIns="102635" rIns="102635" bIns="10263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establishes a strong relationship-in the team you learn to appreciate the people in your team and to create strong friendships</a:t>
          </a:r>
          <a:endParaRPr lang="en-US" sz="1700" kern="1200"/>
        </a:p>
      </dsp:txBody>
      <dsp:txXfrm>
        <a:off x="1120096" y="414"/>
        <a:ext cx="8493764" cy="969780"/>
      </dsp:txXfrm>
    </dsp:sp>
    <dsp:sp modelId="{235449AE-AB43-4E23-A837-99A522F6824A}">
      <dsp:nvSpPr>
        <dsp:cNvPr id="0" name=""/>
        <dsp:cNvSpPr/>
      </dsp:nvSpPr>
      <dsp:spPr>
        <a:xfrm>
          <a:off x="0" y="1212639"/>
          <a:ext cx="9613860" cy="9697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2382A-ACBB-44F9-ABFE-5C6AE1D9E476}">
      <dsp:nvSpPr>
        <dsp:cNvPr id="0" name=""/>
        <dsp:cNvSpPr/>
      </dsp:nvSpPr>
      <dsp:spPr>
        <a:xfrm>
          <a:off x="293358" y="1430840"/>
          <a:ext cx="533379" cy="5333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CE3ED-3127-40EE-AFE4-6828D475D934}">
      <dsp:nvSpPr>
        <dsp:cNvPr id="0" name=""/>
        <dsp:cNvSpPr/>
      </dsp:nvSpPr>
      <dsp:spPr>
        <a:xfrm>
          <a:off x="1120096" y="1212639"/>
          <a:ext cx="8493764" cy="96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635" tIns="102635" rIns="102635" bIns="10263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allows flexibility-in the team you can feel more relaxed and flexible because all the responsibility is on all the members</a:t>
          </a:r>
          <a:endParaRPr lang="en-US" sz="1700" kern="1200"/>
        </a:p>
      </dsp:txBody>
      <dsp:txXfrm>
        <a:off x="1120096" y="1212639"/>
        <a:ext cx="8493764" cy="969780"/>
      </dsp:txXfrm>
    </dsp:sp>
    <dsp:sp modelId="{C312D648-8991-4279-AA5C-9706A92CA49F}">
      <dsp:nvSpPr>
        <dsp:cNvPr id="0" name=""/>
        <dsp:cNvSpPr/>
      </dsp:nvSpPr>
      <dsp:spPr>
        <a:xfrm>
          <a:off x="0" y="2424865"/>
          <a:ext cx="9613860" cy="9697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111E1-90FC-4E68-9A5D-F041EE3535C7}">
      <dsp:nvSpPr>
        <dsp:cNvPr id="0" name=""/>
        <dsp:cNvSpPr/>
      </dsp:nvSpPr>
      <dsp:spPr>
        <a:xfrm>
          <a:off x="293358" y="2643065"/>
          <a:ext cx="533379" cy="5333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F5169-E3B2-4BC9-AE10-A3D8CE4F242F}">
      <dsp:nvSpPr>
        <dsp:cNvPr id="0" name=""/>
        <dsp:cNvSpPr/>
      </dsp:nvSpPr>
      <dsp:spPr>
        <a:xfrm>
          <a:off x="1120096" y="2424865"/>
          <a:ext cx="8493764" cy="969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635" tIns="102635" rIns="102635" bIns="10263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promotes synergy-the moral, emotional and psychological differences are the essence of synergy which demonstrates that the advantages obtained consist of working in the associated team.(</a:t>
          </a:r>
          <a:r>
            <a:rPr lang="en-GB" sz="1700" kern="1200">
              <a:latin typeface="Trebuchet MS" panose="020B0603020202020204"/>
            </a:rPr>
            <a:t>WORK LIFE, 2022)</a:t>
          </a:r>
          <a:endParaRPr lang="en-GB" sz="1700" kern="1200"/>
        </a:p>
      </dsp:txBody>
      <dsp:txXfrm>
        <a:off x="1120096" y="2424865"/>
        <a:ext cx="8493764" cy="9697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30FF63-FD1E-4B65-B546-F235ADEE9EB7}">
      <dsp:nvSpPr>
        <dsp:cNvPr id="0" name=""/>
        <dsp:cNvSpPr/>
      </dsp:nvSpPr>
      <dsp:spPr>
        <a:xfrm>
          <a:off x="3361668" y="904546"/>
          <a:ext cx="6969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6913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1937" y="946629"/>
        <a:ext cx="36375" cy="7275"/>
      </dsp:txXfrm>
    </dsp:sp>
    <dsp:sp modelId="{60252220-D778-4B24-A335-721ADF07F1B6}">
      <dsp:nvSpPr>
        <dsp:cNvPr id="0" name=""/>
        <dsp:cNvSpPr/>
      </dsp:nvSpPr>
      <dsp:spPr>
        <a:xfrm>
          <a:off x="200366" y="1335"/>
          <a:ext cx="3163102" cy="18978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995" tIns="162694" rIns="154995" bIns="162694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A conflict can be managed in 5 modes</a:t>
          </a:r>
          <a:r>
            <a:rPr lang="en-GB" sz="2300" b="0" kern="1200">
              <a:latin typeface="Trebuchet MS" panose="020B0603020202020204"/>
            </a:rPr>
            <a:t>:</a:t>
          </a:r>
          <a:endParaRPr lang="en-GB" sz="2300" b="0" kern="1200"/>
        </a:p>
      </dsp:txBody>
      <dsp:txXfrm>
        <a:off x="200366" y="1335"/>
        <a:ext cx="3163102" cy="1897861"/>
      </dsp:txXfrm>
    </dsp:sp>
    <dsp:sp modelId="{02E82533-75C4-4B72-AB7F-19C57AABCC23}">
      <dsp:nvSpPr>
        <dsp:cNvPr id="0" name=""/>
        <dsp:cNvSpPr/>
      </dsp:nvSpPr>
      <dsp:spPr>
        <a:xfrm>
          <a:off x="7252284" y="904546"/>
          <a:ext cx="6969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6913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82553" y="946629"/>
        <a:ext cx="36375" cy="7275"/>
      </dsp:txXfrm>
    </dsp:sp>
    <dsp:sp modelId="{81BE5287-349E-4662-B623-BEC677AD2BD7}">
      <dsp:nvSpPr>
        <dsp:cNvPr id="0" name=""/>
        <dsp:cNvSpPr/>
      </dsp:nvSpPr>
      <dsp:spPr>
        <a:xfrm>
          <a:off x="4090982" y="1335"/>
          <a:ext cx="3163102" cy="18978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995" tIns="162694" rIns="154995" bIns="162694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i="1" u="none" kern="1200"/>
            <a:t>•</a:t>
          </a:r>
          <a:r>
            <a:rPr lang="en-GB" sz="2300" b="1" i="1" u="none" kern="1200">
              <a:latin typeface="Trebuchet MS" panose="020B0603020202020204"/>
            </a:rPr>
            <a:t>Competition</a:t>
          </a:r>
          <a:r>
            <a:rPr lang="en-GB" sz="2300" b="0" i="1" u="none" kern="1200">
              <a:latin typeface="Trebuchet MS" panose="020B0603020202020204"/>
            </a:rPr>
            <a:t>-you are only trying to satisfy your own desires.</a:t>
          </a:r>
          <a:endParaRPr lang="en-US" sz="2300" b="0" i="1" u="none" kern="1200">
            <a:latin typeface="Trebuchet MS" panose="020B0603020202020204"/>
          </a:endParaRPr>
        </a:p>
      </dsp:txBody>
      <dsp:txXfrm>
        <a:off x="4090982" y="1335"/>
        <a:ext cx="3163102" cy="1897861"/>
      </dsp:txXfrm>
    </dsp:sp>
    <dsp:sp modelId="{2ABC6909-1AE5-41EE-9C46-F179494FBE71}">
      <dsp:nvSpPr>
        <dsp:cNvPr id="0" name=""/>
        <dsp:cNvSpPr/>
      </dsp:nvSpPr>
      <dsp:spPr>
        <a:xfrm>
          <a:off x="1781917" y="1897397"/>
          <a:ext cx="7781231" cy="696913"/>
        </a:xfrm>
        <a:custGeom>
          <a:avLst/>
          <a:gdLst/>
          <a:ahLst/>
          <a:cxnLst/>
          <a:rect l="0" t="0" r="0" b="0"/>
          <a:pathLst>
            <a:path>
              <a:moveTo>
                <a:pt x="7781231" y="0"/>
              </a:moveTo>
              <a:lnTo>
                <a:pt x="7781231" y="365556"/>
              </a:lnTo>
              <a:lnTo>
                <a:pt x="0" y="365556"/>
              </a:lnTo>
              <a:lnTo>
                <a:pt x="0" y="696913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77154" y="2242216"/>
        <a:ext cx="390758" cy="7275"/>
      </dsp:txXfrm>
    </dsp:sp>
    <dsp:sp modelId="{1DAB8418-6D93-48A0-9C44-572418F05D12}">
      <dsp:nvSpPr>
        <dsp:cNvPr id="0" name=""/>
        <dsp:cNvSpPr/>
      </dsp:nvSpPr>
      <dsp:spPr>
        <a:xfrm>
          <a:off x="7981598" y="1335"/>
          <a:ext cx="3163102" cy="18978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995" tIns="162694" rIns="154995" bIns="162694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1" u="none" kern="1200"/>
            <a:t>•</a:t>
          </a:r>
          <a:r>
            <a:rPr lang="en-GB" sz="2300" b="1" i="1" u="none" kern="1200">
              <a:latin typeface="Trebuchet MS" panose="020B0603020202020204"/>
            </a:rPr>
            <a:t>Collaboration</a:t>
          </a:r>
          <a:r>
            <a:rPr lang="en-GB" sz="2300" b="0" i="1" u="none" kern="1200">
              <a:latin typeface="Trebuchet MS" panose="020B0603020202020204"/>
            </a:rPr>
            <a:t>-you try to find a solution that satisfies both of you</a:t>
          </a:r>
          <a:endParaRPr lang="en-GB" sz="2300" b="0" i="1" u="none" kern="1200"/>
        </a:p>
      </dsp:txBody>
      <dsp:txXfrm>
        <a:off x="7981598" y="1335"/>
        <a:ext cx="3163102" cy="1897861"/>
      </dsp:txXfrm>
    </dsp:sp>
    <dsp:sp modelId="{4E925B8E-8D40-4036-A239-676AB4D6D9F1}">
      <dsp:nvSpPr>
        <dsp:cNvPr id="0" name=""/>
        <dsp:cNvSpPr/>
      </dsp:nvSpPr>
      <dsp:spPr>
        <a:xfrm>
          <a:off x="3361668" y="3529921"/>
          <a:ext cx="6969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6913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1937" y="3572003"/>
        <a:ext cx="36375" cy="7275"/>
      </dsp:txXfrm>
    </dsp:sp>
    <dsp:sp modelId="{AB33DB86-1045-49B5-A7F2-50F9F9550BE8}">
      <dsp:nvSpPr>
        <dsp:cNvPr id="0" name=""/>
        <dsp:cNvSpPr/>
      </dsp:nvSpPr>
      <dsp:spPr>
        <a:xfrm>
          <a:off x="200366" y="2626710"/>
          <a:ext cx="3163102" cy="18978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995" tIns="162694" rIns="154995" bIns="162694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1" u="none" kern="1200"/>
            <a:t>•</a:t>
          </a:r>
          <a:r>
            <a:rPr lang="en-GB" sz="2300" b="1" i="1" u="none" kern="1200"/>
            <a:t> </a:t>
          </a:r>
          <a:r>
            <a:rPr lang="en-GB" sz="2300" b="1" i="1" u="none" kern="1200">
              <a:latin typeface="Trebuchet MS" panose="020B0603020202020204"/>
            </a:rPr>
            <a:t>Compromise</a:t>
          </a:r>
          <a:r>
            <a:rPr lang="en-GB" sz="2300" b="0" i="1" u="none" kern="1200">
              <a:latin typeface="Trebuchet MS" panose="020B0603020202020204"/>
            </a:rPr>
            <a:t>-an acceptable solution that does not satisfy either you or your teammate </a:t>
          </a:r>
          <a:endParaRPr lang="en-GB" sz="2300" b="0" i="1" u="none" kern="1200"/>
        </a:p>
      </dsp:txBody>
      <dsp:txXfrm>
        <a:off x="200366" y="2626710"/>
        <a:ext cx="3163102" cy="1897861"/>
      </dsp:txXfrm>
    </dsp:sp>
    <dsp:sp modelId="{D7B50A3D-3F95-4321-ACA8-B60EF286F81D}">
      <dsp:nvSpPr>
        <dsp:cNvPr id="0" name=""/>
        <dsp:cNvSpPr/>
      </dsp:nvSpPr>
      <dsp:spPr>
        <a:xfrm>
          <a:off x="7252284" y="3529921"/>
          <a:ext cx="6969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6913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82553" y="3572003"/>
        <a:ext cx="36375" cy="7275"/>
      </dsp:txXfrm>
    </dsp:sp>
    <dsp:sp modelId="{83438171-E7A2-411B-A866-0AC7EC22097B}">
      <dsp:nvSpPr>
        <dsp:cNvPr id="0" name=""/>
        <dsp:cNvSpPr/>
      </dsp:nvSpPr>
      <dsp:spPr>
        <a:xfrm>
          <a:off x="4090982" y="2626710"/>
          <a:ext cx="3163102" cy="18978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995" tIns="162694" rIns="154995" bIns="162694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1" u="none" kern="1200"/>
            <a:t>•</a:t>
          </a:r>
          <a:r>
            <a:rPr lang="en-GB" sz="2300" b="1" i="1" u="none" kern="1200">
              <a:latin typeface="Trebuchet MS" panose="020B0603020202020204"/>
            </a:rPr>
            <a:t>Avoidance</a:t>
          </a:r>
          <a:r>
            <a:rPr lang="en-GB" sz="2300" b="0" i="1" u="none" kern="1200">
              <a:latin typeface="Trebuchet MS" panose="020B0603020202020204"/>
            </a:rPr>
            <a:t>-run away from conflict without trying to resolve anything</a:t>
          </a:r>
          <a:endParaRPr lang="en-US" sz="2300" b="0" i="1" u="none" kern="1200"/>
        </a:p>
      </dsp:txBody>
      <dsp:txXfrm>
        <a:off x="4090982" y="2626710"/>
        <a:ext cx="3163102" cy="1897861"/>
      </dsp:txXfrm>
    </dsp:sp>
    <dsp:sp modelId="{0C62BA65-B3F0-4FEB-96FD-BA4903080E6A}">
      <dsp:nvSpPr>
        <dsp:cNvPr id="0" name=""/>
        <dsp:cNvSpPr/>
      </dsp:nvSpPr>
      <dsp:spPr>
        <a:xfrm>
          <a:off x="7981598" y="2626710"/>
          <a:ext cx="3163102" cy="18978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4995" tIns="162694" rIns="154995" bIns="162694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1" u="none" kern="1200"/>
            <a:t>•</a:t>
          </a:r>
          <a:r>
            <a:rPr lang="en-GB" sz="2300" b="1" i="1" u="none" kern="1200">
              <a:latin typeface="Trebuchet MS" panose="020B0603020202020204"/>
            </a:rPr>
            <a:t>Accommodation</a:t>
          </a:r>
          <a:r>
            <a:rPr lang="en-GB" sz="2300" b="0" i="1" u="none" kern="1200">
              <a:latin typeface="Trebuchet MS" panose="020B0603020202020204"/>
            </a:rPr>
            <a:t>-you try to satisfy your teammate`s concerns instead of your own</a:t>
          </a:r>
          <a:endParaRPr lang="en-US" sz="2300" b="0" i="1" u="none" kern="1200">
            <a:latin typeface="Trebuchet MS" panose="020B0603020202020204"/>
          </a:endParaRPr>
        </a:p>
      </dsp:txBody>
      <dsp:txXfrm>
        <a:off x="7981598" y="2626710"/>
        <a:ext cx="3163102" cy="1897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8/17/2022</a:t>
            </a:fld>
            <a:endParaRPr 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988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529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718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915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806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181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098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729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896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57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1968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69195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8/17/2022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078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8/17/2022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72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8/17/2022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6047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972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73C3BD54-29B9-3D42-B178-776ED395AA85}" type="datetimeFigureOut">
              <a:rPr lang="en-US" smtClean="0"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843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3BD54-29B9-3D42-B178-776ED395AA85}" type="datetimeFigureOut">
              <a:rPr lang="en-US" smtClean="0"/>
              <a:pPr/>
              <a:t>8/17/2022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4241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thevirtualassist.net/how-escape-game-teaches-you-real-life-skills-benefits/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3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3.png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3.png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interest.co.uk/jobellets/belbin/" TargetMode="Externa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anzubusinesstraining.com/situational-leadership-model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lfawareness.org.uk/news/situational-leadership-and-developing-great-teams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3.png"/><Relationship Id="rId9" Type="http://schemas.microsoft.com/office/2007/relationships/diagramDrawing" Target="../diagrams/drawing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belbinnorthamerica.com/the-limitations-of-belbin/" TargetMode="External"/><Relationship Id="rId13" Type="http://schemas.openxmlformats.org/officeDocument/2006/relationships/hyperlink" Target="https://www.atlassian.com/blog/teamwork/the-importance-of-teamwork" TargetMode="External"/><Relationship Id="rId3" Type="http://schemas.openxmlformats.org/officeDocument/2006/relationships/hyperlink" Target="https://www.belbin.com/about/belbin-team-roles" TargetMode="External"/><Relationship Id="rId7" Type="http://schemas.openxmlformats.org/officeDocument/2006/relationships/hyperlink" Target="https://kilmanndiagnostics.com/overview-thomas-kilmann-conflict-mode-instrument-tki/" TargetMode="External"/><Relationship Id="rId12" Type="http://schemas.openxmlformats.org/officeDocument/2006/relationships/hyperlink" Target="https://content.wisestep.com/conflict-resolution-workplac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lendar.com/blog/5-ways-teamwork-increases-work-productivity" TargetMode="External"/><Relationship Id="rId11" Type="http://schemas.openxmlformats.org/officeDocument/2006/relationships/hyperlink" Target="https://www.toolshero.com/toolsheroes/meredith-belbin/" TargetMode="External"/><Relationship Id="rId5" Type="http://schemas.openxmlformats.org/officeDocument/2006/relationships/hyperlink" Target="https://onlinelibrary.wiley.com/doi/abs/10.1111/j.1744-6570.1990.tb02397.x" TargetMode="External"/><Relationship Id="rId10" Type="http://schemas.openxmlformats.org/officeDocument/2006/relationships/hyperlink" Target="https://www.innovativeteambuilding.co.uk/resolving-conflict-in-work-team/" TargetMode="External"/><Relationship Id="rId4" Type="http://schemas.openxmlformats.org/officeDocument/2006/relationships/hyperlink" Target="https://www.betterup.com/blog/productive-conflict" TargetMode="External"/><Relationship Id="rId9" Type="http://schemas.openxmlformats.org/officeDocument/2006/relationships/hyperlink" Target="https://www.startingbusiness.com/blog/situational-pros-cons" TargetMode="External"/><Relationship Id="rId14" Type="http://schemas.openxmlformats.org/officeDocument/2006/relationships/hyperlink" Target="https://www.wrike.com/blog/6-different-team-effectiveness-mode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56FCE19-3103-4473-A92E-E38D00FCD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909C556-FC01-4870-ABC0-8D5C17BD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6DB8A24-0DF2-4AB3-9191-C02AB6937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924F406-F250-4FCF-A28E-52F364A5A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haking hands&#10;&#10;Description automatically generated with low confidence">
            <a:extLst>
              <a:ext uri="{FF2B5EF4-FFF2-40B4-BE49-F238E27FC236}">
                <a16:creationId xmlns:a16="http://schemas.microsoft.com/office/drawing/2014/main" id="{ADB7D9DE-B172-4BB6-A446-A9A5D5EAE36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-2" b="-2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CAFC7D-3F0D-6D7D-D6AE-7E6D1D1358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/>
              <a:t>Effective Team Working and Communication  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B11242-0622-7100-1CA6-E544CBFAC8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" y="2336873"/>
            <a:ext cx="10170357" cy="33950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u="sng"/>
              <a:t>Students Contributing to this Piece of Work:</a:t>
            </a:r>
          </a:p>
          <a:p>
            <a:pPr algn="l"/>
            <a:r>
              <a:rPr lang="en-US" sz="2400"/>
              <a:t>Gabriela </a:t>
            </a:r>
            <a:r>
              <a:rPr lang="en-US" sz="2400" err="1"/>
              <a:t>Tertiuc</a:t>
            </a:r>
            <a:r>
              <a:rPr lang="en-US" sz="2400"/>
              <a:t> (2125134) – Benefits of Team Working </a:t>
            </a:r>
          </a:p>
          <a:p>
            <a:pPr algn="l"/>
            <a:r>
              <a:rPr lang="en-US" sz="2400"/>
              <a:t>Vladislav Scarevnea (2125439) – Belbin’s Team Roles and Leadership Role</a:t>
            </a:r>
          </a:p>
          <a:p>
            <a:pPr algn="l"/>
            <a:r>
              <a:rPr lang="en-US" sz="2400"/>
              <a:t>Cristina </a:t>
            </a:r>
            <a:r>
              <a:rPr lang="en-US" sz="2400" err="1"/>
              <a:t>Dogari</a:t>
            </a:r>
            <a:r>
              <a:rPr lang="en-US" sz="2400"/>
              <a:t> (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2123451</a:t>
            </a:r>
            <a:r>
              <a:rPr lang="en-US" sz="2400"/>
              <a:t>) – Managing Conflict</a:t>
            </a:r>
          </a:p>
          <a:p>
            <a:pPr algn="l"/>
            <a:r>
              <a:rPr lang="en-US" sz="2400"/>
              <a:t>Module code: BMSW4002 </a:t>
            </a:r>
          </a:p>
          <a:p>
            <a:pPr algn="l"/>
            <a:r>
              <a:rPr lang="en-US" sz="2400"/>
              <a:t>Lecturer: Anita Nan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347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5EBABF-BF77-0799-7FB5-59C86F2B6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53A7E2-EA25-BAA9-3966-3F1E3851D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1766646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3917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0FFC73F-A318-4A21-8993-108C1DCDA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0823A84B-F1E9-2647-94CA-ADFCEE5EB7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2">
                <a:tint val="45000"/>
                <a:satMod val="400000"/>
              </a:schemeClr>
            </a:duotone>
            <a:alphaModFix amt="41000"/>
          </a:blip>
          <a:srcRect t="6816" r="85" b="15931"/>
          <a:stretch/>
        </p:blipFill>
        <p:spPr>
          <a:xfrm>
            <a:off x="72591" y="-1"/>
            <a:ext cx="12191980" cy="6858001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B8BCE4E4-5CBD-4940-82DF-E061DB079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67BB6D7E-7207-44B3-918C-D30673E76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878CAF58-E42B-437B-8490-F8FED23C6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51BA8-D2CC-F8AA-6140-38693FB35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 flipV="1">
            <a:off x="10540924" y="1834166"/>
            <a:ext cx="908997" cy="43919"/>
          </a:xfrm>
          <a:solidFill>
            <a:srgbClr val="ED7D31"/>
          </a:solidFill>
        </p:spPr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580C3C5B-2644-4CDD-8211-ACD3F3208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FD2B6070-6B6D-47EA-957C-1B17F9E3E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E55E45-970A-A0E8-CE3F-07914F616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3006" y="2133674"/>
            <a:ext cx="3191290" cy="313380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Collaboration</a:t>
            </a:r>
          </a:p>
          <a:p>
            <a:r>
              <a:rPr lang="en-US" sz="2000"/>
              <a:t>Trust </a:t>
            </a:r>
          </a:p>
          <a:p>
            <a:r>
              <a:rPr lang="en-US" sz="2000"/>
              <a:t>Common goal </a:t>
            </a:r>
          </a:p>
          <a:p>
            <a:r>
              <a:rPr lang="en-US" sz="2000"/>
              <a:t>Streamline direction</a:t>
            </a:r>
          </a:p>
          <a:p>
            <a:r>
              <a:rPr lang="en-US" sz="2000"/>
              <a:t>Interdependency</a:t>
            </a:r>
          </a:p>
          <a:p>
            <a:r>
              <a:rPr lang="en-US" sz="2000"/>
              <a:t>Leadership(Wrike, May</a:t>
            </a:r>
            <a:r>
              <a:rPr lang="en-US" sz="2000">
                <a:ea typeface="+mn-lt"/>
                <a:cs typeface="+mn-lt"/>
              </a:rPr>
              <a:t> 28, 2022)</a:t>
            </a: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CA68B8-98E1-5B58-CABA-2551B649EEA5}"/>
              </a:ext>
            </a:extLst>
          </p:cNvPr>
          <p:cNvSpPr txBox="1"/>
          <p:nvPr/>
        </p:nvSpPr>
        <p:spPr>
          <a:xfrm>
            <a:off x="2794000" y="849086"/>
            <a:ext cx="485457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>
                <a:ea typeface="+mn-lt"/>
                <a:cs typeface="+mn-lt"/>
              </a:rPr>
              <a:t>What is teamwork?</a:t>
            </a:r>
          </a:p>
          <a:p>
            <a:pPr algn="l"/>
            <a:endParaRPr lang="en-GB" sz="3600"/>
          </a:p>
        </p:txBody>
      </p:sp>
      <p:graphicFrame>
        <p:nvGraphicFramePr>
          <p:cNvPr id="50" name="TextBox 4">
            <a:extLst>
              <a:ext uri="{FF2B5EF4-FFF2-40B4-BE49-F238E27FC236}">
                <a16:creationId xmlns:a16="http://schemas.microsoft.com/office/drawing/2014/main" id="{48E97298-A219-E58A-E475-4CD7AC8172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2205867"/>
              </p:ext>
            </p:extLst>
          </p:nvPr>
        </p:nvGraphicFramePr>
        <p:xfrm>
          <a:off x="-72573" y="1291771"/>
          <a:ext cx="8185601" cy="544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176570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36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7A03A855-9C7E-44D1-5B2D-8B2840ED3C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50" name="Rectangle 38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1" name="Picture 40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52" name="Rectangle 42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BF641-D995-A516-BA0C-5AC74DBB0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The benefits of team working </a:t>
            </a:r>
          </a:p>
          <a:p>
            <a:endParaRPr lang="en-GB"/>
          </a:p>
        </p:txBody>
      </p:sp>
      <p:pic>
        <p:nvPicPr>
          <p:cNvPr id="53" name="Picture 44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54" name="Rectangle 46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F34F9F45-4F89-7D25-4846-14C2A2DEE2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4482143"/>
              </p:ext>
            </p:extLst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839043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27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Sea of hands in the middle">
            <a:extLst>
              <a:ext uri="{FF2B5EF4-FFF2-40B4-BE49-F238E27FC236}">
                <a16:creationId xmlns:a16="http://schemas.microsoft.com/office/drawing/2014/main" id="{C9E074CE-29B9-70A0-A41E-4EBF59684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901" b="10829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9" name="Picture 31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40" name="Rectangle 33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EB1ED-C5AE-31F0-2A60-936E08A94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The benefits of team working </a:t>
            </a:r>
            <a:endParaRPr lang="en-GB">
              <a:ea typeface="+mj-lt"/>
              <a:cs typeface="+mj-lt"/>
            </a:endParaRPr>
          </a:p>
          <a:p>
            <a:endParaRPr lang="en-GB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0200F901-BCE1-2E4D-AAB0-8687E235ACC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826057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E7D2AD82-E103-BB40-E331-4A22A60904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97" b="12503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9D8B86-9433-404F-19B7-3AE52430B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The most important benefits in a team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CD10F1F3-D613-7899-5236-E8673ED71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740036"/>
              </p:ext>
            </p:extLst>
          </p:nvPr>
        </p:nvGraphicFramePr>
        <p:xfrm>
          <a:off x="680321" y="2336873"/>
          <a:ext cx="9613861" cy="3395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684344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11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" name="Rectangle 13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5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9F78E-3915-BD55-DC64-98BDBC49C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/>
              <a:t>Belbin’s team roles</a:t>
            </a:r>
          </a:p>
        </p:txBody>
      </p:sp>
      <p:pic>
        <p:nvPicPr>
          <p:cNvPr id="26" name="Picture 17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8DFB4-A334-D4FB-0538-B46058B004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468" y="2336872"/>
            <a:ext cx="6819089" cy="41612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Who is Belbin? </a:t>
            </a:r>
          </a:p>
          <a:p>
            <a:r>
              <a:rPr lang="en-GB" err="1"/>
              <a:t>Dr.</a:t>
            </a:r>
            <a:r>
              <a:rPr lang="en-GB"/>
              <a:t> Meredith Belbin is a British researcher, the father of Team Role Theory (</a:t>
            </a:r>
            <a:r>
              <a:rPr lang="en-GB" err="1"/>
              <a:t>Toolshero</a:t>
            </a:r>
            <a:r>
              <a:rPr lang="en-GB"/>
              <a:t>, 2022)</a:t>
            </a:r>
          </a:p>
          <a:p>
            <a:r>
              <a:rPr lang="en-GB"/>
              <a:t>He emphasized the importance of certain traits to any individual’s contribution to a team.</a:t>
            </a:r>
          </a:p>
          <a:p>
            <a:r>
              <a:rPr lang="en-GB"/>
              <a:t>These traits are:</a:t>
            </a:r>
          </a:p>
          <a:p>
            <a:pPr lvl="1"/>
            <a:r>
              <a:rPr lang="en-GB"/>
              <a:t>Intelligence </a:t>
            </a:r>
          </a:p>
          <a:p>
            <a:pPr lvl="1"/>
            <a:r>
              <a:rPr lang="en-GB"/>
              <a:t>Dominance</a:t>
            </a:r>
          </a:p>
          <a:p>
            <a:pPr lvl="1"/>
            <a:r>
              <a:rPr lang="en-GB"/>
              <a:t>Extroversion/Introversion </a:t>
            </a:r>
          </a:p>
          <a:p>
            <a:pPr lvl="1"/>
            <a:r>
              <a:rPr lang="en-GB"/>
              <a:t>Stability/Anxiety</a:t>
            </a:r>
          </a:p>
          <a:p>
            <a:pPr lvl="1"/>
            <a:endParaRPr lang="en-GB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A person in a suit and tie&#10;&#10;Description automatically generated with medium confidence">
            <a:extLst>
              <a:ext uri="{FF2B5EF4-FFF2-40B4-BE49-F238E27FC236}">
                <a16:creationId xmlns:a16="http://schemas.microsoft.com/office/drawing/2014/main" id="{29A485C6-0C15-6DD5-A985-F77DDDC1BC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87091" y="1212405"/>
            <a:ext cx="3358478" cy="443319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CB75F59-B64F-F2A7-F018-E8F585EB5303}"/>
              </a:ext>
            </a:extLst>
          </p:cNvPr>
          <p:cNvSpPr txBox="1"/>
          <p:nvPr/>
        </p:nvSpPr>
        <p:spPr>
          <a:xfrm>
            <a:off x="8662170" y="5645595"/>
            <a:ext cx="25655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err="1"/>
              <a:t>Dr.</a:t>
            </a:r>
            <a:r>
              <a:rPr lang="en-GB"/>
              <a:t> Meredith Belbin</a:t>
            </a:r>
          </a:p>
        </p:txBody>
      </p:sp>
    </p:spTree>
    <p:extLst>
      <p:ext uri="{BB962C8B-B14F-4D97-AF65-F5344CB8AC3E}">
        <p14:creationId xmlns:p14="http://schemas.microsoft.com/office/powerpoint/2010/main" val="12558418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E7326-97F1-883C-8BBF-50B76D2DE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Belbin’s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3F80E-CA62-E118-92A3-F0FC471E2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744" y="2462613"/>
            <a:ext cx="10607006" cy="4242987"/>
          </a:xfrm>
        </p:spPr>
        <p:txBody>
          <a:bodyPr/>
          <a:lstStyle/>
          <a:p>
            <a:r>
              <a:rPr lang="en-GB"/>
              <a:t>Belbin divided the team roles into three main categories (Belbin, 2022) </a:t>
            </a:r>
          </a:p>
          <a:p>
            <a:r>
              <a:rPr lang="en-GB"/>
              <a:t>Each category consists of 3 team roles and make the most effective team: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/>
              <a:t>Plant (thinking role) solves problems in unconventional ways and is: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Strengths - highly creative, imaginative, problem-solver, ingenious.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Weaknesses – ignorant, preoccupied.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5CA2E5D-C4D1-05E4-B6BA-24D3E730EA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0362391"/>
              </p:ext>
            </p:extLst>
          </p:nvPr>
        </p:nvGraphicFramePr>
        <p:xfrm>
          <a:off x="546971" y="3429000"/>
          <a:ext cx="7231620" cy="1658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0540">
                  <a:extLst>
                    <a:ext uri="{9D8B030D-6E8A-4147-A177-3AD203B41FA5}">
                      <a16:colId xmlns:a16="http://schemas.microsoft.com/office/drawing/2014/main" val="2110325240"/>
                    </a:ext>
                  </a:extLst>
                </a:gridCol>
                <a:gridCol w="2410540">
                  <a:extLst>
                    <a:ext uri="{9D8B030D-6E8A-4147-A177-3AD203B41FA5}">
                      <a16:colId xmlns:a16="http://schemas.microsoft.com/office/drawing/2014/main" val="964714782"/>
                    </a:ext>
                  </a:extLst>
                </a:gridCol>
                <a:gridCol w="2410540">
                  <a:extLst>
                    <a:ext uri="{9D8B030D-6E8A-4147-A177-3AD203B41FA5}">
                      <a16:colId xmlns:a16="http://schemas.microsoft.com/office/drawing/2014/main" val="3096697033"/>
                    </a:ext>
                  </a:extLst>
                </a:gridCol>
              </a:tblGrid>
              <a:tr h="463265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Thought-Oriented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/>
                        <a:t>People-Oriented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Action-Oriented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212574"/>
                  </a:ext>
                </a:extLst>
              </a:tr>
              <a:tr h="463265"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Plant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Resource Investigator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Shaper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295152"/>
                  </a:ext>
                </a:extLst>
              </a:tr>
              <a:tr h="303254"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Monitor Evaluator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Implementer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1359383"/>
                  </a:ext>
                </a:extLst>
              </a:tr>
              <a:tr h="303254"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Specialist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Co-ordinator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/>
                        <a:t>Completer Finisher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33684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5731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B46C-DBC3-7B26-C77E-B271BBB94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Belbin’s 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90AF7-C2E7-8A48-CD28-7DE096D2E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94" y="2131600"/>
            <a:ext cx="9613861" cy="4511796"/>
          </a:xfrm>
        </p:spPr>
        <p:txBody>
          <a:bodyPr/>
          <a:lstStyle/>
          <a:p>
            <a:r>
              <a:rPr lang="en-GB"/>
              <a:t>Team-worker (people role) determines the work required, completes it on behalf of the team, and is: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Strengths – empathetic, sociable, perceptive, co-operative.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Weaknesses – indecisive, scared of confrontation, unsettled.</a:t>
            </a:r>
          </a:p>
          <a:p>
            <a:r>
              <a:rPr lang="en-GB"/>
              <a:t>Completer finisher (action role) inspects, corrects the errors in the project, and is: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Strengths – thorough, dedicated, hard-working, careful.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/>
              <a:t>Weaknesses – worrying, distrustful, panicking</a:t>
            </a:r>
          </a:p>
          <a:p>
            <a:pPr marL="342900" lvl="0" indent="-34290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400" kern="120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Limitations of the Theory (Isaac, 2020):</a:t>
            </a:r>
            <a:endParaRPr lang="en-GB" sz="120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 sz="2000" kern="120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Designed to be applied to a work situation</a:t>
            </a:r>
            <a:endParaRPr lang="en-GB" sz="120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 sz="2000" kern="120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Evaluates behaviours, not personality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GB">
                <a:ea typeface="Times New Roman" panose="02020603050405020304" pitchFamily="18" charset="0"/>
                <a:cs typeface="Times New Roman" panose="02020603050405020304" pitchFamily="18" charset="0"/>
              </a:rPr>
              <a:t>It is hard to find all 9 roles</a:t>
            </a:r>
            <a:endParaRPr lang="en-GB" sz="120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094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F9737-413D-735F-1E6A-1640EB689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Situational Leadership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E2FD1-4EA2-C88F-589A-FF41B12C1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191" y="2352676"/>
            <a:ext cx="6329059" cy="4362450"/>
          </a:xfrm>
        </p:spPr>
        <p:txBody>
          <a:bodyPr>
            <a:normAutofit/>
          </a:bodyPr>
          <a:lstStyle/>
          <a:p>
            <a:r>
              <a:rPr lang="en-GB" sz="2200"/>
              <a:t>The theory is introduced in 1969 and emphasizes:</a:t>
            </a:r>
          </a:p>
          <a:p>
            <a:pPr lvl="1"/>
            <a:r>
              <a:rPr lang="en-GB"/>
              <a:t>Leadership task and relationship behaviours in correlation with follower’s preparation (Blank et al., 1990, p.580)</a:t>
            </a:r>
          </a:p>
          <a:p>
            <a:r>
              <a:rPr lang="en-GB" sz="2200"/>
              <a:t>The theory describes four types of leaders manifesting four traits:</a:t>
            </a:r>
          </a:p>
          <a:p>
            <a:pPr lvl="1"/>
            <a:r>
              <a:rPr lang="en-GB"/>
              <a:t>Directing – explains how, does not support</a:t>
            </a:r>
          </a:p>
          <a:p>
            <a:pPr lvl="1"/>
            <a:r>
              <a:rPr lang="en-GB"/>
              <a:t>Coaching – provides explanation and support</a:t>
            </a:r>
          </a:p>
          <a:p>
            <a:pPr lvl="1"/>
            <a:r>
              <a:rPr lang="en-GB"/>
              <a:t>Supporting – provides support, but no explanation</a:t>
            </a:r>
          </a:p>
          <a:p>
            <a:pPr lvl="1"/>
            <a:r>
              <a:rPr lang="en-GB"/>
              <a:t>Delegating – provides neither support nor explanation</a:t>
            </a:r>
          </a:p>
          <a:p>
            <a:pPr lvl="1"/>
            <a:endParaRPr lang="en-GB"/>
          </a:p>
        </p:txBody>
      </p:sp>
      <p:pic>
        <p:nvPicPr>
          <p:cNvPr id="8" name="Picture 7" descr="iagram&#10;&#10;Description automatically generated">
            <a:extLst>
              <a:ext uri="{FF2B5EF4-FFF2-40B4-BE49-F238E27FC236}">
                <a16:creationId xmlns:a16="http://schemas.microsoft.com/office/drawing/2014/main" id="{09D61D8E-BE23-6FE6-BEDD-B1A7C392B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65460" y="2219386"/>
            <a:ext cx="4931043" cy="420371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1970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178E8-AE98-7598-1C1E-26CD752AD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Situational Leadership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6ECEE-5ABE-A1AC-925D-D971FB2D6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116" y="2112938"/>
            <a:ext cx="6903714" cy="4530458"/>
          </a:xfrm>
        </p:spPr>
        <p:txBody>
          <a:bodyPr>
            <a:normAutofit/>
          </a:bodyPr>
          <a:lstStyle/>
          <a:p>
            <a:r>
              <a:rPr lang="en-GB" sz="2000"/>
              <a:t>The traits manifested by the leader are directly affected by follower’s four development levels:</a:t>
            </a:r>
          </a:p>
          <a:p>
            <a:pPr lvl="1"/>
            <a:r>
              <a:rPr lang="en-GB" sz="1800"/>
              <a:t>Low Competence, high commitment – the individual wants to contribute but lacks the experience (directing leader)</a:t>
            </a:r>
          </a:p>
          <a:p>
            <a:pPr lvl="1"/>
            <a:r>
              <a:rPr lang="en-GB" sz="1800"/>
              <a:t>Low – Some Competence, low commitment – unable and insecure to do the task (coaching leader)</a:t>
            </a:r>
          </a:p>
          <a:p>
            <a:pPr lvl="1"/>
            <a:r>
              <a:rPr lang="en-GB" sz="1800"/>
              <a:t>High competence, variable commitment – able but too anxious to commit to the task (supporting leader)</a:t>
            </a:r>
          </a:p>
          <a:p>
            <a:pPr lvl="1"/>
            <a:r>
              <a:rPr lang="en-GB" sz="1800"/>
              <a:t>High competence – high commitment – highest level of development, both has the experience and willingness to do the task (delegating leader)</a:t>
            </a:r>
          </a:p>
          <a:p>
            <a:r>
              <a:rPr lang="en-GB" sz="2200"/>
              <a:t>Limitations of the Theory (Kaushik, 2020):</a:t>
            </a:r>
          </a:p>
          <a:p>
            <a:pPr lvl="1"/>
            <a:r>
              <a:rPr lang="en-GB" sz="1800"/>
              <a:t>Asking too much from the leader</a:t>
            </a:r>
          </a:p>
          <a:p>
            <a:pPr lvl="1"/>
            <a:r>
              <a:rPr lang="en-GB" sz="1800"/>
              <a:t>Frequent shifts create confusion</a:t>
            </a:r>
          </a:p>
          <a:p>
            <a:pPr lvl="1"/>
            <a:r>
              <a:rPr lang="en-GB" sz="1800"/>
              <a:t>Focuses too much on the short-term</a:t>
            </a:r>
            <a:endParaRPr lang="en-GB" sz="1600"/>
          </a:p>
          <a:p>
            <a:pPr lvl="1"/>
            <a:endParaRPr lang="en-GB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ADE4186-AA8C-46A8-D82A-32C3CCA179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49830" y="2262229"/>
            <a:ext cx="4796054" cy="314019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75282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0">
            <a:extLst>
              <a:ext uri="{FF2B5EF4-FFF2-40B4-BE49-F238E27FC236}">
                <a16:creationId xmlns:a16="http://schemas.microsoft.com/office/drawing/2014/main" id="{E4055289-E0C6-4BD3-83C1-D3C305932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Рисунок 4" descr="Изображение выглядит как человек, стол, мужчина, внутренний&#10;&#10;Автоматически созданное описание">
            <a:extLst>
              <a:ext uri="{FF2B5EF4-FFF2-40B4-BE49-F238E27FC236}">
                <a16:creationId xmlns:a16="http://schemas.microsoft.com/office/drawing/2014/main" id="{9442EA1E-2A3B-B39D-20CB-8FF783D9C4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14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3D0E302E-D9CD-4301-A67C-2F0F43791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2" name="Picture 64">
            <a:extLst>
              <a:ext uri="{FF2B5EF4-FFF2-40B4-BE49-F238E27FC236}">
                <a16:creationId xmlns:a16="http://schemas.microsoft.com/office/drawing/2014/main" id="{CA457133-9802-4229-B919-FF91AE235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sp>
        <p:nvSpPr>
          <p:cNvPr id="73" name="Rectangle 66">
            <a:extLst>
              <a:ext uri="{FF2B5EF4-FFF2-40B4-BE49-F238E27FC236}">
                <a16:creationId xmlns:a16="http://schemas.microsoft.com/office/drawing/2014/main" id="{35174CBE-3C8C-4936-BADC-26BFB4F07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6356C-3C85-52D4-4171-A16A63BA9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Managing Conflict</a:t>
            </a:r>
            <a:endParaRPr lang="ru-RU"/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74CBD692-4D03-4764-98E3-F9578385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932BC668-4D51-4090-89E3-5613B832E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2767B-73D0-EF6C-2010-B127E0784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590873"/>
            <a:ext cx="9613861" cy="3395060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endParaRPr lang="en-GB" sz="1700" u="sng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>
                <a:ea typeface="+mn-lt"/>
                <a:cs typeface="+mn-lt"/>
              </a:rPr>
              <a:t>Conflict is a misunderstanding between people or a group of people when goals, interests and thoughts are incompatible resulting in heated arguments and loss of peace.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GB" sz="2000">
                <a:ea typeface="+mn-lt"/>
                <a:cs typeface="+mn-lt"/>
              </a:rPr>
              <a:t>A workplace conflict is a conflict that develops within a company or organization. </a:t>
            </a:r>
            <a:endParaRPr lang="en-GB" sz="2000"/>
          </a:p>
          <a:p>
            <a:pPr>
              <a:buFont typeface="Wingdings" panose="020B0604020202020204" pitchFamily="34" charset="0"/>
              <a:buChar char="Ø"/>
            </a:pPr>
            <a:r>
              <a:rPr lang="en-GB" sz="2000">
                <a:ea typeface="+mn-lt"/>
                <a:cs typeface="+mn-lt"/>
              </a:rPr>
              <a:t>It can be a disagreement between employees or between workers and management.</a:t>
            </a:r>
            <a:endParaRPr lang="en-GB" sz="2000"/>
          </a:p>
          <a:p>
            <a:pPr>
              <a:buFont typeface="Wingdings" panose="020B0604020202020204" pitchFamily="34" charset="0"/>
              <a:buChar char="q"/>
            </a:pPr>
            <a:r>
              <a:rPr lang="en-GB" sz="2000" b="1">
                <a:ea typeface="+mn-lt"/>
                <a:cs typeface="+mn-lt"/>
              </a:rPr>
              <a:t>The conflict can appear because of the:</a:t>
            </a:r>
            <a:endParaRPr lang="en-GB" sz="2000" b="1"/>
          </a:p>
          <a:p>
            <a:r>
              <a:rPr lang="en-GB" sz="2000">
                <a:ea typeface="+mn-lt"/>
                <a:cs typeface="+mn-lt"/>
              </a:rPr>
              <a:t>  Communication factors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  Structural factors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  Personal factors</a:t>
            </a:r>
            <a:endParaRPr lang="en-GB" sz="2000"/>
          </a:p>
          <a:p>
            <a:pPr>
              <a:buFont typeface="Wingdings" panose="020B0604020202020204" pitchFamily="34" charset="0"/>
              <a:buChar char="q"/>
            </a:pP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837245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1B6DCB6-B4A8-1889-080B-45A5982B0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ru-RU"/>
              <a:t>How a manager can manage conflicts</a:t>
            </a:r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2C50945A-1890-3294-63DC-C26EA569B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" y="2146373"/>
            <a:ext cx="6745159" cy="443751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ru-RU" sz="1900" dirty="0">
                <a:ea typeface="+mn-lt"/>
                <a:cs typeface="+mn-lt"/>
              </a:rPr>
              <a:t>You </a:t>
            </a:r>
            <a:r>
              <a:rPr lang="ru-RU" sz="1900" dirty="0" err="1">
                <a:ea typeface="+mn-lt"/>
                <a:cs typeface="+mn-lt"/>
              </a:rPr>
              <a:t>can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differentiate</a:t>
            </a:r>
            <a:r>
              <a:rPr lang="ru-RU" sz="1900" dirty="0">
                <a:ea typeface="+mn-lt"/>
                <a:cs typeface="+mn-lt"/>
              </a:rPr>
              <a:t> a </a:t>
            </a:r>
            <a:r>
              <a:rPr lang="ru-RU" sz="1900" dirty="0" err="1">
                <a:ea typeface="+mn-lt"/>
                <a:cs typeface="+mn-lt"/>
              </a:rPr>
              <a:t>good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business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from</a:t>
            </a:r>
            <a:r>
              <a:rPr lang="ru-RU" sz="1900" dirty="0">
                <a:ea typeface="+mn-lt"/>
                <a:cs typeface="+mn-lt"/>
              </a:rPr>
              <a:t> a </a:t>
            </a:r>
            <a:r>
              <a:rPr lang="ru-RU" sz="1900" dirty="0" err="1">
                <a:ea typeface="+mn-lt"/>
                <a:cs typeface="+mn-lt"/>
              </a:rPr>
              <a:t>bad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one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in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the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way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it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resolves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conflicts</a:t>
            </a:r>
            <a:endParaRPr lang="ru-RU" sz="1900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ru-RU" sz="1900" dirty="0" err="1">
                <a:ea typeface="+mn-lt"/>
                <a:cs typeface="+mn-lt"/>
              </a:rPr>
              <a:t>Choosing</a:t>
            </a:r>
            <a:r>
              <a:rPr lang="ru-RU" sz="1900" dirty="0">
                <a:ea typeface="+mn-lt"/>
                <a:cs typeface="+mn-lt"/>
              </a:rPr>
              <a:t> a </a:t>
            </a:r>
            <a:r>
              <a:rPr lang="ru-RU" sz="1900" dirty="0" err="1">
                <a:ea typeface="+mn-lt"/>
                <a:cs typeface="+mn-lt"/>
              </a:rPr>
              <a:t>correct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method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of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conflict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management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in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the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company</a:t>
            </a:r>
            <a:r>
              <a:rPr lang="ru-RU" sz="1900" dirty="0">
                <a:ea typeface="+mn-lt"/>
                <a:cs typeface="+mn-lt"/>
              </a:rPr>
              <a:t>, </a:t>
            </a:r>
            <a:r>
              <a:rPr lang="ru-RU" sz="1900" dirty="0" err="1">
                <a:ea typeface="+mn-lt"/>
                <a:cs typeface="+mn-lt"/>
              </a:rPr>
              <a:t>can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improve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strengths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in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teams</a:t>
            </a:r>
            <a:r>
              <a:rPr lang="ru-RU" sz="1900" dirty="0">
                <a:ea typeface="+mn-lt"/>
                <a:cs typeface="+mn-lt"/>
              </a:rPr>
              <a:t>, </a:t>
            </a:r>
            <a:r>
              <a:rPr lang="ru-RU" sz="1900" dirty="0" err="1">
                <a:ea typeface="+mn-lt"/>
                <a:cs typeface="+mn-lt"/>
              </a:rPr>
              <a:t>collaboration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and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become</a:t>
            </a:r>
            <a:r>
              <a:rPr lang="ru-RU" sz="1900" dirty="0">
                <a:ea typeface="+mn-lt"/>
                <a:cs typeface="+mn-lt"/>
              </a:rPr>
              <a:t> a </a:t>
            </a:r>
            <a:r>
              <a:rPr lang="ru-RU" sz="1900" dirty="0" err="1">
                <a:ea typeface="+mn-lt"/>
                <a:cs typeface="+mn-lt"/>
              </a:rPr>
              <a:t>more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pleasant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place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for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workers</a:t>
            </a:r>
            <a:r>
              <a:rPr lang="ru-RU" sz="1900" dirty="0">
                <a:ea typeface="+mn-lt"/>
                <a:cs typeface="+mn-lt"/>
              </a:rPr>
              <a:t>.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ru-RU" sz="1900" dirty="0" err="1">
                <a:ea typeface="+mn-lt"/>
                <a:cs typeface="+mn-lt"/>
              </a:rPr>
              <a:t>Having</a:t>
            </a:r>
            <a:r>
              <a:rPr lang="ru-RU" sz="1900" dirty="0">
                <a:ea typeface="+mn-lt"/>
                <a:cs typeface="+mn-lt"/>
              </a:rPr>
              <a:t> a </a:t>
            </a:r>
            <a:r>
              <a:rPr lang="ru-RU" sz="1900" dirty="0" err="1">
                <a:ea typeface="+mn-lt"/>
                <a:cs typeface="+mn-lt"/>
              </a:rPr>
              <a:t>conflict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between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workers</a:t>
            </a:r>
            <a:r>
              <a:rPr lang="ru-RU" sz="1900" dirty="0">
                <a:ea typeface="+mn-lt"/>
                <a:cs typeface="+mn-lt"/>
              </a:rPr>
              <a:t>, a </a:t>
            </a:r>
            <a:r>
              <a:rPr lang="ru-RU" sz="1900" dirty="0" err="1">
                <a:ea typeface="+mn-lt"/>
                <a:cs typeface="+mn-lt"/>
              </a:rPr>
              <a:t>manager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should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act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like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this</a:t>
            </a:r>
            <a:r>
              <a:rPr lang="ru-RU" sz="1900" dirty="0">
                <a:ea typeface="+mn-lt"/>
                <a:cs typeface="+mn-lt"/>
              </a:rPr>
              <a:t>:(Wisestep,2016)</a:t>
            </a:r>
          </a:p>
          <a:p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act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immediately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reduce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the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tension</a:t>
            </a:r>
            <a:endParaRPr lang="ru-RU" sz="1900" dirty="0">
              <a:ea typeface="+mn-lt"/>
              <a:cs typeface="+mn-lt"/>
            </a:endParaRPr>
          </a:p>
          <a:p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start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the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discussion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positively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without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creating</a:t>
            </a:r>
            <a:r>
              <a:rPr lang="ru-RU" sz="1900" dirty="0">
                <a:ea typeface="+mn-lt"/>
                <a:cs typeface="+mn-lt"/>
              </a:rPr>
              <a:t> </a:t>
            </a:r>
            <a:r>
              <a:rPr lang="ru-RU" sz="1900" dirty="0" err="1">
                <a:ea typeface="+mn-lt"/>
                <a:cs typeface="+mn-lt"/>
              </a:rPr>
              <a:t>unnecessary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tension</a:t>
            </a:r>
            <a:endParaRPr lang="ru-RU" sz="1900" dirty="0">
              <a:ea typeface="+mn-lt"/>
              <a:cs typeface="+mn-lt"/>
            </a:endParaRPr>
          </a:p>
          <a:p>
            <a:r>
              <a:rPr lang="ru-RU" sz="1900" dirty="0">
                <a:ea typeface="+mn-lt"/>
                <a:cs typeface="+mn-lt"/>
              </a:rPr>
              <a:t> </a:t>
            </a:r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focus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on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the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problem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and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not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on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the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person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directly</a:t>
            </a:r>
            <a:endParaRPr lang="ru-RU" sz="1900" dirty="0">
              <a:ea typeface="+mn-lt"/>
              <a:cs typeface="+mn-lt"/>
            </a:endParaRPr>
          </a:p>
          <a:p>
            <a:r>
              <a:rPr lang="ru-RU" sz="1900" dirty="0">
                <a:ea typeface="+mn-lt"/>
                <a:cs typeface="+mn-lt"/>
              </a:rPr>
              <a:t> </a:t>
            </a:r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listen</a:t>
            </a:r>
            <a:r>
              <a:rPr lang="ru-RU" sz="1900" dirty="0">
                <a:ea typeface="+mn-lt"/>
                <a:cs typeface="+mn-lt"/>
              </a:rPr>
              <a:t>, </a:t>
            </a:r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try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understand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and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not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to</a:t>
            </a:r>
            <a:r>
              <a:rPr lang="ru-RU" sz="1900" dirty="0">
                <a:ea typeface="+mn-lt"/>
                <a:cs typeface="+mn-lt"/>
              </a:rPr>
              <a:t> </a:t>
            </a:r>
            <a:r>
              <a:rPr lang="ru-RU" sz="1900" dirty="0" err="1">
                <a:ea typeface="+mn-lt"/>
                <a:cs typeface="+mn-lt"/>
              </a:rPr>
              <a:t>interrupt</a:t>
            </a:r>
            <a:endParaRPr lang="ru-RU" sz="1900" dirty="0"/>
          </a:p>
          <a:p>
            <a:r>
              <a:rPr lang="ru-RU" sz="1900" dirty="0" err="1"/>
              <a:t>do</a:t>
            </a:r>
            <a:r>
              <a:rPr lang="ru-RU" sz="1900" dirty="0"/>
              <a:t> </a:t>
            </a:r>
            <a:r>
              <a:rPr lang="ru-RU" sz="1900" dirty="0" err="1"/>
              <a:t>not</a:t>
            </a:r>
            <a:r>
              <a:rPr lang="ru-RU" sz="1900" dirty="0"/>
              <a:t> </a:t>
            </a:r>
            <a:r>
              <a:rPr lang="ru-RU" sz="1900" dirty="0" err="1"/>
              <a:t>overreact</a:t>
            </a:r>
            <a:r>
              <a:rPr lang="ru-RU" sz="1900" dirty="0"/>
              <a:t> ,</a:t>
            </a:r>
            <a:r>
              <a:rPr lang="ru-RU" sz="1900" dirty="0" err="1"/>
              <a:t>stay</a:t>
            </a:r>
            <a:r>
              <a:rPr lang="ru-RU" sz="1900" dirty="0"/>
              <a:t> </a:t>
            </a:r>
            <a:r>
              <a:rPr lang="ru-RU" sz="1900" dirty="0" err="1"/>
              <a:t>calm</a:t>
            </a:r>
            <a:r>
              <a:rPr lang="ru-RU" sz="1900" dirty="0"/>
              <a:t> </a:t>
            </a:r>
            <a:r>
              <a:rPr lang="ru-RU" sz="1900" dirty="0" err="1"/>
              <a:t>and</a:t>
            </a:r>
            <a:r>
              <a:rPr lang="ru-RU" sz="1900" dirty="0"/>
              <a:t> </a:t>
            </a:r>
            <a:r>
              <a:rPr lang="ru-RU" sz="1900" dirty="0" err="1"/>
              <a:t>do</a:t>
            </a:r>
            <a:r>
              <a:rPr lang="ru-RU" sz="1900" dirty="0"/>
              <a:t> </a:t>
            </a:r>
            <a:r>
              <a:rPr lang="ru-RU" sz="1900" dirty="0" err="1"/>
              <a:t>not</a:t>
            </a:r>
            <a:r>
              <a:rPr lang="ru-RU" sz="1900" dirty="0"/>
              <a:t> </a:t>
            </a:r>
            <a:r>
              <a:rPr lang="ru-RU" sz="1900" dirty="0" err="1"/>
              <a:t>be</a:t>
            </a:r>
            <a:r>
              <a:rPr lang="ru-RU" sz="1900" dirty="0"/>
              <a:t> </a:t>
            </a:r>
            <a:r>
              <a:rPr lang="ru-RU" sz="1900" dirty="0" err="1"/>
              <a:t>angry</a:t>
            </a:r>
            <a:endParaRPr lang="ru-RU" sz="1900" dirty="0"/>
          </a:p>
          <a:p>
            <a:endParaRPr lang="ru-RU" sz="1200"/>
          </a:p>
        </p:txBody>
      </p:sp>
      <p:pic>
        <p:nvPicPr>
          <p:cNvPr id="4" name="Рисунок 4" descr="Изображение выглядит как человек, люди, стол&#10;&#10;Автоматически созданное описание">
            <a:extLst>
              <a:ext uri="{FF2B5EF4-FFF2-40B4-BE49-F238E27FC236}">
                <a16:creationId xmlns:a16="http://schemas.microsoft.com/office/drawing/2014/main" id="{1C166A82-04B7-9047-0B85-1C23B3CD2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49526" y="2449945"/>
            <a:ext cx="5411824" cy="381476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1817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8DF5C3E-BDAB-40E6-A40B-8C05D8CD3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D90C31A-86E3-472B-B929-496667598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DD3589A-DB65-424B-ACF1-5C8155F1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784D76-D302-4160-A2D4-C2F4AB76D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6412862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96BE9-AEAE-F36A-5803-392A67574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5584677" cy="10809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Types of conflicts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08D9710-1A5F-4D24-B654-F2081DE60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6409944" cy="2583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9CC2E-B1E5-538D-1EF4-99FD6DD97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1" y="2095573"/>
            <a:ext cx="6082743" cy="457721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rgbClr val="FFFFFF"/>
                </a:solidFill>
              </a:rPr>
              <a:t>A conflict at work is not always something negative, in fact it can create positive changes at work.</a:t>
            </a:r>
          </a:p>
          <a:p>
            <a:pPr>
              <a:buFont typeface="Wingdings" panose="020B0604020202020204" pitchFamily="34" charset="0"/>
              <a:buChar char="q"/>
            </a:pPr>
            <a:r>
              <a:rPr lang="en-GB">
                <a:solidFill>
                  <a:srgbClr val="FFFFFF"/>
                </a:solidFill>
              </a:rPr>
              <a:t>We have 2 types of conflicts:</a:t>
            </a:r>
            <a:endParaRPr lang="en-GB"/>
          </a:p>
          <a:p>
            <a:r>
              <a:rPr lang="en-GB">
                <a:solidFill>
                  <a:srgbClr val="FFFFFF"/>
                </a:solidFill>
              </a:rPr>
              <a:t>Productive conflict-</a:t>
            </a:r>
            <a:r>
              <a:rPr lang="en-GB">
                <a:ea typeface="+mn-lt"/>
                <a:cs typeface="+mn-lt"/>
              </a:rPr>
              <a:t>it is a healthy confrontation where everyone expresses their ideas and thoughts to reach a common solution.(BetterUp,August20,2021)</a:t>
            </a:r>
          </a:p>
          <a:p>
            <a:r>
              <a:rPr lang="en-GB">
                <a:solidFill>
                  <a:schemeClr val="bg1"/>
                </a:solidFill>
              </a:rPr>
              <a:t>Destructive conflict-</a:t>
            </a:r>
            <a:r>
              <a:rPr lang="en-GB">
                <a:ea typeface="+mn-lt"/>
                <a:cs typeface="+mn-lt"/>
              </a:rPr>
              <a:t>unhealthy conflict when arguments end up in a misunderstanding instead of finding a solution.(BetterUp,August20,2021)</a:t>
            </a:r>
            <a:endParaRPr lang="en-GB">
              <a:solidFill>
                <a:srgbClr val="000000"/>
              </a:solidFill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57E7D2-A94B-4A8D-B58F-D3E30C235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163" y="642795"/>
            <a:ext cx="4812406" cy="5575125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Рисунок 4" descr="Изображение выглядит как карта&#10;&#10;Автоматически созданное описание">
            <a:extLst>
              <a:ext uri="{FF2B5EF4-FFF2-40B4-BE49-F238E27FC236}">
                <a16:creationId xmlns:a16="http://schemas.microsoft.com/office/drawing/2014/main" id="{0BC7CF52-462A-A4A9-8C60-AEA34EE959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0633" y="955591"/>
            <a:ext cx="3705018" cy="4940024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42026517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55">
            <a:extLst>
              <a:ext uri="{FF2B5EF4-FFF2-40B4-BE49-F238E27FC236}">
                <a16:creationId xmlns:a16="http://schemas.microsoft.com/office/drawing/2014/main" id="{5CCD89DF-A084-43AD-9824-83BBBFC81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8" name="Picture 57">
            <a:extLst>
              <a:ext uri="{FF2B5EF4-FFF2-40B4-BE49-F238E27FC236}">
                <a16:creationId xmlns:a16="http://schemas.microsoft.com/office/drawing/2014/main" id="{842DB508-57AC-4491-A95B-0A00DE260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9" name="Rectangle 59">
            <a:extLst>
              <a:ext uri="{FF2B5EF4-FFF2-40B4-BE49-F238E27FC236}">
                <a16:creationId xmlns:a16="http://schemas.microsoft.com/office/drawing/2014/main" id="{11767E27-DCFE-4AA0-B1A2-E019108D7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54D89-5031-3533-E63B-E40ECDF39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Thomas and Kilmann,1974 </a:t>
            </a:r>
            <a:endParaRPr lang="en-GB"/>
          </a:p>
        </p:txBody>
      </p:sp>
      <p:sp>
        <p:nvSpPr>
          <p:cNvPr id="90" name="Rectangle 61">
            <a:extLst>
              <a:ext uri="{FF2B5EF4-FFF2-40B4-BE49-F238E27FC236}">
                <a16:creationId xmlns:a16="http://schemas.microsoft.com/office/drawing/2014/main" id="{1C61BEF9-DC90-4AC9-8E25-ED5509D7A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1" name="Rectangle 63">
            <a:extLst>
              <a:ext uri="{FF2B5EF4-FFF2-40B4-BE49-F238E27FC236}">
                <a16:creationId xmlns:a16="http://schemas.microsoft.com/office/drawing/2014/main" id="{D64306F4-D304-4F4E-9B08-A8036AF82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116667"/>
            <a:ext cx="10439400" cy="3793206"/>
          </a:xfrm>
          <a:prstGeom prst="rect">
            <a:avLst/>
          </a:prstGeom>
          <a:solidFill>
            <a:schemeClr val="bg1">
              <a:lumMod val="95000"/>
              <a:lumOff val="5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2" name="Picture 65">
            <a:extLst>
              <a:ext uri="{FF2B5EF4-FFF2-40B4-BE49-F238E27FC236}">
                <a16:creationId xmlns:a16="http://schemas.microsoft.com/office/drawing/2014/main" id="{8FACC571-ABDB-4C1F-8A8B-53E362E11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3" name="Picture 67">
            <a:extLst>
              <a:ext uri="{FF2B5EF4-FFF2-40B4-BE49-F238E27FC236}">
                <a16:creationId xmlns:a16="http://schemas.microsoft.com/office/drawing/2014/main" id="{F486E5BD-1557-41D9-A119-D5F62647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2E25CCE-4C66-282E-3902-3E115F88DA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6960857"/>
              </p:ext>
            </p:extLst>
          </p:nvPr>
        </p:nvGraphicFramePr>
        <p:xfrm>
          <a:off x="300038" y="1840825"/>
          <a:ext cx="11345067" cy="4525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5" name="TextBox 94">
            <a:extLst>
              <a:ext uri="{FF2B5EF4-FFF2-40B4-BE49-F238E27FC236}">
                <a16:creationId xmlns:a16="http://schemas.microsoft.com/office/drawing/2014/main" id="{DE0C6F68-FE4D-002F-9560-1DFE83E653EB}"/>
              </a:ext>
            </a:extLst>
          </p:cNvPr>
          <p:cNvSpPr txBox="1"/>
          <p:nvPr/>
        </p:nvSpPr>
        <p:spPr>
          <a:xfrm>
            <a:off x="150091" y="6488545"/>
            <a:ext cx="71082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(Dedicated to Resolving Conflict </a:t>
            </a:r>
            <a:r>
              <a:rPr lang="en-GB" err="1"/>
              <a:t>Throughoutthe</a:t>
            </a:r>
            <a:r>
              <a:rPr lang="en-GB"/>
              <a:t> world,2009-2022)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43227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0A33E-63EE-22A5-3314-97DBA295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Conflicts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71553-6D88-1919-7AB8-F5866D4CC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74973"/>
            <a:ext cx="9880561" cy="396184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Wingdings" panose="020B0604020202020204" pitchFamily="34" charset="0"/>
              <a:buChar char="q"/>
            </a:pPr>
            <a:r>
              <a:rPr lang="en-GB" sz="2600">
                <a:ea typeface="+mn-lt"/>
                <a:cs typeface="+mn-lt"/>
              </a:rPr>
              <a:t>No method will work if the people in the team will not want to cooperate with each other, offer respect and the desire to resolve disagreements. </a:t>
            </a:r>
            <a:endParaRPr lang="ru-RU" sz="2600"/>
          </a:p>
          <a:p>
            <a:pPr>
              <a:buFont typeface="Wingdings" panose="020B0604020202020204" pitchFamily="34" charset="0"/>
              <a:buChar char="q"/>
            </a:pPr>
            <a:r>
              <a:rPr lang="en-GB" sz="2600">
                <a:ea typeface="+mn-lt"/>
                <a:cs typeface="+mn-lt"/>
              </a:rPr>
              <a:t>According to Weiss we need to follow </a:t>
            </a:r>
            <a:r>
              <a:rPr lang="en-GB" sz="2600" b="1">
                <a:ea typeface="+mn-lt"/>
                <a:cs typeface="+mn-lt"/>
              </a:rPr>
              <a:t>four steps</a:t>
            </a:r>
            <a:r>
              <a:rPr lang="en-GB" sz="2600">
                <a:ea typeface="+mn-lt"/>
                <a:cs typeface="+mn-lt"/>
              </a:rPr>
              <a:t> when the group meeting erupts into a storm(The Team Building Directory,2022):</a:t>
            </a:r>
          </a:p>
          <a:p>
            <a:r>
              <a:rPr lang="en-GB" sz="2600" b="1">
                <a:ea typeface="+mn-lt"/>
                <a:cs typeface="+mn-lt"/>
              </a:rPr>
              <a:t>Listen</a:t>
            </a:r>
            <a:r>
              <a:rPr lang="en-GB" sz="2600">
                <a:ea typeface="+mn-lt"/>
                <a:cs typeface="+mn-lt"/>
              </a:rPr>
              <a:t>-to focus not only on words but also on gestures</a:t>
            </a:r>
          </a:p>
          <a:p>
            <a:r>
              <a:rPr lang="en-GB" sz="2600" b="1">
                <a:ea typeface="+mn-lt"/>
                <a:cs typeface="+mn-lt"/>
              </a:rPr>
              <a:t>Acknowledge</a:t>
            </a:r>
            <a:r>
              <a:rPr lang="en-GB" sz="2600">
                <a:ea typeface="+mn-lt"/>
                <a:cs typeface="+mn-lt"/>
              </a:rPr>
              <a:t>-you can disagree with </a:t>
            </a:r>
            <a:r>
              <a:rPr lang="en-GB" sz="2600" err="1">
                <a:ea typeface="+mn-lt"/>
                <a:cs typeface="+mn-lt"/>
              </a:rPr>
              <a:t>them,but</a:t>
            </a:r>
            <a:r>
              <a:rPr lang="en-GB" sz="2600">
                <a:ea typeface="+mn-lt"/>
                <a:cs typeface="+mn-lt"/>
              </a:rPr>
              <a:t> they know you heard them</a:t>
            </a:r>
          </a:p>
          <a:p>
            <a:r>
              <a:rPr lang="en-GB" sz="2600" b="1">
                <a:ea typeface="+mn-lt"/>
                <a:cs typeface="+mn-lt"/>
              </a:rPr>
              <a:t>Respond</a:t>
            </a:r>
            <a:r>
              <a:rPr lang="en-GB" sz="2600">
                <a:ea typeface="+mn-lt"/>
                <a:cs typeface="+mn-lt"/>
              </a:rPr>
              <a:t>-now it is your turn to speak your mind</a:t>
            </a:r>
            <a:endParaRPr lang="en-GB" b="1">
              <a:ea typeface="+mn-lt"/>
              <a:cs typeface="+mn-lt"/>
            </a:endParaRPr>
          </a:p>
          <a:p>
            <a:r>
              <a:rPr lang="en-GB" sz="2600" b="1">
                <a:ea typeface="+mn-lt"/>
                <a:cs typeface="+mn-lt"/>
              </a:rPr>
              <a:t>Resolve remaining differences-</a:t>
            </a:r>
            <a:r>
              <a:rPr lang="en-GB" sz="2600">
                <a:ea typeface="+mn-lt"/>
                <a:cs typeface="+mn-lt"/>
              </a:rPr>
              <a:t>find solutions to the problem and</a:t>
            </a:r>
            <a:r>
              <a:rPr lang="en-GB" sz="2600" b="1">
                <a:ea typeface="+mn-lt"/>
                <a:cs typeface="+mn-lt"/>
              </a:rPr>
              <a:t>  </a:t>
            </a:r>
            <a:r>
              <a:rPr lang="en-GB" sz="2600">
                <a:ea typeface="+mn-lt"/>
                <a:cs typeface="+mn-lt"/>
              </a:rPr>
              <a:t>offer ideas you think everyone would agree with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760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7F36C09-16BA-4141-A705-C6B5B5A40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776" y="0"/>
            <a:ext cx="91763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9CE521D-42CE-4CD9-AFFE-37255AC0A6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60C2540-36DC-4C0A-A9C0-231ED365D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81776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E77E0-7BC6-2E90-E417-716F0774A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190671"/>
            <a:ext cx="9613861" cy="10809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BB964-363F-743E-DDC8-E0201D56C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951" y="649364"/>
            <a:ext cx="10583692" cy="627635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sz="2100">
              <a:ea typeface="+mn-lt"/>
              <a:cs typeface="+mn-lt"/>
            </a:endParaRPr>
          </a:p>
          <a:p>
            <a:pPr marL="285750" indent="-285750"/>
            <a:r>
              <a:rPr lang="en-GB" sz="1600" dirty="0">
                <a:ea typeface="+mn-lt"/>
                <a:cs typeface="+mn-lt"/>
              </a:rPr>
              <a:t>Belbin (2022) </a:t>
            </a:r>
            <a:r>
              <a:rPr lang="en-GB" sz="1600" i="1" dirty="0">
                <a:ea typeface="+mn-lt"/>
                <a:cs typeface="+mn-lt"/>
              </a:rPr>
              <a:t>The Nine Belbin Team Roles. </a:t>
            </a:r>
            <a:r>
              <a:rPr lang="en-GB" sz="1600" dirty="0">
                <a:ea typeface="+mn-lt"/>
                <a:cs typeface="+mn-lt"/>
              </a:rPr>
              <a:t>[Online]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https://www.belbin.com/about/belbin-team-roles</a:t>
            </a:r>
            <a:r>
              <a:rPr lang="en-GB" sz="1600" dirty="0">
                <a:ea typeface="+mn-lt"/>
                <a:cs typeface="+mn-lt"/>
              </a:rPr>
              <a:t> (Accessed: 09 August 2022).</a:t>
            </a:r>
          </a:p>
          <a:p>
            <a:r>
              <a:rPr lang="en-GB" sz="1600" dirty="0" err="1"/>
              <a:t>BetterUp</a:t>
            </a:r>
            <a:r>
              <a:rPr lang="en-GB" sz="1600" dirty="0"/>
              <a:t>(August 20, 2021) </a:t>
            </a:r>
            <a:r>
              <a:rPr lang="en-GB" sz="1600" i="1" dirty="0"/>
              <a:t>Productive conflict isn’t bad, especially in the workplace. </a:t>
            </a:r>
            <a:r>
              <a:rPr lang="en-GB" sz="1600" dirty="0"/>
              <a:t>[Online} Available at: 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https://www.betterup.com/blog/productive-conflict</a:t>
            </a:r>
            <a:r>
              <a:rPr lang="en-GB" sz="1600" dirty="0">
                <a:ea typeface="+mn-lt"/>
                <a:cs typeface="+mn-lt"/>
              </a:rPr>
              <a:t> (Accessed 14 August 2022)</a:t>
            </a:r>
            <a:endParaRPr lang="en-GB" sz="1600" i="1" dirty="0"/>
          </a:p>
          <a:p>
            <a:pPr marL="285750" indent="-285750"/>
            <a:r>
              <a:rPr lang="en-US" sz="1600" dirty="0"/>
              <a:t>Blank, W., Weitzel, J.R., and Green, S.G. (1990) ‘</a:t>
            </a:r>
            <a:r>
              <a:rPr lang="en-GB" sz="1600" dirty="0"/>
              <a:t>A TEST OF THE SITUATIONAL LEADERSHIP THEORY’, </a:t>
            </a:r>
            <a:r>
              <a:rPr lang="en-GB" sz="1600" i="1" dirty="0"/>
              <a:t>Personnel Technology, </a:t>
            </a:r>
            <a:r>
              <a:rPr lang="en-GB" sz="1600" dirty="0"/>
              <a:t>43(3), pp.579-597. [Online] Available at: </a:t>
            </a:r>
            <a:r>
              <a:rPr lang="en-GB" sz="1600" dirty="0">
                <a:hlinkClick r:id="rId5"/>
              </a:rPr>
              <a:t>https://onlinelibrary.wiley.com/doi/abs/10.1111/j.1744-6570.1990.tb02397.x</a:t>
            </a:r>
            <a:r>
              <a:rPr lang="en-GB" sz="1600" dirty="0"/>
              <a:t> (Accessed: 11 August 2022)</a:t>
            </a:r>
            <a:endParaRPr lang="en-US" sz="1600" dirty="0"/>
          </a:p>
          <a:p>
            <a:r>
              <a:rPr lang="en-GB" sz="1600" dirty="0">
                <a:ea typeface="+mn-lt"/>
                <a:cs typeface="+mn-lt"/>
              </a:rPr>
              <a:t>Calendar(2022) </a:t>
            </a:r>
            <a:r>
              <a:rPr lang="en-GB" sz="1600" dirty="0"/>
              <a:t>5 Ways Teamwork Increases Work Productivity. [Online] Available   </a:t>
            </a:r>
            <a:r>
              <a:rPr lang="en-GB" sz="1600" dirty="0">
                <a:ea typeface="+mn-lt"/>
                <a:cs typeface="+mn-lt"/>
              </a:rPr>
              <a:t>at: </a:t>
            </a:r>
            <a:r>
              <a:rPr lang="en-GB" sz="1600" dirty="0">
                <a:ea typeface="+mn-lt"/>
                <a:cs typeface="+mn-lt"/>
                <a:hlinkClick r:id="rId6"/>
              </a:rPr>
              <a:t>https://www.calendar.com/blog/5-ways-teamwork-increases-work-productivity</a:t>
            </a:r>
            <a:r>
              <a:rPr lang="en-GB" sz="1600" i="1" dirty="0">
                <a:ea typeface="+mn-lt"/>
                <a:cs typeface="+mn-lt"/>
              </a:rPr>
              <a:t> (Accessed:11 August 2022)</a:t>
            </a:r>
          </a:p>
          <a:p>
            <a:r>
              <a:rPr lang="en-GB" sz="1600" dirty="0">
                <a:ea typeface="+mn-lt"/>
                <a:cs typeface="+mn-lt"/>
              </a:rPr>
              <a:t>Dedicated to Resolving Conflict </a:t>
            </a:r>
            <a:r>
              <a:rPr lang="en-GB" sz="1600" dirty="0" err="1">
                <a:ea typeface="+mn-lt"/>
                <a:cs typeface="+mn-lt"/>
              </a:rPr>
              <a:t>Throughoworld</a:t>
            </a:r>
            <a:r>
              <a:rPr lang="en-GB" sz="1600" dirty="0">
                <a:ea typeface="+mn-lt"/>
                <a:cs typeface="+mn-lt"/>
              </a:rPr>
              <a:t>(2009-2022) </a:t>
            </a:r>
            <a:r>
              <a:rPr lang="en-GB" sz="1600" i="1" dirty="0">
                <a:ea typeface="+mn-lt"/>
                <a:cs typeface="+mn-lt"/>
              </a:rPr>
              <a:t>TAKE THE THOMAS-KILMANN CONFLICT MODE INSTRUMENT (TKI)</a:t>
            </a:r>
            <a:r>
              <a:rPr lang="en-GB" sz="1600" dirty="0">
                <a:ea typeface="+mn-lt"/>
                <a:cs typeface="+mn-lt"/>
              </a:rPr>
              <a:t>.Online Available at: </a:t>
            </a:r>
            <a:r>
              <a:rPr lang="en-GB" sz="1600" dirty="0">
                <a:ea typeface="+mn-lt"/>
                <a:cs typeface="+mn-lt"/>
                <a:hlinkClick r:id="rId7"/>
              </a:rPr>
              <a:t>https://kilmanndiagnostics.com/overview-thomas-kilmann-conflict-mode-instrument-tki/</a:t>
            </a:r>
            <a:r>
              <a:rPr lang="en-GB" sz="1600" dirty="0">
                <a:ea typeface="+mn-lt"/>
                <a:cs typeface="+mn-lt"/>
              </a:rPr>
              <a:t>  (Accessed :12 August 2022)</a:t>
            </a:r>
          </a:p>
          <a:p>
            <a:r>
              <a:rPr lang="en-GB" sz="1600" dirty="0">
                <a:ea typeface="+mn-lt"/>
                <a:cs typeface="+mn-lt"/>
              </a:rPr>
              <a:t>Isaac, M. (2020) </a:t>
            </a:r>
            <a:r>
              <a:rPr lang="en-GB" sz="1600" i="1" dirty="0">
                <a:ea typeface="+mn-lt"/>
                <a:cs typeface="+mn-lt"/>
              </a:rPr>
              <a:t>The Limitations of Belbin. </a:t>
            </a:r>
            <a:r>
              <a:rPr lang="en-GB" sz="1600" dirty="0">
                <a:ea typeface="+mn-lt"/>
                <a:cs typeface="+mn-lt"/>
              </a:rPr>
              <a:t>[Online] Available at: </a:t>
            </a:r>
            <a:r>
              <a:rPr lang="en-GB" sz="1600" dirty="0">
                <a:ea typeface="+mn-lt"/>
                <a:cs typeface="+mn-lt"/>
                <a:hlinkClick r:id="rId8"/>
              </a:rPr>
              <a:t>https://belbinnorthamerica.com/the-limitations-of-belbin/</a:t>
            </a:r>
            <a:r>
              <a:rPr lang="en-GB" sz="1600" dirty="0">
                <a:ea typeface="+mn-lt"/>
                <a:cs typeface="+mn-lt"/>
              </a:rPr>
              <a:t> (Accessed: 10 August 2022).</a:t>
            </a:r>
          </a:p>
          <a:p>
            <a:r>
              <a:rPr lang="en-GB" sz="1600" dirty="0">
                <a:ea typeface="+mn-lt"/>
                <a:cs typeface="+mn-lt"/>
              </a:rPr>
              <a:t>Kaushik, P. (2020) </a:t>
            </a:r>
            <a:r>
              <a:rPr lang="en-GB" sz="1600" i="1" dirty="0">
                <a:ea typeface="+mn-lt"/>
                <a:cs typeface="+mn-lt"/>
              </a:rPr>
              <a:t>The 9 Pros and Cons of a Situational Leadership Style. </a:t>
            </a:r>
            <a:r>
              <a:rPr lang="en-GB" sz="1600" dirty="0">
                <a:ea typeface="+mn-lt"/>
                <a:cs typeface="+mn-lt"/>
              </a:rPr>
              <a:t>[Online] Available at: </a:t>
            </a:r>
            <a:r>
              <a:rPr lang="en-GB" sz="1600" dirty="0">
                <a:ea typeface="+mn-lt"/>
                <a:cs typeface="+mn-lt"/>
                <a:hlinkClick r:id="rId9"/>
              </a:rPr>
              <a:t>https://www.startingbusiness.com/blog/situational-pros-cons</a:t>
            </a:r>
            <a:r>
              <a:rPr lang="en-GB" sz="1600" dirty="0">
                <a:ea typeface="+mn-lt"/>
                <a:cs typeface="+mn-lt"/>
              </a:rPr>
              <a:t> (Accessed: 11 August 2022).</a:t>
            </a:r>
            <a:endParaRPr lang="en-GB" sz="1600" i="1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The Team Building Directory(2022) </a:t>
            </a:r>
            <a:r>
              <a:rPr lang="en-GB" sz="1600" i="1" dirty="0">
                <a:ea typeface="+mn-lt"/>
                <a:cs typeface="+mn-lt"/>
              </a:rPr>
              <a:t>Resolving Conflict in Work Teams </a:t>
            </a:r>
            <a:r>
              <a:rPr lang="en-GB" sz="1600" dirty="0">
                <a:ea typeface="+mn-lt"/>
                <a:cs typeface="+mn-lt"/>
              </a:rPr>
              <a:t>[Online] Available at: </a:t>
            </a:r>
            <a:r>
              <a:rPr lang="en-GB" sz="1600" dirty="0">
                <a:ea typeface="+mn-lt"/>
                <a:cs typeface="+mn-lt"/>
                <a:hlinkClick r:id="rId10"/>
              </a:rPr>
              <a:t>https://www.innovativeteambuilding.co.uk/resolving-conflict-in-work-team/</a:t>
            </a:r>
            <a:r>
              <a:rPr lang="en-GB" sz="1600" dirty="0">
                <a:ea typeface="+mn-lt"/>
                <a:cs typeface="+mn-lt"/>
              </a:rPr>
              <a:t> (Accessed:17 August 2022)</a:t>
            </a:r>
          </a:p>
          <a:p>
            <a:r>
              <a:rPr lang="en-GB" sz="1600" dirty="0" err="1">
                <a:ea typeface="+mn-lt"/>
                <a:cs typeface="+mn-lt"/>
              </a:rPr>
              <a:t>Toolshero</a:t>
            </a:r>
            <a:r>
              <a:rPr lang="en-GB" sz="1600" dirty="0">
                <a:ea typeface="+mn-lt"/>
                <a:cs typeface="+mn-lt"/>
              </a:rPr>
              <a:t>  (2022) </a:t>
            </a:r>
            <a:r>
              <a:rPr lang="en-GB" sz="1600" i="1" dirty="0">
                <a:effectLst/>
              </a:rPr>
              <a:t>Meredith Belbin. </a:t>
            </a:r>
            <a:r>
              <a:rPr lang="en-GB" sz="1600" dirty="0">
                <a:effectLst/>
              </a:rPr>
              <a:t>[Online] Available at: </a:t>
            </a:r>
            <a:r>
              <a:rPr lang="en-GB" sz="1600" dirty="0">
                <a:effectLst/>
                <a:hlinkClick r:id="rId11"/>
              </a:rPr>
              <a:t>https://www.toolshero.com/toolsheroes/meredith-belbin/</a:t>
            </a:r>
            <a:r>
              <a:rPr lang="en-GB" sz="1600" dirty="0">
                <a:effectLst/>
              </a:rPr>
              <a:t> (Accessed: 09 August 2022)</a:t>
            </a:r>
            <a:endParaRPr lang="en-GB" sz="1600" i="1" dirty="0">
              <a:effectLst/>
            </a:endParaRPr>
          </a:p>
          <a:p>
            <a:r>
              <a:rPr lang="en-GB" sz="1600" dirty="0" err="1"/>
              <a:t>Wisestep</a:t>
            </a:r>
            <a:r>
              <a:rPr lang="en-GB" sz="1600" dirty="0"/>
              <a:t> (2016)</a:t>
            </a:r>
            <a:r>
              <a:rPr lang="en-GB" sz="1600" i="1" dirty="0"/>
              <a:t> 13 Best Strategies for Conflict Resolution in the Workplace </a:t>
            </a:r>
            <a:r>
              <a:rPr lang="en-GB" sz="1600" dirty="0"/>
              <a:t>[Online] Available at:</a:t>
            </a:r>
            <a:r>
              <a:rPr lang="en-GB" sz="1600" dirty="0">
                <a:ea typeface="+mn-lt"/>
                <a:cs typeface="+mn-lt"/>
              </a:rPr>
              <a:t> </a:t>
            </a:r>
            <a:r>
              <a:rPr lang="en-GB" sz="1600" dirty="0">
                <a:ea typeface="+mn-lt"/>
                <a:cs typeface="+mn-lt"/>
                <a:hlinkClick r:id="rId12"/>
              </a:rPr>
              <a:t>https://content.wisestep.com/conflict-resolution-workplace/</a:t>
            </a:r>
            <a:r>
              <a:rPr lang="en-GB" sz="1600" dirty="0">
                <a:ea typeface="+mn-lt"/>
                <a:cs typeface="+mn-lt"/>
              </a:rPr>
              <a:t> (Accessed : 14 August 2022)</a:t>
            </a:r>
            <a:endParaRPr lang="en-GB" sz="1600" dirty="0"/>
          </a:p>
          <a:p>
            <a:r>
              <a:rPr lang="en-GB" sz="1600" dirty="0"/>
              <a:t>WORK LIFE(2022)</a:t>
            </a:r>
            <a:r>
              <a:rPr lang="en-GB" sz="1600" dirty="0">
                <a:ea typeface="+mn-lt"/>
                <a:cs typeface="+mn-lt"/>
              </a:rPr>
              <a:t>The importance of teamwork (as proven by science).[Online] Available at: </a:t>
            </a:r>
            <a:r>
              <a:rPr lang="en-GB" sz="1600" dirty="0">
                <a:hlinkClick r:id="rId13"/>
              </a:rPr>
              <a:t>https://www.atlassian.com/blog/teamwork/the-importance-of-teamwork</a:t>
            </a:r>
            <a:r>
              <a:rPr lang="en-GB" sz="1600" dirty="0"/>
              <a:t> (Accessed 09 August 2022)</a:t>
            </a:r>
            <a:endParaRPr lang="en-US" sz="1600">
              <a:ea typeface="+mn-lt"/>
              <a:cs typeface="+mn-lt"/>
            </a:endParaRPr>
          </a:p>
          <a:p>
            <a:r>
              <a:rPr lang="en-US" sz="1600" dirty="0"/>
              <a:t>Wrike(May 28, 2022)6 Different Team Effectiveness Models to Understand Your Team Better.[Online] Available at: </a:t>
            </a:r>
            <a:r>
              <a:rPr lang="en-US" sz="1600" dirty="0">
                <a:ea typeface="+mn-lt"/>
                <a:cs typeface="+mn-lt"/>
                <a:hlinkClick r:id="rId14"/>
              </a:rPr>
              <a:t>https://www.wrike.com/blog/6-different-team-effectiveness-models/</a:t>
            </a:r>
            <a:r>
              <a:rPr lang="en-US" sz="1600" dirty="0">
                <a:ea typeface="+mn-lt"/>
                <a:cs typeface="+mn-lt"/>
              </a:rPr>
              <a:t> (Accessed: 17 August 2022)</a:t>
            </a:r>
          </a:p>
          <a:p>
            <a:endParaRPr lang="en-US" sz="1600">
              <a:ea typeface="+mn-lt"/>
              <a:cs typeface="+mn-lt"/>
            </a:endParaRPr>
          </a:p>
          <a:p>
            <a:pPr marL="0" indent="0">
              <a:buNone/>
            </a:pPr>
            <a:endParaRPr lang="en-US" sz="16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3222186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Application>Microsoft Office PowerPoint</Application>
  <PresentationFormat>Широкоэкранный</PresentationFormat>
  <Slides>17</Slides>
  <Notes>0</Notes>
  <HiddenSlides>0</HiddenSlide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17</vt:i4>
      </vt:variant>
    </vt:vector>
  </HeadingPairs>
  <TitlesOfParts>
    <vt:vector size="18" baseType="lpstr">
      <vt:lpstr>Berlin</vt:lpstr>
      <vt:lpstr>Effective Team Working and Communication  </vt:lpstr>
      <vt:lpstr>Overview</vt:lpstr>
      <vt:lpstr>Презентация PowerPoint</vt:lpstr>
      <vt:lpstr>The benefits of team working  </vt:lpstr>
      <vt:lpstr>The benefits of team working  </vt:lpstr>
      <vt:lpstr>The most important benefits in a team</vt:lpstr>
      <vt:lpstr>Belbin’s team roles</vt:lpstr>
      <vt:lpstr>Belbin’s team roles</vt:lpstr>
      <vt:lpstr>Belbin’s team roles</vt:lpstr>
      <vt:lpstr>Situational Leadership Theory</vt:lpstr>
      <vt:lpstr>Situational Leadership Theory</vt:lpstr>
      <vt:lpstr>Managing Conflict</vt:lpstr>
      <vt:lpstr>How a manager can manage conflicts</vt:lpstr>
      <vt:lpstr>Types of conflicts</vt:lpstr>
      <vt:lpstr>Thomas and Kilmann,1974 </vt:lpstr>
      <vt:lpstr>Managing Conflicts 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Vladislav Scarevnea</dc:creator>
  <cp:revision>31</cp:revision>
  <dcterms:created xsi:type="dcterms:W3CDTF">2022-07-27T20:06:22Z</dcterms:created>
  <dcterms:modified xsi:type="dcterms:W3CDTF">2022-08-17T15:19:08Z</dcterms:modified>
</cp:coreProperties>
</file>