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16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Varzare" userId="358afc5c87b33da0" providerId="LiveId" clId="{A0FC6022-946A-423A-94EA-59135823E670}"/>
    <pc:docChg chg="undo custSel modSld">
      <pc:chgData name="Mihai Varzare" userId="358afc5c87b33da0" providerId="LiveId" clId="{A0FC6022-946A-423A-94EA-59135823E670}" dt="2025-11-10T18:06:25.142" v="305" actId="20577"/>
      <pc:docMkLst>
        <pc:docMk/>
      </pc:docMkLst>
      <pc:sldChg chg="modSp mod">
        <pc:chgData name="Mihai Varzare" userId="358afc5c87b33da0" providerId="LiveId" clId="{A0FC6022-946A-423A-94EA-59135823E670}" dt="2025-11-10T17:47:17.505" v="59" actId="27636"/>
        <pc:sldMkLst>
          <pc:docMk/>
          <pc:sldMk cId="0" sldId="256"/>
        </pc:sldMkLst>
        <pc:spChg chg="mod">
          <ac:chgData name="Mihai Varzare" userId="358afc5c87b33da0" providerId="LiveId" clId="{A0FC6022-946A-423A-94EA-59135823E670}" dt="2025-11-10T17:46:45.338" v="52"/>
          <ac:spMkLst>
            <pc:docMk/>
            <pc:sldMk cId="0" sldId="256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47:17.505" v="59" actId="27636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7:50:57.216" v="75"/>
        <pc:sldMkLst>
          <pc:docMk/>
          <pc:sldMk cId="0" sldId="257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57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50:57.216" v="75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7:52:28.446" v="86"/>
        <pc:sldMkLst>
          <pc:docMk/>
          <pc:sldMk cId="0" sldId="258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58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52:28.446" v="8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7:53:45.704" v="91" actId="20577"/>
        <pc:sldMkLst>
          <pc:docMk/>
          <pc:sldMk cId="0" sldId="259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59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53:45.704" v="91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7:55:07.102" v="103" actId="20577"/>
        <pc:sldMkLst>
          <pc:docMk/>
          <pc:sldMk cId="0" sldId="260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0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55:07.102" v="103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7:56:34.636" v="137" actId="20577"/>
        <pc:sldMkLst>
          <pc:docMk/>
          <pc:sldMk cId="0" sldId="261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1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56:34.636" v="137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7:58:38.041" v="165" actId="6549"/>
        <pc:sldMkLst>
          <pc:docMk/>
          <pc:sldMk cId="0" sldId="262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2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7:58:38.041" v="165" actId="6549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8:01:20.782" v="236" actId="20577"/>
        <pc:sldMkLst>
          <pc:docMk/>
          <pc:sldMk cId="0" sldId="263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3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8:01:20.782" v="236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8:02:31.363" v="253" actId="20577"/>
        <pc:sldMkLst>
          <pc:docMk/>
          <pc:sldMk cId="0" sldId="264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4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8:02:31.363" v="253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8:04:58.320" v="289" actId="20577"/>
        <pc:sldMkLst>
          <pc:docMk/>
          <pc:sldMk cId="0" sldId="265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5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8:04:58.320" v="289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Mihai Varzare" userId="358afc5c87b33da0" providerId="LiveId" clId="{A0FC6022-946A-423A-94EA-59135823E670}" dt="2025-11-10T18:06:25.142" v="305" actId="20577"/>
        <pc:sldMkLst>
          <pc:docMk/>
          <pc:sldMk cId="0" sldId="266"/>
        </pc:sldMkLst>
        <pc:spChg chg="mod">
          <ac:chgData name="Mihai Varzare" userId="358afc5c87b33da0" providerId="LiveId" clId="{A0FC6022-946A-423A-94EA-59135823E670}" dt="2025-11-10T17:34:31.730" v="0"/>
          <ac:spMkLst>
            <pc:docMk/>
            <pc:sldMk cId="0" sldId="266"/>
            <ac:spMk id="2" creationId="{00000000-0000-0000-0000-000000000000}"/>
          </ac:spMkLst>
        </pc:spChg>
        <pc:spChg chg="mod">
          <ac:chgData name="Mihai Varzare" userId="358afc5c87b33da0" providerId="LiveId" clId="{A0FC6022-946A-423A-94EA-59135823E670}" dt="2025-11-10T18:06:25.142" v="305" actId="20577"/>
          <ac:spMkLst>
            <pc:docMk/>
            <pc:sldMk cId="0" sldId="26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751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789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28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37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302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06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629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154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19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43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288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8845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136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827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965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287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144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8789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7" y="360363"/>
            <a:ext cx="6593681" cy="2387600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Improvement of a 3D AI Assistant for Better Interaction</a:t>
            </a:r>
            <a:endParaRPr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dirty="0"/>
              <a:t>Mihai Sergiu Varzare</a:t>
            </a:r>
          </a:p>
          <a:p>
            <a:pPr algn="ctr"/>
            <a:r>
              <a:rPr lang="en-GB" dirty="0"/>
              <a:t> MSc Computing </a:t>
            </a:r>
          </a:p>
          <a:p>
            <a:pPr algn="ctr"/>
            <a:r>
              <a:rPr lang="en-GB" dirty="0"/>
              <a:t>Module: ACFA7004 – Research Methods and Professional Development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932340" cy="3541714"/>
          </a:xfrm>
        </p:spPr>
        <p:txBody>
          <a:bodyPr>
            <a:normAutofit fontScale="92500" lnSpcReduction="10000"/>
          </a:bodyPr>
          <a:lstStyle/>
          <a:p>
            <a:endParaRPr dirty="0"/>
          </a:p>
          <a:p>
            <a:r>
              <a:rPr lang="en-GB" dirty="0"/>
              <a:t>AI helpers now, like Alexa, mostly just use voice.</a:t>
            </a:r>
          </a:p>
          <a:p>
            <a:r>
              <a:rPr lang="en-GB" dirty="0"/>
              <a:t>They don't exist in a visual way or use body language, they don't feel real.</a:t>
            </a:r>
          </a:p>
          <a:p>
            <a:r>
              <a:rPr lang="en-GB" dirty="0"/>
              <a:t>This project is about making a 3D AI helper that can talk, use gestures, and be seen</a:t>
            </a:r>
            <a:r>
              <a:rPr dirty="0"/>
              <a:t>.</a:t>
            </a:r>
          </a:p>
          <a:p>
            <a:r>
              <a:rPr lang="en-GB" dirty="0"/>
              <a:t>It builds on a simple version I made earlier that could do some of these things in Unity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dirty="0"/>
          </a:p>
          <a:p>
            <a:r>
              <a:rPr lang="en-GB" dirty="0"/>
              <a:t>Having AI helpers that seem like real people can make people trust them more and pay better attention</a:t>
            </a:r>
          </a:p>
          <a:p>
            <a:r>
              <a:rPr lang="en-GB" dirty="0"/>
              <a:t>Big language models let them chat about almost anything.</a:t>
            </a:r>
          </a:p>
          <a:p>
            <a:r>
              <a:rPr dirty="0"/>
              <a:t>Gaps: </a:t>
            </a:r>
            <a:r>
              <a:rPr lang="en-GB" dirty="0"/>
              <a:t> The speech and gestures don't always match up and they can't easily connect with things like smart home devices.</a:t>
            </a:r>
            <a:endParaRPr dirty="0"/>
          </a:p>
          <a:p>
            <a:r>
              <a:rPr lang="en-GB" dirty="0"/>
              <a:t>My project aimed to fix these problems by improving these things in a careful way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dirty="0"/>
          </a:p>
          <a:p>
            <a:r>
              <a:rPr lang="en-GB" dirty="0"/>
              <a:t>Current AI helpers that are embodied (seem real) aren't smart enough with how they use speech, gestures, etc., and don't really work with the real world</a:t>
            </a:r>
            <a:r>
              <a:rPr dirty="0"/>
              <a:t>.</a:t>
            </a:r>
          </a:p>
          <a:p>
            <a:r>
              <a:rPr dirty="0"/>
              <a:t>The challenge: </a:t>
            </a:r>
            <a:r>
              <a:rPr lang="en-GB" dirty="0"/>
              <a:t>It's hard to make them do more than just read from a script</a:t>
            </a:r>
            <a:r>
              <a:rPr dirty="0"/>
              <a:t>.</a:t>
            </a:r>
          </a:p>
          <a:p>
            <a:r>
              <a:rPr dirty="0"/>
              <a:t>Goal</a:t>
            </a:r>
            <a:r>
              <a:rPr lang="en-GB" dirty="0"/>
              <a:t> is to make them understand what's going on around them, be smart, and feel real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I want to find and use the best way to upgrade a simple 3D AI helper.</a:t>
            </a:r>
          </a:p>
          <a:p>
            <a:pPr marL="0" indent="0">
              <a:buNone/>
            </a:pPr>
            <a:r>
              <a:rPr lang="en-GB" dirty="0"/>
              <a:t>Here's how:</a:t>
            </a:r>
          </a:p>
          <a:p>
            <a:r>
              <a:rPr lang="en-GB" dirty="0"/>
              <a:t>1.  Look closely at the simple version to see what it can do.</a:t>
            </a:r>
          </a:p>
          <a:p>
            <a:r>
              <a:rPr lang="en-GB" dirty="0"/>
              <a:t>2.  Figure out the best ways to improve it (how it understands language, how it animates, how it works with devices).</a:t>
            </a:r>
          </a:p>
          <a:p>
            <a:r>
              <a:rPr lang="en-GB" dirty="0"/>
              <a:t>3.  Make the changes I choose.</a:t>
            </a:r>
          </a:p>
          <a:p>
            <a:r>
              <a:rPr lang="en-GB" dirty="0"/>
              <a:t>4.  See if these changes make it easier to use and more interesting.</a:t>
            </a:r>
          </a:p>
          <a:p>
            <a:r>
              <a:rPr lang="en-GB" dirty="0"/>
              <a:t>5.  Write down what I learned to help others in the field.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I'll use a method called Design Science Research and here are the steps: </a:t>
            </a:r>
          </a:p>
          <a:p>
            <a:r>
              <a:rPr lang="en-GB" dirty="0"/>
              <a:t>Step 1: See what the current version can do and Test ways to improve.  </a:t>
            </a:r>
          </a:p>
          <a:p>
            <a:r>
              <a:rPr lang="en-GB" dirty="0"/>
              <a:t>Step 2: Build and add the improvement I choose.</a:t>
            </a:r>
          </a:p>
          <a:p>
            <a:r>
              <a:rPr lang="en-GB" dirty="0"/>
              <a:t>Step 3: Get people's opinions (both numbers and words).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Evaluation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 I'll use numbers to measure:</a:t>
            </a:r>
          </a:p>
          <a:p>
            <a:pPr marL="0" indent="0">
              <a:buNone/>
            </a:pPr>
            <a:r>
              <a:rPr lang="en-GB" dirty="0"/>
              <a:t>    *   How often people can complete tasks.    </a:t>
            </a:r>
          </a:p>
          <a:p>
            <a:pPr marL="0" indent="0">
              <a:buNone/>
            </a:pPr>
            <a:r>
              <a:rPr lang="en-GB" dirty="0"/>
              <a:t>    *   How long it takes them.    </a:t>
            </a:r>
          </a:p>
          <a:p>
            <a:pPr marL="0" indent="0">
              <a:buNone/>
            </a:pPr>
            <a:r>
              <a:rPr lang="en-GB" dirty="0"/>
              <a:t>    *   How easy they think it is to use (using a standard questionnaire called SUS).</a:t>
            </a:r>
          </a:p>
          <a:p>
            <a:r>
              <a:rPr lang="en-GB" dirty="0"/>
              <a:t>  I'll ask people questions to get their thoughts.</a:t>
            </a:r>
          </a:p>
          <a:p>
            <a:r>
              <a:rPr lang="en-GB" dirty="0"/>
              <a:t>  I'll have 15–20 people try both the old and improved versions.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Plan and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Weeks 1–2: Figure out what the current version can do and test ways to improve it.</a:t>
            </a:r>
          </a:p>
          <a:p>
            <a:r>
              <a:rPr lang="en-GB" dirty="0"/>
              <a:t>Weeks 3–8: Build and add the improvement.</a:t>
            </a:r>
          </a:p>
          <a:p>
            <a:r>
              <a:rPr lang="en-GB" dirty="0"/>
              <a:t>Weeks 9–10: Test it and write everything down.</a:t>
            </a:r>
          </a:p>
          <a:p>
            <a:pPr marL="0" indent="0">
              <a:buNone/>
            </a:pPr>
            <a:r>
              <a:rPr lang="en-GB" dirty="0"/>
              <a:t>     Tools: </a:t>
            </a:r>
          </a:p>
          <a:p>
            <a:pPr lvl="1"/>
            <a:r>
              <a:rPr lang="en-GB" dirty="0"/>
              <a:t>  Unity  </a:t>
            </a:r>
          </a:p>
          <a:p>
            <a:pPr lvl="1"/>
            <a:r>
              <a:rPr lang="en-GB" dirty="0"/>
              <a:t> OpenAI API </a:t>
            </a:r>
          </a:p>
          <a:p>
            <a:pPr lvl="1"/>
            <a:r>
              <a:rPr lang="en-GB" dirty="0"/>
              <a:t> IoT SDKs </a:t>
            </a:r>
          </a:p>
          <a:p>
            <a:pPr lvl="1"/>
            <a:r>
              <a:rPr lang="en-GB" dirty="0"/>
              <a:t> People to test it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Expected Outcomes and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I'll create a better 3D AI helper that shows I've learned a lot in my Master's program.</a:t>
            </a:r>
          </a:p>
          <a:p>
            <a:pPr marL="0" indent="0">
              <a:buNone/>
            </a:pPr>
            <a:r>
              <a:rPr lang="en-GB" dirty="0"/>
              <a:t>I'll also create a guide on how to improve research versions of things.</a:t>
            </a:r>
          </a:p>
          <a:p>
            <a:pPr marL="0" indent="0">
              <a:buNone/>
            </a:pPr>
            <a:r>
              <a:rPr lang="en-GB" dirty="0"/>
              <a:t>This will help:</a:t>
            </a:r>
          </a:p>
          <a:p>
            <a:r>
              <a:rPr lang="en-GB" dirty="0"/>
              <a:t>  The field of HCI and embodied AI.</a:t>
            </a:r>
          </a:p>
          <a:p>
            <a:r>
              <a:rPr lang="en-GB" dirty="0"/>
              <a:t>  Make AI that uses speech, gestures, etc., easier to use.  </a:t>
            </a:r>
          </a:p>
          <a:p>
            <a:r>
              <a:rPr lang="en-GB" dirty="0"/>
              <a:t> Make sure everything is open and protects people's data.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dirty="0"/>
          </a:p>
          <a:p>
            <a:r>
              <a:rPr dirty="0"/>
              <a:t>Limitations: pathway dependency, legacy code constraints, generalizability.</a:t>
            </a:r>
          </a:p>
          <a:p>
            <a:r>
              <a:rPr dirty="0"/>
              <a:t>Conclusion: structured enhancement of existing research artifact.</a:t>
            </a:r>
          </a:p>
          <a:p>
            <a:r>
              <a:rPr dirty="0"/>
              <a:t>Bridges theoretical research with practical innovation in embodied AI.</a:t>
            </a:r>
            <a:endParaRPr lang="en-GB" dirty="0"/>
          </a:p>
          <a:p>
            <a:r>
              <a:rPr lang="en-GB" dirty="0"/>
              <a:t>The way I improve it depends on other things working. </a:t>
            </a:r>
          </a:p>
          <a:p>
            <a:r>
              <a:rPr lang="en-GB" dirty="0"/>
              <a:t>The starting code might be hard to work with. </a:t>
            </a:r>
          </a:p>
          <a:p>
            <a:r>
              <a:rPr lang="en-GB" dirty="0"/>
              <a:t>The results might not be the same for everyone. </a:t>
            </a:r>
          </a:p>
          <a:p>
            <a:r>
              <a:rPr lang="en-GB" dirty="0"/>
              <a:t>In the End: I'm improving something that already exists from earlier research. This Helps connect new ideas with real improvements in AI.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[1] A. P. P. da Silva et al., IEEE CSCWD, 2021.</a:t>
            </a:r>
          </a:p>
          <a:p>
            <a:r>
              <a:rPr lang="en-GB" dirty="0"/>
              <a:t>[2] A. R. Hevner et al., MIS Quarterly, 2004.</a:t>
            </a:r>
          </a:p>
          <a:p>
            <a:r>
              <a:rPr lang="en-GB" dirty="0"/>
              <a:t>[3] J. Cassell, AI Magazine, 2001.</a:t>
            </a:r>
          </a:p>
          <a:p>
            <a:r>
              <a:rPr lang="en-GB" dirty="0"/>
              <a:t>[4] B. Buxton, Sketching User Experiences, 2007.</a:t>
            </a:r>
          </a:p>
          <a:p>
            <a:r>
              <a:rPr lang="en-GB" dirty="0"/>
              <a:t>[5] J. Devlin et al., NAACL-HLT, 2019.</a:t>
            </a:r>
          </a:p>
          <a:p>
            <a:r>
              <a:rPr lang="en-GB" dirty="0"/>
              <a:t>[6] S. </a:t>
            </a:r>
            <a:r>
              <a:rPr lang="en-GB" dirty="0" err="1"/>
              <a:t>Mariooryad</a:t>
            </a:r>
            <a:r>
              <a:rPr lang="en-GB" dirty="0"/>
              <a:t> and C. Busso, ACII, 2015.</a:t>
            </a:r>
          </a:p>
          <a:p>
            <a:r>
              <a:rPr lang="en-GB" dirty="0"/>
              <a:t>[7] M. A. Al-</a:t>
            </a:r>
            <a:r>
              <a:rPr lang="en-GB" dirty="0" err="1"/>
              <a:t>Garadi</a:t>
            </a:r>
            <a:r>
              <a:rPr lang="en-GB" dirty="0"/>
              <a:t> et al., IEEE Comms Surveys, 2020.</a:t>
            </a:r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25</TotalTime>
  <Words>784</Words>
  <Application>Microsoft Office PowerPoint</Application>
  <PresentationFormat>On-screen Show (4:3)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Times New Roman</vt:lpstr>
      <vt:lpstr>Tw Cen MT</vt:lpstr>
      <vt:lpstr>Circuit</vt:lpstr>
      <vt:lpstr>Strategic Improvement of a 3D AI Assistant for Better Interaction</vt:lpstr>
      <vt:lpstr>Research Context</vt:lpstr>
      <vt:lpstr>Literature Context</vt:lpstr>
      <vt:lpstr>Research Problem</vt:lpstr>
      <vt:lpstr>Research Aim and Objectives</vt:lpstr>
      <vt:lpstr>Methodology Overview</vt:lpstr>
      <vt:lpstr>Evaluation Methods</vt:lpstr>
      <vt:lpstr>Project Plan and Resources</vt:lpstr>
      <vt:lpstr>Expected Outcomes and Impact</vt:lpstr>
      <vt:lpstr>Limitations and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Mihai Varzare</cp:lastModifiedBy>
  <cp:revision>1</cp:revision>
  <dcterms:created xsi:type="dcterms:W3CDTF">2013-01-27T09:14:16Z</dcterms:created>
  <dcterms:modified xsi:type="dcterms:W3CDTF">2025-11-10T18:06:44Z</dcterms:modified>
  <cp:category/>
</cp:coreProperties>
</file>