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7" r:id="rId1"/>
  </p:sldMasterIdLst>
  <p:notesMasterIdLst>
    <p:notesMasterId r:id="rId17"/>
  </p:notesMasterIdLst>
  <p:sldIdLst>
    <p:sldId id="256" r:id="rId2"/>
    <p:sldId id="268" r:id="rId3"/>
    <p:sldId id="261" r:id="rId4"/>
    <p:sldId id="262" r:id="rId5"/>
    <p:sldId id="263" r:id="rId6"/>
    <p:sldId id="264" r:id="rId7"/>
    <p:sldId id="271" r:id="rId8"/>
    <p:sldId id="266" r:id="rId9"/>
    <p:sldId id="270" r:id="rId10"/>
    <p:sldId id="267" r:id="rId11"/>
    <p:sldId id="258" r:id="rId12"/>
    <p:sldId id="260" r:id="rId13"/>
    <p:sldId id="269" r:id="rId14"/>
    <p:sldId id="257" r:id="rId15"/>
    <p:sldId id="272" r:id="rId16"/>
  </p:sldIdLst>
  <p:sldSz cx="12192000" cy="6858000"/>
  <p:notesSz cx="7102475" cy="9037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2378A4-C5E9-4521-9698-B4B85BD57FF4}" v="36" dt="2024-12-17T16:56:54.3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77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icia ruiz cabezas" userId="335945898abad980" providerId="LiveId" clId="{4E2378A4-C5E9-4521-9698-B4B85BD57FF4}"/>
    <pc:docChg chg="custSel addSld modSld">
      <pc:chgData name="patricia ruiz cabezas" userId="335945898abad980" providerId="LiveId" clId="{4E2378A4-C5E9-4521-9698-B4B85BD57FF4}" dt="2024-12-17T17:39:42.541" v="457" actId="14100"/>
      <pc:docMkLst>
        <pc:docMk/>
      </pc:docMkLst>
      <pc:sldChg chg="addSp delSp modSp mod modTransition delAnim modAnim modNotesTx">
        <pc:chgData name="patricia ruiz cabezas" userId="335945898abad980" providerId="LiveId" clId="{4E2378A4-C5E9-4521-9698-B4B85BD57FF4}" dt="2024-12-17T16:43:13.927" v="346" actId="478"/>
        <pc:sldMkLst>
          <pc:docMk/>
          <pc:sldMk cId="770755400" sldId="256"/>
        </pc:sldMkLst>
        <pc:picChg chg="add del mod">
          <ac:chgData name="patricia ruiz cabezas" userId="335945898abad980" providerId="LiveId" clId="{4E2378A4-C5E9-4521-9698-B4B85BD57FF4}" dt="2024-12-17T16:43:13.927" v="346" actId="478"/>
          <ac:picMkLst>
            <pc:docMk/>
            <pc:sldMk cId="770755400" sldId="256"/>
            <ac:picMk id="5" creationId="{BAFEE272-0945-069A-5D96-18DFBB4E1E9A}"/>
          </ac:picMkLst>
        </pc:picChg>
      </pc:sldChg>
      <pc:sldChg chg="addSp delSp modSp mod">
        <pc:chgData name="patricia ruiz cabezas" userId="335945898abad980" providerId="LiveId" clId="{4E2378A4-C5E9-4521-9698-B4B85BD57FF4}" dt="2024-12-17T16:54:42.949" v="385" actId="21"/>
        <pc:sldMkLst>
          <pc:docMk/>
          <pc:sldMk cId="1575703002" sldId="257"/>
        </pc:sldMkLst>
        <pc:spChg chg="add">
          <ac:chgData name="patricia ruiz cabezas" userId="335945898abad980" providerId="LiveId" clId="{4E2378A4-C5E9-4521-9698-B4B85BD57FF4}" dt="2024-12-17T16:47:19.692" v="352"/>
          <ac:spMkLst>
            <pc:docMk/>
            <pc:sldMk cId="1575703002" sldId="257"/>
            <ac:spMk id="3" creationId="{96AB6B0C-693D-0218-3C76-4CA39C48CD56}"/>
          </ac:spMkLst>
        </pc:spChg>
        <pc:spChg chg="del mod">
          <ac:chgData name="patricia ruiz cabezas" userId="335945898abad980" providerId="LiveId" clId="{4E2378A4-C5E9-4521-9698-B4B85BD57FF4}" dt="2024-12-17T16:47:35.139" v="353" actId="478"/>
          <ac:spMkLst>
            <pc:docMk/>
            <pc:sldMk cId="1575703002" sldId="257"/>
            <ac:spMk id="4" creationId="{AF5DF856-285F-66CD-10CE-3286669F442F}"/>
          </ac:spMkLst>
        </pc:spChg>
        <pc:spChg chg="add mod">
          <ac:chgData name="patricia ruiz cabezas" userId="335945898abad980" providerId="LiveId" clId="{4E2378A4-C5E9-4521-9698-B4B85BD57FF4}" dt="2024-12-17T16:54:42.949" v="385" actId="21"/>
          <ac:spMkLst>
            <pc:docMk/>
            <pc:sldMk cId="1575703002" sldId="257"/>
            <ac:spMk id="5" creationId="{801D2850-9051-179C-0D81-853CCD9E5FAA}"/>
          </ac:spMkLst>
        </pc:spChg>
        <pc:spChg chg="add">
          <ac:chgData name="patricia ruiz cabezas" userId="335945898abad980" providerId="LiveId" clId="{4E2378A4-C5E9-4521-9698-B4B85BD57FF4}" dt="2024-12-17T16:47:44.851" v="355"/>
          <ac:spMkLst>
            <pc:docMk/>
            <pc:sldMk cId="1575703002" sldId="257"/>
            <ac:spMk id="6" creationId="{F63B14DD-FB1F-15F8-6B08-B29ED297899D}"/>
          </ac:spMkLst>
        </pc:spChg>
      </pc:sldChg>
      <pc:sldChg chg="modTransition">
        <pc:chgData name="patricia ruiz cabezas" userId="335945898abad980" providerId="LiveId" clId="{4E2378A4-C5E9-4521-9698-B4B85BD57FF4}" dt="2024-12-17T16:19:06.984" v="11"/>
        <pc:sldMkLst>
          <pc:docMk/>
          <pc:sldMk cId="1654397335" sldId="261"/>
        </pc:sldMkLst>
      </pc:sldChg>
      <pc:sldChg chg="modTransition">
        <pc:chgData name="patricia ruiz cabezas" userId="335945898abad980" providerId="LiveId" clId="{4E2378A4-C5E9-4521-9698-B4B85BD57FF4}" dt="2024-12-17T16:18:51.312" v="10"/>
        <pc:sldMkLst>
          <pc:docMk/>
          <pc:sldMk cId="2944834036" sldId="268"/>
        </pc:sldMkLst>
      </pc:sldChg>
      <pc:sldChg chg="addSp delSp modSp new mod modClrScheme chgLayout">
        <pc:chgData name="patricia ruiz cabezas" userId="335945898abad980" providerId="LiveId" clId="{4E2378A4-C5E9-4521-9698-B4B85BD57FF4}" dt="2024-12-17T17:39:42.541" v="457" actId="14100"/>
        <pc:sldMkLst>
          <pc:docMk/>
          <pc:sldMk cId="3415793238" sldId="272"/>
        </pc:sldMkLst>
        <pc:spChg chg="del">
          <ac:chgData name="patricia ruiz cabezas" userId="335945898abad980" providerId="LiveId" clId="{4E2378A4-C5E9-4521-9698-B4B85BD57FF4}" dt="2024-12-17T16:54:53.691" v="387" actId="478"/>
          <ac:spMkLst>
            <pc:docMk/>
            <pc:sldMk cId="3415793238" sldId="272"/>
            <ac:spMk id="2" creationId="{FCA163CC-0CF9-09DB-AB2C-A808A83E3C1E}"/>
          </ac:spMkLst>
        </pc:spChg>
        <pc:spChg chg="del">
          <ac:chgData name="patricia ruiz cabezas" userId="335945898abad980" providerId="LiveId" clId="{4E2378A4-C5E9-4521-9698-B4B85BD57FF4}" dt="2024-12-17T16:55:06.440" v="388" actId="700"/>
          <ac:spMkLst>
            <pc:docMk/>
            <pc:sldMk cId="3415793238" sldId="272"/>
            <ac:spMk id="3" creationId="{26D2BEAB-3A32-063F-F1C9-EB4A2B63BA84}"/>
          </ac:spMkLst>
        </pc:spChg>
        <pc:spChg chg="add mod">
          <ac:chgData name="patricia ruiz cabezas" userId="335945898abad980" providerId="LiveId" clId="{4E2378A4-C5E9-4521-9698-B4B85BD57FF4}" dt="2024-12-17T17:39:42.541" v="457" actId="14100"/>
          <ac:spMkLst>
            <pc:docMk/>
            <pc:sldMk cId="3415793238" sldId="272"/>
            <ac:spMk id="4" creationId="{945942FC-BBFA-4961-F121-764ADE900F0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4" Type="http://schemas.openxmlformats.org/officeDocument/2006/relationships/image" Target="../media/image30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4" Type="http://schemas.openxmlformats.org/officeDocument/2006/relationships/image" Target="../media/image30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DD6607-C856-4DAD-A38D-2920CD70BA52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FA36A42B-0F23-422C-A2C2-3FFC53DF24FD}">
      <dgm:prSet phldrT="[Text]"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Cover Page </a:t>
          </a:r>
        </a:p>
      </dgm:t>
    </dgm:pt>
    <dgm:pt modelId="{28F5B17D-3905-4E1F-93ED-140FA6355207}" type="parTrans" cxnId="{A567FFFE-2EFB-4600-84DA-1F677EB702D9}">
      <dgm:prSet/>
      <dgm:spPr/>
      <dgm:t>
        <a:bodyPr/>
        <a:lstStyle/>
        <a:p>
          <a:endParaRPr lang="en-GB"/>
        </a:p>
      </dgm:t>
    </dgm:pt>
    <dgm:pt modelId="{E79D7B75-E6C3-4BFF-AB5D-F8C7AB9A6058}" type="sibTrans" cxnId="{A567FFFE-2EFB-4600-84DA-1F677EB702D9}">
      <dgm:prSet/>
      <dgm:spPr/>
      <dgm:t>
        <a:bodyPr/>
        <a:lstStyle/>
        <a:p>
          <a:endParaRPr lang="en-GB"/>
        </a:p>
      </dgm:t>
    </dgm:pt>
    <dgm:pt modelId="{375F6E30-7794-433D-AD81-1174A1305FF7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What is a Personal Development Plan (PDP)</a:t>
          </a:r>
        </a:p>
      </dgm:t>
    </dgm:pt>
    <dgm:pt modelId="{C3E49F67-DA77-4888-A65E-CB09D0BE01E1}" type="parTrans" cxnId="{911DF4C9-51EB-437E-9DE8-487AB3EA3111}">
      <dgm:prSet/>
      <dgm:spPr/>
      <dgm:t>
        <a:bodyPr/>
        <a:lstStyle/>
        <a:p>
          <a:endParaRPr lang="en-GB"/>
        </a:p>
      </dgm:t>
    </dgm:pt>
    <dgm:pt modelId="{A1AA692E-AA2D-458A-A797-13A783760E04}" type="sibTrans" cxnId="{911DF4C9-51EB-437E-9DE8-487AB3EA3111}">
      <dgm:prSet/>
      <dgm:spPr/>
      <dgm:t>
        <a:bodyPr/>
        <a:lstStyle/>
        <a:p>
          <a:endParaRPr lang="en-GB"/>
        </a:p>
      </dgm:t>
    </dgm:pt>
    <dgm:pt modelId="{4B5B387F-4500-4CA3-9B72-8A33EEAEF2C1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My Goals and Objectives </a:t>
          </a:r>
        </a:p>
      </dgm:t>
    </dgm:pt>
    <dgm:pt modelId="{619FBAEC-2705-4C96-954A-7826557A8323}" type="parTrans" cxnId="{A1CA660A-6D5D-486A-BA32-C85FC3382F0F}">
      <dgm:prSet/>
      <dgm:spPr/>
      <dgm:t>
        <a:bodyPr/>
        <a:lstStyle/>
        <a:p>
          <a:endParaRPr lang="en-GB"/>
        </a:p>
      </dgm:t>
    </dgm:pt>
    <dgm:pt modelId="{9428B258-FF48-42EA-B563-96321DF092AC}" type="sibTrans" cxnId="{A1CA660A-6D5D-486A-BA32-C85FC3382F0F}">
      <dgm:prSet/>
      <dgm:spPr/>
      <dgm:t>
        <a:bodyPr/>
        <a:lstStyle/>
        <a:p>
          <a:endParaRPr lang="en-GB"/>
        </a:p>
      </dgm:t>
    </dgm:pt>
    <dgm:pt modelId="{38939EF3-60CE-4643-80CA-EDCDFBFA2B02}">
      <dgm:prSet phldrT="[Text]"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My Smart Goals</a:t>
          </a:r>
        </a:p>
      </dgm:t>
    </dgm:pt>
    <dgm:pt modelId="{B5D0D538-D936-4B9C-BA94-BB3101D4573C}" type="parTrans" cxnId="{30399C3D-550E-4F92-B1D9-A94FACADEFC7}">
      <dgm:prSet/>
      <dgm:spPr/>
      <dgm:t>
        <a:bodyPr/>
        <a:lstStyle/>
        <a:p>
          <a:endParaRPr lang="en-GB"/>
        </a:p>
      </dgm:t>
    </dgm:pt>
    <dgm:pt modelId="{E95F2B23-D2A7-4021-9149-766BB00DB0D0}" type="sibTrans" cxnId="{30399C3D-550E-4F92-B1D9-A94FACADEFC7}">
      <dgm:prSet/>
      <dgm:spPr/>
      <dgm:t>
        <a:bodyPr/>
        <a:lstStyle/>
        <a:p>
          <a:endParaRPr lang="en-GB"/>
        </a:p>
      </dgm:t>
    </dgm:pt>
    <dgm:pt modelId="{AB0674B3-D8C7-4E44-8AE4-846B8F0A1ACD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Smart Goals Settings </a:t>
          </a:r>
        </a:p>
      </dgm:t>
    </dgm:pt>
    <dgm:pt modelId="{6783DD21-CAD6-4A54-B79B-B82A388BA80E}" type="parTrans" cxnId="{EB2E9454-103B-4F77-80C7-00A1EF5034BE}">
      <dgm:prSet/>
      <dgm:spPr/>
      <dgm:t>
        <a:bodyPr/>
        <a:lstStyle/>
        <a:p>
          <a:endParaRPr lang="en-GB"/>
        </a:p>
      </dgm:t>
    </dgm:pt>
    <dgm:pt modelId="{A8170736-1233-41C4-ADD0-AF2B5474DD9E}" type="sibTrans" cxnId="{EB2E9454-103B-4F77-80C7-00A1EF5034BE}">
      <dgm:prSet/>
      <dgm:spPr/>
      <dgm:t>
        <a:bodyPr/>
        <a:lstStyle/>
        <a:p>
          <a:endParaRPr lang="en-GB"/>
        </a:p>
      </dgm:t>
    </dgm:pt>
    <dgm:pt modelId="{0D716DCC-25A0-4480-B55E-AE8A35A88159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Tools and Resources</a:t>
          </a:r>
        </a:p>
      </dgm:t>
    </dgm:pt>
    <dgm:pt modelId="{61F76491-D6DD-49FE-BAB1-6DB3350D8EB8}" type="parTrans" cxnId="{E6688CEF-9533-490A-9278-D49B96B199AF}">
      <dgm:prSet/>
      <dgm:spPr/>
      <dgm:t>
        <a:bodyPr/>
        <a:lstStyle/>
        <a:p>
          <a:endParaRPr lang="en-GB"/>
        </a:p>
      </dgm:t>
    </dgm:pt>
    <dgm:pt modelId="{62014526-6230-4BE1-9E7E-E7CF743F314A}" type="sibTrans" cxnId="{E6688CEF-9533-490A-9278-D49B96B199AF}">
      <dgm:prSet/>
      <dgm:spPr/>
      <dgm:t>
        <a:bodyPr/>
        <a:lstStyle/>
        <a:p>
          <a:endParaRPr lang="en-GB"/>
        </a:p>
      </dgm:t>
    </dgm:pt>
    <dgm:pt modelId="{87FFF80E-9C3C-4323-94C4-019F7EC8D5DA}">
      <dgm:prSet phldrT="[Text]" custT="1"/>
      <dgm:spPr/>
      <dgm:t>
        <a:bodyPr/>
        <a:lstStyle/>
        <a:p>
          <a:pPr marL="0" lvl="0" indent="0" algn="ctr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prstClr val="white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Progress and Achievements to Date</a:t>
          </a:r>
        </a:p>
      </dgm:t>
    </dgm:pt>
    <dgm:pt modelId="{5D4696D2-7083-4E88-A58F-D50F6C2F8BDB}" type="parTrans" cxnId="{6B64131E-DD9F-46C2-B197-14122F50CD0C}">
      <dgm:prSet/>
      <dgm:spPr/>
      <dgm:t>
        <a:bodyPr/>
        <a:lstStyle/>
        <a:p>
          <a:endParaRPr lang="en-GB"/>
        </a:p>
      </dgm:t>
    </dgm:pt>
    <dgm:pt modelId="{4656CC1A-18EF-4BFD-A65B-9A2B67B723CE}" type="sibTrans" cxnId="{6B64131E-DD9F-46C2-B197-14122F50CD0C}">
      <dgm:prSet/>
      <dgm:spPr/>
      <dgm:t>
        <a:bodyPr/>
        <a:lstStyle/>
        <a:p>
          <a:endParaRPr lang="en-GB"/>
        </a:p>
      </dgm:t>
    </dgm:pt>
    <dgm:pt modelId="{08209DCD-5E54-4FE2-9889-38BE76B7B902}">
      <dgm:prSet phldrT="[Text]" custT="1"/>
      <dgm:spPr/>
      <dgm:t>
        <a:bodyPr/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prstClr val="white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Self – Reflection</a:t>
          </a:r>
        </a:p>
      </dgm:t>
    </dgm:pt>
    <dgm:pt modelId="{DDA98E62-D222-4E4C-9412-3D1A0B4B5A4C}" type="parTrans" cxnId="{946BF71A-417D-4D2D-B5D5-75BA211B3A54}">
      <dgm:prSet/>
      <dgm:spPr/>
      <dgm:t>
        <a:bodyPr/>
        <a:lstStyle/>
        <a:p>
          <a:endParaRPr lang="en-GB"/>
        </a:p>
      </dgm:t>
    </dgm:pt>
    <dgm:pt modelId="{877351A0-70D2-45BA-BBA9-35D392E92B64}" type="sibTrans" cxnId="{946BF71A-417D-4D2D-B5D5-75BA211B3A54}">
      <dgm:prSet/>
      <dgm:spPr/>
      <dgm:t>
        <a:bodyPr/>
        <a:lstStyle/>
        <a:p>
          <a:endParaRPr lang="en-GB"/>
        </a:p>
      </dgm:t>
    </dgm:pt>
    <dgm:pt modelId="{050DBE7B-CDD8-44BF-B9E9-E60D9AB6CC7D}">
      <dgm:prSet phldrT="[Text]"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Summary</a:t>
          </a:r>
        </a:p>
      </dgm:t>
    </dgm:pt>
    <dgm:pt modelId="{BADF5005-B828-4665-A816-E49C64010BA8}" type="parTrans" cxnId="{F05CEEB6-8F33-4A8E-9410-13160A8DD4AD}">
      <dgm:prSet/>
      <dgm:spPr/>
      <dgm:t>
        <a:bodyPr/>
        <a:lstStyle/>
        <a:p>
          <a:endParaRPr lang="en-GB"/>
        </a:p>
      </dgm:t>
    </dgm:pt>
    <dgm:pt modelId="{ABD76580-7270-4320-BBCD-D594B8450229}" type="sibTrans" cxnId="{F05CEEB6-8F33-4A8E-9410-13160A8DD4AD}">
      <dgm:prSet/>
      <dgm:spPr/>
      <dgm:t>
        <a:bodyPr/>
        <a:lstStyle/>
        <a:p>
          <a:endParaRPr lang="en-GB"/>
        </a:p>
      </dgm:t>
    </dgm:pt>
    <dgm:pt modelId="{86BD0341-0FA3-440D-8457-64A1DDC6A4B9}">
      <dgm:prSet phldrT="[Text]"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Table PDP</a:t>
          </a:r>
        </a:p>
      </dgm:t>
    </dgm:pt>
    <dgm:pt modelId="{E6B70D44-627E-4206-AED8-072371D0E6F0}" type="parTrans" cxnId="{6F6B2580-0AEE-4813-AD0E-2BDDC7D0B1EB}">
      <dgm:prSet/>
      <dgm:spPr/>
      <dgm:t>
        <a:bodyPr/>
        <a:lstStyle/>
        <a:p>
          <a:endParaRPr lang="en-GB"/>
        </a:p>
      </dgm:t>
    </dgm:pt>
    <dgm:pt modelId="{16981708-4FF4-4EDF-8B0A-2B494443B798}" type="sibTrans" cxnId="{6F6B2580-0AEE-4813-AD0E-2BDDC7D0B1EB}">
      <dgm:prSet/>
      <dgm:spPr/>
      <dgm:t>
        <a:bodyPr/>
        <a:lstStyle/>
        <a:p>
          <a:endParaRPr lang="en-GB"/>
        </a:p>
      </dgm:t>
    </dgm:pt>
    <dgm:pt modelId="{789FB56F-76D0-4561-97BA-D7A941402A61}">
      <dgm:prSet phldrT="[Text]" custT="1"/>
      <dgm:spPr/>
      <dgm:t>
        <a:bodyPr/>
        <a:lstStyle/>
        <a:p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r>
            <a:rPr lang="en-GB" sz="1500" dirty="0"/>
            <a:t> </a:t>
          </a:r>
        </a:p>
        <a:p>
          <a:endParaRPr lang="en-GB" sz="1200" dirty="0"/>
        </a:p>
      </dgm:t>
    </dgm:pt>
    <dgm:pt modelId="{3A5C3602-953D-4098-9EFD-8F78E2804CBB}" type="parTrans" cxnId="{737EC2B4-C4B4-497A-ABEC-B6E98766B43D}">
      <dgm:prSet/>
      <dgm:spPr/>
      <dgm:t>
        <a:bodyPr/>
        <a:lstStyle/>
        <a:p>
          <a:endParaRPr lang="en-GB"/>
        </a:p>
      </dgm:t>
    </dgm:pt>
    <dgm:pt modelId="{2B7863F6-F813-468A-9434-5E1669A8DE5A}" type="sibTrans" cxnId="{737EC2B4-C4B4-497A-ABEC-B6E98766B43D}">
      <dgm:prSet/>
      <dgm:spPr/>
      <dgm:t>
        <a:bodyPr/>
        <a:lstStyle/>
        <a:p>
          <a:endParaRPr lang="en-GB"/>
        </a:p>
      </dgm:t>
    </dgm:pt>
    <dgm:pt modelId="{A7BF806F-F090-4344-B440-A52F4DD8BE00}">
      <dgm:prSet phldrT="[Text]"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SWOT</a:t>
          </a:r>
        </a:p>
      </dgm:t>
    </dgm:pt>
    <dgm:pt modelId="{E8A9F139-846B-4003-B2BA-218A6AE7FA0D}" type="parTrans" cxnId="{0A922CE5-F759-449B-A23E-93777B677034}">
      <dgm:prSet/>
      <dgm:spPr/>
      <dgm:t>
        <a:bodyPr/>
        <a:lstStyle/>
        <a:p>
          <a:endParaRPr lang="en-GB"/>
        </a:p>
      </dgm:t>
    </dgm:pt>
    <dgm:pt modelId="{62FF1D30-38D5-4593-84C0-95A1349FED71}" type="sibTrans" cxnId="{0A922CE5-F759-449B-A23E-93777B677034}">
      <dgm:prSet/>
      <dgm:spPr/>
      <dgm:t>
        <a:bodyPr/>
        <a:lstStyle/>
        <a:p>
          <a:endParaRPr lang="en-GB"/>
        </a:p>
      </dgm:t>
    </dgm:pt>
    <dgm:pt modelId="{BCB895DB-1374-41F3-AFE2-E24319B02589}" type="pres">
      <dgm:prSet presAssocID="{ABDD6607-C856-4DAD-A38D-2920CD70BA52}" presName="Name0" presStyleCnt="0">
        <dgm:presLayoutVars>
          <dgm:dir/>
          <dgm:resizeHandles val="exact"/>
        </dgm:presLayoutVars>
      </dgm:prSet>
      <dgm:spPr/>
    </dgm:pt>
    <dgm:pt modelId="{2956E4DD-9010-47E7-A638-924423BE7929}" type="pres">
      <dgm:prSet presAssocID="{FA36A42B-0F23-422C-A2C2-3FFC53DF24FD}" presName="node" presStyleLbl="node1" presStyleIdx="0" presStyleCnt="12">
        <dgm:presLayoutVars>
          <dgm:bulletEnabled val="1"/>
        </dgm:presLayoutVars>
      </dgm:prSet>
      <dgm:spPr/>
    </dgm:pt>
    <dgm:pt modelId="{1961F90D-9758-44A2-8A08-8F0CFE2E1F2D}" type="pres">
      <dgm:prSet presAssocID="{E79D7B75-E6C3-4BFF-AB5D-F8C7AB9A6058}" presName="sibTrans" presStyleLbl="sibTrans1D1" presStyleIdx="0" presStyleCnt="11"/>
      <dgm:spPr/>
    </dgm:pt>
    <dgm:pt modelId="{71BFB0A8-D230-4782-81D2-B80375002C4A}" type="pres">
      <dgm:prSet presAssocID="{E79D7B75-E6C3-4BFF-AB5D-F8C7AB9A6058}" presName="connectorText" presStyleLbl="sibTrans1D1" presStyleIdx="0" presStyleCnt="11"/>
      <dgm:spPr/>
    </dgm:pt>
    <dgm:pt modelId="{D07BEB92-DDA4-447A-8226-B2BD3832C482}" type="pres">
      <dgm:prSet presAssocID="{375F6E30-7794-433D-AD81-1174A1305FF7}" presName="node" presStyleLbl="node1" presStyleIdx="1" presStyleCnt="12">
        <dgm:presLayoutVars>
          <dgm:bulletEnabled val="1"/>
        </dgm:presLayoutVars>
      </dgm:prSet>
      <dgm:spPr/>
    </dgm:pt>
    <dgm:pt modelId="{15F90685-F59D-4F50-B0E3-C491C7188968}" type="pres">
      <dgm:prSet presAssocID="{A1AA692E-AA2D-458A-A797-13A783760E04}" presName="sibTrans" presStyleLbl="sibTrans1D1" presStyleIdx="1" presStyleCnt="11"/>
      <dgm:spPr/>
    </dgm:pt>
    <dgm:pt modelId="{3790367D-7BA5-4072-AED8-10A260E8190E}" type="pres">
      <dgm:prSet presAssocID="{A1AA692E-AA2D-458A-A797-13A783760E04}" presName="connectorText" presStyleLbl="sibTrans1D1" presStyleIdx="1" presStyleCnt="11"/>
      <dgm:spPr/>
    </dgm:pt>
    <dgm:pt modelId="{133D9329-1E4C-46EA-97BC-FC702B24C32D}" type="pres">
      <dgm:prSet presAssocID="{4B5B387F-4500-4CA3-9B72-8A33EEAEF2C1}" presName="node" presStyleLbl="node1" presStyleIdx="2" presStyleCnt="12">
        <dgm:presLayoutVars>
          <dgm:bulletEnabled val="1"/>
        </dgm:presLayoutVars>
      </dgm:prSet>
      <dgm:spPr/>
    </dgm:pt>
    <dgm:pt modelId="{1701849D-3C78-4C6F-9D0C-192D8E95A356}" type="pres">
      <dgm:prSet presAssocID="{9428B258-FF48-42EA-B563-96321DF092AC}" presName="sibTrans" presStyleLbl="sibTrans1D1" presStyleIdx="2" presStyleCnt="11"/>
      <dgm:spPr/>
    </dgm:pt>
    <dgm:pt modelId="{12CA5BAD-A60A-43C5-8183-9F8357EB5BEA}" type="pres">
      <dgm:prSet presAssocID="{9428B258-FF48-42EA-B563-96321DF092AC}" presName="connectorText" presStyleLbl="sibTrans1D1" presStyleIdx="2" presStyleCnt="11"/>
      <dgm:spPr/>
    </dgm:pt>
    <dgm:pt modelId="{E77A7EFC-18EA-4C19-BE07-D4AD7A797034}" type="pres">
      <dgm:prSet presAssocID="{AB0674B3-D8C7-4E44-8AE4-846B8F0A1ACD}" presName="node" presStyleLbl="node1" presStyleIdx="3" presStyleCnt="12">
        <dgm:presLayoutVars>
          <dgm:bulletEnabled val="1"/>
        </dgm:presLayoutVars>
      </dgm:prSet>
      <dgm:spPr/>
    </dgm:pt>
    <dgm:pt modelId="{B8F566E4-33F3-4151-86D3-CBB599F66321}" type="pres">
      <dgm:prSet presAssocID="{A8170736-1233-41C4-ADD0-AF2B5474DD9E}" presName="sibTrans" presStyleLbl="sibTrans1D1" presStyleIdx="3" presStyleCnt="11"/>
      <dgm:spPr/>
    </dgm:pt>
    <dgm:pt modelId="{066B735E-052D-48E7-A82B-A559D5E0CA8B}" type="pres">
      <dgm:prSet presAssocID="{A8170736-1233-41C4-ADD0-AF2B5474DD9E}" presName="connectorText" presStyleLbl="sibTrans1D1" presStyleIdx="3" presStyleCnt="11"/>
      <dgm:spPr/>
    </dgm:pt>
    <dgm:pt modelId="{5CE97ABB-9317-4D8C-8F1B-02B4A6827A20}" type="pres">
      <dgm:prSet presAssocID="{38939EF3-60CE-4643-80CA-EDCDFBFA2B02}" presName="node" presStyleLbl="node1" presStyleIdx="4" presStyleCnt="12">
        <dgm:presLayoutVars>
          <dgm:bulletEnabled val="1"/>
        </dgm:presLayoutVars>
      </dgm:prSet>
      <dgm:spPr/>
    </dgm:pt>
    <dgm:pt modelId="{32765F03-B42C-4968-892E-0D2640CF9833}" type="pres">
      <dgm:prSet presAssocID="{E95F2B23-D2A7-4021-9149-766BB00DB0D0}" presName="sibTrans" presStyleLbl="sibTrans1D1" presStyleIdx="4" presStyleCnt="11"/>
      <dgm:spPr/>
    </dgm:pt>
    <dgm:pt modelId="{712D72E0-BF03-47A6-BF8E-DAA61DCADCE0}" type="pres">
      <dgm:prSet presAssocID="{E95F2B23-D2A7-4021-9149-766BB00DB0D0}" presName="connectorText" presStyleLbl="sibTrans1D1" presStyleIdx="4" presStyleCnt="11"/>
      <dgm:spPr/>
    </dgm:pt>
    <dgm:pt modelId="{49AB75AA-1FF3-4E58-A85C-E2E002498723}" type="pres">
      <dgm:prSet presAssocID="{0D716DCC-25A0-4480-B55E-AE8A35A88159}" presName="node" presStyleLbl="node1" presStyleIdx="5" presStyleCnt="12">
        <dgm:presLayoutVars>
          <dgm:bulletEnabled val="1"/>
        </dgm:presLayoutVars>
      </dgm:prSet>
      <dgm:spPr/>
    </dgm:pt>
    <dgm:pt modelId="{03D78D02-CF3E-4E6D-9F53-95B198D0B163}" type="pres">
      <dgm:prSet presAssocID="{62014526-6230-4BE1-9E7E-E7CF743F314A}" presName="sibTrans" presStyleLbl="sibTrans1D1" presStyleIdx="5" presStyleCnt="11"/>
      <dgm:spPr/>
    </dgm:pt>
    <dgm:pt modelId="{A1718B3A-382E-4FF3-A816-4C030FB34679}" type="pres">
      <dgm:prSet presAssocID="{62014526-6230-4BE1-9E7E-E7CF743F314A}" presName="connectorText" presStyleLbl="sibTrans1D1" presStyleIdx="5" presStyleCnt="11"/>
      <dgm:spPr/>
    </dgm:pt>
    <dgm:pt modelId="{91465478-52FC-406C-BBB0-25C7E429A567}" type="pres">
      <dgm:prSet presAssocID="{87FFF80E-9C3C-4323-94C4-019F7EC8D5DA}" presName="node" presStyleLbl="node1" presStyleIdx="6" presStyleCnt="12">
        <dgm:presLayoutVars>
          <dgm:bulletEnabled val="1"/>
        </dgm:presLayoutVars>
      </dgm:prSet>
      <dgm:spPr/>
    </dgm:pt>
    <dgm:pt modelId="{EA392604-64BB-4902-A77A-2A91FD197E67}" type="pres">
      <dgm:prSet presAssocID="{4656CC1A-18EF-4BFD-A65B-9A2B67B723CE}" presName="sibTrans" presStyleLbl="sibTrans1D1" presStyleIdx="6" presStyleCnt="11"/>
      <dgm:spPr/>
    </dgm:pt>
    <dgm:pt modelId="{E0E68DC6-1FD2-48B0-9F9D-CA5001614A3E}" type="pres">
      <dgm:prSet presAssocID="{4656CC1A-18EF-4BFD-A65B-9A2B67B723CE}" presName="connectorText" presStyleLbl="sibTrans1D1" presStyleIdx="6" presStyleCnt="11"/>
      <dgm:spPr/>
    </dgm:pt>
    <dgm:pt modelId="{28E55641-9DDD-47A0-9F01-CA176D76A33D}" type="pres">
      <dgm:prSet presAssocID="{08209DCD-5E54-4FE2-9889-38BE76B7B902}" presName="node" presStyleLbl="node1" presStyleIdx="7" presStyleCnt="12">
        <dgm:presLayoutVars>
          <dgm:bulletEnabled val="1"/>
        </dgm:presLayoutVars>
      </dgm:prSet>
      <dgm:spPr/>
    </dgm:pt>
    <dgm:pt modelId="{E00DBEBC-8D2E-4708-BC6E-A38351ACCCD7}" type="pres">
      <dgm:prSet presAssocID="{877351A0-70D2-45BA-BBA9-35D392E92B64}" presName="sibTrans" presStyleLbl="sibTrans1D1" presStyleIdx="7" presStyleCnt="11"/>
      <dgm:spPr/>
    </dgm:pt>
    <dgm:pt modelId="{B6D3DD70-3C11-44E0-BB78-154E2F914DDB}" type="pres">
      <dgm:prSet presAssocID="{877351A0-70D2-45BA-BBA9-35D392E92B64}" presName="connectorText" presStyleLbl="sibTrans1D1" presStyleIdx="7" presStyleCnt="11"/>
      <dgm:spPr/>
    </dgm:pt>
    <dgm:pt modelId="{972CE2CE-1B04-4972-9C2E-3DBBB54A041F}" type="pres">
      <dgm:prSet presAssocID="{050DBE7B-CDD8-44BF-B9E9-E60D9AB6CC7D}" presName="node" presStyleLbl="node1" presStyleIdx="8" presStyleCnt="12">
        <dgm:presLayoutVars>
          <dgm:bulletEnabled val="1"/>
        </dgm:presLayoutVars>
      </dgm:prSet>
      <dgm:spPr/>
    </dgm:pt>
    <dgm:pt modelId="{A414832E-395F-469B-8F26-3DF3BFEF5897}" type="pres">
      <dgm:prSet presAssocID="{ABD76580-7270-4320-BBCD-D594B8450229}" presName="sibTrans" presStyleLbl="sibTrans1D1" presStyleIdx="8" presStyleCnt="11"/>
      <dgm:spPr/>
    </dgm:pt>
    <dgm:pt modelId="{80479EF5-806E-4BEF-8CE7-E1EB47A489A1}" type="pres">
      <dgm:prSet presAssocID="{ABD76580-7270-4320-BBCD-D594B8450229}" presName="connectorText" presStyleLbl="sibTrans1D1" presStyleIdx="8" presStyleCnt="11"/>
      <dgm:spPr/>
    </dgm:pt>
    <dgm:pt modelId="{A710F53A-8CB2-4DD2-AD0E-3EE712502446}" type="pres">
      <dgm:prSet presAssocID="{86BD0341-0FA3-440D-8457-64A1DDC6A4B9}" presName="node" presStyleLbl="node1" presStyleIdx="9" presStyleCnt="12">
        <dgm:presLayoutVars>
          <dgm:bulletEnabled val="1"/>
        </dgm:presLayoutVars>
      </dgm:prSet>
      <dgm:spPr/>
    </dgm:pt>
    <dgm:pt modelId="{1CE53F5B-B7D5-4EA0-9CED-7AA232F58188}" type="pres">
      <dgm:prSet presAssocID="{16981708-4FF4-4EDF-8B0A-2B494443B798}" presName="sibTrans" presStyleLbl="sibTrans1D1" presStyleIdx="9" presStyleCnt="11"/>
      <dgm:spPr/>
    </dgm:pt>
    <dgm:pt modelId="{C248BAF5-F59E-407C-B89C-2D312C95927A}" type="pres">
      <dgm:prSet presAssocID="{16981708-4FF4-4EDF-8B0A-2B494443B798}" presName="connectorText" presStyleLbl="sibTrans1D1" presStyleIdx="9" presStyleCnt="11"/>
      <dgm:spPr/>
    </dgm:pt>
    <dgm:pt modelId="{EC220709-9458-4262-B50D-694499845B39}" type="pres">
      <dgm:prSet presAssocID="{A7BF806F-F090-4344-B440-A52F4DD8BE00}" presName="node" presStyleLbl="node1" presStyleIdx="10" presStyleCnt="12">
        <dgm:presLayoutVars>
          <dgm:bulletEnabled val="1"/>
        </dgm:presLayoutVars>
      </dgm:prSet>
      <dgm:spPr/>
    </dgm:pt>
    <dgm:pt modelId="{E09E1225-88A4-4A8E-9C52-2D44836F473D}" type="pres">
      <dgm:prSet presAssocID="{62FF1D30-38D5-4593-84C0-95A1349FED71}" presName="sibTrans" presStyleLbl="sibTrans1D1" presStyleIdx="10" presStyleCnt="11"/>
      <dgm:spPr/>
    </dgm:pt>
    <dgm:pt modelId="{67008C02-F2A2-49CC-9421-682D5DD39EBA}" type="pres">
      <dgm:prSet presAssocID="{62FF1D30-38D5-4593-84C0-95A1349FED71}" presName="connectorText" presStyleLbl="sibTrans1D1" presStyleIdx="10" presStyleCnt="11"/>
      <dgm:spPr/>
    </dgm:pt>
    <dgm:pt modelId="{D1743BA8-AC97-4145-A119-F6418A2E4D03}" type="pres">
      <dgm:prSet presAssocID="{789FB56F-76D0-4561-97BA-D7A941402A61}" presName="node" presStyleLbl="node1" presStyleIdx="11" presStyleCnt="12">
        <dgm:presLayoutVars>
          <dgm:bulletEnabled val="1"/>
        </dgm:presLayoutVars>
      </dgm:prSet>
      <dgm:spPr/>
    </dgm:pt>
  </dgm:ptLst>
  <dgm:cxnLst>
    <dgm:cxn modelId="{A1CA660A-6D5D-486A-BA32-C85FC3382F0F}" srcId="{ABDD6607-C856-4DAD-A38D-2920CD70BA52}" destId="{4B5B387F-4500-4CA3-9B72-8A33EEAEF2C1}" srcOrd="2" destOrd="0" parTransId="{619FBAEC-2705-4C96-954A-7826557A8323}" sibTransId="{9428B258-FF48-42EA-B563-96321DF092AC}"/>
    <dgm:cxn modelId="{C7C6540A-3094-46FB-8BF3-A9AC7B78FF3B}" type="presOf" srcId="{38939EF3-60CE-4643-80CA-EDCDFBFA2B02}" destId="{5CE97ABB-9317-4D8C-8F1B-02B4A6827A20}" srcOrd="0" destOrd="0" presId="urn:microsoft.com/office/officeart/2016/7/layout/RepeatingBendingProcessNew"/>
    <dgm:cxn modelId="{7F9F1511-CFFB-4938-9963-CACB33817ED2}" type="presOf" srcId="{E79D7B75-E6C3-4BFF-AB5D-F8C7AB9A6058}" destId="{1961F90D-9758-44A2-8A08-8F0CFE2E1F2D}" srcOrd="0" destOrd="0" presId="urn:microsoft.com/office/officeart/2016/7/layout/RepeatingBendingProcessNew"/>
    <dgm:cxn modelId="{6500CA11-1ABA-47E4-801C-75686BED0537}" type="presOf" srcId="{A8170736-1233-41C4-ADD0-AF2B5474DD9E}" destId="{B8F566E4-33F3-4151-86D3-CBB599F66321}" srcOrd="0" destOrd="0" presId="urn:microsoft.com/office/officeart/2016/7/layout/RepeatingBendingProcessNew"/>
    <dgm:cxn modelId="{1D4B2712-CABF-459A-B462-1BCADB8F2C8C}" type="presOf" srcId="{A1AA692E-AA2D-458A-A797-13A783760E04}" destId="{3790367D-7BA5-4072-AED8-10A260E8190E}" srcOrd="1" destOrd="0" presId="urn:microsoft.com/office/officeart/2016/7/layout/RepeatingBendingProcessNew"/>
    <dgm:cxn modelId="{DC063318-7823-4FFA-91D9-21DC3DF750FE}" type="presOf" srcId="{A8170736-1233-41C4-ADD0-AF2B5474DD9E}" destId="{066B735E-052D-48E7-A82B-A559D5E0CA8B}" srcOrd="1" destOrd="0" presId="urn:microsoft.com/office/officeart/2016/7/layout/RepeatingBendingProcessNew"/>
    <dgm:cxn modelId="{946BF71A-417D-4D2D-B5D5-75BA211B3A54}" srcId="{ABDD6607-C856-4DAD-A38D-2920CD70BA52}" destId="{08209DCD-5E54-4FE2-9889-38BE76B7B902}" srcOrd="7" destOrd="0" parTransId="{DDA98E62-D222-4E4C-9412-3D1A0B4B5A4C}" sibTransId="{877351A0-70D2-45BA-BBA9-35D392E92B64}"/>
    <dgm:cxn modelId="{6B64131E-DD9F-46C2-B197-14122F50CD0C}" srcId="{ABDD6607-C856-4DAD-A38D-2920CD70BA52}" destId="{87FFF80E-9C3C-4323-94C4-019F7EC8D5DA}" srcOrd="6" destOrd="0" parTransId="{5D4696D2-7083-4E88-A58F-D50F6C2F8BDB}" sibTransId="{4656CC1A-18EF-4BFD-A65B-9A2B67B723CE}"/>
    <dgm:cxn modelId="{3E670329-2F74-400A-94BB-2930FE731653}" type="presOf" srcId="{4656CC1A-18EF-4BFD-A65B-9A2B67B723CE}" destId="{E0E68DC6-1FD2-48B0-9F9D-CA5001614A3E}" srcOrd="1" destOrd="0" presId="urn:microsoft.com/office/officeart/2016/7/layout/RepeatingBendingProcessNew"/>
    <dgm:cxn modelId="{204D6F30-FCCE-4492-85EB-CEF302DD2E17}" type="presOf" srcId="{86BD0341-0FA3-440D-8457-64A1DDC6A4B9}" destId="{A710F53A-8CB2-4DD2-AD0E-3EE712502446}" srcOrd="0" destOrd="0" presId="urn:microsoft.com/office/officeart/2016/7/layout/RepeatingBendingProcessNew"/>
    <dgm:cxn modelId="{FCD39139-337E-434F-81D1-E046C284F024}" type="presOf" srcId="{E79D7B75-E6C3-4BFF-AB5D-F8C7AB9A6058}" destId="{71BFB0A8-D230-4782-81D2-B80375002C4A}" srcOrd="1" destOrd="0" presId="urn:microsoft.com/office/officeart/2016/7/layout/RepeatingBendingProcessNew"/>
    <dgm:cxn modelId="{A99F8F3B-4992-4F35-B78C-ADA7FEB538D1}" type="presOf" srcId="{877351A0-70D2-45BA-BBA9-35D392E92B64}" destId="{E00DBEBC-8D2E-4708-BC6E-A38351ACCCD7}" srcOrd="0" destOrd="0" presId="urn:microsoft.com/office/officeart/2016/7/layout/RepeatingBendingProcessNew"/>
    <dgm:cxn modelId="{30399C3D-550E-4F92-B1D9-A94FACADEFC7}" srcId="{ABDD6607-C856-4DAD-A38D-2920CD70BA52}" destId="{38939EF3-60CE-4643-80CA-EDCDFBFA2B02}" srcOrd="4" destOrd="0" parTransId="{B5D0D538-D936-4B9C-BA94-BB3101D4573C}" sibTransId="{E95F2B23-D2A7-4021-9149-766BB00DB0D0}"/>
    <dgm:cxn modelId="{63C74E5C-F4E3-4B97-9294-8105CA97A4D6}" type="presOf" srcId="{789FB56F-76D0-4561-97BA-D7A941402A61}" destId="{D1743BA8-AC97-4145-A119-F6418A2E4D03}" srcOrd="0" destOrd="0" presId="urn:microsoft.com/office/officeart/2016/7/layout/RepeatingBendingProcessNew"/>
    <dgm:cxn modelId="{64B0095D-0DCB-4A9C-9AC0-1282ECE0C224}" type="presOf" srcId="{0D716DCC-25A0-4480-B55E-AE8A35A88159}" destId="{49AB75AA-1FF3-4E58-A85C-E2E002498723}" srcOrd="0" destOrd="0" presId="urn:microsoft.com/office/officeart/2016/7/layout/RepeatingBendingProcessNew"/>
    <dgm:cxn modelId="{4BB2145D-906B-49D3-84BD-B928134A79C6}" type="presOf" srcId="{9428B258-FF48-42EA-B563-96321DF092AC}" destId="{1701849D-3C78-4C6F-9D0C-192D8E95A356}" srcOrd="0" destOrd="0" presId="urn:microsoft.com/office/officeart/2016/7/layout/RepeatingBendingProcessNew"/>
    <dgm:cxn modelId="{6233ED66-C650-423F-9643-A74264DA7932}" type="presOf" srcId="{050DBE7B-CDD8-44BF-B9E9-E60D9AB6CC7D}" destId="{972CE2CE-1B04-4972-9C2E-3DBBB54A041F}" srcOrd="0" destOrd="0" presId="urn:microsoft.com/office/officeart/2016/7/layout/RepeatingBendingProcessNew"/>
    <dgm:cxn modelId="{EF87AB6A-E77C-410B-AE52-34EC7998DB5A}" type="presOf" srcId="{ABD76580-7270-4320-BBCD-D594B8450229}" destId="{A414832E-395F-469B-8F26-3DF3BFEF5897}" srcOrd="0" destOrd="0" presId="urn:microsoft.com/office/officeart/2016/7/layout/RepeatingBendingProcessNew"/>
    <dgm:cxn modelId="{8E3BAE70-294D-40BB-8FEA-D0007E456776}" type="presOf" srcId="{62014526-6230-4BE1-9E7E-E7CF743F314A}" destId="{A1718B3A-382E-4FF3-A816-4C030FB34679}" srcOrd="1" destOrd="0" presId="urn:microsoft.com/office/officeart/2016/7/layout/RepeatingBendingProcessNew"/>
    <dgm:cxn modelId="{EB2E9454-103B-4F77-80C7-00A1EF5034BE}" srcId="{ABDD6607-C856-4DAD-A38D-2920CD70BA52}" destId="{AB0674B3-D8C7-4E44-8AE4-846B8F0A1ACD}" srcOrd="3" destOrd="0" parTransId="{6783DD21-CAD6-4A54-B79B-B82A388BA80E}" sibTransId="{A8170736-1233-41C4-ADD0-AF2B5474DD9E}"/>
    <dgm:cxn modelId="{E9C55B79-5818-44AA-ACCD-5BEF39CF6E38}" type="presOf" srcId="{A7BF806F-F090-4344-B440-A52F4DD8BE00}" destId="{EC220709-9458-4262-B50D-694499845B39}" srcOrd="0" destOrd="0" presId="urn:microsoft.com/office/officeart/2016/7/layout/RepeatingBendingProcessNew"/>
    <dgm:cxn modelId="{66917A59-8BFE-4F86-B9D3-EF1D13FE977B}" type="presOf" srcId="{87FFF80E-9C3C-4323-94C4-019F7EC8D5DA}" destId="{91465478-52FC-406C-BBB0-25C7E429A567}" srcOrd="0" destOrd="0" presId="urn:microsoft.com/office/officeart/2016/7/layout/RepeatingBendingProcessNew"/>
    <dgm:cxn modelId="{6C90517A-592B-4816-B49C-778D8007F6D7}" type="presOf" srcId="{375F6E30-7794-433D-AD81-1174A1305FF7}" destId="{D07BEB92-DDA4-447A-8226-B2BD3832C482}" srcOrd="0" destOrd="0" presId="urn:microsoft.com/office/officeart/2016/7/layout/RepeatingBendingProcessNew"/>
    <dgm:cxn modelId="{BC0AB37A-227C-42F5-BC6D-3186C503088C}" type="presOf" srcId="{4656CC1A-18EF-4BFD-A65B-9A2B67B723CE}" destId="{EA392604-64BB-4902-A77A-2A91FD197E67}" srcOrd="0" destOrd="0" presId="urn:microsoft.com/office/officeart/2016/7/layout/RepeatingBendingProcessNew"/>
    <dgm:cxn modelId="{AFA8AE7B-E206-4721-B2FA-E7639ABE757F}" type="presOf" srcId="{16981708-4FF4-4EDF-8B0A-2B494443B798}" destId="{1CE53F5B-B7D5-4EA0-9CED-7AA232F58188}" srcOrd="0" destOrd="0" presId="urn:microsoft.com/office/officeart/2016/7/layout/RepeatingBendingProcessNew"/>
    <dgm:cxn modelId="{6F6B2580-0AEE-4813-AD0E-2BDDC7D0B1EB}" srcId="{ABDD6607-C856-4DAD-A38D-2920CD70BA52}" destId="{86BD0341-0FA3-440D-8457-64A1DDC6A4B9}" srcOrd="9" destOrd="0" parTransId="{E6B70D44-627E-4206-AED8-072371D0E6F0}" sibTransId="{16981708-4FF4-4EDF-8B0A-2B494443B798}"/>
    <dgm:cxn modelId="{2FACED8B-014B-4E7B-9254-E699411E67E5}" type="presOf" srcId="{ABDD6607-C856-4DAD-A38D-2920CD70BA52}" destId="{BCB895DB-1374-41F3-AFE2-E24319B02589}" srcOrd="0" destOrd="0" presId="urn:microsoft.com/office/officeart/2016/7/layout/RepeatingBendingProcessNew"/>
    <dgm:cxn modelId="{C4C3E790-2DB8-4A20-9AF9-C0B0133DD0EF}" type="presOf" srcId="{16981708-4FF4-4EDF-8B0A-2B494443B798}" destId="{C248BAF5-F59E-407C-B89C-2D312C95927A}" srcOrd="1" destOrd="0" presId="urn:microsoft.com/office/officeart/2016/7/layout/RepeatingBendingProcessNew"/>
    <dgm:cxn modelId="{3984D7A3-88DE-4A57-9079-E44FB59A80C1}" type="presOf" srcId="{FA36A42B-0F23-422C-A2C2-3FFC53DF24FD}" destId="{2956E4DD-9010-47E7-A638-924423BE7929}" srcOrd="0" destOrd="0" presId="urn:microsoft.com/office/officeart/2016/7/layout/RepeatingBendingProcessNew"/>
    <dgm:cxn modelId="{265131B0-9FCA-412E-B896-2586D968D1DB}" type="presOf" srcId="{877351A0-70D2-45BA-BBA9-35D392E92B64}" destId="{B6D3DD70-3C11-44E0-BB78-154E2F914DDB}" srcOrd="1" destOrd="0" presId="urn:microsoft.com/office/officeart/2016/7/layout/RepeatingBendingProcessNew"/>
    <dgm:cxn modelId="{F78E58B1-9343-421E-81D0-E7AA89F75E00}" type="presOf" srcId="{62014526-6230-4BE1-9E7E-E7CF743F314A}" destId="{03D78D02-CF3E-4E6D-9F53-95B198D0B163}" srcOrd="0" destOrd="0" presId="urn:microsoft.com/office/officeart/2016/7/layout/RepeatingBendingProcessNew"/>
    <dgm:cxn modelId="{737EC2B4-C4B4-497A-ABEC-B6E98766B43D}" srcId="{ABDD6607-C856-4DAD-A38D-2920CD70BA52}" destId="{789FB56F-76D0-4561-97BA-D7A941402A61}" srcOrd="11" destOrd="0" parTransId="{3A5C3602-953D-4098-9EFD-8F78E2804CBB}" sibTransId="{2B7863F6-F813-468A-9434-5E1669A8DE5A}"/>
    <dgm:cxn modelId="{F05CEEB6-8F33-4A8E-9410-13160A8DD4AD}" srcId="{ABDD6607-C856-4DAD-A38D-2920CD70BA52}" destId="{050DBE7B-CDD8-44BF-B9E9-E60D9AB6CC7D}" srcOrd="8" destOrd="0" parTransId="{BADF5005-B828-4665-A816-E49C64010BA8}" sibTransId="{ABD76580-7270-4320-BBCD-D594B8450229}"/>
    <dgm:cxn modelId="{AC954CB7-D959-4099-9D43-D13B702B42DE}" type="presOf" srcId="{62FF1D30-38D5-4593-84C0-95A1349FED71}" destId="{67008C02-F2A2-49CC-9421-682D5DD39EBA}" srcOrd="1" destOrd="0" presId="urn:microsoft.com/office/officeart/2016/7/layout/RepeatingBendingProcessNew"/>
    <dgm:cxn modelId="{E2CFF2BA-DA81-40F2-A528-183AA5D6607B}" type="presOf" srcId="{9428B258-FF48-42EA-B563-96321DF092AC}" destId="{12CA5BAD-A60A-43C5-8183-9F8357EB5BEA}" srcOrd="1" destOrd="0" presId="urn:microsoft.com/office/officeart/2016/7/layout/RepeatingBendingProcessNew"/>
    <dgm:cxn modelId="{CE993ABD-C294-461E-846A-921D679E5A4D}" type="presOf" srcId="{E95F2B23-D2A7-4021-9149-766BB00DB0D0}" destId="{32765F03-B42C-4968-892E-0D2640CF9833}" srcOrd="0" destOrd="0" presId="urn:microsoft.com/office/officeart/2016/7/layout/RepeatingBendingProcessNew"/>
    <dgm:cxn modelId="{911DF4C9-51EB-437E-9DE8-487AB3EA3111}" srcId="{ABDD6607-C856-4DAD-A38D-2920CD70BA52}" destId="{375F6E30-7794-433D-AD81-1174A1305FF7}" srcOrd="1" destOrd="0" parTransId="{C3E49F67-DA77-4888-A65E-CB09D0BE01E1}" sibTransId="{A1AA692E-AA2D-458A-A797-13A783760E04}"/>
    <dgm:cxn modelId="{290A93DA-B116-497A-8D5F-8AC0E81C8CEB}" type="presOf" srcId="{E95F2B23-D2A7-4021-9149-766BB00DB0D0}" destId="{712D72E0-BF03-47A6-BF8E-DAA61DCADCE0}" srcOrd="1" destOrd="0" presId="urn:microsoft.com/office/officeart/2016/7/layout/RepeatingBendingProcessNew"/>
    <dgm:cxn modelId="{3F4C55DD-E8AF-46DE-B989-84DB46A085C2}" type="presOf" srcId="{62FF1D30-38D5-4593-84C0-95A1349FED71}" destId="{E09E1225-88A4-4A8E-9C52-2D44836F473D}" srcOrd="0" destOrd="0" presId="urn:microsoft.com/office/officeart/2016/7/layout/RepeatingBendingProcessNew"/>
    <dgm:cxn modelId="{0A922CE5-F759-449B-A23E-93777B677034}" srcId="{ABDD6607-C856-4DAD-A38D-2920CD70BA52}" destId="{A7BF806F-F090-4344-B440-A52F4DD8BE00}" srcOrd="10" destOrd="0" parTransId="{E8A9F139-846B-4003-B2BA-218A6AE7FA0D}" sibTransId="{62FF1D30-38D5-4593-84C0-95A1349FED71}"/>
    <dgm:cxn modelId="{B0B14EE8-C976-45C1-8B57-029FC981475B}" type="presOf" srcId="{AB0674B3-D8C7-4E44-8AE4-846B8F0A1ACD}" destId="{E77A7EFC-18EA-4C19-BE07-D4AD7A797034}" srcOrd="0" destOrd="0" presId="urn:microsoft.com/office/officeart/2016/7/layout/RepeatingBendingProcessNew"/>
    <dgm:cxn modelId="{E6688CEF-9533-490A-9278-D49B96B199AF}" srcId="{ABDD6607-C856-4DAD-A38D-2920CD70BA52}" destId="{0D716DCC-25A0-4480-B55E-AE8A35A88159}" srcOrd="5" destOrd="0" parTransId="{61F76491-D6DD-49FE-BAB1-6DB3350D8EB8}" sibTransId="{62014526-6230-4BE1-9E7E-E7CF743F314A}"/>
    <dgm:cxn modelId="{D7643AF4-54E6-4ED1-9946-124460089735}" type="presOf" srcId="{A1AA692E-AA2D-458A-A797-13A783760E04}" destId="{15F90685-F59D-4F50-B0E3-C491C7188968}" srcOrd="0" destOrd="0" presId="urn:microsoft.com/office/officeart/2016/7/layout/RepeatingBendingProcessNew"/>
    <dgm:cxn modelId="{5FA74CF6-2950-426B-82EF-B5CDDA54D3CC}" type="presOf" srcId="{08209DCD-5E54-4FE2-9889-38BE76B7B902}" destId="{28E55641-9DDD-47A0-9F01-CA176D76A33D}" srcOrd="0" destOrd="0" presId="urn:microsoft.com/office/officeart/2016/7/layout/RepeatingBendingProcessNew"/>
    <dgm:cxn modelId="{4AF974F7-8ECA-4BEA-8890-BD307483977A}" type="presOf" srcId="{ABD76580-7270-4320-BBCD-D594B8450229}" destId="{80479EF5-806E-4BEF-8CE7-E1EB47A489A1}" srcOrd="1" destOrd="0" presId="urn:microsoft.com/office/officeart/2016/7/layout/RepeatingBendingProcessNew"/>
    <dgm:cxn modelId="{7A522FFC-4F4E-4CE4-B47B-A02024296A77}" type="presOf" srcId="{4B5B387F-4500-4CA3-9B72-8A33EEAEF2C1}" destId="{133D9329-1E4C-46EA-97BC-FC702B24C32D}" srcOrd="0" destOrd="0" presId="urn:microsoft.com/office/officeart/2016/7/layout/RepeatingBendingProcessNew"/>
    <dgm:cxn modelId="{A567FFFE-2EFB-4600-84DA-1F677EB702D9}" srcId="{ABDD6607-C856-4DAD-A38D-2920CD70BA52}" destId="{FA36A42B-0F23-422C-A2C2-3FFC53DF24FD}" srcOrd="0" destOrd="0" parTransId="{28F5B17D-3905-4E1F-93ED-140FA6355207}" sibTransId="{E79D7B75-E6C3-4BFF-AB5D-F8C7AB9A6058}"/>
    <dgm:cxn modelId="{957BFFED-C52A-48CF-BEAC-B962D8909B77}" type="presParOf" srcId="{BCB895DB-1374-41F3-AFE2-E24319B02589}" destId="{2956E4DD-9010-47E7-A638-924423BE7929}" srcOrd="0" destOrd="0" presId="urn:microsoft.com/office/officeart/2016/7/layout/RepeatingBendingProcessNew"/>
    <dgm:cxn modelId="{C3B8AE42-68FE-41B0-A4B3-0BF76F569936}" type="presParOf" srcId="{BCB895DB-1374-41F3-AFE2-E24319B02589}" destId="{1961F90D-9758-44A2-8A08-8F0CFE2E1F2D}" srcOrd="1" destOrd="0" presId="urn:microsoft.com/office/officeart/2016/7/layout/RepeatingBendingProcessNew"/>
    <dgm:cxn modelId="{002988C6-117E-4A8E-BCC2-3D4C93192426}" type="presParOf" srcId="{1961F90D-9758-44A2-8A08-8F0CFE2E1F2D}" destId="{71BFB0A8-D230-4782-81D2-B80375002C4A}" srcOrd="0" destOrd="0" presId="urn:microsoft.com/office/officeart/2016/7/layout/RepeatingBendingProcessNew"/>
    <dgm:cxn modelId="{7F300F09-A071-44D6-8BDB-A914EC8E8BEA}" type="presParOf" srcId="{BCB895DB-1374-41F3-AFE2-E24319B02589}" destId="{D07BEB92-DDA4-447A-8226-B2BD3832C482}" srcOrd="2" destOrd="0" presId="urn:microsoft.com/office/officeart/2016/7/layout/RepeatingBendingProcessNew"/>
    <dgm:cxn modelId="{15637AFE-F367-445D-B5F2-1021FD1E009A}" type="presParOf" srcId="{BCB895DB-1374-41F3-AFE2-E24319B02589}" destId="{15F90685-F59D-4F50-B0E3-C491C7188968}" srcOrd="3" destOrd="0" presId="urn:microsoft.com/office/officeart/2016/7/layout/RepeatingBendingProcessNew"/>
    <dgm:cxn modelId="{5B3B6F38-8D42-4AAC-AABC-CDEA4D66C02B}" type="presParOf" srcId="{15F90685-F59D-4F50-B0E3-C491C7188968}" destId="{3790367D-7BA5-4072-AED8-10A260E8190E}" srcOrd="0" destOrd="0" presId="urn:microsoft.com/office/officeart/2016/7/layout/RepeatingBendingProcessNew"/>
    <dgm:cxn modelId="{A9BC1B3E-8BF5-4AEA-9428-53A5D2DA4012}" type="presParOf" srcId="{BCB895DB-1374-41F3-AFE2-E24319B02589}" destId="{133D9329-1E4C-46EA-97BC-FC702B24C32D}" srcOrd="4" destOrd="0" presId="urn:microsoft.com/office/officeart/2016/7/layout/RepeatingBendingProcessNew"/>
    <dgm:cxn modelId="{0764F107-2F7E-45FB-8AE5-6274EE77DD65}" type="presParOf" srcId="{BCB895DB-1374-41F3-AFE2-E24319B02589}" destId="{1701849D-3C78-4C6F-9D0C-192D8E95A356}" srcOrd="5" destOrd="0" presId="urn:microsoft.com/office/officeart/2016/7/layout/RepeatingBendingProcessNew"/>
    <dgm:cxn modelId="{7FEB5A14-C730-48D9-A4A2-AF1EF7125C5F}" type="presParOf" srcId="{1701849D-3C78-4C6F-9D0C-192D8E95A356}" destId="{12CA5BAD-A60A-43C5-8183-9F8357EB5BEA}" srcOrd="0" destOrd="0" presId="urn:microsoft.com/office/officeart/2016/7/layout/RepeatingBendingProcessNew"/>
    <dgm:cxn modelId="{3E424D0C-3AF8-4A01-B2AA-CCBB21598468}" type="presParOf" srcId="{BCB895DB-1374-41F3-AFE2-E24319B02589}" destId="{E77A7EFC-18EA-4C19-BE07-D4AD7A797034}" srcOrd="6" destOrd="0" presId="urn:microsoft.com/office/officeart/2016/7/layout/RepeatingBendingProcessNew"/>
    <dgm:cxn modelId="{B1354D90-D426-473B-A4E1-2E4BE7548184}" type="presParOf" srcId="{BCB895DB-1374-41F3-AFE2-E24319B02589}" destId="{B8F566E4-33F3-4151-86D3-CBB599F66321}" srcOrd="7" destOrd="0" presId="urn:microsoft.com/office/officeart/2016/7/layout/RepeatingBendingProcessNew"/>
    <dgm:cxn modelId="{E22CF019-926B-4287-A67B-F5F65430129E}" type="presParOf" srcId="{B8F566E4-33F3-4151-86D3-CBB599F66321}" destId="{066B735E-052D-48E7-A82B-A559D5E0CA8B}" srcOrd="0" destOrd="0" presId="urn:microsoft.com/office/officeart/2016/7/layout/RepeatingBendingProcessNew"/>
    <dgm:cxn modelId="{776B1B02-6E73-4B6E-A3E3-E29D633C923B}" type="presParOf" srcId="{BCB895DB-1374-41F3-AFE2-E24319B02589}" destId="{5CE97ABB-9317-4D8C-8F1B-02B4A6827A20}" srcOrd="8" destOrd="0" presId="urn:microsoft.com/office/officeart/2016/7/layout/RepeatingBendingProcessNew"/>
    <dgm:cxn modelId="{89AB2976-9D90-4A07-B497-772AE4535B2F}" type="presParOf" srcId="{BCB895DB-1374-41F3-AFE2-E24319B02589}" destId="{32765F03-B42C-4968-892E-0D2640CF9833}" srcOrd="9" destOrd="0" presId="urn:microsoft.com/office/officeart/2016/7/layout/RepeatingBendingProcessNew"/>
    <dgm:cxn modelId="{BB2FB3A4-3B58-4AC9-B219-FA51A5D1B3C0}" type="presParOf" srcId="{32765F03-B42C-4968-892E-0D2640CF9833}" destId="{712D72E0-BF03-47A6-BF8E-DAA61DCADCE0}" srcOrd="0" destOrd="0" presId="urn:microsoft.com/office/officeart/2016/7/layout/RepeatingBendingProcessNew"/>
    <dgm:cxn modelId="{0EA68479-7AE1-44A2-9FD3-2271553549CE}" type="presParOf" srcId="{BCB895DB-1374-41F3-AFE2-E24319B02589}" destId="{49AB75AA-1FF3-4E58-A85C-E2E002498723}" srcOrd="10" destOrd="0" presId="urn:microsoft.com/office/officeart/2016/7/layout/RepeatingBendingProcessNew"/>
    <dgm:cxn modelId="{504674E2-A32C-4520-A4CF-DB3246BB9FFA}" type="presParOf" srcId="{BCB895DB-1374-41F3-AFE2-E24319B02589}" destId="{03D78D02-CF3E-4E6D-9F53-95B198D0B163}" srcOrd="11" destOrd="0" presId="urn:microsoft.com/office/officeart/2016/7/layout/RepeatingBendingProcessNew"/>
    <dgm:cxn modelId="{D828A6BE-3A0A-4339-9858-1C1F1F3DADF4}" type="presParOf" srcId="{03D78D02-CF3E-4E6D-9F53-95B198D0B163}" destId="{A1718B3A-382E-4FF3-A816-4C030FB34679}" srcOrd="0" destOrd="0" presId="urn:microsoft.com/office/officeart/2016/7/layout/RepeatingBendingProcessNew"/>
    <dgm:cxn modelId="{923C37AD-F92A-4835-BB29-DD654BAE1376}" type="presParOf" srcId="{BCB895DB-1374-41F3-AFE2-E24319B02589}" destId="{91465478-52FC-406C-BBB0-25C7E429A567}" srcOrd="12" destOrd="0" presId="urn:microsoft.com/office/officeart/2016/7/layout/RepeatingBendingProcessNew"/>
    <dgm:cxn modelId="{8E5169B0-7B59-4750-9120-D71B4E424097}" type="presParOf" srcId="{BCB895DB-1374-41F3-AFE2-E24319B02589}" destId="{EA392604-64BB-4902-A77A-2A91FD197E67}" srcOrd="13" destOrd="0" presId="urn:microsoft.com/office/officeart/2016/7/layout/RepeatingBendingProcessNew"/>
    <dgm:cxn modelId="{7FBA896E-54A9-40DB-86CB-65D94C6E56AC}" type="presParOf" srcId="{EA392604-64BB-4902-A77A-2A91FD197E67}" destId="{E0E68DC6-1FD2-48B0-9F9D-CA5001614A3E}" srcOrd="0" destOrd="0" presId="urn:microsoft.com/office/officeart/2016/7/layout/RepeatingBendingProcessNew"/>
    <dgm:cxn modelId="{20131AD6-9826-48AF-9BAE-FE24C6903228}" type="presParOf" srcId="{BCB895DB-1374-41F3-AFE2-E24319B02589}" destId="{28E55641-9DDD-47A0-9F01-CA176D76A33D}" srcOrd="14" destOrd="0" presId="urn:microsoft.com/office/officeart/2016/7/layout/RepeatingBendingProcessNew"/>
    <dgm:cxn modelId="{E5449C42-0C0A-4B5D-B96A-1BDF4E7183C4}" type="presParOf" srcId="{BCB895DB-1374-41F3-AFE2-E24319B02589}" destId="{E00DBEBC-8D2E-4708-BC6E-A38351ACCCD7}" srcOrd="15" destOrd="0" presId="urn:microsoft.com/office/officeart/2016/7/layout/RepeatingBendingProcessNew"/>
    <dgm:cxn modelId="{FEEF259E-4BA2-4E37-B4CA-5496CFF17BD1}" type="presParOf" srcId="{E00DBEBC-8D2E-4708-BC6E-A38351ACCCD7}" destId="{B6D3DD70-3C11-44E0-BB78-154E2F914DDB}" srcOrd="0" destOrd="0" presId="urn:microsoft.com/office/officeart/2016/7/layout/RepeatingBendingProcessNew"/>
    <dgm:cxn modelId="{CCCDB72E-7907-46C1-8E1A-0C261FD74CA0}" type="presParOf" srcId="{BCB895DB-1374-41F3-AFE2-E24319B02589}" destId="{972CE2CE-1B04-4972-9C2E-3DBBB54A041F}" srcOrd="16" destOrd="0" presId="urn:microsoft.com/office/officeart/2016/7/layout/RepeatingBendingProcessNew"/>
    <dgm:cxn modelId="{D6032DD0-8D77-44C0-8195-1F85475AE6D3}" type="presParOf" srcId="{BCB895DB-1374-41F3-AFE2-E24319B02589}" destId="{A414832E-395F-469B-8F26-3DF3BFEF5897}" srcOrd="17" destOrd="0" presId="urn:microsoft.com/office/officeart/2016/7/layout/RepeatingBendingProcessNew"/>
    <dgm:cxn modelId="{8139D35F-6C6C-4051-BA04-93F82DD30447}" type="presParOf" srcId="{A414832E-395F-469B-8F26-3DF3BFEF5897}" destId="{80479EF5-806E-4BEF-8CE7-E1EB47A489A1}" srcOrd="0" destOrd="0" presId="urn:microsoft.com/office/officeart/2016/7/layout/RepeatingBendingProcessNew"/>
    <dgm:cxn modelId="{C76CAEAA-CF98-4FB7-8C26-4C9A41FEEB4E}" type="presParOf" srcId="{BCB895DB-1374-41F3-AFE2-E24319B02589}" destId="{A710F53A-8CB2-4DD2-AD0E-3EE712502446}" srcOrd="18" destOrd="0" presId="urn:microsoft.com/office/officeart/2016/7/layout/RepeatingBendingProcessNew"/>
    <dgm:cxn modelId="{C42EF1E2-F6F8-4792-8218-6790F4612E61}" type="presParOf" srcId="{BCB895DB-1374-41F3-AFE2-E24319B02589}" destId="{1CE53F5B-B7D5-4EA0-9CED-7AA232F58188}" srcOrd="19" destOrd="0" presId="urn:microsoft.com/office/officeart/2016/7/layout/RepeatingBendingProcessNew"/>
    <dgm:cxn modelId="{C0969847-C39E-40D1-8ED8-5CADFC8D5A8C}" type="presParOf" srcId="{1CE53F5B-B7D5-4EA0-9CED-7AA232F58188}" destId="{C248BAF5-F59E-407C-B89C-2D312C95927A}" srcOrd="0" destOrd="0" presId="urn:microsoft.com/office/officeart/2016/7/layout/RepeatingBendingProcessNew"/>
    <dgm:cxn modelId="{B5826DF5-9D05-42CB-AB44-9E529533D391}" type="presParOf" srcId="{BCB895DB-1374-41F3-AFE2-E24319B02589}" destId="{EC220709-9458-4262-B50D-694499845B39}" srcOrd="20" destOrd="0" presId="urn:microsoft.com/office/officeart/2016/7/layout/RepeatingBendingProcessNew"/>
    <dgm:cxn modelId="{07AC24DB-0E55-458A-B601-19852A7BCE48}" type="presParOf" srcId="{BCB895DB-1374-41F3-AFE2-E24319B02589}" destId="{E09E1225-88A4-4A8E-9C52-2D44836F473D}" srcOrd="21" destOrd="0" presId="urn:microsoft.com/office/officeart/2016/7/layout/RepeatingBendingProcessNew"/>
    <dgm:cxn modelId="{EB3FF052-16C5-4F85-A636-ACB339EF96C9}" type="presParOf" srcId="{E09E1225-88A4-4A8E-9C52-2D44836F473D}" destId="{67008C02-F2A2-49CC-9421-682D5DD39EBA}" srcOrd="0" destOrd="0" presId="urn:microsoft.com/office/officeart/2016/7/layout/RepeatingBendingProcessNew"/>
    <dgm:cxn modelId="{BEE10615-ABD2-4AC5-87C4-171AC3040679}" type="presParOf" srcId="{BCB895DB-1374-41F3-AFE2-E24319B02589}" destId="{D1743BA8-AC97-4145-A119-F6418A2E4D03}" srcOrd="2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AD2950-5794-4DE6-833D-19B2D926D3A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GB"/>
        </a:p>
      </dgm:t>
    </dgm:pt>
    <dgm:pt modelId="{55D0B9C0-4765-4953-83B4-F06EEDD7A0BF}">
      <dgm:prSet phldrT="[Text]"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PDP is a structured process to identify goals, create actionable steps, and track progress towards academic and personal success.</a:t>
          </a:r>
        </a:p>
      </dgm:t>
    </dgm:pt>
    <dgm:pt modelId="{E3ADC412-4917-4587-855E-8259F6C902F1}" type="parTrans" cxnId="{0BA462DB-2B2E-4A4A-8549-416AFE34BC50}">
      <dgm:prSet/>
      <dgm:spPr/>
      <dgm:t>
        <a:bodyPr/>
        <a:lstStyle/>
        <a:p>
          <a:endParaRPr lang="en-GB"/>
        </a:p>
      </dgm:t>
    </dgm:pt>
    <dgm:pt modelId="{E4330FA5-617D-496B-BE56-A7E07151F73F}" type="sibTrans" cxnId="{0BA462DB-2B2E-4A4A-8549-416AFE34BC50}">
      <dgm:prSet/>
      <dgm:spPr/>
      <dgm:t>
        <a:bodyPr/>
        <a:lstStyle/>
        <a:p>
          <a:endParaRPr lang="en-GB"/>
        </a:p>
      </dgm:t>
    </dgm:pt>
    <dgm:pt modelId="{21FD2621-A252-43D4-A5DC-48BC45625C37}">
      <dgm:prSet phldrT="[Text]"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The purpose of PDP is improving self-understanding, builds resilience, and promotes a positive attitude towards learning. </a:t>
          </a:r>
        </a:p>
      </dgm:t>
    </dgm:pt>
    <dgm:pt modelId="{5A01E380-E457-4A31-A215-4D3F356CDA9C}" type="parTrans" cxnId="{0374C367-82D2-449E-81BA-A9249925A40A}">
      <dgm:prSet/>
      <dgm:spPr/>
      <dgm:t>
        <a:bodyPr/>
        <a:lstStyle/>
        <a:p>
          <a:endParaRPr lang="en-GB"/>
        </a:p>
      </dgm:t>
    </dgm:pt>
    <dgm:pt modelId="{A21FD88C-A3C3-4D6B-BF73-660EC95B9B56}" type="sibTrans" cxnId="{0374C367-82D2-449E-81BA-A9249925A40A}">
      <dgm:prSet/>
      <dgm:spPr/>
      <dgm:t>
        <a:bodyPr/>
        <a:lstStyle/>
        <a:p>
          <a:endParaRPr lang="en-GB"/>
        </a:p>
      </dgm:t>
    </dgm:pt>
    <dgm:pt modelId="{FDD0F5F8-AF9C-4264-B0D7-9502FDC14999}" type="pres">
      <dgm:prSet presAssocID="{C7AD2950-5794-4DE6-833D-19B2D926D3AC}" presName="root" presStyleCnt="0">
        <dgm:presLayoutVars>
          <dgm:dir/>
          <dgm:resizeHandles val="exact"/>
        </dgm:presLayoutVars>
      </dgm:prSet>
      <dgm:spPr/>
    </dgm:pt>
    <dgm:pt modelId="{59FEAF84-7FE0-402E-B9C8-432AFF1089AB}" type="pres">
      <dgm:prSet presAssocID="{55D0B9C0-4765-4953-83B4-F06EEDD7A0BF}" presName="compNode" presStyleCnt="0"/>
      <dgm:spPr/>
    </dgm:pt>
    <dgm:pt modelId="{A859447A-FC2C-4E25-8257-D9A3721687B0}" type="pres">
      <dgm:prSet presAssocID="{55D0B9C0-4765-4953-83B4-F06EEDD7A0B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73EFDBB3-E9A4-472E-9B3F-8E02FE633C8B}" type="pres">
      <dgm:prSet presAssocID="{55D0B9C0-4765-4953-83B4-F06EEDD7A0BF}" presName="spaceRect" presStyleCnt="0"/>
      <dgm:spPr/>
    </dgm:pt>
    <dgm:pt modelId="{F17A1027-5B29-4E58-8D38-A05A5B9DBF44}" type="pres">
      <dgm:prSet presAssocID="{55D0B9C0-4765-4953-83B4-F06EEDD7A0BF}" presName="textRect" presStyleLbl="revTx" presStyleIdx="0" presStyleCnt="2">
        <dgm:presLayoutVars>
          <dgm:chMax val="1"/>
          <dgm:chPref val="1"/>
        </dgm:presLayoutVars>
      </dgm:prSet>
      <dgm:spPr/>
    </dgm:pt>
    <dgm:pt modelId="{9F6AB2A0-89BF-4AA6-8CEC-053206ABA0A9}" type="pres">
      <dgm:prSet presAssocID="{E4330FA5-617D-496B-BE56-A7E07151F73F}" presName="sibTrans" presStyleCnt="0"/>
      <dgm:spPr/>
    </dgm:pt>
    <dgm:pt modelId="{7C7A5639-4761-4061-B7E8-66D28DE02703}" type="pres">
      <dgm:prSet presAssocID="{21FD2621-A252-43D4-A5DC-48BC45625C37}" presName="compNode" presStyleCnt="0"/>
      <dgm:spPr/>
    </dgm:pt>
    <dgm:pt modelId="{867AFB33-45C5-457F-8FCE-1C98346BA15D}" type="pres">
      <dgm:prSet presAssocID="{21FD2621-A252-43D4-A5DC-48BC45625C3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79D7B92F-23A5-4A6E-A3C8-9596830048BF}" type="pres">
      <dgm:prSet presAssocID="{21FD2621-A252-43D4-A5DC-48BC45625C37}" presName="spaceRect" presStyleCnt="0"/>
      <dgm:spPr/>
    </dgm:pt>
    <dgm:pt modelId="{A156A111-6076-43AF-B9E6-C3AB9957FBFD}" type="pres">
      <dgm:prSet presAssocID="{21FD2621-A252-43D4-A5DC-48BC45625C3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374C367-82D2-449E-81BA-A9249925A40A}" srcId="{C7AD2950-5794-4DE6-833D-19B2D926D3AC}" destId="{21FD2621-A252-43D4-A5DC-48BC45625C37}" srcOrd="1" destOrd="0" parTransId="{5A01E380-E457-4A31-A215-4D3F356CDA9C}" sibTransId="{A21FD88C-A3C3-4D6B-BF73-660EC95B9B56}"/>
    <dgm:cxn modelId="{0701374A-86CC-4759-9BD1-75F0B298571F}" type="presOf" srcId="{C7AD2950-5794-4DE6-833D-19B2D926D3AC}" destId="{FDD0F5F8-AF9C-4264-B0D7-9502FDC14999}" srcOrd="0" destOrd="0" presId="urn:microsoft.com/office/officeart/2018/2/layout/IconLabelList"/>
    <dgm:cxn modelId="{F1A6FA9D-5FB8-4F2B-98C3-C43B17D92968}" type="presOf" srcId="{55D0B9C0-4765-4953-83B4-F06EEDD7A0BF}" destId="{F17A1027-5B29-4E58-8D38-A05A5B9DBF44}" srcOrd="0" destOrd="0" presId="urn:microsoft.com/office/officeart/2018/2/layout/IconLabelList"/>
    <dgm:cxn modelId="{68866BB9-2B1C-4784-955C-1C246135F968}" type="presOf" srcId="{21FD2621-A252-43D4-A5DC-48BC45625C37}" destId="{A156A111-6076-43AF-B9E6-C3AB9957FBFD}" srcOrd="0" destOrd="0" presId="urn:microsoft.com/office/officeart/2018/2/layout/IconLabelList"/>
    <dgm:cxn modelId="{0BA462DB-2B2E-4A4A-8549-416AFE34BC50}" srcId="{C7AD2950-5794-4DE6-833D-19B2D926D3AC}" destId="{55D0B9C0-4765-4953-83B4-F06EEDD7A0BF}" srcOrd="0" destOrd="0" parTransId="{E3ADC412-4917-4587-855E-8259F6C902F1}" sibTransId="{E4330FA5-617D-496B-BE56-A7E07151F73F}"/>
    <dgm:cxn modelId="{7431D3E0-9D34-4BB1-A8D4-F18FC9B27D3F}" type="presParOf" srcId="{FDD0F5F8-AF9C-4264-B0D7-9502FDC14999}" destId="{59FEAF84-7FE0-402E-B9C8-432AFF1089AB}" srcOrd="0" destOrd="0" presId="urn:microsoft.com/office/officeart/2018/2/layout/IconLabelList"/>
    <dgm:cxn modelId="{DC60A16F-5EA4-4D4D-9ED6-98E622141350}" type="presParOf" srcId="{59FEAF84-7FE0-402E-B9C8-432AFF1089AB}" destId="{A859447A-FC2C-4E25-8257-D9A3721687B0}" srcOrd="0" destOrd="0" presId="urn:microsoft.com/office/officeart/2018/2/layout/IconLabelList"/>
    <dgm:cxn modelId="{92B76704-2412-49AA-A6FE-A1DF88ED6295}" type="presParOf" srcId="{59FEAF84-7FE0-402E-B9C8-432AFF1089AB}" destId="{73EFDBB3-E9A4-472E-9B3F-8E02FE633C8B}" srcOrd="1" destOrd="0" presId="urn:microsoft.com/office/officeart/2018/2/layout/IconLabelList"/>
    <dgm:cxn modelId="{439A4A57-C3DE-4DC7-8386-18117870F685}" type="presParOf" srcId="{59FEAF84-7FE0-402E-B9C8-432AFF1089AB}" destId="{F17A1027-5B29-4E58-8D38-A05A5B9DBF44}" srcOrd="2" destOrd="0" presId="urn:microsoft.com/office/officeart/2018/2/layout/IconLabelList"/>
    <dgm:cxn modelId="{3BBD8A56-0915-4559-ADE1-17BBCAB77D5F}" type="presParOf" srcId="{FDD0F5F8-AF9C-4264-B0D7-9502FDC14999}" destId="{9F6AB2A0-89BF-4AA6-8CEC-053206ABA0A9}" srcOrd="1" destOrd="0" presId="urn:microsoft.com/office/officeart/2018/2/layout/IconLabelList"/>
    <dgm:cxn modelId="{724F22F0-90FB-401D-A241-A401701129FD}" type="presParOf" srcId="{FDD0F5F8-AF9C-4264-B0D7-9502FDC14999}" destId="{7C7A5639-4761-4061-B7E8-66D28DE02703}" srcOrd="2" destOrd="0" presId="urn:microsoft.com/office/officeart/2018/2/layout/IconLabelList"/>
    <dgm:cxn modelId="{BD459BE1-1BAE-44F7-A827-D54FF28E0B7E}" type="presParOf" srcId="{7C7A5639-4761-4061-B7E8-66D28DE02703}" destId="{867AFB33-45C5-457F-8FCE-1C98346BA15D}" srcOrd="0" destOrd="0" presId="urn:microsoft.com/office/officeart/2018/2/layout/IconLabelList"/>
    <dgm:cxn modelId="{D1F2587C-6295-4BF1-9884-8F682AFD01E9}" type="presParOf" srcId="{7C7A5639-4761-4061-B7E8-66D28DE02703}" destId="{79D7B92F-23A5-4A6E-A3C8-9596830048BF}" srcOrd="1" destOrd="0" presId="urn:microsoft.com/office/officeart/2018/2/layout/IconLabelList"/>
    <dgm:cxn modelId="{E2C357DC-FE59-4D11-A468-DEC72FC0AB8D}" type="presParOf" srcId="{7C7A5639-4761-4061-B7E8-66D28DE02703}" destId="{A156A111-6076-43AF-B9E6-C3AB9957FBFD}" srcOrd="2" destOrd="0" presId="urn:microsoft.com/office/officeart/2018/2/layout/IconLabelList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06C4E3-73DE-47A1-85CA-AC9D7C1FB5AD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19C4CE33-027F-431B-8193-FDEF0A3080B8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 Black" panose="020B0A04020102020204" pitchFamily="34" charset="0"/>
            </a:rPr>
            <a:t>Key Academic Goals</a:t>
          </a:r>
        </a:p>
      </dgm:t>
    </dgm:pt>
    <dgm:pt modelId="{096E7A4D-59C6-41B6-9078-CED4B4481C66}" type="parTrans" cxnId="{AF64B9D1-8DA1-4BD1-811A-628467ADEE8B}">
      <dgm:prSet/>
      <dgm:spPr/>
      <dgm:t>
        <a:bodyPr/>
        <a:lstStyle/>
        <a:p>
          <a:endParaRPr lang="en-GB"/>
        </a:p>
      </dgm:t>
    </dgm:pt>
    <dgm:pt modelId="{3CB8A659-3B7E-44F0-870C-FD971C5C8DBA}" type="sibTrans" cxnId="{AF64B9D1-8DA1-4BD1-811A-628467ADEE8B}">
      <dgm:prSet/>
      <dgm:spPr/>
      <dgm:t>
        <a:bodyPr/>
        <a:lstStyle/>
        <a:p>
          <a:endParaRPr lang="en-GB"/>
        </a:p>
      </dgm:t>
    </dgm:pt>
    <dgm:pt modelId="{5E2DAEF5-C336-4D70-AEE3-82EC4DCC1C5C}">
      <dgm:prSet phldrT="[Text]"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1- Improve academic writing skills.</a:t>
          </a:r>
        </a:p>
      </dgm:t>
    </dgm:pt>
    <dgm:pt modelId="{21419667-778D-4A7F-9442-A3E2115F3E17}" type="parTrans" cxnId="{1D745301-19E3-4F96-8549-957E46832CAB}">
      <dgm:prSet/>
      <dgm:spPr/>
      <dgm:t>
        <a:bodyPr/>
        <a:lstStyle/>
        <a:p>
          <a:endParaRPr lang="en-GB"/>
        </a:p>
      </dgm:t>
    </dgm:pt>
    <dgm:pt modelId="{33563270-EC99-467B-BDD3-E49C0AD44C12}" type="sibTrans" cxnId="{1D745301-19E3-4F96-8549-957E46832CAB}">
      <dgm:prSet/>
      <dgm:spPr/>
      <dgm:t>
        <a:bodyPr/>
        <a:lstStyle/>
        <a:p>
          <a:endParaRPr lang="en-GB"/>
        </a:p>
      </dgm:t>
    </dgm:pt>
    <dgm:pt modelId="{E9CFF20A-06D4-4113-B926-BBD051C1E998}">
      <dgm:prSet phldrT="[Text]"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2 - Develop effective time management strategies </a:t>
          </a:r>
        </a:p>
      </dgm:t>
    </dgm:pt>
    <dgm:pt modelId="{C37A5C27-0355-4C7C-824D-078AA1193BBB}" type="parTrans" cxnId="{7A418166-1C71-4913-9D07-5D5912E07289}">
      <dgm:prSet/>
      <dgm:spPr/>
      <dgm:t>
        <a:bodyPr/>
        <a:lstStyle/>
        <a:p>
          <a:endParaRPr lang="en-GB"/>
        </a:p>
      </dgm:t>
    </dgm:pt>
    <dgm:pt modelId="{692B8909-FAAB-427B-AC7D-443E43D10692}" type="sibTrans" cxnId="{7A418166-1C71-4913-9D07-5D5912E07289}">
      <dgm:prSet/>
      <dgm:spPr/>
      <dgm:t>
        <a:bodyPr/>
        <a:lstStyle/>
        <a:p>
          <a:endParaRPr lang="en-GB"/>
        </a:p>
      </dgm:t>
    </dgm:pt>
    <dgm:pt modelId="{DA8CFC94-7171-474B-ADC1-948981D10BD4}">
      <dgm:prSet phldrT="[Text]"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3 – Build presentation Skills</a:t>
          </a:r>
        </a:p>
        <a:p>
          <a:pPr algn="l"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4 – Develop core psychological literacy </a:t>
          </a:r>
        </a:p>
        <a:p>
          <a:pPr algn="l"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5 – Enhance technology Skills </a:t>
          </a:r>
        </a:p>
      </dgm:t>
    </dgm:pt>
    <dgm:pt modelId="{4A024605-1FB6-46DB-8A42-0C422E416CD1}" type="parTrans" cxnId="{2D03E6A3-80BA-422A-BF88-B676683DBFB7}">
      <dgm:prSet/>
      <dgm:spPr/>
      <dgm:t>
        <a:bodyPr/>
        <a:lstStyle/>
        <a:p>
          <a:endParaRPr lang="en-GB"/>
        </a:p>
      </dgm:t>
    </dgm:pt>
    <dgm:pt modelId="{F4056B35-3E34-495B-ABFC-0DB21CB98924}" type="sibTrans" cxnId="{2D03E6A3-80BA-422A-BF88-B676683DBFB7}">
      <dgm:prSet/>
      <dgm:spPr/>
      <dgm:t>
        <a:bodyPr/>
        <a:lstStyle/>
        <a:p>
          <a:endParaRPr lang="en-GB"/>
        </a:p>
      </dgm:t>
    </dgm:pt>
    <dgm:pt modelId="{AB19E0C2-593D-43EC-B161-09BD56ED9196}">
      <dgm:prSet phldrT="[Text]"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1800" dirty="0">
              <a:latin typeface="Arial Black" panose="020B0A04020102020204" pitchFamily="34" charset="0"/>
              <a:cs typeface="Arial" panose="020B0604020202020204" pitchFamily="34" charset="0"/>
            </a:rPr>
            <a:t>Long – Term Goal</a:t>
          </a:r>
        </a:p>
      </dgm:t>
    </dgm:pt>
    <dgm:pt modelId="{F9905748-D955-42BB-97B1-3A64FD70F935}" type="parTrans" cxnId="{F5AEDE4B-C451-4E85-92A2-C3DF768F69B4}">
      <dgm:prSet/>
      <dgm:spPr/>
      <dgm:t>
        <a:bodyPr/>
        <a:lstStyle/>
        <a:p>
          <a:endParaRPr lang="en-GB"/>
        </a:p>
      </dgm:t>
    </dgm:pt>
    <dgm:pt modelId="{F90544DB-0078-4686-97E0-B9805D850E28}" type="sibTrans" cxnId="{F5AEDE4B-C451-4E85-92A2-C3DF768F69B4}">
      <dgm:prSet/>
      <dgm:spPr/>
      <dgm:t>
        <a:bodyPr/>
        <a:lstStyle/>
        <a:p>
          <a:endParaRPr lang="en-GB"/>
        </a:p>
      </dgm:t>
    </dgm:pt>
    <dgm:pt modelId="{510ABA69-93B6-4E8E-9896-A5758E562CA2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400" kern="1200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Become an independent, strong learner equipped for future challenges</a:t>
          </a:r>
          <a:endParaRPr lang="en-GB" sz="1400" kern="1200" dirty="0"/>
        </a:p>
      </dgm:t>
    </dgm:pt>
    <dgm:pt modelId="{B8496CB3-66F1-41C4-9FA4-715B728EA5A7}" type="parTrans" cxnId="{04FDB3F9-5D09-41CB-B3CA-0A22BB49AA52}">
      <dgm:prSet/>
      <dgm:spPr/>
      <dgm:t>
        <a:bodyPr/>
        <a:lstStyle/>
        <a:p>
          <a:endParaRPr lang="en-GB"/>
        </a:p>
      </dgm:t>
    </dgm:pt>
    <dgm:pt modelId="{5B5C0ED4-B9B3-4EB5-A9C5-94ABF49C3B11}" type="sibTrans" cxnId="{04FDB3F9-5D09-41CB-B3CA-0A22BB49AA52}">
      <dgm:prSet/>
      <dgm:spPr/>
      <dgm:t>
        <a:bodyPr/>
        <a:lstStyle/>
        <a:p>
          <a:endParaRPr lang="en-GB"/>
        </a:p>
      </dgm:t>
    </dgm:pt>
    <dgm:pt modelId="{BA7D548C-A0D2-4050-B306-9ACB38D0C029}" type="pres">
      <dgm:prSet presAssocID="{1F06C4E3-73DE-47A1-85CA-AC9D7C1FB5AD}" presName="root" presStyleCnt="0">
        <dgm:presLayoutVars>
          <dgm:dir/>
          <dgm:resizeHandles val="exact"/>
        </dgm:presLayoutVars>
      </dgm:prSet>
      <dgm:spPr/>
    </dgm:pt>
    <dgm:pt modelId="{7DCD2520-2B49-47E5-97A0-49543E7267DE}" type="pres">
      <dgm:prSet presAssocID="{19C4CE33-027F-431B-8193-FDEF0A3080B8}" presName="compNode" presStyleCnt="0"/>
      <dgm:spPr/>
    </dgm:pt>
    <dgm:pt modelId="{FA2FCC5B-3D67-42C1-AA34-9DAAA81F5BFD}" type="pres">
      <dgm:prSet presAssocID="{19C4CE33-027F-431B-8193-FDEF0A3080B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14783FD-7DEB-474C-893B-D78069925CDB}" type="pres">
      <dgm:prSet presAssocID="{19C4CE33-027F-431B-8193-FDEF0A3080B8}" presName="iconSpace" presStyleCnt="0"/>
      <dgm:spPr/>
    </dgm:pt>
    <dgm:pt modelId="{062564DD-F7CB-42D5-8784-B48DF41EA9F3}" type="pres">
      <dgm:prSet presAssocID="{19C4CE33-027F-431B-8193-FDEF0A3080B8}" presName="parTx" presStyleLbl="revTx" presStyleIdx="0" presStyleCnt="4">
        <dgm:presLayoutVars>
          <dgm:chMax val="0"/>
          <dgm:chPref val="0"/>
        </dgm:presLayoutVars>
      </dgm:prSet>
      <dgm:spPr/>
    </dgm:pt>
    <dgm:pt modelId="{33A9E452-0A02-4D90-89EE-3188103A3028}" type="pres">
      <dgm:prSet presAssocID="{19C4CE33-027F-431B-8193-FDEF0A3080B8}" presName="txSpace" presStyleCnt="0"/>
      <dgm:spPr/>
    </dgm:pt>
    <dgm:pt modelId="{C6C33352-5554-4E2E-BF35-17B1D515CFE8}" type="pres">
      <dgm:prSet presAssocID="{19C4CE33-027F-431B-8193-FDEF0A3080B8}" presName="desTx" presStyleLbl="revTx" presStyleIdx="1" presStyleCnt="4">
        <dgm:presLayoutVars/>
      </dgm:prSet>
      <dgm:spPr/>
    </dgm:pt>
    <dgm:pt modelId="{69118A55-C5AD-49BC-83BB-8E176AF43D8F}" type="pres">
      <dgm:prSet presAssocID="{3CB8A659-3B7E-44F0-870C-FD971C5C8DBA}" presName="sibTrans" presStyleCnt="0"/>
      <dgm:spPr/>
    </dgm:pt>
    <dgm:pt modelId="{43A420D4-4AFA-48B8-ADB9-1BF5ADAFA4A3}" type="pres">
      <dgm:prSet presAssocID="{AB19E0C2-593D-43EC-B161-09BD56ED9196}" presName="compNode" presStyleCnt="0"/>
      <dgm:spPr/>
    </dgm:pt>
    <dgm:pt modelId="{E418A5CB-3D9E-4BC3-B5BC-6E5C296B33C8}" type="pres">
      <dgm:prSet presAssocID="{AB19E0C2-593D-43EC-B161-09BD56ED919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0D4936B-0F26-429E-A985-CEE325EE5187}" type="pres">
      <dgm:prSet presAssocID="{AB19E0C2-593D-43EC-B161-09BD56ED9196}" presName="iconSpace" presStyleCnt="0"/>
      <dgm:spPr/>
    </dgm:pt>
    <dgm:pt modelId="{C19B15FE-2BC0-4E22-ACD8-DE95DAD11F77}" type="pres">
      <dgm:prSet presAssocID="{AB19E0C2-593D-43EC-B161-09BD56ED9196}" presName="parTx" presStyleLbl="revTx" presStyleIdx="2" presStyleCnt="4" custLinFactNeighborX="-5584" custLinFactNeighborY="-8505">
        <dgm:presLayoutVars>
          <dgm:chMax val="0"/>
          <dgm:chPref val="0"/>
        </dgm:presLayoutVars>
      </dgm:prSet>
      <dgm:spPr/>
    </dgm:pt>
    <dgm:pt modelId="{158E6A6B-26C7-4671-8860-194C536EB29A}" type="pres">
      <dgm:prSet presAssocID="{AB19E0C2-593D-43EC-B161-09BD56ED9196}" presName="txSpace" presStyleCnt="0"/>
      <dgm:spPr/>
    </dgm:pt>
    <dgm:pt modelId="{360BAF39-7AC9-416D-888F-0167EDA652B4}" type="pres">
      <dgm:prSet presAssocID="{AB19E0C2-593D-43EC-B161-09BD56ED9196}" presName="desTx" presStyleLbl="revTx" presStyleIdx="3" presStyleCnt="4">
        <dgm:presLayoutVars/>
      </dgm:prSet>
      <dgm:spPr/>
    </dgm:pt>
  </dgm:ptLst>
  <dgm:cxnLst>
    <dgm:cxn modelId="{1D745301-19E3-4F96-8549-957E46832CAB}" srcId="{19C4CE33-027F-431B-8193-FDEF0A3080B8}" destId="{5E2DAEF5-C336-4D70-AEE3-82EC4DCC1C5C}" srcOrd="0" destOrd="0" parTransId="{21419667-778D-4A7F-9442-A3E2115F3E17}" sibTransId="{33563270-EC99-467B-BDD3-E49C0AD44C12}"/>
    <dgm:cxn modelId="{A91FE226-5C1E-47EB-92E5-848D55D89067}" type="presOf" srcId="{1F06C4E3-73DE-47A1-85CA-AC9D7C1FB5AD}" destId="{BA7D548C-A0D2-4050-B306-9ACB38D0C029}" srcOrd="0" destOrd="0" presId="urn:microsoft.com/office/officeart/2018/5/layout/CenteredIconLabelDescriptionList"/>
    <dgm:cxn modelId="{7A418166-1C71-4913-9D07-5D5912E07289}" srcId="{19C4CE33-027F-431B-8193-FDEF0A3080B8}" destId="{E9CFF20A-06D4-4113-B926-BBD051C1E998}" srcOrd="1" destOrd="0" parTransId="{C37A5C27-0355-4C7C-824D-078AA1193BBB}" sibTransId="{692B8909-FAAB-427B-AC7D-443E43D10692}"/>
    <dgm:cxn modelId="{B741F466-0F69-4D6E-AA1D-E0B9EB55B637}" type="presOf" srcId="{DA8CFC94-7171-474B-ADC1-948981D10BD4}" destId="{C6C33352-5554-4E2E-BF35-17B1D515CFE8}" srcOrd="0" destOrd="2" presId="urn:microsoft.com/office/officeart/2018/5/layout/CenteredIconLabelDescriptionList"/>
    <dgm:cxn modelId="{F5AEDE4B-C451-4E85-92A2-C3DF768F69B4}" srcId="{1F06C4E3-73DE-47A1-85CA-AC9D7C1FB5AD}" destId="{AB19E0C2-593D-43EC-B161-09BD56ED9196}" srcOrd="1" destOrd="0" parTransId="{F9905748-D955-42BB-97B1-3A64FD70F935}" sibTransId="{F90544DB-0078-4686-97E0-B9805D850E28}"/>
    <dgm:cxn modelId="{69E33558-2A95-45F2-AF78-CD365C694DD4}" type="presOf" srcId="{AB19E0C2-593D-43EC-B161-09BD56ED9196}" destId="{C19B15FE-2BC0-4E22-ACD8-DE95DAD11F77}" srcOrd="0" destOrd="0" presId="urn:microsoft.com/office/officeart/2018/5/layout/CenteredIconLabelDescriptionList"/>
    <dgm:cxn modelId="{FD228989-8655-4CBC-9474-99EAC321246B}" type="presOf" srcId="{E9CFF20A-06D4-4113-B926-BBD051C1E998}" destId="{C6C33352-5554-4E2E-BF35-17B1D515CFE8}" srcOrd="0" destOrd="1" presId="urn:microsoft.com/office/officeart/2018/5/layout/CenteredIconLabelDescriptionList"/>
    <dgm:cxn modelId="{8A6ABF94-629E-46DF-9F9C-CCA69779B0F9}" type="presOf" srcId="{5E2DAEF5-C336-4D70-AEE3-82EC4DCC1C5C}" destId="{C6C33352-5554-4E2E-BF35-17B1D515CFE8}" srcOrd="0" destOrd="0" presId="urn:microsoft.com/office/officeart/2018/5/layout/CenteredIconLabelDescriptionList"/>
    <dgm:cxn modelId="{2D03E6A3-80BA-422A-BF88-B676683DBFB7}" srcId="{19C4CE33-027F-431B-8193-FDEF0A3080B8}" destId="{DA8CFC94-7171-474B-ADC1-948981D10BD4}" srcOrd="2" destOrd="0" parTransId="{4A024605-1FB6-46DB-8A42-0C422E416CD1}" sibTransId="{F4056B35-3E34-495B-ABFC-0DB21CB98924}"/>
    <dgm:cxn modelId="{17B611CD-54BD-432F-92D9-6567ACC4A012}" type="presOf" srcId="{19C4CE33-027F-431B-8193-FDEF0A3080B8}" destId="{062564DD-F7CB-42D5-8784-B48DF41EA9F3}" srcOrd="0" destOrd="0" presId="urn:microsoft.com/office/officeart/2018/5/layout/CenteredIconLabelDescriptionList"/>
    <dgm:cxn modelId="{AF64B9D1-8DA1-4BD1-811A-628467ADEE8B}" srcId="{1F06C4E3-73DE-47A1-85CA-AC9D7C1FB5AD}" destId="{19C4CE33-027F-431B-8193-FDEF0A3080B8}" srcOrd="0" destOrd="0" parTransId="{096E7A4D-59C6-41B6-9078-CED4B4481C66}" sibTransId="{3CB8A659-3B7E-44F0-870C-FD971C5C8DBA}"/>
    <dgm:cxn modelId="{04FDB3F9-5D09-41CB-B3CA-0A22BB49AA52}" srcId="{AB19E0C2-593D-43EC-B161-09BD56ED9196}" destId="{510ABA69-93B6-4E8E-9896-A5758E562CA2}" srcOrd="0" destOrd="0" parTransId="{B8496CB3-66F1-41C4-9FA4-715B728EA5A7}" sibTransId="{5B5C0ED4-B9B3-4EB5-A9C5-94ABF49C3B11}"/>
    <dgm:cxn modelId="{600907FF-0C44-441D-9881-E2C5DE7E9A41}" type="presOf" srcId="{510ABA69-93B6-4E8E-9896-A5758E562CA2}" destId="{360BAF39-7AC9-416D-888F-0167EDA652B4}" srcOrd="0" destOrd="0" presId="urn:microsoft.com/office/officeart/2018/5/layout/CenteredIconLabelDescriptionList"/>
    <dgm:cxn modelId="{D61C8A9F-F1A3-4BE7-A284-FC9F56594AAB}" type="presParOf" srcId="{BA7D548C-A0D2-4050-B306-9ACB38D0C029}" destId="{7DCD2520-2B49-47E5-97A0-49543E7267DE}" srcOrd="0" destOrd="0" presId="urn:microsoft.com/office/officeart/2018/5/layout/CenteredIconLabelDescriptionList"/>
    <dgm:cxn modelId="{445D28C6-2408-4AD8-8BD1-7EBFEA8A7FBD}" type="presParOf" srcId="{7DCD2520-2B49-47E5-97A0-49543E7267DE}" destId="{FA2FCC5B-3D67-42C1-AA34-9DAAA81F5BFD}" srcOrd="0" destOrd="0" presId="urn:microsoft.com/office/officeart/2018/5/layout/CenteredIconLabelDescriptionList"/>
    <dgm:cxn modelId="{C83F4789-F9B9-41B4-9D5B-3381A626998D}" type="presParOf" srcId="{7DCD2520-2B49-47E5-97A0-49543E7267DE}" destId="{A14783FD-7DEB-474C-893B-D78069925CDB}" srcOrd="1" destOrd="0" presId="urn:microsoft.com/office/officeart/2018/5/layout/CenteredIconLabelDescriptionList"/>
    <dgm:cxn modelId="{DEF1E339-0E83-4828-892B-237E9481B294}" type="presParOf" srcId="{7DCD2520-2B49-47E5-97A0-49543E7267DE}" destId="{062564DD-F7CB-42D5-8784-B48DF41EA9F3}" srcOrd="2" destOrd="0" presId="urn:microsoft.com/office/officeart/2018/5/layout/CenteredIconLabelDescriptionList"/>
    <dgm:cxn modelId="{076CD2CC-736A-473E-A9A0-0B7A64A92686}" type="presParOf" srcId="{7DCD2520-2B49-47E5-97A0-49543E7267DE}" destId="{33A9E452-0A02-4D90-89EE-3188103A3028}" srcOrd="3" destOrd="0" presId="urn:microsoft.com/office/officeart/2018/5/layout/CenteredIconLabelDescriptionList"/>
    <dgm:cxn modelId="{47D17E4E-C6FE-4D23-91A0-708FC6E59338}" type="presParOf" srcId="{7DCD2520-2B49-47E5-97A0-49543E7267DE}" destId="{C6C33352-5554-4E2E-BF35-17B1D515CFE8}" srcOrd="4" destOrd="0" presId="urn:microsoft.com/office/officeart/2018/5/layout/CenteredIconLabelDescriptionList"/>
    <dgm:cxn modelId="{FCCEE3F2-6D4D-462F-8B35-D6DFE5055127}" type="presParOf" srcId="{BA7D548C-A0D2-4050-B306-9ACB38D0C029}" destId="{69118A55-C5AD-49BC-83BB-8E176AF43D8F}" srcOrd="1" destOrd="0" presId="urn:microsoft.com/office/officeart/2018/5/layout/CenteredIconLabelDescriptionList"/>
    <dgm:cxn modelId="{41FE00F2-BA98-441D-A702-7BB4809713CB}" type="presParOf" srcId="{BA7D548C-A0D2-4050-B306-9ACB38D0C029}" destId="{43A420D4-4AFA-48B8-ADB9-1BF5ADAFA4A3}" srcOrd="2" destOrd="0" presId="urn:microsoft.com/office/officeart/2018/5/layout/CenteredIconLabelDescriptionList"/>
    <dgm:cxn modelId="{B8DF152D-09A1-46AA-B5F6-40E33C69B6D6}" type="presParOf" srcId="{43A420D4-4AFA-48B8-ADB9-1BF5ADAFA4A3}" destId="{E418A5CB-3D9E-4BC3-B5BC-6E5C296B33C8}" srcOrd="0" destOrd="0" presId="urn:microsoft.com/office/officeart/2018/5/layout/CenteredIconLabelDescriptionList"/>
    <dgm:cxn modelId="{47B92634-40C0-4643-AC3D-B6BDEE85D37E}" type="presParOf" srcId="{43A420D4-4AFA-48B8-ADB9-1BF5ADAFA4A3}" destId="{D0D4936B-0F26-429E-A985-CEE325EE5187}" srcOrd="1" destOrd="0" presId="urn:microsoft.com/office/officeart/2018/5/layout/CenteredIconLabelDescriptionList"/>
    <dgm:cxn modelId="{166E0072-4C2B-4570-8D33-A7B1F2EC0C57}" type="presParOf" srcId="{43A420D4-4AFA-48B8-ADB9-1BF5ADAFA4A3}" destId="{C19B15FE-2BC0-4E22-ACD8-DE95DAD11F77}" srcOrd="2" destOrd="0" presId="urn:microsoft.com/office/officeart/2018/5/layout/CenteredIconLabelDescriptionList"/>
    <dgm:cxn modelId="{CB98C9AA-2550-4BA3-B1C2-87DCD0451861}" type="presParOf" srcId="{43A420D4-4AFA-48B8-ADB9-1BF5ADAFA4A3}" destId="{158E6A6B-26C7-4671-8860-194C536EB29A}" srcOrd="3" destOrd="0" presId="urn:microsoft.com/office/officeart/2018/5/layout/CenteredIconLabelDescriptionList"/>
    <dgm:cxn modelId="{43564D0D-E022-4BD0-97C6-BFE7BC436100}" type="presParOf" srcId="{43A420D4-4AFA-48B8-ADB9-1BF5ADAFA4A3}" destId="{360BAF39-7AC9-416D-888F-0167EDA652B4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315BB2-53DE-421E-872F-987C89A9A286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CE3D58E-7375-4390-A6AC-06A6C1266DF4}">
      <dgm:prSet phldrT="[Text]"/>
      <dgm:spPr/>
      <dgm:t>
        <a:bodyPr/>
        <a:lstStyle/>
        <a:p>
          <a:r>
            <a:rPr lang="en-GB" dirty="0"/>
            <a:t>S</a:t>
          </a:r>
        </a:p>
      </dgm:t>
    </dgm:pt>
    <dgm:pt modelId="{38E6BD61-5538-4DD2-8A23-54436B1E6678}" type="parTrans" cxnId="{E7D2B512-040A-43D3-8633-8F986698C32D}">
      <dgm:prSet/>
      <dgm:spPr/>
      <dgm:t>
        <a:bodyPr/>
        <a:lstStyle/>
        <a:p>
          <a:endParaRPr lang="en-GB"/>
        </a:p>
      </dgm:t>
    </dgm:pt>
    <dgm:pt modelId="{9F5FF0E2-5277-4535-84DB-3F1CDCF7032B}" type="sibTrans" cxnId="{E7D2B512-040A-43D3-8633-8F986698C32D}">
      <dgm:prSet/>
      <dgm:spPr/>
      <dgm:t>
        <a:bodyPr/>
        <a:lstStyle/>
        <a:p>
          <a:endParaRPr lang="en-GB"/>
        </a:p>
      </dgm:t>
    </dgm:pt>
    <dgm:pt modelId="{49D2C76D-A326-40D8-A3D7-3F6203D4D4CD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Specific: Complete a time management course by the end of this term</a:t>
          </a:r>
        </a:p>
      </dgm:t>
    </dgm:pt>
    <dgm:pt modelId="{9199C0DC-C6FD-42D8-8EFF-4FC40586DE43}" type="parTrans" cxnId="{BC3F6014-53E9-44FE-B951-292B254EB36C}">
      <dgm:prSet/>
      <dgm:spPr/>
      <dgm:t>
        <a:bodyPr/>
        <a:lstStyle/>
        <a:p>
          <a:endParaRPr lang="en-GB"/>
        </a:p>
      </dgm:t>
    </dgm:pt>
    <dgm:pt modelId="{3EFF09A3-B0D7-481B-BE53-377307DB9152}" type="sibTrans" cxnId="{BC3F6014-53E9-44FE-B951-292B254EB36C}">
      <dgm:prSet/>
      <dgm:spPr/>
      <dgm:t>
        <a:bodyPr/>
        <a:lstStyle/>
        <a:p>
          <a:endParaRPr lang="en-GB"/>
        </a:p>
      </dgm:t>
    </dgm:pt>
    <dgm:pt modelId="{3FA9AB04-5EC8-4903-9C87-D2C86EE8B588}">
      <dgm:prSet phldrT="[Text]"/>
      <dgm:spPr/>
      <dgm:t>
        <a:bodyPr/>
        <a:lstStyle/>
        <a:p>
          <a:r>
            <a:rPr lang="en-GB" dirty="0"/>
            <a:t>M</a:t>
          </a:r>
        </a:p>
      </dgm:t>
    </dgm:pt>
    <dgm:pt modelId="{5C2C3C34-856B-4209-B525-FB3D464F9361}" type="parTrans" cxnId="{3088F023-F20C-4DBB-B898-46D9FC537117}">
      <dgm:prSet/>
      <dgm:spPr/>
      <dgm:t>
        <a:bodyPr/>
        <a:lstStyle/>
        <a:p>
          <a:endParaRPr lang="en-GB"/>
        </a:p>
      </dgm:t>
    </dgm:pt>
    <dgm:pt modelId="{41A2C352-4766-4DDE-857F-C55D6A6139DE}" type="sibTrans" cxnId="{3088F023-F20C-4DBB-B898-46D9FC537117}">
      <dgm:prSet/>
      <dgm:spPr/>
      <dgm:t>
        <a:bodyPr/>
        <a:lstStyle/>
        <a:p>
          <a:endParaRPr lang="en-GB"/>
        </a:p>
      </dgm:t>
    </dgm:pt>
    <dgm:pt modelId="{72628A2A-D946-427B-8C9A-A92716304456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Measurable: Write five essays with improved academic structure and referencing.</a:t>
          </a:r>
        </a:p>
      </dgm:t>
    </dgm:pt>
    <dgm:pt modelId="{BF776E2D-9DE2-4307-91B2-C5CD0604F905}" type="parTrans" cxnId="{DD8EC79B-25F7-4E9A-A982-1F7BFAAC468B}">
      <dgm:prSet/>
      <dgm:spPr/>
      <dgm:t>
        <a:bodyPr/>
        <a:lstStyle/>
        <a:p>
          <a:endParaRPr lang="en-GB"/>
        </a:p>
      </dgm:t>
    </dgm:pt>
    <dgm:pt modelId="{62E0C916-B4D0-43D1-B68E-76FCC3F5B2DC}" type="sibTrans" cxnId="{DD8EC79B-25F7-4E9A-A982-1F7BFAAC468B}">
      <dgm:prSet/>
      <dgm:spPr/>
      <dgm:t>
        <a:bodyPr/>
        <a:lstStyle/>
        <a:p>
          <a:endParaRPr lang="en-GB"/>
        </a:p>
      </dgm:t>
    </dgm:pt>
    <dgm:pt modelId="{47469D4D-FAD0-4CB4-9E3A-F8811D5B7EB5}">
      <dgm:prSet phldrT="[Text]"/>
      <dgm:spPr/>
      <dgm:t>
        <a:bodyPr/>
        <a:lstStyle/>
        <a:p>
          <a:r>
            <a:rPr lang="en-GB" dirty="0"/>
            <a:t>A</a:t>
          </a:r>
        </a:p>
      </dgm:t>
    </dgm:pt>
    <dgm:pt modelId="{E4CA6F70-9ED9-445D-B508-F9E772EBFFE3}" type="parTrans" cxnId="{8FFBAA69-6132-439E-893B-3D850B8BFE9A}">
      <dgm:prSet/>
      <dgm:spPr/>
      <dgm:t>
        <a:bodyPr/>
        <a:lstStyle/>
        <a:p>
          <a:endParaRPr lang="en-GB"/>
        </a:p>
      </dgm:t>
    </dgm:pt>
    <dgm:pt modelId="{950EEACF-218F-451D-B317-5CA5019E835E}" type="sibTrans" cxnId="{8FFBAA69-6132-439E-893B-3D850B8BFE9A}">
      <dgm:prSet/>
      <dgm:spPr/>
      <dgm:t>
        <a:bodyPr/>
        <a:lstStyle/>
        <a:p>
          <a:endParaRPr lang="en-GB"/>
        </a:p>
      </dgm:t>
    </dgm:pt>
    <dgm:pt modelId="{5BDC029E-9866-4989-9205-D098532FA1CF}">
      <dgm:prSet phldrT="[Text]" custT="1"/>
      <dgm:spPr/>
      <dgm:t>
        <a:bodyPr/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Achievable: Dedicate two hours daily to focused study sessions </a:t>
          </a:r>
        </a:p>
      </dgm:t>
    </dgm:pt>
    <dgm:pt modelId="{259D31EF-450D-40A8-8DBA-810507912662}" type="parTrans" cxnId="{F8D76C9E-20B4-45BB-B678-EC8F80897C66}">
      <dgm:prSet/>
      <dgm:spPr/>
      <dgm:t>
        <a:bodyPr/>
        <a:lstStyle/>
        <a:p>
          <a:endParaRPr lang="en-GB"/>
        </a:p>
      </dgm:t>
    </dgm:pt>
    <dgm:pt modelId="{81703BF3-540B-4747-BBC4-9B3648AC0668}" type="sibTrans" cxnId="{F8D76C9E-20B4-45BB-B678-EC8F80897C66}">
      <dgm:prSet/>
      <dgm:spPr/>
      <dgm:t>
        <a:bodyPr/>
        <a:lstStyle/>
        <a:p>
          <a:endParaRPr lang="en-GB"/>
        </a:p>
      </dgm:t>
    </dgm:pt>
    <dgm:pt modelId="{9FF4210B-5743-4462-9C72-EEC6875E3EAB}">
      <dgm:prSet phldrT="[Text]"/>
      <dgm:spPr/>
      <dgm:t>
        <a:bodyPr/>
        <a:lstStyle/>
        <a:p>
          <a:r>
            <a:rPr lang="en-GB" dirty="0"/>
            <a:t>R</a:t>
          </a:r>
        </a:p>
      </dgm:t>
    </dgm:pt>
    <dgm:pt modelId="{06237B66-B15F-4356-825F-9C46981BB956}" type="parTrans" cxnId="{40BE242C-F53B-454F-ADB2-DAD129542E50}">
      <dgm:prSet/>
      <dgm:spPr/>
      <dgm:t>
        <a:bodyPr/>
        <a:lstStyle/>
        <a:p>
          <a:endParaRPr lang="en-GB"/>
        </a:p>
      </dgm:t>
    </dgm:pt>
    <dgm:pt modelId="{C8C10A28-68A2-4DC7-A954-95A69D6AEAE2}" type="sibTrans" cxnId="{40BE242C-F53B-454F-ADB2-DAD129542E50}">
      <dgm:prSet/>
      <dgm:spPr/>
      <dgm:t>
        <a:bodyPr/>
        <a:lstStyle/>
        <a:p>
          <a:endParaRPr lang="en-GB"/>
        </a:p>
      </dgm:t>
    </dgm:pt>
    <dgm:pt modelId="{CD4BC4AC-9F8B-47DD-AE22-3BDA7BEB6F4C}">
      <dgm:prSet custT="1"/>
      <dgm:spPr/>
      <dgm:t>
        <a:bodyPr/>
        <a:lstStyle/>
        <a:p>
          <a:pPr algn="l"/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718750-CE98-40DA-AA85-482D2B2AE790}" type="parTrans" cxnId="{57A142C9-98BF-44C3-8BA6-5D34CB064A14}">
      <dgm:prSet/>
      <dgm:spPr/>
      <dgm:t>
        <a:bodyPr/>
        <a:lstStyle/>
        <a:p>
          <a:endParaRPr lang="en-GB"/>
        </a:p>
      </dgm:t>
    </dgm:pt>
    <dgm:pt modelId="{BB8152F5-164B-4591-861D-90ACA0D1D299}" type="sibTrans" cxnId="{57A142C9-98BF-44C3-8BA6-5D34CB064A14}">
      <dgm:prSet/>
      <dgm:spPr/>
      <dgm:t>
        <a:bodyPr/>
        <a:lstStyle/>
        <a:p>
          <a:endParaRPr lang="en-GB"/>
        </a:p>
      </dgm:t>
    </dgm:pt>
    <dgm:pt modelId="{F6728C3E-4179-41C6-BB57-57D2592B0669}">
      <dgm:prSet phldrT="[Text]" custT="1"/>
      <dgm:spPr/>
      <dgm:t>
        <a:bodyPr/>
        <a:lstStyle/>
        <a:p>
          <a:pPr algn="l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Timely: Achieve these targets by the end of the semester </a:t>
          </a:r>
        </a:p>
      </dgm:t>
    </dgm:pt>
    <dgm:pt modelId="{FF6D5F6A-1516-46FA-AF17-E0DECA83DE4E}" type="parTrans" cxnId="{7AC35022-02AB-440B-BDBD-D3278FF50A36}">
      <dgm:prSet/>
      <dgm:spPr/>
      <dgm:t>
        <a:bodyPr/>
        <a:lstStyle/>
        <a:p>
          <a:endParaRPr lang="en-GB"/>
        </a:p>
      </dgm:t>
    </dgm:pt>
    <dgm:pt modelId="{DEA82E0F-E6EE-4C8F-802E-A037890FA062}" type="sibTrans" cxnId="{7AC35022-02AB-440B-BDBD-D3278FF50A36}">
      <dgm:prSet/>
      <dgm:spPr/>
      <dgm:t>
        <a:bodyPr/>
        <a:lstStyle/>
        <a:p>
          <a:endParaRPr lang="en-GB"/>
        </a:p>
      </dgm:t>
    </dgm:pt>
    <dgm:pt modelId="{1DC97836-8D82-44EB-8921-561157E82AED}">
      <dgm:prSet/>
      <dgm:spPr/>
      <dgm:t>
        <a:bodyPr/>
        <a:lstStyle/>
        <a:p>
          <a:pPr algn="l"/>
          <a:endParaRPr lang="en-GB" sz="1000" dirty="0"/>
        </a:p>
      </dgm:t>
    </dgm:pt>
    <dgm:pt modelId="{39F8A7D8-7595-4785-AA48-FCFECB7D3F46}" type="parTrans" cxnId="{A9AC59DF-CF00-4D57-A730-87D51CC6EEF5}">
      <dgm:prSet/>
      <dgm:spPr/>
      <dgm:t>
        <a:bodyPr/>
        <a:lstStyle/>
        <a:p>
          <a:endParaRPr lang="en-GB"/>
        </a:p>
      </dgm:t>
    </dgm:pt>
    <dgm:pt modelId="{29494006-F05B-4AFE-92E2-D8769F73C623}" type="sibTrans" cxnId="{A9AC59DF-CF00-4D57-A730-87D51CC6EEF5}">
      <dgm:prSet/>
      <dgm:spPr/>
      <dgm:t>
        <a:bodyPr/>
        <a:lstStyle/>
        <a:p>
          <a:endParaRPr lang="en-GB"/>
        </a:p>
      </dgm:t>
    </dgm:pt>
    <dgm:pt modelId="{D5635273-D63A-44DC-A249-C5961DFDE001}">
      <dgm:prSet phldrT="[Text]" custT="1"/>
      <dgm:spPr/>
      <dgm:t>
        <a:bodyPr/>
        <a:lstStyle/>
        <a:p>
          <a:r>
            <a:rPr lang="en-GB" sz="1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Relevant: Link writing improvement to achieving higher grades </a:t>
          </a:r>
        </a:p>
      </dgm:t>
    </dgm:pt>
    <dgm:pt modelId="{D768CDB7-17D8-428D-954B-4FB62F1122DE}" type="parTrans" cxnId="{68FEAEC7-5BD6-499F-90A8-DADFCB8B453B}">
      <dgm:prSet/>
      <dgm:spPr/>
      <dgm:t>
        <a:bodyPr/>
        <a:lstStyle/>
        <a:p>
          <a:endParaRPr lang="en-GB"/>
        </a:p>
      </dgm:t>
    </dgm:pt>
    <dgm:pt modelId="{4C88FA31-789F-41A3-A017-29F9085414EF}" type="sibTrans" cxnId="{68FEAEC7-5BD6-499F-90A8-DADFCB8B453B}">
      <dgm:prSet/>
      <dgm:spPr/>
      <dgm:t>
        <a:bodyPr/>
        <a:lstStyle/>
        <a:p>
          <a:endParaRPr lang="en-GB"/>
        </a:p>
      </dgm:t>
    </dgm:pt>
    <dgm:pt modelId="{34B5BC74-AAF9-4A18-BD36-A6A82CC2CB9A}">
      <dgm:prSet phldrT="[Text]"/>
      <dgm:spPr/>
      <dgm:t>
        <a:bodyPr/>
        <a:lstStyle/>
        <a:p>
          <a:r>
            <a:rPr lang="en-GB" dirty="0"/>
            <a:t>T</a:t>
          </a:r>
        </a:p>
      </dgm:t>
    </dgm:pt>
    <dgm:pt modelId="{DF404B65-51D4-4B7C-A3B5-CDB784A132B8}" type="parTrans" cxnId="{2590F14D-8AEA-4EA2-9EBE-64CF60299C17}">
      <dgm:prSet/>
      <dgm:spPr/>
      <dgm:t>
        <a:bodyPr/>
        <a:lstStyle/>
        <a:p>
          <a:endParaRPr lang="en-GB"/>
        </a:p>
      </dgm:t>
    </dgm:pt>
    <dgm:pt modelId="{AF553866-CDFD-485A-A428-5AB98C2B659D}" type="sibTrans" cxnId="{2590F14D-8AEA-4EA2-9EBE-64CF60299C17}">
      <dgm:prSet/>
      <dgm:spPr/>
      <dgm:t>
        <a:bodyPr/>
        <a:lstStyle/>
        <a:p>
          <a:endParaRPr lang="en-GB"/>
        </a:p>
      </dgm:t>
    </dgm:pt>
    <dgm:pt modelId="{03D54984-3F16-44A0-A6AF-FEC3C45FC24F}" type="pres">
      <dgm:prSet presAssocID="{BD315BB2-53DE-421E-872F-987C89A9A286}" presName="Name0" presStyleCnt="0">
        <dgm:presLayoutVars>
          <dgm:dir/>
          <dgm:animLvl val="lvl"/>
          <dgm:resizeHandles val="exact"/>
        </dgm:presLayoutVars>
      </dgm:prSet>
      <dgm:spPr/>
    </dgm:pt>
    <dgm:pt modelId="{31B9DEAD-3065-4221-8378-271ECDF36898}" type="pres">
      <dgm:prSet presAssocID="{ACE3D58E-7375-4390-A6AC-06A6C1266DF4}" presName="linNode" presStyleCnt="0"/>
      <dgm:spPr/>
    </dgm:pt>
    <dgm:pt modelId="{9EBA81F9-ABD3-485A-B893-D22B09096204}" type="pres">
      <dgm:prSet presAssocID="{ACE3D58E-7375-4390-A6AC-06A6C1266DF4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FF405714-9D11-49FE-A9E0-BCC534A23A89}" type="pres">
      <dgm:prSet presAssocID="{ACE3D58E-7375-4390-A6AC-06A6C1266DF4}" presName="descendantText" presStyleLbl="alignAccFollowNode1" presStyleIdx="0" presStyleCnt="5">
        <dgm:presLayoutVars>
          <dgm:bulletEnabled val="1"/>
        </dgm:presLayoutVars>
      </dgm:prSet>
      <dgm:spPr/>
    </dgm:pt>
    <dgm:pt modelId="{D5800BAA-1203-4035-AE0A-AADEAC175910}" type="pres">
      <dgm:prSet presAssocID="{9F5FF0E2-5277-4535-84DB-3F1CDCF7032B}" presName="sp" presStyleCnt="0"/>
      <dgm:spPr/>
    </dgm:pt>
    <dgm:pt modelId="{BE4D91F3-414B-429A-A2B1-6EC92DE60CFB}" type="pres">
      <dgm:prSet presAssocID="{3FA9AB04-5EC8-4903-9C87-D2C86EE8B588}" presName="linNode" presStyleCnt="0"/>
      <dgm:spPr/>
    </dgm:pt>
    <dgm:pt modelId="{796C693F-890F-4DD1-B510-0C431DC4B18B}" type="pres">
      <dgm:prSet presAssocID="{3FA9AB04-5EC8-4903-9C87-D2C86EE8B588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DC83A51F-0105-41E9-B029-A541252FEE5C}" type="pres">
      <dgm:prSet presAssocID="{3FA9AB04-5EC8-4903-9C87-D2C86EE8B588}" presName="descendantText" presStyleLbl="alignAccFollowNode1" presStyleIdx="1" presStyleCnt="5">
        <dgm:presLayoutVars>
          <dgm:bulletEnabled val="1"/>
        </dgm:presLayoutVars>
      </dgm:prSet>
      <dgm:spPr/>
    </dgm:pt>
    <dgm:pt modelId="{2A99E39B-6F33-47AB-8121-617949E303A0}" type="pres">
      <dgm:prSet presAssocID="{41A2C352-4766-4DDE-857F-C55D6A6139DE}" presName="sp" presStyleCnt="0"/>
      <dgm:spPr/>
    </dgm:pt>
    <dgm:pt modelId="{5B44C9B8-BB9B-448F-A641-0BA85141D3F6}" type="pres">
      <dgm:prSet presAssocID="{47469D4D-FAD0-4CB4-9E3A-F8811D5B7EB5}" presName="linNode" presStyleCnt="0"/>
      <dgm:spPr/>
    </dgm:pt>
    <dgm:pt modelId="{899C3128-D536-4E1F-B97F-9FDD98A23973}" type="pres">
      <dgm:prSet presAssocID="{47469D4D-FAD0-4CB4-9E3A-F8811D5B7EB5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E9A4F29B-1D96-4172-9DC8-ADE7745383B5}" type="pres">
      <dgm:prSet presAssocID="{47469D4D-FAD0-4CB4-9E3A-F8811D5B7EB5}" presName="descendantText" presStyleLbl="alignAccFollowNode1" presStyleIdx="2" presStyleCnt="5">
        <dgm:presLayoutVars>
          <dgm:bulletEnabled val="1"/>
        </dgm:presLayoutVars>
      </dgm:prSet>
      <dgm:spPr/>
    </dgm:pt>
    <dgm:pt modelId="{989DBC21-DC2A-4ABC-9B53-14D71A12A9BD}" type="pres">
      <dgm:prSet presAssocID="{950EEACF-218F-451D-B317-5CA5019E835E}" presName="sp" presStyleCnt="0"/>
      <dgm:spPr/>
    </dgm:pt>
    <dgm:pt modelId="{ACCB870C-0F3D-4A1F-AE5F-D0A4BBDF05E3}" type="pres">
      <dgm:prSet presAssocID="{9FF4210B-5743-4462-9C72-EEC6875E3EAB}" presName="linNode" presStyleCnt="0"/>
      <dgm:spPr/>
    </dgm:pt>
    <dgm:pt modelId="{6C2D616D-9A28-4025-80BC-5AFD0A4A3949}" type="pres">
      <dgm:prSet presAssocID="{9FF4210B-5743-4462-9C72-EEC6875E3EAB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6B5C10AF-3EB3-447D-B714-4BC332D71E58}" type="pres">
      <dgm:prSet presAssocID="{9FF4210B-5743-4462-9C72-EEC6875E3EAB}" presName="descendantText" presStyleLbl="alignAccFollowNode1" presStyleIdx="3" presStyleCnt="5">
        <dgm:presLayoutVars>
          <dgm:bulletEnabled val="1"/>
        </dgm:presLayoutVars>
      </dgm:prSet>
      <dgm:spPr/>
    </dgm:pt>
    <dgm:pt modelId="{15B070B2-B500-4851-B8AB-523F32AF9872}" type="pres">
      <dgm:prSet presAssocID="{C8C10A28-68A2-4DC7-A954-95A69D6AEAE2}" presName="sp" presStyleCnt="0"/>
      <dgm:spPr/>
    </dgm:pt>
    <dgm:pt modelId="{2BCD1711-5AE1-48AA-9972-795F556C000C}" type="pres">
      <dgm:prSet presAssocID="{34B5BC74-AAF9-4A18-BD36-A6A82CC2CB9A}" presName="linNode" presStyleCnt="0"/>
      <dgm:spPr/>
    </dgm:pt>
    <dgm:pt modelId="{CD379310-E6FE-4534-9423-D03371FB31A6}" type="pres">
      <dgm:prSet presAssocID="{34B5BC74-AAF9-4A18-BD36-A6A82CC2CB9A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671DB389-DC6C-478D-9450-3D646A1879EC}" type="pres">
      <dgm:prSet presAssocID="{34B5BC74-AAF9-4A18-BD36-A6A82CC2CB9A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47E5140A-38D3-4AE8-A835-A69E0B45D7DC}" type="presOf" srcId="{34B5BC74-AAF9-4A18-BD36-A6A82CC2CB9A}" destId="{CD379310-E6FE-4534-9423-D03371FB31A6}" srcOrd="0" destOrd="0" presId="urn:microsoft.com/office/officeart/2005/8/layout/vList5"/>
    <dgm:cxn modelId="{E7D2B512-040A-43D3-8633-8F986698C32D}" srcId="{BD315BB2-53DE-421E-872F-987C89A9A286}" destId="{ACE3D58E-7375-4390-A6AC-06A6C1266DF4}" srcOrd="0" destOrd="0" parTransId="{38E6BD61-5538-4DD2-8A23-54436B1E6678}" sibTransId="{9F5FF0E2-5277-4535-84DB-3F1CDCF7032B}"/>
    <dgm:cxn modelId="{BC3F6014-53E9-44FE-B951-292B254EB36C}" srcId="{ACE3D58E-7375-4390-A6AC-06A6C1266DF4}" destId="{49D2C76D-A326-40D8-A3D7-3F6203D4D4CD}" srcOrd="0" destOrd="0" parTransId="{9199C0DC-C6FD-42D8-8EFF-4FC40586DE43}" sibTransId="{3EFF09A3-B0D7-481B-BE53-377307DB9152}"/>
    <dgm:cxn modelId="{7AC35022-02AB-440B-BDBD-D3278FF50A36}" srcId="{34B5BC74-AAF9-4A18-BD36-A6A82CC2CB9A}" destId="{F6728C3E-4179-41C6-BB57-57D2592B0669}" srcOrd="1" destOrd="0" parTransId="{FF6D5F6A-1516-46FA-AF17-E0DECA83DE4E}" sibTransId="{DEA82E0F-E6EE-4C8F-802E-A037890FA062}"/>
    <dgm:cxn modelId="{83BAD723-316A-46DD-A897-BBE6E8F0D48D}" type="presOf" srcId="{3FA9AB04-5EC8-4903-9C87-D2C86EE8B588}" destId="{796C693F-890F-4DD1-B510-0C431DC4B18B}" srcOrd="0" destOrd="0" presId="urn:microsoft.com/office/officeart/2005/8/layout/vList5"/>
    <dgm:cxn modelId="{3088F023-F20C-4DBB-B898-46D9FC537117}" srcId="{BD315BB2-53DE-421E-872F-987C89A9A286}" destId="{3FA9AB04-5EC8-4903-9C87-D2C86EE8B588}" srcOrd="1" destOrd="0" parTransId="{5C2C3C34-856B-4209-B525-FB3D464F9361}" sibTransId="{41A2C352-4766-4DDE-857F-C55D6A6139DE}"/>
    <dgm:cxn modelId="{40BE242C-F53B-454F-ADB2-DAD129542E50}" srcId="{BD315BB2-53DE-421E-872F-987C89A9A286}" destId="{9FF4210B-5743-4462-9C72-EEC6875E3EAB}" srcOrd="3" destOrd="0" parTransId="{06237B66-B15F-4356-825F-9C46981BB956}" sibTransId="{C8C10A28-68A2-4DC7-A954-95A69D6AEAE2}"/>
    <dgm:cxn modelId="{B8B4E340-79DC-4800-BF44-67EBE37D5511}" type="presOf" srcId="{F6728C3E-4179-41C6-BB57-57D2592B0669}" destId="{671DB389-DC6C-478D-9450-3D646A1879EC}" srcOrd="0" destOrd="1" presId="urn:microsoft.com/office/officeart/2005/8/layout/vList5"/>
    <dgm:cxn modelId="{E7207A69-783C-4799-A145-888A4D7BB613}" type="presOf" srcId="{BD315BB2-53DE-421E-872F-987C89A9A286}" destId="{03D54984-3F16-44A0-A6AF-FEC3C45FC24F}" srcOrd="0" destOrd="0" presId="urn:microsoft.com/office/officeart/2005/8/layout/vList5"/>
    <dgm:cxn modelId="{8FFBAA69-6132-439E-893B-3D850B8BFE9A}" srcId="{BD315BB2-53DE-421E-872F-987C89A9A286}" destId="{47469D4D-FAD0-4CB4-9E3A-F8811D5B7EB5}" srcOrd="2" destOrd="0" parTransId="{E4CA6F70-9ED9-445D-B508-F9E772EBFFE3}" sibTransId="{950EEACF-218F-451D-B317-5CA5019E835E}"/>
    <dgm:cxn modelId="{1146016C-27B3-4C00-8C09-DB0157BBC51F}" type="presOf" srcId="{47469D4D-FAD0-4CB4-9E3A-F8811D5B7EB5}" destId="{899C3128-D536-4E1F-B97F-9FDD98A23973}" srcOrd="0" destOrd="0" presId="urn:microsoft.com/office/officeart/2005/8/layout/vList5"/>
    <dgm:cxn modelId="{2590F14D-8AEA-4EA2-9EBE-64CF60299C17}" srcId="{BD315BB2-53DE-421E-872F-987C89A9A286}" destId="{34B5BC74-AAF9-4A18-BD36-A6A82CC2CB9A}" srcOrd="4" destOrd="0" parTransId="{DF404B65-51D4-4B7C-A3B5-CDB784A132B8}" sibTransId="{AF553866-CDFD-485A-A428-5AB98C2B659D}"/>
    <dgm:cxn modelId="{745BA84E-8BCC-47DA-BF36-3487205025B0}" type="presOf" srcId="{D5635273-D63A-44DC-A249-C5961DFDE001}" destId="{6B5C10AF-3EB3-447D-B714-4BC332D71E58}" srcOrd="0" destOrd="0" presId="urn:microsoft.com/office/officeart/2005/8/layout/vList5"/>
    <dgm:cxn modelId="{CB865054-6806-4FB5-9DE4-66F3056DF122}" type="presOf" srcId="{1DC97836-8D82-44EB-8921-561157E82AED}" destId="{671DB389-DC6C-478D-9450-3D646A1879EC}" srcOrd="0" destOrd="2" presId="urn:microsoft.com/office/officeart/2005/8/layout/vList5"/>
    <dgm:cxn modelId="{485F1559-29F7-4B65-AB0E-24ACBFEBD572}" type="presOf" srcId="{CD4BC4AC-9F8B-47DD-AE22-3BDA7BEB6F4C}" destId="{671DB389-DC6C-478D-9450-3D646A1879EC}" srcOrd="0" destOrd="0" presId="urn:microsoft.com/office/officeart/2005/8/layout/vList5"/>
    <dgm:cxn modelId="{DD8EC79B-25F7-4E9A-A982-1F7BFAAC468B}" srcId="{3FA9AB04-5EC8-4903-9C87-D2C86EE8B588}" destId="{72628A2A-D946-427B-8C9A-A92716304456}" srcOrd="0" destOrd="0" parTransId="{BF776E2D-9DE2-4307-91B2-C5CD0604F905}" sibTransId="{62E0C916-B4D0-43D1-B68E-76FCC3F5B2DC}"/>
    <dgm:cxn modelId="{F8D76C9E-20B4-45BB-B678-EC8F80897C66}" srcId="{47469D4D-FAD0-4CB4-9E3A-F8811D5B7EB5}" destId="{5BDC029E-9866-4989-9205-D098532FA1CF}" srcOrd="0" destOrd="0" parTransId="{259D31EF-450D-40A8-8DBA-810507912662}" sibTransId="{81703BF3-540B-4747-BBC4-9B3648AC0668}"/>
    <dgm:cxn modelId="{AA7AD6A9-6BA1-4455-80D4-208E562C4E71}" type="presOf" srcId="{72628A2A-D946-427B-8C9A-A92716304456}" destId="{DC83A51F-0105-41E9-B029-A541252FEE5C}" srcOrd="0" destOrd="0" presId="urn:microsoft.com/office/officeart/2005/8/layout/vList5"/>
    <dgm:cxn modelId="{68FEAEC7-5BD6-499F-90A8-DADFCB8B453B}" srcId="{9FF4210B-5743-4462-9C72-EEC6875E3EAB}" destId="{D5635273-D63A-44DC-A249-C5961DFDE001}" srcOrd="0" destOrd="0" parTransId="{D768CDB7-17D8-428D-954B-4FB62F1122DE}" sibTransId="{4C88FA31-789F-41A3-A017-29F9085414EF}"/>
    <dgm:cxn modelId="{57A142C9-98BF-44C3-8BA6-5D34CB064A14}" srcId="{34B5BC74-AAF9-4A18-BD36-A6A82CC2CB9A}" destId="{CD4BC4AC-9F8B-47DD-AE22-3BDA7BEB6F4C}" srcOrd="0" destOrd="0" parTransId="{D0718750-CE98-40DA-AA85-482D2B2AE790}" sibTransId="{BB8152F5-164B-4591-861D-90ACA0D1D299}"/>
    <dgm:cxn modelId="{9A24B2CA-A537-44C3-ABF2-E55A5744D2CD}" type="presOf" srcId="{ACE3D58E-7375-4390-A6AC-06A6C1266DF4}" destId="{9EBA81F9-ABD3-485A-B893-D22B09096204}" srcOrd="0" destOrd="0" presId="urn:microsoft.com/office/officeart/2005/8/layout/vList5"/>
    <dgm:cxn modelId="{D7F4BED0-3925-4495-A20A-A8C1AE70D77E}" type="presOf" srcId="{9FF4210B-5743-4462-9C72-EEC6875E3EAB}" destId="{6C2D616D-9A28-4025-80BC-5AFD0A4A3949}" srcOrd="0" destOrd="0" presId="urn:microsoft.com/office/officeart/2005/8/layout/vList5"/>
    <dgm:cxn modelId="{D3F7A3DD-B41E-43CE-ACC6-2F5E850127C5}" type="presOf" srcId="{49D2C76D-A326-40D8-A3D7-3F6203D4D4CD}" destId="{FF405714-9D11-49FE-A9E0-BCC534A23A89}" srcOrd="0" destOrd="0" presId="urn:microsoft.com/office/officeart/2005/8/layout/vList5"/>
    <dgm:cxn modelId="{A9AC59DF-CF00-4D57-A730-87D51CC6EEF5}" srcId="{34B5BC74-AAF9-4A18-BD36-A6A82CC2CB9A}" destId="{1DC97836-8D82-44EB-8921-561157E82AED}" srcOrd="2" destOrd="0" parTransId="{39F8A7D8-7595-4785-AA48-FCFECB7D3F46}" sibTransId="{29494006-F05B-4AFE-92E2-D8769F73C623}"/>
    <dgm:cxn modelId="{A350ABEE-87CE-4257-B96D-941F6C573405}" type="presOf" srcId="{5BDC029E-9866-4989-9205-D098532FA1CF}" destId="{E9A4F29B-1D96-4172-9DC8-ADE7745383B5}" srcOrd="0" destOrd="0" presId="urn:microsoft.com/office/officeart/2005/8/layout/vList5"/>
    <dgm:cxn modelId="{0AC7B4E6-188A-404A-8FE8-87A5983A7B5C}" type="presParOf" srcId="{03D54984-3F16-44A0-A6AF-FEC3C45FC24F}" destId="{31B9DEAD-3065-4221-8378-271ECDF36898}" srcOrd="0" destOrd="0" presId="urn:microsoft.com/office/officeart/2005/8/layout/vList5"/>
    <dgm:cxn modelId="{11C29D4E-F86E-4DF6-B5F1-20DC96FD4BAA}" type="presParOf" srcId="{31B9DEAD-3065-4221-8378-271ECDF36898}" destId="{9EBA81F9-ABD3-485A-B893-D22B09096204}" srcOrd="0" destOrd="0" presId="urn:microsoft.com/office/officeart/2005/8/layout/vList5"/>
    <dgm:cxn modelId="{E908E6CB-B477-41BC-A057-B749AE8EEAED}" type="presParOf" srcId="{31B9DEAD-3065-4221-8378-271ECDF36898}" destId="{FF405714-9D11-49FE-A9E0-BCC534A23A89}" srcOrd="1" destOrd="0" presId="urn:microsoft.com/office/officeart/2005/8/layout/vList5"/>
    <dgm:cxn modelId="{BD14B548-4324-4080-A281-E912EA66F34D}" type="presParOf" srcId="{03D54984-3F16-44A0-A6AF-FEC3C45FC24F}" destId="{D5800BAA-1203-4035-AE0A-AADEAC175910}" srcOrd="1" destOrd="0" presId="urn:microsoft.com/office/officeart/2005/8/layout/vList5"/>
    <dgm:cxn modelId="{3572997C-D082-494E-BDD1-6E92EA7F8C20}" type="presParOf" srcId="{03D54984-3F16-44A0-A6AF-FEC3C45FC24F}" destId="{BE4D91F3-414B-429A-A2B1-6EC92DE60CFB}" srcOrd="2" destOrd="0" presId="urn:microsoft.com/office/officeart/2005/8/layout/vList5"/>
    <dgm:cxn modelId="{4BD7EC38-3641-4747-99C7-F905C6C885FA}" type="presParOf" srcId="{BE4D91F3-414B-429A-A2B1-6EC92DE60CFB}" destId="{796C693F-890F-4DD1-B510-0C431DC4B18B}" srcOrd="0" destOrd="0" presId="urn:microsoft.com/office/officeart/2005/8/layout/vList5"/>
    <dgm:cxn modelId="{5383D6A2-1529-44E5-8EDB-C9E2EAFE8E68}" type="presParOf" srcId="{BE4D91F3-414B-429A-A2B1-6EC92DE60CFB}" destId="{DC83A51F-0105-41E9-B029-A541252FEE5C}" srcOrd="1" destOrd="0" presId="urn:microsoft.com/office/officeart/2005/8/layout/vList5"/>
    <dgm:cxn modelId="{89A3D2B7-26AF-4B46-A16E-1D242FA2E989}" type="presParOf" srcId="{03D54984-3F16-44A0-A6AF-FEC3C45FC24F}" destId="{2A99E39B-6F33-47AB-8121-617949E303A0}" srcOrd="3" destOrd="0" presId="urn:microsoft.com/office/officeart/2005/8/layout/vList5"/>
    <dgm:cxn modelId="{85BD6C65-7554-429A-B0D6-F96861AC8A71}" type="presParOf" srcId="{03D54984-3F16-44A0-A6AF-FEC3C45FC24F}" destId="{5B44C9B8-BB9B-448F-A641-0BA85141D3F6}" srcOrd="4" destOrd="0" presId="urn:microsoft.com/office/officeart/2005/8/layout/vList5"/>
    <dgm:cxn modelId="{B92B114F-5141-41D9-8F1D-6FBD7EA161C6}" type="presParOf" srcId="{5B44C9B8-BB9B-448F-A641-0BA85141D3F6}" destId="{899C3128-D536-4E1F-B97F-9FDD98A23973}" srcOrd="0" destOrd="0" presId="urn:microsoft.com/office/officeart/2005/8/layout/vList5"/>
    <dgm:cxn modelId="{74F68D5D-5ADA-405C-B832-D11A2545802C}" type="presParOf" srcId="{5B44C9B8-BB9B-448F-A641-0BA85141D3F6}" destId="{E9A4F29B-1D96-4172-9DC8-ADE7745383B5}" srcOrd="1" destOrd="0" presId="urn:microsoft.com/office/officeart/2005/8/layout/vList5"/>
    <dgm:cxn modelId="{397C0B57-7924-4381-A7AE-73DF6C58171D}" type="presParOf" srcId="{03D54984-3F16-44A0-A6AF-FEC3C45FC24F}" destId="{989DBC21-DC2A-4ABC-9B53-14D71A12A9BD}" srcOrd="5" destOrd="0" presId="urn:microsoft.com/office/officeart/2005/8/layout/vList5"/>
    <dgm:cxn modelId="{75BD9C62-BAB7-4295-AB68-D02B3F9C149C}" type="presParOf" srcId="{03D54984-3F16-44A0-A6AF-FEC3C45FC24F}" destId="{ACCB870C-0F3D-4A1F-AE5F-D0A4BBDF05E3}" srcOrd="6" destOrd="0" presId="urn:microsoft.com/office/officeart/2005/8/layout/vList5"/>
    <dgm:cxn modelId="{390768A0-4B55-49D9-92A2-91770BDD5606}" type="presParOf" srcId="{ACCB870C-0F3D-4A1F-AE5F-D0A4BBDF05E3}" destId="{6C2D616D-9A28-4025-80BC-5AFD0A4A3949}" srcOrd="0" destOrd="0" presId="urn:microsoft.com/office/officeart/2005/8/layout/vList5"/>
    <dgm:cxn modelId="{2DDC6FC6-4AA7-4507-97BD-16043C4DEF7C}" type="presParOf" srcId="{ACCB870C-0F3D-4A1F-AE5F-D0A4BBDF05E3}" destId="{6B5C10AF-3EB3-447D-B714-4BC332D71E58}" srcOrd="1" destOrd="0" presId="urn:microsoft.com/office/officeart/2005/8/layout/vList5"/>
    <dgm:cxn modelId="{1E3AA1EA-B4D9-415C-8B4C-23BB34D35E6E}" type="presParOf" srcId="{03D54984-3F16-44A0-A6AF-FEC3C45FC24F}" destId="{15B070B2-B500-4851-B8AB-523F32AF9872}" srcOrd="7" destOrd="0" presId="urn:microsoft.com/office/officeart/2005/8/layout/vList5"/>
    <dgm:cxn modelId="{CAF50902-A2F9-447D-B875-0BD076A212DE}" type="presParOf" srcId="{03D54984-3F16-44A0-A6AF-FEC3C45FC24F}" destId="{2BCD1711-5AE1-48AA-9972-795F556C000C}" srcOrd="8" destOrd="0" presId="urn:microsoft.com/office/officeart/2005/8/layout/vList5"/>
    <dgm:cxn modelId="{A5F3BA47-F8BA-4F2E-A6BC-F8236467C387}" type="presParOf" srcId="{2BCD1711-5AE1-48AA-9972-795F556C000C}" destId="{CD379310-E6FE-4534-9423-D03371FB31A6}" srcOrd="0" destOrd="0" presId="urn:microsoft.com/office/officeart/2005/8/layout/vList5"/>
    <dgm:cxn modelId="{97439597-5447-4EDA-92AA-F17D28848F2A}" type="presParOf" srcId="{2BCD1711-5AE1-48AA-9972-795F556C000C}" destId="{671DB389-DC6C-478D-9450-3D646A1879E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A0457F5-ACEE-4869-9AFA-477549B32812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GB"/>
        </a:p>
      </dgm:t>
    </dgm:pt>
    <dgm:pt modelId="{1D5D9340-D07C-4DB2-9FE4-99CB20160757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 Black" panose="020B0A04020102020204" pitchFamily="34" charset="0"/>
            </a:rPr>
            <a:t>TECHNOLOGIES USED </a:t>
          </a:r>
          <a:endParaRPr lang="en-GB" dirty="0">
            <a:latin typeface="Arial Black" panose="020B0A04020102020204" pitchFamily="34" charset="0"/>
          </a:endParaRPr>
        </a:p>
      </dgm:t>
    </dgm:pt>
    <dgm:pt modelId="{7B002018-36F3-4FE9-A0B1-E87E2B55FE7E}" type="parTrans" cxnId="{0EC75F11-4602-481C-B9B1-A1B4698B0C85}">
      <dgm:prSet/>
      <dgm:spPr/>
      <dgm:t>
        <a:bodyPr/>
        <a:lstStyle/>
        <a:p>
          <a:endParaRPr lang="en-GB"/>
        </a:p>
      </dgm:t>
    </dgm:pt>
    <dgm:pt modelId="{1933F3D4-F9E9-4076-A82C-2EC7B1C79AB2}" type="sibTrans" cxnId="{0EC75F11-4602-481C-B9B1-A1B4698B0C85}">
      <dgm:prSet/>
      <dgm:spPr/>
      <dgm:t>
        <a:bodyPr/>
        <a:lstStyle/>
        <a:p>
          <a:endParaRPr lang="en-GB"/>
        </a:p>
      </dgm:t>
    </dgm:pt>
    <dgm:pt modelId="{41A966A7-9940-40B3-BB6A-01BDCD77AE32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- Canva – PowerPoint: For planning and design presentations.</a:t>
          </a:r>
        </a:p>
      </dgm:t>
    </dgm:pt>
    <dgm:pt modelId="{02C8D3ED-07AC-407A-865F-C153590D40FA}" type="parTrans" cxnId="{64D01B2B-039F-46D0-91F1-A61767DCAF27}">
      <dgm:prSet/>
      <dgm:spPr/>
      <dgm:t>
        <a:bodyPr/>
        <a:lstStyle/>
        <a:p>
          <a:endParaRPr lang="en-GB"/>
        </a:p>
      </dgm:t>
    </dgm:pt>
    <dgm:pt modelId="{629412AB-1E8F-4E74-82E8-DA7A86F42BBA}" type="sibTrans" cxnId="{64D01B2B-039F-46D0-91F1-A61767DCAF27}">
      <dgm:prSet/>
      <dgm:spPr/>
      <dgm:t>
        <a:bodyPr/>
        <a:lstStyle/>
        <a:p>
          <a:endParaRPr lang="en-GB"/>
        </a:p>
      </dgm:t>
    </dgm:pt>
    <dgm:pt modelId="{5752A7A2-A160-46E4-9A06-9527786B9DA4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- APA System: For referencing academic tool.</a:t>
          </a:r>
        </a:p>
      </dgm:t>
    </dgm:pt>
    <dgm:pt modelId="{1D901752-5ED1-42DE-9FD9-A5B347897329}" type="parTrans" cxnId="{FD1A4AEF-2E11-498B-872A-C63FE147DF8B}">
      <dgm:prSet/>
      <dgm:spPr/>
      <dgm:t>
        <a:bodyPr/>
        <a:lstStyle/>
        <a:p>
          <a:endParaRPr lang="en-GB"/>
        </a:p>
      </dgm:t>
    </dgm:pt>
    <dgm:pt modelId="{8ECB299A-5A72-44F3-BE06-309CC0071F62}" type="sibTrans" cxnId="{FD1A4AEF-2E11-498B-872A-C63FE147DF8B}">
      <dgm:prSet/>
      <dgm:spPr/>
      <dgm:t>
        <a:bodyPr/>
        <a:lstStyle/>
        <a:p>
          <a:endParaRPr lang="en-GB"/>
        </a:p>
      </dgm:t>
    </dgm:pt>
    <dgm:pt modelId="{261EB78F-BEF6-4F08-BA14-9FFE94D0BCE1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 Black" panose="020B0A04020102020204" pitchFamily="34" charset="0"/>
            </a:rPr>
            <a:t>SUPPORT SYSTEMS </a:t>
          </a:r>
          <a:endParaRPr lang="en-GB" dirty="0">
            <a:latin typeface="Arial Black" panose="020B0A04020102020204" pitchFamily="34" charset="0"/>
          </a:endParaRPr>
        </a:p>
      </dgm:t>
    </dgm:pt>
    <dgm:pt modelId="{881DAEA5-846C-447A-8302-28ED140C452C}" type="parTrans" cxnId="{B121BB93-7EE0-4510-8853-75FA6248DA73}">
      <dgm:prSet/>
      <dgm:spPr/>
      <dgm:t>
        <a:bodyPr/>
        <a:lstStyle/>
        <a:p>
          <a:endParaRPr lang="en-GB"/>
        </a:p>
      </dgm:t>
    </dgm:pt>
    <dgm:pt modelId="{800A03EC-A5B6-4EE9-AE8E-BBE0658068B4}" type="sibTrans" cxnId="{B121BB93-7EE0-4510-8853-75FA6248DA73}">
      <dgm:prSet/>
      <dgm:spPr/>
      <dgm:t>
        <a:bodyPr/>
        <a:lstStyle/>
        <a:p>
          <a:endParaRPr lang="en-GB"/>
        </a:p>
      </dgm:t>
    </dgm:pt>
    <dgm:pt modelId="{860A6B74-0705-4954-B5E8-C3B9CE2320F5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- Meeting with other students to do assessments </a:t>
          </a:r>
        </a:p>
      </dgm:t>
    </dgm:pt>
    <dgm:pt modelId="{95D52272-1E18-4269-BF1C-53252A79E89A}" type="parTrans" cxnId="{B4FDAAF6-FE06-456D-A5C7-0E4B49DA3071}">
      <dgm:prSet/>
      <dgm:spPr/>
      <dgm:t>
        <a:bodyPr/>
        <a:lstStyle/>
        <a:p>
          <a:endParaRPr lang="en-GB"/>
        </a:p>
      </dgm:t>
    </dgm:pt>
    <dgm:pt modelId="{89583D2B-3989-4E73-A9D1-6FFBD39BC2FF}" type="sibTrans" cxnId="{B4FDAAF6-FE06-456D-A5C7-0E4B49DA3071}">
      <dgm:prSet/>
      <dgm:spPr/>
      <dgm:t>
        <a:bodyPr/>
        <a:lstStyle/>
        <a:p>
          <a:endParaRPr lang="en-GB"/>
        </a:p>
      </dgm:t>
    </dgm:pt>
    <dgm:pt modelId="{67DC9F6D-FF2B-43A4-B1C6-BB16C7DDE0A3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- Teams – WhatsApp: For collaboration </a:t>
          </a:r>
        </a:p>
      </dgm:t>
    </dgm:pt>
    <dgm:pt modelId="{56F1EA9D-EE30-4E44-A60B-8829F1AD8F91}" type="parTrans" cxnId="{ABC37C29-9576-44C7-AD44-A13ED6E0B4D0}">
      <dgm:prSet/>
      <dgm:spPr/>
      <dgm:t>
        <a:bodyPr/>
        <a:lstStyle/>
        <a:p>
          <a:endParaRPr lang="en-GB"/>
        </a:p>
      </dgm:t>
    </dgm:pt>
    <dgm:pt modelId="{A62A30E3-639E-4557-8A66-117B787A4EFA}" type="sibTrans" cxnId="{ABC37C29-9576-44C7-AD44-A13ED6E0B4D0}">
      <dgm:prSet/>
      <dgm:spPr/>
      <dgm:t>
        <a:bodyPr/>
        <a:lstStyle/>
        <a:p>
          <a:endParaRPr lang="en-GB"/>
        </a:p>
      </dgm:t>
    </dgm:pt>
    <dgm:pt modelId="{CAD527CD-A43C-412D-B2B8-2F25E2ED486C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- Lectures </a:t>
          </a:r>
        </a:p>
      </dgm:t>
    </dgm:pt>
    <dgm:pt modelId="{B02B71E3-352A-4643-AEB1-BD3E6FCE5797}" type="parTrans" cxnId="{05FA7BBA-3B4E-4B1A-8F23-1FC6E7BB3612}">
      <dgm:prSet/>
      <dgm:spPr/>
      <dgm:t>
        <a:bodyPr/>
        <a:lstStyle/>
        <a:p>
          <a:endParaRPr lang="en-GB"/>
        </a:p>
      </dgm:t>
    </dgm:pt>
    <dgm:pt modelId="{EAB8F24C-D926-4237-B0FE-2AC3E9322DAC}" type="sibTrans" cxnId="{05FA7BBA-3B4E-4B1A-8F23-1FC6E7BB3612}">
      <dgm:prSet/>
      <dgm:spPr/>
      <dgm:t>
        <a:bodyPr/>
        <a:lstStyle/>
        <a:p>
          <a:endParaRPr lang="en-GB"/>
        </a:p>
      </dgm:t>
    </dgm:pt>
    <dgm:pt modelId="{0825EC3D-CF5C-44A7-94D5-D73FF62D47CE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- Tutors and lecturers </a:t>
          </a:r>
        </a:p>
      </dgm:t>
    </dgm:pt>
    <dgm:pt modelId="{F656D337-256D-4420-96CA-702ADD2CCE20}" type="parTrans" cxnId="{5176F5EC-B742-4B3F-A8BC-D65CACF91698}">
      <dgm:prSet/>
      <dgm:spPr/>
      <dgm:t>
        <a:bodyPr/>
        <a:lstStyle/>
        <a:p>
          <a:endParaRPr lang="en-GB"/>
        </a:p>
      </dgm:t>
    </dgm:pt>
    <dgm:pt modelId="{40591FB4-82F5-4262-84A3-DDE11CAF0D5F}" type="sibTrans" cxnId="{5176F5EC-B742-4B3F-A8BC-D65CACF91698}">
      <dgm:prSet/>
      <dgm:spPr/>
      <dgm:t>
        <a:bodyPr/>
        <a:lstStyle/>
        <a:p>
          <a:endParaRPr lang="en-GB"/>
        </a:p>
      </dgm:t>
    </dgm:pt>
    <dgm:pt modelId="{762D6509-3910-4D65-998D-5366E40EF29C}" type="pres">
      <dgm:prSet presAssocID="{AA0457F5-ACEE-4869-9AFA-477549B32812}" presName="root" presStyleCnt="0">
        <dgm:presLayoutVars>
          <dgm:dir/>
          <dgm:resizeHandles val="exact"/>
        </dgm:presLayoutVars>
      </dgm:prSet>
      <dgm:spPr/>
    </dgm:pt>
    <dgm:pt modelId="{8E8A466E-4D8B-4BE1-9C7B-AEE3464665FD}" type="pres">
      <dgm:prSet presAssocID="{1D5D9340-D07C-4DB2-9FE4-99CB20160757}" presName="compNode" presStyleCnt="0"/>
      <dgm:spPr/>
    </dgm:pt>
    <dgm:pt modelId="{A6B93084-2F57-4083-B7B7-D384D96F3DB1}" type="pres">
      <dgm:prSet presAssocID="{1D5D9340-D07C-4DB2-9FE4-99CB2016075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E94FAF9F-2380-4A4E-BAF5-0989D5263543}" type="pres">
      <dgm:prSet presAssocID="{1D5D9340-D07C-4DB2-9FE4-99CB20160757}" presName="iconSpace" presStyleCnt="0"/>
      <dgm:spPr/>
    </dgm:pt>
    <dgm:pt modelId="{0A47DA21-F46B-4D45-A456-2070A39DDEE7}" type="pres">
      <dgm:prSet presAssocID="{1D5D9340-D07C-4DB2-9FE4-99CB20160757}" presName="parTx" presStyleLbl="revTx" presStyleIdx="0" presStyleCnt="4">
        <dgm:presLayoutVars>
          <dgm:chMax val="0"/>
          <dgm:chPref val="0"/>
        </dgm:presLayoutVars>
      </dgm:prSet>
      <dgm:spPr/>
    </dgm:pt>
    <dgm:pt modelId="{E91B5AC1-9821-45CA-9F58-5AE5B094A69E}" type="pres">
      <dgm:prSet presAssocID="{1D5D9340-D07C-4DB2-9FE4-99CB20160757}" presName="txSpace" presStyleCnt="0"/>
      <dgm:spPr/>
    </dgm:pt>
    <dgm:pt modelId="{E24EE918-230D-4D58-99BA-88A6EBD31DC4}" type="pres">
      <dgm:prSet presAssocID="{1D5D9340-D07C-4DB2-9FE4-99CB20160757}" presName="desTx" presStyleLbl="revTx" presStyleIdx="1" presStyleCnt="4">
        <dgm:presLayoutVars/>
      </dgm:prSet>
      <dgm:spPr/>
    </dgm:pt>
    <dgm:pt modelId="{E351E5DA-2720-4EF9-8E46-DA6F8435AF83}" type="pres">
      <dgm:prSet presAssocID="{1933F3D4-F9E9-4076-A82C-2EC7B1C79AB2}" presName="sibTrans" presStyleCnt="0"/>
      <dgm:spPr/>
    </dgm:pt>
    <dgm:pt modelId="{937FD499-41EE-408E-9A90-960B05625958}" type="pres">
      <dgm:prSet presAssocID="{261EB78F-BEF6-4F08-BA14-9FFE94D0BCE1}" presName="compNode" presStyleCnt="0"/>
      <dgm:spPr/>
    </dgm:pt>
    <dgm:pt modelId="{F964C7CE-A2CB-427A-85D9-1A755A912BAC}" type="pres">
      <dgm:prSet presAssocID="{261EB78F-BEF6-4F08-BA14-9FFE94D0BCE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F036209-37B1-4051-BDD6-B555E4BF612F}" type="pres">
      <dgm:prSet presAssocID="{261EB78F-BEF6-4F08-BA14-9FFE94D0BCE1}" presName="iconSpace" presStyleCnt="0"/>
      <dgm:spPr/>
    </dgm:pt>
    <dgm:pt modelId="{BA4BC6D0-5336-4C6A-A73B-9725B18839E4}" type="pres">
      <dgm:prSet presAssocID="{261EB78F-BEF6-4F08-BA14-9FFE94D0BCE1}" presName="parTx" presStyleLbl="revTx" presStyleIdx="2" presStyleCnt="4">
        <dgm:presLayoutVars>
          <dgm:chMax val="0"/>
          <dgm:chPref val="0"/>
        </dgm:presLayoutVars>
      </dgm:prSet>
      <dgm:spPr/>
    </dgm:pt>
    <dgm:pt modelId="{1212B399-F2E9-4697-8A87-FCF102494F6D}" type="pres">
      <dgm:prSet presAssocID="{261EB78F-BEF6-4F08-BA14-9FFE94D0BCE1}" presName="txSpace" presStyleCnt="0"/>
      <dgm:spPr/>
    </dgm:pt>
    <dgm:pt modelId="{CF62703D-0AE8-46F3-8E2A-8E32CFDE4ECD}" type="pres">
      <dgm:prSet presAssocID="{261EB78F-BEF6-4F08-BA14-9FFE94D0BCE1}" presName="desTx" presStyleLbl="revTx" presStyleIdx="3" presStyleCnt="4">
        <dgm:presLayoutVars/>
      </dgm:prSet>
      <dgm:spPr/>
    </dgm:pt>
  </dgm:ptLst>
  <dgm:cxnLst>
    <dgm:cxn modelId="{B0A4E60B-4E97-4DB6-AD2C-50012812D1DE}" type="presOf" srcId="{AA0457F5-ACEE-4869-9AFA-477549B32812}" destId="{762D6509-3910-4D65-998D-5366E40EF29C}" srcOrd="0" destOrd="0" presId="urn:microsoft.com/office/officeart/2018/2/layout/IconLabelDescriptionList"/>
    <dgm:cxn modelId="{0EC75F11-4602-481C-B9B1-A1B4698B0C85}" srcId="{AA0457F5-ACEE-4869-9AFA-477549B32812}" destId="{1D5D9340-D07C-4DB2-9FE4-99CB20160757}" srcOrd="0" destOrd="0" parTransId="{7B002018-36F3-4FE9-A0B1-E87E2B55FE7E}" sibTransId="{1933F3D4-F9E9-4076-A82C-2EC7B1C79AB2}"/>
    <dgm:cxn modelId="{247C6B17-5285-4BD8-BA57-882F0F94D6E1}" type="presOf" srcId="{41A966A7-9940-40B3-BB6A-01BDCD77AE32}" destId="{E24EE918-230D-4D58-99BA-88A6EBD31DC4}" srcOrd="0" destOrd="0" presId="urn:microsoft.com/office/officeart/2018/2/layout/IconLabelDescriptionList"/>
    <dgm:cxn modelId="{ABC37C29-9576-44C7-AD44-A13ED6E0B4D0}" srcId="{1D5D9340-D07C-4DB2-9FE4-99CB20160757}" destId="{67DC9F6D-FF2B-43A4-B1C6-BB16C7DDE0A3}" srcOrd="1" destOrd="0" parTransId="{56F1EA9D-EE30-4E44-A60B-8829F1AD8F91}" sibTransId="{A62A30E3-639E-4557-8A66-117B787A4EFA}"/>
    <dgm:cxn modelId="{64D01B2B-039F-46D0-91F1-A61767DCAF27}" srcId="{1D5D9340-D07C-4DB2-9FE4-99CB20160757}" destId="{41A966A7-9940-40B3-BB6A-01BDCD77AE32}" srcOrd="0" destOrd="0" parTransId="{02C8D3ED-07AC-407A-865F-C153590D40FA}" sibTransId="{629412AB-1E8F-4E74-82E8-DA7A86F42BBA}"/>
    <dgm:cxn modelId="{FE09553B-6067-420E-94AB-454755D5C99E}" type="presOf" srcId="{5752A7A2-A160-46E4-9A06-9527786B9DA4}" destId="{E24EE918-230D-4D58-99BA-88A6EBD31DC4}" srcOrd="0" destOrd="2" presId="urn:microsoft.com/office/officeart/2018/2/layout/IconLabelDescriptionList"/>
    <dgm:cxn modelId="{CD671291-1CB0-4F78-B4FF-E304D35395D4}" type="presOf" srcId="{0825EC3D-CF5C-44A7-94D5-D73FF62D47CE}" destId="{CF62703D-0AE8-46F3-8E2A-8E32CFDE4ECD}" srcOrd="0" destOrd="2" presId="urn:microsoft.com/office/officeart/2018/2/layout/IconLabelDescriptionList"/>
    <dgm:cxn modelId="{B121BB93-7EE0-4510-8853-75FA6248DA73}" srcId="{AA0457F5-ACEE-4869-9AFA-477549B32812}" destId="{261EB78F-BEF6-4F08-BA14-9FFE94D0BCE1}" srcOrd="1" destOrd="0" parTransId="{881DAEA5-846C-447A-8302-28ED140C452C}" sibTransId="{800A03EC-A5B6-4EE9-AE8E-BBE0658068B4}"/>
    <dgm:cxn modelId="{CD95FDB2-C3BB-4B32-ABB6-7CCBB00E3DBA}" type="presOf" srcId="{67DC9F6D-FF2B-43A4-B1C6-BB16C7DDE0A3}" destId="{E24EE918-230D-4D58-99BA-88A6EBD31DC4}" srcOrd="0" destOrd="1" presId="urn:microsoft.com/office/officeart/2018/2/layout/IconLabelDescriptionList"/>
    <dgm:cxn modelId="{05FA7BBA-3B4E-4B1A-8F23-1FC6E7BB3612}" srcId="{261EB78F-BEF6-4F08-BA14-9FFE94D0BCE1}" destId="{CAD527CD-A43C-412D-B2B8-2F25E2ED486C}" srcOrd="1" destOrd="0" parTransId="{B02B71E3-352A-4643-AEB1-BD3E6FCE5797}" sibTransId="{EAB8F24C-D926-4237-B0FE-2AC3E9322DAC}"/>
    <dgm:cxn modelId="{9B5F7ECD-73AA-4239-8ADB-6FEF2FE9DA7D}" type="presOf" srcId="{CAD527CD-A43C-412D-B2B8-2F25E2ED486C}" destId="{CF62703D-0AE8-46F3-8E2A-8E32CFDE4ECD}" srcOrd="0" destOrd="1" presId="urn:microsoft.com/office/officeart/2018/2/layout/IconLabelDescriptionList"/>
    <dgm:cxn modelId="{6CE0A8DD-82FD-47EE-A096-E005E67AFCB7}" type="presOf" srcId="{1D5D9340-D07C-4DB2-9FE4-99CB20160757}" destId="{0A47DA21-F46B-4D45-A456-2070A39DDEE7}" srcOrd="0" destOrd="0" presId="urn:microsoft.com/office/officeart/2018/2/layout/IconLabelDescriptionList"/>
    <dgm:cxn modelId="{FD9F59E0-8799-48E6-84F0-CA27C78B8081}" type="presOf" srcId="{860A6B74-0705-4954-B5E8-C3B9CE2320F5}" destId="{CF62703D-0AE8-46F3-8E2A-8E32CFDE4ECD}" srcOrd="0" destOrd="0" presId="urn:microsoft.com/office/officeart/2018/2/layout/IconLabelDescriptionList"/>
    <dgm:cxn modelId="{BBCDB2EB-F6D1-455E-A47B-DFFE993373EB}" type="presOf" srcId="{261EB78F-BEF6-4F08-BA14-9FFE94D0BCE1}" destId="{BA4BC6D0-5336-4C6A-A73B-9725B18839E4}" srcOrd="0" destOrd="0" presId="urn:microsoft.com/office/officeart/2018/2/layout/IconLabelDescriptionList"/>
    <dgm:cxn modelId="{5176F5EC-B742-4B3F-A8BC-D65CACF91698}" srcId="{261EB78F-BEF6-4F08-BA14-9FFE94D0BCE1}" destId="{0825EC3D-CF5C-44A7-94D5-D73FF62D47CE}" srcOrd="2" destOrd="0" parTransId="{F656D337-256D-4420-96CA-702ADD2CCE20}" sibTransId="{40591FB4-82F5-4262-84A3-DDE11CAF0D5F}"/>
    <dgm:cxn modelId="{FD1A4AEF-2E11-498B-872A-C63FE147DF8B}" srcId="{1D5D9340-D07C-4DB2-9FE4-99CB20160757}" destId="{5752A7A2-A160-46E4-9A06-9527786B9DA4}" srcOrd="2" destOrd="0" parTransId="{1D901752-5ED1-42DE-9FD9-A5B347897329}" sibTransId="{8ECB299A-5A72-44F3-BE06-309CC0071F62}"/>
    <dgm:cxn modelId="{B4FDAAF6-FE06-456D-A5C7-0E4B49DA3071}" srcId="{261EB78F-BEF6-4F08-BA14-9FFE94D0BCE1}" destId="{860A6B74-0705-4954-B5E8-C3B9CE2320F5}" srcOrd="0" destOrd="0" parTransId="{95D52272-1E18-4269-BF1C-53252A79E89A}" sibTransId="{89583D2B-3989-4E73-A9D1-6FFBD39BC2FF}"/>
    <dgm:cxn modelId="{3D57A64D-C879-4FA2-9B09-B24BEFB74F5B}" type="presParOf" srcId="{762D6509-3910-4D65-998D-5366E40EF29C}" destId="{8E8A466E-4D8B-4BE1-9C7B-AEE3464665FD}" srcOrd="0" destOrd="0" presId="urn:microsoft.com/office/officeart/2018/2/layout/IconLabelDescriptionList"/>
    <dgm:cxn modelId="{CDC9728C-6097-471D-9D6D-1605F028413F}" type="presParOf" srcId="{8E8A466E-4D8B-4BE1-9C7B-AEE3464665FD}" destId="{A6B93084-2F57-4083-B7B7-D384D96F3DB1}" srcOrd="0" destOrd="0" presId="urn:microsoft.com/office/officeart/2018/2/layout/IconLabelDescriptionList"/>
    <dgm:cxn modelId="{54FEA29C-30E1-42D7-B824-8FDBEF41463E}" type="presParOf" srcId="{8E8A466E-4D8B-4BE1-9C7B-AEE3464665FD}" destId="{E94FAF9F-2380-4A4E-BAF5-0989D5263543}" srcOrd="1" destOrd="0" presId="urn:microsoft.com/office/officeart/2018/2/layout/IconLabelDescriptionList"/>
    <dgm:cxn modelId="{2A4173EA-25CE-4FBB-A829-526BCD8069F8}" type="presParOf" srcId="{8E8A466E-4D8B-4BE1-9C7B-AEE3464665FD}" destId="{0A47DA21-F46B-4D45-A456-2070A39DDEE7}" srcOrd="2" destOrd="0" presId="urn:microsoft.com/office/officeart/2018/2/layout/IconLabelDescriptionList"/>
    <dgm:cxn modelId="{B5ECEC9E-D729-4403-9171-0ECAD3A4AC64}" type="presParOf" srcId="{8E8A466E-4D8B-4BE1-9C7B-AEE3464665FD}" destId="{E91B5AC1-9821-45CA-9F58-5AE5B094A69E}" srcOrd="3" destOrd="0" presId="urn:microsoft.com/office/officeart/2018/2/layout/IconLabelDescriptionList"/>
    <dgm:cxn modelId="{6BB468D5-DFC5-4753-A68B-966534BDC706}" type="presParOf" srcId="{8E8A466E-4D8B-4BE1-9C7B-AEE3464665FD}" destId="{E24EE918-230D-4D58-99BA-88A6EBD31DC4}" srcOrd="4" destOrd="0" presId="urn:microsoft.com/office/officeart/2018/2/layout/IconLabelDescriptionList"/>
    <dgm:cxn modelId="{97BA8FD8-A10D-4914-8306-5D2B6B81A85B}" type="presParOf" srcId="{762D6509-3910-4D65-998D-5366E40EF29C}" destId="{E351E5DA-2720-4EF9-8E46-DA6F8435AF83}" srcOrd="1" destOrd="0" presId="urn:microsoft.com/office/officeart/2018/2/layout/IconLabelDescriptionList"/>
    <dgm:cxn modelId="{4FA156DC-3303-408D-901C-E0A62B61CB76}" type="presParOf" srcId="{762D6509-3910-4D65-998D-5366E40EF29C}" destId="{937FD499-41EE-408E-9A90-960B05625958}" srcOrd="2" destOrd="0" presId="urn:microsoft.com/office/officeart/2018/2/layout/IconLabelDescriptionList"/>
    <dgm:cxn modelId="{D2C208F2-B6E1-4A88-AA09-2F2E9305E497}" type="presParOf" srcId="{937FD499-41EE-408E-9A90-960B05625958}" destId="{F964C7CE-A2CB-427A-85D9-1A755A912BAC}" srcOrd="0" destOrd="0" presId="urn:microsoft.com/office/officeart/2018/2/layout/IconLabelDescriptionList"/>
    <dgm:cxn modelId="{B423266C-74DE-4B67-9DE3-3961B6F25FB9}" type="presParOf" srcId="{937FD499-41EE-408E-9A90-960B05625958}" destId="{4F036209-37B1-4051-BDD6-B555E4BF612F}" srcOrd="1" destOrd="0" presId="urn:microsoft.com/office/officeart/2018/2/layout/IconLabelDescriptionList"/>
    <dgm:cxn modelId="{1284DD1C-26A4-44FF-A854-B905288A5C6C}" type="presParOf" srcId="{937FD499-41EE-408E-9A90-960B05625958}" destId="{BA4BC6D0-5336-4C6A-A73B-9725B18839E4}" srcOrd="2" destOrd="0" presId="urn:microsoft.com/office/officeart/2018/2/layout/IconLabelDescriptionList"/>
    <dgm:cxn modelId="{5CF6F265-CEFC-4FF0-8727-5A1B183ACBC1}" type="presParOf" srcId="{937FD499-41EE-408E-9A90-960B05625958}" destId="{1212B399-F2E9-4697-8A87-FCF102494F6D}" srcOrd="3" destOrd="0" presId="urn:microsoft.com/office/officeart/2018/2/layout/IconLabelDescriptionList"/>
    <dgm:cxn modelId="{224C17F9-DCF1-4DEA-8C57-FD0F56824F26}" type="presParOf" srcId="{937FD499-41EE-408E-9A90-960B05625958}" destId="{CF62703D-0AE8-46F3-8E2A-8E32CFDE4ECD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1C7AB31-AFBE-4BF3-9F31-4E8165E3D33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accent2_2" csCatId="accent2" phldr="1"/>
      <dgm:spPr/>
    </dgm:pt>
    <dgm:pt modelId="{953F0EC0-7146-4BC3-9F08-E6037EFFAC1E}">
      <dgm:prSet phldrT="[Text]" custT="1"/>
      <dgm:spPr/>
      <dgm:t>
        <a:bodyPr/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cap="all" dirty="0">
              <a:solidFill>
                <a:srgbClr val="903163">
                  <a:hueOff val="0"/>
                  <a:satOff val="0"/>
                  <a:lumOff val="0"/>
                  <a:alphaOff val="0"/>
                </a:srgbClr>
              </a:solidFill>
              <a:latin typeface="Arial Black" panose="020B0A04020102020204" pitchFamily="34" charset="0"/>
              <a:ea typeface="+mn-ea"/>
              <a:cs typeface="Arial" panose="020B0604020202020204" pitchFamily="34" charset="0"/>
            </a:rPr>
            <a:t>Progress: </a:t>
          </a:r>
        </a:p>
        <a:p>
          <a:pPr marL="0" lvl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- </a:t>
          </a:r>
          <a:r>
            <a:rPr lang="en-GB" sz="1400" kern="1200" cap="none" dirty="0">
              <a:solidFill>
                <a:srgbClr val="903163">
                  <a:hueOff val="0"/>
                  <a:satOff val="0"/>
                  <a:lumOff val="0"/>
                  <a:alphaOff val="0"/>
                </a:srgb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Improved essay structure and use of references</a:t>
          </a:r>
        </a:p>
        <a:p>
          <a:pPr marL="0" lvl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dirty="0">
              <a:solidFill>
                <a:srgbClr val="903163">
                  <a:hueOff val="0"/>
                  <a:satOff val="0"/>
                  <a:lumOff val="0"/>
                  <a:alphaOff val="0"/>
                </a:srgb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- Enhanced focus using time – blocking techniques </a:t>
          </a:r>
        </a:p>
      </dgm:t>
    </dgm:pt>
    <dgm:pt modelId="{09709CAB-C090-4843-8619-73EF998D85B3}" type="parTrans" cxnId="{58AD2B38-CBBA-44CD-A12E-9D27FC003BDE}">
      <dgm:prSet/>
      <dgm:spPr/>
      <dgm:t>
        <a:bodyPr/>
        <a:lstStyle/>
        <a:p>
          <a:endParaRPr lang="en-GB"/>
        </a:p>
      </dgm:t>
    </dgm:pt>
    <dgm:pt modelId="{CBC9C84C-EC81-431B-9943-8124AE437137}" type="sibTrans" cxnId="{58AD2B38-CBBA-44CD-A12E-9D27FC003BDE}">
      <dgm:prSet/>
      <dgm:spPr/>
      <dgm:t>
        <a:bodyPr/>
        <a:lstStyle/>
        <a:p>
          <a:endParaRPr lang="en-GB"/>
        </a:p>
      </dgm:t>
    </dgm:pt>
    <dgm:pt modelId="{5C864B46-C9C7-4072-8D81-BA17901C8AA4}">
      <dgm:prSet phldrT="[Text]" custT="1"/>
      <dgm:spPr/>
      <dgm:t>
        <a:bodyPr/>
        <a:lstStyle/>
        <a:p>
          <a:pPr algn="ctr">
            <a:lnSpc>
              <a:spcPct val="100000"/>
            </a:lnSpc>
            <a:defRPr cap="all"/>
          </a:pPr>
          <a:r>
            <a:rPr lang="en-GB" sz="1800" dirty="0">
              <a:latin typeface="Arial Black" panose="020B0A04020102020204" pitchFamily="34" charset="0"/>
              <a:cs typeface="Arial" panose="020B0604020202020204" pitchFamily="34" charset="0"/>
            </a:rPr>
            <a:t>Reflection:</a:t>
          </a:r>
        </a:p>
        <a:p>
          <a:pPr algn="l">
            <a:lnSpc>
              <a:spcPct val="150000"/>
            </a:lnSpc>
            <a:defRPr cap="all"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400" cap="none" dirty="0">
              <a:latin typeface="Arial" panose="020B0604020202020204" pitchFamily="34" charset="0"/>
              <a:cs typeface="Arial" panose="020B0604020202020204" pitchFamily="34" charset="0"/>
            </a:rPr>
            <a:t>Recognizing Growth And Areas For Further Improvement.  </a:t>
          </a:r>
        </a:p>
        <a:p>
          <a:pPr algn="ctr"/>
          <a:endParaRPr lang="en-GB" sz="1100" dirty="0"/>
        </a:p>
      </dgm:t>
    </dgm:pt>
    <dgm:pt modelId="{74378F1E-F937-4CF2-98AA-92811EC301AA}" type="parTrans" cxnId="{43D453F4-C2A1-41E4-BBCB-CF02596E0D09}">
      <dgm:prSet/>
      <dgm:spPr/>
      <dgm:t>
        <a:bodyPr/>
        <a:lstStyle/>
        <a:p>
          <a:endParaRPr lang="en-GB"/>
        </a:p>
      </dgm:t>
    </dgm:pt>
    <dgm:pt modelId="{C5670B59-A8DE-45B7-97CC-4BA6DDFBF95E}" type="sibTrans" cxnId="{43D453F4-C2A1-41E4-BBCB-CF02596E0D09}">
      <dgm:prSet/>
      <dgm:spPr/>
      <dgm:t>
        <a:bodyPr/>
        <a:lstStyle/>
        <a:p>
          <a:endParaRPr lang="en-GB"/>
        </a:p>
      </dgm:t>
    </dgm:pt>
    <dgm:pt modelId="{FEFE216B-4B35-4F22-8840-6B7D555D7222}" type="pres">
      <dgm:prSet presAssocID="{51C7AB31-AFBE-4BF3-9F31-4E8165E3D333}" presName="root" presStyleCnt="0">
        <dgm:presLayoutVars>
          <dgm:dir/>
          <dgm:resizeHandles val="exact"/>
        </dgm:presLayoutVars>
      </dgm:prSet>
      <dgm:spPr/>
    </dgm:pt>
    <dgm:pt modelId="{C17D0263-DE9C-48DB-B10D-DA1A637FAB48}" type="pres">
      <dgm:prSet presAssocID="{953F0EC0-7146-4BC3-9F08-E6037EFFAC1E}" presName="compNode" presStyleCnt="0"/>
      <dgm:spPr/>
    </dgm:pt>
    <dgm:pt modelId="{C8299674-B6BE-4D1A-87F6-59420A0F4BAB}" type="pres">
      <dgm:prSet presAssocID="{953F0EC0-7146-4BC3-9F08-E6037EFFAC1E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21A99CA3-9F14-49E2-96FD-3A0B84476ED1}" type="pres">
      <dgm:prSet presAssocID="{953F0EC0-7146-4BC3-9F08-E6037EFFAC1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FEBCBA08-A3EA-4C9B-ABA0-2E7708F9C784}" type="pres">
      <dgm:prSet presAssocID="{953F0EC0-7146-4BC3-9F08-E6037EFFAC1E}" presName="spaceRect" presStyleCnt="0"/>
      <dgm:spPr/>
    </dgm:pt>
    <dgm:pt modelId="{C100BE9C-FC8F-4DA9-BF26-4289BAFCEA05}" type="pres">
      <dgm:prSet presAssocID="{953F0EC0-7146-4BC3-9F08-E6037EFFAC1E}" presName="textRect" presStyleLbl="revTx" presStyleIdx="0" presStyleCnt="2">
        <dgm:presLayoutVars>
          <dgm:chMax val="1"/>
          <dgm:chPref val="1"/>
        </dgm:presLayoutVars>
      </dgm:prSet>
      <dgm:spPr/>
    </dgm:pt>
    <dgm:pt modelId="{80AC111B-93E8-43D6-8D3E-CC86B04D5E0B}" type="pres">
      <dgm:prSet presAssocID="{CBC9C84C-EC81-431B-9943-8124AE437137}" presName="sibTrans" presStyleCnt="0"/>
      <dgm:spPr/>
    </dgm:pt>
    <dgm:pt modelId="{F5C3CA06-FD58-4D94-8832-5CA954B06CC3}" type="pres">
      <dgm:prSet presAssocID="{5C864B46-C9C7-4072-8D81-BA17901C8AA4}" presName="compNode" presStyleCnt="0"/>
      <dgm:spPr/>
    </dgm:pt>
    <dgm:pt modelId="{70FAD02A-BF0B-48C0-A894-C55421299D2B}" type="pres">
      <dgm:prSet presAssocID="{5C864B46-C9C7-4072-8D81-BA17901C8AA4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72D87D10-C6BF-48E1-97BE-90BBEA0A4290}" type="pres">
      <dgm:prSet presAssocID="{5C864B46-C9C7-4072-8D81-BA17901C8AA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E9AD1E5-C4AF-4700-99E3-B0E19B1D32A1}" type="pres">
      <dgm:prSet presAssocID="{5C864B46-C9C7-4072-8D81-BA17901C8AA4}" presName="spaceRect" presStyleCnt="0"/>
      <dgm:spPr/>
    </dgm:pt>
    <dgm:pt modelId="{C186905D-E6C7-4A97-8BBD-B5C008D58680}" type="pres">
      <dgm:prSet presAssocID="{5C864B46-C9C7-4072-8D81-BA17901C8AA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4B1191F-B321-4F79-AAD1-EB8790949076}" type="presOf" srcId="{953F0EC0-7146-4BC3-9F08-E6037EFFAC1E}" destId="{C100BE9C-FC8F-4DA9-BF26-4289BAFCEA05}" srcOrd="0" destOrd="0" presId="urn:microsoft.com/office/officeart/2018/5/layout/IconLeafLabelList"/>
    <dgm:cxn modelId="{58AD2B38-CBBA-44CD-A12E-9D27FC003BDE}" srcId="{51C7AB31-AFBE-4BF3-9F31-4E8165E3D333}" destId="{953F0EC0-7146-4BC3-9F08-E6037EFFAC1E}" srcOrd="0" destOrd="0" parTransId="{09709CAB-C090-4843-8619-73EF998D85B3}" sibTransId="{CBC9C84C-EC81-431B-9943-8124AE437137}"/>
    <dgm:cxn modelId="{76A58A8D-7374-4ADB-9FDB-B7525049A41B}" type="presOf" srcId="{51C7AB31-AFBE-4BF3-9F31-4E8165E3D333}" destId="{FEFE216B-4B35-4F22-8840-6B7D555D7222}" srcOrd="0" destOrd="0" presId="urn:microsoft.com/office/officeart/2018/5/layout/IconLeafLabelList"/>
    <dgm:cxn modelId="{D4A48BC0-7A62-4755-9000-69D31ED4A1DD}" type="presOf" srcId="{5C864B46-C9C7-4072-8D81-BA17901C8AA4}" destId="{C186905D-E6C7-4A97-8BBD-B5C008D58680}" srcOrd="0" destOrd="0" presId="urn:microsoft.com/office/officeart/2018/5/layout/IconLeafLabelList"/>
    <dgm:cxn modelId="{43D453F4-C2A1-41E4-BBCB-CF02596E0D09}" srcId="{51C7AB31-AFBE-4BF3-9F31-4E8165E3D333}" destId="{5C864B46-C9C7-4072-8D81-BA17901C8AA4}" srcOrd="1" destOrd="0" parTransId="{74378F1E-F937-4CF2-98AA-92811EC301AA}" sibTransId="{C5670B59-A8DE-45B7-97CC-4BA6DDFBF95E}"/>
    <dgm:cxn modelId="{E844773B-14AC-4EF7-B0EF-8EF4E731A2EF}" type="presParOf" srcId="{FEFE216B-4B35-4F22-8840-6B7D555D7222}" destId="{C17D0263-DE9C-48DB-B10D-DA1A637FAB48}" srcOrd="0" destOrd="0" presId="urn:microsoft.com/office/officeart/2018/5/layout/IconLeafLabelList"/>
    <dgm:cxn modelId="{4DD7E7ED-08E5-4460-99D8-88582F5C8B30}" type="presParOf" srcId="{C17D0263-DE9C-48DB-B10D-DA1A637FAB48}" destId="{C8299674-B6BE-4D1A-87F6-59420A0F4BAB}" srcOrd="0" destOrd="0" presId="urn:microsoft.com/office/officeart/2018/5/layout/IconLeafLabelList"/>
    <dgm:cxn modelId="{AFADA75A-5455-4204-A17D-329B88A2E0B5}" type="presParOf" srcId="{C17D0263-DE9C-48DB-B10D-DA1A637FAB48}" destId="{21A99CA3-9F14-49E2-96FD-3A0B84476ED1}" srcOrd="1" destOrd="0" presId="urn:microsoft.com/office/officeart/2018/5/layout/IconLeafLabelList"/>
    <dgm:cxn modelId="{DE51DC81-5BDE-4F62-B496-F672D831843C}" type="presParOf" srcId="{C17D0263-DE9C-48DB-B10D-DA1A637FAB48}" destId="{FEBCBA08-A3EA-4C9B-ABA0-2E7708F9C784}" srcOrd="2" destOrd="0" presId="urn:microsoft.com/office/officeart/2018/5/layout/IconLeafLabelList"/>
    <dgm:cxn modelId="{85CC613F-E803-48FC-ACDF-AA1C678CB8C3}" type="presParOf" srcId="{C17D0263-DE9C-48DB-B10D-DA1A637FAB48}" destId="{C100BE9C-FC8F-4DA9-BF26-4289BAFCEA05}" srcOrd="3" destOrd="0" presId="urn:microsoft.com/office/officeart/2018/5/layout/IconLeafLabelList"/>
    <dgm:cxn modelId="{F8435258-2348-4A55-A0EF-3064E943E6A7}" type="presParOf" srcId="{FEFE216B-4B35-4F22-8840-6B7D555D7222}" destId="{80AC111B-93E8-43D6-8D3E-CC86B04D5E0B}" srcOrd="1" destOrd="0" presId="urn:microsoft.com/office/officeart/2018/5/layout/IconLeafLabelList"/>
    <dgm:cxn modelId="{0651E8DE-4750-4E4A-8997-AC5EA80EEB22}" type="presParOf" srcId="{FEFE216B-4B35-4F22-8840-6B7D555D7222}" destId="{F5C3CA06-FD58-4D94-8832-5CA954B06CC3}" srcOrd="2" destOrd="0" presId="urn:microsoft.com/office/officeart/2018/5/layout/IconLeafLabelList"/>
    <dgm:cxn modelId="{1870C9B7-8B14-443E-809B-38E92D4A7E64}" type="presParOf" srcId="{F5C3CA06-FD58-4D94-8832-5CA954B06CC3}" destId="{70FAD02A-BF0B-48C0-A894-C55421299D2B}" srcOrd="0" destOrd="0" presId="urn:microsoft.com/office/officeart/2018/5/layout/IconLeafLabelList"/>
    <dgm:cxn modelId="{3DB283F0-C4D2-4976-94CB-1E6341182FC7}" type="presParOf" srcId="{F5C3CA06-FD58-4D94-8832-5CA954B06CC3}" destId="{72D87D10-C6BF-48E1-97BE-90BBEA0A4290}" srcOrd="1" destOrd="0" presId="urn:microsoft.com/office/officeart/2018/5/layout/IconLeafLabelList"/>
    <dgm:cxn modelId="{59F81A3E-4EB4-4274-BD0B-CD41EBCFCEFE}" type="presParOf" srcId="{F5C3CA06-FD58-4D94-8832-5CA954B06CC3}" destId="{EE9AD1E5-C4AF-4700-99E3-B0E19B1D32A1}" srcOrd="2" destOrd="0" presId="urn:microsoft.com/office/officeart/2018/5/layout/IconLeafLabelList"/>
    <dgm:cxn modelId="{9F4E1D96-27DF-4453-9C88-29D69BD4DE2E}" type="presParOf" srcId="{F5C3CA06-FD58-4D94-8832-5CA954B06CC3}" destId="{C186905D-E6C7-4A97-8BBD-B5C008D5868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3610E23-EB0E-4B6E-A2B1-A40B60C3E30A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GB"/>
        </a:p>
      </dgm:t>
    </dgm:pt>
    <dgm:pt modelId="{2C24AF2A-0088-4B50-B0AE-E6E074DEB1DE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WHAT I HAVE LEARNED </a:t>
          </a:r>
        </a:p>
      </dgm:t>
    </dgm:pt>
    <dgm:pt modelId="{9019019E-07D6-4C04-B226-BC764751377B}" type="parTrans" cxnId="{286E849A-5C18-44E2-ACA0-5816D2FFE2F5}">
      <dgm:prSet/>
      <dgm:spPr/>
      <dgm:t>
        <a:bodyPr/>
        <a:lstStyle/>
        <a:p>
          <a:endParaRPr lang="en-GB"/>
        </a:p>
      </dgm:t>
    </dgm:pt>
    <dgm:pt modelId="{C02D161F-8EE0-4536-8D4F-9970FEA7AAF6}" type="sibTrans" cxnId="{286E849A-5C18-44E2-ACA0-5816D2FFE2F5}">
      <dgm:prSet/>
      <dgm:spPr/>
      <dgm:t>
        <a:bodyPr/>
        <a:lstStyle/>
        <a:p>
          <a:endParaRPr lang="en-GB"/>
        </a:p>
      </dgm:t>
    </dgm:pt>
    <dgm:pt modelId="{E5788D22-BBB9-4EFD-819C-055B38D5DE94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Importance of setting clear, realistic goals.</a:t>
          </a:r>
        </a:p>
      </dgm:t>
    </dgm:pt>
    <dgm:pt modelId="{50AEBA50-92BA-4A1D-94F0-D5867461084F}" type="parTrans" cxnId="{2D0B42FB-47FA-4EC1-966A-65B8B02C3D42}">
      <dgm:prSet/>
      <dgm:spPr/>
      <dgm:t>
        <a:bodyPr/>
        <a:lstStyle/>
        <a:p>
          <a:endParaRPr lang="en-GB"/>
        </a:p>
      </dgm:t>
    </dgm:pt>
    <dgm:pt modelId="{6DF24C19-C7C5-422A-A28D-9374BC37C689}" type="sibTrans" cxnId="{2D0B42FB-47FA-4EC1-966A-65B8B02C3D42}">
      <dgm:prSet/>
      <dgm:spPr/>
      <dgm:t>
        <a:bodyPr/>
        <a:lstStyle/>
        <a:p>
          <a:endParaRPr lang="en-GB"/>
        </a:p>
      </dgm:t>
    </dgm:pt>
    <dgm:pt modelId="{636FF18B-0B91-48FB-AEE2-36397A547553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Value of time management and </a:t>
          </a:r>
        </a:p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self – discipline</a:t>
          </a:r>
        </a:p>
      </dgm:t>
    </dgm:pt>
    <dgm:pt modelId="{89283A85-446C-4EB8-953B-317F46172B80}" type="parTrans" cxnId="{D20C51C0-D524-4A50-B74A-0F24F2027FB1}">
      <dgm:prSet/>
      <dgm:spPr/>
      <dgm:t>
        <a:bodyPr/>
        <a:lstStyle/>
        <a:p>
          <a:endParaRPr lang="en-GB"/>
        </a:p>
      </dgm:t>
    </dgm:pt>
    <dgm:pt modelId="{4DCA885A-DA9E-408E-AB4C-9AB0A064E46E}" type="sibTrans" cxnId="{D20C51C0-D524-4A50-B74A-0F24F2027FB1}">
      <dgm:prSet/>
      <dgm:spPr/>
      <dgm:t>
        <a:bodyPr/>
        <a:lstStyle/>
        <a:p>
          <a:endParaRPr lang="en-GB"/>
        </a:p>
      </dgm:t>
    </dgm:pt>
    <dgm:pt modelId="{81EE2863-BDFE-47C1-8995-9CB77CFC362F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NEXTS STEPS</a:t>
          </a:r>
        </a:p>
      </dgm:t>
    </dgm:pt>
    <dgm:pt modelId="{88784B6B-C59C-47E3-A5C0-AB5887D98485}" type="parTrans" cxnId="{E5F6D368-C8A3-489D-B689-CCAFC07C0C03}">
      <dgm:prSet/>
      <dgm:spPr/>
      <dgm:t>
        <a:bodyPr/>
        <a:lstStyle/>
        <a:p>
          <a:endParaRPr lang="en-GB"/>
        </a:p>
      </dgm:t>
    </dgm:pt>
    <dgm:pt modelId="{A466ADD9-A402-4A84-87A2-82D768282AA9}" type="sibTrans" cxnId="{E5F6D368-C8A3-489D-B689-CCAFC07C0C03}">
      <dgm:prSet/>
      <dgm:spPr/>
      <dgm:t>
        <a:bodyPr/>
        <a:lstStyle/>
        <a:p>
          <a:endParaRPr lang="en-GB"/>
        </a:p>
      </dgm:t>
    </dgm:pt>
    <dgm:pt modelId="{EF2DC58C-755D-4A4E-A080-B9F047DACBBD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Continue refining skills through practice and feedback </a:t>
          </a:r>
        </a:p>
      </dgm:t>
    </dgm:pt>
    <dgm:pt modelId="{BB890792-659B-420F-8543-CF8A0321F98E}" type="parTrans" cxnId="{A63696D1-0003-46E9-BFAB-60A8E770393C}">
      <dgm:prSet/>
      <dgm:spPr/>
      <dgm:t>
        <a:bodyPr/>
        <a:lstStyle/>
        <a:p>
          <a:endParaRPr lang="en-GB"/>
        </a:p>
      </dgm:t>
    </dgm:pt>
    <dgm:pt modelId="{AA1EAFD6-8622-445B-9792-1946759FD610}" type="sibTrans" cxnId="{A63696D1-0003-46E9-BFAB-60A8E770393C}">
      <dgm:prSet/>
      <dgm:spPr/>
      <dgm:t>
        <a:bodyPr/>
        <a:lstStyle/>
        <a:p>
          <a:endParaRPr lang="en-GB"/>
        </a:p>
      </dgm:t>
    </dgm:pt>
    <dgm:pt modelId="{46E61D5E-57A2-4647-B541-CDC317DB2FCA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Engage with advanced lectures and resources </a:t>
          </a:r>
        </a:p>
      </dgm:t>
    </dgm:pt>
    <dgm:pt modelId="{D046F544-E49B-4AEB-93D1-5E16370E057D}" type="parTrans" cxnId="{84EE0EA9-C39B-42F2-861B-6DFCCCE0E581}">
      <dgm:prSet/>
      <dgm:spPr/>
      <dgm:t>
        <a:bodyPr/>
        <a:lstStyle/>
        <a:p>
          <a:endParaRPr lang="en-GB"/>
        </a:p>
      </dgm:t>
    </dgm:pt>
    <dgm:pt modelId="{5023BEC8-8E08-4479-B14C-F907D8D97BD8}" type="sibTrans" cxnId="{84EE0EA9-C39B-42F2-861B-6DFCCCE0E581}">
      <dgm:prSet/>
      <dgm:spPr/>
      <dgm:t>
        <a:bodyPr/>
        <a:lstStyle/>
        <a:p>
          <a:endParaRPr lang="en-GB"/>
        </a:p>
      </dgm:t>
    </dgm:pt>
    <dgm:pt modelId="{9C627D5E-02C6-4E0E-AF7E-A9DFFCEA00E1}" type="pres">
      <dgm:prSet presAssocID="{53610E23-EB0E-4B6E-A2B1-A40B60C3E30A}" presName="root" presStyleCnt="0">
        <dgm:presLayoutVars>
          <dgm:dir/>
          <dgm:resizeHandles val="exact"/>
        </dgm:presLayoutVars>
      </dgm:prSet>
      <dgm:spPr/>
    </dgm:pt>
    <dgm:pt modelId="{D0C40F76-64BA-4FCE-BFB6-54EDFFBC518E}" type="pres">
      <dgm:prSet presAssocID="{2C24AF2A-0088-4B50-B0AE-E6E074DEB1DE}" presName="compNode" presStyleCnt="0"/>
      <dgm:spPr/>
    </dgm:pt>
    <dgm:pt modelId="{DAA81647-DE8B-494F-9435-9437F53BCCE9}" type="pres">
      <dgm:prSet presAssocID="{2C24AF2A-0088-4B50-B0AE-E6E074DEB1D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E3C3C4C-5281-4FA4-B2C6-FCCF89D048DD}" type="pres">
      <dgm:prSet presAssocID="{2C24AF2A-0088-4B50-B0AE-E6E074DEB1DE}" presName="iconSpace" presStyleCnt="0"/>
      <dgm:spPr/>
    </dgm:pt>
    <dgm:pt modelId="{03DBE6DA-CA82-466F-8E51-5E5F4F2F50FA}" type="pres">
      <dgm:prSet presAssocID="{2C24AF2A-0088-4B50-B0AE-E6E074DEB1DE}" presName="parTx" presStyleLbl="revTx" presStyleIdx="0" presStyleCnt="4">
        <dgm:presLayoutVars>
          <dgm:chMax val="0"/>
          <dgm:chPref val="0"/>
        </dgm:presLayoutVars>
      </dgm:prSet>
      <dgm:spPr/>
    </dgm:pt>
    <dgm:pt modelId="{015DF7E9-1073-442E-86CC-520E35877F7E}" type="pres">
      <dgm:prSet presAssocID="{2C24AF2A-0088-4B50-B0AE-E6E074DEB1DE}" presName="txSpace" presStyleCnt="0"/>
      <dgm:spPr/>
    </dgm:pt>
    <dgm:pt modelId="{6058757E-C084-4556-B943-4B0954B3DEBB}" type="pres">
      <dgm:prSet presAssocID="{2C24AF2A-0088-4B50-B0AE-E6E074DEB1DE}" presName="desTx" presStyleLbl="revTx" presStyleIdx="1" presStyleCnt="4">
        <dgm:presLayoutVars/>
      </dgm:prSet>
      <dgm:spPr/>
    </dgm:pt>
    <dgm:pt modelId="{A7E5F44B-2B39-414B-859F-A631269C3859}" type="pres">
      <dgm:prSet presAssocID="{C02D161F-8EE0-4536-8D4F-9970FEA7AAF6}" presName="sibTrans" presStyleCnt="0"/>
      <dgm:spPr/>
    </dgm:pt>
    <dgm:pt modelId="{E2A6342D-8093-4129-9ECA-B9D5036469F1}" type="pres">
      <dgm:prSet presAssocID="{81EE2863-BDFE-47C1-8995-9CB77CFC362F}" presName="compNode" presStyleCnt="0"/>
      <dgm:spPr/>
    </dgm:pt>
    <dgm:pt modelId="{29E1FC55-BE2E-49A8-918C-D203FBDE6A61}" type="pres">
      <dgm:prSet presAssocID="{81EE2863-BDFE-47C1-8995-9CB77CFC362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E9203C1-CD8F-4576-8667-B5DE7475A7D0}" type="pres">
      <dgm:prSet presAssocID="{81EE2863-BDFE-47C1-8995-9CB77CFC362F}" presName="iconSpace" presStyleCnt="0"/>
      <dgm:spPr/>
    </dgm:pt>
    <dgm:pt modelId="{785E07D6-E003-47C1-89CB-47323F7AB168}" type="pres">
      <dgm:prSet presAssocID="{81EE2863-BDFE-47C1-8995-9CB77CFC362F}" presName="parTx" presStyleLbl="revTx" presStyleIdx="2" presStyleCnt="4">
        <dgm:presLayoutVars>
          <dgm:chMax val="0"/>
          <dgm:chPref val="0"/>
        </dgm:presLayoutVars>
      </dgm:prSet>
      <dgm:spPr/>
    </dgm:pt>
    <dgm:pt modelId="{47055563-7FC4-43B7-9745-03487A1D56B4}" type="pres">
      <dgm:prSet presAssocID="{81EE2863-BDFE-47C1-8995-9CB77CFC362F}" presName="txSpace" presStyleCnt="0"/>
      <dgm:spPr/>
    </dgm:pt>
    <dgm:pt modelId="{0C7EE391-E677-48F2-8F35-09F50AB69AA2}" type="pres">
      <dgm:prSet presAssocID="{81EE2863-BDFE-47C1-8995-9CB77CFC362F}" presName="desTx" presStyleLbl="revTx" presStyleIdx="3" presStyleCnt="4">
        <dgm:presLayoutVars/>
      </dgm:prSet>
      <dgm:spPr/>
    </dgm:pt>
  </dgm:ptLst>
  <dgm:cxnLst>
    <dgm:cxn modelId="{9F5BEA1E-9843-4DA2-AE33-8460F527DA65}" type="presOf" srcId="{636FF18B-0B91-48FB-AEE2-36397A547553}" destId="{6058757E-C084-4556-B943-4B0954B3DEBB}" srcOrd="0" destOrd="1" presId="urn:microsoft.com/office/officeart/2018/2/layout/IconLabelDescriptionList"/>
    <dgm:cxn modelId="{96E4513B-FFA9-45A8-A985-7CF3E645AB4D}" type="presOf" srcId="{53610E23-EB0E-4B6E-A2B1-A40B60C3E30A}" destId="{9C627D5E-02C6-4E0E-AF7E-A9DFFCEA00E1}" srcOrd="0" destOrd="0" presId="urn:microsoft.com/office/officeart/2018/2/layout/IconLabelDescriptionList"/>
    <dgm:cxn modelId="{8C365A40-4B18-4AD1-8DC7-D1922CB772A8}" type="presOf" srcId="{81EE2863-BDFE-47C1-8995-9CB77CFC362F}" destId="{785E07D6-E003-47C1-89CB-47323F7AB168}" srcOrd="0" destOrd="0" presId="urn:microsoft.com/office/officeart/2018/2/layout/IconLabelDescriptionList"/>
    <dgm:cxn modelId="{E5F6D368-C8A3-489D-B689-CCAFC07C0C03}" srcId="{53610E23-EB0E-4B6E-A2B1-A40B60C3E30A}" destId="{81EE2863-BDFE-47C1-8995-9CB77CFC362F}" srcOrd="1" destOrd="0" parTransId="{88784B6B-C59C-47E3-A5C0-AB5887D98485}" sibTransId="{A466ADD9-A402-4A84-87A2-82D768282AA9}"/>
    <dgm:cxn modelId="{78B29588-2331-49B5-9E4F-D03C69F8F849}" type="presOf" srcId="{46E61D5E-57A2-4647-B541-CDC317DB2FCA}" destId="{0C7EE391-E677-48F2-8F35-09F50AB69AA2}" srcOrd="0" destOrd="1" presId="urn:microsoft.com/office/officeart/2018/2/layout/IconLabelDescriptionList"/>
    <dgm:cxn modelId="{286E849A-5C18-44E2-ACA0-5816D2FFE2F5}" srcId="{53610E23-EB0E-4B6E-A2B1-A40B60C3E30A}" destId="{2C24AF2A-0088-4B50-B0AE-E6E074DEB1DE}" srcOrd="0" destOrd="0" parTransId="{9019019E-07D6-4C04-B226-BC764751377B}" sibTransId="{C02D161F-8EE0-4536-8D4F-9970FEA7AAF6}"/>
    <dgm:cxn modelId="{A2CF81A4-A78C-4343-9165-D1ECE0E8F671}" type="presOf" srcId="{2C24AF2A-0088-4B50-B0AE-E6E074DEB1DE}" destId="{03DBE6DA-CA82-466F-8E51-5E5F4F2F50FA}" srcOrd="0" destOrd="0" presId="urn:microsoft.com/office/officeart/2018/2/layout/IconLabelDescriptionList"/>
    <dgm:cxn modelId="{84EE0EA9-C39B-42F2-861B-6DFCCCE0E581}" srcId="{81EE2863-BDFE-47C1-8995-9CB77CFC362F}" destId="{46E61D5E-57A2-4647-B541-CDC317DB2FCA}" srcOrd="1" destOrd="0" parTransId="{D046F544-E49B-4AEB-93D1-5E16370E057D}" sibTransId="{5023BEC8-8E08-4479-B14C-F907D8D97BD8}"/>
    <dgm:cxn modelId="{B44F93BB-D784-495E-B8AC-1EC0F6DED59D}" type="presOf" srcId="{E5788D22-BBB9-4EFD-819C-055B38D5DE94}" destId="{6058757E-C084-4556-B943-4B0954B3DEBB}" srcOrd="0" destOrd="0" presId="urn:microsoft.com/office/officeart/2018/2/layout/IconLabelDescriptionList"/>
    <dgm:cxn modelId="{20DE41BD-AB95-4F70-861A-0F55856BB128}" type="presOf" srcId="{EF2DC58C-755D-4A4E-A080-B9F047DACBBD}" destId="{0C7EE391-E677-48F2-8F35-09F50AB69AA2}" srcOrd="0" destOrd="0" presId="urn:microsoft.com/office/officeart/2018/2/layout/IconLabelDescriptionList"/>
    <dgm:cxn modelId="{D20C51C0-D524-4A50-B74A-0F24F2027FB1}" srcId="{2C24AF2A-0088-4B50-B0AE-E6E074DEB1DE}" destId="{636FF18B-0B91-48FB-AEE2-36397A547553}" srcOrd="1" destOrd="0" parTransId="{89283A85-446C-4EB8-953B-317F46172B80}" sibTransId="{4DCA885A-DA9E-408E-AB4C-9AB0A064E46E}"/>
    <dgm:cxn modelId="{A63696D1-0003-46E9-BFAB-60A8E770393C}" srcId="{81EE2863-BDFE-47C1-8995-9CB77CFC362F}" destId="{EF2DC58C-755D-4A4E-A080-B9F047DACBBD}" srcOrd="0" destOrd="0" parTransId="{BB890792-659B-420F-8543-CF8A0321F98E}" sibTransId="{AA1EAFD6-8622-445B-9792-1946759FD610}"/>
    <dgm:cxn modelId="{2D0B42FB-47FA-4EC1-966A-65B8B02C3D42}" srcId="{2C24AF2A-0088-4B50-B0AE-E6E074DEB1DE}" destId="{E5788D22-BBB9-4EFD-819C-055B38D5DE94}" srcOrd="0" destOrd="0" parTransId="{50AEBA50-92BA-4A1D-94F0-D5867461084F}" sibTransId="{6DF24C19-C7C5-422A-A28D-9374BC37C689}"/>
    <dgm:cxn modelId="{4CCA3D3C-36D1-480B-B3D1-645FFB9DF0C1}" type="presParOf" srcId="{9C627D5E-02C6-4E0E-AF7E-A9DFFCEA00E1}" destId="{D0C40F76-64BA-4FCE-BFB6-54EDFFBC518E}" srcOrd="0" destOrd="0" presId="urn:microsoft.com/office/officeart/2018/2/layout/IconLabelDescriptionList"/>
    <dgm:cxn modelId="{5804E819-8CEB-4D88-9F66-7EBF89693A60}" type="presParOf" srcId="{D0C40F76-64BA-4FCE-BFB6-54EDFFBC518E}" destId="{DAA81647-DE8B-494F-9435-9437F53BCCE9}" srcOrd="0" destOrd="0" presId="urn:microsoft.com/office/officeart/2018/2/layout/IconLabelDescriptionList"/>
    <dgm:cxn modelId="{736A8728-170E-4477-A84B-414D2D59F63F}" type="presParOf" srcId="{D0C40F76-64BA-4FCE-BFB6-54EDFFBC518E}" destId="{0E3C3C4C-5281-4FA4-B2C6-FCCF89D048DD}" srcOrd="1" destOrd="0" presId="urn:microsoft.com/office/officeart/2018/2/layout/IconLabelDescriptionList"/>
    <dgm:cxn modelId="{E9032F33-7D4D-4659-A034-7219CA5799ED}" type="presParOf" srcId="{D0C40F76-64BA-4FCE-BFB6-54EDFFBC518E}" destId="{03DBE6DA-CA82-466F-8E51-5E5F4F2F50FA}" srcOrd="2" destOrd="0" presId="urn:microsoft.com/office/officeart/2018/2/layout/IconLabelDescriptionList"/>
    <dgm:cxn modelId="{9EC8BBCC-62CA-4198-8BE1-4DEC8A1848B2}" type="presParOf" srcId="{D0C40F76-64BA-4FCE-BFB6-54EDFFBC518E}" destId="{015DF7E9-1073-442E-86CC-520E35877F7E}" srcOrd="3" destOrd="0" presId="urn:microsoft.com/office/officeart/2018/2/layout/IconLabelDescriptionList"/>
    <dgm:cxn modelId="{60FEFF9E-7BDA-4E82-8D3F-538D17734EBB}" type="presParOf" srcId="{D0C40F76-64BA-4FCE-BFB6-54EDFFBC518E}" destId="{6058757E-C084-4556-B943-4B0954B3DEBB}" srcOrd="4" destOrd="0" presId="urn:microsoft.com/office/officeart/2018/2/layout/IconLabelDescriptionList"/>
    <dgm:cxn modelId="{58E4B68A-2639-4178-8D06-CE5E23758495}" type="presParOf" srcId="{9C627D5E-02C6-4E0E-AF7E-A9DFFCEA00E1}" destId="{A7E5F44B-2B39-414B-859F-A631269C3859}" srcOrd="1" destOrd="0" presId="urn:microsoft.com/office/officeart/2018/2/layout/IconLabelDescriptionList"/>
    <dgm:cxn modelId="{FF0DD25C-98A4-44C8-AFA6-5D2834D12818}" type="presParOf" srcId="{9C627D5E-02C6-4E0E-AF7E-A9DFFCEA00E1}" destId="{E2A6342D-8093-4129-9ECA-B9D5036469F1}" srcOrd="2" destOrd="0" presId="urn:microsoft.com/office/officeart/2018/2/layout/IconLabelDescriptionList"/>
    <dgm:cxn modelId="{11E2AB51-BE9A-48BE-91BE-7F304AEBBF28}" type="presParOf" srcId="{E2A6342D-8093-4129-9ECA-B9D5036469F1}" destId="{29E1FC55-BE2E-49A8-918C-D203FBDE6A61}" srcOrd="0" destOrd="0" presId="urn:microsoft.com/office/officeart/2018/2/layout/IconLabelDescriptionList"/>
    <dgm:cxn modelId="{F18C25EF-1AFB-4EC7-8F0F-C13A0FAD49CB}" type="presParOf" srcId="{E2A6342D-8093-4129-9ECA-B9D5036469F1}" destId="{FE9203C1-CD8F-4576-8667-B5DE7475A7D0}" srcOrd="1" destOrd="0" presId="urn:microsoft.com/office/officeart/2018/2/layout/IconLabelDescriptionList"/>
    <dgm:cxn modelId="{823A9253-EEE3-4A23-86E8-BEECFF3F681B}" type="presParOf" srcId="{E2A6342D-8093-4129-9ECA-B9D5036469F1}" destId="{785E07D6-E003-47C1-89CB-47323F7AB168}" srcOrd="2" destOrd="0" presId="urn:microsoft.com/office/officeart/2018/2/layout/IconLabelDescriptionList"/>
    <dgm:cxn modelId="{A56C52BE-C2C4-4BCC-BB43-08CD8CB69DF5}" type="presParOf" srcId="{E2A6342D-8093-4129-9ECA-B9D5036469F1}" destId="{47055563-7FC4-43B7-9745-03487A1D56B4}" srcOrd="3" destOrd="0" presId="urn:microsoft.com/office/officeart/2018/2/layout/IconLabelDescriptionList"/>
    <dgm:cxn modelId="{69E287DB-4A9E-4BAD-9459-3D1076834FC8}" type="presParOf" srcId="{E2A6342D-8093-4129-9ECA-B9D5036469F1}" destId="{0C7EE391-E677-48F2-8F35-09F50AB69AA2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8CBE254-97BC-4A33-8E9C-598F91B1EC0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GB"/>
        </a:p>
      </dgm:t>
    </dgm:pt>
    <dgm:pt modelId="{53DB29EC-ED2B-45B4-B0F0-612C1BE4B584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PDP is essential for structured and intentional growth</a:t>
          </a:r>
        </a:p>
      </dgm:t>
    </dgm:pt>
    <dgm:pt modelId="{B02692CE-FED3-4D67-AB60-32AFF7BE51B8}" type="parTrans" cxnId="{650A567B-8364-4D06-834B-20977B8449BD}">
      <dgm:prSet/>
      <dgm:spPr/>
      <dgm:t>
        <a:bodyPr/>
        <a:lstStyle/>
        <a:p>
          <a:endParaRPr lang="en-GB"/>
        </a:p>
      </dgm:t>
    </dgm:pt>
    <dgm:pt modelId="{2B339B5E-DA5D-40FE-8BCD-58BE0488A320}" type="sibTrans" cxnId="{650A567B-8364-4D06-834B-20977B8449BD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9DA1C81A-89A0-49C7-A4D4-FBDF5603E495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SMART goals help track and achieve milestones</a:t>
          </a:r>
        </a:p>
      </dgm:t>
    </dgm:pt>
    <dgm:pt modelId="{733566C4-1BA3-454E-BA4F-9B20EB8C6DCC}" type="parTrans" cxnId="{1C753A34-6A0E-433F-BA89-2D8EF0B9DA07}">
      <dgm:prSet/>
      <dgm:spPr/>
      <dgm:t>
        <a:bodyPr/>
        <a:lstStyle/>
        <a:p>
          <a:endParaRPr lang="en-GB"/>
        </a:p>
      </dgm:t>
    </dgm:pt>
    <dgm:pt modelId="{2B6BAF94-34F0-40AF-8424-BF1A2957E14E}" type="sibTrans" cxnId="{1C753A34-6A0E-433F-BA89-2D8EF0B9DA07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8CE67483-BEE7-4E5E-8D25-A7CE9C5676B3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Ongoing self-reflection drives continuous improvement</a:t>
          </a:r>
        </a:p>
      </dgm:t>
    </dgm:pt>
    <dgm:pt modelId="{526E77D8-5317-448F-80FF-3BE07FA0F3E0}" type="parTrans" cxnId="{D31A65D9-4829-4B7E-A3F4-62F2EA780FB2}">
      <dgm:prSet/>
      <dgm:spPr/>
      <dgm:t>
        <a:bodyPr/>
        <a:lstStyle/>
        <a:p>
          <a:endParaRPr lang="en-GB"/>
        </a:p>
      </dgm:t>
    </dgm:pt>
    <dgm:pt modelId="{51D03173-6ED8-468B-A918-C2EB0E834F96}" type="sibTrans" cxnId="{D31A65D9-4829-4B7E-A3F4-62F2EA780FB2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E469046A-A7E8-45A4-AFD5-97D926E14163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Call to Action: Encourage others to create and follow a PDP for success. </a:t>
          </a:r>
        </a:p>
      </dgm:t>
    </dgm:pt>
    <dgm:pt modelId="{279218F2-0D18-43C5-ADD0-89E066402D13}" type="parTrans" cxnId="{08696DA5-5724-4654-AF80-E1015BBAC9A2}">
      <dgm:prSet/>
      <dgm:spPr/>
      <dgm:t>
        <a:bodyPr/>
        <a:lstStyle/>
        <a:p>
          <a:endParaRPr lang="en-GB"/>
        </a:p>
      </dgm:t>
    </dgm:pt>
    <dgm:pt modelId="{2BCE9FE1-6F78-4B7E-A03B-E63808916184}" type="sibTrans" cxnId="{08696DA5-5724-4654-AF80-E1015BBAC9A2}">
      <dgm:prSet/>
      <dgm:spPr/>
      <dgm:t>
        <a:bodyPr/>
        <a:lstStyle/>
        <a:p>
          <a:endParaRPr lang="en-GB"/>
        </a:p>
      </dgm:t>
    </dgm:pt>
    <dgm:pt modelId="{D679E9DF-8A0D-431A-A9EB-5F48EFADEC9E}" type="pres">
      <dgm:prSet presAssocID="{48CBE254-97BC-4A33-8E9C-598F91B1EC0D}" presName="root" presStyleCnt="0">
        <dgm:presLayoutVars>
          <dgm:dir/>
          <dgm:resizeHandles val="exact"/>
        </dgm:presLayoutVars>
      </dgm:prSet>
      <dgm:spPr/>
    </dgm:pt>
    <dgm:pt modelId="{32AD17D5-8EA4-4207-A900-B0DBC82F18AE}" type="pres">
      <dgm:prSet presAssocID="{53DB29EC-ED2B-45B4-B0F0-612C1BE4B584}" presName="compNode" presStyleCnt="0"/>
      <dgm:spPr/>
    </dgm:pt>
    <dgm:pt modelId="{567A1A64-1FA8-4DDB-B4CC-259EE26B7B4D}" type="pres">
      <dgm:prSet presAssocID="{53DB29EC-ED2B-45B4-B0F0-612C1BE4B584}" presName="bgRect" presStyleLbl="bgShp" presStyleIdx="0" presStyleCnt="4"/>
      <dgm:spPr/>
    </dgm:pt>
    <dgm:pt modelId="{D5C68B9F-A37F-41D9-9104-BEEE123405DF}" type="pres">
      <dgm:prSet presAssocID="{53DB29EC-ED2B-45B4-B0F0-612C1BE4B58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6BEC784-1B0C-4B1E-9C56-2A485AE10E24}" type="pres">
      <dgm:prSet presAssocID="{53DB29EC-ED2B-45B4-B0F0-612C1BE4B584}" presName="spaceRect" presStyleCnt="0"/>
      <dgm:spPr/>
    </dgm:pt>
    <dgm:pt modelId="{FA4F6466-9CFE-4AF3-8E71-ECB2718A5E1B}" type="pres">
      <dgm:prSet presAssocID="{53DB29EC-ED2B-45B4-B0F0-612C1BE4B584}" presName="parTx" presStyleLbl="revTx" presStyleIdx="0" presStyleCnt="4">
        <dgm:presLayoutVars>
          <dgm:chMax val="0"/>
          <dgm:chPref val="0"/>
        </dgm:presLayoutVars>
      </dgm:prSet>
      <dgm:spPr/>
    </dgm:pt>
    <dgm:pt modelId="{323DEE8D-09F7-4D03-9E83-0F9C7160E95C}" type="pres">
      <dgm:prSet presAssocID="{2B339B5E-DA5D-40FE-8BCD-58BE0488A320}" presName="sibTrans" presStyleCnt="0"/>
      <dgm:spPr/>
    </dgm:pt>
    <dgm:pt modelId="{EE383EA8-7CB9-4CE8-87FD-E59B095A2822}" type="pres">
      <dgm:prSet presAssocID="{9DA1C81A-89A0-49C7-A4D4-FBDF5603E495}" presName="compNode" presStyleCnt="0"/>
      <dgm:spPr/>
    </dgm:pt>
    <dgm:pt modelId="{A78F59D9-8F2F-4D20-8E59-7F98520E4965}" type="pres">
      <dgm:prSet presAssocID="{9DA1C81A-89A0-49C7-A4D4-FBDF5603E495}" presName="bgRect" presStyleLbl="bgShp" presStyleIdx="1" presStyleCnt="4"/>
      <dgm:spPr/>
    </dgm:pt>
    <dgm:pt modelId="{EAEB6E49-F205-46AF-AEDD-1728795FC8F1}" type="pres">
      <dgm:prSet presAssocID="{9DA1C81A-89A0-49C7-A4D4-FBDF5603E49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02229AB-2A60-445B-9008-24DFF5CE487E}" type="pres">
      <dgm:prSet presAssocID="{9DA1C81A-89A0-49C7-A4D4-FBDF5603E495}" presName="spaceRect" presStyleCnt="0"/>
      <dgm:spPr/>
    </dgm:pt>
    <dgm:pt modelId="{C3391F0E-C4D0-4886-863A-A3B53866DD87}" type="pres">
      <dgm:prSet presAssocID="{9DA1C81A-89A0-49C7-A4D4-FBDF5603E495}" presName="parTx" presStyleLbl="revTx" presStyleIdx="1" presStyleCnt="4">
        <dgm:presLayoutVars>
          <dgm:chMax val="0"/>
          <dgm:chPref val="0"/>
        </dgm:presLayoutVars>
      </dgm:prSet>
      <dgm:spPr/>
    </dgm:pt>
    <dgm:pt modelId="{7A358ECC-AD87-400C-9FA1-CE3087BE587E}" type="pres">
      <dgm:prSet presAssocID="{2B6BAF94-34F0-40AF-8424-BF1A2957E14E}" presName="sibTrans" presStyleCnt="0"/>
      <dgm:spPr/>
    </dgm:pt>
    <dgm:pt modelId="{975980FE-7D37-4AA0-AFAB-FB47141CD03B}" type="pres">
      <dgm:prSet presAssocID="{8CE67483-BEE7-4E5E-8D25-A7CE9C5676B3}" presName="compNode" presStyleCnt="0"/>
      <dgm:spPr/>
    </dgm:pt>
    <dgm:pt modelId="{57C44597-8946-4BF3-B579-D358154AA25D}" type="pres">
      <dgm:prSet presAssocID="{8CE67483-BEE7-4E5E-8D25-A7CE9C5676B3}" presName="bgRect" presStyleLbl="bgShp" presStyleIdx="2" presStyleCnt="4"/>
      <dgm:spPr/>
    </dgm:pt>
    <dgm:pt modelId="{56749CB0-0BB9-4213-BFC1-179066C8C15A}" type="pres">
      <dgm:prSet presAssocID="{8CE67483-BEE7-4E5E-8D25-A7CE9C5676B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3CA5CBB-5180-424F-A315-74A70E847959}" type="pres">
      <dgm:prSet presAssocID="{8CE67483-BEE7-4E5E-8D25-A7CE9C5676B3}" presName="spaceRect" presStyleCnt="0"/>
      <dgm:spPr/>
    </dgm:pt>
    <dgm:pt modelId="{C647D19B-617A-477D-8EE4-387DD0D7842C}" type="pres">
      <dgm:prSet presAssocID="{8CE67483-BEE7-4E5E-8D25-A7CE9C5676B3}" presName="parTx" presStyleLbl="revTx" presStyleIdx="2" presStyleCnt="4">
        <dgm:presLayoutVars>
          <dgm:chMax val="0"/>
          <dgm:chPref val="0"/>
        </dgm:presLayoutVars>
      </dgm:prSet>
      <dgm:spPr/>
    </dgm:pt>
    <dgm:pt modelId="{6ABA92D5-CD86-4633-945A-DA9086A98D75}" type="pres">
      <dgm:prSet presAssocID="{51D03173-6ED8-468B-A918-C2EB0E834F96}" presName="sibTrans" presStyleCnt="0"/>
      <dgm:spPr/>
    </dgm:pt>
    <dgm:pt modelId="{39AFB539-E9E0-46FD-BA06-B62B270E8575}" type="pres">
      <dgm:prSet presAssocID="{E469046A-A7E8-45A4-AFD5-97D926E14163}" presName="compNode" presStyleCnt="0"/>
      <dgm:spPr/>
    </dgm:pt>
    <dgm:pt modelId="{4D1D551A-9636-416F-8C4F-798D02923AA2}" type="pres">
      <dgm:prSet presAssocID="{E469046A-A7E8-45A4-AFD5-97D926E14163}" presName="bgRect" presStyleLbl="bgShp" presStyleIdx="3" presStyleCnt="4"/>
      <dgm:spPr/>
    </dgm:pt>
    <dgm:pt modelId="{A3E65384-C516-4304-AFFF-F928D3F0D6E9}" type="pres">
      <dgm:prSet presAssocID="{E469046A-A7E8-45A4-AFD5-97D926E1416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6DE17E0A-56DB-4B68-8848-177242A42388}" type="pres">
      <dgm:prSet presAssocID="{E469046A-A7E8-45A4-AFD5-97D926E14163}" presName="spaceRect" presStyleCnt="0"/>
      <dgm:spPr/>
    </dgm:pt>
    <dgm:pt modelId="{B3DE07F7-933B-4635-A78D-22D344B9FCEC}" type="pres">
      <dgm:prSet presAssocID="{E469046A-A7E8-45A4-AFD5-97D926E1416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812D603-169D-4AF1-AEC6-FBF3EE962CA3}" type="presOf" srcId="{E469046A-A7E8-45A4-AFD5-97D926E14163}" destId="{B3DE07F7-933B-4635-A78D-22D344B9FCEC}" srcOrd="0" destOrd="0" presId="urn:microsoft.com/office/officeart/2018/2/layout/IconVerticalSolidList"/>
    <dgm:cxn modelId="{61D2090C-CA28-4A46-8104-6FBB62CD8CE2}" type="presOf" srcId="{9DA1C81A-89A0-49C7-A4D4-FBDF5603E495}" destId="{C3391F0E-C4D0-4886-863A-A3B53866DD87}" srcOrd="0" destOrd="0" presId="urn:microsoft.com/office/officeart/2018/2/layout/IconVerticalSolidList"/>
    <dgm:cxn modelId="{CA085C0D-8D70-4C01-B662-548F85067B94}" type="presOf" srcId="{48CBE254-97BC-4A33-8E9C-598F91B1EC0D}" destId="{D679E9DF-8A0D-431A-A9EB-5F48EFADEC9E}" srcOrd="0" destOrd="0" presId="urn:microsoft.com/office/officeart/2018/2/layout/IconVerticalSolidList"/>
    <dgm:cxn modelId="{1C753A34-6A0E-433F-BA89-2D8EF0B9DA07}" srcId="{48CBE254-97BC-4A33-8E9C-598F91B1EC0D}" destId="{9DA1C81A-89A0-49C7-A4D4-FBDF5603E495}" srcOrd="1" destOrd="0" parTransId="{733566C4-1BA3-454E-BA4F-9B20EB8C6DCC}" sibTransId="{2B6BAF94-34F0-40AF-8424-BF1A2957E14E}"/>
    <dgm:cxn modelId="{650A567B-8364-4D06-834B-20977B8449BD}" srcId="{48CBE254-97BC-4A33-8E9C-598F91B1EC0D}" destId="{53DB29EC-ED2B-45B4-B0F0-612C1BE4B584}" srcOrd="0" destOrd="0" parTransId="{B02692CE-FED3-4D67-AB60-32AFF7BE51B8}" sibTransId="{2B339B5E-DA5D-40FE-8BCD-58BE0488A320}"/>
    <dgm:cxn modelId="{CE5E998E-D3C0-46D7-9D1E-DA62557D8CF6}" type="presOf" srcId="{8CE67483-BEE7-4E5E-8D25-A7CE9C5676B3}" destId="{C647D19B-617A-477D-8EE4-387DD0D7842C}" srcOrd="0" destOrd="0" presId="urn:microsoft.com/office/officeart/2018/2/layout/IconVerticalSolidList"/>
    <dgm:cxn modelId="{08696DA5-5724-4654-AF80-E1015BBAC9A2}" srcId="{48CBE254-97BC-4A33-8E9C-598F91B1EC0D}" destId="{E469046A-A7E8-45A4-AFD5-97D926E14163}" srcOrd="3" destOrd="0" parTransId="{279218F2-0D18-43C5-ADD0-89E066402D13}" sibTransId="{2BCE9FE1-6F78-4B7E-A03B-E63808916184}"/>
    <dgm:cxn modelId="{D31A65D9-4829-4B7E-A3F4-62F2EA780FB2}" srcId="{48CBE254-97BC-4A33-8E9C-598F91B1EC0D}" destId="{8CE67483-BEE7-4E5E-8D25-A7CE9C5676B3}" srcOrd="2" destOrd="0" parTransId="{526E77D8-5317-448F-80FF-3BE07FA0F3E0}" sibTransId="{51D03173-6ED8-468B-A918-C2EB0E834F96}"/>
    <dgm:cxn modelId="{EA2F68E9-E14F-4B89-986E-C06D56B7DBA2}" type="presOf" srcId="{53DB29EC-ED2B-45B4-B0F0-612C1BE4B584}" destId="{FA4F6466-9CFE-4AF3-8E71-ECB2718A5E1B}" srcOrd="0" destOrd="0" presId="urn:microsoft.com/office/officeart/2018/2/layout/IconVerticalSolidList"/>
    <dgm:cxn modelId="{6D4464F5-CF82-4125-90D7-091C95EC3B57}" type="presParOf" srcId="{D679E9DF-8A0D-431A-A9EB-5F48EFADEC9E}" destId="{32AD17D5-8EA4-4207-A900-B0DBC82F18AE}" srcOrd="0" destOrd="0" presId="urn:microsoft.com/office/officeart/2018/2/layout/IconVerticalSolidList"/>
    <dgm:cxn modelId="{AE15DF0C-5047-45DC-A354-5112A648C1B6}" type="presParOf" srcId="{32AD17D5-8EA4-4207-A900-B0DBC82F18AE}" destId="{567A1A64-1FA8-4DDB-B4CC-259EE26B7B4D}" srcOrd="0" destOrd="0" presId="urn:microsoft.com/office/officeart/2018/2/layout/IconVerticalSolidList"/>
    <dgm:cxn modelId="{A63A2024-E310-4052-B496-99178BE48321}" type="presParOf" srcId="{32AD17D5-8EA4-4207-A900-B0DBC82F18AE}" destId="{D5C68B9F-A37F-41D9-9104-BEEE123405DF}" srcOrd="1" destOrd="0" presId="urn:microsoft.com/office/officeart/2018/2/layout/IconVerticalSolidList"/>
    <dgm:cxn modelId="{C288668E-595E-4F23-B5DD-33C8765B90D2}" type="presParOf" srcId="{32AD17D5-8EA4-4207-A900-B0DBC82F18AE}" destId="{B6BEC784-1B0C-4B1E-9C56-2A485AE10E24}" srcOrd="2" destOrd="0" presId="urn:microsoft.com/office/officeart/2018/2/layout/IconVerticalSolidList"/>
    <dgm:cxn modelId="{B6F56B44-669C-488E-AEE0-D80B4B24EB59}" type="presParOf" srcId="{32AD17D5-8EA4-4207-A900-B0DBC82F18AE}" destId="{FA4F6466-9CFE-4AF3-8E71-ECB2718A5E1B}" srcOrd="3" destOrd="0" presId="urn:microsoft.com/office/officeart/2018/2/layout/IconVerticalSolidList"/>
    <dgm:cxn modelId="{651C517C-D6E7-4731-865B-FB1DEA5E2D9A}" type="presParOf" srcId="{D679E9DF-8A0D-431A-A9EB-5F48EFADEC9E}" destId="{323DEE8D-09F7-4D03-9E83-0F9C7160E95C}" srcOrd="1" destOrd="0" presId="urn:microsoft.com/office/officeart/2018/2/layout/IconVerticalSolidList"/>
    <dgm:cxn modelId="{65155268-B9F0-4CAA-92CC-718DC31CA903}" type="presParOf" srcId="{D679E9DF-8A0D-431A-A9EB-5F48EFADEC9E}" destId="{EE383EA8-7CB9-4CE8-87FD-E59B095A2822}" srcOrd="2" destOrd="0" presId="urn:microsoft.com/office/officeart/2018/2/layout/IconVerticalSolidList"/>
    <dgm:cxn modelId="{1DB3F656-3E1D-4AF7-8E08-776862FD5252}" type="presParOf" srcId="{EE383EA8-7CB9-4CE8-87FD-E59B095A2822}" destId="{A78F59D9-8F2F-4D20-8E59-7F98520E4965}" srcOrd="0" destOrd="0" presId="urn:microsoft.com/office/officeart/2018/2/layout/IconVerticalSolidList"/>
    <dgm:cxn modelId="{9B7B6B5A-F72B-4B23-AFE0-C3C9A8B65687}" type="presParOf" srcId="{EE383EA8-7CB9-4CE8-87FD-E59B095A2822}" destId="{EAEB6E49-F205-46AF-AEDD-1728795FC8F1}" srcOrd="1" destOrd="0" presId="urn:microsoft.com/office/officeart/2018/2/layout/IconVerticalSolidList"/>
    <dgm:cxn modelId="{9F2F0984-C15E-45FE-8AC1-D58BC3553504}" type="presParOf" srcId="{EE383EA8-7CB9-4CE8-87FD-E59B095A2822}" destId="{302229AB-2A60-445B-9008-24DFF5CE487E}" srcOrd="2" destOrd="0" presId="urn:microsoft.com/office/officeart/2018/2/layout/IconVerticalSolidList"/>
    <dgm:cxn modelId="{A39637F1-16BA-4A6E-BE32-6AEF3302FE16}" type="presParOf" srcId="{EE383EA8-7CB9-4CE8-87FD-E59B095A2822}" destId="{C3391F0E-C4D0-4886-863A-A3B53866DD87}" srcOrd="3" destOrd="0" presId="urn:microsoft.com/office/officeart/2018/2/layout/IconVerticalSolidList"/>
    <dgm:cxn modelId="{49F3AC71-070D-4C51-8877-C2478E4DDF82}" type="presParOf" srcId="{D679E9DF-8A0D-431A-A9EB-5F48EFADEC9E}" destId="{7A358ECC-AD87-400C-9FA1-CE3087BE587E}" srcOrd="3" destOrd="0" presId="urn:microsoft.com/office/officeart/2018/2/layout/IconVerticalSolidList"/>
    <dgm:cxn modelId="{DA5ACD7A-B15C-47BC-B960-578F41987BE4}" type="presParOf" srcId="{D679E9DF-8A0D-431A-A9EB-5F48EFADEC9E}" destId="{975980FE-7D37-4AA0-AFAB-FB47141CD03B}" srcOrd="4" destOrd="0" presId="urn:microsoft.com/office/officeart/2018/2/layout/IconVerticalSolidList"/>
    <dgm:cxn modelId="{7FA25F7F-790F-49DD-AA99-36E1192DCF91}" type="presParOf" srcId="{975980FE-7D37-4AA0-AFAB-FB47141CD03B}" destId="{57C44597-8946-4BF3-B579-D358154AA25D}" srcOrd="0" destOrd="0" presId="urn:microsoft.com/office/officeart/2018/2/layout/IconVerticalSolidList"/>
    <dgm:cxn modelId="{E9BC211C-2C5B-43A2-9F5A-A5423DD109C1}" type="presParOf" srcId="{975980FE-7D37-4AA0-AFAB-FB47141CD03B}" destId="{56749CB0-0BB9-4213-BFC1-179066C8C15A}" srcOrd="1" destOrd="0" presId="urn:microsoft.com/office/officeart/2018/2/layout/IconVerticalSolidList"/>
    <dgm:cxn modelId="{328FAB91-8193-4A0B-BB1C-CC5AC45A89F2}" type="presParOf" srcId="{975980FE-7D37-4AA0-AFAB-FB47141CD03B}" destId="{63CA5CBB-5180-424F-A315-74A70E847959}" srcOrd="2" destOrd="0" presId="urn:microsoft.com/office/officeart/2018/2/layout/IconVerticalSolidList"/>
    <dgm:cxn modelId="{FFD5A1FD-9836-4DEF-9B92-B3C1972AC895}" type="presParOf" srcId="{975980FE-7D37-4AA0-AFAB-FB47141CD03B}" destId="{C647D19B-617A-477D-8EE4-387DD0D7842C}" srcOrd="3" destOrd="0" presId="urn:microsoft.com/office/officeart/2018/2/layout/IconVerticalSolidList"/>
    <dgm:cxn modelId="{E5B9D0F4-40CC-45CE-B29A-AB43B2A6E6A8}" type="presParOf" srcId="{D679E9DF-8A0D-431A-A9EB-5F48EFADEC9E}" destId="{6ABA92D5-CD86-4633-945A-DA9086A98D75}" srcOrd="5" destOrd="0" presId="urn:microsoft.com/office/officeart/2018/2/layout/IconVerticalSolidList"/>
    <dgm:cxn modelId="{10866E57-A837-4917-915D-F830C1CB50EE}" type="presParOf" srcId="{D679E9DF-8A0D-431A-A9EB-5F48EFADEC9E}" destId="{39AFB539-E9E0-46FD-BA06-B62B270E8575}" srcOrd="6" destOrd="0" presId="urn:microsoft.com/office/officeart/2018/2/layout/IconVerticalSolidList"/>
    <dgm:cxn modelId="{E595FC3A-9EE0-480A-8F0C-63F3BAE5227C}" type="presParOf" srcId="{39AFB539-E9E0-46FD-BA06-B62B270E8575}" destId="{4D1D551A-9636-416F-8C4F-798D02923AA2}" srcOrd="0" destOrd="0" presId="urn:microsoft.com/office/officeart/2018/2/layout/IconVerticalSolidList"/>
    <dgm:cxn modelId="{90FC5F4F-3593-411C-9300-1D9AB342F84F}" type="presParOf" srcId="{39AFB539-E9E0-46FD-BA06-B62B270E8575}" destId="{A3E65384-C516-4304-AFFF-F928D3F0D6E9}" srcOrd="1" destOrd="0" presId="urn:microsoft.com/office/officeart/2018/2/layout/IconVerticalSolidList"/>
    <dgm:cxn modelId="{EF6600BD-4FBD-4618-9589-793C05219C0C}" type="presParOf" srcId="{39AFB539-E9E0-46FD-BA06-B62B270E8575}" destId="{6DE17E0A-56DB-4B68-8848-177242A42388}" srcOrd="2" destOrd="0" presId="urn:microsoft.com/office/officeart/2018/2/layout/IconVerticalSolidList"/>
    <dgm:cxn modelId="{C122B35C-EBC9-4AC7-8909-65EF83387031}" type="presParOf" srcId="{39AFB539-E9E0-46FD-BA06-B62B270E8575}" destId="{B3DE07F7-933B-4635-A78D-22D344B9FC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F33C382-5523-4EA5-AD43-9736049CE908}" type="doc">
      <dgm:prSet loTypeId="urn:microsoft.com/office/officeart/2005/8/layout/hProcess6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0E57FCD-4830-427C-818A-C5ABA47B63C3}">
      <dgm:prSet phldrT="[Text]"/>
      <dgm:spPr/>
      <dgm:t>
        <a:bodyPr/>
        <a:lstStyle/>
        <a:p>
          <a:r>
            <a:rPr lang="en-GB" dirty="0"/>
            <a:t>S</a:t>
          </a:r>
        </a:p>
      </dgm:t>
    </dgm:pt>
    <dgm:pt modelId="{044EA1FC-17F1-4F81-A313-0BF13C0504AB}" type="parTrans" cxnId="{FDD8FB06-4A06-459E-BF15-725323EDD807}">
      <dgm:prSet/>
      <dgm:spPr/>
      <dgm:t>
        <a:bodyPr/>
        <a:lstStyle/>
        <a:p>
          <a:endParaRPr lang="en-GB"/>
        </a:p>
      </dgm:t>
    </dgm:pt>
    <dgm:pt modelId="{3BC984D9-E636-42A9-B6CF-C99A0FE15363}" type="sibTrans" cxnId="{FDD8FB06-4A06-459E-BF15-725323EDD807}">
      <dgm:prSet/>
      <dgm:spPr/>
      <dgm:t>
        <a:bodyPr/>
        <a:lstStyle/>
        <a:p>
          <a:endParaRPr lang="en-GB"/>
        </a:p>
      </dgm:t>
    </dgm:pt>
    <dgm:pt modelId="{12424B15-40A4-48D7-B34C-FBE122077007}">
      <dgm:prSet phldrT="[Text]"/>
      <dgm:spPr/>
      <dgm:t>
        <a:bodyPr/>
        <a:lstStyle/>
        <a:p>
          <a:r>
            <a:rPr lang="en-GB" dirty="0"/>
            <a:t>W</a:t>
          </a:r>
        </a:p>
      </dgm:t>
    </dgm:pt>
    <dgm:pt modelId="{35FB928E-4242-4D51-A0D8-89F4D8FEE841}" type="parTrans" cxnId="{0C341F8F-AB27-44F5-8345-2BC13152867C}">
      <dgm:prSet/>
      <dgm:spPr/>
      <dgm:t>
        <a:bodyPr/>
        <a:lstStyle/>
        <a:p>
          <a:endParaRPr lang="en-GB"/>
        </a:p>
      </dgm:t>
    </dgm:pt>
    <dgm:pt modelId="{75214C38-7CC1-480B-8092-BC7B4BFE9B52}" type="sibTrans" cxnId="{0C341F8F-AB27-44F5-8345-2BC13152867C}">
      <dgm:prSet/>
      <dgm:spPr/>
      <dgm:t>
        <a:bodyPr/>
        <a:lstStyle/>
        <a:p>
          <a:endParaRPr lang="en-GB"/>
        </a:p>
      </dgm:t>
    </dgm:pt>
    <dgm:pt modelId="{0077846B-BAA2-433D-9CCB-F812B0F82926}">
      <dgm:prSet phldrT="[Text]"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WEAKNESES:</a:t>
          </a:r>
        </a:p>
        <a:p>
          <a:pPr algn="l">
            <a:lnSpc>
              <a:spcPct val="150000"/>
            </a:lnSpc>
          </a:pP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- Areas where the individual lacks capabilities or faces challenges.</a:t>
          </a:r>
        </a:p>
        <a:p>
          <a:pPr algn="l">
            <a:lnSpc>
              <a:spcPct val="150000"/>
            </a:lnSpc>
          </a:pP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- Processes, resources , or skills that need improvement.</a:t>
          </a:r>
        </a:p>
      </dgm:t>
    </dgm:pt>
    <dgm:pt modelId="{D129EE21-A97D-4279-ABCF-8AC16F36708A}" type="parTrans" cxnId="{1543ED08-483D-472B-8F95-1F207CD31892}">
      <dgm:prSet/>
      <dgm:spPr/>
      <dgm:t>
        <a:bodyPr/>
        <a:lstStyle/>
        <a:p>
          <a:endParaRPr lang="en-GB"/>
        </a:p>
      </dgm:t>
    </dgm:pt>
    <dgm:pt modelId="{3C275692-5943-4707-9945-40C0A887AF9E}" type="sibTrans" cxnId="{1543ED08-483D-472B-8F95-1F207CD31892}">
      <dgm:prSet/>
      <dgm:spPr/>
      <dgm:t>
        <a:bodyPr/>
        <a:lstStyle/>
        <a:p>
          <a:endParaRPr lang="en-GB"/>
        </a:p>
      </dgm:t>
    </dgm:pt>
    <dgm:pt modelId="{363CB749-59CE-49EF-A51C-E467A13BEFEB}">
      <dgm:prSet phldrT="[Text]"/>
      <dgm:spPr/>
      <dgm:t>
        <a:bodyPr/>
        <a:lstStyle/>
        <a:p>
          <a:r>
            <a:rPr lang="en-GB" dirty="0"/>
            <a:t>O</a:t>
          </a:r>
        </a:p>
      </dgm:t>
    </dgm:pt>
    <dgm:pt modelId="{5412C031-4F6A-4D07-8063-58523164726B}" type="parTrans" cxnId="{7290ABDB-DC25-4990-9B94-06AB0A4F6315}">
      <dgm:prSet/>
      <dgm:spPr/>
      <dgm:t>
        <a:bodyPr/>
        <a:lstStyle/>
        <a:p>
          <a:endParaRPr lang="en-GB"/>
        </a:p>
      </dgm:t>
    </dgm:pt>
    <dgm:pt modelId="{CFBED2AE-05EA-4061-B847-1636F04641CA}" type="sibTrans" cxnId="{7290ABDB-DC25-4990-9B94-06AB0A4F6315}">
      <dgm:prSet/>
      <dgm:spPr/>
      <dgm:t>
        <a:bodyPr/>
        <a:lstStyle/>
        <a:p>
          <a:endParaRPr lang="en-GB"/>
        </a:p>
      </dgm:t>
    </dgm:pt>
    <dgm:pt modelId="{B26E0626-E92E-4363-8EAB-3E9C705F95F3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OPPORTUNITIES</a:t>
          </a:r>
        </a:p>
      </dgm:t>
    </dgm:pt>
    <dgm:pt modelId="{E4CC1098-1D21-4447-AA13-728222EE4BA9}" type="parTrans" cxnId="{43CFF407-6998-4755-A924-40659BDB8BA6}">
      <dgm:prSet/>
      <dgm:spPr/>
      <dgm:t>
        <a:bodyPr/>
        <a:lstStyle/>
        <a:p>
          <a:endParaRPr lang="en-GB"/>
        </a:p>
      </dgm:t>
    </dgm:pt>
    <dgm:pt modelId="{CACD3BB3-341B-41A0-9860-2EB476146033}" type="sibTrans" cxnId="{43CFF407-6998-4755-A924-40659BDB8BA6}">
      <dgm:prSet/>
      <dgm:spPr/>
      <dgm:t>
        <a:bodyPr/>
        <a:lstStyle/>
        <a:p>
          <a:endParaRPr lang="en-GB"/>
        </a:p>
      </dgm:t>
    </dgm:pt>
    <dgm:pt modelId="{7BF4DC22-FF08-4256-A339-0711791D1F33}">
      <dgm:prSet phldrT="[Text]"/>
      <dgm:spPr/>
      <dgm:t>
        <a:bodyPr/>
        <a:lstStyle/>
        <a:p>
          <a:r>
            <a:rPr lang="en-GB" dirty="0"/>
            <a:t>T</a:t>
          </a:r>
        </a:p>
      </dgm:t>
    </dgm:pt>
    <dgm:pt modelId="{00F7EDAF-B1B8-41CD-B2CB-747C9E54D522}" type="parTrans" cxnId="{FFBF22B1-456C-4258-A0F6-8A904D0FD7E2}">
      <dgm:prSet/>
      <dgm:spPr/>
      <dgm:t>
        <a:bodyPr/>
        <a:lstStyle/>
        <a:p>
          <a:endParaRPr lang="en-GB"/>
        </a:p>
      </dgm:t>
    </dgm:pt>
    <dgm:pt modelId="{1B99712F-84C9-40FB-8301-C59639724A79}" type="sibTrans" cxnId="{FFBF22B1-456C-4258-A0F6-8A904D0FD7E2}">
      <dgm:prSet/>
      <dgm:spPr/>
      <dgm:t>
        <a:bodyPr/>
        <a:lstStyle/>
        <a:p>
          <a:endParaRPr lang="en-GB"/>
        </a:p>
      </dgm:t>
    </dgm:pt>
    <dgm:pt modelId="{0AC587BD-0537-45E7-8F1C-56CE682DED56}">
      <dgm:prSet phldrT="[Text]" custT="1"/>
      <dgm:spPr/>
      <dgm:t>
        <a:bodyPr/>
        <a:lstStyle/>
        <a:p>
          <a:pPr algn="ctr">
            <a:lnSpc>
              <a:spcPct val="90000"/>
            </a:lnSpc>
          </a:pP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THREATS: </a:t>
          </a:r>
        </a:p>
        <a:p>
          <a:pPr algn="l">
            <a:lnSpc>
              <a:spcPct val="150000"/>
            </a:lnSpc>
          </a:pP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- External challenges or risks that could hinder performance.</a:t>
          </a:r>
        </a:p>
        <a:p>
          <a:pPr algn="l">
            <a:lnSpc>
              <a:spcPct val="150000"/>
            </a:lnSpc>
          </a:pP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Economic conditions, competitive pressures , or changing customer preferences.</a:t>
          </a:r>
          <a:endParaRPr lang="en-GB" sz="900" dirty="0"/>
        </a:p>
      </dgm:t>
    </dgm:pt>
    <dgm:pt modelId="{DD18C482-4BFA-4B7A-9D8F-FB8DA8C5ECBD}" type="parTrans" cxnId="{2C86B63A-EA18-4C4F-A85C-0BB1312401BB}">
      <dgm:prSet/>
      <dgm:spPr/>
      <dgm:t>
        <a:bodyPr/>
        <a:lstStyle/>
        <a:p>
          <a:endParaRPr lang="en-GB"/>
        </a:p>
      </dgm:t>
    </dgm:pt>
    <dgm:pt modelId="{96DD254F-5584-4043-9B15-362D7E8CE062}" type="sibTrans" cxnId="{2C86B63A-EA18-4C4F-A85C-0BB1312401BB}">
      <dgm:prSet/>
      <dgm:spPr/>
      <dgm:t>
        <a:bodyPr/>
        <a:lstStyle/>
        <a:p>
          <a:endParaRPr lang="en-GB"/>
        </a:p>
      </dgm:t>
    </dgm:pt>
    <dgm:pt modelId="{C2558811-5776-4922-A625-E2A8550A1AB0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What the individual does well.</a:t>
          </a:r>
        </a:p>
      </dgm:t>
    </dgm:pt>
    <dgm:pt modelId="{EBE12803-2E33-4AAD-970B-60CB98548BFD}" type="parTrans" cxnId="{BC6665B1-B670-436B-81C4-DE290FB0C461}">
      <dgm:prSet/>
      <dgm:spPr/>
      <dgm:t>
        <a:bodyPr/>
        <a:lstStyle/>
        <a:p>
          <a:endParaRPr lang="en-GB"/>
        </a:p>
      </dgm:t>
    </dgm:pt>
    <dgm:pt modelId="{440E1CC0-F5E7-4323-9642-D2BE815063AA}" type="sibTrans" cxnId="{BC6665B1-B670-436B-81C4-DE290FB0C461}">
      <dgm:prSet/>
      <dgm:spPr/>
      <dgm:t>
        <a:bodyPr/>
        <a:lstStyle/>
        <a:p>
          <a:endParaRPr lang="en-GB"/>
        </a:p>
      </dgm:t>
    </dgm:pt>
    <dgm:pt modelId="{41AC2ACD-6010-45FE-B728-20291D8E9721}">
      <dgm:prSet phldrT="[Text]"/>
      <dgm:spPr/>
      <dgm:t>
        <a:bodyPr/>
        <a:lstStyle/>
        <a:p>
          <a:pPr>
            <a:lnSpc>
              <a:spcPct val="90000"/>
            </a:lnSpc>
          </a:pP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STRENGTHS:</a:t>
          </a:r>
        </a:p>
      </dgm:t>
    </dgm:pt>
    <dgm:pt modelId="{DFDCA38D-6074-4B56-896D-DC46D72F8838}" type="sibTrans" cxnId="{91CA1C20-F99D-4842-AA36-78CFFE5DF70C}">
      <dgm:prSet/>
      <dgm:spPr/>
      <dgm:t>
        <a:bodyPr/>
        <a:lstStyle/>
        <a:p>
          <a:endParaRPr lang="en-GB"/>
        </a:p>
      </dgm:t>
    </dgm:pt>
    <dgm:pt modelId="{85609BD3-F5EA-4E70-8F5B-D88E254CC31A}" type="parTrans" cxnId="{91CA1C20-F99D-4842-AA36-78CFFE5DF70C}">
      <dgm:prSet/>
      <dgm:spPr/>
      <dgm:t>
        <a:bodyPr/>
        <a:lstStyle/>
        <a:p>
          <a:endParaRPr lang="en-GB"/>
        </a:p>
      </dgm:t>
    </dgm:pt>
    <dgm:pt modelId="{A12A54E1-91C4-46BF-B629-6D73B291D05B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Competitive advantages, unique resources, or core competencies. </a:t>
          </a:r>
        </a:p>
      </dgm:t>
    </dgm:pt>
    <dgm:pt modelId="{560A42AE-14DE-4AD6-87D4-1B7FA6017EEE}" type="parTrans" cxnId="{50C8A633-5A3C-4323-862C-7DAE040130E1}">
      <dgm:prSet/>
      <dgm:spPr/>
      <dgm:t>
        <a:bodyPr/>
        <a:lstStyle/>
        <a:p>
          <a:endParaRPr lang="en-GB"/>
        </a:p>
      </dgm:t>
    </dgm:pt>
    <dgm:pt modelId="{C00EE34F-B844-42ED-A65A-AC5574B1733D}" type="sibTrans" cxnId="{50C8A633-5A3C-4323-862C-7DAE040130E1}">
      <dgm:prSet/>
      <dgm:spPr/>
      <dgm:t>
        <a:bodyPr/>
        <a:lstStyle/>
        <a:p>
          <a:endParaRPr lang="en-GB"/>
        </a:p>
      </dgm:t>
    </dgm:pt>
    <dgm:pt modelId="{54DE9813-B6FB-4DF2-99C6-95FC4983FB53}">
      <dgm:prSet phldrT="[Text]"/>
      <dgm:spPr/>
      <dgm:t>
        <a:bodyPr/>
        <a:lstStyle/>
        <a:p>
          <a:pPr>
            <a:lnSpc>
              <a:spcPct val="90000"/>
            </a:lnSpc>
          </a:pPr>
          <a:endParaRPr lang="en-GB" sz="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D43F4A-8E95-44C1-96A1-8FB205E5B560}" type="parTrans" cxnId="{88575AEC-C112-45E0-90AF-5B6A619608CA}">
      <dgm:prSet/>
      <dgm:spPr/>
      <dgm:t>
        <a:bodyPr/>
        <a:lstStyle/>
        <a:p>
          <a:endParaRPr lang="en-GB"/>
        </a:p>
      </dgm:t>
    </dgm:pt>
    <dgm:pt modelId="{F99AABA8-9B23-4C0A-A2E1-D4059C8652A2}" type="sibTrans" cxnId="{88575AEC-C112-45E0-90AF-5B6A619608CA}">
      <dgm:prSet/>
      <dgm:spPr/>
      <dgm:t>
        <a:bodyPr/>
        <a:lstStyle/>
        <a:p>
          <a:endParaRPr lang="en-GB"/>
        </a:p>
      </dgm:t>
    </dgm:pt>
    <dgm:pt modelId="{12DF4FB3-003B-4B3B-8A97-E2C55CB903AD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External conditions that can be leveraged for growth or success.</a:t>
          </a:r>
        </a:p>
      </dgm:t>
    </dgm:pt>
    <dgm:pt modelId="{719601FF-F6A1-4206-A4C6-99C8453D01F3}" type="parTrans" cxnId="{FCE93AB2-9916-429E-9169-775DA08A27B9}">
      <dgm:prSet/>
      <dgm:spPr/>
      <dgm:t>
        <a:bodyPr/>
        <a:lstStyle/>
        <a:p>
          <a:endParaRPr lang="en-GB"/>
        </a:p>
      </dgm:t>
    </dgm:pt>
    <dgm:pt modelId="{9E70CB21-4083-4AB7-8F5E-0927E7A3C6AB}" type="sibTrans" cxnId="{FCE93AB2-9916-429E-9169-775DA08A27B9}">
      <dgm:prSet/>
      <dgm:spPr/>
      <dgm:t>
        <a:bodyPr/>
        <a:lstStyle/>
        <a:p>
          <a:endParaRPr lang="en-GB"/>
        </a:p>
      </dgm:t>
    </dgm:pt>
    <dgm:pt modelId="{1A1C7AAC-002A-4BBC-9D79-E488828656E3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Trends, market gaps , or untapped resources. </a:t>
          </a:r>
        </a:p>
      </dgm:t>
    </dgm:pt>
    <dgm:pt modelId="{852D9D35-4869-41E9-8309-FDD5649438A7}" type="parTrans" cxnId="{7BC15BA4-2249-4C1B-A884-5FED9773584E}">
      <dgm:prSet/>
      <dgm:spPr/>
      <dgm:t>
        <a:bodyPr/>
        <a:lstStyle/>
        <a:p>
          <a:endParaRPr lang="en-GB"/>
        </a:p>
      </dgm:t>
    </dgm:pt>
    <dgm:pt modelId="{509579FF-7867-44CB-9330-897F4959CC94}" type="sibTrans" cxnId="{7BC15BA4-2249-4C1B-A884-5FED9773584E}">
      <dgm:prSet/>
      <dgm:spPr/>
      <dgm:t>
        <a:bodyPr/>
        <a:lstStyle/>
        <a:p>
          <a:endParaRPr lang="en-GB"/>
        </a:p>
      </dgm:t>
    </dgm:pt>
    <dgm:pt modelId="{BCB2E7B8-E3EB-4364-B75F-27CCE389735E}" type="pres">
      <dgm:prSet presAssocID="{9F33C382-5523-4EA5-AD43-9736049CE908}" presName="theList" presStyleCnt="0">
        <dgm:presLayoutVars>
          <dgm:dir/>
          <dgm:animLvl val="lvl"/>
          <dgm:resizeHandles val="exact"/>
        </dgm:presLayoutVars>
      </dgm:prSet>
      <dgm:spPr/>
    </dgm:pt>
    <dgm:pt modelId="{7072037A-B4C2-444A-B712-C99ECB2E9D3D}" type="pres">
      <dgm:prSet presAssocID="{60E57FCD-4830-427C-818A-C5ABA47B63C3}" presName="compNode" presStyleCnt="0"/>
      <dgm:spPr/>
    </dgm:pt>
    <dgm:pt modelId="{B9113C04-BDEB-4A49-885D-BEB96BBF5FE2}" type="pres">
      <dgm:prSet presAssocID="{60E57FCD-4830-427C-818A-C5ABA47B63C3}" presName="noGeometry" presStyleCnt="0"/>
      <dgm:spPr/>
    </dgm:pt>
    <dgm:pt modelId="{34980853-F0F9-4CC8-A79A-980EEE333EE6}" type="pres">
      <dgm:prSet presAssocID="{60E57FCD-4830-427C-818A-C5ABA47B63C3}" presName="childTextVisible" presStyleLbl="bgAccFollowNode1" presStyleIdx="0" presStyleCnt="4">
        <dgm:presLayoutVars>
          <dgm:bulletEnabled val="1"/>
        </dgm:presLayoutVars>
      </dgm:prSet>
      <dgm:spPr/>
    </dgm:pt>
    <dgm:pt modelId="{FC186441-E9BB-48D7-A693-4A4BF74F0118}" type="pres">
      <dgm:prSet presAssocID="{60E57FCD-4830-427C-818A-C5ABA47B63C3}" presName="childTextHidden" presStyleLbl="bgAccFollowNode1" presStyleIdx="0" presStyleCnt="4"/>
      <dgm:spPr/>
    </dgm:pt>
    <dgm:pt modelId="{5DA06EAB-92EA-434D-AFA7-2CD8952A8DF9}" type="pres">
      <dgm:prSet presAssocID="{60E57FCD-4830-427C-818A-C5ABA47B63C3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46FA9B64-AFC7-4D6F-93DE-1E35C8772719}" type="pres">
      <dgm:prSet presAssocID="{60E57FCD-4830-427C-818A-C5ABA47B63C3}" presName="aSpace" presStyleCnt="0"/>
      <dgm:spPr/>
    </dgm:pt>
    <dgm:pt modelId="{0D7FCD2F-42AA-4688-AD48-2C97B2173639}" type="pres">
      <dgm:prSet presAssocID="{12424B15-40A4-48D7-B34C-FBE122077007}" presName="compNode" presStyleCnt="0"/>
      <dgm:spPr/>
    </dgm:pt>
    <dgm:pt modelId="{21E76DFC-C0EF-4516-AA5F-E655311C984E}" type="pres">
      <dgm:prSet presAssocID="{12424B15-40A4-48D7-B34C-FBE122077007}" presName="noGeometry" presStyleCnt="0"/>
      <dgm:spPr/>
    </dgm:pt>
    <dgm:pt modelId="{0E41AE13-5311-47DA-A911-19AD869B5C3F}" type="pres">
      <dgm:prSet presAssocID="{12424B15-40A4-48D7-B34C-FBE122077007}" presName="childTextVisible" presStyleLbl="bgAccFollowNode1" presStyleIdx="1" presStyleCnt="4">
        <dgm:presLayoutVars>
          <dgm:bulletEnabled val="1"/>
        </dgm:presLayoutVars>
      </dgm:prSet>
      <dgm:spPr/>
    </dgm:pt>
    <dgm:pt modelId="{71D65795-D15B-48EA-B047-DC7010F6FC3A}" type="pres">
      <dgm:prSet presAssocID="{12424B15-40A4-48D7-B34C-FBE122077007}" presName="childTextHidden" presStyleLbl="bgAccFollowNode1" presStyleIdx="1" presStyleCnt="4"/>
      <dgm:spPr/>
    </dgm:pt>
    <dgm:pt modelId="{95A8AF83-F998-488E-A638-55F735D9C74E}" type="pres">
      <dgm:prSet presAssocID="{12424B15-40A4-48D7-B34C-FBE122077007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3E567DBE-0333-4413-AACA-BB31EA4D4C8C}" type="pres">
      <dgm:prSet presAssocID="{12424B15-40A4-48D7-B34C-FBE122077007}" presName="aSpace" presStyleCnt="0"/>
      <dgm:spPr/>
    </dgm:pt>
    <dgm:pt modelId="{EF6DD9AE-D38E-4A1F-A344-12CD639969A7}" type="pres">
      <dgm:prSet presAssocID="{363CB749-59CE-49EF-A51C-E467A13BEFEB}" presName="compNode" presStyleCnt="0"/>
      <dgm:spPr/>
    </dgm:pt>
    <dgm:pt modelId="{6C17117C-C794-4318-A981-622502BA3834}" type="pres">
      <dgm:prSet presAssocID="{363CB749-59CE-49EF-A51C-E467A13BEFEB}" presName="noGeometry" presStyleCnt="0"/>
      <dgm:spPr/>
    </dgm:pt>
    <dgm:pt modelId="{A120A158-124F-42CD-98E1-3C792CA95BC2}" type="pres">
      <dgm:prSet presAssocID="{363CB749-59CE-49EF-A51C-E467A13BEFEB}" presName="childTextVisible" presStyleLbl="bgAccFollowNode1" presStyleIdx="2" presStyleCnt="4">
        <dgm:presLayoutVars>
          <dgm:bulletEnabled val="1"/>
        </dgm:presLayoutVars>
      </dgm:prSet>
      <dgm:spPr/>
    </dgm:pt>
    <dgm:pt modelId="{615721AD-9316-4474-8D67-CC098C75C8A5}" type="pres">
      <dgm:prSet presAssocID="{363CB749-59CE-49EF-A51C-E467A13BEFEB}" presName="childTextHidden" presStyleLbl="bgAccFollowNode1" presStyleIdx="2" presStyleCnt="4"/>
      <dgm:spPr/>
    </dgm:pt>
    <dgm:pt modelId="{E8693E13-24EC-48CB-99E0-E6F1EDA5EDE2}" type="pres">
      <dgm:prSet presAssocID="{363CB749-59CE-49EF-A51C-E467A13BEFEB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44B14BF3-B4B1-4C83-A20C-FA46D05381E0}" type="pres">
      <dgm:prSet presAssocID="{363CB749-59CE-49EF-A51C-E467A13BEFEB}" presName="aSpace" presStyleCnt="0"/>
      <dgm:spPr/>
    </dgm:pt>
    <dgm:pt modelId="{54C99F60-E9B5-4197-B5B1-B1DBE839334C}" type="pres">
      <dgm:prSet presAssocID="{7BF4DC22-FF08-4256-A339-0711791D1F33}" presName="compNode" presStyleCnt="0"/>
      <dgm:spPr/>
    </dgm:pt>
    <dgm:pt modelId="{057B6550-741B-45EC-8E4E-E357C42E0141}" type="pres">
      <dgm:prSet presAssocID="{7BF4DC22-FF08-4256-A339-0711791D1F33}" presName="noGeometry" presStyleCnt="0"/>
      <dgm:spPr/>
    </dgm:pt>
    <dgm:pt modelId="{5364A30B-70C2-4B14-9B7D-DAB74094C328}" type="pres">
      <dgm:prSet presAssocID="{7BF4DC22-FF08-4256-A339-0711791D1F33}" presName="childTextVisible" presStyleLbl="bgAccFollowNode1" presStyleIdx="3" presStyleCnt="4">
        <dgm:presLayoutVars>
          <dgm:bulletEnabled val="1"/>
        </dgm:presLayoutVars>
      </dgm:prSet>
      <dgm:spPr/>
    </dgm:pt>
    <dgm:pt modelId="{470E5667-B6EA-43D1-A47E-0E507C6B7141}" type="pres">
      <dgm:prSet presAssocID="{7BF4DC22-FF08-4256-A339-0711791D1F33}" presName="childTextHidden" presStyleLbl="bgAccFollowNode1" presStyleIdx="3" presStyleCnt="4"/>
      <dgm:spPr/>
    </dgm:pt>
    <dgm:pt modelId="{CAC1A289-7098-4DDB-A0A2-7B25A250769A}" type="pres">
      <dgm:prSet presAssocID="{7BF4DC22-FF08-4256-A339-0711791D1F33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FDD8FB06-4A06-459E-BF15-725323EDD807}" srcId="{9F33C382-5523-4EA5-AD43-9736049CE908}" destId="{60E57FCD-4830-427C-818A-C5ABA47B63C3}" srcOrd="0" destOrd="0" parTransId="{044EA1FC-17F1-4F81-A313-0BF13C0504AB}" sibTransId="{3BC984D9-E636-42A9-B6CF-C99A0FE15363}"/>
    <dgm:cxn modelId="{43CFF407-6998-4755-A924-40659BDB8BA6}" srcId="{363CB749-59CE-49EF-A51C-E467A13BEFEB}" destId="{B26E0626-E92E-4363-8EAB-3E9C705F95F3}" srcOrd="0" destOrd="0" parTransId="{E4CC1098-1D21-4447-AA13-728222EE4BA9}" sibTransId="{CACD3BB3-341B-41A0-9860-2EB476146033}"/>
    <dgm:cxn modelId="{1543ED08-483D-472B-8F95-1F207CD31892}" srcId="{12424B15-40A4-48D7-B34C-FBE122077007}" destId="{0077846B-BAA2-433D-9CCB-F812B0F82926}" srcOrd="0" destOrd="0" parTransId="{D129EE21-A97D-4279-ABCF-8AC16F36708A}" sibTransId="{3C275692-5943-4707-9945-40C0A887AF9E}"/>
    <dgm:cxn modelId="{620E3A17-CD49-4615-B9F5-79DC5AE8DB05}" type="presOf" srcId="{0AC587BD-0537-45E7-8F1C-56CE682DED56}" destId="{470E5667-B6EA-43D1-A47E-0E507C6B7141}" srcOrd="1" destOrd="0" presId="urn:microsoft.com/office/officeart/2005/8/layout/hProcess6"/>
    <dgm:cxn modelId="{79953D1E-C0A7-40F9-B8C4-4995D76D2C99}" type="presOf" srcId="{41AC2ACD-6010-45FE-B728-20291D8E9721}" destId="{34980853-F0F9-4CC8-A79A-980EEE333EE6}" srcOrd="0" destOrd="0" presId="urn:microsoft.com/office/officeart/2005/8/layout/hProcess6"/>
    <dgm:cxn modelId="{91CA1C20-F99D-4842-AA36-78CFFE5DF70C}" srcId="{60E57FCD-4830-427C-818A-C5ABA47B63C3}" destId="{41AC2ACD-6010-45FE-B728-20291D8E9721}" srcOrd="0" destOrd="0" parTransId="{85609BD3-F5EA-4E70-8F5B-D88E254CC31A}" sibTransId="{DFDCA38D-6074-4B56-896D-DC46D72F8838}"/>
    <dgm:cxn modelId="{8C40D821-1249-4B57-9D70-8B675C2FEAF9}" type="presOf" srcId="{1A1C7AAC-002A-4BBC-9D79-E488828656E3}" destId="{A120A158-124F-42CD-98E1-3C792CA95BC2}" srcOrd="0" destOrd="2" presId="urn:microsoft.com/office/officeart/2005/8/layout/hProcess6"/>
    <dgm:cxn modelId="{C3E3602D-911D-4969-8081-848B9CB6695C}" type="presOf" srcId="{0077846B-BAA2-433D-9CCB-F812B0F82926}" destId="{0E41AE13-5311-47DA-A911-19AD869B5C3F}" srcOrd="0" destOrd="0" presId="urn:microsoft.com/office/officeart/2005/8/layout/hProcess6"/>
    <dgm:cxn modelId="{50C8A633-5A3C-4323-862C-7DAE040130E1}" srcId="{60E57FCD-4830-427C-818A-C5ABA47B63C3}" destId="{A12A54E1-91C4-46BF-B629-6D73B291D05B}" srcOrd="2" destOrd="0" parTransId="{560A42AE-14DE-4AD6-87D4-1B7FA6017EEE}" sibTransId="{C00EE34F-B844-42ED-A65A-AC5574B1733D}"/>
    <dgm:cxn modelId="{AE065835-5F7C-41B6-8CCF-9F14C16807A2}" type="presOf" srcId="{B26E0626-E92E-4363-8EAB-3E9C705F95F3}" destId="{615721AD-9316-4474-8D67-CC098C75C8A5}" srcOrd="1" destOrd="0" presId="urn:microsoft.com/office/officeart/2005/8/layout/hProcess6"/>
    <dgm:cxn modelId="{2C86B63A-EA18-4C4F-A85C-0BB1312401BB}" srcId="{7BF4DC22-FF08-4256-A339-0711791D1F33}" destId="{0AC587BD-0537-45E7-8F1C-56CE682DED56}" srcOrd="0" destOrd="0" parTransId="{DD18C482-4BFA-4B7A-9D8F-FB8DA8C5ECBD}" sibTransId="{96DD254F-5584-4043-9B15-362D7E8CE062}"/>
    <dgm:cxn modelId="{FB85C340-59F1-48BF-8F9B-7AEA12A8A882}" type="presOf" srcId="{C2558811-5776-4922-A625-E2A8550A1AB0}" destId="{34980853-F0F9-4CC8-A79A-980EEE333EE6}" srcOrd="0" destOrd="1" presId="urn:microsoft.com/office/officeart/2005/8/layout/hProcess6"/>
    <dgm:cxn modelId="{92B67170-FC9D-4AC0-8EE9-A6405047FC09}" type="presOf" srcId="{54DE9813-B6FB-4DF2-99C6-95FC4983FB53}" destId="{615721AD-9316-4474-8D67-CC098C75C8A5}" srcOrd="1" destOrd="3" presId="urn:microsoft.com/office/officeart/2005/8/layout/hProcess6"/>
    <dgm:cxn modelId="{A86C8F51-1C43-4B69-A7E2-132EE29A22DF}" type="presOf" srcId="{A12A54E1-91C4-46BF-B629-6D73B291D05B}" destId="{FC186441-E9BB-48D7-A693-4A4BF74F0118}" srcOrd="1" destOrd="2" presId="urn:microsoft.com/office/officeart/2005/8/layout/hProcess6"/>
    <dgm:cxn modelId="{3467D176-7AD5-42F7-9BBB-106F8C27C713}" type="presOf" srcId="{0AC587BD-0537-45E7-8F1C-56CE682DED56}" destId="{5364A30B-70C2-4B14-9B7D-DAB74094C328}" srcOrd="0" destOrd="0" presId="urn:microsoft.com/office/officeart/2005/8/layout/hProcess6"/>
    <dgm:cxn modelId="{DB65D485-9515-41F1-B63F-76812817737C}" type="presOf" srcId="{41AC2ACD-6010-45FE-B728-20291D8E9721}" destId="{FC186441-E9BB-48D7-A693-4A4BF74F0118}" srcOrd="1" destOrd="0" presId="urn:microsoft.com/office/officeart/2005/8/layout/hProcess6"/>
    <dgm:cxn modelId="{2119E48B-9D56-4A70-914E-FEB35588D0EE}" type="presOf" srcId="{B26E0626-E92E-4363-8EAB-3E9C705F95F3}" destId="{A120A158-124F-42CD-98E1-3C792CA95BC2}" srcOrd="0" destOrd="0" presId="urn:microsoft.com/office/officeart/2005/8/layout/hProcess6"/>
    <dgm:cxn modelId="{2F767C8D-1ADC-42F8-97B9-9D096DD89641}" type="presOf" srcId="{7BF4DC22-FF08-4256-A339-0711791D1F33}" destId="{CAC1A289-7098-4DDB-A0A2-7B25A250769A}" srcOrd="0" destOrd="0" presId="urn:microsoft.com/office/officeart/2005/8/layout/hProcess6"/>
    <dgm:cxn modelId="{0C341F8F-AB27-44F5-8345-2BC13152867C}" srcId="{9F33C382-5523-4EA5-AD43-9736049CE908}" destId="{12424B15-40A4-48D7-B34C-FBE122077007}" srcOrd="1" destOrd="0" parTransId="{35FB928E-4242-4D51-A0D8-89F4D8FEE841}" sibTransId="{75214C38-7CC1-480B-8092-BC7B4BFE9B52}"/>
    <dgm:cxn modelId="{7F6D1F90-FA91-4D4B-9494-922AE86716F3}" type="presOf" srcId="{54DE9813-B6FB-4DF2-99C6-95FC4983FB53}" destId="{A120A158-124F-42CD-98E1-3C792CA95BC2}" srcOrd="0" destOrd="3" presId="urn:microsoft.com/office/officeart/2005/8/layout/hProcess6"/>
    <dgm:cxn modelId="{5CFD2C97-8D62-4550-B1E3-D4C9B6B1F241}" type="presOf" srcId="{0077846B-BAA2-433D-9CCB-F812B0F82926}" destId="{71D65795-D15B-48EA-B047-DC7010F6FC3A}" srcOrd="1" destOrd="0" presId="urn:microsoft.com/office/officeart/2005/8/layout/hProcess6"/>
    <dgm:cxn modelId="{8C415897-338E-40F7-8E07-91898D063FFE}" type="presOf" srcId="{1A1C7AAC-002A-4BBC-9D79-E488828656E3}" destId="{615721AD-9316-4474-8D67-CC098C75C8A5}" srcOrd="1" destOrd="2" presId="urn:microsoft.com/office/officeart/2005/8/layout/hProcess6"/>
    <dgm:cxn modelId="{3585AA97-4F21-4E01-BACC-731D402A5256}" type="presOf" srcId="{60E57FCD-4830-427C-818A-C5ABA47B63C3}" destId="{5DA06EAB-92EA-434D-AFA7-2CD8952A8DF9}" srcOrd="0" destOrd="0" presId="urn:microsoft.com/office/officeart/2005/8/layout/hProcess6"/>
    <dgm:cxn modelId="{B34FBC9B-85B3-46F9-B31B-DD0704A3B1BA}" type="presOf" srcId="{12424B15-40A4-48D7-B34C-FBE122077007}" destId="{95A8AF83-F998-488E-A638-55F735D9C74E}" srcOrd="0" destOrd="0" presId="urn:microsoft.com/office/officeart/2005/8/layout/hProcess6"/>
    <dgm:cxn modelId="{ECFD54A3-5DD7-40D3-BF3E-072EF8E32446}" type="presOf" srcId="{9F33C382-5523-4EA5-AD43-9736049CE908}" destId="{BCB2E7B8-E3EB-4364-B75F-27CCE389735E}" srcOrd="0" destOrd="0" presId="urn:microsoft.com/office/officeart/2005/8/layout/hProcess6"/>
    <dgm:cxn modelId="{7BC15BA4-2249-4C1B-A884-5FED9773584E}" srcId="{363CB749-59CE-49EF-A51C-E467A13BEFEB}" destId="{1A1C7AAC-002A-4BBC-9D79-E488828656E3}" srcOrd="2" destOrd="0" parTransId="{852D9D35-4869-41E9-8309-FDD5649438A7}" sibTransId="{509579FF-7867-44CB-9330-897F4959CC94}"/>
    <dgm:cxn modelId="{FFBF22B1-456C-4258-A0F6-8A904D0FD7E2}" srcId="{9F33C382-5523-4EA5-AD43-9736049CE908}" destId="{7BF4DC22-FF08-4256-A339-0711791D1F33}" srcOrd="3" destOrd="0" parTransId="{00F7EDAF-B1B8-41CD-B2CB-747C9E54D522}" sibTransId="{1B99712F-84C9-40FB-8301-C59639724A79}"/>
    <dgm:cxn modelId="{BC6665B1-B670-436B-81C4-DE290FB0C461}" srcId="{60E57FCD-4830-427C-818A-C5ABA47B63C3}" destId="{C2558811-5776-4922-A625-E2A8550A1AB0}" srcOrd="1" destOrd="0" parTransId="{EBE12803-2E33-4AAD-970B-60CB98548BFD}" sibTransId="{440E1CC0-F5E7-4323-9642-D2BE815063AA}"/>
    <dgm:cxn modelId="{FCE93AB2-9916-429E-9169-775DA08A27B9}" srcId="{363CB749-59CE-49EF-A51C-E467A13BEFEB}" destId="{12DF4FB3-003B-4B3B-8A97-E2C55CB903AD}" srcOrd="1" destOrd="0" parTransId="{719601FF-F6A1-4206-A4C6-99C8453D01F3}" sibTransId="{9E70CB21-4083-4AB7-8F5E-0927E7A3C6AB}"/>
    <dgm:cxn modelId="{D145E7CA-1B9E-463C-90EF-00E2E882FCAD}" type="presOf" srcId="{12DF4FB3-003B-4B3B-8A97-E2C55CB903AD}" destId="{615721AD-9316-4474-8D67-CC098C75C8A5}" srcOrd="1" destOrd="1" presId="urn:microsoft.com/office/officeart/2005/8/layout/hProcess6"/>
    <dgm:cxn modelId="{CE9EABCE-E415-4381-B37B-43692D44DAAD}" type="presOf" srcId="{363CB749-59CE-49EF-A51C-E467A13BEFEB}" destId="{E8693E13-24EC-48CB-99E0-E6F1EDA5EDE2}" srcOrd="0" destOrd="0" presId="urn:microsoft.com/office/officeart/2005/8/layout/hProcess6"/>
    <dgm:cxn modelId="{7290ABDB-DC25-4990-9B94-06AB0A4F6315}" srcId="{9F33C382-5523-4EA5-AD43-9736049CE908}" destId="{363CB749-59CE-49EF-A51C-E467A13BEFEB}" srcOrd="2" destOrd="0" parTransId="{5412C031-4F6A-4D07-8063-58523164726B}" sibTransId="{CFBED2AE-05EA-4061-B847-1636F04641CA}"/>
    <dgm:cxn modelId="{2A6EFBDE-DA8C-4D74-9A09-C0613A089DFF}" type="presOf" srcId="{12DF4FB3-003B-4B3B-8A97-E2C55CB903AD}" destId="{A120A158-124F-42CD-98E1-3C792CA95BC2}" srcOrd="0" destOrd="1" presId="urn:microsoft.com/office/officeart/2005/8/layout/hProcess6"/>
    <dgm:cxn modelId="{92CACEE5-3E27-49CD-85F7-0DCD271F3804}" type="presOf" srcId="{A12A54E1-91C4-46BF-B629-6D73B291D05B}" destId="{34980853-F0F9-4CC8-A79A-980EEE333EE6}" srcOrd="0" destOrd="2" presId="urn:microsoft.com/office/officeart/2005/8/layout/hProcess6"/>
    <dgm:cxn modelId="{88575AEC-C112-45E0-90AF-5B6A619608CA}" srcId="{363CB749-59CE-49EF-A51C-E467A13BEFEB}" destId="{54DE9813-B6FB-4DF2-99C6-95FC4983FB53}" srcOrd="3" destOrd="0" parTransId="{5DD43F4A-8E95-44C1-96A1-8FB205E5B560}" sibTransId="{F99AABA8-9B23-4C0A-A2E1-D4059C8652A2}"/>
    <dgm:cxn modelId="{BB60E9F9-2EDE-4E1E-8208-E1CBA1A85AA7}" type="presOf" srcId="{C2558811-5776-4922-A625-E2A8550A1AB0}" destId="{FC186441-E9BB-48D7-A693-4A4BF74F0118}" srcOrd="1" destOrd="1" presId="urn:microsoft.com/office/officeart/2005/8/layout/hProcess6"/>
    <dgm:cxn modelId="{AE91C2BE-08BA-4F3C-A382-54C1C08FAB02}" type="presParOf" srcId="{BCB2E7B8-E3EB-4364-B75F-27CCE389735E}" destId="{7072037A-B4C2-444A-B712-C99ECB2E9D3D}" srcOrd="0" destOrd="0" presId="urn:microsoft.com/office/officeart/2005/8/layout/hProcess6"/>
    <dgm:cxn modelId="{35FC3D94-2409-41DC-BDE8-7FCC6F46B02B}" type="presParOf" srcId="{7072037A-B4C2-444A-B712-C99ECB2E9D3D}" destId="{B9113C04-BDEB-4A49-885D-BEB96BBF5FE2}" srcOrd="0" destOrd="0" presId="urn:microsoft.com/office/officeart/2005/8/layout/hProcess6"/>
    <dgm:cxn modelId="{16C943DD-667B-40DC-9A4B-E58732209AE8}" type="presParOf" srcId="{7072037A-B4C2-444A-B712-C99ECB2E9D3D}" destId="{34980853-F0F9-4CC8-A79A-980EEE333EE6}" srcOrd="1" destOrd="0" presId="urn:microsoft.com/office/officeart/2005/8/layout/hProcess6"/>
    <dgm:cxn modelId="{50786352-9A91-4ECA-A69D-408476050108}" type="presParOf" srcId="{7072037A-B4C2-444A-B712-C99ECB2E9D3D}" destId="{FC186441-E9BB-48D7-A693-4A4BF74F0118}" srcOrd="2" destOrd="0" presId="urn:microsoft.com/office/officeart/2005/8/layout/hProcess6"/>
    <dgm:cxn modelId="{79DBEF50-9220-48BB-B503-D78524006B88}" type="presParOf" srcId="{7072037A-B4C2-444A-B712-C99ECB2E9D3D}" destId="{5DA06EAB-92EA-434D-AFA7-2CD8952A8DF9}" srcOrd="3" destOrd="0" presId="urn:microsoft.com/office/officeart/2005/8/layout/hProcess6"/>
    <dgm:cxn modelId="{1092439F-0CB4-4E0B-B590-91D8EC5926FF}" type="presParOf" srcId="{BCB2E7B8-E3EB-4364-B75F-27CCE389735E}" destId="{46FA9B64-AFC7-4D6F-93DE-1E35C8772719}" srcOrd="1" destOrd="0" presId="urn:microsoft.com/office/officeart/2005/8/layout/hProcess6"/>
    <dgm:cxn modelId="{A4F97CDC-D56F-4EFD-B286-ED07B0F82A4C}" type="presParOf" srcId="{BCB2E7B8-E3EB-4364-B75F-27CCE389735E}" destId="{0D7FCD2F-42AA-4688-AD48-2C97B2173639}" srcOrd="2" destOrd="0" presId="urn:microsoft.com/office/officeart/2005/8/layout/hProcess6"/>
    <dgm:cxn modelId="{21A2C42F-BBF0-44BC-BCAB-7F470C762D75}" type="presParOf" srcId="{0D7FCD2F-42AA-4688-AD48-2C97B2173639}" destId="{21E76DFC-C0EF-4516-AA5F-E655311C984E}" srcOrd="0" destOrd="0" presId="urn:microsoft.com/office/officeart/2005/8/layout/hProcess6"/>
    <dgm:cxn modelId="{9E6B411A-DB5E-4EA8-A475-C04F09C0615E}" type="presParOf" srcId="{0D7FCD2F-42AA-4688-AD48-2C97B2173639}" destId="{0E41AE13-5311-47DA-A911-19AD869B5C3F}" srcOrd="1" destOrd="0" presId="urn:microsoft.com/office/officeart/2005/8/layout/hProcess6"/>
    <dgm:cxn modelId="{45B13CA9-9559-486A-964C-BE9A4F9C2DDA}" type="presParOf" srcId="{0D7FCD2F-42AA-4688-AD48-2C97B2173639}" destId="{71D65795-D15B-48EA-B047-DC7010F6FC3A}" srcOrd="2" destOrd="0" presId="urn:microsoft.com/office/officeart/2005/8/layout/hProcess6"/>
    <dgm:cxn modelId="{26D00022-41D8-4C2E-9B0A-9DCF8C972180}" type="presParOf" srcId="{0D7FCD2F-42AA-4688-AD48-2C97B2173639}" destId="{95A8AF83-F998-488E-A638-55F735D9C74E}" srcOrd="3" destOrd="0" presId="urn:microsoft.com/office/officeart/2005/8/layout/hProcess6"/>
    <dgm:cxn modelId="{73AA77EE-82D6-4A9F-89D2-39EB835BADA2}" type="presParOf" srcId="{BCB2E7B8-E3EB-4364-B75F-27CCE389735E}" destId="{3E567DBE-0333-4413-AACA-BB31EA4D4C8C}" srcOrd="3" destOrd="0" presId="urn:microsoft.com/office/officeart/2005/8/layout/hProcess6"/>
    <dgm:cxn modelId="{22FEA49A-4D30-4460-9EB8-6B622452FA20}" type="presParOf" srcId="{BCB2E7B8-E3EB-4364-B75F-27CCE389735E}" destId="{EF6DD9AE-D38E-4A1F-A344-12CD639969A7}" srcOrd="4" destOrd="0" presId="urn:microsoft.com/office/officeart/2005/8/layout/hProcess6"/>
    <dgm:cxn modelId="{1ACBF0CE-B197-4356-8287-4944E0E68B5D}" type="presParOf" srcId="{EF6DD9AE-D38E-4A1F-A344-12CD639969A7}" destId="{6C17117C-C794-4318-A981-622502BA3834}" srcOrd="0" destOrd="0" presId="urn:microsoft.com/office/officeart/2005/8/layout/hProcess6"/>
    <dgm:cxn modelId="{149F4A51-5055-4C0C-9D23-6C1106B6DB84}" type="presParOf" srcId="{EF6DD9AE-D38E-4A1F-A344-12CD639969A7}" destId="{A120A158-124F-42CD-98E1-3C792CA95BC2}" srcOrd="1" destOrd="0" presId="urn:microsoft.com/office/officeart/2005/8/layout/hProcess6"/>
    <dgm:cxn modelId="{F4F6442D-486B-4084-B9C9-38921EFDA232}" type="presParOf" srcId="{EF6DD9AE-D38E-4A1F-A344-12CD639969A7}" destId="{615721AD-9316-4474-8D67-CC098C75C8A5}" srcOrd="2" destOrd="0" presId="urn:microsoft.com/office/officeart/2005/8/layout/hProcess6"/>
    <dgm:cxn modelId="{7F90828E-22B2-4E6C-8F87-BC67F6BADC0D}" type="presParOf" srcId="{EF6DD9AE-D38E-4A1F-A344-12CD639969A7}" destId="{E8693E13-24EC-48CB-99E0-E6F1EDA5EDE2}" srcOrd="3" destOrd="0" presId="urn:microsoft.com/office/officeart/2005/8/layout/hProcess6"/>
    <dgm:cxn modelId="{535E3F65-D3A5-4BA4-AA5C-B9F9134D066D}" type="presParOf" srcId="{BCB2E7B8-E3EB-4364-B75F-27CCE389735E}" destId="{44B14BF3-B4B1-4C83-A20C-FA46D05381E0}" srcOrd="5" destOrd="0" presId="urn:microsoft.com/office/officeart/2005/8/layout/hProcess6"/>
    <dgm:cxn modelId="{76853BC2-27FA-46D1-A1E1-90888FFF00F7}" type="presParOf" srcId="{BCB2E7B8-E3EB-4364-B75F-27CCE389735E}" destId="{54C99F60-E9B5-4197-B5B1-B1DBE839334C}" srcOrd="6" destOrd="0" presId="urn:microsoft.com/office/officeart/2005/8/layout/hProcess6"/>
    <dgm:cxn modelId="{4CED45DE-9E17-4FED-91E2-090295393F26}" type="presParOf" srcId="{54C99F60-E9B5-4197-B5B1-B1DBE839334C}" destId="{057B6550-741B-45EC-8E4E-E357C42E0141}" srcOrd="0" destOrd="0" presId="urn:microsoft.com/office/officeart/2005/8/layout/hProcess6"/>
    <dgm:cxn modelId="{FBC5EDA8-FCC7-4138-90F7-E6CB5165C322}" type="presParOf" srcId="{54C99F60-E9B5-4197-B5B1-B1DBE839334C}" destId="{5364A30B-70C2-4B14-9B7D-DAB74094C328}" srcOrd="1" destOrd="0" presId="urn:microsoft.com/office/officeart/2005/8/layout/hProcess6"/>
    <dgm:cxn modelId="{4E9B3932-50A4-4B9F-9ADD-3DDC376156B1}" type="presParOf" srcId="{54C99F60-E9B5-4197-B5B1-B1DBE839334C}" destId="{470E5667-B6EA-43D1-A47E-0E507C6B7141}" srcOrd="2" destOrd="0" presId="urn:microsoft.com/office/officeart/2005/8/layout/hProcess6"/>
    <dgm:cxn modelId="{BE551FD7-B456-4B1B-A141-FFBD49D93CB1}" type="presParOf" srcId="{54C99F60-E9B5-4197-B5B1-B1DBE839334C}" destId="{CAC1A289-7098-4DDB-A0A2-7B25A250769A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61F90D-9758-44A2-8A08-8F0CFE2E1F2D}">
      <dsp:nvSpPr>
        <dsp:cNvPr id="0" name=""/>
        <dsp:cNvSpPr/>
      </dsp:nvSpPr>
      <dsp:spPr>
        <a:xfrm>
          <a:off x="2328303" y="444806"/>
          <a:ext cx="3431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15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490518" y="488656"/>
        <a:ext cx="18685" cy="3740"/>
      </dsp:txXfrm>
    </dsp:sp>
    <dsp:sp modelId="{2956E4DD-9010-47E7-A638-924423BE7929}">
      <dsp:nvSpPr>
        <dsp:cNvPr id="0" name=""/>
        <dsp:cNvSpPr/>
      </dsp:nvSpPr>
      <dsp:spPr>
        <a:xfrm>
          <a:off x="705254" y="3072"/>
          <a:ext cx="1624849" cy="97490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619" tIns="83574" rIns="79619" bIns="8357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Cover Page </a:t>
          </a:r>
        </a:p>
      </dsp:txBody>
      <dsp:txXfrm>
        <a:off x="705254" y="3072"/>
        <a:ext cx="1624849" cy="974909"/>
      </dsp:txXfrm>
    </dsp:sp>
    <dsp:sp modelId="{15F90685-F59D-4F50-B0E3-C491C7188968}">
      <dsp:nvSpPr>
        <dsp:cNvPr id="0" name=""/>
        <dsp:cNvSpPr/>
      </dsp:nvSpPr>
      <dsp:spPr>
        <a:xfrm>
          <a:off x="4326867" y="444806"/>
          <a:ext cx="3431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15" y="45720"/>
              </a:lnTo>
            </a:path>
          </a:pathLst>
        </a:custGeom>
        <a:noFill/>
        <a:ln w="12700" cap="rnd" cmpd="sng" algn="ctr">
          <a:solidFill>
            <a:schemeClr val="accent2">
              <a:hueOff val="119173"/>
              <a:satOff val="691"/>
              <a:lumOff val="68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489082" y="488656"/>
        <a:ext cx="18685" cy="3740"/>
      </dsp:txXfrm>
    </dsp:sp>
    <dsp:sp modelId="{D07BEB92-DDA4-447A-8226-B2BD3832C482}">
      <dsp:nvSpPr>
        <dsp:cNvPr id="0" name=""/>
        <dsp:cNvSpPr/>
      </dsp:nvSpPr>
      <dsp:spPr>
        <a:xfrm>
          <a:off x="2703818" y="3072"/>
          <a:ext cx="1624849" cy="974909"/>
        </a:xfrm>
        <a:prstGeom prst="rect">
          <a:avLst/>
        </a:prstGeom>
        <a:gradFill rotWithShape="0">
          <a:gsLst>
            <a:gs pos="0">
              <a:schemeClr val="accent2">
                <a:hueOff val="108340"/>
                <a:satOff val="628"/>
                <a:lumOff val="624"/>
                <a:alphaOff val="0"/>
                <a:tint val="98000"/>
                <a:lumMod val="110000"/>
              </a:schemeClr>
            </a:gs>
            <a:gs pos="84000">
              <a:schemeClr val="accent2">
                <a:hueOff val="108340"/>
                <a:satOff val="628"/>
                <a:lumOff val="62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619" tIns="83574" rIns="79619" bIns="83574" numCol="1" spcCol="1270" anchor="ctr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What is a Personal Development Plan (PDP)</a:t>
          </a:r>
        </a:p>
      </dsp:txBody>
      <dsp:txXfrm>
        <a:off x="2703818" y="3072"/>
        <a:ext cx="1624849" cy="974909"/>
      </dsp:txXfrm>
    </dsp:sp>
    <dsp:sp modelId="{1701849D-3C78-4C6F-9D0C-192D8E95A356}">
      <dsp:nvSpPr>
        <dsp:cNvPr id="0" name=""/>
        <dsp:cNvSpPr/>
      </dsp:nvSpPr>
      <dsp:spPr>
        <a:xfrm>
          <a:off x="6325432" y="444806"/>
          <a:ext cx="3431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15" y="45720"/>
              </a:lnTo>
            </a:path>
          </a:pathLst>
        </a:custGeom>
        <a:noFill/>
        <a:ln w="12700" cap="rnd" cmpd="sng" algn="ctr">
          <a:solidFill>
            <a:schemeClr val="accent2">
              <a:hueOff val="238347"/>
              <a:satOff val="1383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87646" y="488656"/>
        <a:ext cx="18685" cy="3740"/>
      </dsp:txXfrm>
    </dsp:sp>
    <dsp:sp modelId="{133D9329-1E4C-46EA-97BC-FC702B24C32D}">
      <dsp:nvSpPr>
        <dsp:cNvPr id="0" name=""/>
        <dsp:cNvSpPr/>
      </dsp:nvSpPr>
      <dsp:spPr>
        <a:xfrm>
          <a:off x="4702382" y="3072"/>
          <a:ext cx="1624849" cy="974909"/>
        </a:xfrm>
        <a:prstGeom prst="rect">
          <a:avLst/>
        </a:prstGeom>
        <a:gradFill rotWithShape="0">
          <a:gsLst>
            <a:gs pos="0">
              <a:schemeClr val="accent2">
                <a:hueOff val="216679"/>
                <a:satOff val="1257"/>
                <a:lumOff val="1248"/>
                <a:alphaOff val="0"/>
                <a:tint val="98000"/>
                <a:lumMod val="110000"/>
              </a:schemeClr>
            </a:gs>
            <a:gs pos="84000">
              <a:schemeClr val="accent2">
                <a:hueOff val="216679"/>
                <a:satOff val="1257"/>
                <a:lumOff val="124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619" tIns="83574" rIns="79619" bIns="83574" numCol="1" spcCol="1270" anchor="ctr" anchorCtr="0">
          <a:noAutofit/>
        </a:bodyPr>
        <a:lstStyle/>
        <a:p>
          <a:pPr marL="0" lvl="0" indent="0" algn="ctr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My Goals and Objectives </a:t>
          </a:r>
        </a:p>
      </dsp:txBody>
      <dsp:txXfrm>
        <a:off x="4702382" y="3072"/>
        <a:ext cx="1624849" cy="974909"/>
      </dsp:txXfrm>
    </dsp:sp>
    <dsp:sp modelId="{B8F566E4-33F3-4151-86D3-CBB599F66321}">
      <dsp:nvSpPr>
        <dsp:cNvPr id="0" name=""/>
        <dsp:cNvSpPr/>
      </dsp:nvSpPr>
      <dsp:spPr>
        <a:xfrm>
          <a:off x="8323996" y="444806"/>
          <a:ext cx="3431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15" y="45720"/>
              </a:lnTo>
            </a:path>
          </a:pathLst>
        </a:custGeom>
        <a:noFill/>
        <a:ln w="12700" cap="rnd" cmpd="sng" algn="ctr">
          <a:solidFill>
            <a:schemeClr val="accent2">
              <a:hueOff val="357520"/>
              <a:satOff val="2074"/>
              <a:lumOff val="205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486211" y="488656"/>
        <a:ext cx="18685" cy="3740"/>
      </dsp:txXfrm>
    </dsp:sp>
    <dsp:sp modelId="{E77A7EFC-18EA-4C19-BE07-D4AD7A797034}">
      <dsp:nvSpPr>
        <dsp:cNvPr id="0" name=""/>
        <dsp:cNvSpPr/>
      </dsp:nvSpPr>
      <dsp:spPr>
        <a:xfrm>
          <a:off x="6700947" y="3072"/>
          <a:ext cx="1624849" cy="974909"/>
        </a:xfrm>
        <a:prstGeom prst="rect">
          <a:avLst/>
        </a:prstGeom>
        <a:gradFill rotWithShape="0">
          <a:gsLst>
            <a:gs pos="0">
              <a:schemeClr val="accent2">
                <a:hueOff val="325019"/>
                <a:satOff val="1885"/>
                <a:lumOff val="1872"/>
                <a:alphaOff val="0"/>
                <a:tint val="98000"/>
                <a:lumMod val="110000"/>
              </a:schemeClr>
            </a:gs>
            <a:gs pos="84000">
              <a:schemeClr val="accent2">
                <a:hueOff val="325019"/>
                <a:satOff val="1885"/>
                <a:lumOff val="1872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619" tIns="83574" rIns="79619" bIns="83574" numCol="1" spcCol="1270" anchor="ctr" anchorCtr="0">
          <a:noAutofit/>
        </a:bodyPr>
        <a:lstStyle/>
        <a:p>
          <a:pPr marL="0" lvl="0" indent="0" algn="ctr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Smart Goals Settings </a:t>
          </a:r>
        </a:p>
      </dsp:txBody>
      <dsp:txXfrm>
        <a:off x="6700947" y="3072"/>
        <a:ext cx="1624849" cy="974909"/>
      </dsp:txXfrm>
    </dsp:sp>
    <dsp:sp modelId="{32765F03-B42C-4968-892E-0D2640CF9833}">
      <dsp:nvSpPr>
        <dsp:cNvPr id="0" name=""/>
        <dsp:cNvSpPr/>
      </dsp:nvSpPr>
      <dsp:spPr>
        <a:xfrm>
          <a:off x="1517678" y="976181"/>
          <a:ext cx="7994257" cy="343115"/>
        </a:xfrm>
        <a:custGeom>
          <a:avLst/>
          <a:gdLst/>
          <a:ahLst/>
          <a:cxnLst/>
          <a:rect l="0" t="0" r="0" b="0"/>
          <a:pathLst>
            <a:path>
              <a:moveTo>
                <a:pt x="7994257" y="0"/>
              </a:moveTo>
              <a:lnTo>
                <a:pt x="7994257" y="188657"/>
              </a:lnTo>
              <a:lnTo>
                <a:pt x="0" y="188657"/>
              </a:lnTo>
              <a:lnTo>
                <a:pt x="0" y="343115"/>
              </a:lnTo>
            </a:path>
          </a:pathLst>
        </a:custGeom>
        <a:noFill/>
        <a:ln w="12700" cap="rnd" cmpd="sng" algn="ctr">
          <a:solidFill>
            <a:schemeClr val="accent2">
              <a:hueOff val="476694"/>
              <a:satOff val="2765"/>
              <a:lumOff val="274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314732" y="1145868"/>
        <a:ext cx="400149" cy="3740"/>
      </dsp:txXfrm>
    </dsp:sp>
    <dsp:sp modelId="{5CE97ABB-9317-4D8C-8F1B-02B4A6827A20}">
      <dsp:nvSpPr>
        <dsp:cNvPr id="0" name=""/>
        <dsp:cNvSpPr/>
      </dsp:nvSpPr>
      <dsp:spPr>
        <a:xfrm>
          <a:off x="8699511" y="3072"/>
          <a:ext cx="1624849" cy="974909"/>
        </a:xfrm>
        <a:prstGeom prst="rect">
          <a:avLst/>
        </a:prstGeom>
        <a:gradFill rotWithShape="0">
          <a:gsLst>
            <a:gs pos="0">
              <a:schemeClr val="accent2">
                <a:hueOff val="433358"/>
                <a:satOff val="2514"/>
                <a:lumOff val="2496"/>
                <a:alphaOff val="0"/>
                <a:tint val="98000"/>
                <a:lumMod val="110000"/>
              </a:schemeClr>
            </a:gs>
            <a:gs pos="84000">
              <a:schemeClr val="accent2">
                <a:hueOff val="433358"/>
                <a:satOff val="2514"/>
                <a:lumOff val="2496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619" tIns="83574" rIns="79619" bIns="8357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My Smart Goals</a:t>
          </a:r>
        </a:p>
      </dsp:txBody>
      <dsp:txXfrm>
        <a:off x="8699511" y="3072"/>
        <a:ext cx="1624849" cy="974909"/>
      </dsp:txXfrm>
    </dsp:sp>
    <dsp:sp modelId="{03D78D02-CF3E-4E6D-9F53-95B198D0B163}">
      <dsp:nvSpPr>
        <dsp:cNvPr id="0" name=""/>
        <dsp:cNvSpPr/>
      </dsp:nvSpPr>
      <dsp:spPr>
        <a:xfrm>
          <a:off x="2328303" y="1793431"/>
          <a:ext cx="3431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15" y="45720"/>
              </a:lnTo>
            </a:path>
          </a:pathLst>
        </a:custGeom>
        <a:noFill/>
        <a:ln w="12700" cap="rnd" cmpd="sng" algn="ctr">
          <a:solidFill>
            <a:schemeClr val="accent2">
              <a:hueOff val="595867"/>
              <a:satOff val="3457"/>
              <a:lumOff val="343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490518" y="1837281"/>
        <a:ext cx="18685" cy="3740"/>
      </dsp:txXfrm>
    </dsp:sp>
    <dsp:sp modelId="{49AB75AA-1FF3-4E58-A85C-E2E002498723}">
      <dsp:nvSpPr>
        <dsp:cNvPr id="0" name=""/>
        <dsp:cNvSpPr/>
      </dsp:nvSpPr>
      <dsp:spPr>
        <a:xfrm>
          <a:off x="705254" y="1351696"/>
          <a:ext cx="1624849" cy="974909"/>
        </a:xfrm>
        <a:prstGeom prst="rect">
          <a:avLst/>
        </a:prstGeom>
        <a:gradFill rotWithShape="0">
          <a:gsLst>
            <a:gs pos="0">
              <a:schemeClr val="accent2">
                <a:hueOff val="541698"/>
                <a:satOff val="3142"/>
                <a:lumOff val="3120"/>
                <a:alphaOff val="0"/>
                <a:tint val="98000"/>
                <a:lumMod val="110000"/>
              </a:schemeClr>
            </a:gs>
            <a:gs pos="84000">
              <a:schemeClr val="accent2">
                <a:hueOff val="541698"/>
                <a:satOff val="3142"/>
                <a:lumOff val="312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619" tIns="83574" rIns="79619" bIns="83574" numCol="1" spcCol="1270" anchor="ctr" anchorCtr="0">
          <a:noAutofit/>
        </a:bodyPr>
        <a:lstStyle/>
        <a:p>
          <a:pPr marL="0" lvl="0" indent="0" algn="ctr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Tools and Resources</a:t>
          </a:r>
        </a:p>
      </dsp:txBody>
      <dsp:txXfrm>
        <a:off x="705254" y="1351696"/>
        <a:ext cx="1624849" cy="974909"/>
      </dsp:txXfrm>
    </dsp:sp>
    <dsp:sp modelId="{EA392604-64BB-4902-A77A-2A91FD197E67}">
      <dsp:nvSpPr>
        <dsp:cNvPr id="0" name=""/>
        <dsp:cNvSpPr/>
      </dsp:nvSpPr>
      <dsp:spPr>
        <a:xfrm>
          <a:off x="4326867" y="1793431"/>
          <a:ext cx="3431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15" y="45720"/>
              </a:lnTo>
            </a:path>
          </a:pathLst>
        </a:custGeom>
        <a:noFill/>
        <a:ln w="12700" cap="rnd" cmpd="sng" algn="ctr">
          <a:solidFill>
            <a:schemeClr val="accent2">
              <a:hueOff val="715041"/>
              <a:satOff val="4148"/>
              <a:lumOff val="411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489082" y="1837281"/>
        <a:ext cx="18685" cy="3740"/>
      </dsp:txXfrm>
    </dsp:sp>
    <dsp:sp modelId="{91465478-52FC-406C-BBB0-25C7E429A567}">
      <dsp:nvSpPr>
        <dsp:cNvPr id="0" name=""/>
        <dsp:cNvSpPr/>
      </dsp:nvSpPr>
      <dsp:spPr>
        <a:xfrm>
          <a:off x="2703818" y="1351696"/>
          <a:ext cx="1624849" cy="974909"/>
        </a:xfrm>
        <a:prstGeom prst="rect">
          <a:avLst/>
        </a:prstGeom>
        <a:gradFill rotWithShape="0">
          <a:gsLst>
            <a:gs pos="0">
              <a:schemeClr val="accent2">
                <a:hueOff val="650037"/>
                <a:satOff val="3771"/>
                <a:lumOff val="3744"/>
                <a:alphaOff val="0"/>
                <a:tint val="98000"/>
                <a:lumMod val="110000"/>
              </a:schemeClr>
            </a:gs>
            <a:gs pos="84000">
              <a:schemeClr val="accent2">
                <a:hueOff val="650037"/>
                <a:satOff val="3771"/>
                <a:lumOff val="374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619" tIns="83574" rIns="79619" bIns="83574" numCol="1" spcCol="1270" anchor="ctr" anchorCtr="0">
          <a:noAutofit/>
        </a:bodyPr>
        <a:lstStyle/>
        <a:p>
          <a:pPr marL="0" lvl="0" indent="0" algn="ctr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prstClr val="white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Progress and Achievements to Date</a:t>
          </a:r>
        </a:p>
      </dsp:txBody>
      <dsp:txXfrm>
        <a:off x="2703818" y="1351696"/>
        <a:ext cx="1624849" cy="974909"/>
      </dsp:txXfrm>
    </dsp:sp>
    <dsp:sp modelId="{E00DBEBC-8D2E-4708-BC6E-A38351ACCCD7}">
      <dsp:nvSpPr>
        <dsp:cNvPr id="0" name=""/>
        <dsp:cNvSpPr/>
      </dsp:nvSpPr>
      <dsp:spPr>
        <a:xfrm>
          <a:off x="6325432" y="1793431"/>
          <a:ext cx="3431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15" y="45720"/>
              </a:lnTo>
            </a:path>
          </a:pathLst>
        </a:custGeom>
        <a:noFill/>
        <a:ln w="12700" cap="rnd" cmpd="sng" algn="ctr">
          <a:solidFill>
            <a:schemeClr val="accent2">
              <a:hueOff val="834214"/>
              <a:satOff val="4839"/>
              <a:lumOff val="480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87646" y="1837281"/>
        <a:ext cx="18685" cy="3740"/>
      </dsp:txXfrm>
    </dsp:sp>
    <dsp:sp modelId="{28E55641-9DDD-47A0-9F01-CA176D76A33D}">
      <dsp:nvSpPr>
        <dsp:cNvPr id="0" name=""/>
        <dsp:cNvSpPr/>
      </dsp:nvSpPr>
      <dsp:spPr>
        <a:xfrm>
          <a:off x="4702382" y="1351696"/>
          <a:ext cx="1624849" cy="974909"/>
        </a:xfrm>
        <a:prstGeom prst="rect">
          <a:avLst/>
        </a:prstGeom>
        <a:gradFill rotWithShape="0">
          <a:gsLst>
            <a:gs pos="0">
              <a:schemeClr val="accent2">
                <a:hueOff val="758377"/>
                <a:satOff val="4399"/>
                <a:lumOff val="4368"/>
                <a:alphaOff val="0"/>
                <a:tint val="98000"/>
                <a:lumMod val="110000"/>
              </a:schemeClr>
            </a:gs>
            <a:gs pos="84000">
              <a:schemeClr val="accent2">
                <a:hueOff val="758377"/>
                <a:satOff val="4399"/>
                <a:lumOff val="436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619" tIns="83574" rIns="79619" bIns="8357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prstClr val="white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Self – Reflection</a:t>
          </a:r>
        </a:p>
      </dsp:txBody>
      <dsp:txXfrm>
        <a:off x="4702382" y="1351696"/>
        <a:ext cx="1624849" cy="974909"/>
      </dsp:txXfrm>
    </dsp:sp>
    <dsp:sp modelId="{A414832E-395F-469B-8F26-3DF3BFEF5897}">
      <dsp:nvSpPr>
        <dsp:cNvPr id="0" name=""/>
        <dsp:cNvSpPr/>
      </dsp:nvSpPr>
      <dsp:spPr>
        <a:xfrm>
          <a:off x="8323996" y="1793431"/>
          <a:ext cx="3431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15" y="45720"/>
              </a:lnTo>
            </a:path>
          </a:pathLst>
        </a:custGeom>
        <a:noFill/>
        <a:ln w="12700" cap="rnd" cmpd="sng" algn="ctr">
          <a:solidFill>
            <a:schemeClr val="accent2">
              <a:hueOff val="953388"/>
              <a:satOff val="5530"/>
              <a:lumOff val="549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486211" y="1837281"/>
        <a:ext cx="18685" cy="3740"/>
      </dsp:txXfrm>
    </dsp:sp>
    <dsp:sp modelId="{972CE2CE-1B04-4972-9C2E-3DBBB54A041F}">
      <dsp:nvSpPr>
        <dsp:cNvPr id="0" name=""/>
        <dsp:cNvSpPr/>
      </dsp:nvSpPr>
      <dsp:spPr>
        <a:xfrm>
          <a:off x="6700947" y="1351696"/>
          <a:ext cx="1624849" cy="974909"/>
        </a:xfrm>
        <a:prstGeom prst="rect">
          <a:avLst/>
        </a:prstGeom>
        <a:gradFill rotWithShape="0">
          <a:gsLst>
            <a:gs pos="0">
              <a:schemeClr val="accent2">
                <a:hueOff val="866716"/>
                <a:satOff val="5028"/>
                <a:lumOff val="4992"/>
                <a:alphaOff val="0"/>
                <a:tint val="98000"/>
                <a:lumMod val="110000"/>
              </a:schemeClr>
            </a:gs>
            <a:gs pos="84000">
              <a:schemeClr val="accent2">
                <a:hueOff val="866716"/>
                <a:satOff val="5028"/>
                <a:lumOff val="4992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619" tIns="83574" rIns="79619" bIns="8357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Summary</a:t>
          </a:r>
        </a:p>
      </dsp:txBody>
      <dsp:txXfrm>
        <a:off x="6700947" y="1351696"/>
        <a:ext cx="1624849" cy="974909"/>
      </dsp:txXfrm>
    </dsp:sp>
    <dsp:sp modelId="{1CE53F5B-B7D5-4EA0-9CED-7AA232F58188}">
      <dsp:nvSpPr>
        <dsp:cNvPr id="0" name=""/>
        <dsp:cNvSpPr/>
      </dsp:nvSpPr>
      <dsp:spPr>
        <a:xfrm>
          <a:off x="1517678" y="2324806"/>
          <a:ext cx="7994257" cy="343115"/>
        </a:xfrm>
        <a:custGeom>
          <a:avLst/>
          <a:gdLst/>
          <a:ahLst/>
          <a:cxnLst/>
          <a:rect l="0" t="0" r="0" b="0"/>
          <a:pathLst>
            <a:path>
              <a:moveTo>
                <a:pt x="7994257" y="0"/>
              </a:moveTo>
              <a:lnTo>
                <a:pt x="7994257" y="188657"/>
              </a:lnTo>
              <a:lnTo>
                <a:pt x="0" y="188657"/>
              </a:lnTo>
              <a:lnTo>
                <a:pt x="0" y="343115"/>
              </a:lnTo>
            </a:path>
          </a:pathLst>
        </a:custGeom>
        <a:noFill/>
        <a:ln w="12700" cap="rnd" cmpd="sng" algn="ctr">
          <a:solidFill>
            <a:schemeClr val="accent2">
              <a:hueOff val="1072561"/>
              <a:satOff val="6222"/>
              <a:lumOff val="617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314732" y="2494493"/>
        <a:ext cx="400149" cy="3740"/>
      </dsp:txXfrm>
    </dsp:sp>
    <dsp:sp modelId="{A710F53A-8CB2-4DD2-AD0E-3EE712502446}">
      <dsp:nvSpPr>
        <dsp:cNvPr id="0" name=""/>
        <dsp:cNvSpPr/>
      </dsp:nvSpPr>
      <dsp:spPr>
        <a:xfrm>
          <a:off x="8699511" y="1351696"/>
          <a:ext cx="1624849" cy="974909"/>
        </a:xfrm>
        <a:prstGeom prst="rect">
          <a:avLst/>
        </a:prstGeom>
        <a:gradFill rotWithShape="0">
          <a:gsLst>
            <a:gs pos="0">
              <a:schemeClr val="accent2">
                <a:hueOff val="975056"/>
                <a:satOff val="5656"/>
                <a:lumOff val="5616"/>
                <a:alphaOff val="0"/>
                <a:tint val="98000"/>
                <a:lumMod val="110000"/>
              </a:schemeClr>
            </a:gs>
            <a:gs pos="84000">
              <a:schemeClr val="accent2">
                <a:hueOff val="975056"/>
                <a:satOff val="5656"/>
                <a:lumOff val="5616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619" tIns="83574" rIns="79619" bIns="8357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Table PDP</a:t>
          </a:r>
        </a:p>
      </dsp:txBody>
      <dsp:txXfrm>
        <a:off x="8699511" y="1351696"/>
        <a:ext cx="1624849" cy="974909"/>
      </dsp:txXfrm>
    </dsp:sp>
    <dsp:sp modelId="{E09E1225-88A4-4A8E-9C52-2D44836F473D}">
      <dsp:nvSpPr>
        <dsp:cNvPr id="0" name=""/>
        <dsp:cNvSpPr/>
      </dsp:nvSpPr>
      <dsp:spPr>
        <a:xfrm>
          <a:off x="2328303" y="3142056"/>
          <a:ext cx="3431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15" y="45720"/>
              </a:lnTo>
            </a:path>
          </a:pathLst>
        </a:custGeom>
        <a:noFill/>
        <a:ln w="12700" cap="rnd" cmpd="sng" algn="ctr">
          <a:solidFill>
            <a:schemeClr val="accent2">
              <a:hueOff val="1191735"/>
              <a:satOff val="6913"/>
              <a:lumOff val="686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490518" y="3185905"/>
        <a:ext cx="18685" cy="3740"/>
      </dsp:txXfrm>
    </dsp:sp>
    <dsp:sp modelId="{EC220709-9458-4262-B50D-694499845B39}">
      <dsp:nvSpPr>
        <dsp:cNvPr id="0" name=""/>
        <dsp:cNvSpPr/>
      </dsp:nvSpPr>
      <dsp:spPr>
        <a:xfrm>
          <a:off x="705254" y="2700321"/>
          <a:ext cx="1624849" cy="974909"/>
        </a:xfrm>
        <a:prstGeom prst="rect">
          <a:avLst/>
        </a:prstGeom>
        <a:gradFill rotWithShape="0">
          <a:gsLst>
            <a:gs pos="0">
              <a:schemeClr val="accent2">
                <a:hueOff val="1083395"/>
                <a:satOff val="6285"/>
                <a:lumOff val="6240"/>
                <a:alphaOff val="0"/>
                <a:tint val="98000"/>
                <a:lumMod val="110000"/>
              </a:schemeClr>
            </a:gs>
            <a:gs pos="84000">
              <a:schemeClr val="accent2">
                <a:hueOff val="1083395"/>
                <a:satOff val="6285"/>
                <a:lumOff val="624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619" tIns="83574" rIns="79619" bIns="8357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SWOT</a:t>
          </a:r>
        </a:p>
      </dsp:txBody>
      <dsp:txXfrm>
        <a:off x="705254" y="2700321"/>
        <a:ext cx="1624849" cy="974909"/>
      </dsp:txXfrm>
    </dsp:sp>
    <dsp:sp modelId="{D1743BA8-AC97-4145-A119-F6418A2E4D03}">
      <dsp:nvSpPr>
        <dsp:cNvPr id="0" name=""/>
        <dsp:cNvSpPr/>
      </dsp:nvSpPr>
      <dsp:spPr>
        <a:xfrm>
          <a:off x="2703818" y="2700321"/>
          <a:ext cx="1624849" cy="974909"/>
        </a:xfrm>
        <a:prstGeom prst="rect">
          <a:avLst/>
        </a:prstGeom>
        <a:gradFill rotWithShape="0">
          <a:gsLst>
            <a:gs pos="0">
              <a:schemeClr val="accent2">
                <a:hueOff val="1191735"/>
                <a:satOff val="6913"/>
                <a:lumOff val="6864"/>
                <a:alphaOff val="0"/>
                <a:tint val="98000"/>
                <a:lumMod val="110000"/>
              </a:schemeClr>
            </a:gs>
            <a:gs pos="84000">
              <a:schemeClr val="accent2">
                <a:hueOff val="1191735"/>
                <a:satOff val="6913"/>
                <a:lumOff val="686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619" tIns="83574" rIns="79619" bIns="835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r>
            <a:rPr lang="en-GB" sz="1500" kern="1200" dirty="0"/>
            <a:t>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2703818" y="2700321"/>
        <a:ext cx="1624849" cy="9749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59447A-FC2C-4E25-8257-D9A3721687B0}">
      <dsp:nvSpPr>
        <dsp:cNvPr id="0" name=""/>
        <dsp:cNvSpPr/>
      </dsp:nvSpPr>
      <dsp:spPr>
        <a:xfrm>
          <a:off x="913595" y="303782"/>
          <a:ext cx="1483312" cy="1483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7A1027-5B29-4E58-8D38-A05A5B9DBF44}">
      <dsp:nvSpPr>
        <dsp:cNvPr id="0" name=""/>
        <dsp:cNvSpPr/>
      </dsp:nvSpPr>
      <dsp:spPr>
        <a:xfrm>
          <a:off x="7126" y="2183895"/>
          <a:ext cx="329625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PDP is a structured process to identify goals, create actionable steps, and track progress towards academic and personal success.</a:t>
          </a:r>
        </a:p>
      </dsp:txBody>
      <dsp:txXfrm>
        <a:off x="7126" y="2183895"/>
        <a:ext cx="3296250" cy="765000"/>
      </dsp:txXfrm>
    </dsp:sp>
    <dsp:sp modelId="{867AFB33-45C5-457F-8FCE-1C98346BA15D}">
      <dsp:nvSpPr>
        <dsp:cNvPr id="0" name=""/>
        <dsp:cNvSpPr/>
      </dsp:nvSpPr>
      <dsp:spPr>
        <a:xfrm>
          <a:off x="4786689" y="303782"/>
          <a:ext cx="1483312" cy="1483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56A111-6076-43AF-B9E6-C3AB9957FBFD}">
      <dsp:nvSpPr>
        <dsp:cNvPr id="0" name=""/>
        <dsp:cNvSpPr/>
      </dsp:nvSpPr>
      <dsp:spPr>
        <a:xfrm>
          <a:off x="3880220" y="2183895"/>
          <a:ext cx="329625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The purpose of PDP is improving self-understanding, builds resilience, and promotes a positive attitude towards learning. </a:t>
          </a:r>
        </a:p>
      </dsp:txBody>
      <dsp:txXfrm>
        <a:off x="3880220" y="2183895"/>
        <a:ext cx="3296250" cy="765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2FCC5B-3D67-42C1-AA34-9DAAA81F5BFD}">
      <dsp:nvSpPr>
        <dsp:cNvPr id="0" name=""/>
        <dsp:cNvSpPr/>
      </dsp:nvSpPr>
      <dsp:spPr>
        <a:xfrm>
          <a:off x="806540" y="66496"/>
          <a:ext cx="866742" cy="8667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2564DD-F7CB-42D5-8784-B48DF41EA9F3}">
      <dsp:nvSpPr>
        <dsp:cNvPr id="0" name=""/>
        <dsp:cNvSpPr/>
      </dsp:nvSpPr>
      <dsp:spPr>
        <a:xfrm>
          <a:off x="1708" y="1114610"/>
          <a:ext cx="2476406" cy="371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700" kern="1200">
              <a:latin typeface="Arial Black" panose="020B0A04020102020204" pitchFamily="34" charset="0"/>
            </a:rPr>
            <a:t>Key Academic Goals</a:t>
          </a:r>
        </a:p>
      </dsp:txBody>
      <dsp:txXfrm>
        <a:off x="1708" y="1114610"/>
        <a:ext cx="2476406" cy="371460"/>
      </dsp:txXfrm>
    </dsp:sp>
    <dsp:sp modelId="{C6C33352-5554-4E2E-BF35-17B1D515CFE8}">
      <dsp:nvSpPr>
        <dsp:cNvPr id="0" name=""/>
        <dsp:cNvSpPr/>
      </dsp:nvSpPr>
      <dsp:spPr>
        <a:xfrm>
          <a:off x="1708" y="1570430"/>
          <a:ext cx="2476406" cy="27140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1- Improve academic writing skills.</a:t>
          </a:r>
        </a:p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2 - Develop effective time management strategies </a:t>
          </a:r>
        </a:p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3 – Build presentation Skills</a:t>
          </a:r>
        </a:p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4 – Develop core psychological literacy </a:t>
          </a:r>
        </a:p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5 – Enhance technology Skills </a:t>
          </a:r>
        </a:p>
      </dsp:txBody>
      <dsp:txXfrm>
        <a:off x="1708" y="1570430"/>
        <a:ext cx="2476406" cy="2714021"/>
      </dsp:txXfrm>
    </dsp:sp>
    <dsp:sp modelId="{E418A5CB-3D9E-4BC3-B5BC-6E5C296B33C8}">
      <dsp:nvSpPr>
        <dsp:cNvPr id="0" name=""/>
        <dsp:cNvSpPr/>
      </dsp:nvSpPr>
      <dsp:spPr>
        <a:xfrm>
          <a:off x="3716317" y="66496"/>
          <a:ext cx="866742" cy="8667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9B15FE-2BC0-4E22-ACD8-DE95DAD11F77}">
      <dsp:nvSpPr>
        <dsp:cNvPr id="0" name=""/>
        <dsp:cNvSpPr/>
      </dsp:nvSpPr>
      <dsp:spPr>
        <a:xfrm>
          <a:off x="2773203" y="1083017"/>
          <a:ext cx="2476406" cy="371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dirty="0">
              <a:latin typeface="Arial Black" panose="020B0A04020102020204" pitchFamily="34" charset="0"/>
              <a:cs typeface="Arial" panose="020B0604020202020204" pitchFamily="34" charset="0"/>
            </a:rPr>
            <a:t>Long – Term Goal</a:t>
          </a:r>
        </a:p>
      </dsp:txBody>
      <dsp:txXfrm>
        <a:off x="2773203" y="1083017"/>
        <a:ext cx="2476406" cy="371460"/>
      </dsp:txXfrm>
    </dsp:sp>
    <dsp:sp modelId="{360BAF39-7AC9-416D-888F-0167EDA652B4}">
      <dsp:nvSpPr>
        <dsp:cNvPr id="0" name=""/>
        <dsp:cNvSpPr/>
      </dsp:nvSpPr>
      <dsp:spPr>
        <a:xfrm>
          <a:off x="2911485" y="1570430"/>
          <a:ext cx="2476406" cy="27140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Become an independent, strong learner equipped for future challenges</a:t>
          </a:r>
          <a:endParaRPr lang="en-GB" sz="1400" kern="1200" dirty="0"/>
        </a:p>
      </dsp:txBody>
      <dsp:txXfrm>
        <a:off x="2911485" y="1570430"/>
        <a:ext cx="2476406" cy="27140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05714-9D11-49FE-A9E0-BCC534A23A89}">
      <dsp:nvSpPr>
        <dsp:cNvPr id="0" name=""/>
        <dsp:cNvSpPr/>
      </dsp:nvSpPr>
      <dsp:spPr>
        <a:xfrm rot="5400000">
          <a:off x="7251066" y="-3126892"/>
          <a:ext cx="726947" cy="7166626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Specific: Complete a time management course by the end of this term</a:t>
          </a:r>
        </a:p>
      </dsp:txBody>
      <dsp:txXfrm rot="-5400000">
        <a:off x="4031227" y="128434"/>
        <a:ext cx="7131139" cy="655973"/>
      </dsp:txXfrm>
    </dsp:sp>
    <dsp:sp modelId="{9EBA81F9-ABD3-485A-B893-D22B09096204}">
      <dsp:nvSpPr>
        <dsp:cNvPr id="0" name=""/>
        <dsp:cNvSpPr/>
      </dsp:nvSpPr>
      <dsp:spPr>
        <a:xfrm>
          <a:off x="0" y="2078"/>
          <a:ext cx="4031227" cy="9086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S</a:t>
          </a:r>
        </a:p>
      </dsp:txBody>
      <dsp:txXfrm>
        <a:off x="44358" y="46436"/>
        <a:ext cx="3942511" cy="819968"/>
      </dsp:txXfrm>
    </dsp:sp>
    <dsp:sp modelId="{DC83A51F-0105-41E9-B029-A541252FEE5C}">
      <dsp:nvSpPr>
        <dsp:cNvPr id="0" name=""/>
        <dsp:cNvSpPr/>
      </dsp:nvSpPr>
      <dsp:spPr>
        <a:xfrm rot="5400000">
          <a:off x="7251066" y="-2172773"/>
          <a:ext cx="726947" cy="7166626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Measurable: Write five essays with improved academic structure and referencing.</a:t>
          </a:r>
        </a:p>
      </dsp:txBody>
      <dsp:txXfrm rot="-5400000">
        <a:off x="4031227" y="1082553"/>
        <a:ext cx="7131139" cy="655973"/>
      </dsp:txXfrm>
    </dsp:sp>
    <dsp:sp modelId="{796C693F-890F-4DD1-B510-0C431DC4B18B}">
      <dsp:nvSpPr>
        <dsp:cNvPr id="0" name=""/>
        <dsp:cNvSpPr/>
      </dsp:nvSpPr>
      <dsp:spPr>
        <a:xfrm>
          <a:off x="0" y="956197"/>
          <a:ext cx="4031227" cy="90868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M</a:t>
          </a:r>
        </a:p>
      </dsp:txBody>
      <dsp:txXfrm>
        <a:off x="44358" y="1000555"/>
        <a:ext cx="3942511" cy="819968"/>
      </dsp:txXfrm>
    </dsp:sp>
    <dsp:sp modelId="{E9A4F29B-1D96-4172-9DC8-ADE7745383B5}">
      <dsp:nvSpPr>
        <dsp:cNvPr id="0" name=""/>
        <dsp:cNvSpPr/>
      </dsp:nvSpPr>
      <dsp:spPr>
        <a:xfrm rot="5400000">
          <a:off x="7251066" y="-1218655"/>
          <a:ext cx="726947" cy="7166626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Achievable: Dedicate two hours daily to focused study sessions </a:t>
          </a:r>
        </a:p>
      </dsp:txBody>
      <dsp:txXfrm rot="-5400000">
        <a:off x="4031227" y="2036671"/>
        <a:ext cx="7131139" cy="655973"/>
      </dsp:txXfrm>
    </dsp:sp>
    <dsp:sp modelId="{899C3128-D536-4E1F-B97F-9FDD98A23973}">
      <dsp:nvSpPr>
        <dsp:cNvPr id="0" name=""/>
        <dsp:cNvSpPr/>
      </dsp:nvSpPr>
      <dsp:spPr>
        <a:xfrm>
          <a:off x="0" y="1910315"/>
          <a:ext cx="4031227" cy="90868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A</a:t>
          </a:r>
        </a:p>
      </dsp:txBody>
      <dsp:txXfrm>
        <a:off x="44358" y="1954673"/>
        <a:ext cx="3942511" cy="819968"/>
      </dsp:txXfrm>
    </dsp:sp>
    <dsp:sp modelId="{6B5C10AF-3EB3-447D-B714-4BC332D71E58}">
      <dsp:nvSpPr>
        <dsp:cNvPr id="0" name=""/>
        <dsp:cNvSpPr/>
      </dsp:nvSpPr>
      <dsp:spPr>
        <a:xfrm rot="5400000">
          <a:off x="7251066" y="-264536"/>
          <a:ext cx="726947" cy="7166626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Relevant: Link writing improvement to achieving higher grades </a:t>
          </a:r>
        </a:p>
      </dsp:txBody>
      <dsp:txXfrm rot="-5400000">
        <a:off x="4031227" y="2990790"/>
        <a:ext cx="7131139" cy="655973"/>
      </dsp:txXfrm>
    </dsp:sp>
    <dsp:sp modelId="{6C2D616D-9A28-4025-80BC-5AFD0A4A3949}">
      <dsp:nvSpPr>
        <dsp:cNvPr id="0" name=""/>
        <dsp:cNvSpPr/>
      </dsp:nvSpPr>
      <dsp:spPr>
        <a:xfrm>
          <a:off x="0" y="2864434"/>
          <a:ext cx="4031227" cy="90868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R</a:t>
          </a:r>
        </a:p>
      </dsp:txBody>
      <dsp:txXfrm>
        <a:off x="44358" y="2908792"/>
        <a:ext cx="3942511" cy="819968"/>
      </dsp:txXfrm>
    </dsp:sp>
    <dsp:sp modelId="{671DB389-DC6C-478D-9450-3D646A1879EC}">
      <dsp:nvSpPr>
        <dsp:cNvPr id="0" name=""/>
        <dsp:cNvSpPr/>
      </dsp:nvSpPr>
      <dsp:spPr>
        <a:xfrm rot="5400000">
          <a:off x="7251066" y="689582"/>
          <a:ext cx="726947" cy="7166626"/>
        </a:xfrm>
        <a:prstGeom prst="round2Same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Timely: Achieve these targets by the end of the semester 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000" kern="1200" dirty="0"/>
        </a:p>
      </dsp:txBody>
      <dsp:txXfrm rot="-5400000">
        <a:off x="4031227" y="3944909"/>
        <a:ext cx="7131139" cy="655973"/>
      </dsp:txXfrm>
    </dsp:sp>
    <dsp:sp modelId="{CD379310-E6FE-4534-9423-D03371FB31A6}">
      <dsp:nvSpPr>
        <dsp:cNvPr id="0" name=""/>
        <dsp:cNvSpPr/>
      </dsp:nvSpPr>
      <dsp:spPr>
        <a:xfrm>
          <a:off x="0" y="3818553"/>
          <a:ext cx="4031227" cy="90868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T</a:t>
          </a:r>
        </a:p>
      </dsp:txBody>
      <dsp:txXfrm>
        <a:off x="44358" y="3862911"/>
        <a:ext cx="3942511" cy="8199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B93084-2F57-4083-B7B7-D384D96F3DB1}">
      <dsp:nvSpPr>
        <dsp:cNvPr id="0" name=""/>
        <dsp:cNvSpPr/>
      </dsp:nvSpPr>
      <dsp:spPr>
        <a:xfrm>
          <a:off x="5393" y="0"/>
          <a:ext cx="1160919" cy="1035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47DA21-F46B-4D45-A456-2070A39DDEE7}">
      <dsp:nvSpPr>
        <dsp:cNvPr id="0" name=""/>
        <dsp:cNvSpPr/>
      </dsp:nvSpPr>
      <dsp:spPr>
        <a:xfrm>
          <a:off x="5393" y="1176148"/>
          <a:ext cx="3316913" cy="443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100" kern="1200">
              <a:latin typeface="Arial Black" panose="020B0A04020102020204" pitchFamily="34" charset="0"/>
            </a:rPr>
            <a:t>TECHNOLOGIES USED </a:t>
          </a:r>
          <a:endParaRPr lang="en-GB" sz="2100" kern="1200" dirty="0">
            <a:latin typeface="Arial Black" panose="020B0A04020102020204" pitchFamily="34" charset="0"/>
          </a:endParaRPr>
        </a:p>
      </dsp:txBody>
      <dsp:txXfrm>
        <a:off x="5393" y="1176148"/>
        <a:ext cx="3316913" cy="443623"/>
      </dsp:txXfrm>
    </dsp:sp>
    <dsp:sp modelId="{E24EE918-230D-4D58-99BA-88A6EBD31DC4}">
      <dsp:nvSpPr>
        <dsp:cNvPr id="0" name=""/>
        <dsp:cNvSpPr/>
      </dsp:nvSpPr>
      <dsp:spPr>
        <a:xfrm>
          <a:off x="5393" y="1685365"/>
          <a:ext cx="3316913" cy="1992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- Canva – PowerPoint: For planning and design presentations.</a:t>
          </a:r>
        </a:p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- Teams – WhatsApp: For collaboration </a:t>
          </a:r>
        </a:p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- APA System: For referencing academic tool.</a:t>
          </a:r>
        </a:p>
      </dsp:txBody>
      <dsp:txXfrm>
        <a:off x="5393" y="1685365"/>
        <a:ext cx="3316913" cy="1992937"/>
      </dsp:txXfrm>
    </dsp:sp>
    <dsp:sp modelId="{F964C7CE-A2CB-427A-85D9-1A755A912BAC}">
      <dsp:nvSpPr>
        <dsp:cNvPr id="0" name=""/>
        <dsp:cNvSpPr/>
      </dsp:nvSpPr>
      <dsp:spPr>
        <a:xfrm>
          <a:off x="3902767" y="0"/>
          <a:ext cx="1160919" cy="1035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BC6D0-5336-4C6A-A73B-9725B18839E4}">
      <dsp:nvSpPr>
        <dsp:cNvPr id="0" name=""/>
        <dsp:cNvSpPr/>
      </dsp:nvSpPr>
      <dsp:spPr>
        <a:xfrm>
          <a:off x="3902767" y="1176148"/>
          <a:ext cx="3316913" cy="4436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100" kern="1200">
              <a:latin typeface="Arial Black" panose="020B0A04020102020204" pitchFamily="34" charset="0"/>
            </a:rPr>
            <a:t>SUPPORT SYSTEMS </a:t>
          </a:r>
          <a:endParaRPr lang="en-GB" sz="2100" kern="1200" dirty="0">
            <a:latin typeface="Arial Black" panose="020B0A04020102020204" pitchFamily="34" charset="0"/>
          </a:endParaRPr>
        </a:p>
      </dsp:txBody>
      <dsp:txXfrm>
        <a:off x="3902767" y="1176148"/>
        <a:ext cx="3316913" cy="443623"/>
      </dsp:txXfrm>
    </dsp:sp>
    <dsp:sp modelId="{CF62703D-0AE8-46F3-8E2A-8E32CFDE4ECD}">
      <dsp:nvSpPr>
        <dsp:cNvPr id="0" name=""/>
        <dsp:cNvSpPr/>
      </dsp:nvSpPr>
      <dsp:spPr>
        <a:xfrm>
          <a:off x="3902767" y="1685365"/>
          <a:ext cx="3316913" cy="1992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- Meeting with other students to do assessments </a:t>
          </a:r>
        </a:p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- Lectures </a:t>
          </a:r>
        </a:p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- Tutors and lecturers </a:t>
          </a:r>
        </a:p>
      </dsp:txBody>
      <dsp:txXfrm>
        <a:off x="3902767" y="1685365"/>
        <a:ext cx="3316913" cy="19929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299674-B6BE-4D1A-87F6-59420A0F4BAB}">
      <dsp:nvSpPr>
        <dsp:cNvPr id="0" name=""/>
        <dsp:cNvSpPr/>
      </dsp:nvSpPr>
      <dsp:spPr>
        <a:xfrm>
          <a:off x="992381" y="20341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A99CA3-9F14-49E2-96FD-3A0B84476ED1}">
      <dsp:nvSpPr>
        <dsp:cNvPr id="0" name=""/>
        <dsp:cNvSpPr/>
      </dsp:nvSpPr>
      <dsp:spPr>
        <a:xfrm>
          <a:off x="1365318" y="393279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0BE9C-FC8F-4DA9-BF26-4289BAFCEA05}">
      <dsp:nvSpPr>
        <dsp:cNvPr id="0" name=""/>
        <dsp:cNvSpPr/>
      </dsp:nvSpPr>
      <dsp:spPr>
        <a:xfrm>
          <a:off x="432974" y="2315341"/>
          <a:ext cx="2868750" cy="17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cap="all" dirty="0">
              <a:solidFill>
                <a:srgbClr val="903163">
                  <a:hueOff val="0"/>
                  <a:satOff val="0"/>
                  <a:lumOff val="0"/>
                  <a:alphaOff val="0"/>
                </a:srgbClr>
              </a:solidFill>
              <a:latin typeface="Arial Black" panose="020B0A04020102020204" pitchFamily="34" charset="0"/>
              <a:ea typeface="+mn-ea"/>
              <a:cs typeface="Arial" panose="020B0604020202020204" pitchFamily="34" charset="0"/>
            </a:rPr>
            <a:t>Progress: </a:t>
          </a:r>
        </a:p>
        <a:p>
          <a:pPr marL="0" lvl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- </a:t>
          </a:r>
          <a:r>
            <a:rPr lang="en-GB" sz="1400" kern="1200" cap="none" dirty="0">
              <a:solidFill>
                <a:srgbClr val="903163">
                  <a:hueOff val="0"/>
                  <a:satOff val="0"/>
                  <a:lumOff val="0"/>
                  <a:alphaOff val="0"/>
                </a:srgb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Improved essay structure and use of references</a:t>
          </a:r>
        </a:p>
        <a:p>
          <a:pPr marL="0" lvl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dirty="0">
              <a:solidFill>
                <a:srgbClr val="903163">
                  <a:hueOff val="0"/>
                  <a:satOff val="0"/>
                  <a:lumOff val="0"/>
                  <a:alphaOff val="0"/>
                </a:srgb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- Enhanced focus using time – blocking techniques </a:t>
          </a:r>
        </a:p>
      </dsp:txBody>
      <dsp:txXfrm>
        <a:off x="432974" y="2315341"/>
        <a:ext cx="2868750" cy="1710000"/>
      </dsp:txXfrm>
    </dsp:sp>
    <dsp:sp modelId="{70FAD02A-BF0B-48C0-A894-C55421299D2B}">
      <dsp:nvSpPr>
        <dsp:cNvPr id="0" name=""/>
        <dsp:cNvSpPr/>
      </dsp:nvSpPr>
      <dsp:spPr>
        <a:xfrm>
          <a:off x="4363162" y="20341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D87D10-C6BF-48E1-97BE-90BBEA0A4290}">
      <dsp:nvSpPr>
        <dsp:cNvPr id="0" name=""/>
        <dsp:cNvSpPr/>
      </dsp:nvSpPr>
      <dsp:spPr>
        <a:xfrm>
          <a:off x="4736099" y="393279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6905D-E6C7-4A97-8BBD-B5C008D58680}">
      <dsp:nvSpPr>
        <dsp:cNvPr id="0" name=""/>
        <dsp:cNvSpPr/>
      </dsp:nvSpPr>
      <dsp:spPr>
        <a:xfrm>
          <a:off x="3803756" y="2315341"/>
          <a:ext cx="2868750" cy="17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>
              <a:latin typeface="Arial Black" panose="020B0A04020102020204" pitchFamily="34" charset="0"/>
              <a:cs typeface="Arial" panose="020B0604020202020204" pitchFamily="34" charset="0"/>
            </a:rPr>
            <a:t>Reflection:</a:t>
          </a:r>
        </a:p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- </a:t>
          </a:r>
          <a:r>
            <a:rPr lang="en-GB" sz="1400" kern="1200" cap="none" dirty="0">
              <a:latin typeface="Arial" panose="020B0604020202020204" pitchFamily="34" charset="0"/>
              <a:cs typeface="Arial" panose="020B0604020202020204" pitchFamily="34" charset="0"/>
            </a:rPr>
            <a:t>Recognizing Growth And Areas For Further Improvement.  </a:t>
          </a:r>
        </a:p>
        <a:p>
          <a:pPr marL="0" lvl="0" indent="0" algn="ctr" defTabSz="800100"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3803756" y="2315341"/>
        <a:ext cx="2868750" cy="171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A81647-DE8B-494F-9435-9437F53BCCE9}">
      <dsp:nvSpPr>
        <dsp:cNvPr id="0" name=""/>
        <dsp:cNvSpPr/>
      </dsp:nvSpPr>
      <dsp:spPr>
        <a:xfrm>
          <a:off x="1867" y="279080"/>
          <a:ext cx="1162054" cy="11620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BE6DA-CA82-466F-8E51-5E5F4F2F50FA}">
      <dsp:nvSpPr>
        <dsp:cNvPr id="0" name=""/>
        <dsp:cNvSpPr/>
      </dsp:nvSpPr>
      <dsp:spPr>
        <a:xfrm>
          <a:off x="1867" y="1587511"/>
          <a:ext cx="3320156" cy="498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100" kern="1200"/>
            <a:t>WHAT I HAVE LEARNED </a:t>
          </a:r>
        </a:p>
      </dsp:txBody>
      <dsp:txXfrm>
        <a:off x="1867" y="1587511"/>
        <a:ext cx="3320156" cy="498023"/>
      </dsp:txXfrm>
    </dsp:sp>
    <dsp:sp modelId="{6058757E-C084-4556-B943-4B0954B3DEBB}">
      <dsp:nvSpPr>
        <dsp:cNvPr id="0" name=""/>
        <dsp:cNvSpPr/>
      </dsp:nvSpPr>
      <dsp:spPr>
        <a:xfrm>
          <a:off x="1867" y="2153617"/>
          <a:ext cx="3320156" cy="1529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Importance of setting clear, realistic goals.</a:t>
          </a:r>
        </a:p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Value of time management and </a:t>
          </a:r>
        </a:p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self – discipline</a:t>
          </a:r>
        </a:p>
      </dsp:txBody>
      <dsp:txXfrm>
        <a:off x="1867" y="2153617"/>
        <a:ext cx="3320156" cy="1529568"/>
      </dsp:txXfrm>
    </dsp:sp>
    <dsp:sp modelId="{29E1FC55-BE2E-49A8-918C-D203FBDE6A61}">
      <dsp:nvSpPr>
        <dsp:cNvPr id="0" name=""/>
        <dsp:cNvSpPr/>
      </dsp:nvSpPr>
      <dsp:spPr>
        <a:xfrm>
          <a:off x="3903050" y="279080"/>
          <a:ext cx="1162054" cy="11620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E07D6-E003-47C1-89CB-47323F7AB168}">
      <dsp:nvSpPr>
        <dsp:cNvPr id="0" name=""/>
        <dsp:cNvSpPr/>
      </dsp:nvSpPr>
      <dsp:spPr>
        <a:xfrm>
          <a:off x="3903050" y="1587511"/>
          <a:ext cx="3320156" cy="498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100" kern="1200"/>
            <a:t>NEXTS STEPS</a:t>
          </a:r>
        </a:p>
      </dsp:txBody>
      <dsp:txXfrm>
        <a:off x="3903050" y="1587511"/>
        <a:ext cx="3320156" cy="498023"/>
      </dsp:txXfrm>
    </dsp:sp>
    <dsp:sp modelId="{0C7EE391-E677-48F2-8F35-09F50AB69AA2}">
      <dsp:nvSpPr>
        <dsp:cNvPr id="0" name=""/>
        <dsp:cNvSpPr/>
      </dsp:nvSpPr>
      <dsp:spPr>
        <a:xfrm>
          <a:off x="3903050" y="2153617"/>
          <a:ext cx="3320156" cy="1529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Continue refining skills through practice and feedback </a:t>
          </a:r>
        </a:p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Engage with advanced lectures and resources </a:t>
          </a:r>
        </a:p>
      </dsp:txBody>
      <dsp:txXfrm>
        <a:off x="3903050" y="2153617"/>
        <a:ext cx="3320156" cy="152956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7A1A64-1FA8-4DDB-B4CC-259EE26B7B4D}">
      <dsp:nvSpPr>
        <dsp:cNvPr id="0" name=""/>
        <dsp:cNvSpPr/>
      </dsp:nvSpPr>
      <dsp:spPr>
        <a:xfrm>
          <a:off x="0" y="1679"/>
          <a:ext cx="5275001" cy="851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C68B9F-A37F-41D9-9104-BEEE123405DF}">
      <dsp:nvSpPr>
        <dsp:cNvPr id="0" name=""/>
        <dsp:cNvSpPr/>
      </dsp:nvSpPr>
      <dsp:spPr>
        <a:xfrm>
          <a:off x="257432" y="193157"/>
          <a:ext cx="468058" cy="4680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F6466-9CFE-4AF3-8E71-ECB2718A5E1B}">
      <dsp:nvSpPr>
        <dsp:cNvPr id="0" name=""/>
        <dsp:cNvSpPr/>
      </dsp:nvSpPr>
      <dsp:spPr>
        <a:xfrm>
          <a:off x="982923" y="1679"/>
          <a:ext cx="4292077" cy="85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66" tIns="90066" rIns="90066" bIns="90066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PDP is essential for structured and intentional growth</a:t>
          </a:r>
        </a:p>
      </dsp:txBody>
      <dsp:txXfrm>
        <a:off x="982923" y="1679"/>
        <a:ext cx="4292077" cy="851015"/>
      </dsp:txXfrm>
    </dsp:sp>
    <dsp:sp modelId="{A78F59D9-8F2F-4D20-8E59-7F98520E4965}">
      <dsp:nvSpPr>
        <dsp:cNvPr id="0" name=""/>
        <dsp:cNvSpPr/>
      </dsp:nvSpPr>
      <dsp:spPr>
        <a:xfrm>
          <a:off x="0" y="1065448"/>
          <a:ext cx="5275001" cy="851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EB6E49-F205-46AF-AEDD-1728795FC8F1}">
      <dsp:nvSpPr>
        <dsp:cNvPr id="0" name=""/>
        <dsp:cNvSpPr/>
      </dsp:nvSpPr>
      <dsp:spPr>
        <a:xfrm>
          <a:off x="257432" y="1256927"/>
          <a:ext cx="468058" cy="4680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91F0E-C4D0-4886-863A-A3B53866DD87}">
      <dsp:nvSpPr>
        <dsp:cNvPr id="0" name=""/>
        <dsp:cNvSpPr/>
      </dsp:nvSpPr>
      <dsp:spPr>
        <a:xfrm>
          <a:off x="982923" y="1065448"/>
          <a:ext cx="4292077" cy="85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66" tIns="90066" rIns="90066" bIns="90066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SMART goals help track and achieve milestones</a:t>
          </a:r>
        </a:p>
      </dsp:txBody>
      <dsp:txXfrm>
        <a:off x="982923" y="1065448"/>
        <a:ext cx="4292077" cy="851015"/>
      </dsp:txXfrm>
    </dsp:sp>
    <dsp:sp modelId="{57C44597-8946-4BF3-B579-D358154AA25D}">
      <dsp:nvSpPr>
        <dsp:cNvPr id="0" name=""/>
        <dsp:cNvSpPr/>
      </dsp:nvSpPr>
      <dsp:spPr>
        <a:xfrm>
          <a:off x="0" y="2129218"/>
          <a:ext cx="5275001" cy="851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749CB0-0BB9-4213-BFC1-179066C8C15A}">
      <dsp:nvSpPr>
        <dsp:cNvPr id="0" name=""/>
        <dsp:cNvSpPr/>
      </dsp:nvSpPr>
      <dsp:spPr>
        <a:xfrm>
          <a:off x="257432" y="2320697"/>
          <a:ext cx="468058" cy="4680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47D19B-617A-477D-8EE4-387DD0D7842C}">
      <dsp:nvSpPr>
        <dsp:cNvPr id="0" name=""/>
        <dsp:cNvSpPr/>
      </dsp:nvSpPr>
      <dsp:spPr>
        <a:xfrm>
          <a:off x="982923" y="2129218"/>
          <a:ext cx="4292077" cy="85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66" tIns="90066" rIns="90066" bIns="90066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Ongoing self-reflection drives continuous improvement</a:t>
          </a:r>
        </a:p>
      </dsp:txBody>
      <dsp:txXfrm>
        <a:off x="982923" y="2129218"/>
        <a:ext cx="4292077" cy="851015"/>
      </dsp:txXfrm>
    </dsp:sp>
    <dsp:sp modelId="{4D1D551A-9636-416F-8C4F-798D02923AA2}">
      <dsp:nvSpPr>
        <dsp:cNvPr id="0" name=""/>
        <dsp:cNvSpPr/>
      </dsp:nvSpPr>
      <dsp:spPr>
        <a:xfrm>
          <a:off x="0" y="3192988"/>
          <a:ext cx="5275001" cy="851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E65384-C516-4304-AFFF-F928D3F0D6E9}">
      <dsp:nvSpPr>
        <dsp:cNvPr id="0" name=""/>
        <dsp:cNvSpPr/>
      </dsp:nvSpPr>
      <dsp:spPr>
        <a:xfrm>
          <a:off x="257432" y="3384466"/>
          <a:ext cx="468058" cy="4680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E07F7-933B-4635-A78D-22D344B9FCEC}">
      <dsp:nvSpPr>
        <dsp:cNvPr id="0" name=""/>
        <dsp:cNvSpPr/>
      </dsp:nvSpPr>
      <dsp:spPr>
        <a:xfrm>
          <a:off x="982923" y="3192988"/>
          <a:ext cx="4292077" cy="85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66" tIns="90066" rIns="90066" bIns="90066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Call to Action: Encourage others to create and follow a PDP for success. </a:t>
          </a:r>
        </a:p>
      </dsp:txBody>
      <dsp:txXfrm>
        <a:off x="982923" y="3192988"/>
        <a:ext cx="4292077" cy="85101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980853-F0F9-4CC8-A79A-980EEE333EE6}">
      <dsp:nvSpPr>
        <dsp:cNvPr id="0" name=""/>
        <dsp:cNvSpPr/>
      </dsp:nvSpPr>
      <dsp:spPr>
        <a:xfrm>
          <a:off x="536552" y="910741"/>
          <a:ext cx="2124127" cy="1856754"/>
        </a:xfrm>
        <a:prstGeom prst="rightArrow">
          <a:avLst>
            <a:gd name="adj1" fmla="val 70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5715" rIns="11430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STRENGTHS:</a:t>
          </a:r>
        </a:p>
        <a:p>
          <a:pPr marL="57150" lvl="1" indent="-57150" algn="l" defTabSz="4000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What the individual does well.</a:t>
          </a:r>
        </a:p>
        <a:p>
          <a:pPr marL="57150" lvl="1" indent="-57150" algn="l" defTabSz="4000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Competitive advantages, unique resources, or core competencies. </a:t>
          </a:r>
        </a:p>
      </dsp:txBody>
      <dsp:txXfrm>
        <a:off x="1067583" y="1189254"/>
        <a:ext cx="1035512" cy="1299728"/>
      </dsp:txXfrm>
    </dsp:sp>
    <dsp:sp modelId="{5DA06EAB-92EA-434D-AFA7-2CD8952A8DF9}">
      <dsp:nvSpPr>
        <dsp:cNvPr id="0" name=""/>
        <dsp:cNvSpPr/>
      </dsp:nvSpPr>
      <dsp:spPr>
        <a:xfrm>
          <a:off x="5520" y="1308087"/>
          <a:ext cx="1062063" cy="106206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S</a:t>
          </a:r>
        </a:p>
      </dsp:txBody>
      <dsp:txXfrm>
        <a:off x="161056" y="1463623"/>
        <a:ext cx="750991" cy="750991"/>
      </dsp:txXfrm>
    </dsp:sp>
    <dsp:sp modelId="{0E41AE13-5311-47DA-A911-19AD869B5C3F}">
      <dsp:nvSpPr>
        <dsp:cNvPr id="0" name=""/>
        <dsp:cNvSpPr/>
      </dsp:nvSpPr>
      <dsp:spPr>
        <a:xfrm>
          <a:off x="3324468" y="910741"/>
          <a:ext cx="2124127" cy="1856754"/>
        </a:xfrm>
        <a:prstGeom prst="rightArrow">
          <a:avLst>
            <a:gd name="adj1" fmla="val 70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6350" rIns="12700" bIns="635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WEAKNESES:</a:t>
          </a:r>
        </a:p>
        <a:p>
          <a:pPr marL="0" lvl="0" indent="0" algn="l" defTabSz="4445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- Areas where the individual lacks capabilities or faces challenges.</a:t>
          </a:r>
        </a:p>
        <a:p>
          <a:pPr marL="0" lvl="0" indent="0" algn="l" defTabSz="4445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- Processes, resources , or skills that need improvement.</a:t>
          </a:r>
        </a:p>
      </dsp:txBody>
      <dsp:txXfrm>
        <a:off x="3855500" y="1189254"/>
        <a:ext cx="1035512" cy="1299728"/>
      </dsp:txXfrm>
    </dsp:sp>
    <dsp:sp modelId="{95A8AF83-F998-488E-A638-55F735D9C74E}">
      <dsp:nvSpPr>
        <dsp:cNvPr id="0" name=""/>
        <dsp:cNvSpPr/>
      </dsp:nvSpPr>
      <dsp:spPr>
        <a:xfrm>
          <a:off x="2793437" y="1308087"/>
          <a:ext cx="1062063" cy="106206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W</a:t>
          </a:r>
        </a:p>
      </dsp:txBody>
      <dsp:txXfrm>
        <a:off x="2948973" y="1463623"/>
        <a:ext cx="750991" cy="750991"/>
      </dsp:txXfrm>
    </dsp:sp>
    <dsp:sp modelId="{A120A158-124F-42CD-98E1-3C792CA95BC2}">
      <dsp:nvSpPr>
        <dsp:cNvPr id="0" name=""/>
        <dsp:cNvSpPr/>
      </dsp:nvSpPr>
      <dsp:spPr>
        <a:xfrm>
          <a:off x="6112385" y="910741"/>
          <a:ext cx="2124127" cy="1856754"/>
        </a:xfrm>
        <a:prstGeom prst="rightArrow">
          <a:avLst>
            <a:gd name="adj1" fmla="val 70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5715" rIns="11430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OPPORTUNITIES</a:t>
          </a:r>
        </a:p>
        <a:p>
          <a:pPr marL="57150" lvl="1" indent="-57150" algn="l" defTabSz="4000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External conditions that can be leveraged for growth or success.</a:t>
          </a:r>
        </a:p>
        <a:p>
          <a:pPr marL="57150" lvl="1" indent="-57150" algn="l" defTabSz="4000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Trends, market gaps , or untapped resources. 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43417" y="1189254"/>
        <a:ext cx="1035512" cy="1299728"/>
      </dsp:txXfrm>
    </dsp:sp>
    <dsp:sp modelId="{E8693E13-24EC-48CB-99E0-E6F1EDA5EDE2}">
      <dsp:nvSpPr>
        <dsp:cNvPr id="0" name=""/>
        <dsp:cNvSpPr/>
      </dsp:nvSpPr>
      <dsp:spPr>
        <a:xfrm>
          <a:off x="5581353" y="1308087"/>
          <a:ext cx="1062063" cy="106206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O</a:t>
          </a:r>
        </a:p>
      </dsp:txBody>
      <dsp:txXfrm>
        <a:off x="5736889" y="1463623"/>
        <a:ext cx="750991" cy="750991"/>
      </dsp:txXfrm>
    </dsp:sp>
    <dsp:sp modelId="{5364A30B-70C2-4B14-9B7D-DAB74094C328}">
      <dsp:nvSpPr>
        <dsp:cNvPr id="0" name=""/>
        <dsp:cNvSpPr/>
      </dsp:nvSpPr>
      <dsp:spPr>
        <a:xfrm>
          <a:off x="8900302" y="910741"/>
          <a:ext cx="2124127" cy="1856754"/>
        </a:xfrm>
        <a:prstGeom prst="rightArrow">
          <a:avLst>
            <a:gd name="adj1" fmla="val 70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5715" rIns="11430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THREATS: </a:t>
          </a:r>
        </a:p>
        <a:p>
          <a:pPr marL="0" lvl="0" indent="0" algn="l" defTabSz="4000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- External challenges or risks that could hinder performance.</a:t>
          </a:r>
        </a:p>
        <a:p>
          <a:pPr marL="0" lvl="0" indent="0" algn="l" defTabSz="4000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Economic conditions, competitive pressures , or changing customer preferences.</a:t>
          </a:r>
          <a:endParaRPr lang="en-GB" sz="900" kern="1200" dirty="0"/>
        </a:p>
      </dsp:txBody>
      <dsp:txXfrm>
        <a:off x="9431334" y="1189254"/>
        <a:ext cx="1035512" cy="1299728"/>
      </dsp:txXfrm>
    </dsp:sp>
    <dsp:sp modelId="{CAC1A289-7098-4DDB-A0A2-7B25A250769A}">
      <dsp:nvSpPr>
        <dsp:cNvPr id="0" name=""/>
        <dsp:cNvSpPr/>
      </dsp:nvSpPr>
      <dsp:spPr>
        <a:xfrm>
          <a:off x="8369270" y="1308087"/>
          <a:ext cx="1062063" cy="106206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T</a:t>
          </a:r>
        </a:p>
      </dsp:txBody>
      <dsp:txXfrm>
        <a:off x="8524806" y="1463623"/>
        <a:ext cx="750991" cy="7509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45345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45345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537BDD-A0ED-49A6-8DBE-48CE07F668B8}" type="datetimeFigureOut">
              <a:rPr lang="en-GB" smtClean="0"/>
              <a:t>17/12/2024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39788" y="1130300"/>
            <a:ext cx="5422900" cy="30495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248" y="4349363"/>
            <a:ext cx="5681980" cy="355857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584188"/>
            <a:ext cx="3077739" cy="4534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092" y="8584188"/>
            <a:ext cx="3077739" cy="4534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0434D6-27DD-42CA-87EE-658974E08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935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0434D6-27DD-42CA-87EE-658974E08E9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9133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0434D6-27DD-42CA-87EE-658974E08E9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64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1A6662E-FAF4-44BC-88B5-85A7CBFB6D30}" type="datetime1">
              <a:rPr lang="en-US" smtClean="0"/>
              <a:pPr/>
              <a:t>12/17/2024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273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12/17/2024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318256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5417D9E-721A-44BB-8863-9873FE64DA75}" type="datetime1">
              <a:rPr lang="en-US" smtClean="0"/>
              <a:t>12/17/2024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828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12/17/2024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53078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12/17/2024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01106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12/17/2024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504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12/17/2024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33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12/17/2024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05967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12/17/2024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052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12/17/2024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96007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12/17/2024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58840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12/17/2024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02900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image" Target="../media/image14.jpeg"/><Relationship Id="rId7" Type="http://schemas.openxmlformats.org/officeDocument/2006/relationships/diagramLayout" Target="../diagrams/layout5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5.xml"/><Relationship Id="rId5" Type="http://schemas.openxmlformats.org/officeDocument/2006/relationships/image" Target="../media/image16.jpeg"/><Relationship Id="rId10" Type="http://schemas.microsoft.com/office/2007/relationships/diagramDrawing" Target="../diagrams/drawing5.xml"/><Relationship Id="rId4" Type="http://schemas.openxmlformats.org/officeDocument/2006/relationships/image" Target="../media/image15.png"/><Relationship Id="rId9" Type="http://schemas.openxmlformats.org/officeDocument/2006/relationships/diagramColors" Target="../diagrams/colors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illustration-businessman-climbing-stairs-inspirational-message-success-emphasizing-effort-perseverance-image332703338" TargetMode="External"/><Relationship Id="rId2" Type="http://schemas.openxmlformats.org/officeDocument/2006/relationships/hyperlink" Target="https://www.dreamstime.com/photos-images/student-success-climb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k.pcmag.com/office-suites/2318/microsoft-powerpoint-2016" TargetMode="External"/><Relationship Id="rId5" Type="http://schemas.openxmlformats.org/officeDocument/2006/relationships/hyperlink" Target="https://www.istockphoto.com/vector/key-performance-indicator-with-smart-goals-gm1304432109-395592464" TargetMode="External"/><Relationship Id="rId4" Type="http://schemas.openxmlformats.org/officeDocument/2006/relationships/hyperlink" Target="https://www.researchgate.net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WhatsApp.svg" TargetMode="External"/><Relationship Id="rId2" Type="http://schemas.openxmlformats.org/officeDocument/2006/relationships/hyperlink" Target="https://foundation.mozilla.org/en/privacynotincluded/team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iraclesarebrewing.com/what-we-see-in-others-is-a-reflection/" TargetMode="External"/><Relationship Id="rId5" Type="http://schemas.openxmlformats.org/officeDocument/2006/relationships/hyperlink" Target="https://infinitylearn.com/surge/english/quotes/inspirational-quotes-for-students/" TargetMode="External"/><Relationship Id="rId4" Type="http://schemas.openxmlformats.org/officeDocument/2006/relationships/hyperlink" Target="https://uk.pcmag.com/old-collaboration/135970/canv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" name="Rectangle 1047">
            <a:extLst>
              <a:ext uri="{FF2B5EF4-FFF2-40B4-BE49-F238E27FC236}">
                <a16:creationId xmlns:a16="http://schemas.microsoft.com/office/drawing/2014/main" id="{117586EA-60FD-42F2-88A3-EA438310D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50" name="Rectangle 1049">
            <a:extLst>
              <a:ext uri="{FF2B5EF4-FFF2-40B4-BE49-F238E27FC236}">
                <a16:creationId xmlns:a16="http://schemas.microsoft.com/office/drawing/2014/main" id="{02CC9D39-BB06-4AD7-A8E2-764CAEC2A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 person walking up stairs with words on them&#10;&#10;Description automatically generated">
            <a:extLst>
              <a:ext uri="{FF2B5EF4-FFF2-40B4-BE49-F238E27FC236}">
                <a16:creationId xmlns:a16="http://schemas.microsoft.com/office/drawing/2014/main" id="{0A4D6827-80FB-4E70-BD8A-1177C20671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73" r="18160" b="-2"/>
          <a:stretch/>
        </p:blipFill>
        <p:spPr bwMode="auto">
          <a:xfrm>
            <a:off x="446533" y="723899"/>
            <a:ext cx="6202841" cy="5666666"/>
          </a:xfrm>
          <a:prstGeom prst="rect">
            <a:avLst/>
          </a:pr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4" name="Rectangle 1053">
            <a:extLst>
              <a:ext uri="{FF2B5EF4-FFF2-40B4-BE49-F238E27FC236}">
                <a16:creationId xmlns:a16="http://schemas.microsoft.com/office/drawing/2014/main" id="{C685FEC3-AC4E-4604-AAE1-BC317B834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6079" y="723899"/>
            <a:ext cx="5009388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34C50-25F7-2F2F-A4BB-F182564447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2790" y="3202305"/>
            <a:ext cx="4115917" cy="2085869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dirty="0">
                <a:solidFill>
                  <a:srgbClr val="FFFFFF"/>
                </a:solidFill>
                <a:latin typeface="Arial Black" panose="020B0A04020102020204" pitchFamily="34" charset="0"/>
              </a:rPr>
              <a:t>PERSONAL DEVELOPMENT PLAN (PDP) FOR ACADEMIC SUCCESS </a:t>
            </a:r>
          </a:p>
        </p:txBody>
      </p:sp>
      <p:grpSp>
        <p:nvGrpSpPr>
          <p:cNvPr id="1055" name="Group 1054">
            <a:extLst>
              <a:ext uri="{FF2B5EF4-FFF2-40B4-BE49-F238E27FC236}">
                <a16:creationId xmlns:a16="http://schemas.microsoft.com/office/drawing/2014/main" id="{42C8672C-C7ED-40AB-AF9B-4586C5F37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056" name="Rectangle 1055">
              <a:extLst>
                <a:ext uri="{FF2B5EF4-FFF2-40B4-BE49-F238E27FC236}">
                  <a16:creationId xmlns:a16="http://schemas.microsoft.com/office/drawing/2014/main" id="{23C01033-7A56-41B6-A23C-4A02E582F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57" name="Rectangle 1056">
              <a:extLst>
                <a:ext uri="{FF2B5EF4-FFF2-40B4-BE49-F238E27FC236}">
                  <a16:creationId xmlns:a16="http://schemas.microsoft.com/office/drawing/2014/main" id="{436C8E7B-AE2C-4791-9998-2739EC7BA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0" name="Rectangle 1039">
              <a:extLst>
                <a:ext uri="{FF2B5EF4-FFF2-40B4-BE49-F238E27FC236}">
                  <a16:creationId xmlns:a16="http://schemas.microsoft.com/office/drawing/2014/main" id="{6D2DE5BD-D6FF-4F7E-98D5-69A51C916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770755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91">
        <p14:ferris dir="l"/>
      </p:transition>
    </mc:Choice>
    <mc:Fallback>
      <p:transition spd="slow" advTm="17591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EA97CA5D-BCDD-4F61-B77F-34068368B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80117C-7F39-43C5-86D0-1B3E99AB5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D8B24F-6837-CFE4-D31D-DF5032085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 Black" panose="020B0A04020102020204" pitchFamily="34" charset="0"/>
              </a:rPr>
              <a:t>Contents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2A9BB93-2DF4-4EFD-94C3-A0CC895CD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0B3C702-83B2-4274-BF5A-C42475E28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7BEE93-7680-4E07-8B35-53D4D53F2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626784A-218C-4257-AC79-DD5BC6EF9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0CD9BB6-1A35-BCE0-4B9C-99C656EFB3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7171150"/>
              </p:ext>
            </p:extLst>
          </p:nvPr>
        </p:nvGraphicFramePr>
        <p:xfrm>
          <a:off x="581192" y="2180496"/>
          <a:ext cx="11029615" cy="3678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4834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9" name="Rectangle 2098">
            <a:extLst>
              <a:ext uri="{FF2B5EF4-FFF2-40B4-BE49-F238E27FC236}">
                <a16:creationId xmlns:a16="http://schemas.microsoft.com/office/drawing/2014/main" id="{9ADDB9E1-AB12-462E-8E0D-83CA31C6E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0" name="Rectangle 2099">
            <a:extLst>
              <a:ext uri="{FF2B5EF4-FFF2-40B4-BE49-F238E27FC236}">
                <a16:creationId xmlns:a16="http://schemas.microsoft.com/office/drawing/2014/main" id="{214040EB-4842-44D5-9380-BDF41FB7B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B15CF2-72FB-0AAF-0EDB-C72692AF5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dirty="0">
                <a:solidFill>
                  <a:srgbClr val="FFFFFF"/>
                </a:solidFill>
                <a:latin typeface="Arial Black" panose="020B0A04020102020204" pitchFamily="34" charset="0"/>
              </a:rPr>
              <a:t>What is a Personal Development Plan (PDP)? </a:t>
            </a:r>
            <a:endParaRPr lang="en-US" sz="260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2101" name="Rectangle 2100">
            <a:extLst>
              <a:ext uri="{FF2B5EF4-FFF2-40B4-BE49-F238E27FC236}">
                <a16:creationId xmlns:a16="http://schemas.microsoft.com/office/drawing/2014/main" id="{0C076E08-C160-41E7-8D09-E2436B59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02" name="Rectangle 2101">
            <a:extLst>
              <a:ext uri="{FF2B5EF4-FFF2-40B4-BE49-F238E27FC236}">
                <a16:creationId xmlns:a16="http://schemas.microsoft.com/office/drawing/2014/main" id="{25A65B62-07C4-4876-A101-9C85F48A0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03" name="Rectangle 2102">
            <a:extLst>
              <a:ext uri="{FF2B5EF4-FFF2-40B4-BE49-F238E27FC236}">
                <a16:creationId xmlns:a16="http://schemas.microsoft.com/office/drawing/2014/main" id="{D02BCE7C-4E97-4627-9FD1-DD7B633E5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50" name="Picture 2" descr="A diagram of a plan&#10;&#10;Description automatically generated">
            <a:extLst>
              <a:ext uri="{FF2B5EF4-FFF2-40B4-BE49-F238E27FC236}">
                <a16:creationId xmlns:a16="http://schemas.microsoft.com/office/drawing/2014/main" id="{DF04FC31-2801-093C-AD15-DD661B12A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1870" y="4253024"/>
            <a:ext cx="7183597" cy="1867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F4F8042D-3DE6-3B2B-7AEE-A9ADE341BD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89823"/>
              </p:ext>
            </p:extLst>
          </p:nvPr>
        </p:nvGraphicFramePr>
        <p:xfrm>
          <a:off x="4561870" y="723900"/>
          <a:ext cx="7183597" cy="3252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54397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A85DC-6549-953F-6D08-2AD7ED28B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4721" y="960723"/>
            <a:ext cx="4968489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My Goals and Objectives 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4B09BE83-36C5-0546-BFBB-32C0EB67D7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333" y="1086266"/>
            <a:ext cx="4668054" cy="4668054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3989EC9C-4932-C143-D47B-A39D08B25A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3755851"/>
              </p:ext>
            </p:extLst>
          </p:nvPr>
        </p:nvGraphicFramePr>
        <p:xfrm>
          <a:off x="6494721" y="1974523"/>
          <a:ext cx="5389600" cy="43509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5192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" name="Rectangle 2067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81" name="Rectangle 2080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82" name="Rectangle 2081">
            <a:extLst>
              <a:ext uri="{FF2B5EF4-FFF2-40B4-BE49-F238E27FC236}">
                <a16:creationId xmlns:a16="http://schemas.microsoft.com/office/drawing/2014/main" id="{0883F11E-ECB3-4046-A121-A45C6FF63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BB8FFD8D-CC3F-2B77-12B8-E2B30299AF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553"/>
          <a:stretch/>
        </p:blipFill>
        <p:spPr bwMode="auto">
          <a:xfrm>
            <a:off x="817113" y="1047665"/>
            <a:ext cx="5456411" cy="4984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8" name="Rectangle 2087">
            <a:extLst>
              <a:ext uri="{FF2B5EF4-FFF2-40B4-BE49-F238E27FC236}">
                <a16:creationId xmlns:a16="http://schemas.microsoft.com/office/drawing/2014/main" id="{7B28B346-1639-4F05-9EBC-808A9DC66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6079" y="723899"/>
            <a:ext cx="5009388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69832B-6D18-DAE7-6436-18E153AC5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1934" y="1419225"/>
            <a:ext cx="4115917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Smart goals setting </a:t>
            </a:r>
          </a:p>
        </p:txBody>
      </p:sp>
      <p:sp>
        <p:nvSpPr>
          <p:cNvPr id="2089" name="Rectangle 2088">
            <a:extLst>
              <a:ext uri="{FF2B5EF4-FFF2-40B4-BE49-F238E27FC236}">
                <a16:creationId xmlns:a16="http://schemas.microsoft.com/office/drawing/2014/main" id="{5CF77191-9839-40D9-B04E-85DF01BB0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052796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90" name="Rectangle 2089">
            <a:extLst>
              <a:ext uri="{FF2B5EF4-FFF2-40B4-BE49-F238E27FC236}">
                <a16:creationId xmlns:a16="http://schemas.microsoft.com/office/drawing/2014/main" id="{BF007B11-F4C3-4A9E-AAA8-D52C8C1AD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1306" y="457200"/>
            <a:ext cx="3052798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871D0F6C-C993-4E97-A103-9448E35FE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6079" y="453643"/>
            <a:ext cx="5009388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67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A7DC4-7395-189C-4EA4-EA3AFCAB1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EFF"/>
                </a:solidFill>
              </a:rPr>
              <a:t>My smart goals</a:t>
            </a:r>
          </a:p>
        </p:txBody>
      </p:sp>
      <p:graphicFrame>
        <p:nvGraphicFramePr>
          <p:cNvPr id="47" name="Diagram 46">
            <a:extLst>
              <a:ext uri="{FF2B5EF4-FFF2-40B4-BE49-F238E27FC236}">
                <a16:creationId xmlns:a16="http://schemas.microsoft.com/office/drawing/2014/main" id="{8BF17090-BB64-DB84-AB4B-6BE2CEF065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3409394"/>
              </p:ext>
            </p:extLst>
          </p:nvPr>
        </p:nvGraphicFramePr>
        <p:xfrm>
          <a:off x="412955" y="1946787"/>
          <a:ext cx="11197854" cy="4729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4459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30172F23-87D4-4C93-964E-8DACD7B31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55950-6900-5AA8-4A3E-28D2F8C34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7225075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  <a:latin typeface="Arial Black" panose="020B0A04020102020204" pitchFamily="34" charset="0"/>
              </a:rPr>
              <a:t>TOOLS AND RESOURCES </a:t>
            </a: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A0BE2807-6D76-49E4-A30C-284CAFCA1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CFA8C6A4-2C4A-4961-84D5-2033B6450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4DA9937A-E703-410A-9063-9CDDF5E4C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95C45596-C32F-4A9F-86BB-40839B10F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41102"/>
            <a:ext cx="3695019" cy="1834053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4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FE40BE9D-5372-F785-9167-1A755C4EE2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61300" y="811690"/>
            <a:ext cx="2664451" cy="1492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7" name="Rectangle 1046">
            <a:extLst>
              <a:ext uri="{FF2B5EF4-FFF2-40B4-BE49-F238E27FC236}">
                <a16:creationId xmlns:a16="http://schemas.microsoft.com/office/drawing/2014/main" id="{315485C1-9792-47AC-954E-C34AC8149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39151" y="2607771"/>
            <a:ext cx="1794736" cy="1834053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4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1F3C9CC3-E104-1940-E62D-D4EC3D2CB2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22323" y="2800913"/>
            <a:ext cx="1450695" cy="1450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9" name="Rectangle 1048">
            <a:extLst>
              <a:ext uri="{FF2B5EF4-FFF2-40B4-BE49-F238E27FC236}">
                <a16:creationId xmlns:a16="http://schemas.microsoft.com/office/drawing/2014/main" id="{7A352D4A-30FD-4CD4-9F12-849B6A4D1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284" y="2607771"/>
            <a:ext cx="1775885" cy="1834053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4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E48AB32D-E156-1C38-C0AB-DFD851237D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121658" y="2802918"/>
            <a:ext cx="1443070" cy="1446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1" name="Rectangle 1050">
            <a:extLst>
              <a:ext uri="{FF2B5EF4-FFF2-40B4-BE49-F238E27FC236}">
                <a16:creationId xmlns:a16="http://schemas.microsoft.com/office/drawing/2014/main" id="{45B2D9AF-957F-4A36-B366-27ED028F6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39150" y="4561134"/>
            <a:ext cx="3695019" cy="1834053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4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E6ABFE6-244B-2E23-B8EF-6347AF4B25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2779" y="4726833"/>
            <a:ext cx="2984188" cy="1492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ED85AC0-3FF1-D077-4702-48C12B5DDD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9901423"/>
              </p:ext>
            </p:extLst>
          </p:nvPr>
        </p:nvGraphicFramePr>
        <p:xfrm>
          <a:off x="581192" y="2180496"/>
          <a:ext cx="7225075" cy="3678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907421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CB3CB-C225-5A05-122B-455C84373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 Black" panose="020B0A04020102020204" pitchFamily="34" charset="0"/>
              </a:rPr>
              <a:t>Progress and achievements to date 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F9644DA-21E4-4D4B-B872-F14551490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rgbClr val="FFFFFF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FC4998-2F42-D5E6-47D2-BEBF76883E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11" r="29035" b="-3"/>
          <a:stretch/>
        </p:blipFill>
        <p:spPr>
          <a:xfrm>
            <a:off x="657225" y="2361056"/>
            <a:ext cx="3305175" cy="3649219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BADD44D-BC24-FD88-CEE1-8254F002DE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0590650"/>
              </p:ext>
            </p:extLst>
          </p:nvPr>
        </p:nvGraphicFramePr>
        <p:xfrm>
          <a:off x="4505325" y="2180496"/>
          <a:ext cx="7105481" cy="4045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17415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5" name="Rectangle 3084">
            <a:extLst>
              <a:ext uri="{FF2B5EF4-FFF2-40B4-BE49-F238E27FC236}">
                <a16:creationId xmlns:a16="http://schemas.microsoft.com/office/drawing/2014/main" id="{42AC7AAA-F039-4011-98DE-17464A67B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A7EBE-263B-0AA4-B817-F53939516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7225075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accent1"/>
                </a:solidFill>
                <a:latin typeface="Arial Black" panose="020B0A04020102020204" pitchFamily="34" charset="0"/>
              </a:rPr>
              <a:t>Self reflection  </a:t>
            </a:r>
          </a:p>
        </p:txBody>
      </p:sp>
      <p:grpSp>
        <p:nvGrpSpPr>
          <p:cNvPr id="3086" name="Group 3085">
            <a:extLst>
              <a:ext uri="{FF2B5EF4-FFF2-40B4-BE49-F238E27FC236}">
                <a16:creationId xmlns:a16="http://schemas.microsoft.com/office/drawing/2014/main" id="{85EBB90B-3A54-4B2B-9FA6-7B47E1075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3082" name="Rectangle 3081">
              <a:extLst>
                <a:ext uri="{FF2B5EF4-FFF2-40B4-BE49-F238E27FC236}">
                  <a16:creationId xmlns:a16="http://schemas.microsoft.com/office/drawing/2014/main" id="{E04116F5-E398-4593-B279-7099177A0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83" name="Rectangle 3082">
              <a:extLst>
                <a:ext uri="{FF2B5EF4-FFF2-40B4-BE49-F238E27FC236}">
                  <a16:creationId xmlns:a16="http://schemas.microsoft.com/office/drawing/2014/main" id="{DC1AD6AE-28AC-4C67-A749-1BC18D86C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84" name="Rectangle 3083">
              <a:extLst>
                <a:ext uri="{FF2B5EF4-FFF2-40B4-BE49-F238E27FC236}">
                  <a16:creationId xmlns:a16="http://schemas.microsoft.com/office/drawing/2014/main" id="{D122DC0F-D6EF-4A88-9742-855D48E4E2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3074" name="Picture 2" descr="A person in a tunnel&#10;&#10;Description automatically generated">
            <a:extLst>
              <a:ext uri="{FF2B5EF4-FFF2-40B4-BE49-F238E27FC236}">
                <a16:creationId xmlns:a16="http://schemas.microsoft.com/office/drawing/2014/main" id="{2BDF96A7-C22E-BB26-5205-941B06DF73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10" r="18447" b="-2"/>
          <a:stretch/>
        </p:blipFill>
        <p:spPr bwMode="auto">
          <a:xfrm>
            <a:off x="8042147" y="600075"/>
            <a:ext cx="3695828" cy="5792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6899284-4BBA-03CA-B142-43C7B57FEF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51305636"/>
              </p:ext>
            </p:extLst>
          </p:nvPr>
        </p:nvGraphicFramePr>
        <p:xfrm>
          <a:off x="581194" y="1896533"/>
          <a:ext cx="7225074" cy="3962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74661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23954-7DC0-71BE-E442-3ED73AF87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Arial Black" panose="020B0A04020102020204" pitchFamily="34" charset="0"/>
              </a:rPr>
              <a:t>SUMMARY</a:t>
            </a:r>
            <a:r>
              <a:rPr lang="en-GB" dirty="0"/>
              <a:t> </a:t>
            </a:r>
          </a:p>
        </p:txBody>
      </p:sp>
      <p:sp>
        <p:nvSpPr>
          <p:cNvPr id="2093" name="Rectangle 2092">
            <a:extLst>
              <a:ext uri="{FF2B5EF4-FFF2-40B4-BE49-F238E27FC236}">
                <a16:creationId xmlns:a16="http://schemas.microsoft.com/office/drawing/2014/main" id="{FF48D04A-B18A-4669-86FA-1F7C104C4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A black and blue sign with white text&#10;&#10;Description automatically generated">
            <a:extLst>
              <a:ext uri="{FF2B5EF4-FFF2-40B4-BE49-F238E27FC236}">
                <a16:creationId xmlns:a16="http://schemas.microsoft.com/office/drawing/2014/main" id="{B803DBFD-CC74-2210-6B5F-02F285A05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8" r="5089" b="1"/>
          <a:stretch/>
        </p:blipFill>
        <p:spPr bwMode="auto">
          <a:xfrm>
            <a:off x="657225" y="2361056"/>
            <a:ext cx="4962525" cy="364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08B2856-7B75-BF86-351D-E55DF4A707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6224420"/>
              </p:ext>
            </p:extLst>
          </p:nvPr>
        </p:nvGraphicFramePr>
        <p:xfrm>
          <a:off x="6335805" y="2180496"/>
          <a:ext cx="5275001" cy="4045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98537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4D9D40F-7F56-DBF8-245A-0773CB0D03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5272663"/>
              </p:ext>
            </p:extLst>
          </p:nvPr>
        </p:nvGraphicFramePr>
        <p:xfrm>
          <a:off x="0" y="0"/>
          <a:ext cx="12192001" cy="7680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8226">
                  <a:extLst>
                    <a:ext uri="{9D8B030D-6E8A-4147-A177-3AD203B41FA5}">
                      <a16:colId xmlns:a16="http://schemas.microsoft.com/office/drawing/2014/main" val="3120599715"/>
                    </a:ext>
                  </a:extLst>
                </a:gridCol>
                <a:gridCol w="1864755">
                  <a:extLst>
                    <a:ext uri="{9D8B030D-6E8A-4147-A177-3AD203B41FA5}">
                      <a16:colId xmlns:a16="http://schemas.microsoft.com/office/drawing/2014/main" val="1473348288"/>
                    </a:ext>
                  </a:extLst>
                </a:gridCol>
                <a:gridCol w="1864755">
                  <a:extLst>
                    <a:ext uri="{9D8B030D-6E8A-4147-A177-3AD203B41FA5}">
                      <a16:colId xmlns:a16="http://schemas.microsoft.com/office/drawing/2014/main" val="1821048393"/>
                    </a:ext>
                  </a:extLst>
                </a:gridCol>
                <a:gridCol w="1864755">
                  <a:extLst>
                    <a:ext uri="{9D8B030D-6E8A-4147-A177-3AD203B41FA5}">
                      <a16:colId xmlns:a16="http://schemas.microsoft.com/office/drawing/2014/main" val="3810371072"/>
                    </a:ext>
                  </a:extLst>
                </a:gridCol>
                <a:gridCol w="1864755">
                  <a:extLst>
                    <a:ext uri="{9D8B030D-6E8A-4147-A177-3AD203B41FA5}">
                      <a16:colId xmlns:a16="http://schemas.microsoft.com/office/drawing/2014/main" val="2922177854"/>
                    </a:ext>
                  </a:extLst>
                </a:gridCol>
                <a:gridCol w="1864755">
                  <a:extLst>
                    <a:ext uri="{9D8B030D-6E8A-4147-A177-3AD203B41FA5}">
                      <a16:colId xmlns:a16="http://schemas.microsoft.com/office/drawing/2014/main" val="1997073359"/>
                    </a:ext>
                  </a:extLst>
                </a:gridCol>
              </a:tblGrid>
              <a:tr h="56543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 Black" panose="020B0A04020102020204" pitchFamily="34" charset="0"/>
                        </a:rPr>
                        <a:t>SMART GOAL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600" b="1" kern="1200" dirty="0">
                          <a:solidFill>
                            <a:schemeClr val="lt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600" b="1" kern="1200" dirty="0">
                          <a:solidFill>
                            <a:schemeClr val="lt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STEPS TO ACHIEVE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600" b="1" kern="1200" dirty="0">
                          <a:solidFill>
                            <a:schemeClr val="lt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MEASUREABLE OUTCOME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600" b="1" kern="1200" dirty="0">
                          <a:solidFill>
                            <a:schemeClr val="lt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TIMELINE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600" b="1" kern="1200" dirty="0">
                          <a:solidFill>
                            <a:schemeClr val="lt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PROGRESS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0274898"/>
                  </a:ext>
                </a:extLst>
              </a:tr>
              <a:tr h="2380770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Goal 1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</a:t>
                      </a: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 Academic Writing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Enhance proficiency in academic writing, including referencing, paraphrasing, and avoiding plagiarism.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Attend lectures on academic writing.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Practice paraphrasing weekly.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referencing tools like APA.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Seek feedback from tutors on writing assignments.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Submit assignments with minimal corrections in referencing and paraphrasing.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Demonstrate clear improvement over time.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 Months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Attended 2 lectures so far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Completed 3 practice essays with feedback.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642040"/>
                  </a:ext>
                </a:extLst>
              </a:tr>
              <a:tr h="1755818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Goal 2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</a:t>
                      </a: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 at 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 effective time management strategies to meet deadlines and balance study-life obligations.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a digital planner (e.g. calendar).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Prioritize tasks using productivity quadrant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Dedicate 2h daily to self-study.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Meet all deadlines for assignments without rushing or extensions. Show consistency in planned study routines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Continuing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Successfully met 3 assignment deadlines.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study schedule established but needs consistency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456963"/>
                  </a:ext>
                </a:extLst>
              </a:tr>
              <a:tr h="2380770">
                <a:tc>
                  <a:txBody>
                    <a:bodyPr/>
                    <a:lstStyle/>
                    <a:p>
                      <a:r>
                        <a:rPr lang="en-GB" sz="1600" b="1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Goal 3: </a:t>
                      </a: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Build Presentation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Deliver engaging and professional video presentations for homework assessment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Practice weekly presentations using PowerPoint and video tools.</a:t>
                      </a:r>
                    </a:p>
                    <a:p>
                      <a:pPr marL="28575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Record and review practice videos.</a:t>
                      </a:r>
                    </a:p>
                    <a:p>
                      <a:pPr marL="28575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Seek peer feedback on content and delivery.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Deliver a well-structured and confident video presentation. Receive positive feedback on clarity and engagement.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 Month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Recorded first practice video and received feedback.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Improved confidence but need better visual aids.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50028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82102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F11B423-F5BF-3761-96B5-7D8759ED8C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661332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50388012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95651788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69196252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370462999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423737325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418034414"/>
                    </a:ext>
                  </a:extLst>
                </a:gridCol>
              </a:tblGrid>
              <a:tr h="654784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 Black" panose="020B0A04020102020204" pitchFamily="34" charset="0"/>
                        </a:rPr>
                        <a:t>SMART GOAL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600" b="1" kern="1200" dirty="0">
                          <a:solidFill>
                            <a:schemeClr val="lt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600" b="1" kern="1200" dirty="0">
                          <a:solidFill>
                            <a:schemeClr val="lt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STEPS TO ACHIEVE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600" b="1" kern="1200" dirty="0">
                          <a:solidFill>
                            <a:schemeClr val="lt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MEASUREABLE OUTCOME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600" b="1" kern="1200" dirty="0">
                          <a:solidFill>
                            <a:schemeClr val="lt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TIMELINE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600" b="1" kern="1200" dirty="0">
                          <a:solidFill>
                            <a:schemeClr val="lt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PROGRESS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2823307"/>
                  </a:ext>
                </a:extLst>
              </a:tr>
              <a:tr h="3204995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Goal 4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Develop Core Psychological Literacy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US" sz="1600" b="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Understand and apply psychological theories to homework assessments effectively.</a:t>
                      </a:r>
                      <a:endParaRPr lang="en-GB" sz="1600" b="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Read core module texts weekly.</a:t>
                      </a:r>
                    </a:p>
                    <a:p>
                      <a:pPr marL="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Join peer study groups for discussion.</a:t>
                      </a:r>
                    </a:p>
                    <a:p>
                      <a:pPr marL="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Apply theories to practice assignments and projects.</a:t>
                      </a:r>
                      <a:endParaRPr lang="en-GB" sz="1600" b="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US" sz="1600" b="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Achieve high grades in psychology-related coursework assessments.</a:t>
                      </a:r>
                      <a:br>
                        <a:rPr lang="en-US" sz="1600" b="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r>
                        <a:rPr lang="en-US" sz="1600" b="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Demonstrate clear application of theories.</a:t>
                      </a:r>
                      <a:endParaRPr lang="en-GB" sz="1600" b="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GB" sz="1600" b="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6 Months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Participated in 2 peer study groups.</a:t>
                      </a:r>
                    </a:p>
                    <a:p>
                      <a:pPr marL="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Applied theories in 2-mark assignments with positive feedback.</a:t>
                      </a:r>
                      <a:endParaRPr lang="en-GB" sz="1600" b="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033717"/>
                  </a:ext>
                </a:extLst>
              </a:tr>
              <a:tr h="2998221">
                <a:tc>
                  <a:txBody>
                    <a:bodyPr/>
                    <a:lstStyle/>
                    <a:p>
                      <a:r>
                        <a:rPr lang="en-US" b="1" dirty="0"/>
                        <a:t>Goal 5</a:t>
                      </a:r>
                      <a:r>
                        <a:rPr lang="en-US" dirty="0"/>
                        <a:t>: Enhance Technology Skills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 typeface="Arial" panose="020B0604020202020204" pitchFamily="34" charset="0"/>
                        <a:buNone/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Use suitable digital tools to support and enhance learning and assessments.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Learn advanced features of tools like Canva, PowerPoint, and Teams.</a:t>
                      </a:r>
                    </a:p>
                    <a:p>
                      <a:pPr marL="28575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Attend tech skills Lectures  offered by the university.</a:t>
                      </a:r>
                    </a:p>
                    <a:p>
                      <a:pPr marL="28575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Experiment with digital tools in assignments.</a:t>
                      </a:r>
                    </a:p>
                    <a:p>
                      <a:pPr marL="28575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endParaRPr lang="en-GB" sz="14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Successfully create and submit high-quality digital presentations and projects. Demonstrate advanced proficiency in tools.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 Months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Completed 1 Canva tutorial.</a:t>
                      </a:r>
                    </a:p>
                    <a:p>
                      <a:pPr marL="285750" indent="-28575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4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Practicing PowerPoint animations for the upcoming presentation</a:t>
                      </a:r>
                      <a:r>
                        <a:rPr lang="en-US" dirty="0"/>
                        <a:t>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79812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11327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4A425D-9851-4FBF-A508-E4CBEF4B1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0C0675-A7D1-41EA-A144-F8DA77B97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84446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A92AB83-2601-4041-BF0F-F4F0F5C7D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84446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862AB49-2F5E-4C38-82CC-F653510B0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80889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E6F8AD6-7C47-45FC-875C-65D6B1E55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4757866"/>
            <a:ext cx="11309338" cy="1656683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C82B39-88A0-4AC2-0E93-4D98A76D7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845617"/>
            <a:ext cx="11029616" cy="1013800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rgbClr val="FFFEFF"/>
                </a:solidFill>
                <a:latin typeface="Arial Black" panose="020B0A04020102020204" pitchFamily="34" charset="0"/>
              </a:rPr>
              <a:t>SWOT</a:t>
            </a:r>
            <a:r>
              <a:rPr lang="en-GB" dirty="0">
                <a:solidFill>
                  <a:srgbClr val="FFFEFF"/>
                </a:solidFill>
                <a:latin typeface="Arial Black" panose="020B0A04020102020204" pitchFamily="34" charset="0"/>
              </a:rPr>
              <a:t>: </a:t>
            </a:r>
            <a:r>
              <a:rPr lang="en-GB" sz="2700" cap="none" dirty="0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It’s A Flexible Tool Used Across Industries, From Business Strategy To Personal Career Development</a:t>
            </a:r>
            <a:endParaRPr lang="en-GB" dirty="0">
              <a:solidFill>
                <a:srgbClr val="FFFE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1B97BFF-4F4E-73D5-23A4-44F35E8FEB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7996556"/>
              </p:ext>
            </p:extLst>
          </p:nvPr>
        </p:nvGraphicFramePr>
        <p:xfrm>
          <a:off x="581025" y="728488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3824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461EF-0362-C315-6618-6BB41B06E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2" y="1066800"/>
            <a:ext cx="9067799" cy="72850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dirty="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1D2850-9051-179C-0D81-853CCD9E5FAA}"/>
              </a:ext>
            </a:extLst>
          </p:cNvPr>
          <p:cNvSpPr txBox="1"/>
          <p:nvPr/>
        </p:nvSpPr>
        <p:spPr>
          <a:xfrm>
            <a:off x="128016" y="1920240"/>
            <a:ext cx="12063984" cy="4611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Dreamstime (n.d.). Student success climb [Photograph]. Retrieved from </a:t>
            </a:r>
            <a:r>
              <a:rPr lang="en-US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https://www.dreamstime.com/photos-images/student-success-climb.html</a:t>
            </a:r>
            <a:r>
              <a:rPr lang="en-US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Dreamstime (n.d.). Businessman climbing stairs inspirational message emphasizing effort and perseverance [Illustration]. Retrieved from </a:t>
            </a:r>
            <a:r>
              <a:rPr lang="en-US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https://www.dreamstime.com/illustration-businessman-climbing-stairs-inspirational-message-success-emphasizing-effort-perseverance-image332703338</a:t>
            </a:r>
            <a:endParaRPr lang="en-US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Author(s) unknown. (Year). Illustration of the Plan-Act-Observe-Reflect cycles in the PAR process [Figure]. Retrieved from </a:t>
            </a:r>
            <a:r>
              <a:rPr lang="en-US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</a:t>
            </a:r>
            <a:endParaRPr lang="en-US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iStockphoto (n.d.). Key performance indicator with SMART goals [Vector graphic]. Retrieved from </a:t>
            </a:r>
            <a:r>
              <a:rPr lang="en-US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https://www.istockphoto.com/vector/key-performance-indicator-with-smart-goals-gm1304432109-395592464</a:t>
            </a:r>
            <a:endParaRPr lang="en-US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PCMag UK. (n.d.). Microsoft PowerPoint 2016. Retrieved from </a:t>
            </a:r>
            <a:r>
              <a:rPr lang="en-US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https://uk.pcmag.com/office-suites/2318/microsoft-powerpoint-2016</a:t>
            </a:r>
            <a:endParaRPr lang="en-US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5703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45942FC-BBFA-4961-F121-764ADE900F00}"/>
              </a:ext>
            </a:extLst>
          </p:cNvPr>
          <p:cNvSpPr txBox="1"/>
          <p:nvPr/>
        </p:nvSpPr>
        <p:spPr>
          <a:xfrm>
            <a:off x="100584" y="649224"/>
            <a:ext cx="12091416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Mozilla Foundation. (n.d.). Privacy not included: Teams. Retrieved from </a:t>
            </a:r>
            <a:r>
              <a:rPr lang="en-US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https://foundation.mozilla.org/en/privacynotincluded/teams/</a:t>
            </a:r>
            <a:endParaRPr lang="en-US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Wikimedia Commons. (n.d.). WhatsApp logo [SVG file]. Retrieved from </a:t>
            </a:r>
            <a:r>
              <a:rPr lang="en-US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https://commons.wikimedia.org/wiki/File:WhatsApp.svg</a:t>
            </a:r>
            <a:endParaRPr lang="en-US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PCMag UK. (n.d.). Canva. Retrieved from </a:t>
            </a:r>
            <a:r>
              <a:rPr lang="en-US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https://uk.pcmag.com/old-collaboration/135970/canva</a:t>
            </a:r>
            <a:endParaRPr lang="en-US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Infinity Learn. (n.d.). Inspirational quotes for students. Retrieved from </a:t>
            </a:r>
            <a:r>
              <a:rPr lang="en-US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https://infinitylearn.com/surge/english/quotes/inspirational-quotes-for-students/</a:t>
            </a:r>
            <a:endParaRPr lang="en-US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Miracles Are Brewing. (n.d.). What we see in others is a reflection. Retrieved from </a:t>
            </a:r>
            <a:r>
              <a:rPr lang="en-US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https://www.miraclesarebrewing.com/what-we-see-in-others-is-a-reflection/</a:t>
            </a:r>
            <a:endParaRPr lang="en-US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US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579323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2221</TotalTime>
  <Words>1220</Words>
  <Application>Microsoft Office PowerPoint</Application>
  <PresentationFormat>Widescreen</PresentationFormat>
  <Paragraphs>163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Arial Black</vt:lpstr>
      <vt:lpstr>Gill Sans MT</vt:lpstr>
      <vt:lpstr>Wingdings 2</vt:lpstr>
      <vt:lpstr>Dividend</vt:lpstr>
      <vt:lpstr>PERSONAL DEVELOPMENT PLAN (PDP) FOR ACADEMIC SUCCESS </vt:lpstr>
      <vt:lpstr>Contents</vt:lpstr>
      <vt:lpstr>What is a Personal Development Plan (PDP)? </vt:lpstr>
      <vt:lpstr>My Goals and Objectives </vt:lpstr>
      <vt:lpstr>Smart goals setting </vt:lpstr>
      <vt:lpstr>My smart goals</vt:lpstr>
      <vt:lpstr>TOOLS AND RESOURCES </vt:lpstr>
      <vt:lpstr>Progress and achievements to date </vt:lpstr>
      <vt:lpstr>Self reflection  </vt:lpstr>
      <vt:lpstr>SUMMARY </vt:lpstr>
      <vt:lpstr>PowerPoint Presentation</vt:lpstr>
      <vt:lpstr>PowerPoint Presentation</vt:lpstr>
      <vt:lpstr>SWOT: It’s A Flexible Tool Used Across Industries, From Business Strategy To Personal Career Development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patricia ruiz cabezas</dc:creator>
  <cp:lastModifiedBy>patricia ruiz cabezas</cp:lastModifiedBy>
  <cp:revision>2</cp:revision>
  <cp:lastPrinted>2024-12-16T12:03:13Z</cp:lastPrinted>
  <dcterms:created xsi:type="dcterms:W3CDTF">2024-12-13T08:01:20Z</dcterms:created>
  <dcterms:modified xsi:type="dcterms:W3CDTF">2024-12-17T17:39:48Z</dcterms:modified>
</cp:coreProperties>
</file>