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7" d="100"/>
          <a:sy n="77" d="100"/>
        </p:scale>
        <p:origin x="68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805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967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538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413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63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839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17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28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643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8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33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7E139-3C6E-40E2-A361-551197622B7F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7B7AE-23DF-4934-9754-DB7908FB5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19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gsbNR2pIt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Inclusive culture in schools transforms communities 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Heidi </a:t>
            </a:r>
            <a:r>
              <a:rPr lang="en-GB" dirty="0" err="1" smtClean="0"/>
              <a:t>Heissenbuttel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671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 smtClean="0">
                <a:hlinkClick r:id="rId2"/>
              </a:rPr>
              <a:t>TedxTalk</a:t>
            </a:r>
            <a:r>
              <a:rPr lang="en-GB" b="1" dirty="0" smtClean="0">
                <a:hlinkClick r:id="rId2"/>
              </a:rPr>
              <a:t> on inclusive schools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Can changing how we address differences in the classroom raise the bar for every student while creating a more compassionate, inclusive culture better suited to complex problem solving in the world?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this emotional </a:t>
            </a:r>
            <a:r>
              <a:rPr lang="en-GB" dirty="0" err="1" smtClean="0"/>
              <a:t>TEDxtalk</a:t>
            </a:r>
            <a:r>
              <a:rPr lang="en-GB" dirty="0" smtClean="0"/>
              <a:t>, education leader Heidi </a:t>
            </a:r>
            <a:r>
              <a:rPr lang="en-GB" dirty="0" err="1" smtClean="0"/>
              <a:t>Heissenbuttel</a:t>
            </a:r>
            <a:r>
              <a:rPr lang="en-GB" dirty="0" smtClean="0"/>
              <a:t> explores the how and why of a new school model based on inclusivity in the classroom.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740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References for handouts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‘Inclusion Audit’ is from Youth Inclusion Hub (2016) </a:t>
            </a:r>
            <a:r>
              <a:rPr lang="en-GB" i="1" dirty="0" smtClean="0"/>
              <a:t>Disability Inclusion Toolkit</a:t>
            </a:r>
            <a:r>
              <a:rPr lang="en-GB" dirty="0" smtClean="0"/>
              <a:t> Online</a:t>
            </a:r>
            <a:r>
              <a:rPr lang="en-GB" dirty="0"/>
              <a:t>, available at  https://</a:t>
            </a:r>
            <a:r>
              <a:rPr lang="en-GB" dirty="0" smtClean="0"/>
              <a:t>www.mencap.org.uk/sites/default/files/2016-06/TOOLKIT-NI.compressed.pdf Accessed 10.2.20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‘Bank of teaching strategies’ is from </a:t>
            </a:r>
            <a:r>
              <a:rPr lang="en-GB" dirty="0" err="1" smtClean="0"/>
              <a:t>Dronfield</a:t>
            </a:r>
            <a:r>
              <a:rPr lang="en-GB" dirty="0" smtClean="0"/>
              <a:t> School (</a:t>
            </a:r>
            <a:r>
              <a:rPr lang="en-GB" dirty="0" err="1" smtClean="0"/>
              <a:t>n.d.</a:t>
            </a:r>
            <a:r>
              <a:rPr lang="en-GB" dirty="0" smtClean="0"/>
              <a:t>) Teacher Intervention and Differentiation Wave 1 Online</a:t>
            </a:r>
            <a:r>
              <a:rPr lang="en-GB" dirty="0"/>
              <a:t>, available at: https://</a:t>
            </a:r>
            <a:r>
              <a:rPr lang="en-GB" dirty="0" smtClean="0"/>
              <a:t>www.dronfield.derbyshire.sch.uk/site_content/unsecure/sen/SEND-bank-of-teaching-strategies.pdf Accessed 10.2.20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130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127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Inclusive culture in schools transforms communities </vt:lpstr>
      <vt:lpstr>TedxTalk on inclusive schools</vt:lpstr>
      <vt:lpstr>References for handouts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Inclusive culture in schools transforms communities</dc:title>
  <dc:creator>Stephanie Jones</dc:creator>
  <cp:lastModifiedBy>Stephanie Jones</cp:lastModifiedBy>
  <cp:revision>4</cp:revision>
  <dcterms:created xsi:type="dcterms:W3CDTF">2020-02-04T21:51:32Z</dcterms:created>
  <dcterms:modified xsi:type="dcterms:W3CDTF">2020-02-10T13:59:48Z</dcterms:modified>
</cp:coreProperties>
</file>