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handoutMasterIdLst>
    <p:handoutMasterId r:id="rId20"/>
  </p:handoutMasterIdLst>
  <p:sldIdLst>
    <p:sldId id="256" r:id="rId5"/>
    <p:sldId id="257" r:id="rId6"/>
    <p:sldId id="259" r:id="rId7"/>
    <p:sldId id="258" r:id="rId8"/>
    <p:sldId id="370" r:id="rId9"/>
    <p:sldId id="367" r:id="rId10"/>
    <p:sldId id="356" r:id="rId11"/>
    <p:sldId id="360" r:id="rId12"/>
    <p:sldId id="369" r:id="rId13"/>
    <p:sldId id="355" r:id="rId14"/>
    <p:sldId id="358" r:id="rId15"/>
    <p:sldId id="364" r:id="rId16"/>
    <p:sldId id="368" r:id="rId17"/>
    <p:sldId id="36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95AC28-D6DA-431D-9B80-078B4A9C4F65}">
          <p14:sldIdLst>
            <p14:sldId id="256"/>
            <p14:sldId id="257"/>
            <p14:sldId id="259"/>
            <p14:sldId id="258"/>
            <p14:sldId id="370"/>
            <p14:sldId id="367"/>
            <p14:sldId id="356"/>
            <p14:sldId id="360"/>
          </p14:sldIdLst>
        </p14:section>
        <p14:section name="Untitled Section" id="{CF924F33-24F4-4D7C-8B26-8ED714EE4B6B}">
          <p14:sldIdLst>
            <p14:sldId id="369"/>
            <p14:sldId id="355"/>
            <p14:sldId id="358"/>
            <p14:sldId id="364"/>
            <p14:sldId id="368"/>
            <p14:sldId id="363"/>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0B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438BCA-C3C5-4611-BAEC-66072DBA67B2}" v="667" dt="2026-04-22T18:50:42.488"/>
    <p1510:client id="{610E8930-80D2-30C7-8A07-BF4CD2D5381F}" v="31" dt="2026-04-22T19:37:07.588"/>
  </p1510:revLst>
</p1510:revInfo>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53"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Tobin (2404949)" userId="S::2404949@student.uwtsd.ac.uk::aa666e95-cefa-46cc-bd65-3d8187cd2b38" providerId="AD" clId="Web-{004AC6F8-C05D-E318-39B7-944747CAED98}"/>
    <pc:docChg chg="modSld">
      <pc:chgData name="David Tobin (2404949)" userId="S::2404949@student.uwtsd.ac.uk::aa666e95-cefa-46cc-bd65-3d8187cd2b38" providerId="AD" clId="Web-{004AC6F8-C05D-E318-39B7-944747CAED98}" dt="2026-04-16T14:36:50.068" v="0"/>
      <pc:docMkLst>
        <pc:docMk/>
      </pc:docMkLst>
      <pc:sldChg chg="modNotes">
        <pc:chgData name="David Tobin (2404949)" userId="S::2404949@student.uwtsd.ac.uk::aa666e95-cefa-46cc-bd65-3d8187cd2b38" providerId="AD" clId="Web-{004AC6F8-C05D-E318-39B7-944747CAED98}" dt="2026-04-16T14:36:50.068" v="0"/>
        <pc:sldMkLst>
          <pc:docMk/>
          <pc:sldMk cId="1097469309" sldId="370"/>
        </pc:sldMkLst>
      </pc:sldChg>
    </pc:docChg>
  </pc:docChgLst>
  <pc:docChgLst>
    <pc:chgData name="David Tobin (2404949)" userId="S::2404949@student.uwtsd.ac.uk::aa666e95-cefa-46cc-bd65-3d8187cd2b38" providerId="AD" clId="Web-{45AB5A03-3C51-09E0-17F2-6A12DC514978}"/>
    <pc:docChg chg="modSld">
      <pc:chgData name="David Tobin (2404949)" userId="S::2404949@student.uwtsd.ac.uk::aa666e95-cefa-46cc-bd65-3d8187cd2b38" providerId="AD" clId="Web-{45AB5A03-3C51-09E0-17F2-6A12DC514978}" dt="2026-04-18T16:15:57.576" v="3" actId="1076"/>
      <pc:docMkLst>
        <pc:docMk/>
      </pc:docMkLst>
      <pc:sldChg chg="modSp">
        <pc:chgData name="David Tobin (2404949)" userId="S::2404949@student.uwtsd.ac.uk::aa666e95-cefa-46cc-bd65-3d8187cd2b38" providerId="AD" clId="Web-{45AB5A03-3C51-09E0-17F2-6A12DC514978}" dt="2026-04-18T16:15:57.576" v="3" actId="1076"/>
        <pc:sldMkLst>
          <pc:docMk/>
          <pc:sldMk cId="1097469309" sldId="370"/>
        </pc:sldMkLst>
      </pc:sldChg>
    </pc:docChg>
  </pc:docChgLst>
  <pc:docChgLst>
    <pc:chgData name="David Tobin (2404949)" userId="S::2404949@student.uwtsd.ac.uk::aa666e95-cefa-46cc-bd65-3d8187cd2b38" providerId="AD" clId="Web-{928ABB58-9DFA-EC63-9FD2-37BB7E350D9F}"/>
    <pc:docChg chg="modSld">
      <pc:chgData name="David Tobin (2404949)" userId="S::2404949@student.uwtsd.ac.uk::aa666e95-cefa-46cc-bd65-3d8187cd2b38" providerId="AD" clId="Web-{928ABB58-9DFA-EC63-9FD2-37BB7E350D9F}" dt="2026-04-20T12:07:59.079" v="38"/>
      <pc:docMkLst>
        <pc:docMk/>
      </pc:docMkLst>
      <pc:sldChg chg="modNotes">
        <pc:chgData name="David Tobin (2404949)" userId="S::2404949@student.uwtsd.ac.uk::aa666e95-cefa-46cc-bd65-3d8187cd2b38" providerId="AD" clId="Web-{928ABB58-9DFA-EC63-9FD2-37BB7E350D9F}" dt="2026-04-20T12:01:40.836" v="10"/>
        <pc:sldMkLst>
          <pc:docMk/>
          <pc:sldMk cId="91163834" sldId="360"/>
        </pc:sldMkLst>
      </pc:sldChg>
      <pc:sldChg chg="modNotes">
        <pc:chgData name="David Tobin (2404949)" userId="S::2404949@student.uwtsd.ac.uk::aa666e95-cefa-46cc-bd65-3d8187cd2b38" providerId="AD" clId="Web-{928ABB58-9DFA-EC63-9FD2-37BB7E350D9F}" dt="2026-04-20T12:07:59.079" v="38"/>
        <pc:sldMkLst>
          <pc:docMk/>
          <pc:sldMk cId="3172076500" sldId="369"/>
        </pc:sldMkLst>
      </pc:sldChg>
    </pc:docChg>
  </pc:docChgLst>
  <pc:docChgLst>
    <pc:chgData name="David Tobin (2404949)" userId="S::2404949@student.uwtsd.ac.uk::aa666e95-cefa-46cc-bd65-3d8187cd2b38" providerId="AD" clId="Web-{EC6899CD-7338-6BEF-2DC4-21AA9F935A33}"/>
    <pc:docChg chg="modSld">
      <pc:chgData name="David Tobin (2404949)" userId="S::2404949@student.uwtsd.ac.uk::aa666e95-cefa-46cc-bd65-3d8187cd2b38" providerId="AD" clId="Web-{EC6899CD-7338-6BEF-2DC4-21AA9F935A33}" dt="2026-04-20T15:23:57.725" v="77" actId="20577"/>
      <pc:docMkLst>
        <pc:docMk/>
      </pc:docMkLst>
      <pc:sldChg chg="addSp delSp modSp">
        <pc:chgData name="David Tobin (2404949)" userId="S::2404949@student.uwtsd.ac.uk::aa666e95-cefa-46cc-bd65-3d8187cd2b38" providerId="AD" clId="Web-{EC6899CD-7338-6BEF-2DC4-21AA9F935A33}" dt="2026-04-20T15:23:57.725" v="77" actId="20577"/>
        <pc:sldMkLst>
          <pc:docMk/>
          <pc:sldMk cId="3172076500" sldId="369"/>
        </pc:sldMkLst>
        <pc:spChg chg="add del mod">
          <ac:chgData name="David Tobin (2404949)" userId="S::2404949@student.uwtsd.ac.uk::aa666e95-cefa-46cc-bd65-3d8187cd2b38" providerId="AD" clId="Web-{EC6899CD-7338-6BEF-2DC4-21AA9F935A33}" dt="2026-04-20T15:20:32.940" v="10"/>
          <ac:spMkLst>
            <pc:docMk/>
            <pc:sldMk cId="3172076500" sldId="369"/>
            <ac:spMk id="2" creationId="{2BD89656-A783-6433-9B0F-04D18EB25CA0}"/>
          </ac:spMkLst>
        </pc:spChg>
        <pc:spChg chg="mod">
          <ac:chgData name="David Tobin (2404949)" userId="S::2404949@student.uwtsd.ac.uk::aa666e95-cefa-46cc-bd65-3d8187cd2b38" providerId="AD" clId="Web-{EC6899CD-7338-6BEF-2DC4-21AA9F935A33}" dt="2026-04-20T15:23:57.725" v="77" actId="20577"/>
          <ac:spMkLst>
            <pc:docMk/>
            <pc:sldMk cId="3172076500" sldId="369"/>
            <ac:spMk id="3" creationId="{000FBEB4-09A8-F44C-C580-61B7561CCB85}"/>
          </ac:spMkLst>
        </pc:spChg>
        <pc:graphicFrameChg chg="mod modGraphic">
          <ac:chgData name="David Tobin (2404949)" userId="S::2404949@student.uwtsd.ac.uk::aa666e95-cefa-46cc-bd65-3d8187cd2b38" providerId="AD" clId="Web-{EC6899CD-7338-6BEF-2DC4-21AA9F935A33}" dt="2026-04-20T15:23:33.006" v="76"/>
          <ac:graphicFrameMkLst>
            <pc:docMk/>
            <pc:sldMk cId="3172076500" sldId="369"/>
            <ac:graphicFrameMk id="6" creationId="{8CC23E5E-7B53-E91E-404F-61E1A3799C2A}"/>
          </ac:graphicFrameMkLst>
        </pc:graphicFrameChg>
      </pc:sldChg>
    </pc:docChg>
  </pc:docChgLst>
  <pc:docChgLst>
    <pc:chgData name="David Tobin (2404949)" userId="S::2404949@student.uwtsd.ac.uk::aa666e95-cefa-46cc-bd65-3d8187cd2b38" providerId="AD" clId="Web-{0CA33F66-53F1-4AF2-2952-072D0DC16485}"/>
    <pc:docChg chg="modSld">
      <pc:chgData name="David Tobin (2404949)" userId="S::2404949@student.uwtsd.ac.uk::aa666e95-cefa-46cc-bd65-3d8187cd2b38" providerId="AD" clId="Web-{0CA33F66-53F1-4AF2-2952-072D0DC16485}" dt="2026-04-19T20:02:36.405" v="331"/>
      <pc:docMkLst>
        <pc:docMk/>
      </pc:docMkLst>
      <pc:sldChg chg="delSp modSp modNotes">
        <pc:chgData name="David Tobin (2404949)" userId="S::2404949@student.uwtsd.ac.uk::aa666e95-cefa-46cc-bd65-3d8187cd2b38" providerId="AD" clId="Web-{0CA33F66-53F1-4AF2-2952-072D0DC16485}" dt="2026-04-19T20:02:36.405" v="331"/>
        <pc:sldMkLst>
          <pc:docMk/>
          <pc:sldMk cId="1097469309" sldId="370"/>
        </pc:sldMkLst>
        <pc:spChg chg="mod">
          <ac:chgData name="David Tobin (2404949)" userId="S::2404949@student.uwtsd.ac.uk::aa666e95-cefa-46cc-bd65-3d8187cd2b38" providerId="AD" clId="Web-{0CA33F66-53F1-4AF2-2952-072D0DC16485}" dt="2026-04-19T19:41:36.310" v="144" actId="20577"/>
          <ac:spMkLst>
            <pc:docMk/>
            <pc:sldMk cId="1097469309" sldId="370"/>
            <ac:spMk id="2" creationId="{2D1405FE-2D6C-3640-2C4F-567AE7D50F2F}"/>
          </ac:spMkLst>
        </pc:spChg>
        <pc:graphicFrameChg chg="mod modGraphic">
          <ac:chgData name="David Tobin (2404949)" userId="S::2404949@student.uwtsd.ac.uk::aa666e95-cefa-46cc-bd65-3d8187cd2b38" providerId="AD" clId="Web-{0CA33F66-53F1-4AF2-2952-072D0DC16485}" dt="2026-04-19T19:45:24.801" v="171" actId="20577"/>
          <ac:graphicFrameMkLst>
            <pc:docMk/>
            <pc:sldMk cId="1097469309" sldId="370"/>
            <ac:graphicFrameMk id="5" creationId="{86CD7C06-14CB-73C1-B7EE-E58598A22F7D}"/>
          </ac:graphicFrameMkLst>
        </pc:graphicFrameChg>
      </pc:sldChg>
    </pc:docChg>
  </pc:docChgLst>
  <pc:docChgLst>
    <pc:chgData name="David Tobin (2404949)" userId="S::2404949@student.uwtsd.ac.uk::aa666e95-cefa-46cc-bd65-3d8187cd2b38" providerId="AD" clId="Web-{9D9B94E6-6424-CBE1-E7F0-9ED815EACEFC}"/>
    <pc:docChg chg="modSld">
      <pc:chgData name="David Tobin (2404949)" userId="S::2404949@student.uwtsd.ac.uk::aa666e95-cefa-46cc-bd65-3d8187cd2b38" providerId="AD" clId="Web-{9D9B94E6-6424-CBE1-E7F0-9ED815EACEFC}" dt="2026-04-15T13:12:27.421" v="48" actId="20577"/>
      <pc:docMkLst>
        <pc:docMk/>
      </pc:docMkLst>
      <pc:sldChg chg="modSp">
        <pc:chgData name="David Tobin (2404949)" userId="S::2404949@student.uwtsd.ac.uk::aa666e95-cefa-46cc-bd65-3d8187cd2b38" providerId="AD" clId="Web-{9D9B94E6-6424-CBE1-E7F0-9ED815EACEFC}" dt="2026-04-15T13:08:27.427" v="16" actId="1076"/>
        <pc:sldMkLst>
          <pc:docMk/>
          <pc:sldMk cId="2908826499" sldId="358"/>
        </pc:sldMkLst>
        <pc:spChg chg="mod">
          <ac:chgData name="David Tobin (2404949)" userId="S::2404949@student.uwtsd.ac.uk::aa666e95-cefa-46cc-bd65-3d8187cd2b38" providerId="AD" clId="Web-{9D9B94E6-6424-CBE1-E7F0-9ED815EACEFC}" dt="2026-04-15T13:08:27.427" v="16" actId="1076"/>
          <ac:spMkLst>
            <pc:docMk/>
            <pc:sldMk cId="2908826499" sldId="358"/>
            <ac:spMk id="2" creationId="{61E11A87-20F5-0C55-BA48-A60D67196E3A}"/>
          </ac:spMkLst>
        </pc:spChg>
      </pc:sldChg>
      <pc:sldChg chg="modSp">
        <pc:chgData name="David Tobin (2404949)" userId="S::2404949@student.uwtsd.ac.uk::aa666e95-cefa-46cc-bd65-3d8187cd2b38" providerId="AD" clId="Web-{9D9B94E6-6424-CBE1-E7F0-9ED815EACEFC}" dt="2026-04-15T13:09:14.102" v="20" actId="20577"/>
        <pc:sldMkLst>
          <pc:docMk/>
          <pc:sldMk cId="86885985" sldId="364"/>
        </pc:sldMkLst>
        <pc:spChg chg="mod">
          <ac:chgData name="David Tobin (2404949)" userId="S::2404949@student.uwtsd.ac.uk::aa666e95-cefa-46cc-bd65-3d8187cd2b38" providerId="AD" clId="Web-{9D9B94E6-6424-CBE1-E7F0-9ED815EACEFC}" dt="2026-04-15T13:09:14.102" v="20" actId="20577"/>
          <ac:spMkLst>
            <pc:docMk/>
            <pc:sldMk cId="86885985" sldId="364"/>
            <ac:spMk id="2" creationId="{67237149-6854-9112-5D7E-8C08F59EDAFC}"/>
          </ac:spMkLst>
        </pc:spChg>
      </pc:sldChg>
      <pc:sldChg chg="modSp">
        <pc:chgData name="David Tobin (2404949)" userId="S::2404949@student.uwtsd.ac.uk::aa666e95-cefa-46cc-bd65-3d8187cd2b38" providerId="AD" clId="Web-{9D9B94E6-6424-CBE1-E7F0-9ED815EACEFC}" dt="2026-04-15T13:12:27.421" v="48" actId="20577"/>
        <pc:sldMkLst>
          <pc:docMk/>
          <pc:sldMk cId="3172076500" sldId="369"/>
        </pc:sldMkLst>
      </pc:sldChg>
    </pc:docChg>
  </pc:docChgLst>
  <pc:docChgLst>
    <pc:chgData name="David Tobin (2404949)" userId="aa666e95-cefa-46cc-bd65-3d8187cd2b38" providerId="ADAL" clId="{8B9A2412-779E-40AB-8F3D-E613C00EE69B}"/>
    <pc:docChg chg="undo redo custSel addSld delSld modSld sldOrd addSection">
      <pc:chgData name="David Tobin (2404949)" userId="aa666e95-cefa-46cc-bd65-3d8187cd2b38" providerId="ADAL" clId="{8B9A2412-779E-40AB-8F3D-E613C00EE69B}" dt="2026-04-22T18:59:34.713" v="10766" actId="207"/>
      <pc:docMkLst>
        <pc:docMk/>
      </pc:docMkLst>
      <pc:sldChg chg="modSp mod modNotesTx">
        <pc:chgData name="David Tobin (2404949)" userId="aa666e95-cefa-46cc-bd65-3d8187cd2b38" providerId="ADAL" clId="{8B9A2412-779E-40AB-8F3D-E613C00EE69B}" dt="2026-04-19T14:39:02.048" v="1658" actId="20577"/>
        <pc:sldMkLst>
          <pc:docMk/>
          <pc:sldMk cId="109857222" sldId="256"/>
        </pc:sldMkLst>
        <pc:spChg chg="mod">
          <ac:chgData name="David Tobin (2404949)" userId="aa666e95-cefa-46cc-bd65-3d8187cd2b38" providerId="ADAL" clId="{8B9A2412-779E-40AB-8F3D-E613C00EE69B}" dt="2026-04-19T12:21:57.091" v="1022" actId="20577"/>
          <ac:spMkLst>
            <pc:docMk/>
            <pc:sldMk cId="109857222" sldId="256"/>
            <ac:spMk id="3" creationId="{00000000-0000-0000-0000-000000000000}"/>
          </ac:spMkLst>
        </pc:spChg>
      </pc:sldChg>
      <pc:sldChg chg="addSp delSp modSp mod setBg modClrScheme chgLayout modNotesTx">
        <pc:chgData name="David Tobin (2404949)" userId="aa666e95-cefa-46cc-bd65-3d8187cd2b38" providerId="ADAL" clId="{8B9A2412-779E-40AB-8F3D-E613C00EE69B}" dt="2026-04-21T12:08:16.943" v="8823" actId="20577"/>
        <pc:sldMkLst>
          <pc:docMk/>
          <pc:sldMk cId="720887140" sldId="257"/>
        </pc:sldMkLst>
        <pc:spChg chg="add del mod">
          <ac:chgData name="David Tobin (2404949)" userId="aa666e95-cefa-46cc-bd65-3d8187cd2b38" providerId="ADAL" clId="{8B9A2412-779E-40AB-8F3D-E613C00EE69B}" dt="2026-04-19T12:59:41.166" v="1256" actId="1076"/>
          <ac:spMkLst>
            <pc:docMk/>
            <pc:sldMk cId="720887140" sldId="257"/>
            <ac:spMk id="2" creationId="{B74EBE45-12DE-D083-DDCC-5B73935B7EC2}"/>
          </ac:spMkLst>
        </pc:spChg>
        <pc:spChg chg="mod">
          <ac:chgData name="David Tobin (2404949)" userId="aa666e95-cefa-46cc-bd65-3d8187cd2b38" providerId="ADAL" clId="{8B9A2412-779E-40AB-8F3D-E613C00EE69B}" dt="2026-04-19T12:30:27.099" v="1111" actId="5793"/>
          <ac:spMkLst>
            <pc:docMk/>
            <pc:sldMk cId="720887140" sldId="257"/>
            <ac:spMk id="4" creationId="{6B88C210-E582-062F-9946-55F572AB2E49}"/>
          </ac:spMkLst>
        </pc:spChg>
        <pc:spChg chg="add mod">
          <ac:chgData name="David Tobin (2404949)" userId="aa666e95-cefa-46cc-bd65-3d8187cd2b38" providerId="ADAL" clId="{8B9A2412-779E-40AB-8F3D-E613C00EE69B}" dt="2026-04-19T14:38:15.952" v="1656" actId="14100"/>
          <ac:spMkLst>
            <pc:docMk/>
            <pc:sldMk cId="720887140" sldId="257"/>
            <ac:spMk id="7" creationId="{D26CC139-A88E-5CF9-CD15-BC966DBDEAC5}"/>
          </ac:spMkLst>
        </pc:spChg>
        <pc:graphicFrameChg chg="mod ord modGraphic">
          <ac:chgData name="David Tobin (2404949)" userId="aa666e95-cefa-46cc-bd65-3d8187cd2b38" providerId="ADAL" clId="{8B9A2412-779E-40AB-8F3D-E613C00EE69B}" dt="2026-04-20T13:02:15.956" v="4163" actId="14100"/>
          <ac:graphicFrameMkLst>
            <pc:docMk/>
            <pc:sldMk cId="720887140" sldId="257"/>
            <ac:graphicFrameMk id="9" creationId="{BC1FB26D-F8A7-B431-1533-A33CCE7B28BE}"/>
          </ac:graphicFrameMkLst>
        </pc:graphicFrameChg>
        <pc:picChg chg="add mod">
          <ac:chgData name="David Tobin (2404949)" userId="aa666e95-cefa-46cc-bd65-3d8187cd2b38" providerId="ADAL" clId="{8B9A2412-779E-40AB-8F3D-E613C00EE69B}" dt="2026-04-19T14:37:47.948" v="1653" actId="1076"/>
          <ac:picMkLst>
            <pc:docMk/>
            <pc:sldMk cId="720887140" sldId="257"/>
            <ac:picMk id="6" creationId="{7DC04206-453A-6A32-7B89-E0AF3AE66BEB}"/>
          </ac:picMkLst>
        </pc:picChg>
      </pc:sldChg>
      <pc:sldChg chg="addSp modSp mod modNotesTx">
        <pc:chgData name="David Tobin (2404949)" userId="aa666e95-cefa-46cc-bd65-3d8187cd2b38" providerId="ADAL" clId="{8B9A2412-779E-40AB-8F3D-E613C00EE69B}" dt="2026-04-21T12:10:51.553" v="9668" actId="20577"/>
        <pc:sldMkLst>
          <pc:docMk/>
          <pc:sldMk cId="3607222395" sldId="258"/>
        </pc:sldMkLst>
        <pc:spChg chg="add mod">
          <ac:chgData name="David Tobin (2404949)" userId="aa666e95-cefa-46cc-bd65-3d8187cd2b38" providerId="ADAL" clId="{8B9A2412-779E-40AB-8F3D-E613C00EE69B}" dt="2026-04-19T14:36:16.119" v="1612" actId="1076"/>
          <ac:spMkLst>
            <pc:docMk/>
            <pc:sldMk cId="3607222395" sldId="258"/>
            <ac:spMk id="3" creationId="{1B86ABDB-0536-392B-B62E-C9A0A009AC27}"/>
          </ac:spMkLst>
        </pc:spChg>
        <pc:spChg chg="mod">
          <ac:chgData name="David Tobin (2404949)" userId="aa666e95-cefa-46cc-bd65-3d8187cd2b38" providerId="ADAL" clId="{8B9A2412-779E-40AB-8F3D-E613C00EE69B}" dt="2026-04-19T14:34:32.178" v="1581" actId="20577"/>
          <ac:spMkLst>
            <pc:docMk/>
            <pc:sldMk cId="3607222395" sldId="258"/>
            <ac:spMk id="4" creationId="{AB20BD34-28D5-8820-EF07-51F8978EDA4E}"/>
          </ac:spMkLst>
        </pc:spChg>
        <pc:picChg chg="mod">
          <ac:chgData name="David Tobin (2404949)" userId="aa666e95-cefa-46cc-bd65-3d8187cd2b38" providerId="ADAL" clId="{8B9A2412-779E-40AB-8F3D-E613C00EE69B}" dt="2026-04-19T13:00:31.465" v="1259" actId="1076"/>
          <ac:picMkLst>
            <pc:docMk/>
            <pc:sldMk cId="3607222395" sldId="258"/>
            <ac:picMk id="5" creationId="{FB391CBE-D46C-CE10-9EC4-AB723C37F498}"/>
          </ac:picMkLst>
        </pc:picChg>
      </pc:sldChg>
      <pc:sldChg chg="modSp mod modNotesTx">
        <pc:chgData name="David Tobin (2404949)" userId="aa666e95-cefa-46cc-bd65-3d8187cd2b38" providerId="ADAL" clId="{8B9A2412-779E-40AB-8F3D-E613C00EE69B}" dt="2026-04-22T18:59:34.713" v="10766" actId="207"/>
        <pc:sldMkLst>
          <pc:docMk/>
          <pc:sldMk cId="2142990772" sldId="259"/>
        </pc:sldMkLst>
        <pc:spChg chg="mod">
          <ac:chgData name="David Tobin (2404949)" userId="aa666e95-cefa-46cc-bd65-3d8187cd2b38" providerId="ADAL" clId="{8B9A2412-779E-40AB-8F3D-E613C00EE69B}" dt="2026-04-22T18:40:55.032" v="10685" actId="27636"/>
          <ac:spMkLst>
            <pc:docMk/>
            <pc:sldMk cId="2142990772" sldId="259"/>
            <ac:spMk id="4" creationId="{5DB35F2A-C0FB-BB40-891C-E7BFAFB134EF}"/>
          </ac:spMkLst>
        </pc:spChg>
        <pc:spChg chg="mod">
          <ac:chgData name="David Tobin (2404949)" userId="aa666e95-cefa-46cc-bd65-3d8187cd2b38" providerId="ADAL" clId="{8B9A2412-779E-40AB-8F3D-E613C00EE69B}" dt="2026-04-22T18:59:34.713" v="10766" actId="207"/>
          <ac:spMkLst>
            <pc:docMk/>
            <pc:sldMk cId="2142990772" sldId="259"/>
            <ac:spMk id="6" creationId="{ACDB3066-85E2-B69D-C89F-2E174EAEEC93}"/>
          </ac:spMkLst>
        </pc:spChg>
      </pc:sldChg>
      <pc:sldChg chg="ord">
        <pc:chgData name="David Tobin (2404949)" userId="aa666e95-cefa-46cc-bd65-3d8187cd2b38" providerId="ADAL" clId="{8B9A2412-779E-40AB-8F3D-E613C00EE69B}" dt="2026-04-20T12:40:58.113" v="3397"/>
        <pc:sldMkLst>
          <pc:docMk/>
          <pc:sldMk cId="3663657925" sldId="355"/>
        </pc:sldMkLst>
      </pc:sldChg>
      <pc:sldChg chg="modSp mod modNotesTx">
        <pc:chgData name="David Tobin (2404949)" userId="aa666e95-cefa-46cc-bd65-3d8187cd2b38" providerId="ADAL" clId="{8B9A2412-779E-40AB-8F3D-E613C00EE69B}" dt="2026-04-22T18:51:10.346" v="10735" actId="20577"/>
        <pc:sldMkLst>
          <pc:docMk/>
          <pc:sldMk cId="3853443578" sldId="356"/>
        </pc:sldMkLst>
        <pc:spChg chg="mod">
          <ac:chgData name="David Tobin (2404949)" userId="aa666e95-cefa-46cc-bd65-3d8187cd2b38" providerId="ADAL" clId="{8B9A2412-779E-40AB-8F3D-E613C00EE69B}" dt="2026-04-22T18:51:10.346" v="10735" actId="20577"/>
          <ac:spMkLst>
            <pc:docMk/>
            <pc:sldMk cId="3853443578" sldId="356"/>
            <ac:spMk id="2" creationId="{5905C394-AE03-2C69-A6AD-F316F0931BFD}"/>
          </ac:spMkLst>
        </pc:spChg>
      </pc:sldChg>
      <pc:sldChg chg="modSp mod">
        <pc:chgData name="David Tobin (2404949)" userId="aa666e95-cefa-46cc-bd65-3d8187cd2b38" providerId="ADAL" clId="{8B9A2412-779E-40AB-8F3D-E613C00EE69B}" dt="2026-04-19T13:59:46.385" v="1569" actId="255"/>
        <pc:sldMkLst>
          <pc:docMk/>
          <pc:sldMk cId="2908826499" sldId="358"/>
        </pc:sldMkLst>
        <pc:spChg chg="mod">
          <ac:chgData name="David Tobin (2404949)" userId="aa666e95-cefa-46cc-bd65-3d8187cd2b38" providerId="ADAL" clId="{8B9A2412-779E-40AB-8F3D-E613C00EE69B}" dt="2026-04-19T13:59:46.385" v="1569" actId="255"/>
          <ac:spMkLst>
            <pc:docMk/>
            <pc:sldMk cId="2908826499" sldId="358"/>
            <ac:spMk id="2" creationId="{61E11A87-20F5-0C55-BA48-A60D67196E3A}"/>
          </ac:spMkLst>
        </pc:spChg>
      </pc:sldChg>
      <pc:sldChg chg="addSp delSp modSp mod modClrScheme chgLayout modNotesTx">
        <pc:chgData name="David Tobin (2404949)" userId="aa666e95-cefa-46cc-bd65-3d8187cd2b38" providerId="ADAL" clId="{8B9A2412-779E-40AB-8F3D-E613C00EE69B}" dt="2026-04-20T17:44:13.330" v="8144" actId="20577"/>
        <pc:sldMkLst>
          <pc:docMk/>
          <pc:sldMk cId="91163834" sldId="360"/>
        </pc:sldMkLst>
        <pc:spChg chg="mod ord">
          <ac:chgData name="David Tobin (2404949)" userId="aa666e95-cefa-46cc-bd65-3d8187cd2b38" providerId="ADAL" clId="{8B9A2412-779E-40AB-8F3D-E613C00EE69B}" dt="2026-04-20T10:59:40.506" v="2657" actId="20577"/>
          <ac:spMkLst>
            <pc:docMk/>
            <pc:sldMk cId="91163834" sldId="360"/>
            <ac:spMk id="2" creationId="{93B744BE-1813-DA73-09B8-4200EA51A14A}"/>
          </ac:spMkLst>
        </pc:spChg>
        <pc:picChg chg="add mod">
          <ac:chgData name="David Tobin (2404949)" userId="aa666e95-cefa-46cc-bd65-3d8187cd2b38" providerId="ADAL" clId="{8B9A2412-779E-40AB-8F3D-E613C00EE69B}" dt="2026-04-20T10:57:40.074" v="2638" actId="1076"/>
          <ac:picMkLst>
            <pc:docMk/>
            <pc:sldMk cId="91163834" sldId="360"/>
            <ac:picMk id="5" creationId="{E5EFC638-0951-8A77-6CBA-F42878175683}"/>
          </ac:picMkLst>
        </pc:picChg>
      </pc:sldChg>
      <pc:sldChg chg="modSp mod">
        <pc:chgData name="David Tobin (2404949)" userId="aa666e95-cefa-46cc-bd65-3d8187cd2b38" providerId="ADAL" clId="{8B9A2412-779E-40AB-8F3D-E613C00EE69B}" dt="2026-04-19T13:55:15.435" v="1534" actId="20577"/>
        <pc:sldMkLst>
          <pc:docMk/>
          <pc:sldMk cId="86885985" sldId="364"/>
        </pc:sldMkLst>
        <pc:spChg chg="mod">
          <ac:chgData name="David Tobin (2404949)" userId="aa666e95-cefa-46cc-bd65-3d8187cd2b38" providerId="ADAL" clId="{8B9A2412-779E-40AB-8F3D-E613C00EE69B}" dt="2026-04-19T13:55:15.435" v="1534" actId="20577"/>
          <ac:spMkLst>
            <pc:docMk/>
            <pc:sldMk cId="86885985" sldId="364"/>
            <ac:spMk id="2" creationId="{67237149-6854-9112-5D7E-8C08F59EDAFC}"/>
          </ac:spMkLst>
        </pc:spChg>
      </pc:sldChg>
      <pc:sldChg chg="modSp mod ord modNotesTx">
        <pc:chgData name="David Tobin (2404949)" userId="aa666e95-cefa-46cc-bd65-3d8187cd2b38" providerId="ADAL" clId="{8B9A2412-779E-40AB-8F3D-E613C00EE69B}" dt="2026-04-22T18:57:59.264" v="10764" actId="20577"/>
        <pc:sldMkLst>
          <pc:docMk/>
          <pc:sldMk cId="1335860190" sldId="367"/>
        </pc:sldMkLst>
        <pc:spChg chg="mod">
          <ac:chgData name="David Tobin (2404949)" userId="aa666e95-cefa-46cc-bd65-3d8187cd2b38" providerId="ADAL" clId="{8B9A2412-779E-40AB-8F3D-E613C00EE69B}" dt="2026-04-16T13:29:45.402" v="429" actId="21"/>
          <ac:spMkLst>
            <pc:docMk/>
            <pc:sldMk cId="1335860190" sldId="367"/>
            <ac:spMk id="2" creationId="{1FF9B33C-E6BB-EFE6-6353-7AFC93E55F4B}"/>
          </ac:spMkLst>
        </pc:spChg>
        <pc:spChg chg="mod">
          <ac:chgData name="David Tobin (2404949)" userId="aa666e95-cefa-46cc-bd65-3d8187cd2b38" providerId="ADAL" clId="{8B9A2412-779E-40AB-8F3D-E613C00EE69B}" dt="2026-04-22T18:57:59.264" v="10764" actId="20577"/>
          <ac:spMkLst>
            <pc:docMk/>
            <pc:sldMk cId="1335860190" sldId="367"/>
            <ac:spMk id="3" creationId="{BD2FFEC5-6B44-307E-2B82-3F7A27E10F89}"/>
          </ac:spMkLst>
        </pc:spChg>
      </pc:sldChg>
      <pc:sldChg chg="addSp delSp modSp mod modClrScheme chgLayout modNotesTx">
        <pc:chgData name="David Tobin (2404949)" userId="aa666e95-cefa-46cc-bd65-3d8187cd2b38" providerId="ADAL" clId="{8B9A2412-779E-40AB-8F3D-E613C00EE69B}" dt="2026-04-22T18:20:24.089" v="10597" actId="14734"/>
        <pc:sldMkLst>
          <pc:docMk/>
          <pc:sldMk cId="3172076500" sldId="369"/>
        </pc:sldMkLst>
        <pc:spChg chg="mod">
          <ac:chgData name="David Tobin (2404949)" userId="aa666e95-cefa-46cc-bd65-3d8187cd2b38" providerId="ADAL" clId="{8B9A2412-779E-40AB-8F3D-E613C00EE69B}" dt="2026-04-20T15:26:41.472" v="4527" actId="20577"/>
          <ac:spMkLst>
            <pc:docMk/>
            <pc:sldMk cId="3172076500" sldId="369"/>
            <ac:spMk id="3" creationId="{000FBEB4-09A8-F44C-C580-61B7561CCB85}"/>
          </ac:spMkLst>
        </pc:spChg>
        <pc:spChg chg="add mod">
          <ac:chgData name="David Tobin (2404949)" userId="aa666e95-cefa-46cc-bd65-3d8187cd2b38" providerId="ADAL" clId="{8B9A2412-779E-40AB-8F3D-E613C00EE69B}" dt="2026-04-20T15:27:52.110" v="4531" actId="1076"/>
          <ac:spMkLst>
            <pc:docMk/>
            <pc:sldMk cId="3172076500" sldId="369"/>
            <ac:spMk id="5" creationId="{C19ED709-5063-B288-DB46-2EC98C49BA16}"/>
          </ac:spMkLst>
        </pc:spChg>
        <pc:spChg chg="add mod">
          <ac:chgData name="David Tobin (2404949)" userId="aa666e95-cefa-46cc-bd65-3d8187cd2b38" providerId="ADAL" clId="{8B9A2412-779E-40AB-8F3D-E613C00EE69B}" dt="2026-04-20T11:29:03.170" v="3328"/>
          <ac:spMkLst>
            <pc:docMk/>
            <pc:sldMk cId="3172076500" sldId="369"/>
            <ac:spMk id="7" creationId="{857903FD-13AB-519A-A6F4-51C35BF6C646}"/>
          </ac:spMkLst>
        </pc:spChg>
        <pc:graphicFrameChg chg="add del modGraphic">
          <ac:chgData name="David Tobin (2404949)" userId="aa666e95-cefa-46cc-bd65-3d8187cd2b38" providerId="ADAL" clId="{8B9A2412-779E-40AB-8F3D-E613C00EE69B}" dt="2026-04-22T13:09:33.232" v="10030" actId="21"/>
          <ac:graphicFrameMkLst>
            <pc:docMk/>
            <pc:sldMk cId="3172076500" sldId="369"/>
            <ac:graphicFrameMk id="4" creationId="{F1407A88-B245-E7C5-2D97-CD79554AA5A6}"/>
          </ac:graphicFrameMkLst>
        </pc:graphicFrameChg>
        <pc:graphicFrameChg chg="add del mod modGraphic">
          <ac:chgData name="David Tobin (2404949)" userId="aa666e95-cefa-46cc-bd65-3d8187cd2b38" providerId="ADAL" clId="{8B9A2412-779E-40AB-8F3D-E613C00EE69B}" dt="2026-04-22T13:23:57.404" v="10568" actId="14100"/>
          <ac:graphicFrameMkLst>
            <pc:docMk/>
            <pc:sldMk cId="3172076500" sldId="369"/>
            <ac:graphicFrameMk id="6" creationId="{8CC23E5E-7B53-E91E-404F-61E1A3799C2A}"/>
          </ac:graphicFrameMkLst>
        </pc:graphicFrameChg>
        <pc:graphicFrameChg chg="add mod modGraphic">
          <ac:chgData name="David Tobin (2404949)" userId="aa666e95-cefa-46cc-bd65-3d8187cd2b38" providerId="ADAL" clId="{8B9A2412-779E-40AB-8F3D-E613C00EE69B}" dt="2026-04-22T18:20:24.089" v="10597" actId="14734"/>
          <ac:graphicFrameMkLst>
            <pc:docMk/>
            <pc:sldMk cId="3172076500" sldId="369"/>
            <ac:graphicFrameMk id="8" creationId="{18B09EDD-310A-5BB2-ED80-CD027F0026D5}"/>
          </ac:graphicFrameMkLst>
        </pc:graphicFrameChg>
      </pc:sldChg>
      <pc:sldChg chg="addSp delSp modSp new mod ord modClrScheme chgLayout modNotesTx">
        <pc:chgData name="David Tobin (2404949)" userId="aa666e95-cefa-46cc-bd65-3d8187cd2b38" providerId="ADAL" clId="{8B9A2412-779E-40AB-8F3D-E613C00EE69B}" dt="2026-04-22T18:46:56.494" v="10700" actId="207"/>
        <pc:sldMkLst>
          <pc:docMk/>
          <pc:sldMk cId="1097469309" sldId="370"/>
        </pc:sldMkLst>
        <pc:spChg chg="mod">
          <ac:chgData name="David Tobin (2404949)" userId="aa666e95-cefa-46cc-bd65-3d8187cd2b38" providerId="ADAL" clId="{8B9A2412-779E-40AB-8F3D-E613C00EE69B}" dt="2026-04-16T13:58:06.958" v="998" actId="2711"/>
          <ac:spMkLst>
            <pc:docMk/>
            <pc:sldMk cId="1097469309" sldId="370"/>
            <ac:spMk id="2" creationId="{2D1405FE-2D6C-3640-2C4F-567AE7D50F2F}"/>
          </ac:spMkLst>
        </pc:spChg>
        <pc:spChg chg="add mod">
          <ac:chgData name="David Tobin (2404949)" userId="aa666e95-cefa-46cc-bd65-3d8187cd2b38" providerId="ADAL" clId="{8B9A2412-779E-40AB-8F3D-E613C00EE69B}" dt="2026-04-20T13:19:45.176" v="4249" actId="13926"/>
          <ac:spMkLst>
            <pc:docMk/>
            <pc:sldMk cId="1097469309" sldId="370"/>
            <ac:spMk id="10" creationId="{B2CC4F58-F198-A4DB-FCAE-9916AA589501}"/>
          </ac:spMkLst>
        </pc:spChg>
        <pc:graphicFrameChg chg="add mod modGraphic">
          <ac:chgData name="David Tobin (2404949)" userId="aa666e95-cefa-46cc-bd65-3d8187cd2b38" providerId="ADAL" clId="{8B9A2412-779E-40AB-8F3D-E613C00EE69B}" dt="2026-04-22T18:46:56.494" v="10700" actId="207"/>
          <ac:graphicFrameMkLst>
            <pc:docMk/>
            <pc:sldMk cId="1097469309" sldId="370"/>
            <ac:graphicFrameMk id="5" creationId="{86CD7C06-14CB-73C1-B7EE-E58598A22F7D}"/>
          </ac:graphicFrameMkLst>
        </pc:graphicFrameChg>
        <pc:picChg chg="add mod ord">
          <ac:chgData name="David Tobin (2404949)" userId="aa666e95-cefa-46cc-bd65-3d8187cd2b38" providerId="ADAL" clId="{8B9A2412-779E-40AB-8F3D-E613C00EE69B}" dt="2026-04-20T13:17:52.272" v="4215" actId="14100"/>
          <ac:picMkLst>
            <pc:docMk/>
            <pc:sldMk cId="1097469309" sldId="370"/>
            <ac:picMk id="7" creationId="{205F730E-6558-327C-6200-8108887CB10D}"/>
          </ac:picMkLst>
        </pc:picChg>
        <pc:picChg chg="add mod">
          <ac:chgData name="David Tobin (2404949)" userId="aa666e95-cefa-46cc-bd65-3d8187cd2b38" providerId="ADAL" clId="{8B9A2412-779E-40AB-8F3D-E613C00EE69B}" dt="2026-04-20T13:17:08.422" v="4212" actId="1076"/>
          <ac:picMkLst>
            <pc:docMk/>
            <pc:sldMk cId="1097469309" sldId="370"/>
            <ac:picMk id="9" creationId="{6E672530-C7E3-5EA9-93AF-606510E26268}"/>
          </ac:picMkLst>
        </pc:picChg>
      </pc:sldChg>
    </pc:docChg>
  </pc:docChgLst>
  <pc:docChgLst>
    <pc:chgData name="David Tobin (2404949)" userId="S::2404949@student.uwtsd.ac.uk::aa666e95-cefa-46cc-bd65-3d8187cd2b38" providerId="AD" clId="Web-{A017773B-BDEF-DE83-297E-FEA9ECE1A6AD}"/>
    <pc:docChg chg="addSld delSld modSld">
      <pc:chgData name="David Tobin (2404949)" userId="S::2404949@student.uwtsd.ac.uk::aa666e95-cefa-46cc-bd65-3d8187cd2b38" providerId="AD" clId="Web-{A017773B-BDEF-DE83-297E-FEA9ECE1A6AD}" dt="2026-04-20T10:02:44.249" v="1675" actId="20577"/>
      <pc:docMkLst>
        <pc:docMk/>
      </pc:docMkLst>
      <pc:sldChg chg="modNotes">
        <pc:chgData name="David Tobin (2404949)" userId="S::2404949@student.uwtsd.ac.uk::aa666e95-cefa-46cc-bd65-3d8187cd2b38" providerId="AD" clId="Web-{A017773B-BDEF-DE83-297E-FEA9ECE1A6AD}" dt="2026-04-20T08:56:20.672" v="1192"/>
        <pc:sldMkLst>
          <pc:docMk/>
          <pc:sldMk cId="109857222" sldId="256"/>
        </pc:sldMkLst>
      </pc:sldChg>
      <pc:sldChg chg="modSp modNotes">
        <pc:chgData name="David Tobin (2404949)" userId="S::2404949@student.uwtsd.ac.uk::aa666e95-cefa-46cc-bd65-3d8187cd2b38" providerId="AD" clId="Web-{A017773B-BDEF-DE83-297E-FEA9ECE1A6AD}" dt="2026-04-20T08:56:34.079" v="1193"/>
        <pc:sldMkLst>
          <pc:docMk/>
          <pc:sldMk cId="720887140" sldId="257"/>
        </pc:sldMkLst>
        <pc:graphicFrameChg chg="modGraphic">
          <ac:chgData name="David Tobin (2404949)" userId="S::2404949@student.uwtsd.ac.uk::aa666e95-cefa-46cc-bd65-3d8187cd2b38" providerId="AD" clId="Web-{A017773B-BDEF-DE83-297E-FEA9ECE1A6AD}" dt="2026-04-20T08:12:28.075" v="4" actId="20577"/>
          <ac:graphicFrameMkLst>
            <pc:docMk/>
            <pc:sldMk cId="720887140" sldId="257"/>
            <ac:graphicFrameMk id="9" creationId="{BC1FB26D-F8A7-B431-1533-A33CCE7B28BE}"/>
          </ac:graphicFrameMkLst>
        </pc:graphicFrameChg>
      </pc:sldChg>
      <pc:sldChg chg="modSp modNotes">
        <pc:chgData name="David Tobin (2404949)" userId="S::2404949@student.uwtsd.ac.uk::aa666e95-cefa-46cc-bd65-3d8187cd2b38" providerId="AD" clId="Web-{A017773B-BDEF-DE83-297E-FEA9ECE1A6AD}" dt="2026-04-20T09:01:22.561" v="1212"/>
        <pc:sldMkLst>
          <pc:docMk/>
          <pc:sldMk cId="3607222395" sldId="258"/>
        </pc:sldMkLst>
        <pc:spChg chg="mod">
          <ac:chgData name="David Tobin (2404949)" userId="S::2404949@student.uwtsd.ac.uk::aa666e95-cefa-46cc-bd65-3d8187cd2b38" providerId="AD" clId="Web-{A017773B-BDEF-DE83-297E-FEA9ECE1A6AD}" dt="2026-04-20T08:41:16.474" v="923" actId="14100"/>
          <ac:spMkLst>
            <pc:docMk/>
            <pc:sldMk cId="3607222395" sldId="258"/>
            <ac:spMk id="4" creationId="{AB20BD34-28D5-8820-EF07-51F8978EDA4E}"/>
          </ac:spMkLst>
        </pc:spChg>
      </pc:sldChg>
      <pc:sldChg chg="modSp modNotes">
        <pc:chgData name="David Tobin (2404949)" userId="S::2404949@student.uwtsd.ac.uk::aa666e95-cefa-46cc-bd65-3d8187cd2b38" providerId="AD" clId="Web-{A017773B-BDEF-DE83-297E-FEA9ECE1A6AD}" dt="2026-04-20T09:00:28.887" v="1203"/>
        <pc:sldMkLst>
          <pc:docMk/>
          <pc:sldMk cId="2142990772" sldId="259"/>
        </pc:sldMkLst>
        <pc:spChg chg="mod">
          <ac:chgData name="David Tobin (2404949)" userId="S::2404949@student.uwtsd.ac.uk::aa666e95-cefa-46cc-bd65-3d8187cd2b38" providerId="AD" clId="Web-{A017773B-BDEF-DE83-297E-FEA9ECE1A6AD}" dt="2026-04-20T08:27:05.165" v="423" actId="20577"/>
          <ac:spMkLst>
            <pc:docMk/>
            <pc:sldMk cId="2142990772" sldId="259"/>
            <ac:spMk id="4" creationId="{5DB35F2A-C0FB-BB40-891C-E7BFAFB134EF}"/>
          </ac:spMkLst>
        </pc:spChg>
        <pc:spChg chg="mod">
          <ac:chgData name="David Tobin (2404949)" userId="S::2404949@student.uwtsd.ac.uk::aa666e95-cefa-46cc-bd65-3d8187cd2b38" providerId="AD" clId="Web-{A017773B-BDEF-DE83-297E-FEA9ECE1A6AD}" dt="2026-04-20T08:27:14.212" v="426" actId="20577"/>
          <ac:spMkLst>
            <pc:docMk/>
            <pc:sldMk cId="2142990772" sldId="259"/>
            <ac:spMk id="6" creationId="{ACDB3066-85E2-B69D-C89F-2E174EAEEC93}"/>
          </ac:spMkLst>
        </pc:spChg>
      </pc:sldChg>
      <pc:sldChg chg="modSp modNotes">
        <pc:chgData name="David Tobin (2404949)" userId="S::2404949@student.uwtsd.ac.uk::aa666e95-cefa-46cc-bd65-3d8187cd2b38" providerId="AD" clId="Web-{A017773B-BDEF-DE83-297E-FEA9ECE1A6AD}" dt="2026-04-20T09:57:51.508" v="1628" actId="20577"/>
        <pc:sldMkLst>
          <pc:docMk/>
          <pc:sldMk cId="91163834" sldId="360"/>
        </pc:sldMkLst>
        <pc:spChg chg="mod">
          <ac:chgData name="David Tobin (2404949)" userId="S::2404949@student.uwtsd.ac.uk::aa666e95-cefa-46cc-bd65-3d8187cd2b38" providerId="AD" clId="Web-{A017773B-BDEF-DE83-297E-FEA9ECE1A6AD}" dt="2026-04-20T09:57:51.508" v="1628" actId="20577"/>
          <ac:spMkLst>
            <pc:docMk/>
            <pc:sldMk cId="91163834" sldId="360"/>
            <ac:spMk id="2" creationId="{93B744BE-1813-DA73-09B8-4200EA51A14A}"/>
          </ac:spMkLst>
        </pc:spChg>
      </pc:sldChg>
      <pc:sldChg chg="modNotes">
        <pc:chgData name="David Tobin (2404949)" userId="S::2404949@student.uwtsd.ac.uk::aa666e95-cefa-46cc-bd65-3d8187cd2b38" providerId="AD" clId="Web-{A017773B-BDEF-DE83-297E-FEA9ECE1A6AD}" dt="2026-04-20T09:13:11.731" v="1349"/>
        <pc:sldMkLst>
          <pc:docMk/>
          <pc:sldMk cId="1335860190" sldId="367"/>
        </pc:sldMkLst>
      </pc:sldChg>
      <pc:sldChg chg="modSp modNotes">
        <pc:chgData name="David Tobin (2404949)" userId="S::2404949@student.uwtsd.ac.uk::aa666e95-cefa-46cc-bd65-3d8187cd2b38" providerId="AD" clId="Web-{A017773B-BDEF-DE83-297E-FEA9ECE1A6AD}" dt="2026-04-20T10:02:44.249" v="1675" actId="20577"/>
        <pc:sldMkLst>
          <pc:docMk/>
          <pc:sldMk cId="3172076500" sldId="369"/>
        </pc:sldMkLst>
        <pc:spChg chg="mod">
          <ac:chgData name="David Tobin (2404949)" userId="S::2404949@student.uwtsd.ac.uk::aa666e95-cefa-46cc-bd65-3d8187cd2b38" providerId="AD" clId="Web-{A017773B-BDEF-DE83-297E-FEA9ECE1A6AD}" dt="2026-04-20T10:02:44.249" v="1675" actId="20577"/>
          <ac:spMkLst>
            <pc:docMk/>
            <pc:sldMk cId="3172076500" sldId="369"/>
            <ac:spMk id="3" creationId="{000FBEB4-09A8-F44C-C580-61B7561CCB85}"/>
          </ac:spMkLst>
        </pc:spChg>
      </pc:sldChg>
      <pc:sldChg chg="modNotes">
        <pc:chgData name="David Tobin (2404949)" userId="S::2404949@student.uwtsd.ac.uk::aa666e95-cefa-46cc-bd65-3d8187cd2b38" providerId="AD" clId="Web-{A017773B-BDEF-DE83-297E-FEA9ECE1A6AD}" dt="2026-04-20T09:04:57.209" v="1234"/>
        <pc:sldMkLst>
          <pc:docMk/>
          <pc:sldMk cId="1097469309" sldId="370"/>
        </pc:sldMkLst>
      </pc:sldChg>
    </pc:docChg>
  </pc:docChgLst>
  <pc:docChgLst>
    <pc:chgData name="David Tobin (2404949)" userId="S::2404949@student.uwtsd.ac.uk::aa666e95-cefa-46cc-bd65-3d8187cd2b38" providerId="AD" clId="Web-{67D040B0-9A56-CE25-310A-09DE5A38B873}"/>
    <pc:docChg chg="delSld modSld sldOrd">
      <pc:chgData name="David Tobin (2404949)" userId="S::2404949@student.uwtsd.ac.uk::aa666e95-cefa-46cc-bd65-3d8187cd2b38" providerId="AD" clId="Web-{67D040B0-9A56-CE25-310A-09DE5A38B873}" dt="2026-04-19T11:08:15.295" v="853" actId="20577"/>
      <pc:docMkLst>
        <pc:docMk/>
      </pc:docMkLst>
      <pc:sldChg chg="modNotes">
        <pc:chgData name="David Tobin (2404949)" userId="S::2404949@student.uwtsd.ac.uk::aa666e95-cefa-46cc-bd65-3d8187cd2b38" providerId="AD" clId="Web-{67D040B0-9A56-CE25-310A-09DE5A38B873}" dt="2026-04-19T10:13:16.123" v="90"/>
        <pc:sldMkLst>
          <pc:docMk/>
          <pc:sldMk cId="720887140" sldId="257"/>
        </pc:sldMkLst>
      </pc:sldChg>
      <pc:sldChg chg="modSp ord modNotes">
        <pc:chgData name="David Tobin (2404949)" userId="S::2404949@student.uwtsd.ac.uk::aa666e95-cefa-46cc-bd65-3d8187cd2b38" providerId="AD" clId="Web-{67D040B0-9A56-CE25-310A-09DE5A38B873}" dt="2026-04-19T11:07:03.979" v="849" actId="1076"/>
        <pc:sldMkLst>
          <pc:docMk/>
          <pc:sldMk cId="3607222395" sldId="258"/>
        </pc:sldMkLst>
        <pc:spChg chg="mod">
          <ac:chgData name="David Tobin (2404949)" userId="S::2404949@student.uwtsd.ac.uk::aa666e95-cefa-46cc-bd65-3d8187cd2b38" providerId="AD" clId="Web-{67D040B0-9A56-CE25-310A-09DE5A38B873}" dt="2026-04-19T11:06:53.744" v="848" actId="14100"/>
          <ac:spMkLst>
            <pc:docMk/>
            <pc:sldMk cId="3607222395" sldId="258"/>
            <ac:spMk id="2" creationId="{94C4115E-AD0D-3FDA-3343-8B2D9CCECB92}"/>
          </ac:spMkLst>
        </pc:spChg>
        <pc:spChg chg="mod">
          <ac:chgData name="David Tobin (2404949)" userId="S::2404949@student.uwtsd.ac.uk::aa666e95-cefa-46cc-bd65-3d8187cd2b38" providerId="AD" clId="Web-{67D040B0-9A56-CE25-310A-09DE5A38B873}" dt="2026-04-19T11:07:03.979" v="849" actId="1076"/>
          <ac:spMkLst>
            <pc:docMk/>
            <pc:sldMk cId="3607222395" sldId="258"/>
            <ac:spMk id="4" creationId="{AB20BD34-28D5-8820-EF07-51F8978EDA4E}"/>
          </ac:spMkLst>
        </pc:spChg>
      </pc:sldChg>
      <pc:sldChg chg="modNotes">
        <pc:chgData name="David Tobin (2404949)" userId="S::2404949@student.uwtsd.ac.uk::aa666e95-cefa-46cc-bd65-3d8187cd2b38" providerId="AD" clId="Web-{67D040B0-9A56-CE25-310A-09DE5A38B873}" dt="2026-04-19T10:13:52.639" v="103"/>
        <pc:sldMkLst>
          <pc:docMk/>
          <pc:sldMk cId="2142990772" sldId="259"/>
        </pc:sldMkLst>
      </pc:sldChg>
      <pc:sldChg chg="modSp ord modNotes">
        <pc:chgData name="David Tobin (2404949)" userId="S::2404949@student.uwtsd.ac.uk::aa666e95-cefa-46cc-bd65-3d8187cd2b38" providerId="AD" clId="Web-{67D040B0-9A56-CE25-310A-09DE5A38B873}" dt="2026-04-19T11:05:42.770" v="838" actId="20577"/>
        <pc:sldMkLst>
          <pc:docMk/>
          <pc:sldMk cId="3853443578" sldId="356"/>
        </pc:sldMkLst>
        <pc:spChg chg="mod">
          <ac:chgData name="David Tobin (2404949)" userId="S::2404949@student.uwtsd.ac.uk::aa666e95-cefa-46cc-bd65-3d8187cd2b38" providerId="AD" clId="Web-{67D040B0-9A56-CE25-310A-09DE5A38B873}" dt="2026-04-19T11:05:42.770" v="838" actId="20577"/>
          <ac:spMkLst>
            <pc:docMk/>
            <pc:sldMk cId="3853443578" sldId="356"/>
            <ac:spMk id="2" creationId="{5905C394-AE03-2C69-A6AD-F316F0931BFD}"/>
          </ac:spMkLst>
        </pc:spChg>
      </pc:sldChg>
      <pc:sldChg chg="modSp modNotes">
        <pc:chgData name="David Tobin (2404949)" userId="S::2404949@student.uwtsd.ac.uk::aa666e95-cefa-46cc-bd65-3d8187cd2b38" providerId="AD" clId="Web-{67D040B0-9A56-CE25-310A-09DE5A38B873}" dt="2026-04-19T11:02:40.486" v="824" actId="14100"/>
        <pc:sldMkLst>
          <pc:docMk/>
          <pc:sldMk cId="91163834" sldId="360"/>
        </pc:sldMkLst>
        <pc:spChg chg="mod">
          <ac:chgData name="David Tobin (2404949)" userId="S::2404949@student.uwtsd.ac.uk::aa666e95-cefa-46cc-bd65-3d8187cd2b38" providerId="AD" clId="Web-{67D040B0-9A56-CE25-310A-09DE5A38B873}" dt="2026-04-19T11:02:40.486" v="824" actId="14100"/>
          <ac:spMkLst>
            <pc:docMk/>
            <pc:sldMk cId="91163834" sldId="360"/>
            <ac:spMk id="2" creationId="{93B744BE-1813-DA73-09B8-4200EA51A14A}"/>
          </ac:spMkLst>
        </pc:spChg>
      </pc:sldChg>
      <pc:sldChg chg="modSp">
        <pc:chgData name="David Tobin (2404949)" userId="S::2404949@student.uwtsd.ac.uk::aa666e95-cefa-46cc-bd65-3d8187cd2b38" providerId="AD" clId="Web-{67D040B0-9A56-CE25-310A-09DE5A38B873}" dt="2026-04-19T11:08:15.295" v="853" actId="20577"/>
        <pc:sldMkLst>
          <pc:docMk/>
          <pc:sldMk cId="2290292230" sldId="363"/>
        </pc:sldMkLst>
        <pc:spChg chg="mod">
          <ac:chgData name="David Tobin (2404949)" userId="S::2404949@student.uwtsd.ac.uk::aa666e95-cefa-46cc-bd65-3d8187cd2b38" providerId="AD" clId="Web-{67D040B0-9A56-CE25-310A-09DE5A38B873}" dt="2026-04-19T11:08:15.295" v="853" actId="20577"/>
          <ac:spMkLst>
            <pc:docMk/>
            <pc:sldMk cId="2290292230" sldId="363"/>
            <ac:spMk id="2" creationId="{29808223-BBFC-DAE9-27B4-170DF47E8F53}"/>
          </ac:spMkLst>
        </pc:spChg>
      </pc:sldChg>
      <pc:sldChg chg="modSp">
        <pc:chgData name="David Tobin (2404949)" userId="S::2404949@student.uwtsd.ac.uk::aa666e95-cefa-46cc-bd65-3d8187cd2b38" providerId="AD" clId="Web-{67D040B0-9A56-CE25-310A-09DE5A38B873}" dt="2026-04-19T10:04:31.054" v="23" actId="20577"/>
        <pc:sldMkLst>
          <pc:docMk/>
          <pc:sldMk cId="86885985" sldId="364"/>
        </pc:sldMkLst>
        <pc:spChg chg="mod">
          <ac:chgData name="David Tobin (2404949)" userId="S::2404949@student.uwtsd.ac.uk::aa666e95-cefa-46cc-bd65-3d8187cd2b38" providerId="AD" clId="Web-{67D040B0-9A56-CE25-310A-09DE5A38B873}" dt="2026-04-19T10:04:31.054" v="23" actId="20577"/>
          <ac:spMkLst>
            <pc:docMk/>
            <pc:sldMk cId="86885985" sldId="364"/>
            <ac:spMk id="2" creationId="{67237149-6854-9112-5D7E-8C08F59EDAFC}"/>
          </ac:spMkLst>
        </pc:spChg>
      </pc:sldChg>
      <pc:sldChg chg="modSp modNotes">
        <pc:chgData name="David Tobin (2404949)" userId="S::2404949@student.uwtsd.ac.uk::aa666e95-cefa-46cc-bd65-3d8187cd2b38" providerId="AD" clId="Web-{67D040B0-9A56-CE25-310A-09DE5A38B873}" dt="2026-04-19T11:05:27.254" v="837" actId="20577"/>
        <pc:sldMkLst>
          <pc:docMk/>
          <pc:sldMk cId="1335860190" sldId="367"/>
        </pc:sldMkLst>
        <pc:spChg chg="mod">
          <ac:chgData name="David Tobin (2404949)" userId="S::2404949@student.uwtsd.ac.uk::aa666e95-cefa-46cc-bd65-3d8187cd2b38" providerId="AD" clId="Web-{67D040B0-9A56-CE25-310A-09DE5A38B873}" dt="2026-04-19T10:18:53.235" v="118" actId="14100"/>
          <ac:spMkLst>
            <pc:docMk/>
            <pc:sldMk cId="1335860190" sldId="367"/>
            <ac:spMk id="2" creationId="{1FF9B33C-E6BB-EFE6-6353-7AFC93E55F4B}"/>
          </ac:spMkLst>
        </pc:spChg>
        <pc:spChg chg="mod">
          <ac:chgData name="David Tobin (2404949)" userId="S::2404949@student.uwtsd.ac.uk::aa666e95-cefa-46cc-bd65-3d8187cd2b38" providerId="AD" clId="Web-{67D040B0-9A56-CE25-310A-09DE5A38B873}" dt="2026-04-19T11:05:27.254" v="837" actId="20577"/>
          <ac:spMkLst>
            <pc:docMk/>
            <pc:sldMk cId="1335860190" sldId="367"/>
            <ac:spMk id="3" creationId="{BD2FFEC5-6B44-307E-2B82-3F7A27E10F89}"/>
          </ac:spMkLst>
        </pc:spChg>
      </pc:sldChg>
      <pc:sldChg chg="modSp">
        <pc:chgData name="David Tobin (2404949)" userId="S::2404949@student.uwtsd.ac.uk::aa666e95-cefa-46cc-bd65-3d8187cd2b38" providerId="AD" clId="Web-{67D040B0-9A56-CE25-310A-09DE5A38B873}" dt="2026-04-19T10:03:51.084" v="18" actId="20577"/>
        <pc:sldMkLst>
          <pc:docMk/>
          <pc:sldMk cId="1210734331" sldId="368"/>
        </pc:sldMkLst>
        <pc:spChg chg="mod">
          <ac:chgData name="David Tobin (2404949)" userId="S::2404949@student.uwtsd.ac.uk::aa666e95-cefa-46cc-bd65-3d8187cd2b38" providerId="AD" clId="Web-{67D040B0-9A56-CE25-310A-09DE5A38B873}" dt="2026-04-19T10:03:51.084" v="18" actId="20577"/>
          <ac:spMkLst>
            <pc:docMk/>
            <pc:sldMk cId="1210734331" sldId="368"/>
            <ac:spMk id="2" creationId="{90A1462F-19AC-43DC-D468-8EFF36CD03CD}"/>
          </ac:spMkLst>
        </pc:spChg>
      </pc:sldChg>
      <pc:sldChg chg="addSp modSp modNotes">
        <pc:chgData name="David Tobin (2404949)" userId="S::2404949@student.uwtsd.ac.uk::aa666e95-cefa-46cc-bd65-3d8187cd2b38" providerId="AD" clId="Web-{67D040B0-9A56-CE25-310A-09DE5A38B873}" dt="2026-04-19T11:04:36.018" v="835" actId="20577"/>
        <pc:sldMkLst>
          <pc:docMk/>
          <pc:sldMk cId="3172076500" sldId="369"/>
        </pc:sldMkLst>
        <pc:spChg chg="add mod">
          <ac:chgData name="David Tobin (2404949)" userId="S::2404949@student.uwtsd.ac.uk::aa666e95-cefa-46cc-bd65-3d8187cd2b38" providerId="AD" clId="Web-{67D040B0-9A56-CE25-310A-09DE5A38B873}" dt="2026-04-19T11:04:36.018" v="835" actId="20577"/>
          <ac:spMkLst>
            <pc:docMk/>
            <pc:sldMk cId="3172076500" sldId="369"/>
            <ac:spMk id="3" creationId="{000FBEB4-09A8-F44C-C580-61B7561CCB85}"/>
          </ac:spMkLst>
        </pc:spChg>
      </pc:sldChg>
      <pc:sldChg chg="modNotes">
        <pc:chgData name="David Tobin (2404949)" userId="S::2404949@student.uwtsd.ac.uk::aa666e95-cefa-46cc-bd65-3d8187cd2b38" providerId="AD" clId="Web-{67D040B0-9A56-CE25-310A-09DE5A38B873}" dt="2026-04-19T10:31:35.124" v="448"/>
        <pc:sldMkLst>
          <pc:docMk/>
          <pc:sldMk cId="1097469309" sldId="370"/>
        </pc:sldMkLst>
      </pc:sldChg>
    </pc:docChg>
  </pc:docChgLst>
  <pc:docChgLst>
    <pc:chgData name="David Tobin (2404949)" userId="S::2404949@student.uwtsd.ac.uk::aa666e95-cefa-46cc-bd65-3d8187cd2b38" providerId="AD" clId="Web-{C69E5EA4-5BE5-1AE1-FA43-C4EC2D05A86A}"/>
    <pc:docChg chg="modSld">
      <pc:chgData name="David Tobin (2404949)" userId="S::2404949@student.uwtsd.ac.uk::aa666e95-cefa-46cc-bd65-3d8187cd2b38" providerId="AD" clId="Web-{C69E5EA4-5BE5-1AE1-FA43-C4EC2D05A86A}" dt="2026-04-20T08:11:36.418" v="15" actId="20577"/>
      <pc:docMkLst>
        <pc:docMk/>
      </pc:docMkLst>
      <pc:sldChg chg="modSp">
        <pc:chgData name="David Tobin (2404949)" userId="S::2404949@student.uwtsd.ac.uk::aa666e95-cefa-46cc-bd65-3d8187cd2b38" providerId="AD" clId="Web-{C69E5EA4-5BE5-1AE1-FA43-C4EC2D05A86A}" dt="2026-04-20T08:11:36.418" v="15" actId="20577"/>
        <pc:sldMkLst>
          <pc:docMk/>
          <pc:sldMk cId="720887140" sldId="257"/>
        </pc:sldMkLst>
        <pc:graphicFrameChg chg="modGraphic">
          <ac:chgData name="David Tobin (2404949)" userId="S::2404949@student.uwtsd.ac.uk::aa666e95-cefa-46cc-bd65-3d8187cd2b38" providerId="AD" clId="Web-{C69E5EA4-5BE5-1AE1-FA43-C4EC2D05A86A}" dt="2026-04-20T08:11:36.418" v="15" actId="20577"/>
          <ac:graphicFrameMkLst>
            <pc:docMk/>
            <pc:sldMk cId="720887140" sldId="257"/>
            <ac:graphicFrameMk id="9" creationId="{BC1FB26D-F8A7-B431-1533-A33CCE7B28BE}"/>
          </ac:graphicFrameMkLst>
        </pc:graphicFrameChg>
      </pc:sldChg>
    </pc:docChg>
  </pc:docChgLst>
  <pc:docChgLst>
    <pc:chgData name="David Tobin (2404949)" userId="S::2404949@student.uwtsd.ac.uk::aa666e95-cefa-46cc-bd65-3d8187cd2b38" providerId="AD" clId="Web-{FFB479AF-4088-3301-72C0-CA153418880B}"/>
    <pc:docChg chg="modSld">
      <pc:chgData name="David Tobin (2404949)" userId="S::2404949@student.uwtsd.ac.uk::aa666e95-cefa-46cc-bd65-3d8187cd2b38" providerId="AD" clId="Web-{FFB479AF-4088-3301-72C0-CA153418880B}" dt="2026-04-18T13:15:25.855" v="19"/>
      <pc:docMkLst>
        <pc:docMk/>
      </pc:docMkLst>
      <pc:sldChg chg="modSp">
        <pc:chgData name="David Tobin (2404949)" userId="S::2404949@student.uwtsd.ac.uk::aa666e95-cefa-46cc-bd65-3d8187cd2b38" providerId="AD" clId="Web-{FFB479AF-4088-3301-72C0-CA153418880B}" dt="2026-04-18T13:15:25.855" v="19"/>
        <pc:sldMkLst>
          <pc:docMk/>
          <pc:sldMk cId="3853443578" sldId="356"/>
        </pc:sldMkLst>
        <pc:spChg chg="mod">
          <ac:chgData name="David Tobin (2404949)" userId="S::2404949@student.uwtsd.ac.uk::aa666e95-cefa-46cc-bd65-3d8187cd2b38" providerId="AD" clId="Web-{FFB479AF-4088-3301-72C0-CA153418880B}" dt="2026-04-18T13:15:25.855" v="19"/>
          <ac:spMkLst>
            <pc:docMk/>
            <pc:sldMk cId="3853443578" sldId="356"/>
            <ac:spMk id="2" creationId="{5905C394-AE03-2C69-A6AD-F316F0931BFD}"/>
          </ac:spMkLst>
        </pc:spChg>
      </pc:sldChg>
      <pc:sldChg chg="addSp modSp">
        <pc:chgData name="David Tobin (2404949)" userId="S::2404949@student.uwtsd.ac.uk::aa666e95-cefa-46cc-bd65-3d8187cd2b38" providerId="AD" clId="Web-{FFB479AF-4088-3301-72C0-CA153418880B}" dt="2026-04-18T13:07:14.249" v="2" actId="1076"/>
        <pc:sldMkLst>
          <pc:docMk/>
          <pc:sldMk cId="1335860190" sldId="367"/>
        </pc:sldMkLst>
        <pc:spChg chg="add mod">
          <ac:chgData name="David Tobin (2404949)" userId="S::2404949@student.uwtsd.ac.uk::aa666e95-cefa-46cc-bd65-3d8187cd2b38" providerId="AD" clId="Web-{FFB479AF-4088-3301-72C0-CA153418880B}" dt="2026-04-18T13:07:14.249" v="2" actId="1076"/>
          <ac:spMkLst>
            <pc:docMk/>
            <pc:sldMk cId="1335860190" sldId="367"/>
            <ac:spMk id="3" creationId="{BD2FFEC5-6B44-307E-2B82-3F7A27E10F89}"/>
          </ac:spMkLst>
        </pc:spChg>
      </pc:sldChg>
    </pc:docChg>
  </pc:docChgLst>
  <pc:docChgLst>
    <pc:chgData name="David Tobin (2404949)" userId="S::2404949@student.uwtsd.ac.uk::aa666e95-cefa-46cc-bd65-3d8187cd2b38" providerId="AD" clId="Web-{4C380A64-2A07-E354-7FC6-AC704E0A8C01}"/>
    <pc:docChg chg="modSld">
      <pc:chgData name="David Tobin (2404949)" userId="S::2404949@student.uwtsd.ac.uk::aa666e95-cefa-46cc-bd65-3d8187cd2b38" providerId="AD" clId="Web-{4C380A64-2A07-E354-7FC6-AC704E0A8C01}" dt="2026-04-19T16:59:12.892" v="217" actId="14100"/>
      <pc:docMkLst>
        <pc:docMk/>
      </pc:docMkLst>
      <pc:sldChg chg="addSp delSp modSp modNotes">
        <pc:chgData name="David Tobin (2404949)" userId="S::2404949@student.uwtsd.ac.uk::aa666e95-cefa-46cc-bd65-3d8187cd2b38" providerId="AD" clId="Web-{4C380A64-2A07-E354-7FC6-AC704E0A8C01}" dt="2026-04-19T16:59:12.892" v="217" actId="14100"/>
        <pc:sldMkLst>
          <pc:docMk/>
          <pc:sldMk cId="1097469309" sldId="370"/>
        </pc:sldMkLst>
        <pc:spChg chg="mod">
          <ac:chgData name="David Tobin (2404949)" userId="S::2404949@student.uwtsd.ac.uk::aa666e95-cefa-46cc-bd65-3d8187cd2b38" providerId="AD" clId="Web-{4C380A64-2A07-E354-7FC6-AC704E0A8C01}" dt="2026-04-19T16:55:18.992" v="201" actId="20577"/>
          <ac:spMkLst>
            <pc:docMk/>
            <pc:sldMk cId="1097469309" sldId="370"/>
            <ac:spMk id="2" creationId="{2D1405FE-2D6C-3640-2C4F-567AE7D50F2F}"/>
          </ac:spMkLst>
        </pc:spChg>
        <pc:graphicFrameChg chg="add del mod modGraphic">
          <ac:chgData name="David Tobin (2404949)" userId="S::2404949@student.uwtsd.ac.uk::aa666e95-cefa-46cc-bd65-3d8187cd2b38" providerId="AD" clId="Web-{4C380A64-2A07-E354-7FC6-AC704E0A8C01}" dt="2026-04-19T16:58:19.264" v="204" actId="20577"/>
          <ac:graphicFrameMkLst>
            <pc:docMk/>
            <pc:sldMk cId="1097469309" sldId="370"/>
            <ac:graphicFrameMk id="5" creationId="{86CD7C06-14CB-73C1-B7EE-E58598A22F7D}"/>
          </ac:graphicFrameMkLst>
        </pc:graphicFrameChg>
      </pc:sldChg>
    </pc:docChg>
  </pc:docChgLst>
  <pc:docChgLst>
    <pc:chgData name="David Tobin (2404949)" userId="S::2404949@student.uwtsd.ac.uk::aa666e95-cefa-46cc-bd65-3d8187cd2b38" providerId="AD" clId="Web-{610E8930-80D2-30C7-8A07-BF4CD2D5381F}"/>
    <pc:docChg chg="modSld">
      <pc:chgData name="David Tobin (2404949)" userId="S::2404949@student.uwtsd.ac.uk::aa666e95-cefa-46cc-bd65-3d8187cd2b38" providerId="AD" clId="Web-{610E8930-80D2-30C7-8A07-BF4CD2D5381F}" dt="2026-04-22T19:37:07.588" v="20"/>
      <pc:docMkLst>
        <pc:docMk/>
      </pc:docMkLst>
      <pc:sldChg chg="modSp">
        <pc:chgData name="David Tobin (2404949)" userId="S::2404949@student.uwtsd.ac.uk::aa666e95-cefa-46cc-bd65-3d8187cd2b38" providerId="AD" clId="Web-{610E8930-80D2-30C7-8A07-BF4CD2D5381F}" dt="2026-04-22T19:33:23.984" v="3" actId="20577"/>
        <pc:sldMkLst>
          <pc:docMk/>
          <pc:sldMk cId="720887140" sldId="257"/>
        </pc:sldMkLst>
        <pc:spChg chg="mod">
          <ac:chgData name="David Tobin (2404949)" userId="S::2404949@student.uwtsd.ac.uk::aa666e95-cefa-46cc-bd65-3d8187cd2b38" providerId="AD" clId="Web-{610E8930-80D2-30C7-8A07-BF4CD2D5381F}" dt="2026-04-22T19:33:23.984" v="3" actId="20577"/>
          <ac:spMkLst>
            <pc:docMk/>
            <pc:sldMk cId="720887140" sldId="257"/>
            <ac:spMk id="7" creationId="{D26CC139-A88E-5CF9-CD15-BC966DBDEAC5}"/>
          </ac:spMkLst>
        </pc:spChg>
      </pc:sldChg>
      <pc:sldChg chg="modSp">
        <pc:chgData name="David Tobin (2404949)" userId="S::2404949@student.uwtsd.ac.uk::aa666e95-cefa-46cc-bd65-3d8187cd2b38" providerId="AD" clId="Web-{610E8930-80D2-30C7-8A07-BF4CD2D5381F}" dt="2026-04-22T19:33:14.733" v="2" actId="20577"/>
        <pc:sldMkLst>
          <pc:docMk/>
          <pc:sldMk cId="3607222395" sldId="258"/>
        </pc:sldMkLst>
        <pc:spChg chg="mod">
          <ac:chgData name="David Tobin (2404949)" userId="S::2404949@student.uwtsd.ac.uk::aa666e95-cefa-46cc-bd65-3d8187cd2b38" providerId="AD" clId="Web-{610E8930-80D2-30C7-8A07-BF4CD2D5381F}" dt="2026-04-22T19:33:14.733" v="2" actId="20577"/>
          <ac:spMkLst>
            <pc:docMk/>
            <pc:sldMk cId="3607222395" sldId="258"/>
            <ac:spMk id="3" creationId="{1B86ABDB-0536-392B-B62E-C9A0A009AC27}"/>
          </ac:spMkLst>
        </pc:spChg>
        <pc:spChg chg="mod">
          <ac:chgData name="David Tobin (2404949)" userId="S::2404949@student.uwtsd.ac.uk::aa666e95-cefa-46cc-bd65-3d8187cd2b38" providerId="AD" clId="Web-{610E8930-80D2-30C7-8A07-BF4CD2D5381F}" dt="2026-04-22T19:33:06.108" v="1" actId="20577"/>
          <ac:spMkLst>
            <pc:docMk/>
            <pc:sldMk cId="3607222395" sldId="258"/>
            <ac:spMk id="4" creationId="{AB20BD34-28D5-8820-EF07-51F8978EDA4E}"/>
          </ac:spMkLst>
        </pc:spChg>
      </pc:sldChg>
      <pc:sldChg chg="modSp">
        <pc:chgData name="David Tobin (2404949)" userId="S::2404949@student.uwtsd.ac.uk::aa666e95-cefa-46cc-bd65-3d8187cd2b38" providerId="AD" clId="Web-{610E8930-80D2-30C7-8A07-BF4CD2D5381F}" dt="2026-04-22T19:35:24.224" v="14" actId="20577"/>
        <pc:sldMkLst>
          <pc:docMk/>
          <pc:sldMk cId="3853443578" sldId="356"/>
        </pc:sldMkLst>
        <pc:spChg chg="mod">
          <ac:chgData name="David Tobin (2404949)" userId="S::2404949@student.uwtsd.ac.uk::aa666e95-cefa-46cc-bd65-3d8187cd2b38" providerId="AD" clId="Web-{610E8930-80D2-30C7-8A07-BF4CD2D5381F}" dt="2026-04-22T19:35:24.224" v="14" actId="20577"/>
          <ac:spMkLst>
            <pc:docMk/>
            <pc:sldMk cId="3853443578" sldId="356"/>
            <ac:spMk id="2" creationId="{5905C394-AE03-2C69-A6AD-F316F0931BFD}"/>
          </ac:spMkLst>
        </pc:spChg>
      </pc:sldChg>
      <pc:sldChg chg="modSp">
        <pc:chgData name="David Tobin (2404949)" userId="S::2404949@student.uwtsd.ac.uk::aa666e95-cefa-46cc-bd65-3d8187cd2b38" providerId="AD" clId="Web-{610E8930-80D2-30C7-8A07-BF4CD2D5381F}" dt="2026-04-22T19:35:31.443" v="15" actId="20577"/>
        <pc:sldMkLst>
          <pc:docMk/>
          <pc:sldMk cId="91163834" sldId="360"/>
        </pc:sldMkLst>
        <pc:spChg chg="mod">
          <ac:chgData name="David Tobin (2404949)" userId="S::2404949@student.uwtsd.ac.uk::aa666e95-cefa-46cc-bd65-3d8187cd2b38" providerId="AD" clId="Web-{610E8930-80D2-30C7-8A07-BF4CD2D5381F}" dt="2026-04-22T19:35:31.443" v="15" actId="20577"/>
          <ac:spMkLst>
            <pc:docMk/>
            <pc:sldMk cId="91163834" sldId="360"/>
            <ac:spMk id="2" creationId="{93B744BE-1813-DA73-09B8-4200EA51A14A}"/>
          </ac:spMkLst>
        </pc:spChg>
      </pc:sldChg>
      <pc:sldChg chg="modSp">
        <pc:chgData name="David Tobin (2404949)" userId="S::2404949@student.uwtsd.ac.uk::aa666e95-cefa-46cc-bd65-3d8187cd2b38" providerId="AD" clId="Web-{610E8930-80D2-30C7-8A07-BF4CD2D5381F}" dt="2026-04-22T19:35:11.833" v="12" actId="20577"/>
        <pc:sldMkLst>
          <pc:docMk/>
          <pc:sldMk cId="1335860190" sldId="367"/>
        </pc:sldMkLst>
        <pc:spChg chg="mod">
          <ac:chgData name="David Tobin (2404949)" userId="S::2404949@student.uwtsd.ac.uk::aa666e95-cefa-46cc-bd65-3d8187cd2b38" providerId="AD" clId="Web-{610E8930-80D2-30C7-8A07-BF4CD2D5381F}" dt="2026-04-22T19:35:11.833" v="12" actId="20577"/>
          <ac:spMkLst>
            <pc:docMk/>
            <pc:sldMk cId="1335860190" sldId="367"/>
            <ac:spMk id="3" creationId="{BD2FFEC5-6B44-307E-2B82-3F7A27E10F89}"/>
          </ac:spMkLst>
        </pc:spChg>
      </pc:sldChg>
      <pc:sldChg chg="modSp">
        <pc:chgData name="David Tobin (2404949)" userId="S::2404949@student.uwtsd.ac.uk::aa666e95-cefa-46cc-bd65-3d8187cd2b38" providerId="AD" clId="Web-{610E8930-80D2-30C7-8A07-BF4CD2D5381F}" dt="2026-04-22T19:37:07.588" v="20"/>
        <pc:sldMkLst>
          <pc:docMk/>
          <pc:sldMk cId="3172076500" sldId="369"/>
        </pc:sldMkLst>
        <pc:spChg chg="mod">
          <ac:chgData name="David Tobin (2404949)" userId="S::2404949@student.uwtsd.ac.uk::aa666e95-cefa-46cc-bd65-3d8187cd2b38" providerId="AD" clId="Web-{610E8930-80D2-30C7-8A07-BF4CD2D5381F}" dt="2026-04-22T19:36:56.025" v="18" actId="20577"/>
          <ac:spMkLst>
            <pc:docMk/>
            <pc:sldMk cId="3172076500" sldId="369"/>
            <ac:spMk id="3" creationId="{000FBEB4-09A8-F44C-C580-61B7561CCB85}"/>
          </ac:spMkLst>
        </pc:spChg>
        <pc:graphicFrameChg chg="mod modGraphic">
          <ac:chgData name="David Tobin (2404949)" userId="S::2404949@student.uwtsd.ac.uk::aa666e95-cefa-46cc-bd65-3d8187cd2b38" providerId="AD" clId="Web-{610E8930-80D2-30C7-8A07-BF4CD2D5381F}" dt="2026-04-22T19:37:07.588" v="20"/>
          <ac:graphicFrameMkLst>
            <pc:docMk/>
            <pc:sldMk cId="3172076500" sldId="369"/>
            <ac:graphicFrameMk id="8" creationId="{18B09EDD-310A-5BB2-ED80-CD027F0026D5}"/>
          </ac:graphicFrameMkLst>
        </pc:graphicFrameChg>
      </pc:sldChg>
    </pc:docChg>
  </pc:docChgLst>
  <pc:docChgLst>
    <pc:chgData name="David Tobin (2404949)" userId="S::2404949@student.uwtsd.ac.uk::aa666e95-cefa-46cc-bd65-3d8187cd2b38" providerId="AD" clId="Web-{B5F1F5CF-92D9-51E9-FE01-7B9FA1AC629E}"/>
    <pc:docChg chg="addSld modSld sldOrd">
      <pc:chgData name="David Tobin (2404949)" userId="S::2404949@student.uwtsd.ac.uk::aa666e95-cefa-46cc-bd65-3d8187cd2b38" providerId="AD" clId="Web-{B5F1F5CF-92D9-51E9-FE01-7B9FA1AC629E}" dt="2026-04-18T16:26:53.206" v="25" actId="14100"/>
      <pc:docMkLst>
        <pc:docMk/>
      </pc:docMkLst>
      <pc:sldChg chg="add ord">
        <pc:chgData name="David Tobin (2404949)" userId="S::2404949@student.uwtsd.ac.uk::aa666e95-cefa-46cc-bd65-3d8187cd2b38" providerId="AD" clId="Web-{B5F1F5CF-92D9-51E9-FE01-7B9FA1AC629E}" dt="2026-04-18T16:21:36.828" v="2"/>
        <pc:sldMkLst>
          <pc:docMk/>
          <pc:sldMk cId="109857222" sldId="256"/>
        </pc:sldMkLst>
      </pc:sldChg>
      <pc:sldChg chg="add ord">
        <pc:chgData name="David Tobin (2404949)" userId="S::2404949@student.uwtsd.ac.uk::aa666e95-cefa-46cc-bd65-3d8187cd2b38" providerId="AD" clId="Web-{B5F1F5CF-92D9-51E9-FE01-7B9FA1AC629E}" dt="2026-04-18T16:22:25.563" v="7"/>
        <pc:sldMkLst>
          <pc:docMk/>
          <pc:sldMk cId="720887140" sldId="257"/>
        </pc:sldMkLst>
      </pc:sldChg>
      <pc:sldChg chg="add">
        <pc:chgData name="David Tobin (2404949)" userId="S::2404949@student.uwtsd.ac.uk::aa666e95-cefa-46cc-bd65-3d8187cd2b38" providerId="AD" clId="Web-{B5F1F5CF-92D9-51E9-FE01-7B9FA1AC629E}" dt="2026-04-18T16:23:34.205" v="10"/>
        <pc:sldMkLst>
          <pc:docMk/>
          <pc:sldMk cId="3607222395" sldId="258"/>
        </pc:sldMkLst>
      </pc:sldChg>
      <pc:sldChg chg="add ord">
        <pc:chgData name="David Tobin (2404949)" userId="S::2404949@student.uwtsd.ac.uk::aa666e95-cefa-46cc-bd65-3d8187cd2b38" providerId="AD" clId="Web-{B5F1F5CF-92D9-51E9-FE01-7B9FA1AC629E}" dt="2026-04-18T16:22:54.329" v="9"/>
        <pc:sldMkLst>
          <pc:docMk/>
          <pc:sldMk cId="2142990772" sldId="259"/>
        </pc:sldMkLst>
      </pc:sldChg>
      <pc:sldChg chg="ord">
        <pc:chgData name="David Tobin (2404949)" userId="S::2404949@student.uwtsd.ac.uk::aa666e95-cefa-46cc-bd65-3d8187cd2b38" providerId="AD" clId="Web-{B5F1F5CF-92D9-51E9-FE01-7B9FA1AC629E}" dt="2026-04-18T16:21:48.453" v="4"/>
        <pc:sldMkLst>
          <pc:docMk/>
          <pc:sldMk cId="3663657925" sldId="355"/>
        </pc:sldMkLst>
      </pc:sldChg>
      <pc:sldChg chg="modSp ord">
        <pc:chgData name="David Tobin (2404949)" userId="S::2404949@student.uwtsd.ac.uk::aa666e95-cefa-46cc-bd65-3d8187cd2b38" providerId="AD" clId="Web-{B5F1F5CF-92D9-51E9-FE01-7B9FA1AC629E}" dt="2026-04-18T16:26:53.206" v="25" actId="14100"/>
        <pc:sldMkLst>
          <pc:docMk/>
          <pc:sldMk cId="1097469309" sldId="370"/>
        </pc:sldMkLst>
        <pc:spChg chg="mod">
          <ac:chgData name="David Tobin (2404949)" userId="S::2404949@student.uwtsd.ac.uk::aa666e95-cefa-46cc-bd65-3d8187cd2b38" providerId="AD" clId="Web-{B5F1F5CF-92D9-51E9-FE01-7B9FA1AC629E}" dt="2026-04-18T16:26:53.206" v="25" actId="14100"/>
          <ac:spMkLst>
            <pc:docMk/>
            <pc:sldMk cId="1097469309" sldId="370"/>
            <ac:spMk id="2" creationId="{2D1405FE-2D6C-3640-2C4F-567AE7D50F2F}"/>
          </ac:spMkLst>
        </pc:spChg>
      </pc:sldChg>
      <pc:sldMasterChg chg="addSldLayout">
        <pc:chgData name="David Tobin (2404949)" userId="S::2404949@student.uwtsd.ac.uk::aa666e95-cefa-46cc-bd65-3d8187cd2b38" providerId="AD" clId="Web-{B5F1F5CF-92D9-51E9-FE01-7B9FA1AC629E}" dt="2026-04-18T16:23:34.205" v="10"/>
        <pc:sldMasterMkLst>
          <pc:docMk/>
          <pc:sldMasterMk cId="0" sldId="2147483648"/>
        </pc:sldMasterMkLst>
        <pc:sldLayoutChg chg="add">
          <pc:chgData name="David Tobin (2404949)" userId="S::2404949@student.uwtsd.ac.uk::aa666e95-cefa-46cc-bd65-3d8187cd2b38" providerId="AD" clId="Web-{B5F1F5CF-92D9-51E9-FE01-7B9FA1AC629E}" dt="2026-04-18T16:21:29.327" v="1"/>
          <pc:sldLayoutMkLst>
            <pc:docMk/>
            <pc:sldMasterMk cId="0" sldId="2147483648"/>
            <pc:sldLayoutMk cId="1650137948" sldId="2147483694"/>
          </pc:sldLayoutMkLst>
        </pc:sldLayoutChg>
        <pc:sldLayoutChg chg="add">
          <pc:chgData name="David Tobin (2404949)" userId="S::2404949@student.uwtsd.ac.uk::aa666e95-cefa-46cc-bd65-3d8187cd2b38" providerId="AD" clId="Web-{B5F1F5CF-92D9-51E9-FE01-7B9FA1AC629E}" dt="2026-04-18T16:22:10.875" v="5"/>
          <pc:sldLayoutMkLst>
            <pc:docMk/>
            <pc:sldMasterMk cId="0" sldId="2147483648"/>
            <pc:sldLayoutMk cId="3690325530" sldId="2147483695"/>
          </pc:sldLayoutMkLst>
        </pc:sldLayoutChg>
        <pc:sldLayoutChg chg="add">
          <pc:chgData name="David Tobin (2404949)" userId="S::2404949@student.uwtsd.ac.uk::aa666e95-cefa-46cc-bd65-3d8187cd2b38" providerId="AD" clId="Web-{B5F1F5CF-92D9-51E9-FE01-7B9FA1AC629E}" dt="2026-04-18T16:22:47.829" v="8"/>
          <pc:sldLayoutMkLst>
            <pc:docMk/>
            <pc:sldMasterMk cId="0" sldId="2147483648"/>
            <pc:sldLayoutMk cId="2229711140" sldId="2147483696"/>
          </pc:sldLayoutMkLst>
        </pc:sldLayoutChg>
        <pc:sldLayoutChg chg="add">
          <pc:chgData name="David Tobin (2404949)" userId="S::2404949@student.uwtsd.ac.uk::aa666e95-cefa-46cc-bd65-3d8187cd2b38" providerId="AD" clId="Web-{B5F1F5CF-92D9-51E9-FE01-7B9FA1AC629E}" dt="2026-04-18T16:23:34.205" v="10"/>
          <pc:sldLayoutMkLst>
            <pc:docMk/>
            <pc:sldMasterMk cId="0" sldId="2147483648"/>
            <pc:sldLayoutMk cId="2523587620" sldId="2147483697"/>
          </pc:sldLayoutMkLst>
        </pc:sldLayoutChg>
      </pc:sldMasterChg>
    </pc:docChg>
  </pc:docChgLst>
  <pc:docChgLst>
    <pc:chgData name="David Tobin (2404949)" userId="S::2404949@student.uwtsd.ac.uk::aa666e95-cefa-46cc-bd65-3d8187cd2b38" providerId="AD" clId="Web-{0081D392-A240-DA9E-CC84-77B3366A646D}"/>
    <pc:docChg chg="addSld delSld modSld sldOrd">
      <pc:chgData name="David Tobin (2404949)" userId="S::2404949@student.uwtsd.ac.uk::aa666e95-cefa-46cc-bd65-3d8187cd2b38" providerId="AD" clId="Web-{0081D392-A240-DA9E-CC84-77B3366A646D}" dt="2026-04-15T12:56:01.746" v="2089" actId="20577"/>
      <pc:docMkLst>
        <pc:docMk/>
      </pc:docMkLst>
      <pc:sldChg chg="modSp">
        <pc:chgData name="David Tobin (2404949)" userId="S::2404949@student.uwtsd.ac.uk::aa666e95-cefa-46cc-bd65-3d8187cd2b38" providerId="AD" clId="Web-{0081D392-A240-DA9E-CC84-77B3366A646D}" dt="2026-04-15T09:31:49.562" v="675" actId="20577"/>
        <pc:sldMkLst>
          <pc:docMk/>
          <pc:sldMk cId="3663657925" sldId="355"/>
        </pc:sldMkLst>
        <pc:spChg chg="mod">
          <ac:chgData name="David Tobin (2404949)" userId="S::2404949@student.uwtsd.ac.uk::aa666e95-cefa-46cc-bd65-3d8187cd2b38" providerId="AD" clId="Web-{0081D392-A240-DA9E-CC84-77B3366A646D}" dt="2026-04-15T09:31:39.640" v="674" actId="20577"/>
          <ac:spMkLst>
            <pc:docMk/>
            <pc:sldMk cId="3663657925" sldId="355"/>
            <ac:spMk id="2" creationId="{53005011-03FC-652B-2538-4EAE68ABF80D}"/>
          </ac:spMkLst>
        </pc:spChg>
        <pc:spChg chg="mod">
          <ac:chgData name="David Tobin (2404949)" userId="S::2404949@student.uwtsd.ac.uk::aa666e95-cefa-46cc-bd65-3d8187cd2b38" providerId="AD" clId="Web-{0081D392-A240-DA9E-CC84-77B3366A646D}" dt="2026-04-15T09:31:49.562" v="675" actId="20577"/>
          <ac:spMkLst>
            <pc:docMk/>
            <pc:sldMk cId="3663657925" sldId="355"/>
            <ac:spMk id="3" creationId="{411A2349-EF0B-F33D-13F9-826241461648}"/>
          </ac:spMkLst>
        </pc:spChg>
      </pc:sldChg>
      <pc:sldChg chg="modSp">
        <pc:chgData name="David Tobin (2404949)" userId="S::2404949@student.uwtsd.ac.uk::aa666e95-cefa-46cc-bd65-3d8187cd2b38" providerId="AD" clId="Web-{0081D392-A240-DA9E-CC84-77B3366A646D}" dt="2026-04-15T10:24:32.551" v="1183" actId="20577"/>
        <pc:sldMkLst>
          <pc:docMk/>
          <pc:sldMk cId="3853443578" sldId="356"/>
        </pc:sldMkLst>
        <pc:spChg chg="mod">
          <ac:chgData name="David Tobin (2404949)" userId="S::2404949@student.uwtsd.ac.uk::aa666e95-cefa-46cc-bd65-3d8187cd2b38" providerId="AD" clId="Web-{0081D392-A240-DA9E-CC84-77B3366A646D}" dt="2026-04-15T10:24:32.551" v="1183" actId="20577"/>
          <ac:spMkLst>
            <pc:docMk/>
            <pc:sldMk cId="3853443578" sldId="356"/>
            <ac:spMk id="2" creationId="{5905C394-AE03-2C69-A6AD-F316F0931BFD}"/>
          </ac:spMkLst>
        </pc:spChg>
      </pc:sldChg>
      <pc:sldChg chg="modSp">
        <pc:chgData name="David Tobin (2404949)" userId="S::2404949@student.uwtsd.ac.uk::aa666e95-cefa-46cc-bd65-3d8187cd2b38" providerId="AD" clId="Web-{0081D392-A240-DA9E-CC84-77B3366A646D}" dt="2026-04-15T11:15:47.070" v="1961" actId="20577"/>
        <pc:sldMkLst>
          <pc:docMk/>
          <pc:sldMk cId="2908826499" sldId="358"/>
        </pc:sldMkLst>
        <pc:spChg chg="mod">
          <ac:chgData name="David Tobin (2404949)" userId="S::2404949@student.uwtsd.ac.uk::aa666e95-cefa-46cc-bd65-3d8187cd2b38" providerId="AD" clId="Web-{0081D392-A240-DA9E-CC84-77B3366A646D}" dt="2026-04-15T11:15:47.070" v="1961" actId="20577"/>
          <ac:spMkLst>
            <pc:docMk/>
            <pc:sldMk cId="2908826499" sldId="358"/>
            <ac:spMk id="2" creationId="{61E11A87-20F5-0C55-BA48-A60D67196E3A}"/>
          </ac:spMkLst>
        </pc:spChg>
      </pc:sldChg>
      <pc:sldChg chg="modSp">
        <pc:chgData name="David Tobin (2404949)" userId="S::2404949@student.uwtsd.ac.uk::aa666e95-cefa-46cc-bd65-3d8187cd2b38" providerId="AD" clId="Web-{0081D392-A240-DA9E-CC84-77B3366A646D}" dt="2026-04-15T11:04:18.251" v="1923" actId="20577"/>
        <pc:sldMkLst>
          <pc:docMk/>
          <pc:sldMk cId="91163834" sldId="360"/>
        </pc:sldMkLst>
        <pc:spChg chg="mod">
          <ac:chgData name="David Tobin (2404949)" userId="S::2404949@student.uwtsd.ac.uk::aa666e95-cefa-46cc-bd65-3d8187cd2b38" providerId="AD" clId="Web-{0081D392-A240-DA9E-CC84-77B3366A646D}" dt="2026-04-15T11:04:18.251" v="1923" actId="20577"/>
          <ac:spMkLst>
            <pc:docMk/>
            <pc:sldMk cId="91163834" sldId="360"/>
            <ac:spMk id="2" creationId="{93B744BE-1813-DA73-09B8-4200EA51A14A}"/>
          </ac:spMkLst>
        </pc:spChg>
      </pc:sldChg>
      <pc:sldChg chg="delSp modSp ord">
        <pc:chgData name="David Tobin (2404949)" userId="S::2404949@student.uwtsd.ac.uk::aa666e95-cefa-46cc-bd65-3d8187cd2b38" providerId="AD" clId="Web-{0081D392-A240-DA9E-CC84-77B3366A646D}" dt="2026-04-15T12:47:20.767" v="2038" actId="20577"/>
        <pc:sldMkLst>
          <pc:docMk/>
          <pc:sldMk cId="2290292230" sldId="363"/>
        </pc:sldMkLst>
        <pc:spChg chg="mod">
          <ac:chgData name="David Tobin (2404949)" userId="S::2404949@student.uwtsd.ac.uk::aa666e95-cefa-46cc-bd65-3d8187cd2b38" providerId="AD" clId="Web-{0081D392-A240-DA9E-CC84-77B3366A646D}" dt="2026-04-15T12:47:20.767" v="2038" actId="20577"/>
          <ac:spMkLst>
            <pc:docMk/>
            <pc:sldMk cId="2290292230" sldId="363"/>
            <ac:spMk id="2" creationId="{29808223-BBFC-DAE9-27B4-170DF47E8F53}"/>
          </ac:spMkLst>
        </pc:spChg>
      </pc:sldChg>
      <pc:sldChg chg="addSp delSp modSp">
        <pc:chgData name="David Tobin (2404949)" userId="S::2404949@student.uwtsd.ac.uk::aa666e95-cefa-46cc-bd65-3d8187cd2b38" providerId="AD" clId="Web-{0081D392-A240-DA9E-CC84-77B3366A646D}" dt="2026-04-15T12:51:58.278" v="2058" actId="1076"/>
        <pc:sldMkLst>
          <pc:docMk/>
          <pc:sldMk cId="86885985" sldId="364"/>
        </pc:sldMkLst>
        <pc:spChg chg="mod">
          <ac:chgData name="David Tobin (2404949)" userId="S::2404949@student.uwtsd.ac.uk::aa666e95-cefa-46cc-bd65-3d8187cd2b38" providerId="AD" clId="Web-{0081D392-A240-DA9E-CC84-77B3366A646D}" dt="2026-04-15T12:51:58.278" v="2058" actId="1076"/>
          <ac:spMkLst>
            <pc:docMk/>
            <pc:sldMk cId="86885985" sldId="364"/>
            <ac:spMk id="2" creationId="{67237149-6854-9112-5D7E-8C08F59EDAFC}"/>
          </ac:spMkLst>
        </pc:spChg>
        <pc:spChg chg="add mod">
          <ac:chgData name="David Tobin (2404949)" userId="S::2404949@student.uwtsd.ac.uk::aa666e95-cefa-46cc-bd65-3d8187cd2b38" providerId="AD" clId="Web-{0081D392-A240-DA9E-CC84-77B3366A646D}" dt="2026-04-15T12:50:19.771" v="2057" actId="1076"/>
          <ac:spMkLst>
            <pc:docMk/>
            <pc:sldMk cId="86885985" sldId="364"/>
            <ac:spMk id="4" creationId="{2014EF0C-08EB-8AFE-96F9-2EBFC2781C55}"/>
          </ac:spMkLst>
        </pc:spChg>
      </pc:sldChg>
      <pc:sldChg chg="modSp">
        <pc:chgData name="David Tobin (2404949)" userId="S::2404949@student.uwtsd.ac.uk::aa666e95-cefa-46cc-bd65-3d8187cd2b38" providerId="AD" clId="Web-{0081D392-A240-DA9E-CC84-77B3366A646D}" dt="2026-04-15T09:30:03.277" v="664" actId="20577"/>
        <pc:sldMkLst>
          <pc:docMk/>
          <pc:sldMk cId="1335860190" sldId="367"/>
        </pc:sldMkLst>
        <pc:spChg chg="mod">
          <ac:chgData name="David Tobin (2404949)" userId="S::2404949@student.uwtsd.ac.uk::aa666e95-cefa-46cc-bd65-3d8187cd2b38" providerId="AD" clId="Web-{0081D392-A240-DA9E-CC84-77B3366A646D}" dt="2026-04-15T09:30:03.277" v="664" actId="20577"/>
          <ac:spMkLst>
            <pc:docMk/>
            <pc:sldMk cId="1335860190" sldId="367"/>
            <ac:spMk id="2" creationId="{1FF9B33C-E6BB-EFE6-6353-7AFC93E55F4B}"/>
          </ac:spMkLst>
        </pc:spChg>
      </pc:sldChg>
      <pc:sldChg chg="modSp">
        <pc:chgData name="David Tobin (2404949)" userId="S::2404949@student.uwtsd.ac.uk::aa666e95-cefa-46cc-bd65-3d8187cd2b38" providerId="AD" clId="Web-{0081D392-A240-DA9E-CC84-77B3366A646D}" dt="2026-04-15T12:43:11.839" v="2004" actId="20577"/>
        <pc:sldMkLst>
          <pc:docMk/>
          <pc:sldMk cId="1210734331" sldId="368"/>
        </pc:sldMkLst>
        <pc:spChg chg="mod">
          <ac:chgData name="David Tobin (2404949)" userId="S::2404949@student.uwtsd.ac.uk::aa666e95-cefa-46cc-bd65-3d8187cd2b38" providerId="AD" clId="Web-{0081D392-A240-DA9E-CC84-77B3366A646D}" dt="2026-04-15T12:43:11.839" v="2004" actId="20577"/>
          <ac:spMkLst>
            <pc:docMk/>
            <pc:sldMk cId="1210734331" sldId="368"/>
            <ac:spMk id="2" creationId="{90A1462F-19AC-43DC-D468-8EFF36CD03CD}"/>
          </ac:spMkLst>
        </pc:spChg>
      </pc:sldChg>
      <pc:sldChg chg="addSp delSp modSp new">
        <pc:chgData name="David Tobin (2404949)" userId="S::2404949@student.uwtsd.ac.uk::aa666e95-cefa-46cc-bd65-3d8187cd2b38" providerId="AD" clId="Web-{0081D392-A240-DA9E-CC84-77B3366A646D}" dt="2026-04-15T12:56:01.746" v="2089" actId="20577"/>
        <pc:sldMkLst>
          <pc:docMk/>
          <pc:sldMk cId="3172076500" sldId="369"/>
        </pc:sldMkLst>
      </pc:sldChg>
    </pc:docChg>
  </pc:docChgLst>
  <pc:docChgLst>
    <pc:chgData name="David Tobin (2404949)" userId="S::2404949@student.uwtsd.ac.uk::aa666e95-cefa-46cc-bd65-3d8187cd2b38" providerId="AD" clId="Web-{458647E6-3C50-921E-9AE0-1C8FFC9FB58B}"/>
    <pc:docChg chg="modSld">
      <pc:chgData name="David Tobin (2404949)" userId="S::2404949@student.uwtsd.ac.uk::aa666e95-cefa-46cc-bd65-3d8187cd2b38" providerId="AD" clId="Web-{458647E6-3C50-921E-9AE0-1C8FFC9FB58B}" dt="2026-04-19T20:30:45.466" v="317"/>
      <pc:docMkLst>
        <pc:docMk/>
      </pc:docMkLst>
      <pc:sldChg chg="modSp modNotes">
        <pc:chgData name="David Tobin (2404949)" userId="S::2404949@student.uwtsd.ac.uk::aa666e95-cefa-46cc-bd65-3d8187cd2b38" providerId="AD" clId="Web-{458647E6-3C50-921E-9AE0-1C8FFC9FB58B}" dt="2026-04-19T20:30:45.466" v="317"/>
        <pc:sldMkLst>
          <pc:docMk/>
          <pc:sldMk cId="1097469309" sldId="370"/>
        </pc:sldMkLst>
        <pc:graphicFrameChg chg="modGraphic">
          <ac:chgData name="David Tobin (2404949)" userId="S::2404949@student.uwtsd.ac.uk::aa666e95-cefa-46cc-bd65-3d8187cd2b38" providerId="AD" clId="Web-{458647E6-3C50-921E-9AE0-1C8FFC9FB58B}" dt="2026-04-19T20:29:48.106" v="311" actId="20577"/>
          <ac:graphicFrameMkLst>
            <pc:docMk/>
            <pc:sldMk cId="1097469309" sldId="370"/>
            <ac:graphicFrameMk id="5" creationId="{86CD7C06-14CB-73C1-B7EE-E58598A22F7D}"/>
          </ac:graphicFrameMkLst>
        </pc:graphicFrameChg>
      </pc:sldChg>
    </pc:docChg>
  </pc:docChgLst>
  <pc:docChgLst>
    <pc:chgData name="David Tobin (2404949)" userId="S::2404949@student.uwtsd.ac.uk::aa666e95-cefa-46cc-bd65-3d8187cd2b38" providerId="AD" clId="Web-{EA023E42-4C32-0EF3-BBD3-7C566D5A8568}"/>
    <pc:docChg chg="modSld">
      <pc:chgData name="David Tobin (2404949)" userId="S::2404949@student.uwtsd.ac.uk::aa666e95-cefa-46cc-bd65-3d8187cd2b38" providerId="AD" clId="Web-{EA023E42-4C32-0EF3-BBD3-7C566D5A8568}" dt="2026-04-16T14:33:48.871" v="21"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A9EE1A-8644-4761-AD49-C051E57A55C1}" type="doc">
      <dgm:prSet loTypeId="urn:microsoft.com/office/officeart/2005/8/layout/vList2" loCatId="list" qsTypeId="urn:microsoft.com/office/officeart/2005/8/quickstyle/simple2" qsCatId="simple" csTypeId="urn:microsoft.com/office/officeart/2005/8/colors/accent3_2" csCatId="accent3" phldr="1"/>
      <dgm:spPr/>
      <dgm:t>
        <a:bodyPr/>
        <a:lstStyle/>
        <a:p>
          <a:endParaRPr lang="en-US"/>
        </a:p>
      </dgm:t>
    </dgm:pt>
    <dgm:pt modelId="{409C7829-EC2C-4BB2-91CD-1138F0516C4C}">
      <dgm:prSet custT="1"/>
      <dgm:spPr/>
      <dgm:t>
        <a:bodyPr/>
        <a:lstStyle/>
        <a:p>
          <a:pPr algn="l" rtl="0">
            <a:lnSpc>
              <a:spcPct val="100000"/>
            </a:lnSpc>
          </a:pPr>
          <a:r>
            <a:rPr lang="en-GB" sz="2400">
              <a:solidFill>
                <a:srgbClr val="000000"/>
              </a:solidFill>
              <a:latin typeface="Arial"/>
              <a:ea typeface="+mn-ea"/>
              <a:cs typeface="Arial"/>
            </a:rPr>
            <a:t>Personality traits are an  enduring pattern of perceiving ,relating to and thinking about the environment and oneself that are exhibited in a wide range of social and personal contexts. (DSM-V-TR 2022).</a:t>
          </a:r>
          <a:endParaRPr lang="en-US" sz="2400">
            <a:solidFill>
              <a:srgbClr val="000000"/>
            </a:solidFill>
            <a:latin typeface="Arial" panose="020B0604020202020204" pitchFamily="34" charset="0"/>
            <a:ea typeface="+mn-ea"/>
            <a:cs typeface="Arial" panose="020B0604020202020204" pitchFamily="34" charset="0"/>
          </a:endParaRPr>
        </a:p>
      </dgm:t>
    </dgm:pt>
    <dgm:pt modelId="{FAC5785D-8308-4E41-94CB-A4EE68691CFD}" type="parTrans" cxnId="{376B7641-E3F5-4A07-A97C-F973BD81CB75}">
      <dgm:prSet/>
      <dgm:spPr/>
      <dgm:t>
        <a:bodyPr/>
        <a:lstStyle/>
        <a:p>
          <a:endParaRPr lang="en-US"/>
        </a:p>
      </dgm:t>
    </dgm:pt>
    <dgm:pt modelId="{912A1291-3489-4E1A-BA12-ED1FABA209CC}" type="sibTrans" cxnId="{376B7641-E3F5-4A07-A97C-F973BD81CB75}">
      <dgm:prSet/>
      <dgm:spPr/>
      <dgm:t>
        <a:bodyPr/>
        <a:lstStyle/>
        <a:p>
          <a:endParaRPr lang="en-US"/>
        </a:p>
      </dgm:t>
    </dgm:pt>
    <dgm:pt modelId="{A3FD6F2C-97AA-411E-8D7E-B515BFF38B78}">
      <dgm:prSet custT="1"/>
      <dgm:spPr/>
      <dgm:t>
        <a:bodyPr/>
        <a:lstStyle/>
        <a:p>
          <a:pPr algn="l">
            <a:lnSpc>
              <a:spcPct val="90000"/>
            </a:lnSpc>
          </a:pPr>
          <a:endParaRPr lang="en-GB" sz="500">
            <a:solidFill>
              <a:srgbClr val="FFFFFF"/>
            </a:solidFill>
            <a:latin typeface="Arial" panose="020B0604020202020204" pitchFamily="34" charset="0"/>
            <a:ea typeface="+mn-ea"/>
            <a:cs typeface="Arial" panose="020B0604020202020204" pitchFamily="34" charset="0"/>
          </a:endParaRPr>
        </a:p>
        <a:p>
          <a:pPr algn="l">
            <a:lnSpc>
              <a:spcPct val="100000"/>
            </a:lnSpc>
          </a:pPr>
          <a:r>
            <a:rPr lang="en-GB" sz="2400">
              <a:solidFill>
                <a:schemeClr val="bg1"/>
              </a:solidFill>
              <a:latin typeface="Arial"/>
              <a:ea typeface="+mn-ea"/>
              <a:cs typeface="Arial"/>
            </a:rPr>
            <a:t>A personality disorder is an enduring pattern of inner experience and behaviour that deviates markedly from the norms and expectations of the individual's culture is pervasive and inflexible has onset in adolescence is stable over time and leads to distress or impairment (DSM –V-TR 2022).</a:t>
          </a:r>
        </a:p>
      </dgm:t>
    </dgm:pt>
    <dgm:pt modelId="{BFEB250D-A462-441C-93F1-4EAC2AA79469}" type="parTrans" cxnId="{0F755E62-7406-46C7-9516-15BB9FC7EE9B}">
      <dgm:prSet/>
      <dgm:spPr/>
      <dgm:t>
        <a:bodyPr/>
        <a:lstStyle/>
        <a:p>
          <a:endParaRPr lang="en-GB"/>
        </a:p>
      </dgm:t>
    </dgm:pt>
    <dgm:pt modelId="{C88A361A-D98D-48DF-AA8D-AC59C5BD1285}" type="sibTrans" cxnId="{0F755E62-7406-46C7-9516-15BB9FC7EE9B}">
      <dgm:prSet/>
      <dgm:spPr/>
      <dgm:t>
        <a:bodyPr/>
        <a:lstStyle/>
        <a:p>
          <a:endParaRPr lang="en-GB"/>
        </a:p>
      </dgm:t>
    </dgm:pt>
    <dgm:pt modelId="{D6A9B559-794D-44C5-A909-C7C98E806001}" type="pres">
      <dgm:prSet presAssocID="{67A9EE1A-8644-4761-AD49-C051E57A55C1}" presName="linear" presStyleCnt="0">
        <dgm:presLayoutVars>
          <dgm:animLvl val="lvl"/>
          <dgm:resizeHandles val="exact"/>
        </dgm:presLayoutVars>
      </dgm:prSet>
      <dgm:spPr/>
    </dgm:pt>
    <dgm:pt modelId="{E419C38D-46F3-40D3-9F9B-0BC474B42B08}" type="pres">
      <dgm:prSet presAssocID="{409C7829-EC2C-4BB2-91CD-1138F0516C4C}" presName="parentText" presStyleLbl="node1" presStyleIdx="0" presStyleCnt="2" custLinFactNeighborX="0" custLinFactNeighborY="-34290">
        <dgm:presLayoutVars>
          <dgm:chMax val="0"/>
          <dgm:bulletEnabled val="1"/>
        </dgm:presLayoutVars>
      </dgm:prSet>
      <dgm:spPr/>
    </dgm:pt>
    <dgm:pt modelId="{83B7B39F-EBC7-494E-8B18-84B838A61D4F}" type="pres">
      <dgm:prSet presAssocID="{912A1291-3489-4E1A-BA12-ED1FABA209CC}" presName="spacer" presStyleCnt="0"/>
      <dgm:spPr/>
    </dgm:pt>
    <dgm:pt modelId="{546D619E-6A4E-4160-AF67-8C5669B0723A}" type="pres">
      <dgm:prSet presAssocID="{A3FD6F2C-97AA-411E-8D7E-B515BFF38B78}" presName="parentText" presStyleLbl="node1" presStyleIdx="1" presStyleCnt="2">
        <dgm:presLayoutVars>
          <dgm:chMax val="0"/>
          <dgm:bulletEnabled val="1"/>
        </dgm:presLayoutVars>
      </dgm:prSet>
      <dgm:spPr/>
    </dgm:pt>
  </dgm:ptLst>
  <dgm:cxnLst>
    <dgm:cxn modelId="{376B7641-E3F5-4A07-A97C-F973BD81CB75}" srcId="{67A9EE1A-8644-4761-AD49-C051E57A55C1}" destId="{409C7829-EC2C-4BB2-91CD-1138F0516C4C}" srcOrd="0" destOrd="0" parTransId="{FAC5785D-8308-4E41-94CB-A4EE68691CFD}" sibTransId="{912A1291-3489-4E1A-BA12-ED1FABA209CC}"/>
    <dgm:cxn modelId="{0F755E62-7406-46C7-9516-15BB9FC7EE9B}" srcId="{67A9EE1A-8644-4761-AD49-C051E57A55C1}" destId="{A3FD6F2C-97AA-411E-8D7E-B515BFF38B78}" srcOrd="1" destOrd="0" parTransId="{BFEB250D-A462-441C-93F1-4EAC2AA79469}" sibTransId="{C88A361A-D98D-48DF-AA8D-AC59C5BD1285}"/>
    <dgm:cxn modelId="{49758581-0BF6-4668-8C5C-EFD3CDA72102}" type="presOf" srcId="{67A9EE1A-8644-4761-AD49-C051E57A55C1}" destId="{D6A9B559-794D-44C5-A909-C7C98E806001}" srcOrd="0" destOrd="0" presId="urn:microsoft.com/office/officeart/2005/8/layout/vList2"/>
    <dgm:cxn modelId="{6B0C3F94-12CA-497D-8F1C-3E919AAA097F}" type="presOf" srcId="{409C7829-EC2C-4BB2-91CD-1138F0516C4C}" destId="{E419C38D-46F3-40D3-9F9B-0BC474B42B08}" srcOrd="0" destOrd="0" presId="urn:microsoft.com/office/officeart/2005/8/layout/vList2"/>
    <dgm:cxn modelId="{325927D0-F4C4-4186-BF9B-6E3C2754C41C}" type="presOf" srcId="{A3FD6F2C-97AA-411E-8D7E-B515BFF38B78}" destId="{546D619E-6A4E-4160-AF67-8C5669B0723A}" srcOrd="0" destOrd="0" presId="urn:microsoft.com/office/officeart/2005/8/layout/vList2"/>
    <dgm:cxn modelId="{0363D37E-3C2C-4FB7-AFC3-ADE153A198D6}" type="presParOf" srcId="{D6A9B559-794D-44C5-A909-C7C98E806001}" destId="{E419C38D-46F3-40D3-9F9B-0BC474B42B08}" srcOrd="0" destOrd="0" presId="urn:microsoft.com/office/officeart/2005/8/layout/vList2"/>
    <dgm:cxn modelId="{7154B70E-F9D4-43D0-A969-9F0FF79F31B5}" type="presParOf" srcId="{D6A9B559-794D-44C5-A909-C7C98E806001}" destId="{83B7B39F-EBC7-494E-8B18-84B838A61D4F}" srcOrd="1" destOrd="0" presId="urn:microsoft.com/office/officeart/2005/8/layout/vList2"/>
    <dgm:cxn modelId="{B08C3028-3815-4B6E-88A7-D1C91C3D1287}" type="presParOf" srcId="{D6A9B559-794D-44C5-A909-C7C98E806001}" destId="{546D619E-6A4E-4160-AF67-8C5669B0723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536DDA-09AE-4348-B9B1-6111C459B2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CB8CC76-2E38-4790-A81D-07A6C2053DCA}">
      <dgm:prSet phldr="0" custT="1"/>
      <dgm:spPr/>
      <dgm:t>
        <a:bodyPr/>
        <a:lstStyle/>
        <a:p>
          <a:pPr algn="l" rtl="0">
            <a:lnSpc>
              <a:spcPct val="90000"/>
            </a:lnSpc>
          </a:pPr>
          <a:r>
            <a:rPr lang="en-GB" sz="2000">
              <a:solidFill>
                <a:srgbClr val="FFFFFF"/>
              </a:solidFill>
              <a:latin typeface="Arial"/>
              <a:ea typeface="Calibri"/>
              <a:cs typeface="Arial"/>
            </a:rPr>
            <a:t>Genetic predisposition, moderate heritability 53%.</a:t>
          </a:r>
          <a:endParaRPr lang="en-GB" sz="2000">
            <a:solidFill>
              <a:srgbClr val="FFFFFF"/>
            </a:solidFill>
            <a:latin typeface="Arial"/>
            <a:ea typeface="+mn-ea"/>
            <a:cs typeface="Arial"/>
          </a:endParaRPr>
        </a:p>
      </dgm:t>
    </dgm:pt>
    <dgm:pt modelId="{7A119C4C-5204-4CE4-BF0E-F8674ACE02BC}" type="parTrans" cxnId="{722A1E20-F648-40D2-A438-5F99405B841A}">
      <dgm:prSet/>
      <dgm:spPr/>
      <dgm:t>
        <a:bodyPr/>
        <a:lstStyle/>
        <a:p>
          <a:endParaRPr lang="en-US"/>
        </a:p>
      </dgm:t>
    </dgm:pt>
    <dgm:pt modelId="{D41D323B-CAC7-4E52-9B74-A988683C9B7F}" type="sibTrans" cxnId="{722A1E20-F648-40D2-A438-5F99405B841A}">
      <dgm:prSet/>
      <dgm:spPr/>
      <dgm:t>
        <a:bodyPr/>
        <a:lstStyle/>
        <a:p>
          <a:endParaRPr lang="en-US"/>
        </a:p>
      </dgm:t>
    </dgm:pt>
    <dgm:pt modelId="{3C040C18-55F5-4624-AD24-5CADA25CF202}">
      <dgm:prSet phldr="0" custT="1"/>
      <dgm:spPr/>
      <dgm:t>
        <a:bodyPr/>
        <a:lstStyle/>
        <a:p>
          <a:pPr algn="l">
            <a:lnSpc>
              <a:spcPct val="90000"/>
            </a:lnSpc>
          </a:pPr>
          <a:r>
            <a:rPr lang="en-GB" sz="2000">
              <a:solidFill>
                <a:srgbClr val="FFFFFF"/>
              </a:solidFill>
              <a:latin typeface="Arial"/>
              <a:ea typeface="Calibri"/>
              <a:cs typeface="Arial"/>
            </a:rPr>
            <a:t>Partial genetic overlap with (OCD).</a:t>
          </a:r>
          <a:endParaRPr lang="en-US" sz="2000">
            <a:solidFill>
              <a:srgbClr val="FFFFFF"/>
            </a:solidFill>
            <a:latin typeface="Arial"/>
            <a:ea typeface="+mn-ea"/>
            <a:cs typeface="Arial"/>
          </a:endParaRPr>
        </a:p>
      </dgm:t>
    </dgm:pt>
    <dgm:pt modelId="{9758AC45-D11D-4BE0-9210-27A7A5D4D3AC}" type="parTrans" cxnId="{074BC1FE-ECAB-443F-96AA-1D47202D9C4E}">
      <dgm:prSet/>
      <dgm:spPr/>
      <dgm:t>
        <a:bodyPr/>
        <a:lstStyle/>
        <a:p>
          <a:endParaRPr lang="en-GB"/>
        </a:p>
      </dgm:t>
    </dgm:pt>
    <dgm:pt modelId="{D36D7661-17C7-48C3-9F1E-FA071E1038CA}" type="sibTrans" cxnId="{074BC1FE-ECAB-443F-96AA-1D47202D9C4E}">
      <dgm:prSet/>
      <dgm:spPr/>
      <dgm:t>
        <a:bodyPr/>
        <a:lstStyle/>
        <a:p>
          <a:endParaRPr lang="en-GB"/>
        </a:p>
      </dgm:t>
    </dgm:pt>
    <dgm:pt modelId="{247249AD-AA0A-46D3-8D0D-72B41ED36A64}">
      <dgm:prSet phldr="0" custT="1"/>
      <dgm:spPr/>
      <dgm:t>
        <a:bodyPr/>
        <a:lstStyle/>
        <a:p>
          <a:pPr algn="l" rtl="0">
            <a:lnSpc>
              <a:spcPct val="90000"/>
            </a:lnSpc>
          </a:pPr>
          <a:r>
            <a:rPr lang="en-GB" sz="2000">
              <a:solidFill>
                <a:srgbClr val="FFFFFF"/>
              </a:solidFill>
              <a:latin typeface="Arial"/>
              <a:ea typeface="Calibri"/>
              <a:cs typeface="Arial"/>
            </a:rPr>
            <a:t>Early developmental experiences </a:t>
          </a:r>
        </a:p>
      </dgm:t>
    </dgm:pt>
    <dgm:pt modelId="{F8EF5251-345B-4D67-AE7B-610BEC67FCDC}" type="parTrans" cxnId="{54AFD50D-E7F1-464A-A507-CFDF5519DF39}">
      <dgm:prSet/>
      <dgm:spPr/>
      <dgm:t>
        <a:bodyPr/>
        <a:lstStyle/>
        <a:p>
          <a:endParaRPr lang="en-GB"/>
        </a:p>
      </dgm:t>
    </dgm:pt>
    <dgm:pt modelId="{E2EBE106-86FD-44D2-BF18-2370C1964D69}" type="sibTrans" cxnId="{54AFD50D-E7F1-464A-A507-CFDF5519DF39}">
      <dgm:prSet/>
      <dgm:spPr/>
      <dgm:t>
        <a:bodyPr/>
        <a:lstStyle/>
        <a:p>
          <a:endParaRPr lang="en-GB"/>
        </a:p>
      </dgm:t>
    </dgm:pt>
    <dgm:pt modelId="{07E8A13E-6029-4C77-A4E6-5B2B9A079012}">
      <dgm:prSet phldr="0" custT="1"/>
      <dgm:spPr/>
      <dgm:t>
        <a:bodyPr/>
        <a:lstStyle/>
        <a:p>
          <a:pPr algn="l" rtl="0">
            <a:lnSpc>
              <a:spcPct val="90000"/>
            </a:lnSpc>
          </a:pPr>
          <a:r>
            <a:rPr lang="en-GB" sz="2000">
              <a:solidFill>
                <a:srgbClr val="FFFFFF"/>
              </a:solidFill>
              <a:latin typeface="Arial"/>
              <a:ea typeface="Calibri"/>
              <a:cs typeface="Arial"/>
            </a:rPr>
            <a:t>Cognitive‑behavioural learning.</a:t>
          </a:r>
        </a:p>
      </dgm:t>
    </dgm:pt>
    <dgm:pt modelId="{903FAD5B-C617-4167-9453-4BBE10A87FF0}" type="parTrans" cxnId="{B7313D9D-E641-44F9-9AFB-84A28C91AB8F}">
      <dgm:prSet/>
      <dgm:spPr/>
      <dgm:t>
        <a:bodyPr/>
        <a:lstStyle/>
        <a:p>
          <a:endParaRPr lang="en-GB"/>
        </a:p>
      </dgm:t>
    </dgm:pt>
    <dgm:pt modelId="{D9347655-D787-4B73-952F-316F6767FD69}" type="sibTrans" cxnId="{B7313D9D-E641-44F9-9AFB-84A28C91AB8F}">
      <dgm:prSet/>
      <dgm:spPr/>
      <dgm:t>
        <a:bodyPr/>
        <a:lstStyle/>
        <a:p>
          <a:endParaRPr lang="en-GB"/>
        </a:p>
      </dgm:t>
    </dgm:pt>
    <dgm:pt modelId="{9CEFF2D1-F531-45CC-B636-6C5961DF9122}">
      <dgm:prSet phldr="0" custT="1"/>
      <dgm:spPr/>
      <dgm:t>
        <a:bodyPr/>
        <a:lstStyle/>
        <a:p>
          <a:pPr algn="l" rtl="0">
            <a:lnSpc>
              <a:spcPct val="90000"/>
            </a:lnSpc>
          </a:pPr>
          <a:r>
            <a:rPr lang="en-GB" sz="2000">
              <a:solidFill>
                <a:srgbClr val="FFFFFF"/>
              </a:solidFill>
              <a:latin typeface="Arial"/>
              <a:ea typeface="Calibri"/>
              <a:cs typeface="Arial"/>
            </a:rPr>
            <a:t>Sociocultural influences</a:t>
          </a:r>
        </a:p>
      </dgm:t>
    </dgm:pt>
    <dgm:pt modelId="{5CD1CE6E-1158-4742-B2FD-1FC7084A7472}" type="parTrans" cxnId="{13A171C9-308A-46DD-B0B2-84BF2A4A7FD6}">
      <dgm:prSet/>
      <dgm:spPr/>
      <dgm:t>
        <a:bodyPr/>
        <a:lstStyle/>
        <a:p>
          <a:endParaRPr lang="en-GB"/>
        </a:p>
      </dgm:t>
    </dgm:pt>
    <dgm:pt modelId="{5B59A2E2-C3B5-46E2-9102-EC551DE4E31A}" type="sibTrans" cxnId="{13A171C9-308A-46DD-B0B2-84BF2A4A7FD6}">
      <dgm:prSet/>
      <dgm:spPr/>
      <dgm:t>
        <a:bodyPr/>
        <a:lstStyle/>
        <a:p>
          <a:endParaRPr lang="en-GB"/>
        </a:p>
      </dgm:t>
    </dgm:pt>
    <dgm:pt modelId="{921F7530-0F22-489F-B32D-FFA0B5DBF182}">
      <dgm:prSet phldr="0"/>
      <dgm:spPr/>
      <dgm:t>
        <a:bodyPr/>
        <a:lstStyle/>
        <a:p>
          <a:pPr algn="l" rtl="0">
            <a:lnSpc>
              <a:spcPct val="90000"/>
            </a:lnSpc>
          </a:pPr>
          <a:r>
            <a:rPr lang="en-GB" sz="1900" dirty="0">
              <a:solidFill>
                <a:schemeClr val="bg1"/>
              </a:solidFill>
              <a:latin typeface="Arial"/>
              <a:ea typeface="Calibri"/>
              <a:cs typeface="Arial"/>
            </a:rPr>
            <a:t> (</a:t>
          </a:r>
          <a:r>
            <a:rPr lang="en-US" sz="1900" dirty="0">
              <a:solidFill>
                <a:schemeClr val="bg1"/>
              </a:solidFill>
              <a:latin typeface="Arial"/>
              <a:ea typeface="Calibri"/>
              <a:cs typeface="Arial"/>
            </a:rPr>
            <a:t>Lively et al. 1998;</a:t>
          </a:r>
          <a:r>
            <a:rPr lang="en-GB" sz="1900" dirty="0" err="1">
              <a:solidFill>
                <a:schemeClr val="bg1"/>
              </a:solidFill>
              <a:latin typeface="Arial"/>
              <a:ea typeface="Calibri"/>
              <a:cs typeface="Arial"/>
            </a:rPr>
            <a:t>Widiger</a:t>
          </a:r>
          <a:r>
            <a:rPr lang="en-GB" sz="1900" dirty="0">
              <a:solidFill>
                <a:schemeClr val="bg1"/>
              </a:solidFill>
              <a:latin typeface="Arial"/>
              <a:ea typeface="Calibri"/>
              <a:cs typeface="Arial"/>
            </a:rPr>
            <a:t> &amp; Mullins-</a:t>
          </a:r>
          <a:r>
            <a:rPr lang="en-GB" sz="1900" dirty="0" err="1">
              <a:solidFill>
                <a:schemeClr val="bg1"/>
              </a:solidFill>
              <a:latin typeface="Arial"/>
              <a:ea typeface="Calibri"/>
              <a:cs typeface="Arial"/>
            </a:rPr>
            <a:t>Sweatt,and</a:t>
          </a:r>
          <a:r>
            <a:rPr lang="en-GB" sz="1900" dirty="0">
              <a:solidFill>
                <a:schemeClr val="bg1"/>
              </a:solidFill>
              <a:latin typeface="Arial"/>
              <a:ea typeface="Calibri"/>
              <a:cs typeface="Arial"/>
            </a:rPr>
            <a:t> Blatt &amp; Luyten, 2009;McWilliams,2011;</a:t>
          </a:r>
          <a:r>
            <a:rPr lang="en-GB" sz="1900" b="0" dirty="0">
              <a:solidFill>
                <a:schemeClr val="bg1"/>
              </a:solidFill>
              <a:ea typeface="+mj-lt"/>
              <a:cs typeface="+mj-lt"/>
            </a:rPr>
            <a:t>Gapinski, K., &amp; Beckner, V. 2005).</a:t>
          </a:r>
          <a:r>
            <a:rPr lang="en-GB" sz="1900" dirty="0">
              <a:solidFill>
                <a:schemeClr val="bg1"/>
              </a:solidFill>
              <a:latin typeface="Calibri"/>
              <a:ea typeface="Calibri"/>
              <a:cs typeface="Calibri"/>
            </a:rPr>
            <a:t> </a:t>
          </a:r>
        </a:p>
      </dgm:t>
    </dgm:pt>
    <dgm:pt modelId="{EF845A86-F141-44CC-AC6E-77908434C3DE}" type="parTrans" cxnId="{F4184D2B-05D0-4CBA-A254-9A62E031F8AF}">
      <dgm:prSet/>
      <dgm:spPr/>
      <dgm:t>
        <a:bodyPr/>
        <a:lstStyle/>
        <a:p>
          <a:endParaRPr lang="en-GB"/>
        </a:p>
      </dgm:t>
    </dgm:pt>
    <dgm:pt modelId="{A0842CCC-FF3B-4E73-B7AD-164D0865FCF2}" type="sibTrans" cxnId="{F4184D2B-05D0-4CBA-A254-9A62E031F8AF}">
      <dgm:prSet/>
      <dgm:spPr/>
      <dgm:t>
        <a:bodyPr/>
        <a:lstStyle/>
        <a:p>
          <a:endParaRPr lang="en-GB"/>
        </a:p>
      </dgm:t>
    </dgm:pt>
    <dgm:pt modelId="{29E36CD6-DC87-4DA7-8798-3BE961D40C40}" type="pres">
      <dgm:prSet presAssocID="{5C536DDA-09AE-4348-B9B1-6111C459B273}" presName="linear" presStyleCnt="0">
        <dgm:presLayoutVars>
          <dgm:animLvl val="lvl"/>
          <dgm:resizeHandles val="exact"/>
        </dgm:presLayoutVars>
      </dgm:prSet>
      <dgm:spPr/>
    </dgm:pt>
    <dgm:pt modelId="{82534635-8CC8-48F3-A060-9CBAB4E926B9}" type="pres">
      <dgm:prSet presAssocID="{DCB8CC76-2E38-4790-A81D-07A6C2053DCA}" presName="parentText" presStyleLbl="node1" presStyleIdx="0" presStyleCnt="6" custLinFactY="-50311" custLinFactNeighborX="0" custLinFactNeighborY="-100000">
        <dgm:presLayoutVars>
          <dgm:chMax val="0"/>
          <dgm:bulletEnabled val="1"/>
        </dgm:presLayoutVars>
      </dgm:prSet>
      <dgm:spPr/>
    </dgm:pt>
    <dgm:pt modelId="{D762FEDE-3DC9-4A50-A9F2-CAF90E28F70F}" type="pres">
      <dgm:prSet presAssocID="{D41D323B-CAC7-4E52-9B74-A988683C9B7F}" presName="spacer" presStyleCnt="0"/>
      <dgm:spPr/>
    </dgm:pt>
    <dgm:pt modelId="{36EA6631-CC61-4382-819B-EEDE326B672F}" type="pres">
      <dgm:prSet presAssocID="{3C040C18-55F5-4624-AD24-5CADA25CF202}" presName="parentText" presStyleLbl="node1" presStyleIdx="1" presStyleCnt="6">
        <dgm:presLayoutVars>
          <dgm:chMax val="0"/>
          <dgm:bulletEnabled val="1"/>
        </dgm:presLayoutVars>
      </dgm:prSet>
      <dgm:spPr/>
    </dgm:pt>
    <dgm:pt modelId="{B1E84ECE-BEB5-4D3E-BADE-C1F8E0EEE8A9}" type="pres">
      <dgm:prSet presAssocID="{D36D7661-17C7-48C3-9F1E-FA071E1038CA}" presName="spacer" presStyleCnt="0"/>
      <dgm:spPr/>
    </dgm:pt>
    <dgm:pt modelId="{39C4E6F9-060A-42B5-B7D4-0761A7FAE966}" type="pres">
      <dgm:prSet presAssocID="{247249AD-AA0A-46D3-8D0D-72B41ED36A64}" presName="parentText" presStyleLbl="node1" presStyleIdx="2" presStyleCnt="6">
        <dgm:presLayoutVars>
          <dgm:chMax val="0"/>
          <dgm:bulletEnabled val="1"/>
        </dgm:presLayoutVars>
      </dgm:prSet>
      <dgm:spPr/>
    </dgm:pt>
    <dgm:pt modelId="{67C3CB97-61FD-4378-97FE-01572302E3B3}" type="pres">
      <dgm:prSet presAssocID="{E2EBE106-86FD-44D2-BF18-2370C1964D69}" presName="spacer" presStyleCnt="0"/>
      <dgm:spPr/>
    </dgm:pt>
    <dgm:pt modelId="{D7015CA7-C8AB-4A92-AB54-91C63B8CC133}" type="pres">
      <dgm:prSet presAssocID="{07E8A13E-6029-4C77-A4E6-5B2B9A079012}" presName="parentText" presStyleLbl="node1" presStyleIdx="3" presStyleCnt="6">
        <dgm:presLayoutVars>
          <dgm:chMax val="0"/>
          <dgm:bulletEnabled val="1"/>
        </dgm:presLayoutVars>
      </dgm:prSet>
      <dgm:spPr/>
    </dgm:pt>
    <dgm:pt modelId="{9973CE90-2FF1-4D7E-A168-AEE879FFE742}" type="pres">
      <dgm:prSet presAssocID="{D9347655-D787-4B73-952F-316F6767FD69}" presName="spacer" presStyleCnt="0"/>
      <dgm:spPr/>
    </dgm:pt>
    <dgm:pt modelId="{8BEF7F9C-CA67-43EB-B850-CF1A0171D487}" type="pres">
      <dgm:prSet presAssocID="{9CEFF2D1-F531-45CC-B636-6C5961DF9122}" presName="parentText" presStyleLbl="node1" presStyleIdx="4" presStyleCnt="6">
        <dgm:presLayoutVars>
          <dgm:chMax val="0"/>
          <dgm:bulletEnabled val="1"/>
        </dgm:presLayoutVars>
      </dgm:prSet>
      <dgm:spPr/>
    </dgm:pt>
    <dgm:pt modelId="{CEF36BAB-72D7-4FB7-9575-09D141E76F91}" type="pres">
      <dgm:prSet presAssocID="{5B59A2E2-C3B5-46E2-9102-EC551DE4E31A}" presName="spacer" presStyleCnt="0"/>
      <dgm:spPr/>
    </dgm:pt>
    <dgm:pt modelId="{3C572069-CAC4-4B02-8E20-F89D762E9C5B}" type="pres">
      <dgm:prSet presAssocID="{921F7530-0F22-489F-B32D-FFA0B5DBF182}" presName="parentText" presStyleLbl="node1" presStyleIdx="5" presStyleCnt="6">
        <dgm:presLayoutVars>
          <dgm:chMax val="0"/>
          <dgm:bulletEnabled val="1"/>
        </dgm:presLayoutVars>
      </dgm:prSet>
      <dgm:spPr/>
    </dgm:pt>
  </dgm:ptLst>
  <dgm:cxnLst>
    <dgm:cxn modelId="{54AFD50D-E7F1-464A-A507-CFDF5519DF39}" srcId="{5C536DDA-09AE-4348-B9B1-6111C459B273}" destId="{247249AD-AA0A-46D3-8D0D-72B41ED36A64}" srcOrd="2" destOrd="0" parTransId="{F8EF5251-345B-4D67-AE7B-610BEC67FCDC}" sibTransId="{E2EBE106-86FD-44D2-BF18-2370C1964D69}"/>
    <dgm:cxn modelId="{722A1E20-F648-40D2-A438-5F99405B841A}" srcId="{5C536DDA-09AE-4348-B9B1-6111C459B273}" destId="{DCB8CC76-2E38-4790-A81D-07A6C2053DCA}" srcOrd="0" destOrd="0" parTransId="{7A119C4C-5204-4CE4-BF0E-F8674ACE02BC}" sibTransId="{D41D323B-CAC7-4E52-9B74-A988683C9B7F}"/>
    <dgm:cxn modelId="{EF521423-0260-4723-8ADF-C3E31FE4B53D}" type="presOf" srcId="{247249AD-AA0A-46D3-8D0D-72B41ED36A64}" destId="{39C4E6F9-060A-42B5-B7D4-0761A7FAE966}" srcOrd="0" destOrd="0" presId="urn:microsoft.com/office/officeart/2005/8/layout/vList2"/>
    <dgm:cxn modelId="{F4184D2B-05D0-4CBA-A254-9A62E031F8AF}" srcId="{5C536DDA-09AE-4348-B9B1-6111C459B273}" destId="{921F7530-0F22-489F-B32D-FFA0B5DBF182}" srcOrd="5" destOrd="0" parTransId="{EF845A86-F141-44CC-AC6E-77908434C3DE}" sibTransId="{A0842CCC-FF3B-4E73-B7AD-164D0865FCF2}"/>
    <dgm:cxn modelId="{5471C468-9F43-44A1-BFD4-1EB76789003B}" type="presOf" srcId="{07E8A13E-6029-4C77-A4E6-5B2B9A079012}" destId="{D7015CA7-C8AB-4A92-AB54-91C63B8CC133}" srcOrd="0" destOrd="0" presId="urn:microsoft.com/office/officeart/2005/8/layout/vList2"/>
    <dgm:cxn modelId="{C97CE44B-2959-488C-B17F-AB56CCD78EE1}" type="presOf" srcId="{5C536DDA-09AE-4348-B9B1-6111C459B273}" destId="{29E36CD6-DC87-4DA7-8798-3BE961D40C40}" srcOrd="0" destOrd="0" presId="urn:microsoft.com/office/officeart/2005/8/layout/vList2"/>
    <dgm:cxn modelId="{0C175C51-6B48-4BBC-91DC-AAA0CF865C2F}" type="presOf" srcId="{921F7530-0F22-489F-B32D-FFA0B5DBF182}" destId="{3C572069-CAC4-4B02-8E20-F89D762E9C5B}" srcOrd="0" destOrd="0" presId="urn:microsoft.com/office/officeart/2005/8/layout/vList2"/>
    <dgm:cxn modelId="{788FA879-801E-40CC-8B79-E8C725EB52FF}" type="presOf" srcId="{9CEFF2D1-F531-45CC-B636-6C5961DF9122}" destId="{8BEF7F9C-CA67-43EB-B850-CF1A0171D487}" srcOrd="0" destOrd="0" presId="urn:microsoft.com/office/officeart/2005/8/layout/vList2"/>
    <dgm:cxn modelId="{CFEC0D87-08B8-44A8-BB6E-96EF162B89D1}" type="presOf" srcId="{3C040C18-55F5-4624-AD24-5CADA25CF202}" destId="{36EA6631-CC61-4382-819B-EEDE326B672F}" srcOrd="0" destOrd="0" presId="urn:microsoft.com/office/officeart/2005/8/layout/vList2"/>
    <dgm:cxn modelId="{B7313D9D-E641-44F9-9AFB-84A28C91AB8F}" srcId="{5C536DDA-09AE-4348-B9B1-6111C459B273}" destId="{07E8A13E-6029-4C77-A4E6-5B2B9A079012}" srcOrd="3" destOrd="0" parTransId="{903FAD5B-C617-4167-9453-4BBE10A87FF0}" sibTransId="{D9347655-D787-4B73-952F-316F6767FD69}"/>
    <dgm:cxn modelId="{ADC9B8AD-8E2B-4C44-A88E-C8821379A7C6}" type="presOf" srcId="{DCB8CC76-2E38-4790-A81D-07A6C2053DCA}" destId="{82534635-8CC8-48F3-A060-9CBAB4E926B9}" srcOrd="0" destOrd="0" presId="urn:microsoft.com/office/officeart/2005/8/layout/vList2"/>
    <dgm:cxn modelId="{13A171C9-308A-46DD-B0B2-84BF2A4A7FD6}" srcId="{5C536DDA-09AE-4348-B9B1-6111C459B273}" destId="{9CEFF2D1-F531-45CC-B636-6C5961DF9122}" srcOrd="4" destOrd="0" parTransId="{5CD1CE6E-1158-4742-B2FD-1FC7084A7472}" sibTransId="{5B59A2E2-C3B5-46E2-9102-EC551DE4E31A}"/>
    <dgm:cxn modelId="{074BC1FE-ECAB-443F-96AA-1D47202D9C4E}" srcId="{5C536DDA-09AE-4348-B9B1-6111C459B273}" destId="{3C040C18-55F5-4624-AD24-5CADA25CF202}" srcOrd="1" destOrd="0" parTransId="{9758AC45-D11D-4BE0-9210-27A7A5D4D3AC}" sibTransId="{D36D7661-17C7-48C3-9F1E-FA071E1038CA}"/>
    <dgm:cxn modelId="{12EF5A5A-95C1-4FFF-999B-F444DA681379}" type="presParOf" srcId="{29E36CD6-DC87-4DA7-8798-3BE961D40C40}" destId="{82534635-8CC8-48F3-A060-9CBAB4E926B9}" srcOrd="0" destOrd="0" presId="urn:microsoft.com/office/officeart/2005/8/layout/vList2"/>
    <dgm:cxn modelId="{A0840E34-2593-46D7-A223-E81C6C6E6E72}" type="presParOf" srcId="{29E36CD6-DC87-4DA7-8798-3BE961D40C40}" destId="{D762FEDE-3DC9-4A50-A9F2-CAF90E28F70F}" srcOrd="1" destOrd="0" presId="urn:microsoft.com/office/officeart/2005/8/layout/vList2"/>
    <dgm:cxn modelId="{BFC14EEF-C152-4A85-BA47-76E978A9A148}" type="presParOf" srcId="{29E36CD6-DC87-4DA7-8798-3BE961D40C40}" destId="{36EA6631-CC61-4382-819B-EEDE326B672F}" srcOrd="2" destOrd="0" presId="urn:microsoft.com/office/officeart/2005/8/layout/vList2"/>
    <dgm:cxn modelId="{C552E339-C22E-4F2C-9874-B0EE0041EAD2}" type="presParOf" srcId="{29E36CD6-DC87-4DA7-8798-3BE961D40C40}" destId="{B1E84ECE-BEB5-4D3E-BADE-C1F8E0EEE8A9}" srcOrd="3" destOrd="0" presId="urn:microsoft.com/office/officeart/2005/8/layout/vList2"/>
    <dgm:cxn modelId="{570D0CE5-3A47-4BC1-A138-B208596CD95B}" type="presParOf" srcId="{29E36CD6-DC87-4DA7-8798-3BE961D40C40}" destId="{39C4E6F9-060A-42B5-B7D4-0761A7FAE966}" srcOrd="4" destOrd="0" presId="urn:microsoft.com/office/officeart/2005/8/layout/vList2"/>
    <dgm:cxn modelId="{A0248710-7B06-4D7E-8679-7F9E3E9DDD43}" type="presParOf" srcId="{29E36CD6-DC87-4DA7-8798-3BE961D40C40}" destId="{67C3CB97-61FD-4378-97FE-01572302E3B3}" srcOrd="5" destOrd="0" presId="urn:microsoft.com/office/officeart/2005/8/layout/vList2"/>
    <dgm:cxn modelId="{E0B715F2-08E5-4285-9D08-FBF5E1E58C72}" type="presParOf" srcId="{29E36CD6-DC87-4DA7-8798-3BE961D40C40}" destId="{D7015CA7-C8AB-4A92-AB54-91C63B8CC133}" srcOrd="6" destOrd="0" presId="urn:microsoft.com/office/officeart/2005/8/layout/vList2"/>
    <dgm:cxn modelId="{8F6CFF84-8736-4D6D-AB04-E998BD818F56}" type="presParOf" srcId="{29E36CD6-DC87-4DA7-8798-3BE961D40C40}" destId="{9973CE90-2FF1-4D7E-A168-AEE879FFE742}" srcOrd="7" destOrd="0" presId="urn:microsoft.com/office/officeart/2005/8/layout/vList2"/>
    <dgm:cxn modelId="{0EDE460A-73CA-4C1F-90FA-7240D09CCCEA}" type="presParOf" srcId="{29E36CD6-DC87-4DA7-8798-3BE961D40C40}" destId="{8BEF7F9C-CA67-43EB-B850-CF1A0171D487}" srcOrd="8" destOrd="0" presId="urn:microsoft.com/office/officeart/2005/8/layout/vList2"/>
    <dgm:cxn modelId="{C2EC556B-31E6-4A6B-9C31-5D15F6EBDF17}" type="presParOf" srcId="{29E36CD6-DC87-4DA7-8798-3BE961D40C40}" destId="{CEF36BAB-72D7-4FB7-9575-09D141E76F91}" srcOrd="9" destOrd="0" presId="urn:microsoft.com/office/officeart/2005/8/layout/vList2"/>
    <dgm:cxn modelId="{F43CBFF4-B6FE-435E-9382-EA6E62E8A6F1}" type="presParOf" srcId="{29E36CD6-DC87-4DA7-8798-3BE961D40C40}" destId="{3C572069-CAC4-4B02-8E20-F89D762E9C5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9C38D-46F3-40D3-9F9B-0BC474B42B08}">
      <dsp:nvSpPr>
        <dsp:cNvPr id="0" name=""/>
        <dsp:cNvSpPr/>
      </dsp:nvSpPr>
      <dsp:spPr>
        <a:xfrm>
          <a:off x="0" y="0"/>
          <a:ext cx="6570811" cy="2739419"/>
        </a:xfrm>
        <a:prstGeom prst="round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100000"/>
            </a:lnSpc>
            <a:spcBef>
              <a:spcPct val="0"/>
            </a:spcBef>
            <a:spcAft>
              <a:spcPct val="35000"/>
            </a:spcAft>
            <a:buNone/>
          </a:pPr>
          <a:r>
            <a:rPr lang="en-GB" sz="2400" kern="1200">
              <a:solidFill>
                <a:srgbClr val="000000"/>
              </a:solidFill>
              <a:latin typeface="Arial"/>
              <a:ea typeface="+mn-ea"/>
              <a:cs typeface="Arial"/>
            </a:rPr>
            <a:t>Personality traits are an  enduring pattern of perceiving ,relating to and thinking about the environment and oneself that are exhibited in a wide range of social and personal contexts. (DSM-V-TR 2022).</a:t>
          </a:r>
          <a:endParaRPr lang="en-US" sz="2400" kern="1200">
            <a:solidFill>
              <a:srgbClr val="000000"/>
            </a:solidFill>
            <a:latin typeface="Arial" panose="020B0604020202020204" pitchFamily="34" charset="0"/>
            <a:ea typeface="+mn-ea"/>
            <a:cs typeface="Arial" panose="020B0604020202020204" pitchFamily="34" charset="0"/>
          </a:endParaRPr>
        </a:p>
      </dsp:txBody>
      <dsp:txXfrm>
        <a:off x="133727" y="133727"/>
        <a:ext cx="6303357" cy="2471965"/>
      </dsp:txXfrm>
    </dsp:sp>
    <dsp:sp modelId="{546D619E-6A4E-4160-AF67-8C5669B0723A}">
      <dsp:nvSpPr>
        <dsp:cNvPr id="0" name=""/>
        <dsp:cNvSpPr/>
      </dsp:nvSpPr>
      <dsp:spPr>
        <a:xfrm>
          <a:off x="0" y="2754113"/>
          <a:ext cx="6570811" cy="2739419"/>
        </a:xfrm>
        <a:prstGeom prst="round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endParaRPr lang="en-GB" sz="500" kern="1200">
            <a:solidFill>
              <a:srgbClr val="FFFFFF"/>
            </a:solidFill>
            <a:latin typeface="Arial" panose="020B0604020202020204" pitchFamily="34" charset="0"/>
            <a:ea typeface="+mn-ea"/>
            <a:cs typeface="Arial" panose="020B0604020202020204" pitchFamily="34" charset="0"/>
          </a:endParaRPr>
        </a:p>
        <a:p>
          <a:pPr marL="0" lvl="0" indent="0" algn="l" defTabSz="222250">
            <a:lnSpc>
              <a:spcPct val="100000"/>
            </a:lnSpc>
            <a:spcBef>
              <a:spcPct val="0"/>
            </a:spcBef>
            <a:spcAft>
              <a:spcPct val="35000"/>
            </a:spcAft>
            <a:buNone/>
          </a:pPr>
          <a:r>
            <a:rPr lang="en-GB" sz="2400" kern="1200">
              <a:solidFill>
                <a:schemeClr val="bg1"/>
              </a:solidFill>
              <a:latin typeface="Arial"/>
              <a:ea typeface="+mn-ea"/>
              <a:cs typeface="Arial"/>
            </a:rPr>
            <a:t>A personality disorder is an enduring pattern of inner experience and behaviour that deviates markedly from the norms and expectations of the individual's culture is pervasive and inflexible has onset in adolescence is stable over time and leads to distress or impairment (DSM –V-TR 2022).</a:t>
          </a:r>
        </a:p>
      </dsp:txBody>
      <dsp:txXfrm>
        <a:off x="133727" y="2887840"/>
        <a:ext cx="6303357" cy="24719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34635-8CC8-48F3-A060-9CBAB4E926B9}">
      <dsp:nvSpPr>
        <dsp:cNvPr id="0" name=""/>
        <dsp:cNvSpPr/>
      </dsp:nvSpPr>
      <dsp:spPr>
        <a:xfrm>
          <a:off x="0" y="114929"/>
          <a:ext cx="6085320" cy="628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rial"/>
              <a:ea typeface="Calibri"/>
              <a:cs typeface="Arial"/>
            </a:rPr>
            <a:t>Genetic predisposition, moderate heritability 53%.</a:t>
          </a:r>
          <a:endParaRPr lang="en-GB" sz="2000" kern="1200">
            <a:solidFill>
              <a:srgbClr val="FFFFFF"/>
            </a:solidFill>
            <a:latin typeface="Arial"/>
            <a:ea typeface="+mn-ea"/>
            <a:cs typeface="Arial"/>
          </a:endParaRPr>
        </a:p>
      </dsp:txBody>
      <dsp:txXfrm>
        <a:off x="30699" y="145628"/>
        <a:ext cx="6023922" cy="567477"/>
      </dsp:txXfrm>
    </dsp:sp>
    <dsp:sp modelId="{36EA6631-CC61-4382-819B-EEDE326B672F}">
      <dsp:nvSpPr>
        <dsp:cNvPr id="0" name=""/>
        <dsp:cNvSpPr/>
      </dsp:nvSpPr>
      <dsp:spPr>
        <a:xfrm>
          <a:off x="0" y="1152357"/>
          <a:ext cx="6085320" cy="628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rial"/>
              <a:ea typeface="Calibri"/>
              <a:cs typeface="Arial"/>
            </a:rPr>
            <a:t>Partial genetic overlap with (OCD).</a:t>
          </a:r>
          <a:endParaRPr lang="en-US" sz="2000" kern="1200">
            <a:solidFill>
              <a:srgbClr val="FFFFFF"/>
            </a:solidFill>
            <a:latin typeface="Arial"/>
            <a:ea typeface="+mn-ea"/>
            <a:cs typeface="Arial"/>
          </a:endParaRPr>
        </a:p>
      </dsp:txBody>
      <dsp:txXfrm>
        <a:off x="30699" y="1183056"/>
        <a:ext cx="6023922" cy="567477"/>
      </dsp:txXfrm>
    </dsp:sp>
    <dsp:sp modelId="{39C4E6F9-060A-42B5-B7D4-0761A7FAE966}">
      <dsp:nvSpPr>
        <dsp:cNvPr id="0" name=""/>
        <dsp:cNvSpPr/>
      </dsp:nvSpPr>
      <dsp:spPr>
        <a:xfrm>
          <a:off x="0" y="1827312"/>
          <a:ext cx="6085320" cy="628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rial"/>
              <a:ea typeface="Calibri"/>
              <a:cs typeface="Arial"/>
            </a:rPr>
            <a:t>Early developmental experiences </a:t>
          </a:r>
        </a:p>
      </dsp:txBody>
      <dsp:txXfrm>
        <a:off x="30699" y="1858011"/>
        <a:ext cx="6023922" cy="567477"/>
      </dsp:txXfrm>
    </dsp:sp>
    <dsp:sp modelId="{D7015CA7-C8AB-4A92-AB54-91C63B8CC133}">
      <dsp:nvSpPr>
        <dsp:cNvPr id="0" name=""/>
        <dsp:cNvSpPr/>
      </dsp:nvSpPr>
      <dsp:spPr>
        <a:xfrm>
          <a:off x="0" y="2502267"/>
          <a:ext cx="6085320" cy="628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rial"/>
              <a:ea typeface="Calibri"/>
              <a:cs typeface="Arial"/>
            </a:rPr>
            <a:t>Cognitive‑behavioural learning.</a:t>
          </a:r>
        </a:p>
      </dsp:txBody>
      <dsp:txXfrm>
        <a:off x="30699" y="2532966"/>
        <a:ext cx="6023922" cy="567477"/>
      </dsp:txXfrm>
    </dsp:sp>
    <dsp:sp modelId="{8BEF7F9C-CA67-43EB-B850-CF1A0171D487}">
      <dsp:nvSpPr>
        <dsp:cNvPr id="0" name=""/>
        <dsp:cNvSpPr/>
      </dsp:nvSpPr>
      <dsp:spPr>
        <a:xfrm>
          <a:off x="0" y="3177222"/>
          <a:ext cx="6085320" cy="628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rial"/>
              <a:ea typeface="Calibri"/>
              <a:cs typeface="Arial"/>
            </a:rPr>
            <a:t>Sociocultural influences</a:t>
          </a:r>
        </a:p>
      </dsp:txBody>
      <dsp:txXfrm>
        <a:off x="30699" y="3207921"/>
        <a:ext cx="6023922" cy="567477"/>
      </dsp:txXfrm>
    </dsp:sp>
    <dsp:sp modelId="{3C572069-CAC4-4B02-8E20-F89D762E9C5B}">
      <dsp:nvSpPr>
        <dsp:cNvPr id="0" name=""/>
        <dsp:cNvSpPr/>
      </dsp:nvSpPr>
      <dsp:spPr>
        <a:xfrm>
          <a:off x="0" y="3852177"/>
          <a:ext cx="6085320" cy="62887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chemeClr val="bg1"/>
              </a:solidFill>
              <a:latin typeface="Arial"/>
              <a:ea typeface="Calibri"/>
              <a:cs typeface="Arial"/>
            </a:rPr>
            <a:t> (</a:t>
          </a:r>
          <a:r>
            <a:rPr lang="en-US" sz="1600" kern="1200" dirty="0">
              <a:solidFill>
                <a:schemeClr val="bg1"/>
              </a:solidFill>
              <a:latin typeface="Arial"/>
              <a:ea typeface="Calibri"/>
              <a:cs typeface="Arial"/>
            </a:rPr>
            <a:t>Lively et al. 1998;</a:t>
          </a:r>
          <a:r>
            <a:rPr lang="en-GB" sz="1600" kern="1200" dirty="0" err="1">
              <a:solidFill>
                <a:schemeClr val="bg1"/>
              </a:solidFill>
              <a:latin typeface="Arial"/>
              <a:ea typeface="Calibri"/>
              <a:cs typeface="Arial"/>
            </a:rPr>
            <a:t>Widiger</a:t>
          </a:r>
          <a:r>
            <a:rPr lang="en-GB" sz="1600" kern="1200" dirty="0">
              <a:solidFill>
                <a:schemeClr val="bg1"/>
              </a:solidFill>
              <a:latin typeface="Arial"/>
              <a:ea typeface="Calibri"/>
              <a:cs typeface="Arial"/>
            </a:rPr>
            <a:t> &amp; Mullins-</a:t>
          </a:r>
          <a:r>
            <a:rPr lang="en-GB" sz="1600" kern="1200" dirty="0" err="1">
              <a:solidFill>
                <a:schemeClr val="bg1"/>
              </a:solidFill>
              <a:latin typeface="Arial"/>
              <a:ea typeface="Calibri"/>
              <a:cs typeface="Arial"/>
            </a:rPr>
            <a:t>Sweatt,and</a:t>
          </a:r>
          <a:r>
            <a:rPr lang="en-GB" sz="1600" kern="1200" dirty="0">
              <a:solidFill>
                <a:schemeClr val="bg1"/>
              </a:solidFill>
              <a:latin typeface="Arial"/>
              <a:ea typeface="Calibri"/>
              <a:cs typeface="Arial"/>
            </a:rPr>
            <a:t> Blatt &amp; Luyten, 2009;McWilliams,2011;</a:t>
          </a:r>
          <a:r>
            <a:rPr lang="en-GB" sz="1600" b="0" kern="1200" dirty="0">
              <a:solidFill>
                <a:schemeClr val="bg1"/>
              </a:solidFill>
              <a:ea typeface="+mj-lt"/>
              <a:cs typeface="+mj-lt"/>
            </a:rPr>
            <a:t>Gapinski, K., &amp; Beckner, V. 2005).</a:t>
          </a:r>
          <a:r>
            <a:rPr lang="en-GB" sz="1600" kern="1200" dirty="0">
              <a:solidFill>
                <a:schemeClr val="bg1"/>
              </a:solidFill>
              <a:latin typeface="Calibri"/>
              <a:ea typeface="Calibri"/>
              <a:cs typeface="Calibri"/>
            </a:rPr>
            <a:t> </a:t>
          </a:r>
        </a:p>
      </dsp:txBody>
      <dsp:txXfrm>
        <a:off x="30699" y="3882876"/>
        <a:ext cx="6023922" cy="5674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4/22/2026</a:t>
            </a:fld>
            <a:endParaRPr lang="en-US"/>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4/22/2026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Thank you Emma ,Welcome my name is David Tobin.</a:t>
            </a:r>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a:p>
        </p:txBody>
      </p:sp>
    </p:spTree>
    <p:extLst>
      <p:ext uri="{BB962C8B-B14F-4D97-AF65-F5344CB8AC3E}">
        <p14:creationId xmlns:p14="http://schemas.microsoft.com/office/powerpoint/2010/main" val="224151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a:solidFill>
                <a:schemeClr val="tx1"/>
              </a:solidFill>
              <a:effectLst/>
              <a:highlight>
                <a:srgbClr val="FFFFFF"/>
              </a:highlight>
              <a:latin typeface="+mn-lt"/>
              <a:ea typeface="+mn-ea"/>
              <a:cs typeface="+mn-cs"/>
            </a:endParaRPr>
          </a:p>
          <a:p>
            <a:pPr rtl="0" fontAlgn="base"/>
            <a:r>
              <a:rPr lang="en-GB" sz="1200" b="1" i="0" kern="1200">
                <a:solidFill>
                  <a:schemeClr val="tx1"/>
                </a:solidFill>
                <a:effectLst/>
                <a:highlight>
                  <a:srgbClr val="FFFFFF"/>
                </a:highlight>
                <a:latin typeface="+mn-lt"/>
                <a:ea typeface="+mn-ea"/>
                <a:cs typeface="+mn-cs"/>
              </a:rPr>
              <a:t>SLIDE 2.</a:t>
            </a:r>
            <a:r>
              <a:rPr lang="en-GB" sz="1200" b="0" i="0" kern="1200">
                <a:solidFill>
                  <a:schemeClr val="tx1"/>
                </a:solidFill>
                <a:effectLst/>
                <a:highlight>
                  <a:srgbClr val="FFFFFF"/>
                </a:highlight>
                <a:latin typeface="+mn-lt"/>
                <a:ea typeface="+mn-ea"/>
                <a:cs typeface="+mn-cs"/>
              </a:rPr>
              <a:t> </a:t>
            </a:r>
          </a:p>
          <a:p>
            <a:pPr rtl="0" fontAlgn="base"/>
            <a:r>
              <a:rPr lang="en-GB" sz="1200" b="1" i="0" u="none" strike="noStrike" kern="1200">
                <a:solidFill>
                  <a:schemeClr val="tx1"/>
                </a:solidFill>
                <a:effectLst/>
                <a:highlight>
                  <a:srgbClr val="FFFFFF"/>
                </a:highlight>
                <a:latin typeface="+mn-lt"/>
                <a:ea typeface="+mn-ea"/>
                <a:cs typeface="+mn-cs"/>
              </a:rPr>
              <a:t>Let us recap on the main points. Given are the definitions for Personality from the DSM-5-TR.</a:t>
            </a:r>
            <a:r>
              <a:rPr lang="en-GB" sz="1200" b="0" i="0" kern="1200">
                <a:solidFill>
                  <a:schemeClr val="tx1"/>
                </a:solidFill>
                <a:effectLst/>
                <a:highlight>
                  <a:srgbClr val="FFFFFF"/>
                </a:highlight>
                <a:latin typeface="+mn-lt"/>
                <a:ea typeface="+mn-ea"/>
                <a:cs typeface="+mn-cs"/>
              </a:rPr>
              <a:t> </a:t>
            </a:r>
          </a:p>
          <a:p>
            <a:pPr rtl="0" fontAlgn="base"/>
            <a:r>
              <a:rPr lang="en-GB" sz="1200" b="1" i="0" u="none" strike="noStrike" kern="1200">
                <a:solidFill>
                  <a:schemeClr val="tx1"/>
                </a:solidFill>
                <a:effectLst/>
                <a:highlight>
                  <a:srgbClr val="FFFFFF"/>
                </a:highlight>
                <a:latin typeface="+mn-lt"/>
                <a:ea typeface="+mn-ea"/>
                <a:cs typeface="+mn-cs"/>
              </a:rPr>
              <a:t>Personality is the distinctive and relatively stable ways of thinking, feeling and behaving that characterise a person's responses to life situations. </a:t>
            </a:r>
            <a:r>
              <a:rPr lang="en-GB" sz="1200" b="0" i="0" kern="1200">
                <a:solidFill>
                  <a:schemeClr val="tx1"/>
                </a:solidFill>
                <a:effectLst/>
                <a:highlight>
                  <a:srgbClr val="FFFFFF"/>
                </a:highlight>
                <a:latin typeface="+mn-lt"/>
                <a:ea typeface="+mn-ea"/>
                <a:cs typeface="+mn-cs"/>
              </a:rPr>
              <a:t> </a:t>
            </a:r>
          </a:p>
          <a:p>
            <a:pPr rtl="0" fontAlgn="base"/>
            <a:r>
              <a:rPr lang="en-GB" sz="1200" b="1" i="0" u="none" strike="noStrike" kern="1200">
                <a:solidFill>
                  <a:schemeClr val="tx1"/>
                </a:solidFill>
                <a:effectLst/>
                <a:highlight>
                  <a:srgbClr val="FFFFFF"/>
                </a:highlight>
                <a:latin typeface="+mn-lt"/>
                <a:ea typeface="+mn-ea"/>
                <a:cs typeface="+mn-cs"/>
              </a:rPr>
              <a:t>A personality disorder is when personality traits present themselves as maladaptive and inflexible and cause significant functional impairment or subjective distress.</a:t>
            </a:r>
            <a:r>
              <a:rPr lang="en-GB" sz="1200" b="0" i="0" kern="1200">
                <a:solidFill>
                  <a:schemeClr val="tx1"/>
                </a:solidFill>
                <a:effectLst/>
                <a:highlight>
                  <a:srgbClr val="FFFFFF"/>
                </a:highlight>
                <a:latin typeface="+mn-lt"/>
                <a:ea typeface="+mn-ea"/>
                <a:cs typeface="+mn-cs"/>
              </a:rPr>
              <a:t> </a:t>
            </a:r>
          </a:p>
          <a:p>
            <a:endParaRPr lang="en-GB" b="1">
              <a:ea typeface="Calibri"/>
              <a:cs typeface="Calibri"/>
            </a:endParaRPr>
          </a:p>
          <a:p>
            <a:endParaRPr lang="en-GB" b="1">
              <a:ea typeface="Calibri"/>
              <a:cs typeface="Calibri"/>
            </a:endParaRPr>
          </a:p>
        </p:txBody>
      </p:sp>
      <p:sp>
        <p:nvSpPr>
          <p:cNvPr id="4" name="Slide Number Placeholder 3"/>
          <p:cNvSpPr>
            <a:spLocks noGrp="1"/>
          </p:cNvSpPr>
          <p:nvPr>
            <p:ph type="sldNum" sz="quarter" idx="5"/>
          </p:nvPr>
        </p:nvSpPr>
        <p:spPr/>
        <p:txBody>
          <a:bodyPr/>
          <a:lstStyle/>
          <a:p>
            <a:fld id="{5FC3CDD4-C032-4380-B56B-4AEDFC91B096}" type="slidenum">
              <a:t>2</a:t>
            </a:fld>
            <a:endParaRPr lang="en-GB"/>
          </a:p>
        </p:txBody>
      </p:sp>
    </p:spTree>
    <p:extLst>
      <p:ext uri="{BB962C8B-B14F-4D97-AF65-F5344CB8AC3E}">
        <p14:creationId xmlns:p14="http://schemas.microsoft.com/office/powerpoint/2010/main" val="4057427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475"/>
              </a:lnSpc>
              <a:buNone/>
            </a:pPr>
            <a:r>
              <a:rPr lang="en-GB" sz="1200" b="1" i="0">
                <a:solidFill>
                  <a:srgbClr val="000000"/>
                </a:solidFill>
                <a:effectLst/>
                <a:latin typeface="Arial" panose="020B0604020202020204" pitchFamily="34" charset="0"/>
              </a:rPr>
              <a:t>SLIDE 3</a:t>
            </a:r>
            <a:r>
              <a:rPr lang="en-GB" sz="12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lnSpc>
                <a:spcPts val="2475"/>
              </a:lnSpc>
              <a:buNone/>
            </a:pPr>
            <a:r>
              <a:rPr lang="en-GB" sz="1200" b="1" i="0">
                <a:solidFill>
                  <a:srgbClr val="000000"/>
                </a:solidFill>
                <a:effectLst/>
                <a:latin typeface="Arial" panose="020B0604020202020204" pitchFamily="34" charset="0"/>
              </a:rPr>
              <a:t> Note that (OCPD) is different from (OCD).</a:t>
            </a:r>
            <a:r>
              <a:rPr lang="en-GB" sz="12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lnSpc>
                <a:spcPts val="2475"/>
              </a:lnSpc>
              <a:buNone/>
            </a:pPr>
            <a:r>
              <a:rPr lang="en-GB" sz="1200" b="1" i="0">
                <a:solidFill>
                  <a:srgbClr val="000000"/>
                </a:solidFill>
                <a:effectLst/>
                <a:latin typeface="Arial" panose="020B0604020202020204" pitchFamily="34" charset="0"/>
              </a:rPr>
              <a:t>OCPD is ego –syntonic this term means there is a lack of self-awareness of the sufferer to their condition, they see themselves as acting in the correct manner in comparison to everyone else and have difficulty taking on board others point of view. OCD is dystonic the sufferer experiences disturbances as intrusive thoughts and compulsions to carry out behaviours they know are counter to their self-perception. </a:t>
            </a:r>
            <a:r>
              <a:rPr lang="en-GB" sz="12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endParaRPr lang="en-US" b="1">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FC3CDD4-C032-4380-B56B-4AEDFC91B096}" type="slidenum">
              <a:t>3</a:t>
            </a:fld>
            <a:endParaRPr lang="en-GB"/>
          </a:p>
        </p:txBody>
      </p:sp>
    </p:spTree>
    <p:extLst>
      <p:ext uri="{BB962C8B-B14F-4D97-AF65-F5344CB8AC3E}">
        <p14:creationId xmlns:p14="http://schemas.microsoft.com/office/powerpoint/2010/main" val="2966814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475"/>
              </a:lnSpc>
              <a:buNone/>
            </a:pPr>
            <a:r>
              <a:rPr lang="en-GB" sz="1200" b="1" i="0">
                <a:solidFill>
                  <a:srgbClr val="000000"/>
                </a:solidFill>
                <a:effectLst/>
                <a:latin typeface="Arial" panose="020B0604020202020204" pitchFamily="34" charset="0"/>
              </a:rPr>
              <a:t>SLIDE 4.</a:t>
            </a:r>
            <a:r>
              <a:rPr lang="en-GB" sz="12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lnSpc>
                <a:spcPts val="2475"/>
              </a:lnSpc>
              <a:buNone/>
            </a:pPr>
            <a:r>
              <a:rPr lang="en-GB" sz="1200" b="1" i="0">
                <a:solidFill>
                  <a:srgbClr val="000000"/>
                </a:solidFill>
                <a:effectLst/>
                <a:latin typeface="Arial" panose="020B0604020202020204" pitchFamily="34" charset="0"/>
              </a:rPr>
              <a:t>OCPD is in Cluster C, Anxious and Fearful of the DSM -5-TR. Studies across countries found a median prevalence of 2.8% for cluster C. It appears to vary by country and ethnicity this has raised questions about different definitions and diagnostic instruments used and how prevalence assessments are conducted across cultures.</a:t>
            </a:r>
            <a:r>
              <a:rPr lang="en-GB" sz="12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endParaRPr lang="en-GB" b="1">
              <a:ea typeface="Calibri"/>
              <a:cs typeface="Calibri"/>
            </a:endParaRPr>
          </a:p>
          <a:p>
            <a:endParaRPr lang="en-US"/>
          </a:p>
          <a:p>
            <a:r>
              <a:rPr lang="en-US">
                <a:ea typeface="Calibri" panose="020F0502020204030204"/>
                <a:cs typeface="Calibri" panose="020F0502020204030204"/>
              </a:rPr>
              <a:t> </a:t>
            </a:r>
          </a:p>
        </p:txBody>
      </p:sp>
      <p:sp>
        <p:nvSpPr>
          <p:cNvPr id="4" name="Slide Number Placeholder 3"/>
          <p:cNvSpPr>
            <a:spLocks noGrp="1"/>
          </p:cNvSpPr>
          <p:nvPr>
            <p:ph type="sldNum" sz="quarter" idx="5"/>
          </p:nvPr>
        </p:nvSpPr>
        <p:spPr/>
        <p:txBody>
          <a:bodyPr/>
          <a:lstStyle/>
          <a:p>
            <a:fld id="{5FC3CDD4-C032-4380-B56B-4AEDFC91B096}" type="slidenum">
              <a:t>4</a:t>
            </a:fld>
            <a:endParaRPr lang="en-GB"/>
          </a:p>
        </p:txBody>
      </p:sp>
    </p:spTree>
    <p:extLst>
      <p:ext uri="{BB962C8B-B14F-4D97-AF65-F5344CB8AC3E}">
        <p14:creationId xmlns:p14="http://schemas.microsoft.com/office/powerpoint/2010/main" val="3895265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br>
              <a:rPr lang="en-GB" sz="1200" b="1" dirty="0">
                <a:latin typeface="Arial" panose="020B0604020202020204" pitchFamily="34" charset="0"/>
                <a:ea typeface="Calibri"/>
                <a:cs typeface="Arial" panose="020B0604020202020204" pitchFamily="34" charset="0"/>
              </a:rPr>
            </a:br>
            <a:r>
              <a:rPr lang="en-GB" sz="1200" b="1" i="0" kern="1200" dirty="0">
                <a:solidFill>
                  <a:schemeClr val="tx1"/>
                </a:solidFill>
                <a:effectLst/>
                <a:latin typeface="+mn-lt"/>
                <a:ea typeface="+mn-ea"/>
                <a:cs typeface="+mn-cs"/>
              </a:rPr>
              <a:t>SLIDE 5.</a:t>
            </a:r>
            <a:r>
              <a:rPr lang="en-GB" sz="1200" b="0" i="0" kern="1200" dirty="0">
                <a:solidFill>
                  <a:schemeClr val="tx1"/>
                </a:solidFill>
                <a:effectLst/>
                <a:latin typeface="+mn-lt"/>
                <a:ea typeface="+mn-ea"/>
                <a:cs typeface="+mn-cs"/>
              </a:rPr>
              <a:t> </a:t>
            </a:r>
          </a:p>
          <a:p>
            <a:pPr rtl="0" fontAlgn="base"/>
            <a:r>
              <a:rPr lang="en-GB" sz="1200" b="1" i="0" kern="1200" dirty="0">
                <a:solidFill>
                  <a:schemeClr val="tx1"/>
                </a:solidFill>
                <a:effectLst/>
                <a:latin typeface="+mn-lt"/>
                <a:ea typeface="+mn-ea"/>
                <a:cs typeface="+mn-cs"/>
              </a:rPr>
              <a:t>OCPD develops through an interaction of genetic predisposition which is not deterministic but triggered by environment to shape expression .</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Studies show that OCPD has a moderate heritability for traits rigidity, and perfectionism, and shares partial genetic overlap with (OCD), though clinically distinct.</a:t>
            </a:r>
            <a:r>
              <a:rPr lang="en-GB" sz="1200" b="0" i="0" kern="1200" dirty="0">
                <a:solidFill>
                  <a:schemeClr val="tx1"/>
                </a:solidFill>
                <a:effectLst/>
                <a:latin typeface="+mn-lt"/>
                <a:ea typeface="+mn-ea"/>
                <a:cs typeface="+mn-cs"/>
              </a:rPr>
              <a:t> </a:t>
            </a:r>
          </a:p>
          <a:p>
            <a:pPr rtl="0" fontAlgn="base"/>
            <a:r>
              <a:rPr lang="en-GB" sz="1200" b="1" i="0" kern="1200" dirty="0">
                <a:solidFill>
                  <a:schemeClr val="tx1"/>
                </a:solidFill>
                <a:effectLst/>
                <a:latin typeface="+mn-lt"/>
                <a:ea typeface="+mn-ea"/>
                <a:cs typeface="+mn-cs"/>
              </a:rPr>
              <a:t>Psychodynamic and insecure avoidant attachment theory indicate reinforced rigid cognitive schemas are created by authoritarian parenting by limited tolerance for emotional expression or mistakes. were approval being conditional, based on obedience, achievement and moral correctness. Cognitive</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behavioural learning is linked to emotional suppression as a safety/ survival strategy and sociocultural reinforcement of perfectionism, result in orderliness, control, and inflexibility behaviours. The Diathesis –stress model indicates vulnerability risk is increased by stressors and corelates with personality traits, high behavioural inhibition, harm avoidance and conscientiousness, low openness to experience, (which becomes rigidness).</a:t>
            </a:r>
            <a:endParaRPr lang="en-GB" sz="1200" b="0" i="0" kern="1200" dirty="0">
              <a:solidFill>
                <a:schemeClr val="tx1"/>
              </a:solidFill>
              <a:effectLst/>
              <a:latin typeface="+mn-lt"/>
              <a:ea typeface="+mn-ea"/>
              <a:cs typeface="+mn-cs"/>
            </a:endParaRPr>
          </a:p>
          <a:p>
            <a:br>
              <a:rPr lang="en-GB" b="1" dirty="0">
                <a:ea typeface="Calibri"/>
                <a:cs typeface="+mn-lt"/>
              </a:rPr>
            </a:br>
            <a:br>
              <a:rPr lang="en-GB" dirty="0">
                <a:ea typeface="Calibri"/>
                <a:cs typeface="+mn-lt"/>
              </a:rPr>
            </a:br>
            <a:br>
              <a:rPr lang="en-GB" dirty="0">
                <a:ea typeface="Calibri"/>
                <a:cs typeface="+mn-lt"/>
              </a:rPr>
            </a:br>
            <a:r>
              <a:rPr lang="en-GB" dirty="0"/>
              <a:t>  </a:t>
            </a:r>
            <a:br>
              <a:rPr lang="en-GB" dirty="0">
                <a:cs typeface="+mn-lt"/>
              </a:rPr>
            </a:br>
            <a:endParaRPr lang="en-GB" dirty="0">
              <a:ea typeface="Calibri"/>
              <a:cs typeface="+mn-lt"/>
            </a:endParaRPr>
          </a:p>
        </p:txBody>
      </p:sp>
      <p:sp>
        <p:nvSpPr>
          <p:cNvPr id="4" name="Slide Number Placeholder 3"/>
          <p:cNvSpPr>
            <a:spLocks noGrp="1"/>
          </p:cNvSpPr>
          <p:nvPr>
            <p:ph type="sldNum" sz="quarter" idx="5"/>
          </p:nvPr>
        </p:nvSpPr>
        <p:spPr/>
        <p:txBody>
          <a:bodyPr/>
          <a:lstStyle/>
          <a:p>
            <a:fld id="{17732C3C-A191-48C2-A7E8-9C96AF841A7A}" type="slidenum">
              <a:rPr lang="en-US" smtClean="0"/>
              <a:t>5</a:t>
            </a:fld>
            <a:endParaRPr lang="en-US"/>
          </a:p>
        </p:txBody>
      </p:sp>
    </p:spTree>
    <p:extLst>
      <p:ext uri="{BB962C8B-B14F-4D97-AF65-F5344CB8AC3E}">
        <p14:creationId xmlns:p14="http://schemas.microsoft.com/office/powerpoint/2010/main" val="330954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TREATMENTS: Improvement is strongest when perfectionism and rigidity are directly targeted using: </a:t>
            </a:r>
            <a:br>
              <a:rPr lang="en-GB" b="1">
                <a:cs typeface="+mn-lt"/>
              </a:rPr>
            </a:br>
            <a:r>
              <a:rPr lang="en-GB" b="1"/>
              <a:t>Cognitive‑Behavioural Therapy (CBT)</a:t>
            </a:r>
            <a:r>
              <a:rPr lang="en-GB" b="1">
                <a:solidFill>
                  <a:srgbClr val="000000"/>
                </a:solidFill>
              </a:rPr>
              <a:t>  coupled with Exposure response Therapy (ERP) i</a:t>
            </a:r>
            <a:r>
              <a:rPr lang="en-GB" b="1"/>
              <a:t>s</a:t>
            </a:r>
            <a:r>
              <a:rPr lang="en-GB" b="1">
                <a:solidFill>
                  <a:srgbClr val="000000"/>
                </a:solidFill>
              </a:rPr>
              <a:t> the recommended intervention in the UK.</a:t>
            </a:r>
            <a:br>
              <a:rPr lang="en-GB" b="1">
                <a:cs typeface="+mn-lt"/>
              </a:rPr>
            </a:br>
            <a:r>
              <a:rPr lang="en-GB" b="1"/>
              <a:t>Alternatives include Psychodynamic Therapy focusing on control, fear of mistakes, and relational patterns.</a:t>
            </a:r>
            <a:endParaRPr lang="en-GB" b="1">
              <a:ea typeface="Calibri"/>
              <a:cs typeface="Calibri"/>
            </a:endParaRPr>
          </a:p>
          <a:p>
            <a:r>
              <a:rPr lang="en-GB" b="1"/>
              <a:t>Radically open dialectical behavioural therapy R(O-DBT),</a:t>
            </a:r>
            <a:br>
              <a:rPr lang="en-GB" b="1">
                <a:cs typeface="+mn-lt"/>
              </a:rPr>
            </a:br>
            <a:r>
              <a:rPr lang="en-GB" b="1"/>
              <a:t>Acceptance and commitment therapy (ACT) .</a:t>
            </a:r>
            <a:endParaRPr lang="en-GB" b="1">
              <a:ea typeface="Calibri"/>
              <a:cs typeface="Calibri"/>
            </a:endParaRPr>
          </a:p>
          <a:p>
            <a:r>
              <a:rPr lang="en-GB" b="1"/>
              <a:t>Some, require additional support through medication usually serotonin reuptake inhibitors (SRIs), a class of medications widely used to treat anxiety and mood symptoms .</a:t>
            </a:r>
            <a:r>
              <a:rPr lang="en-GB" b="1" err="1"/>
              <a:t>i.e</a:t>
            </a:r>
            <a:r>
              <a:rPr lang="en-GB" b="1"/>
              <a:t> sertraline or citalopram.</a:t>
            </a:r>
            <a:endParaRPr lang="en-GB" b="1">
              <a:ea typeface="Calibri"/>
              <a:cs typeface="Calibri"/>
            </a:endParaRPr>
          </a:p>
        </p:txBody>
      </p:sp>
      <p:sp>
        <p:nvSpPr>
          <p:cNvPr id="4" name="Slide Number Placeholder 3"/>
          <p:cNvSpPr>
            <a:spLocks noGrp="1"/>
          </p:cNvSpPr>
          <p:nvPr>
            <p:ph type="sldNum" sz="quarter" idx="5"/>
          </p:nvPr>
        </p:nvSpPr>
        <p:spPr/>
        <p:txBody>
          <a:bodyPr/>
          <a:lstStyle/>
          <a:p>
            <a:fld id="{17732C3C-A191-48C2-A7E8-9C96AF841A7A}" type="slidenum">
              <a:rPr lang="en-US" smtClean="0"/>
              <a:t>6</a:t>
            </a:fld>
            <a:endParaRPr lang="en-US"/>
          </a:p>
        </p:txBody>
      </p:sp>
    </p:spTree>
    <p:extLst>
      <p:ext uri="{BB962C8B-B14F-4D97-AF65-F5344CB8AC3E}">
        <p14:creationId xmlns:p14="http://schemas.microsoft.com/office/powerpoint/2010/main" val="3856223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3FA10-6725-2131-47BA-3B309D3776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DCF431-91C2-2768-AB0C-BFCAB4DDA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98150-57D7-2AE2-F8A1-8E1AE0082B8F}"/>
              </a:ext>
            </a:extLst>
          </p:cNvPr>
          <p:cNvSpPr>
            <a:spLocks noGrp="1"/>
          </p:cNvSpPr>
          <p:nvPr>
            <p:ph type="body" idx="1"/>
          </p:nvPr>
        </p:nvSpPr>
        <p:spPr/>
        <p:txBody>
          <a:bodyPr/>
          <a:lstStyle/>
          <a:p>
            <a:pPr rtl="0" fontAlgn="base"/>
            <a:r>
              <a:rPr lang="en-GB" sz="1200" b="1" i="0" kern="1200">
                <a:solidFill>
                  <a:schemeClr val="tx1"/>
                </a:solidFill>
                <a:effectLst/>
                <a:highlight>
                  <a:srgbClr val="FFFFFF"/>
                </a:highlight>
                <a:latin typeface="+mn-lt"/>
                <a:ea typeface="+mn-ea"/>
                <a:cs typeface="+mn-cs"/>
              </a:rPr>
              <a:t>SLIDE 7.</a:t>
            </a:r>
            <a:r>
              <a:rPr lang="en-GB" sz="1200" b="0" i="0" kern="1200">
                <a:solidFill>
                  <a:schemeClr val="tx1"/>
                </a:solidFill>
                <a:effectLst/>
                <a:highlight>
                  <a:srgbClr val="FFFFFF"/>
                </a:highlight>
                <a:latin typeface="+mn-lt"/>
                <a:ea typeface="+mn-ea"/>
                <a:cs typeface="+mn-cs"/>
              </a:rPr>
              <a:t> </a:t>
            </a:r>
          </a:p>
          <a:p>
            <a:pPr rtl="0" fontAlgn="base"/>
            <a:r>
              <a:rPr lang="en-GB" sz="1200" b="1" i="0" kern="1200">
                <a:solidFill>
                  <a:schemeClr val="tx1"/>
                </a:solidFill>
                <a:effectLst/>
                <a:highlight>
                  <a:srgbClr val="FFFFFF"/>
                </a:highlight>
                <a:latin typeface="+mn-lt"/>
                <a:ea typeface="+mn-ea"/>
                <a:cs typeface="+mn-cs"/>
              </a:rPr>
              <a:t>OCPD is a lifelong chronic condition. Many individuals function well but experience interpersonal and emotional difficulties, with support and treatment, it is manageable. OCPD requires careful clinical case history formation. The </a:t>
            </a:r>
            <a:r>
              <a:rPr lang="en-GB" sz="1200" b="1" i="1" kern="1200">
                <a:solidFill>
                  <a:schemeClr val="tx1"/>
                </a:solidFill>
                <a:effectLst/>
                <a:highlight>
                  <a:srgbClr val="FFFFFF"/>
                </a:highlight>
                <a:latin typeface="+mn-lt"/>
                <a:ea typeface="+mn-ea"/>
                <a:cs typeface="+mn-cs"/>
              </a:rPr>
              <a:t>DSM –5-TR </a:t>
            </a:r>
            <a:r>
              <a:rPr lang="en-GB" sz="1200" b="1" i="0" kern="1200">
                <a:solidFill>
                  <a:schemeClr val="tx1"/>
                </a:solidFill>
                <a:effectLst/>
                <a:highlight>
                  <a:srgbClr val="FFFFFF"/>
                </a:highlight>
                <a:latin typeface="+mn-lt"/>
                <a:ea typeface="+mn-ea"/>
                <a:cs typeface="+mn-cs"/>
              </a:rPr>
              <a:t>provides a diagnostic category of information to help develop a comprehensive treatment plan that is informed by the individual’s cultural and social background. </a:t>
            </a:r>
            <a:br>
              <a:rPr lang="en-GB" sz="1200" b="0" i="0" kern="1200">
                <a:solidFill>
                  <a:schemeClr val="tx1"/>
                </a:solidFill>
                <a:effectLst/>
                <a:highlight>
                  <a:srgbClr val="FFFFFF"/>
                </a:highlight>
                <a:latin typeface="+mn-lt"/>
                <a:ea typeface="+mn-ea"/>
                <a:cs typeface="+mn-cs"/>
              </a:rPr>
            </a:br>
            <a:br>
              <a:rPr lang="en-GB">
                <a:highlight>
                  <a:srgbClr val="FFFFFF"/>
                </a:highlight>
                <a:cs typeface="+mn-lt"/>
              </a:rPr>
            </a:br>
            <a:endParaRPr lang="en-GB">
              <a:highlight>
                <a:srgbClr val="FFFFFF"/>
              </a:highlight>
            </a:endParaRPr>
          </a:p>
        </p:txBody>
      </p:sp>
      <p:sp>
        <p:nvSpPr>
          <p:cNvPr id="4" name="Slide Number Placeholder 3">
            <a:extLst>
              <a:ext uri="{FF2B5EF4-FFF2-40B4-BE49-F238E27FC236}">
                <a16:creationId xmlns:a16="http://schemas.microsoft.com/office/drawing/2014/main" id="{B4C70EB2-C953-2A7D-55E3-0557D0CB22F2}"/>
              </a:ext>
            </a:extLst>
          </p:cNvPr>
          <p:cNvSpPr>
            <a:spLocks noGrp="1"/>
          </p:cNvSpPr>
          <p:nvPr>
            <p:ph type="sldNum" sz="quarter" idx="5"/>
          </p:nvPr>
        </p:nvSpPr>
        <p:spPr/>
        <p:txBody>
          <a:bodyPr/>
          <a:lstStyle/>
          <a:p>
            <a:fld id="{17732C3C-A191-48C2-A7E8-9C96AF841A7A}" type="slidenum">
              <a:rPr lang="en-US" smtClean="0"/>
              <a:t>7</a:t>
            </a:fld>
            <a:endParaRPr lang="en-US"/>
          </a:p>
        </p:txBody>
      </p:sp>
    </p:spTree>
    <p:extLst>
      <p:ext uri="{BB962C8B-B14F-4D97-AF65-F5344CB8AC3E}">
        <p14:creationId xmlns:p14="http://schemas.microsoft.com/office/powerpoint/2010/main" val="1000416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40379-C8BE-9597-73AC-B7493A2F8A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464ED-9B24-A821-2548-4C0FB497F4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22A9D8-42B1-5742-0B30-1121D179E651}"/>
              </a:ext>
            </a:extLst>
          </p:cNvPr>
          <p:cNvSpPr>
            <a:spLocks noGrp="1"/>
          </p:cNvSpPr>
          <p:nvPr>
            <p:ph type="body" idx="1"/>
          </p:nvPr>
        </p:nvSpPr>
        <p:spPr/>
        <p:txBody>
          <a:bodyPr/>
          <a:lstStyle/>
          <a:p>
            <a:pPr rtl="0" fontAlgn="base"/>
            <a:r>
              <a:rPr lang="en-GB" sz="1200" b="1" i="0" kern="1200">
                <a:solidFill>
                  <a:schemeClr val="tx1"/>
                </a:solidFill>
                <a:effectLst/>
                <a:latin typeface="+mn-lt"/>
                <a:ea typeface="+mn-ea"/>
                <a:cs typeface="+mn-cs"/>
              </a:rPr>
              <a:t>SLIDE 8.</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 categorical approach, has been criticized for making diagnosis too broad and overlapping with other personality disorders. However, new literature emphasizes models of dimensional approaches to personality pathology. The DSM-5 appendix includes a hybrid dimensional-categorical model of personality pathology to be considered for future research.</a:t>
            </a:r>
            <a:r>
              <a:rPr lang="en-GB" sz="1200" b="0" i="0" kern="120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C42BFD51-FCBC-E132-C7E3-B6C85530D28D}"/>
              </a:ext>
            </a:extLst>
          </p:cNvPr>
          <p:cNvSpPr>
            <a:spLocks noGrp="1"/>
          </p:cNvSpPr>
          <p:nvPr>
            <p:ph type="sldNum" sz="quarter" idx="5"/>
          </p:nvPr>
        </p:nvSpPr>
        <p:spPr/>
        <p:txBody>
          <a:bodyPr/>
          <a:lstStyle/>
          <a:p>
            <a:fld id="{17732C3C-A191-48C2-A7E8-9C96AF841A7A}" type="slidenum">
              <a:rPr lang="en-US" smtClean="0"/>
              <a:t>8</a:t>
            </a:fld>
            <a:endParaRPr lang="en-US"/>
          </a:p>
        </p:txBody>
      </p:sp>
    </p:spTree>
    <p:extLst>
      <p:ext uri="{BB962C8B-B14F-4D97-AF65-F5344CB8AC3E}">
        <p14:creationId xmlns:p14="http://schemas.microsoft.com/office/powerpoint/2010/main" val="3253540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1" i="0" kern="1200">
                <a:solidFill>
                  <a:schemeClr val="tx1"/>
                </a:solidFill>
                <a:effectLst/>
                <a:latin typeface="+mn-lt"/>
                <a:ea typeface="+mn-ea"/>
                <a:cs typeface="+mn-cs"/>
              </a:rPr>
              <a:t>SLIDE 9.</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 new model proposes Rigid Perfectionism is required for diagnosis; including Perseverance (repeating behaviours having failed before) It introduces two new potential OCPD criteria: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'Intimacy avoidance'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'Restricted affectivity'</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These could replace: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Hoarding</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Miserliness</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Considering personality traits to be dimensional may improve on the existing categorical system,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several Five Factor Model based personality disorder measures have been developed as to whether OCPD can be understood as a maladaptive variant of conscientiousness.</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These include:</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 Five factor Obsessive Compulsive Inventory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 Five Factor Borderline Inventory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 Five Factor Avoidant Assessment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and The Five Factor Dependency Inventory, further research is required. </a:t>
            </a:r>
            <a:r>
              <a:rPr lang="en-GB" sz="1200" b="0" i="0" kern="1200">
                <a:solidFill>
                  <a:schemeClr val="tx1"/>
                </a:solidFill>
                <a:effectLst/>
                <a:latin typeface="+mn-lt"/>
                <a:ea typeface="+mn-ea"/>
                <a:cs typeface="+mn-cs"/>
              </a:rPr>
              <a:t> </a:t>
            </a:r>
          </a:p>
          <a:p>
            <a:pPr rtl="0" fontAlgn="base"/>
            <a:r>
              <a:rPr lang="en-GB" sz="1200" b="1" i="0" kern="1200">
                <a:solidFill>
                  <a:schemeClr val="tx1"/>
                </a:solidFill>
                <a:effectLst/>
                <a:latin typeface="+mn-lt"/>
                <a:ea typeface="+mn-ea"/>
                <a:cs typeface="+mn-cs"/>
              </a:rPr>
              <a:t>These could improve treatment and clinical diagnoses that affect functioning for individuals not meeting four of the categorical criteria.</a:t>
            </a:r>
            <a:r>
              <a:rPr lang="en-GB" sz="1200" b="0" i="0" kern="1200">
                <a:solidFill>
                  <a:schemeClr val="tx1"/>
                </a:solidFill>
                <a:effectLst/>
                <a:latin typeface="+mn-lt"/>
                <a:ea typeface="+mn-ea"/>
                <a:cs typeface="+mn-cs"/>
              </a:rPr>
              <a:t> </a:t>
            </a:r>
          </a:p>
          <a:p>
            <a:pPr rtl="0" fontAlgn="base"/>
            <a:endParaRPr lang="en-GB" sz="1200" b="0" i="0" kern="1200">
              <a:solidFill>
                <a:schemeClr val="tx1"/>
              </a:solidFill>
              <a:effectLst/>
              <a:latin typeface="+mn-lt"/>
              <a:ea typeface="+mn-ea"/>
              <a:cs typeface="+mn-cs"/>
            </a:endParaRPr>
          </a:p>
          <a:p>
            <a:pPr rtl="0" fontAlgn="base"/>
            <a:endParaRPr lang="en-GB" sz="1200" b="0" i="0" kern="1200">
              <a:solidFill>
                <a:schemeClr val="tx1"/>
              </a:solidFill>
              <a:effectLst/>
              <a:latin typeface="+mn-lt"/>
              <a:ea typeface="+mn-ea"/>
              <a:cs typeface="+mn-cs"/>
            </a:endParaRPr>
          </a:p>
          <a:p>
            <a:endParaRPr lang="en-GB">
              <a:solidFill>
                <a:schemeClr val="bg1"/>
              </a:solidFill>
              <a:ea typeface="Calibri"/>
              <a:cs typeface="Calibri"/>
            </a:endParaRPr>
          </a:p>
          <a:p>
            <a:endParaRPr lang="en-GB">
              <a:solidFill>
                <a:schemeClr val="bg1"/>
              </a:solidFill>
              <a:latin typeface="Arial"/>
              <a:ea typeface="Calibri"/>
              <a:cs typeface="Arial"/>
            </a:endParaRPr>
          </a:p>
        </p:txBody>
      </p:sp>
      <p:sp>
        <p:nvSpPr>
          <p:cNvPr id="4" name="Slide Number Placeholder 3"/>
          <p:cNvSpPr>
            <a:spLocks noGrp="1"/>
          </p:cNvSpPr>
          <p:nvPr>
            <p:ph type="sldNum" sz="quarter" idx="5"/>
          </p:nvPr>
        </p:nvSpPr>
        <p:spPr/>
        <p:txBody>
          <a:bodyPr/>
          <a:lstStyle/>
          <a:p>
            <a:fld id="{17732C3C-A191-48C2-A7E8-9C96AF841A7A}" type="slidenum">
              <a:rPr lang="en-US" smtClean="0"/>
              <a:t>9</a:t>
            </a:fld>
            <a:endParaRPr lang="en-US"/>
          </a:p>
        </p:txBody>
      </p:sp>
    </p:spTree>
    <p:extLst>
      <p:ext uri="{BB962C8B-B14F-4D97-AF65-F5344CB8AC3E}">
        <p14:creationId xmlns:p14="http://schemas.microsoft.com/office/powerpoint/2010/main" val="2076571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7732C3C-A191-48C2-A7E8-9C96AF841A7A}" type="slidenum">
              <a:rPr lang="en-US" smtClean="0"/>
              <a:t>10</a:t>
            </a:fld>
            <a:endParaRPr lang="en-US"/>
          </a:p>
        </p:txBody>
      </p:sp>
    </p:spTree>
    <p:extLst>
      <p:ext uri="{BB962C8B-B14F-4D97-AF65-F5344CB8AC3E}">
        <p14:creationId xmlns:p14="http://schemas.microsoft.com/office/powerpoint/2010/main" val="3823118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01046-C750-2C75-D237-883BE42B15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74182D-8D1A-0D49-DECD-4FC75D4EC3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945C0D-BC26-F4B4-00F5-5444CF726DE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6D5CD41-D30C-7A35-EDB7-B96BCAA6FA1B}"/>
              </a:ext>
            </a:extLst>
          </p:cNvPr>
          <p:cNvSpPr>
            <a:spLocks noGrp="1"/>
          </p:cNvSpPr>
          <p:nvPr>
            <p:ph type="sldNum" sz="quarter" idx="5"/>
          </p:nvPr>
        </p:nvSpPr>
        <p:spPr/>
        <p:txBody>
          <a:bodyPr/>
          <a:lstStyle/>
          <a:p>
            <a:fld id="{17732C3C-A191-48C2-A7E8-9C96AF841A7A}" type="slidenum">
              <a:rPr lang="en-US" smtClean="0"/>
              <a:t>11</a:t>
            </a:fld>
            <a:endParaRPr lang="en-US"/>
          </a:p>
        </p:txBody>
      </p:sp>
    </p:spTree>
    <p:extLst>
      <p:ext uri="{BB962C8B-B14F-4D97-AF65-F5344CB8AC3E}">
        <p14:creationId xmlns:p14="http://schemas.microsoft.com/office/powerpoint/2010/main" val="11036874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US"/>
              <a:t>Click icon to add picture</a:t>
            </a:r>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endParaRPr lang="en-US"/>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US"/>
              <a:t>Click icon to add picture</a:t>
            </a:r>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1">
            <a:lumMod val="5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US"/>
              <a:t>Click icon to add table</a:t>
            </a:r>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US"/>
              <a:t>Click icon to add table</a:t>
            </a:r>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50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US"/>
              <a:t>Click icon to add picture</a:t>
            </a:r>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bg>
      <p:bgPr>
        <a:solidFill>
          <a:schemeClr val="accent1">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Tree>
    <p:extLst>
      <p:ext uri="{BB962C8B-B14F-4D97-AF65-F5344CB8AC3E}">
        <p14:creationId xmlns:p14="http://schemas.microsoft.com/office/powerpoint/2010/main" val="3272508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4/22/2026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0137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4/22/2026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90325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4/22/2026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9711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4/22/2026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23587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4/22/2026</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 id="2147483694" r:id="rId15"/>
    <p:sldLayoutId id="2147483695" r:id="rId16"/>
    <p:sldLayoutId id="2147483696" r:id="rId17"/>
    <p:sldLayoutId id="2147483697" r:id="rId18"/>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hyperlink" Target="https://www.counselling-directory.org.uk/topics/ocd-personality-disorder.htm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pmc.ncbi.nlm.nih.gov/articles/PMC10187387/#s7"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1073191114539382" TargetMode="External"/><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7/S0033291711002674" TargetMode="External"/><Relationship Id="rId2" Type="http://schemas.openxmlformats.org/officeDocument/2006/relationships/hyperlink" Target="https://doi.org/10.1016/j.brat.2014.09.009" TargetMode="Externa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6/appi.focus.20220058" TargetMode="External"/><Relationship Id="rId2" Type="http://schemas.openxmlformats.org/officeDocument/2006/relationships/hyperlink" Target="https://doi.org/10.1176/appi.psychotherapy.2015.69.2.141" TargetMode="Externa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www.counselling-directory.org.uk/topics/ocd-personality-disorder.html" TargetMode="External"/><Relationship Id="rId2" Type="http://schemas.openxmlformats.org/officeDocument/2006/relationships/hyperlink" Target="https://pmc.ncbi.nlm.nih.gov/articles/PMC10187387/#s7" TargetMode="External"/><Relationship Id="rId1" Type="http://schemas.openxmlformats.org/officeDocument/2006/relationships/slideLayout" Target="../slideLayouts/slideLayout9.xml"/><Relationship Id="rId4" Type="http://schemas.openxmlformats.org/officeDocument/2006/relationships/hyperlink" Target="https://doi.org/10.1080/00223891.2022.21459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D714DC-5E5A-D767-3704-C74896E194A4}"/>
              </a:ext>
            </a:extLst>
          </p:cNvPr>
          <p:cNvPicPr>
            <a:picLocks noChangeAspect="1"/>
          </p:cNvPicPr>
          <p:nvPr/>
        </p:nvPicPr>
        <p:blipFill>
          <a:blip r:embed="rId3"/>
          <a:srcRect t="27781" r="9085" b="21079"/>
          <a:stretch>
            <a:fillRect/>
          </a:stretch>
        </p:blipFill>
        <p:spPr>
          <a:xfrm>
            <a:off x="1" y="1"/>
            <a:ext cx="12191999" cy="6857999"/>
          </a:xfrm>
          <a:prstGeom prst="rect">
            <a:avLst/>
          </a:prstGeom>
        </p:spPr>
      </p:pic>
      <p:sp>
        <p:nvSpPr>
          <p:cNvPr id="2" name="Title 1"/>
          <p:cNvSpPr>
            <a:spLocks noGrp="1"/>
          </p:cNvSpPr>
          <p:nvPr>
            <p:ph type="ctrTitle"/>
          </p:nvPr>
        </p:nvSpPr>
        <p:spPr>
          <a:xfrm>
            <a:off x="457195" y="701964"/>
            <a:ext cx="5370950" cy="3640303"/>
          </a:xfrm>
        </p:spPr>
        <p:txBody>
          <a:bodyPr anchor="t">
            <a:normAutofit/>
          </a:bodyPr>
          <a:lstStyle/>
          <a:p>
            <a:pPr>
              <a:lnSpc>
                <a:spcPct val="90000"/>
              </a:lnSpc>
            </a:pPr>
            <a:r>
              <a:rPr lang="en-GB" sz="3300">
                <a:solidFill>
                  <a:srgbClr val="FFFFFF"/>
                </a:solidFill>
                <a:latin typeface="Arial"/>
                <a:cs typeface="Arial"/>
              </a:rPr>
              <a:t>Discuss the aetiology, presentation and treatment of Obsessive –Compulsive Personality Disorder (OCPD).</a:t>
            </a:r>
          </a:p>
        </p:txBody>
      </p:sp>
      <p:sp>
        <p:nvSpPr>
          <p:cNvPr id="3" name="Subtitle 2"/>
          <p:cNvSpPr>
            <a:spLocks noGrp="1"/>
          </p:cNvSpPr>
          <p:nvPr>
            <p:ph type="subTitle" idx="1"/>
          </p:nvPr>
        </p:nvSpPr>
        <p:spPr>
          <a:xfrm>
            <a:off x="468090" y="5253050"/>
            <a:ext cx="3888419" cy="969264"/>
          </a:xfrm>
        </p:spPr>
        <p:txBody>
          <a:bodyPr vert="horz" lIns="91440" tIns="45720" rIns="91440" bIns="45720" rtlCol="0" anchor="t">
            <a:normAutofit/>
          </a:bodyPr>
          <a:lstStyle/>
          <a:p>
            <a:r>
              <a:rPr lang="en-GB" sz="2000" err="1">
                <a:solidFill>
                  <a:srgbClr val="FFFFFF"/>
                </a:solidFill>
                <a:latin typeface="Arial"/>
                <a:cs typeface="Arial"/>
              </a:rPr>
              <a:t>Student:David</a:t>
            </a:r>
            <a:r>
              <a:rPr lang="en-GB" sz="2000">
                <a:solidFill>
                  <a:srgbClr val="FFFFFF"/>
                </a:solidFill>
                <a:latin typeface="Arial"/>
                <a:cs typeface="Arial"/>
              </a:rPr>
              <a:t> Tobin 2404949.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BE45-12DE-D083-DDCC-5B73935B7EC2}"/>
              </a:ext>
            </a:extLst>
          </p:cNvPr>
          <p:cNvSpPr>
            <a:spLocks noGrp="1"/>
          </p:cNvSpPr>
          <p:nvPr>
            <p:ph type="title"/>
          </p:nvPr>
        </p:nvSpPr>
        <p:spPr>
          <a:xfrm>
            <a:off x="6228187" y="0"/>
            <a:ext cx="3990110" cy="1057304"/>
          </a:xfrm>
        </p:spPr>
        <p:txBody>
          <a:bodyPr vert="horz" lIns="91440" tIns="45720" rIns="91440" bIns="45720" rtlCol="0" anchor="ctr">
            <a:normAutofit/>
          </a:bodyPr>
          <a:lstStyle/>
          <a:p>
            <a:pPr>
              <a:lnSpc>
                <a:spcPct val="90000"/>
              </a:lnSpc>
            </a:pPr>
            <a:r>
              <a:rPr lang="en-US" sz="2800" b="1" kern="1200" spc="0" baseline="0">
                <a:ln>
                  <a:noFill/>
                </a:ln>
                <a:solidFill>
                  <a:srgbClr val="FFC000"/>
                </a:solidFill>
                <a:effectLst/>
                <a:latin typeface="+mj-lt"/>
                <a:ea typeface="+mj-ea"/>
                <a:cs typeface="+mj-cs"/>
              </a:rPr>
              <a:t>Recap of the main points</a:t>
            </a:r>
          </a:p>
        </p:txBody>
      </p:sp>
      <p:sp>
        <p:nvSpPr>
          <p:cNvPr id="4" name="TextBox 3">
            <a:extLst>
              <a:ext uri="{FF2B5EF4-FFF2-40B4-BE49-F238E27FC236}">
                <a16:creationId xmlns:a16="http://schemas.microsoft.com/office/drawing/2014/main" id="{6B88C210-E582-062F-9946-55F572AB2E49}"/>
              </a:ext>
            </a:extLst>
          </p:cNvPr>
          <p:cNvSpPr txBox="1"/>
          <p:nvPr/>
        </p:nvSpPr>
        <p:spPr>
          <a:xfrm>
            <a:off x="747423" y="3174531"/>
            <a:ext cx="3772622" cy="3122360"/>
          </a:xfrm>
          <a:prstGeom prst="rect">
            <a:avLst/>
          </a:prstGeom>
          <a:effectLst/>
        </p:spPr>
        <p:txBody>
          <a:bodyPr rot="0" spcFirstLastPara="0" vertOverflow="overflow" horzOverflow="overflow" vert="horz" lIns="91440" tIns="45720" rIns="274320" bIns="45720" numCol="1" spcCol="0" rtlCol="0" fromWordArt="0" anchor="t" anchorCtr="0" forceAA="0" compatLnSpc="1">
            <a:prstTxWarp prst="textNoShape">
              <a:avLst/>
            </a:prstTxWarp>
            <a:normAutofit/>
          </a:bodyPr>
          <a:lstStyle/>
          <a:p>
            <a:pPr>
              <a:lnSpc>
                <a:spcPct val="150000"/>
              </a:lnSpc>
              <a:spcAft>
                <a:spcPts val="600"/>
              </a:spcAft>
              <a:buClr>
                <a:schemeClr val="accent1">
                  <a:lumMod val="50000"/>
                </a:schemeClr>
              </a:buClr>
            </a:pPr>
            <a:r>
              <a:rPr lang="en-US">
                <a:solidFill>
                  <a:schemeClr val="accent1">
                    <a:lumMod val="50000"/>
                  </a:schemeClr>
                </a:solidFill>
              </a:rPr>
              <a:t> .</a:t>
            </a:r>
          </a:p>
        </p:txBody>
      </p:sp>
      <p:graphicFrame>
        <p:nvGraphicFramePr>
          <p:cNvPr id="9" name="Content Placeholder 2">
            <a:extLst>
              <a:ext uri="{FF2B5EF4-FFF2-40B4-BE49-F238E27FC236}">
                <a16:creationId xmlns:a16="http://schemas.microsoft.com/office/drawing/2014/main" id="{BC1FB26D-F8A7-B431-1533-A33CCE7B28BE}"/>
              </a:ext>
            </a:extLst>
          </p:cNvPr>
          <p:cNvGraphicFramePr>
            <a:graphicFrameLocks noGrp="1"/>
          </p:cNvGraphicFramePr>
          <p:nvPr>
            <p:ph sz="quarter" idx="10"/>
            <p:extLst>
              <p:ext uri="{D42A27DB-BD31-4B8C-83A1-F6EECF244321}">
                <p14:modId xmlns:p14="http://schemas.microsoft.com/office/powerpoint/2010/main" val="1308451783"/>
              </p:ext>
            </p:extLst>
          </p:nvPr>
        </p:nvGraphicFramePr>
        <p:xfrm>
          <a:off x="5237731" y="946205"/>
          <a:ext cx="6570811" cy="5493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7DC04206-453A-6A32-7B89-E0AF3AE66BEB}"/>
              </a:ext>
            </a:extLst>
          </p:cNvPr>
          <p:cNvPicPr>
            <a:picLocks noChangeAspect="1"/>
          </p:cNvPicPr>
          <p:nvPr/>
        </p:nvPicPr>
        <p:blipFill>
          <a:blip r:embed="rId8"/>
          <a:stretch>
            <a:fillRect/>
          </a:stretch>
        </p:blipFill>
        <p:spPr>
          <a:xfrm>
            <a:off x="383457" y="412956"/>
            <a:ext cx="4257368" cy="6027174"/>
          </a:xfrm>
          <a:prstGeom prst="rect">
            <a:avLst/>
          </a:prstGeom>
        </p:spPr>
      </p:pic>
      <p:sp>
        <p:nvSpPr>
          <p:cNvPr id="7" name="TextBox 6">
            <a:extLst>
              <a:ext uri="{FF2B5EF4-FFF2-40B4-BE49-F238E27FC236}">
                <a16:creationId xmlns:a16="http://schemas.microsoft.com/office/drawing/2014/main" id="{D26CC139-A88E-5CF9-CD15-BC966DBDEAC5}"/>
              </a:ext>
            </a:extLst>
          </p:cNvPr>
          <p:cNvSpPr txBox="1"/>
          <p:nvPr/>
        </p:nvSpPr>
        <p:spPr>
          <a:xfrm>
            <a:off x="383457" y="6440130"/>
            <a:ext cx="5358581" cy="369332"/>
          </a:xfrm>
          <a:prstGeom prst="rect">
            <a:avLst/>
          </a:prstGeom>
          <a:noFill/>
        </p:spPr>
        <p:txBody>
          <a:bodyPr wrap="square" lIns="91440" tIns="45720" rIns="91440" bIns="45720" rtlCol="0" anchor="t">
            <a:spAutoFit/>
          </a:bodyPr>
          <a:lstStyle/>
          <a:p>
            <a:r>
              <a:rPr lang="en-GB">
                <a:solidFill>
                  <a:schemeClr val="bg1"/>
                </a:solidFill>
              </a:rPr>
              <a:t>Photograph of book at UWTSD library</a:t>
            </a:r>
          </a:p>
        </p:txBody>
      </p:sp>
    </p:spTree>
    <p:extLst>
      <p:ext uri="{BB962C8B-B14F-4D97-AF65-F5344CB8AC3E}">
        <p14:creationId xmlns:p14="http://schemas.microsoft.com/office/powerpoint/2010/main" val="720887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926F9-7E30-F0F9-8C96-CBFCBAC206F7}"/>
              </a:ext>
            </a:extLst>
          </p:cNvPr>
          <p:cNvSpPr>
            <a:spLocks noGrp="1"/>
          </p:cNvSpPr>
          <p:nvPr>
            <p:ph type="title"/>
          </p:nvPr>
        </p:nvSpPr>
        <p:spPr>
          <a:xfrm>
            <a:off x="487679" y="546099"/>
            <a:ext cx="11030629" cy="1765253"/>
          </a:xfrm>
        </p:spPr>
        <p:txBody>
          <a:bodyPr>
            <a:normAutofit/>
          </a:bodyPr>
          <a:lstStyle/>
          <a:p>
            <a:r>
              <a:rPr lang="en-GB" sz="3600"/>
              <a:t>WHAT IS OCPD?</a:t>
            </a:r>
            <a:br>
              <a:rPr lang="en-GB" sz="3600"/>
            </a:br>
            <a:r>
              <a:rPr lang="en-GB" sz="3600"/>
              <a:t>A pattern of preoccupation with orderliness, perfectionism and control. (DSM -V-TR.p.733)</a:t>
            </a:r>
            <a:endParaRPr lang="en-US"/>
          </a:p>
        </p:txBody>
      </p:sp>
      <p:sp>
        <p:nvSpPr>
          <p:cNvPr id="3" name="Text Placeholder 2">
            <a:extLst>
              <a:ext uri="{FF2B5EF4-FFF2-40B4-BE49-F238E27FC236}">
                <a16:creationId xmlns:a16="http://schemas.microsoft.com/office/drawing/2014/main" id="{2DBAE6EB-622E-0050-BEA1-62FF5B200CC7}"/>
              </a:ext>
            </a:extLst>
          </p:cNvPr>
          <p:cNvSpPr>
            <a:spLocks noGrp="1"/>
          </p:cNvSpPr>
          <p:nvPr>
            <p:ph type="body" idx="1"/>
          </p:nvPr>
        </p:nvSpPr>
        <p:spPr/>
        <p:txBody>
          <a:bodyPr>
            <a:normAutofit/>
          </a:bodyPr>
          <a:lstStyle/>
          <a:p>
            <a:r>
              <a:rPr lang="en-GB" sz="3200" u="sng" dirty="0">
                <a:latin typeface="Arial"/>
                <a:cs typeface="Arial"/>
              </a:rPr>
              <a:t>OCPD</a:t>
            </a:r>
          </a:p>
        </p:txBody>
      </p:sp>
      <p:sp>
        <p:nvSpPr>
          <p:cNvPr id="4" name="Content Placeholder 3">
            <a:extLst>
              <a:ext uri="{FF2B5EF4-FFF2-40B4-BE49-F238E27FC236}">
                <a16:creationId xmlns:a16="http://schemas.microsoft.com/office/drawing/2014/main" id="{5DB35F2A-C0FB-BB40-891C-E7BFAFB134EF}"/>
              </a:ext>
            </a:extLst>
          </p:cNvPr>
          <p:cNvSpPr>
            <a:spLocks noGrp="1"/>
          </p:cNvSpPr>
          <p:nvPr>
            <p:ph sz="half" idx="2"/>
          </p:nvPr>
        </p:nvSpPr>
        <p:spPr/>
        <p:txBody>
          <a:bodyPr vert="horz" lIns="91440" tIns="45720" rIns="91440" bIns="45720" rtlCol="0" anchor="t">
            <a:normAutofit fontScale="70000" lnSpcReduction="20000"/>
          </a:bodyPr>
          <a:lstStyle/>
          <a:p>
            <a:r>
              <a:rPr lang="en-GB"/>
              <a:t> </a:t>
            </a:r>
            <a:r>
              <a:rPr lang="en-GB" sz="3200">
                <a:latin typeface="Arial"/>
                <a:cs typeface="Arial"/>
              </a:rPr>
              <a:t>Personality Disorder.</a:t>
            </a:r>
            <a:endParaRPr lang="en-US"/>
          </a:p>
          <a:p>
            <a:r>
              <a:rPr lang="en-GB" sz="3200">
                <a:latin typeface="Arial"/>
                <a:cs typeface="Arial"/>
              </a:rPr>
              <a:t>Perfectionism and control.</a:t>
            </a:r>
          </a:p>
          <a:p>
            <a:r>
              <a:rPr lang="en-GB" sz="3200">
                <a:latin typeface="Arial"/>
                <a:cs typeface="Arial"/>
              </a:rPr>
              <a:t>Ego-Syntonic.</a:t>
            </a:r>
          </a:p>
          <a:p>
            <a:pPr>
              <a:buClr>
                <a:srgbClr val="FFFFFF"/>
              </a:buClr>
            </a:pPr>
            <a:r>
              <a:rPr lang="en-GB" sz="3200">
                <a:latin typeface="Arial"/>
                <a:cs typeface="Arial"/>
              </a:rPr>
              <a:t>Distinct diagnosis from OCD.</a:t>
            </a:r>
          </a:p>
          <a:p>
            <a:pPr>
              <a:buClr>
                <a:srgbClr val="FFFFFF"/>
              </a:buClr>
            </a:pPr>
            <a:r>
              <a:rPr lang="en-GB" sz="3200">
                <a:latin typeface="Arial"/>
                <a:cs typeface="Arial"/>
              </a:rPr>
              <a:t>Estimated prevalence 1.9-7.8%</a:t>
            </a:r>
          </a:p>
        </p:txBody>
      </p:sp>
      <p:sp>
        <p:nvSpPr>
          <p:cNvPr id="5" name="Text Placeholder 4">
            <a:extLst>
              <a:ext uri="{FF2B5EF4-FFF2-40B4-BE49-F238E27FC236}">
                <a16:creationId xmlns:a16="http://schemas.microsoft.com/office/drawing/2014/main" id="{08B64990-06BE-1125-D080-D99944C24D3E}"/>
              </a:ext>
            </a:extLst>
          </p:cNvPr>
          <p:cNvSpPr>
            <a:spLocks noGrp="1"/>
          </p:cNvSpPr>
          <p:nvPr>
            <p:ph type="body" sz="quarter" idx="3"/>
          </p:nvPr>
        </p:nvSpPr>
        <p:spPr/>
        <p:txBody>
          <a:bodyPr>
            <a:normAutofit/>
          </a:bodyPr>
          <a:lstStyle/>
          <a:p>
            <a:r>
              <a:rPr lang="en-GB" sz="3200" u="sng" dirty="0">
                <a:latin typeface="Arial"/>
                <a:cs typeface="Arial"/>
              </a:rPr>
              <a:t>OCD</a:t>
            </a:r>
          </a:p>
        </p:txBody>
      </p:sp>
      <p:sp>
        <p:nvSpPr>
          <p:cNvPr id="6" name="Content Placeholder 5">
            <a:extLst>
              <a:ext uri="{FF2B5EF4-FFF2-40B4-BE49-F238E27FC236}">
                <a16:creationId xmlns:a16="http://schemas.microsoft.com/office/drawing/2014/main" id="{ACDB3066-85E2-B69D-C89F-2E174EAEEC93}"/>
              </a:ext>
            </a:extLst>
          </p:cNvPr>
          <p:cNvSpPr>
            <a:spLocks noGrp="1"/>
          </p:cNvSpPr>
          <p:nvPr>
            <p:ph sz="quarter" idx="4"/>
          </p:nvPr>
        </p:nvSpPr>
        <p:spPr/>
        <p:txBody>
          <a:bodyPr vert="horz" lIns="91440" tIns="45720" rIns="91440" bIns="45720" rtlCol="0" anchor="t">
            <a:normAutofit fontScale="70000" lnSpcReduction="20000"/>
          </a:bodyPr>
          <a:lstStyle/>
          <a:p>
            <a:r>
              <a:rPr lang="en-GB" sz="3200" dirty="0">
                <a:latin typeface="Arial"/>
                <a:cs typeface="Arial"/>
              </a:rPr>
              <a:t>Anxiety Disorder.</a:t>
            </a:r>
          </a:p>
          <a:p>
            <a:r>
              <a:rPr lang="en-GB" sz="3200" dirty="0">
                <a:latin typeface="Arial"/>
                <a:cs typeface="Arial"/>
              </a:rPr>
              <a:t>Obsessions and Compulsions. </a:t>
            </a:r>
          </a:p>
          <a:p>
            <a:r>
              <a:rPr lang="en-GB" sz="3200" dirty="0">
                <a:latin typeface="Arial"/>
                <a:cs typeface="Arial"/>
              </a:rPr>
              <a:t>Ego Dystonic.</a:t>
            </a:r>
          </a:p>
          <a:p>
            <a:pPr>
              <a:buClr>
                <a:srgbClr val="FFFFFF"/>
              </a:buClr>
            </a:pPr>
            <a:r>
              <a:rPr lang="en-GB" sz="3200" dirty="0">
                <a:latin typeface="Arial"/>
                <a:cs typeface="Arial"/>
              </a:rPr>
              <a:t>Comorbidity with OCPD in estimated 25% of sufferers. </a:t>
            </a:r>
          </a:p>
          <a:p>
            <a:pPr>
              <a:buClr>
                <a:srgbClr val="FFFFFF"/>
              </a:buClr>
            </a:pPr>
            <a:endParaRPr lang="en-GB" sz="3200" dirty="0">
              <a:latin typeface="Arial"/>
              <a:cs typeface="Arial"/>
            </a:endParaRPr>
          </a:p>
          <a:p>
            <a:pPr>
              <a:buClr>
                <a:srgbClr val="FFFFFF"/>
              </a:buClr>
            </a:pPr>
            <a:endParaRPr lang="en-GB" sz="3200" dirty="0">
              <a:latin typeface="Arial"/>
              <a:cs typeface="Arial"/>
            </a:endParaRPr>
          </a:p>
          <a:p>
            <a:pPr marL="0" indent="0">
              <a:buClr>
                <a:srgbClr val="FFFFFF"/>
              </a:buClr>
              <a:buNone/>
            </a:pPr>
            <a:r>
              <a:rPr lang="en-GB" sz="3200" dirty="0">
                <a:solidFill>
                  <a:schemeClr val="bg1"/>
                </a:solidFill>
                <a:latin typeface="Arial"/>
                <a:cs typeface="Arial"/>
              </a:rPr>
              <a:t>(DSM-V-TR ,2022; Pinto et al. 2023)</a:t>
            </a:r>
          </a:p>
        </p:txBody>
      </p:sp>
    </p:spTree>
    <p:extLst>
      <p:ext uri="{BB962C8B-B14F-4D97-AF65-F5344CB8AC3E}">
        <p14:creationId xmlns:p14="http://schemas.microsoft.com/office/powerpoint/2010/main" val="2142990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4115E-AD0D-3FDA-3343-8B2D9CCECB92}"/>
              </a:ext>
            </a:extLst>
          </p:cNvPr>
          <p:cNvSpPr>
            <a:spLocks noGrp="1"/>
          </p:cNvSpPr>
          <p:nvPr>
            <p:ph type="title"/>
          </p:nvPr>
        </p:nvSpPr>
        <p:spPr>
          <a:xfrm>
            <a:off x="487680" y="508000"/>
            <a:ext cx="7123297" cy="1197723"/>
          </a:xfrm>
        </p:spPr>
        <p:txBody>
          <a:bodyPr>
            <a:normAutofit/>
          </a:bodyPr>
          <a:lstStyle/>
          <a:p>
            <a:r>
              <a:rPr lang="en-GB"/>
              <a:t>Personality disorders </a:t>
            </a:r>
          </a:p>
        </p:txBody>
      </p:sp>
      <p:pic>
        <p:nvPicPr>
          <p:cNvPr id="5" name="Picture Placeholder 4" descr="A person sitting at a desk using a computer&#10;&#10;AI-generated content may be incorrect.">
            <a:extLst>
              <a:ext uri="{FF2B5EF4-FFF2-40B4-BE49-F238E27FC236}">
                <a16:creationId xmlns:a16="http://schemas.microsoft.com/office/drawing/2014/main" id="{FB391CBE-D46C-CE10-9EC4-AB723C37F498}"/>
              </a:ext>
            </a:extLst>
          </p:cNvPr>
          <p:cNvPicPr>
            <a:picLocks noGrp="1" noChangeAspect="1"/>
          </p:cNvPicPr>
          <p:nvPr>
            <p:ph type="pic" idx="1"/>
          </p:nvPr>
        </p:nvPicPr>
        <p:blipFill>
          <a:blip r:embed="rId3"/>
          <a:srcRect l="7879" t="25291" r="32121" b="166"/>
          <a:stretch>
            <a:fillRect/>
          </a:stretch>
        </p:blipFill>
        <p:spPr>
          <a:xfrm>
            <a:off x="7610977" y="976633"/>
            <a:ext cx="4133559" cy="4674449"/>
          </a:xfrm>
          <a:prstGeom prst="rect">
            <a:avLst/>
          </a:prstGeom>
          <a:ln>
            <a:solidFill>
              <a:srgbClr val="4472C4"/>
            </a:solidFill>
          </a:ln>
        </p:spPr>
      </p:pic>
      <p:sp>
        <p:nvSpPr>
          <p:cNvPr id="4" name="Text Placeholder 3">
            <a:extLst>
              <a:ext uri="{FF2B5EF4-FFF2-40B4-BE49-F238E27FC236}">
                <a16:creationId xmlns:a16="http://schemas.microsoft.com/office/drawing/2014/main" id="{AB20BD34-28D5-8820-EF07-51F8978EDA4E}"/>
              </a:ext>
            </a:extLst>
          </p:cNvPr>
          <p:cNvSpPr>
            <a:spLocks noGrp="1"/>
          </p:cNvSpPr>
          <p:nvPr>
            <p:ph type="body" sz="half" idx="2"/>
          </p:nvPr>
        </p:nvSpPr>
        <p:spPr>
          <a:xfrm>
            <a:off x="279862" y="1679076"/>
            <a:ext cx="6970897" cy="5004825"/>
          </a:xfrm>
        </p:spPr>
        <p:txBody>
          <a:bodyPr vert="horz" lIns="91440" tIns="45720" rIns="91440" bIns="45720" rtlCol="0" anchor="t">
            <a:noAutofit/>
          </a:bodyPr>
          <a:lstStyle/>
          <a:p>
            <a:r>
              <a:rPr lang="en-GB" sz="2400">
                <a:latin typeface="Arial"/>
                <a:cs typeface="Arial"/>
              </a:rPr>
              <a:t>The 10 Personality disorders are grouped into 3 Clusters based on similarities, OCPD is in Cluster C. Individuals often present as Anxious and Fearful .</a:t>
            </a:r>
            <a:endParaRPr lang="en-US"/>
          </a:p>
          <a:p>
            <a:r>
              <a:rPr lang="en-GB" sz="2400">
                <a:latin typeface="Arial"/>
                <a:cs typeface="Arial"/>
              </a:rPr>
              <a:t>Includes Avoidant Dependent and Obsessive- Compulsive Personality Disorders.</a:t>
            </a:r>
            <a:endParaRPr lang="en-GB"/>
          </a:p>
          <a:p>
            <a:r>
              <a:rPr lang="en-GB" sz="2400">
                <a:latin typeface="Arial"/>
                <a:cs typeface="Arial"/>
              </a:rPr>
              <a:t>Prevalence in general population is estimated at a median 2.8%.for cluster C.</a:t>
            </a:r>
          </a:p>
          <a:p>
            <a:r>
              <a:rPr lang="en-GB" sz="2400" dirty="0">
                <a:latin typeface="Arial"/>
                <a:cs typeface="Arial"/>
              </a:rPr>
              <a:t> </a:t>
            </a:r>
            <a:r>
              <a:rPr lang="en-GB" sz="2400">
                <a:solidFill>
                  <a:schemeClr val="bg1"/>
                </a:solidFill>
                <a:latin typeface="Arial"/>
                <a:cs typeface="Arial"/>
              </a:rPr>
              <a:t>(DSM-V-TR 2022).</a:t>
            </a:r>
            <a:endParaRPr lang="en-GB">
              <a:solidFill>
                <a:schemeClr val="bg1"/>
              </a:solidFill>
            </a:endParaRPr>
          </a:p>
        </p:txBody>
      </p:sp>
      <p:sp>
        <p:nvSpPr>
          <p:cNvPr id="3" name="TextBox 2">
            <a:extLst>
              <a:ext uri="{FF2B5EF4-FFF2-40B4-BE49-F238E27FC236}">
                <a16:creationId xmlns:a16="http://schemas.microsoft.com/office/drawing/2014/main" id="{1B86ABDB-0536-392B-B62E-C9A0A009AC27}"/>
              </a:ext>
            </a:extLst>
          </p:cNvPr>
          <p:cNvSpPr txBox="1"/>
          <p:nvPr/>
        </p:nvSpPr>
        <p:spPr>
          <a:xfrm>
            <a:off x="8067725" y="5696701"/>
            <a:ext cx="3844413" cy="369332"/>
          </a:xfrm>
          <a:prstGeom prst="rect">
            <a:avLst/>
          </a:prstGeom>
          <a:noFill/>
        </p:spPr>
        <p:txBody>
          <a:bodyPr wrap="square" lIns="91440" tIns="45720" rIns="91440" bIns="45720" rtlCol="0" anchor="t">
            <a:spAutoFit/>
          </a:bodyPr>
          <a:lstStyle/>
          <a:p>
            <a:r>
              <a:rPr lang="en-GB">
                <a:solidFill>
                  <a:schemeClr val="bg1"/>
                </a:solidFill>
              </a:rPr>
              <a:t>Power Point Stock image.</a:t>
            </a:r>
          </a:p>
        </p:txBody>
      </p:sp>
    </p:spTree>
    <p:extLst>
      <p:ext uri="{BB962C8B-B14F-4D97-AF65-F5344CB8AC3E}">
        <p14:creationId xmlns:p14="http://schemas.microsoft.com/office/powerpoint/2010/main" val="3607222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405FE-2D6C-3640-2C4F-567AE7D50F2F}"/>
              </a:ext>
            </a:extLst>
          </p:cNvPr>
          <p:cNvSpPr>
            <a:spLocks noGrp="1"/>
          </p:cNvSpPr>
          <p:nvPr>
            <p:ph type="title"/>
          </p:nvPr>
        </p:nvSpPr>
        <p:spPr>
          <a:xfrm>
            <a:off x="4577258" y="476712"/>
            <a:ext cx="7333721" cy="1472385"/>
          </a:xfrm>
        </p:spPr>
        <p:txBody>
          <a:bodyPr vert="horz" lIns="91440" tIns="45720" rIns="91440" bIns="45720" rtlCol="0" anchor="ctr">
            <a:normAutofit fontScale="90000"/>
          </a:bodyPr>
          <a:lstStyle/>
          <a:p>
            <a:r>
              <a:rPr lang="en-GB" b="1" kern="1200" spc="0" baseline="0">
                <a:ln>
                  <a:noFill/>
                </a:ln>
                <a:solidFill>
                  <a:srgbClr val="FFC000"/>
                </a:solidFill>
                <a:effectLst/>
                <a:latin typeface="Arial"/>
                <a:cs typeface="Arial"/>
              </a:rPr>
              <a:t>Aetiology</a:t>
            </a:r>
            <a:r>
              <a:rPr lang="en-GB">
                <a:solidFill>
                  <a:srgbClr val="FFC000"/>
                </a:solidFill>
                <a:latin typeface="Arial"/>
                <a:cs typeface="Arial"/>
              </a:rPr>
              <a:t> / Causation </a:t>
            </a:r>
            <a:br>
              <a:rPr lang="en-GB" b="1" kern="1200" spc="0" baseline="0">
                <a:ln>
                  <a:noFill/>
                </a:ln>
                <a:effectLst/>
                <a:latin typeface="Arial"/>
                <a:cs typeface="Arial"/>
              </a:rPr>
            </a:br>
            <a:r>
              <a:rPr lang="en-GB" sz="2400" b="0">
                <a:solidFill>
                  <a:srgbClr val="FFC000"/>
                </a:solidFill>
                <a:latin typeface="Arial"/>
                <a:cs typeface="Arial"/>
              </a:rPr>
              <a:t>Interaction between biological genetic </a:t>
            </a:r>
            <a:br>
              <a:rPr lang="en-GB" sz="2400" b="0">
                <a:latin typeface="Arial"/>
                <a:cs typeface="Arial"/>
              </a:rPr>
            </a:br>
            <a:r>
              <a:rPr lang="en-GB" sz="2400" b="0">
                <a:solidFill>
                  <a:srgbClr val="FFC000"/>
                </a:solidFill>
                <a:latin typeface="Arial"/>
                <a:cs typeface="Arial"/>
              </a:rPr>
              <a:t>and environmental factors.</a:t>
            </a:r>
            <a:r>
              <a:rPr lang="en-US" b="0">
                <a:solidFill>
                  <a:srgbClr val="FFC000"/>
                </a:solidFill>
                <a:latin typeface="Arial"/>
                <a:cs typeface="Arial"/>
              </a:rPr>
              <a:t> </a:t>
            </a:r>
            <a:br>
              <a:rPr lang="en-US" b="0"/>
            </a:br>
            <a:endParaRPr lang="en-US" b="1" kern="1200" spc="0" baseline="0">
              <a:ln>
                <a:noFill/>
              </a:ln>
              <a:effectLst/>
              <a:latin typeface="+mj-lt"/>
              <a:ea typeface="+mj-ea"/>
              <a:cs typeface="+mj-cs"/>
            </a:endParaRPr>
          </a:p>
        </p:txBody>
      </p:sp>
      <p:graphicFrame>
        <p:nvGraphicFramePr>
          <p:cNvPr id="5" name="TextBox 2">
            <a:extLst>
              <a:ext uri="{FF2B5EF4-FFF2-40B4-BE49-F238E27FC236}">
                <a16:creationId xmlns:a16="http://schemas.microsoft.com/office/drawing/2014/main" id="{86CD7C06-14CB-73C1-B7EE-E58598A22F7D}"/>
              </a:ext>
            </a:extLst>
          </p:cNvPr>
          <p:cNvGraphicFramePr/>
          <p:nvPr>
            <p:extLst>
              <p:ext uri="{D42A27DB-BD31-4B8C-83A1-F6EECF244321}">
                <p14:modId xmlns:p14="http://schemas.microsoft.com/office/powerpoint/2010/main" val="3561554909"/>
              </p:ext>
            </p:extLst>
          </p:nvPr>
        </p:nvGraphicFramePr>
        <p:xfrm>
          <a:off x="5358817" y="1710467"/>
          <a:ext cx="6085320" cy="49584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Content Placeholder 6">
            <a:extLst>
              <a:ext uri="{FF2B5EF4-FFF2-40B4-BE49-F238E27FC236}">
                <a16:creationId xmlns:a16="http://schemas.microsoft.com/office/drawing/2014/main" id="{205F730E-6558-327C-6200-8108887CB10D}"/>
              </a:ext>
            </a:extLst>
          </p:cNvPr>
          <p:cNvPicPr>
            <a:picLocks noGrp="1" noChangeAspect="1"/>
          </p:cNvPicPr>
          <p:nvPr>
            <p:ph sz="quarter" idx="11"/>
          </p:nvPr>
        </p:nvPicPr>
        <p:blipFill>
          <a:blip r:embed="rId8"/>
          <a:stretch>
            <a:fillRect/>
          </a:stretch>
        </p:blipFill>
        <p:spPr>
          <a:xfrm>
            <a:off x="432913" y="3375038"/>
            <a:ext cx="4182035" cy="3067732"/>
          </a:xfrm>
          <a:prstGeom prst="rect">
            <a:avLst/>
          </a:prstGeom>
          <a:effectLst/>
        </p:spPr>
      </p:pic>
      <p:pic>
        <p:nvPicPr>
          <p:cNvPr id="9" name="Picture 8">
            <a:extLst>
              <a:ext uri="{FF2B5EF4-FFF2-40B4-BE49-F238E27FC236}">
                <a16:creationId xmlns:a16="http://schemas.microsoft.com/office/drawing/2014/main" id="{6E672530-C7E3-5EA9-93AF-606510E26268}"/>
              </a:ext>
            </a:extLst>
          </p:cNvPr>
          <p:cNvPicPr>
            <a:picLocks noChangeAspect="1"/>
          </p:cNvPicPr>
          <p:nvPr/>
        </p:nvPicPr>
        <p:blipFill>
          <a:blip r:embed="rId9"/>
          <a:stretch>
            <a:fillRect/>
          </a:stretch>
        </p:blipFill>
        <p:spPr>
          <a:xfrm>
            <a:off x="432913" y="415230"/>
            <a:ext cx="4182035" cy="2959595"/>
          </a:xfrm>
          <a:prstGeom prst="rect">
            <a:avLst/>
          </a:prstGeom>
        </p:spPr>
      </p:pic>
      <p:sp>
        <p:nvSpPr>
          <p:cNvPr id="10" name="TextBox 9">
            <a:extLst>
              <a:ext uri="{FF2B5EF4-FFF2-40B4-BE49-F238E27FC236}">
                <a16:creationId xmlns:a16="http://schemas.microsoft.com/office/drawing/2014/main" id="{B2CC4F58-F198-A4DB-FCAE-9916AA589501}"/>
              </a:ext>
            </a:extLst>
          </p:cNvPr>
          <p:cNvSpPr txBox="1"/>
          <p:nvPr/>
        </p:nvSpPr>
        <p:spPr>
          <a:xfrm>
            <a:off x="589935" y="6430297"/>
            <a:ext cx="3470822" cy="369332"/>
          </a:xfrm>
          <a:prstGeom prst="rect">
            <a:avLst/>
          </a:prstGeom>
          <a:noFill/>
        </p:spPr>
        <p:txBody>
          <a:bodyPr wrap="none" rtlCol="0">
            <a:spAutoFit/>
          </a:bodyPr>
          <a:lstStyle/>
          <a:p>
            <a:r>
              <a:rPr lang="en-GB">
                <a:highlight>
                  <a:srgbClr val="000000"/>
                </a:highlight>
              </a:rPr>
              <a:t>Images generated by copilot</a:t>
            </a:r>
          </a:p>
        </p:txBody>
      </p:sp>
    </p:spTree>
    <p:extLst>
      <p:ext uri="{BB962C8B-B14F-4D97-AF65-F5344CB8AC3E}">
        <p14:creationId xmlns:p14="http://schemas.microsoft.com/office/powerpoint/2010/main" val="1097469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9B33C-E6BB-EFE6-6353-7AFC93E55F4B}"/>
              </a:ext>
            </a:extLst>
          </p:cNvPr>
          <p:cNvSpPr>
            <a:spLocks noGrp="1"/>
          </p:cNvSpPr>
          <p:nvPr>
            <p:ph type="title"/>
          </p:nvPr>
        </p:nvSpPr>
        <p:spPr>
          <a:xfrm>
            <a:off x="429001" y="563497"/>
            <a:ext cx="11397498" cy="7674873"/>
          </a:xfrm>
        </p:spPr>
        <p:txBody>
          <a:bodyPr/>
          <a:lstStyle/>
          <a:p>
            <a:br>
              <a:rPr lang="en-US" sz="3200" dirty="0">
                <a:latin typeface="Arial"/>
                <a:cs typeface="Arial"/>
              </a:rPr>
            </a:br>
            <a:br>
              <a:rPr lang="en-US" sz="3200" dirty="0">
                <a:latin typeface="Arial"/>
                <a:cs typeface="Arial"/>
              </a:rPr>
            </a:br>
            <a:br>
              <a:rPr lang="en-GB" sz="3200" dirty="0">
                <a:latin typeface="Arial"/>
                <a:cs typeface="Arial"/>
              </a:rPr>
            </a:br>
            <a:endParaRPr lang="en-GB" sz="2400" b="0" dirty="0">
              <a:latin typeface="Arial"/>
              <a:cs typeface="Arial"/>
            </a:endParaRPr>
          </a:p>
        </p:txBody>
      </p:sp>
      <p:sp>
        <p:nvSpPr>
          <p:cNvPr id="3" name="TextBox 2">
            <a:extLst>
              <a:ext uri="{FF2B5EF4-FFF2-40B4-BE49-F238E27FC236}">
                <a16:creationId xmlns:a16="http://schemas.microsoft.com/office/drawing/2014/main" id="{BD2FFEC5-6B44-307E-2B82-3F7A27E10F89}"/>
              </a:ext>
            </a:extLst>
          </p:cNvPr>
          <p:cNvSpPr txBox="1"/>
          <p:nvPr/>
        </p:nvSpPr>
        <p:spPr>
          <a:xfrm>
            <a:off x="365501" y="-483086"/>
            <a:ext cx="11416143" cy="7502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3200" b="1" dirty="0">
                <a:solidFill>
                  <a:srgbClr val="FFC000"/>
                </a:solidFill>
                <a:latin typeface="Arial Rounded MT Bold"/>
              </a:rPr>
              <a:t>                                                                                                              Treatments:</a:t>
            </a:r>
            <a:endParaRPr lang="en-US" dirty="0"/>
          </a:p>
          <a:p>
            <a:pPr marL="285750" indent="-285750">
              <a:lnSpc>
                <a:spcPct val="150000"/>
              </a:lnSpc>
              <a:buFont typeface="Arial"/>
              <a:buChar char="•"/>
            </a:pPr>
            <a:r>
              <a:rPr lang="en-US" sz="2400" dirty="0">
                <a:solidFill>
                  <a:schemeClr val="accent4">
                    <a:lumMod val="60000"/>
                    <a:lumOff val="40000"/>
                  </a:schemeClr>
                </a:solidFill>
                <a:latin typeface="Arial"/>
                <a:cs typeface="Arial"/>
              </a:rPr>
              <a:t>Cognitive‑</a:t>
            </a:r>
            <a:r>
              <a:rPr lang="en-US" sz="2400" dirty="0" err="1">
                <a:solidFill>
                  <a:schemeClr val="accent4">
                    <a:lumMod val="60000"/>
                    <a:lumOff val="40000"/>
                  </a:schemeClr>
                </a:solidFill>
                <a:latin typeface="Arial"/>
                <a:cs typeface="Arial"/>
              </a:rPr>
              <a:t>Behavioural</a:t>
            </a:r>
            <a:r>
              <a:rPr lang="en-US" sz="2400" dirty="0">
                <a:solidFill>
                  <a:schemeClr val="accent4">
                    <a:lumMod val="60000"/>
                    <a:lumOff val="40000"/>
                  </a:schemeClr>
                </a:solidFill>
                <a:latin typeface="Arial"/>
                <a:cs typeface="Arial"/>
              </a:rPr>
              <a:t> Therapy (CBT) &amp; Exposure response Therapy (ERP)</a:t>
            </a:r>
          </a:p>
          <a:p>
            <a:pPr>
              <a:lnSpc>
                <a:spcPct val="150000"/>
              </a:lnSpc>
            </a:pPr>
            <a:r>
              <a:rPr lang="en-US" sz="2400" dirty="0">
                <a:solidFill>
                  <a:schemeClr val="bg1"/>
                </a:solidFill>
                <a:latin typeface="Arial"/>
                <a:cs typeface="Arial"/>
              </a:rPr>
              <a:t> </a:t>
            </a:r>
            <a:r>
              <a:rPr lang="en-US" sz="2000" dirty="0">
                <a:solidFill>
                  <a:schemeClr val="bg1"/>
                </a:solidFill>
                <a:latin typeface="Arial"/>
                <a:cs typeface="Arial"/>
              </a:rPr>
              <a:t>(OCD Uk, NICE ,NHS.</a:t>
            </a:r>
            <a:r>
              <a:rPr lang="en-GB" sz="2000" dirty="0">
                <a:solidFill>
                  <a:schemeClr val="bg1"/>
                </a:solidFill>
                <a:latin typeface="Arial"/>
                <a:cs typeface="Arial"/>
              </a:rPr>
              <a:t> Beck, et al.,2015). </a:t>
            </a:r>
            <a:endParaRPr lang="en-US" sz="2000" dirty="0">
              <a:solidFill>
                <a:schemeClr val="bg1"/>
              </a:solidFill>
            </a:endParaRPr>
          </a:p>
          <a:p>
            <a:pPr marL="285750" indent="-285750">
              <a:lnSpc>
                <a:spcPct val="150000"/>
              </a:lnSpc>
              <a:buFont typeface="Arial"/>
              <a:buChar char="•"/>
            </a:pPr>
            <a:r>
              <a:rPr lang="en-US" sz="2400" i="1" dirty="0">
                <a:solidFill>
                  <a:schemeClr val="accent4">
                    <a:lumMod val="60000"/>
                    <a:lumOff val="40000"/>
                  </a:schemeClr>
                </a:solidFill>
                <a:latin typeface="Arial"/>
                <a:cs typeface="Arial"/>
              </a:rPr>
              <a:t>Psychodynamic therapy </a:t>
            </a:r>
            <a:r>
              <a:rPr lang="en-US" sz="2400" dirty="0">
                <a:solidFill>
                  <a:schemeClr val="bg1"/>
                </a:solidFill>
                <a:latin typeface="Arial"/>
                <a:cs typeface="Arial"/>
              </a:rPr>
              <a:t>(Mc Williams ,2015).</a:t>
            </a:r>
            <a:endParaRPr lang="en-US" sz="2400" dirty="0">
              <a:solidFill>
                <a:schemeClr val="bg1"/>
              </a:solidFill>
              <a:latin typeface="Arial"/>
              <a:ea typeface="Calibri"/>
              <a:cs typeface="Arial"/>
            </a:endParaRPr>
          </a:p>
          <a:p>
            <a:pPr marL="285750" indent="-285750">
              <a:lnSpc>
                <a:spcPct val="150000"/>
              </a:lnSpc>
              <a:buFont typeface="Arial,Sans-Serif"/>
              <a:buChar char="•"/>
            </a:pPr>
            <a:r>
              <a:rPr lang="en-GB" sz="2400" dirty="0">
                <a:solidFill>
                  <a:schemeClr val="accent4">
                    <a:lumMod val="60000"/>
                    <a:lumOff val="40000"/>
                  </a:schemeClr>
                </a:solidFill>
                <a:latin typeface="Arial"/>
                <a:ea typeface="Calibri"/>
                <a:cs typeface="Arial"/>
              </a:rPr>
              <a:t>Radically open dialectical </a:t>
            </a:r>
            <a:r>
              <a:rPr lang="en-GB" sz="2400" dirty="0" err="1">
                <a:solidFill>
                  <a:schemeClr val="accent4">
                    <a:lumMod val="60000"/>
                    <a:lumOff val="40000"/>
                  </a:schemeClr>
                </a:solidFill>
                <a:latin typeface="Arial"/>
                <a:ea typeface="Calibri"/>
                <a:cs typeface="Arial"/>
              </a:rPr>
              <a:t>behaviourial</a:t>
            </a:r>
            <a:r>
              <a:rPr lang="en-GB" sz="2400" dirty="0">
                <a:solidFill>
                  <a:schemeClr val="accent4">
                    <a:lumMod val="60000"/>
                    <a:lumOff val="40000"/>
                  </a:schemeClr>
                </a:solidFill>
                <a:latin typeface="Arial"/>
                <a:ea typeface="Calibri"/>
                <a:cs typeface="Arial"/>
              </a:rPr>
              <a:t> therapy (RO-DBT)</a:t>
            </a:r>
          </a:p>
          <a:p>
            <a:pPr>
              <a:lnSpc>
                <a:spcPct val="150000"/>
              </a:lnSpc>
            </a:pPr>
            <a:r>
              <a:rPr lang="en-GB" sz="2400" dirty="0">
                <a:solidFill>
                  <a:schemeClr val="bg1"/>
                </a:solidFill>
                <a:latin typeface="Arial"/>
                <a:ea typeface="Calibri"/>
                <a:cs typeface="Arial"/>
              </a:rPr>
              <a:t>(Lynch &amp; </a:t>
            </a:r>
            <a:r>
              <a:rPr lang="en-GB" sz="2400" dirty="0" err="1">
                <a:solidFill>
                  <a:schemeClr val="bg1"/>
                </a:solidFill>
                <a:latin typeface="Arial"/>
                <a:ea typeface="Calibri"/>
                <a:cs typeface="Arial"/>
              </a:rPr>
              <a:t>Cheavens</a:t>
            </a:r>
            <a:r>
              <a:rPr lang="en-GB" sz="2400" dirty="0">
                <a:solidFill>
                  <a:schemeClr val="bg1"/>
                </a:solidFill>
                <a:latin typeface="Arial"/>
                <a:ea typeface="Calibri"/>
                <a:cs typeface="Arial"/>
              </a:rPr>
              <a:t> 2008 ; Lynch et al.  2015).</a:t>
            </a:r>
            <a:endParaRPr lang="en-US" sz="2400" dirty="0">
              <a:solidFill>
                <a:schemeClr val="bg1"/>
              </a:solidFill>
              <a:latin typeface="Arial"/>
              <a:ea typeface="Calibri"/>
              <a:cs typeface="Arial"/>
            </a:endParaRPr>
          </a:p>
          <a:p>
            <a:pPr marL="285750" indent="-285750">
              <a:lnSpc>
                <a:spcPct val="150000"/>
              </a:lnSpc>
              <a:buFont typeface="Arial"/>
              <a:buChar char="•"/>
            </a:pPr>
            <a:r>
              <a:rPr lang="en-GB" sz="2400" dirty="0">
                <a:solidFill>
                  <a:schemeClr val="accent4">
                    <a:lumMod val="60000"/>
                    <a:lumOff val="40000"/>
                  </a:schemeClr>
                </a:solidFill>
                <a:latin typeface="Arial"/>
                <a:ea typeface="Calibri"/>
                <a:cs typeface="Arial"/>
              </a:rPr>
              <a:t>Acceptance and commitment therapy (ACT) </a:t>
            </a:r>
          </a:p>
          <a:p>
            <a:pPr>
              <a:lnSpc>
                <a:spcPct val="150000"/>
              </a:lnSpc>
            </a:pPr>
            <a:r>
              <a:rPr lang="en-GB" sz="2400" dirty="0">
                <a:solidFill>
                  <a:schemeClr val="bg1"/>
                </a:solidFill>
                <a:latin typeface="Arial"/>
                <a:ea typeface="Calibri"/>
                <a:cs typeface="Arial"/>
              </a:rPr>
              <a:t>(Ong et al.2019).</a:t>
            </a:r>
            <a:endParaRPr lang="en-GB" dirty="0">
              <a:solidFill>
                <a:schemeClr val="bg1"/>
              </a:solidFill>
            </a:endParaRPr>
          </a:p>
          <a:p>
            <a:pPr marL="285750" indent="-285750">
              <a:lnSpc>
                <a:spcPct val="150000"/>
              </a:lnSpc>
              <a:buFont typeface="Arial,Sans-Serif"/>
              <a:buChar char="•"/>
            </a:pPr>
            <a:r>
              <a:rPr lang="en-US" sz="2400" dirty="0">
                <a:solidFill>
                  <a:schemeClr val="accent4">
                    <a:lumMod val="60000"/>
                    <a:lumOff val="40000"/>
                  </a:schemeClr>
                </a:solidFill>
                <a:latin typeface="Arial"/>
                <a:cs typeface="Arial"/>
              </a:rPr>
              <a:t>SSRIs may help with comorbid anxiety or rigidity.</a:t>
            </a:r>
            <a:endParaRPr lang="en-US" sz="2400" dirty="0">
              <a:solidFill>
                <a:srgbClr val="FFFFFF"/>
              </a:solidFill>
              <a:latin typeface="Arial"/>
              <a:cs typeface="Arial"/>
            </a:endParaRPr>
          </a:p>
          <a:p>
            <a:pPr marL="285750" lvl="0" indent="-285750">
              <a:lnSpc>
                <a:spcPct val="150000"/>
              </a:lnSpc>
              <a:buFont typeface="Arial"/>
              <a:buChar char="•"/>
            </a:pPr>
            <a:r>
              <a:rPr lang="en-US" sz="2400" dirty="0">
                <a:solidFill>
                  <a:schemeClr val="accent4">
                    <a:lumMod val="60000"/>
                    <a:lumOff val="40000"/>
                  </a:schemeClr>
                </a:solidFill>
                <a:latin typeface="Arial"/>
                <a:cs typeface="Arial"/>
              </a:rPr>
              <a:t>No medication treats OCPD directly.</a:t>
            </a:r>
            <a:r>
              <a:rPr lang="en-US" sz="2400" dirty="0">
                <a:solidFill>
                  <a:schemeClr val="bg1"/>
                </a:solidFill>
                <a:latin typeface="Arial"/>
                <a:cs typeface="Arial"/>
              </a:rPr>
              <a:t>(OCD UK , NICE,NHS</a:t>
            </a:r>
          </a:p>
          <a:p>
            <a:pPr lvl="0">
              <a:lnSpc>
                <a:spcPct val="150000"/>
              </a:lnSpc>
            </a:pPr>
            <a:r>
              <a:rPr kumimoji="0" lang="en-GB" sz="2000" b="0" i="0" u="none" strike="noStrike" kern="1200" cap="none" spc="0" normalizeH="0" baseline="0" noProof="0" dirty="0">
                <a:ln>
                  <a:noFill/>
                </a:ln>
                <a:solidFill>
                  <a:schemeClr val="bg1"/>
                </a:solidFill>
                <a:effectLst/>
                <a:uLnTx/>
                <a:uFillTx/>
                <a:latin typeface="Arial"/>
                <a:ea typeface="+mj-ea"/>
                <a:cs typeface="Arial"/>
                <a:hlinkClick r:id="rId3">
                  <a:extLst>
                    <a:ext uri="{A12FA001-AC4F-418D-AE19-62706E023703}">
                      <ahyp:hlinkClr xmlns:ahyp="http://schemas.microsoft.com/office/drawing/2018/hyperlinkcolor" val="tx"/>
                    </a:ext>
                  </a:extLst>
                </a:hlinkClick>
              </a:rPr>
              <a:t>https://www.counselling-directory.org.uk/topics/ocd-personality-disorder.html</a:t>
            </a:r>
            <a:r>
              <a:rPr kumimoji="0" lang="en-GB" sz="2000" b="0" i="0" u="none" strike="noStrike" kern="1200" cap="none" spc="0" normalizeH="0" baseline="0" noProof="0" dirty="0">
                <a:ln>
                  <a:noFill/>
                </a:ln>
                <a:solidFill>
                  <a:schemeClr val="bg1"/>
                </a:solidFill>
                <a:effectLst/>
                <a:uLnTx/>
                <a:uFillTx/>
                <a:latin typeface="Arial"/>
                <a:ea typeface="+mj-ea"/>
                <a:cs typeface="Arial"/>
              </a:rPr>
              <a:t>)</a:t>
            </a:r>
            <a:endParaRPr lang="en-US" dirty="0">
              <a:solidFill>
                <a:schemeClr val="bg1"/>
              </a:solidFill>
            </a:endParaRPr>
          </a:p>
          <a:p>
            <a:pPr lvl="0" algn="ctr">
              <a:lnSpc>
                <a:spcPct val="150000"/>
              </a:lnSpc>
            </a:pPr>
            <a:r>
              <a:rPr lang="en-US" sz="2400" dirty="0">
                <a:solidFill>
                  <a:schemeClr val="accent4">
                    <a:lumMod val="60000"/>
                    <a:lumOff val="40000"/>
                  </a:schemeClr>
                </a:solidFill>
                <a:latin typeface="Arial"/>
                <a:cs typeface="Arial"/>
              </a:rPr>
              <a:t>.</a:t>
            </a:r>
          </a:p>
        </p:txBody>
      </p:sp>
    </p:spTree>
    <p:extLst>
      <p:ext uri="{BB962C8B-B14F-4D97-AF65-F5344CB8AC3E}">
        <p14:creationId xmlns:p14="http://schemas.microsoft.com/office/powerpoint/2010/main" val="1335860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B2834-FF31-D4B6-5D64-8E5E5B852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05C394-AE03-2C69-A6AD-F316F0931BFD}"/>
              </a:ext>
            </a:extLst>
          </p:cNvPr>
          <p:cNvSpPr>
            <a:spLocks noGrp="1"/>
          </p:cNvSpPr>
          <p:nvPr>
            <p:ph type="title"/>
          </p:nvPr>
        </p:nvSpPr>
        <p:spPr>
          <a:xfrm>
            <a:off x="486783" y="1251426"/>
            <a:ext cx="11375750" cy="4215252"/>
          </a:xfrm>
        </p:spPr>
        <p:txBody>
          <a:bodyPr/>
          <a:lstStyle/>
          <a:p>
            <a:r>
              <a:rPr lang="en-GB" sz="4000" dirty="0">
                <a:solidFill>
                  <a:srgbClr val="FFC000"/>
                </a:solidFill>
                <a:latin typeface="Arial"/>
                <a:cs typeface="Arial"/>
              </a:rPr>
              <a:t>Prognosis:</a:t>
            </a:r>
            <a:endParaRPr lang="en-US" sz="4000" dirty="0">
              <a:solidFill>
                <a:srgbClr val="FFC000"/>
              </a:solidFill>
              <a:latin typeface="Arial"/>
              <a:cs typeface="Arial"/>
            </a:endParaRPr>
          </a:p>
          <a:p>
            <a:pPr algn="l"/>
            <a:br>
              <a:rPr lang="en-GB" sz="3200" dirty="0">
                <a:latin typeface="Arial"/>
                <a:cs typeface="Arial"/>
              </a:rPr>
            </a:br>
            <a:r>
              <a:rPr lang="en-GB" sz="3200" dirty="0">
                <a:latin typeface="Arial"/>
                <a:cs typeface="Arial"/>
              </a:rPr>
              <a:t>OCPD is uncurable but is stable and treatable.</a:t>
            </a:r>
            <a:endParaRPr lang="en-US" sz="3200" dirty="0">
              <a:latin typeface="Arial"/>
              <a:cs typeface="Arial"/>
            </a:endParaRPr>
          </a:p>
          <a:p>
            <a:pPr algn="l"/>
            <a:r>
              <a:rPr lang="en-GB" sz="3200" dirty="0">
                <a:latin typeface="Arial"/>
                <a:cs typeface="Arial"/>
              </a:rPr>
              <a:t>Many individuals function well but experience interpersonal and emotional difficulties.</a:t>
            </a:r>
            <a:endParaRPr lang="en-US" sz="3200" dirty="0">
              <a:latin typeface="Arial"/>
              <a:cs typeface="Arial"/>
            </a:endParaRPr>
          </a:p>
          <a:p>
            <a:pPr algn="l"/>
            <a:r>
              <a:rPr lang="en-GB" sz="3200" dirty="0">
                <a:latin typeface="Arial"/>
                <a:cs typeface="Arial"/>
              </a:rPr>
              <a:t>Improvement is strongest when perfectionism and rigidity are directly targeted.</a:t>
            </a:r>
            <a:r>
              <a:rPr lang="en-GB" sz="2000" dirty="0">
                <a:solidFill>
                  <a:srgbClr val="FFC000"/>
                </a:solidFill>
                <a:latin typeface="Arial"/>
                <a:cs typeface="Arial"/>
              </a:rPr>
              <a:t> </a:t>
            </a:r>
            <a:r>
              <a:rPr lang="en-GB" sz="2000" dirty="0">
                <a:solidFill>
                  <a:schemeClr val="bg1"/>
                </a:solidFill>
                <a:latin typeface="Arial"/>
                <a:cs typeface="Arial"/>
              </a:rPr>
              <a:t>(OCD UK. NICE, NHS,</a:t>
            </a:r>
            <a:r>
              <a:rPr lang="en-GB" sz="2000" b="0" dirty="0">
                <a:solidFill>
                  <a:schemeClr val="bg1"/>
                </a:solidFill>
                <a:latin typeface="Arial"/>
                <a:cs typeface="Arial"/>
                <a:hlinkClick r:id="rId3">
                  <a:extLst>
                    <a:ext uri="{A12FA001-AC4F-418D-AE19-62706E023703}">
                      <ahyp:hlinkClr xmlns:ahyp="http://schemas.microsoft.com/office/drawing/2018/hyperlinkcolor" val="tx"/>
                    </a:ext>
                  </a:extLst>
                </a:hlinkClick>
              </a:rPr>
              <a:t> https://pmc.ncbi.nlm.nih.gov/articles/PMC10187387/#s7</a:t>
            </a:r>
            <a:r>
              <a:rPr lang="en-GB" sz="2000" b="0" dirty="0">
                <a:solidFill>
                  <a:schemeClr val="bg1"/>
                </a:solidFill>
                <a:latin typeface="Arial"/>
                <a:cs typeface="Arial"/>
              </a:rPr>
              <a:t>)</a:t>
            </a:r>
            <a:endParaRPr lang="en-US" sz="2000" b="0">
              <a:solidFill>
                <a:schemeClr val="bg1"/>
              </a:solidFill>
              <a:highlight>
                <a:srgbClr val="FFFFFF"/>
              </a:highlight>
              <a:latin typeface="Arial"/>
              <a:ea typeface="Cambria"/>
              <a:cs typeface="Arial"/>
            </a:endParaRPr>
          </a:p>
          <a:p>
            <a:pPr algn="l"/>
            <a:endParaRPr lang="en-US" sz="1400" b="0" noProof="0" dirty="0">
              <a:solidFill>
                <a:srgbClr val="000000"/>
              </a:solidFill>
              <a:latin typeface="Cambria"/>
              <a:ea typeface="Cambria"/>
              <a:cs typeface="Arial"/>
            </a:endParaRPr>
          </a:p>
        </p:txBody>
      </p:sp>
    </p:spTree>
    <p:extLst>
      <p:ext uri="{BB962C8B-B14F-4D97-AF65-F5344CB8AC3E}">
        <p14:creationId xmlns:p14="http://schemas.microsoft.com/office/powerpoint/2010/main" val="3853443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941CB-ADDB-595B-9D24-A11FD03CE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B744BE-1813-DA73-09B8-4200EA51A14A}"/>
              </a:ext>
            </a:extLst>
          </p:cNvPr>
          <p:cNvSpPr>
            <a:spLocks noGrp="1"/>
          </p:cNvSpPr>
          <p:nvPr>
            <p:ph type="title"/>
          </p:nvPr>
        </p:nvSpPr>
        <p:spPr>
          <a:xfrm>
            <a:off x="412059" y="859999"/>
            <a:ext cx="7955686" cy="5278056"/>
          </a:xfrm>
        </p:spPr>
        <p:txBody>
          <a:bodyPr/>
          <a:lstStyle/>
          <a:p>
            <a:pPr algn="l">
              <a:spcBef>
                <a:spcPts val="0"/>
              </a:spcBef>
            </a:pPr>
            <a:br>
              <a:rPr lang="en-GB" sz="2400" b="0" dirty="0">
                <a:latin typeface="Arial"/>
                <a:cs typeface="Arial"/>
              </a:rPr>
            </a:br>
            <a:r>
              <a:rPr lang="en-GB" sz="4000">
                <a:solidFill>
                  <a:srgbClr val="FFC000"/>
                </a:solidFill>
                <a:latin typeface="Arial"/>
                <a:cs typeface="Arial"/>
              </a:rPr>
              <a:t>Conclusion</a:t>
            </a:r>
            <a:br>
              <a:rPr lang="en-GB" sz="2400" dirty="0">
                <a:latin typeface="Arial"/>
                <a:cs typeface="Arial"/>
              </a:rPr>
            </a:br>
            <a:r>
              <a:rPr lang="en-GB" sz="2400" b="0">
                <a:solidFill>
                  <a:srgbClr val="FFC000"/>
                </a:solidFill>
                <a:latin typeface="Arial"/>
                <a:cs typeface="Arial"/>
              </a:rPr>
              <a:t>Is OCPD Best  Conceptualised as a categorical or dimensional construct ? </a:t>
            </a:r>
            <a:r>
              <a:rPr lang="en-GB" sz="2400" b="0" dirty="0">
                <a:latin typeface="Arial"/>
                <a:cs typeface="Arial"/>
              </a:rPr>
              <a:t> </a:t>
            </a:r>
            <a:br>
              <a:rPr lang="en-GB" sz="2400" b="0" dirty="0">
                <a:latin typeface="Arial"/>
                <a:cs typeface="Arial"/>
              </a:rPr>
            </a:br>
            <a:r>
              <a:rPr lang="en-GB" sz="2400" b="0">
                <a:solidFill>
                  <a:schemeClr val="accent4">
                    <a:lumMod val="40000"/>
                    <a:lumOff val="60000"/>
                  </a:schemeClr>
                </a:solidFill>
                <a:latin typeface="Arial"/>
                <a:cs typeface="Arial"/>
              </a:rPr>
              <a:t>The categorical approach, criticised for making  diagnosis overlap with other personality disorders. </a:t>
            </a:r>
            <a:br>
              <a:rPr lang="en-GB" sz="2400" b="0" dirty="0">
                <a:latin typeface="Arial"/>
                <a:cs typeface="Arial"/>
              </a:rPr>
            </a:br>
            <a:r>
              <a:rPr lang="en-GB" sz="2400" b="0">
                <a:solidFill>
                  <a:schemeClr val="accent4">
                    <a:lumMod val="40000"/>
                    <a:lumOff val="60000"/>
                  </a:schemeClr>
                </a:solidFill>
                <a:latin typeface="Arial"/>
                <a:cs typeface="Arial"/>
              </a:rPr>
              <a:t>New literature  emphasizes models of dimensional approaches to personality .</a:t>
            </a:r>
            <a:br>
              <a:rPr lang="en-GB" sz="2400" b="0" dirty="0">
                <a:latin typeface="Arial"/>
                <a:cs typeface="Arial"/>
              </a:rPr>
            </a:br>
            <a:r>
              <a:rPr lang="en-GB" sz="2400" b="0">
                <a:solidFill>
                  <a:schemeClr val="accent4">
                    <a:lumMod val="40000"/>
                    <a:lumOff val="60000"/>
                  </a:schemeClr>
                </a:solidFill>
                <a:latin typeface="Arial"/>
                <a:cs typeface="Arial"/>
              </a:rPr>
              <a:t>DSM-5-TR (2022)  appendix includes a hybrid dimensional-categorical model of personality considered for future research.</a:t>
            </a:r>
            <a:br>
              <a:rPr lang="en-GB" sz="2400" b="0" dirty="0">
                <a:latin typeface="Arial"/>
                <a:cs typeface="Arial"/>
              </a:rPr>
            </a:br>
            <a:r>
              <a:rPr lang="en-GB" sz="2400" b="0">
                <a:solidFill>
                  <a:schemeClr val="accent4">
                    <a:lumMod val="40000"/>
                    <a:lumOff val="60000"/>
                  </a:schemeClr>
                </a:solidFill>
                <a:latin typeface="Arial"/>
                <a:cs typeface="Arial"/>
              </a:rPr>
              <a:t>Major reconceptualization of the OCPD construct </a:t>
            </a:r>
            <a:br>
              <a:rPr lang="en-GB" sz="2400" b="0" dirty="0">
                <a:latin typeface="Arial"/>
                <a:cs typeface="Arial"/>
              </a:rPr>
            </a:br>
            <a:br>
              <a:rPr lang="en-GB" sz="2400" b="0" dirty="0">
                <a:latin typeface="Arial"/>
                <a:cs typeface="Arial"/>
              </a:rPr>
            </a:br>
            <a:r>
              <a:rPr lang="en-GB" sz="2400" b="0">
                <a:solidFill>
                  <a:schemeClr val="bg1"/>
                </a:solidFill>
                <a:latin typeface="Arial"/>
                <a:cs typeface="Arial"/>
              </a:rPr>
              <a:t>(Pinto et al 2022).</a:t>
            </a:r>
            <a:br>
              <a:rPr lang="en-GB" sz="2400" b="0" dirty="0">
                <a:latin typeface="Arial"/>
                <a:cs typeface="Arial"/>
              </a:rPr>
            </a:br>
            <a:endParaRPr lang="en-US" sz="2400" b="0">
              <a:solidFill>
                <a:schemeClr val="accent4">
                  <a:lumMod val="40000"/>
                  <a:lumOff val="60000"/>
                </a:schemeClr>
              </a:solidFill>
              <a:latin typeface="Arial"/>
              <a:cs typeface="Arial"/>
            </a:endParaRPr>
          </a:p>
        </p:txBody>
      </p:sp>
      <p:pic>
        <p:nvPicPr>
          <p:cNvPr id="5" name="Picture 4" descr="Person creating a calendar with adhesive notes on a blackboard">
            <a:extLst>
              <a:ext uri="{FF2B5EF4-FFF2-40B4-BE49-F238E27FC236}">
                <a16:creationId xmlns:a16="http://schemas.microsoft.com/office/drawing/2014/main" id="{E5EFC638-0951-8A77-6CBA-F42878175683}"/>
              </a:ext>
            </a:extLst>
          </p:cNvPr>
          <p:cNvPicPr>
            <a:picLocks noChangeAspect="1"/>
          </p:cNvPicPr>
          <p:nvPr/>
        </p:nvPicPr>
        <p:blipFill>
          <a:blip r:embed="rId3"/>
          <a:stretch>
            <a:fillRect/>
          </a:stretch>
        </p:blipFill>
        <p:spPr>
          <a:xfrm>
            <a:off x="8620180" y="859999"/>
            <a:ext cx="3159761" cy="4358640"/>
          </a:xfrm>
          <a:prstGeom prst="rect">
            <a:avLst/>
          </a:prstGeom>
        </p:spPr>
      </p:pic>
    </p:spTree>
    <p:extLst>
      <p:ext uri="{BB962C8B-B14F-4D97-AF65-F5344CB8AC3E}">
        <p14:creationId xmlns:p14="http://schemas.microsoft.com/office/powerpoint/2010/main" val="91163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0FBEB4-09A8-F44C-C580-61B7561CCB85}"/>
              </a:ext>
            </a:extLst>
          </p:cNvPr>
          <p:cNvSpPr txBox="1"/>
          <p:nvPr/>
        </p:nvSpPr>
        <p:spPr>
          <a:xfrm>
            <a:off x="4724939" y="3915065"/>
            <a:ext cx="7361395" cy="149290"/>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25000" lnSpcReduction="20000"/>
          </a:bodyPr>
          <a:lstStyle/>
          <a:p>
            <a:pPr>
              <a:lnSpc>
                <a:spcPct val="90000"/>
              </a:lnSpc>
              <a:spcBef>
                <a:spcPct val="20000"/>
              </a:spcBef>
              <a:spcAft>
                <a:spcPts val="600"/>
              </a:spcAft>
              <a:buClr>
                <a:schemeClr val="tx1"/>
              </a:buClr>
            </a:pPr>
            <a:endParaRPr lang="en-US" sz="2800" b="1">
              <a:solidFill>
                <a:schemeClr val="accent4">
                  <a:lumMod val="40000"/>
                  <a:lumOff val="60000"/>
                </a:schemeClr>
              </a:solidFill>
              <a:latin typeface="Arial"/>
              <a:cs typeface="Arial"/>
            </a:endParaRPr>
          </a:p>
          <a:p>
            <a:pPr marL="342900" indent="-342900">
              <a:lnSpc>
                <a:spcPct val="120000"/>
              </a:lnSpc>
              <a:spcBef>
                <a:spcPct val="20000"/>
              </a:spcBef>
              <a:spcAft>
                <a:spcPts val="600"/>
              </a:spcAft>
              <a:buClr>
                <a:schemeClr val="tx1"/>
              </a:buClr>
              <a:buFont typeface="Arial" panose="020B0604020202020204" pitchFamily="34" charset="0"/>
              <a:buChar char="•"/>
            </a:pPr>
            <a:r>
              <a:rPr lang="en-US" sz="8000" b="1">
                <a:solidFill>
                  <a:schemeClr val="accent4">
                    <a:lumMod val="40000"/>
                    <a:lumOff val="60000"/>
                  </a:schemeClr>
                </a:solidFill>
                <a:latin typeface="Arial" panose="020B0604020202020204" pitchFamily="34" charset="0"/>
                <a:cs typeface="Arial" panose="020B0604020202020204" pitchFamily="34" charset="0"/>
              </a:rPr>
              <a:t>Five factor Obsessive Compulsive Inventory ( FFOCI) Crego et al.2015.</a:t>
            </a:r>
          </a:p>
          <a:p>
            <a:pPr marL="342900" indent="-342900">
              <a:lnSpc>
                <a:spcPct val="90000"/>
              </a:lnSpc>
              <a:spcBef>
                <a:spcPct val="20000"/>
              </a:spcBef>
              <a:spcAft>
                <a:spcPts val="600"/>
              </a:spcAft>
              <a:buClr>
                <a:schemeClr val="tx1"/>
              </a:buClr>
              <a:buFont typeface="Arial" panose="020B0604020202020204" pitchFamily="34" charset="0"/>
              <a:buChar char="•"/>
            </a:pPr>
            <a:r>
              <a:rPr lang="en-US" sz="8000" b="1">
                <a:solidFill>
                  <a:schemeClr val="accent4">
                    <a:lumMod val="40000"/>
                    <a:lumOff val="60000"/>
                  </a:schemeClr>
                </a:solidFill>
                <a:latin typeface="Arial" panose="020B0604020202020204" pitchFamily="34" charset="0"/>
                <a:cs typeface="Arial" panose="020B0604020202020204" pitchFamily="34" charset="0"/>
              </a:rPr>
              <a:t>Five factor Borderline Inventory (FFBI) Mullins –Sweatt et al. 2012.</a:t>
            </a:r>
          </a:p>
          <a:p>
            <a:pPr marL="342900" indent="-342900">
              <a:lnSpc>
                <a:spcPct val="90000"/>
              </a:lnSpc>
              <a:spcBef>
                <a:spcPct val="20000"/>
              </a:spcBef>
              <a:spcAft>
                <a:spcPts val="600"/>
              </a:spcAft>
              <a:buClr>
                <a:schemeClr val="tx1"/>
              </a:buClr>
              <a:buFont typeface="Arial" panose="020B0604020202020204" pitchFamily="34" charset="0"/>
              <a:buChar char="•"/>
            </a:pPr>
            <a:r>
              <a:rPr lang="en-US" sz="8000" b="1" dirty="0">
                <a:solidFill>
                  <a:schemeClr val="accent4">
                    <a:lumMod val="40000"/>
                    <a:lumOff val="60000"/>
                  </a:schemeClr>
                </a:solidFill>
                <a:latin typeface="Arial"/>
                <a:cs typeface="Arial"/>
              </a:rPr>
              <a:t>Five Factor Avoidant Assessment (</a:t>
            </a:r>
            <a:r>
              <a:rPr lang="en-US" sz="8000" b="1" dirty="0" err="1">
                <a:solidFill>
                  <a:schemeClr val="accent4">
                    <a:lumMod val="40000"/>
                    <a:lumOff val="60000"/>
                  </a:schemeClr>
                </a:solidFill>
                <a:latin typeface="Arial"/>
                <a:cs typeface="Arial"/>
              </a:rPr>
              <a:t>FFAvA</a:t>
            </a:r>
            <a:r>
              <a:rPr lang="en-US" sz="8000" b="1" dirty="0">
                <a:solidFill>
                  <a:schemeClr val="accent4">
                    <a:lumMod val="40000"/>
                    <a:lumOff val="60000"/>
                  </a:schemeClr>
                </a:solidFill>
                <a:latin typeface="Arial"/>
                <a:cs typeface="Arial"/>
              </a:rPr>
              <a:t>) Lynam et al. 2012.</a:t>
            </a:r>
          </a:p>
          <a:p>
            <a:pPr marL="342900" indent="-342900">
              <a:lnSpc>
                <a:spcPct val="90000"/>
              </a:lnSpc>
              <a:spcBef>
                <a:spcPct val="20000"/>
              </a:spcBef>
              <a:spcAft>
                <a:spcPts val="600"/>
              </a:spcAft>
              <a:buClr>
                <a:schemeClr val="tx1"/>
              </a:buClr>
              <a:buFont typeface="Arial" panose="020B0604020202020204" pitchFamily="34" charset="0"/>
              <a:buChar char="•"/>
            </a:pPr>
            <a:r>
              <a:rPr lang="en-US" sz="8000" b="1">
                <a:solidFill>
                  <a:schemeClr val="accent4">
                    <a:lumMod val="40000"/>
                    <a:lumOff val="60000"/>
                  </a:schemeClr>
                </a:solidFill>
                <a:latin typeface="Arial" panose="020B0604020202020204" pitchFamily="34" charset="0"/>
                <a:cs typeface="Arial" panose="020B0604020202020204" pitchFamily="34" charset="0"/>
              </a:rPr>
              <a:t>Five Factor Dependency Inventory (FFDI) Gore Et al .2012.</a:t>
            </a:r>
          </a:p>
          <a:p>
            <a:pPr>
              <a:lnSpc>
                <a:spcPct val="90000"/>
              </a:lnSpc>
              <a:spcBef>
                <a:spcPct val="20000"/>
              </a:spcBef>
              <a:spcAft>
                <a:spcPts val="600"/>
              </a:spcAft>
              <a:buClr>
                <a:schemeClr val="tx1"/>
              </a:buClr>
            </a:pPr>
            <a:r>
              <a:rPr lang="en-US" sz="9600" b="1">
                <a:solidFill>
                  <a:schemeClr val="accent4">
                    <a:lumMod val="40000"/>
                    <a:lumOff val="60000"/>
                  </a:schemeClr>
                </a:solidFill>
                <a:latin typeface="Arial" panose="020B0604020202020204" pitchFamily="34" charset="0"/>
                <a:cs typeface="Arial" panose="020B0604020202020204" pitchFamily="34" charset="0"/>
              </a:rPr>
              <a:t>May improve on the existing categorical system and  aid clinical diagnoses and  treatment. </a:t>
            </a:r>
          </a:p>
          <a:p>
            <a:pPr>
              <a:lnSpc>
                <a:spcPct val="170000"/>
              </a:lnSpc>
              <a:spcBef>
                <a:spcPct val="20000"/>
              </a:spcBef>
              <a:spcAft>
                <a:spcPts val="600"/>
              </a:spcAft>
              <a:buClr>
                <a:schemeClr val="tx1"/>
              </a:buClr>
            </a:pPr>
            <a:r>
              <a:rPr lang="en-US" sz="7200">
                <a:solidFill>
                  <a:schemeClr val="bg1"/>
                </a:solidFill>
                <a:latin typeface="Arial"/>
                <a:cs typeface="Arial"/>
              </a:rPr>
              <a:t>(Krueger,2012; Egan et al.2014; Crego,2015; Pinto et al.2022; and Seretis,2023).​</a:t>
            </a:r>
          </a:p>
          <a:p>
            <a:pPr marL="342900" indent="-342900">
              <a:lnSpc>
                <a:spcPct val="90000"/>
              </a:lnSpc>
              <a:spcBef>
                <a:spcPct val="20000"/>
              </a:spcBef>
              <a:spcAft>
                <a:spcPts val="600"/>
              </a:spcAft>
              <a:buClr>
                <a:schemeClr val="tx1"/>
              </a:buClr>
              <a:buFont typeface="Arial" panose="020B0604020202020204" pitchFamily="34" charset="0"/>
              <a:buChar char="•"/>
            </a:pPr>
            <a:endParaRPr lang="en-US" sz="1400"/>
          </a:p>
        </p:txBody>
      </p:sp>
      <p:graphicFrame>
        <p:nvGraphicFramePr>
          <p:cNvPr id="6" name="Table 5">
            <a:extLst>
              <a:ext uri="{FF2B5EF4-FFF2-40B4-BE49-F238E27FC236}">
                <a16:creationId xmlns:a16="http://schemas.microsoft.com/office/drawing/2014/main" id="{8CC23E5E-7B53-E91E-404F-61E1A3799C2A}"/>
              </a:ext>
            </a:extLst>
          </p:cNvPr>
          <p:cNvGraphicFramePr>
            <a:graphicFrameLocks noGrp="1"/>
          </p:cNvGraphicFramePr>
          <p:nvPr>
            <p:extLst>
              <p:ext uri="{D42A27DB-BD31-4B8C-83A1-F6EECF244321}">
                <p14:modId xmlns:p14="http://schemas.microsoft.com/office/powerpoint/2010/main" val="2712675864"/>
              </p:ext>
            </p:extLst>
          </p:nvPr>
        </p:nvGraphicFramePr>
        <p:xfrm>
          <a:off x="-3740251" y="3248023"/>
          <a:ext cx="416560" cy="2895600"/>
        </p:xfrm>
        <a:graphic>
          <a:graphicData uri="http://schemas.openxmlformats.org/drawingml/2006/table">
            <a:tbl>
              <a:tblPr firstRow="1" bandRow="1">
                <a:tableStyleId>{1E171933-4619-4E11-9A3F-F7608DF75F80}</a:tableStyleId>
              </a:tblPr>
              <a:tblGrid>
                <a:gridCol w="208280">
                  <a:extLst>
                    <a:ext uri="{9D8B030D-6E8A-4147-A177-3AD203B41FA5}">
                      <a16:colId xmlns:a16="http://schemas.microsoft.com/office/drawing/2014/main" val="609364494"/>
                    </a:ext>
                  </a:extLst>
                </a:gridCol>
                <a:gridCol w="208280">
                  <a:extLst>
                    <a:ext uri="{9D8B030D-6E8A-4147-A177-3AD203B41FA5}">
                      <a16:colId xmlns:a16="http://schemas.microsoft.com/office/drawing/2014/main" val="282502135"/>
                    </a:ext>
                  </a:extLst>
                </a:gridCol>
              </a:tblGrid>
              <a:tr h="539546">
                <a:tc>
                  <a:txBody>
                    <a:bodyPr/>
                    <a:lstStyle/>
                    <a:p>
                      <a:r>
                        <a:rPr lang="en-GB" sz="2000" b="1">
                          <a:solidFill>
                            <a:schemeClr val="bg1"/>
                          </a:solidFill>
                          <a:latin typeface="Arial"/>
                          <a:cs typeface="Arial"/>
                        </a:rPr>
                        <a:t> </a:t>
                      </a:r>
                      <a:endParaRPr lang="en-GB">
                        <a:latin typeface="Arial"/>
                        <a:cs typeface="Arial"/>
                      </a:endParaRPr>
                    </a:p>
                    <a:p>
                      <a:endParaRPr lang="en-GB" sz="2000">
                        <a:solidFill>
                          <a:schemeClr val="bg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b="0">
                          <a:solidFill>
                            <a:schemeClr val="bg1"/>
                          </a:solidFill>
                          <a:latin typeface="Arial"/>
                          <a:cs typeface="Arial"/>
                        </a:rPr>
                        <a:t> </a:t>
                      </a:r>
                    </a:p>
                  </a:txBody>
                  <a:tcPr/>
                </a:tc>
                <a:extLst>
                  <a:ext uri="{0D108BD9-81ED-4DB2-BD59-A6C34878D82A}">
                    <a16:rowId xmlns:a16="http://schemas.microsoft.com/office/drawing/2014/main" val="1018609524"/>
                  </a:ext>
                </a:extLst>
              </a:tr>
              <a:tr h="351878">
                <a:tc>
                  <a:txBody>
                    <a:bodyPr/>
                    <a:lstStyle/>
                    <a:p>
                      <a:pPr algn="ctr"/>
                      <a:endParaRPr lang="en-GB" sz="2400" b="1">
                        <a:solidFill>
                          <a:schemeClr val="bg1"/>
                        </a:solidFill>
                        <a:latin typeface="Arial"/>
                        <a:cs typeface="Arial"/>
                      </a:endParaRPr>
                    </a:p>
                  </a:txBody>
                  <a:tcPr/>
                </a:tc>
                <a:tc>
                  <a:txBody>
                    <a:bodyPr/>
                    <a:lstStyle/>
                    <a:p>
                      <a:pPr lvl="0">
                        <a:buNone/>
                      </a:pPr>
                      <a:endParaRPr lang="en-US"/>
                    </a:p>
                  </a:txBody>
                  <a:tcPr/>
                </a:tc>
                <a:extLst>
                  <a:ext uri="{0D108BD9-81ED-4DB2-BD59-A6C34878D82A}">
                    <a16:rowId xmlns:a16="http://schemas.microsoft.com/office/drawing/2014/main" val="3535127102"/>
                  </a:ext>
                </a:extLst>
              </a:tr>
              <a:tr h="516087">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2000" b="1">
                        <a:solidFill>
                          <a:schemeClr val="bg1"/>
                        </a:solidFill>
                        <a:latin typeface="Arial"/>
                        <a:cs typeface="Arial"/>
                      </a:endParaRPr>
                    </a:p>
                  </a:txBody>
                  <a:tcPr/>
                </a:tc>
                <a:tc>
                  <a:txBody>
                    <a:bodyPr/>
                    <a:lstStyle/>
                    <a:p>
                      <a:pPr marL="0" marR="0" lvl="0" indent="0" algn="ctr" defTabSz="457200">
                        <a:lnSpc>
                          <a:spcPct val="100000"/>
                        </a:lnSpc>
                        <a:spcBef>
                          <a:spcPts val="0"/>
                        </a:spcBef>
                        <a:spcAft>
                          <a:spcPts val="0"/>
                        </a:spcAft>
                        <a:buNone/>
                        <a:tabLst/>
                        <a:defRPr/>
                      </a:pPr>
                      <a:endParaRPr kumimoji="0" lang="en-US"/>
                    </a:p>
                    <a:p>
                      <a:pPr algn="ctr"/>
                      <a:endParaRPr lang="en-GB" sz="20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64723602"/>
                  </a:ext>
                </a:extLst>
              </a:tr>
              <a:tr h="821048">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a:ea typeface="+mn-ea"/>
                        <a:cs typeface="Arial"/>
                      </a:endParaRPr>
                    </a:p>
                    <a:p>
                      <a:endParaRPr lang="en-GB" sz="20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b="1">
                        <a:latin typeface="Arial"/>
                        <a:cs typeface="Aria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a:latin typeface="Arial" panose="020B0604020202020204" pitchFamily="34" charset="0"/>
                        <a:cs typeface="Arial" panose="020B0604020202020204" pitchFamily="34" charset="0"/>
                      </a:endParaRPr>
                    </a:p>
                    <a:p>
                      <a:pPr algn="l"/>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74824549"/>
                  </a:ext>
                </a:extLst>
              </a:tr>
            </a:tbl>
          </a:graphicData>
        </a:graphic>
      </p:graphicFrame>
      <p:sp>
        <p:nvSpPr>
          <p:cNvPr id="7" name="TextBox 6">
            <a:extLst>
              <a:ext uri="{FF2B5EF4-FFF2-40B4-BE49-F238E27FC236}">
                <a16:creationId xmlns:a16="http://schemas.microsoft.com/office/drawing/2014/main" id="{857903FD-13AB-519A-A6F4-51C35BF6C646}"/>
              </a:ext>
            </a:extLst>
          </p:cNvPr>
          <p:cNvSpPr txBox="1"/>
          <p:nvPr/>
        </p:nvSpPr>
        <p:spPr>
          <a:xfrm>
            <a:off x="5337110" y="671804"/>
            <a:ext cx="2973891" cy="707886"/>
          </a:xfrm>
          <a:prstGeom prst="rect">
            <a:avLst/>
          </a:prstGeom>
          <a:noFill/>
        </p:spPr>
        <p:txBody>
          <a:bodyPr wrap="none" rtlCol="0">
            <a:spAutoFit/>
          </a:bodyPr>
          <a:lstStyle/>
          <a:p>
            <a:r>
              <a:rPr kumimoji="0" lang="en-GB" sz="4000" b="1" i="0" u="none" strike="noStrike" kern="1200" cap="none" spc="0" normalizeH="0" baseline="0" noProof="0">
                <a:ln>
                  <a:noFill/>
                </a:ln>
                <a:solidFill>
                  <a:srgbClr val="FFC000"/>
                </a:solidFill>
                <a:effectLst/>
                <a:uLnTx/>
                <a:uFillTx/>
                <a:latin typeface="Arial"/>
                <a:ea typeface="+mj-ea"/>
                <a:cs typeface="Arial"/>
              </a:rPr>
              <a:t>Conclusion</a:t>
            </a:r>
            <a:endParaRPr lang="en-GB"/>
          </a:p>
        </p:txBody>
      </p:sp>
      <p:sp>
        <p:nvSpPr>
          <p:cNvPr id="2" name="TextBox 1">
            <a:extLst>
              <a:ext uri="{FF2B5EF4-FFF2-40B4-BE49-F238E27FC236}">
                <a16:creationId xmlns:a16="http://schemas.microsoft.com/office/drawing/2014/main" id="{2BD89656-A783-6433-9B0F-04D18EB25CA0}"/>
              </a:ext>
            </a:extLst>
          </p:cNvPr>
          <p:cNvSpPr txBox="1"/>
          <p:nvPr/>
        </p:nvSpPr>
        <p:spPr>
          <a:xfrm>
            <a:off x="-579100" y="265099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C19ED709-5063-B288-DB46-2EC98C49BA16}"/>
              </a:ext>
            </a:extLst>
          </p:cNvPr>
          <p:cNvSpPr txBox="1"/>
          <p:nvPr/>
        </p:nvSpPr>
        <p:spPr>
          <a:xfrm>
            <a:off x="4962832" y="1345482"/>
            <a:ext cx="6386050" cy="867930"/>
          </a:xfrm>
          <a:prstGeom prst="rect">
            <a:avLst/>
          </a:prstGeom>
          <a:noFill/>
        </p:spPr>
        <p:txBody>
          <a:bodyPr wrap="square">
            <a:spAutoFit/>
          </a:bodyPr>
          <a:lstStyle/>
          <a:p>
            <a:pPr marL="0" marR="0" lvl="0" indent="0" algn="l" defTabSz="457200" rtl="0" eaLnBrk="1" fontAlgn="auto" latinLnBrk="0" hangingPunct="1">
              <a:lnSpc>
                <a:spcPct val="90000"/>
              </a:lnSpc>
              <a:spcBef>
                <a:spcPct val="20000"/>
              </a:spcBef>
              <a:spcAft>
                <a:spcPts val="600"/>
              </a:spcAft>
              <a:buClr>
                <a:prstClr val="white"/>
              </a:buClr>
              <a:buSzTx/>
              <a:buFontTx/>
              <a:buNone/>
              <a:tabLst/>
              <a:defRPr/>
            </a:pPr>
            <a:r>
              <a:rPr kumimoji="0" lang="en-US" sz="2800" b="1" i="0" u="none" strike="noStrike" kern="1200" cap="none" spc="0" normalizeH="0" baseline="0" noProof="0">
                <a:ln>
                  <a:noFill/>
                </a:ln>
                <a:solidFill>
                  <a:srgbClr val="EFB251">
                    <a:lumMod val="40000"/>
                    <a:lumOff val="60000"/>
                  </a:srgbClr>
                </a:solidFill>
                <a:effectLst/>
                <a:uLnTx/>
                <a:uFillTx/>
                <a:latin typeface="Arial" panose="020B0604020202020204" pitchFamily="34" charset="0"/>
                <a:ea typeface="+mn-ea"/>
                <a:cs typeface="Arial" panose="020B0604020202020204" pitchFamily="34" charset="0"/>
              </a:rPr>
              <a:t>Emerging FFM dimensional based models applying to OCPD: </a:t>
            </a:r>
          </a:p>
        </p:txBody>
      </p:sp>
      <p:graphicFrame>
        <p:nvGraphicFramePr>
          <p:cNvPr id="8" name="Table 7">
            <a:extLst>
              <a:ext uri="{FF2B5EF4-FFF2-40B4-BE49-F238E27FC236}">
                <a16:creationId xmlns:a16="http://schemas.microsoft.com/office/drawing/2014/main" id="{18B09EDD-310A-5BB2-ED80-CD027F0026D5}"/>
              </a:ext>
            </a:extLst>
          </p:cNvPr>
          <p:cNvGraphicFramePr>
            <a:graphicFrameLocks noGrp="1"/>
          </p:cNvGraphicFramePr>
          <p:nvPr>
            <p:extLst>
              <p:ext uri="{D42A27DB-BD31-4B8C-83A1-F6EECF244321}">
                <p14:modId xmlns:p14="http://schemas.microsoft.com/office/powerpoint/2010/main" val="3136570168"/>
              </p:ext>
            </p:extLst>
          </p:nvPr>
        </p:nvGraphicFramePr>
        <p:xfrm>
          <a:off x="384266" y="390525"/>
          <a:ext cx="4254410" cy="6154922"/>
        </p:xfrm>
        <a:graphic>
          <a:graphicData uri="http://schemas.openxmlformats.org/drawingml/2006/table">
            <a:tbl>
              <a:tblPr firstRow="1" bandRow="1">
                <a:tableStyleId>{1E171933-4619-4E11-9A3F-F7608DF75F80}</a:tableStyleId>
              </a:tblPr>
              <a:tblGrid>
                <a:gridCol w="2006008">
                  <a:extLst>
                    <a:ext uri="{9D8B030D-6E8A-4147-A177-3AD203B41FA5}">
                      <a16:colId xmlns:a16="http://schemas.microsoft.com/office/drawing/2014/main" val="3241748190"/>
                    </a:ext>
                  </a:extLst>
                </a:gridCol>
                <a:gridCol w="2248402">
                  <a:extLst>
                    <a:ext uri="{9D8B030D-6E8A-4147-A177-3AD203B41FA5}">
                      <a16:colId xmlns:a16="http://schemas.microsoft.com/office/drawing/2014/main" val="1176269814"/>
                    </a:ext>
                  </a:extLst>
                </a:gridCol>
              </a:tblGrid>
              <a:tr h="815473">
                <a:tc>
                  <a:txBody>
                    <a:bodyPr/>
                    <a:lstStyle/>
                    <a:p>
                      <a:r>
                        <a:rPr lang="en-GB"/>
                        <a:t>        2 Older Categorical :</a:t>
                      </a:r>
                    </a:p>
                  </a:txBody>
                  <a:tcPr/>
                </a:tc>
                <a:tc>
                  <a:txBody>
                    <a:bodyPr/>
                    <a:lstStyle/>
                    <a:p>
                      <a:r>
                        <a:rPr lang="en-GB" dirty="0"/>
                        <a:t>     4 New proposed  Dimensional: </a:t>
                      </a:r>
                    </a:p>
                  </a:txBody>
                  <a:tcPr/>
                </a:tc>
                <a:extLst>
                  <a:ext uri="{0D108BD9-81ED-4DB2-BD59-A6C34878D82A}">
                    <a16:rowId xmlns:a16="http://schemas.microsoft.com/office/drawing/2014/main" val="2541153523"/>
                  </a:ext>
                </a:extLst>
              </a:tr>
              <a:tr h="1407529">
                <a:tc>
                  <a:txBody>
                    <a:bodyPr/>
                    <a:lstStyle/>
                    <a:p>
                      <a:r>
                        <a:rPr lang="en-GB" sz="2400" b="1" dirty="0">
                          <a:latin typeface="Arial" panose="020B0604020202020204" pitchFamily="34" charset="0"/>
                          <a:cs typeface="Arial" panose="020B0604020202020204" pitchFamily="34" charset="0"/>
                        </a:rPr>
                        <a:t>Hoarding</a:t>
                      </a:r>
                    </a:p>
                  </a:txBody>
                  <a:tcPr/>
                </a:tc>
                <a:tc>
                  <a:txBody>
                    <a:bodyPr/>
                    <a:lstStyle/>
                    <a:p>
                      <a:r>
                        <a:rPr lang="en-GB" sz="2400" b="1" dirty="0">
                          <a:latin typeface="Arial" panose="020B0604020202020204" pitchFamily="34" charset="0"/>
                          <a:cs typeface="Arial" panose="020B0604020202020204" pitchFamily="34" charset="0"/>
                        </a:rPr>
                        <a:t>CORE Trait :</a:t>
                      </a:r>
                    </a:p>
                    <a:p>
                      <a:r>
                        <a:rPr lang="en-GB" sz="2400" b="1" dirty="0">
                          <a:latin typeface="Arial" panose="020B0604020202020204" pitchFamily="34" charset="0"/>
                          <a:cs typeface="Arial" panose="020B0604020202020204" pitchFamily="34" charset="0"/>
                        </a:rPr>
                        <a:t>Rigid Perfectionism</a:t>
                      </a:r>
                    </a:p>
                  </a:txBody>
                  <a:tcPr/>
                </a:tc>
                <a:extLst>
                  <a:ext uri="{0D108BD9-81ED-4DB2-BD59-A6C34878D82A}">
                    <a16:rowId xmlns:a16="http://schemas.microsoft.com/office/drawing/2014/main" val="1242136819"/>
                  </a:ext>
                </a:extLst>
              </a:tr>
              <a:tr h="815473">
                <a:tc>
                  <a:txBody>
                    <a:bodyPr/>
                    <a:lstStyle/>
                    <a:p>
                      <a:r>
                        <a:rPr lang="en-GB" sz="2400" b="1" dirty="0">
                          <a:latin typeface="Arial" panose="020B0604020202020204" pitchFamily="34" charset="0"/>
                          <a:cs typeface="Arial" panose="020B0604020202020204" pitchFamily="34" charset="0"/>
                        </a:rPr>
                        <a:t>Miserliness</a:t>
                      </a:r>
                    </a:p>
                  </a:txBody>
                  <a:tcPr/>
                </a:tc>
                <a:tc>
                  <a:txBody>
                    <a:bodyPr/>
                    <a:lstStyle/>
                    <a:p>
                      <a:r>
                        <a:rPr lang="en-GB" sz="2400" b="1" dirty="0">
                          <a:latin typeface="Arial" panose="020B0604020202020204" pitchFamily="34" charset="0"/>
                          <a:cs typeface="Arial" panose="020B0604020202020204" pitchFamily="34" charset="0"/>
                        </a:rPr>
                        <a:t>Perseverance</a:t>
                      </a:r>
                    </a:p>
                  </a:txBody>
                  <a:tcPr/>
                </a:tc>
                <a:extLst>
                  <a:ext uri="{0D108BD9-81ED-4DB2-BD59-A6C34878D82A}">
                    <a16:rowId xmlns:a16="http://schemas.microsoft.com/office/drawing/2014/main" val="2214749536"/>
                  </a:ext>
                </a:extLst>
              </a:tr>
              <a:tr h="1407529">
                <a:tc>
                  <a:txBody>
                    <a:bodyPr/>
                    <a:lstStyle/>
                    <a:p>
                      <a:r>
                        <a:rPr lang="en-GB" sz="2400" b="1" dirty="0">
                          <a:latin typeface="Arial" panose="020B0604020202020204" pitchFamily="34" charset="0"/>
                          <a:cs typeface="Arial" panose="020B0604020202020204" pitchFamily="34" charset="0"/>
                        </a:rPr>
                        <a:t>Possible replacement  by the opposite .</a:t>
                      </a:r>
                    </a:p>
                  </a:txBody>
                  <a:tcPr/>
                </a:tc>
                <a:tc>
                  <a:txBody>
                    <a:bodyPr/>
                    <a:lstStyle/>
                    <a:p>
                      <a:r>
                        <a:rPr lang="en-GB" sz="2400" b="1" dirty="0">
                          <a:latin typeface="Arial" panose="020B0604020202020204" pitchFamily="34" charset="0"/>
                          <a:cs typeface="Arial" panose="020B0604020202020204" pitchFamily="34" charset="0"/>
                        </a:rPr>
                        <a:t>Intimacy Avoidance</a:t>
                      </a:r>
                    </a:p>
                  </a:txBody>
                  <a:tcPr/>
                </a:tc>
                <a:extLst>
                  <a:ext uri="{0D108BD9-81ED-4DB2-BD59-A6C34878D82A}">
                    <a16:rowId xmlns:a16="http://schemas.microsoft.com/office/drawing/2014/main" val="4227738676"/>
                  </a:ext>
                </a:extLst>
              </a:tr>
              <a:tr h="815473">
                <a:tc>
                  <a:txBody>
                    <a:bodyPr/>
                    <a:lstStyle/>
                    <a:p>
                      <a:endParaRPr lang="en-GB"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Restricted Affectivity</a:t>
                      </a:r>
                    </a:p>
                  </a:txBody>
                  <a:tcPr/>
                </a:tc>
                <a:extLst>
                  <a:ext uri="{0D108BD9-81ED-4DB2-BD59-A6C34878D82A}">
                    <a16:rowId xmlns:a16="http://schemas.microsoft.com/office/drawing/2014/main" val="3721187360"/>
                  </a:ext>
                </a:extLst>
              </a:tr>
              <a:tr h="180574">
                <a:tc>
                  <a:txBody>
                    <a:bodyPr/>
                    <a:lstStyle/>
                    <a:p>
                      <a:r>
                        <a:rPr lang="en-GB" b="1"/>
                        <a:t>(Pinto Et Al. 2022)</a:t>
                      </a:r>
                    </a:p>
                  </a:txBody>
                  <a:tcPr/>
                </a:tc>
                <a:tc>
                  <a:txBody>
                    <a:bodyPr/>
                    <a:lstStyle/>
                    <a:p>
                      <a:endParaRPr lang="en-GB" dirty="0"/>
                    </a:p>
                  </a:txBody>
                  <a:tcPr/>
                </a:tc>
                <a:extLst>
                  <a:ext uri="{0D108BD9-81ED-4DB2-BD59-A6C34878D82A}">
                    <a16:rowId xmlns:a16="http://schemas.microsoft.com/office/drawing/2014/main" val="1121040713"/>
                  </a:ext>
                </a:extLst>
              </a:tr>
            </a:tbl>
          </a:graphicData>
        </a:graphic>
      </p:graphicFrame>
    </p:spTree>
    <p:extLst>
      <p:ext uri="{BB962C8B-B14F-4D97-AF65-F5344CB8AC3E}">
        <p14:creationId xmlns:p14="http://schemas.microsoft.com/office/powerpoint/2010/main" val="3172076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5011-03FC-652B-2538-4EAE68ABF80D}"/>
              </a:ext>
            </a:extLst>
          </p:cNvPr>
          <p:cNvSpPr>
            <a:spLocks noGrp="1"/>
          </p:cNvSpPr>
          <p:nvPr>
            <p:ph type="title"/>
          </p:nvPr>
        </p:nvSpPr>
        <p:spPr>
          <a:xfrm>
            <a:off x="770660" y="720201"/>
            <a:ext cx="10650681" cy="1540538"/>
          </a:xfrm>
        </p:spPr>
        <p:txBody>
          <a:bodyPr/>
          <a:lstStyle/>
          <a:p>
            <a:r>
              <a:rPr lang="en-GB" sz="4800">
                <a:latin typeface="Arial"/>
                <a:cs typeface="Arial"/>
              </a:rPr>
              <a:t>Thank You</a:t>
            </a:r>
            <a:br>
              <a:rPr lang="en-GB" sz="4800">
                <a:latin typeface="Arial"/>
                <a:cs typeface="Arial"/>
              </a:rPr>
            </a:br>
            <a:r>
              <a:rPr lang="en-GB" sz="4800">
                <a:latin typeface="Arial"/>
                <a:cs typeface="Arial"/>
              </a:rPr>
              <a:t>For watching our presentation.</a:t>
            </a:r>
          </a:p>
        </p:txBody>
      </p:sp>
      <p:sp>
        <p:nvSpPr>
          <p:cNvPr id="3" name="Text Placeholder 2">
            <a:extLst>
              <a:ext uri="{FF2B5EF4-FFF2-40B4-BE49-F238E27FC236}">
                <a16:creationId xmlns:a16="http://schemas.microsoft.com/office/drawing/2014/main" id="{411A2349-EF0B-F33D-13F9-826241461648}"/>
              </a:ext>
            </a:extLst>
          </p:cNvPr>
          <p:cNvSpPr>
            <a:spLocks noGrp="1"/>
          </p:cNvSpPr>
          <p:nvPr>
            <p:ph type="body" sz="quarter" idx="14"/>
          </p:nvPr>
        </p:nvSpPr>
        <p:spPr>
          <a:xfrm>
            <a:off x="770660" y="2268035"/>
            <a:ext cx="10650681" cy="4070874"/>
          </a:xfrm>
        </p:spPr>
        <p:txBody>
          <a:bodyPr vert="horz" lIns="91440" tIns="45720" rIns="91440" bIns="45720" rtlCol="0" anchor="t">
            <a:noAutofit/>
          </a:bodyPr>
          <a:lstStyle/>
          <a:p>
            <a:r>
              <a:rPr lang="en-GB" sz="3200">
                <a:latin typeface="Arial"/>
                <a:cs typeface="Arial"/>
              </a:rPr>
              <a:t>Speakers: </a:t>
            </a:r>
          </a:p>
          <a:p>
            <a:r>
              <a:rPr lang="en-GB" sz="3200">
                <a:latin typeface="Arial"/>
                <a:cs typeface="Arial"/>
              </a:rPr>
              <a:t>Helen O' Connor </a:t>
            </a:r>
          </a:p>
          <a:p>
            <a:r>
              <a:rPr lang="en-GB" sz="3200">
                <a:latin typeface="Arial"/>
                <a:cs typeface="Arial"/>
              </a:rPr>
              <a:t>Michaela Alderton – Hughes</a:t>
            </a:r>
          </a:p>
          <a:p>
            <a:r>
              <a:rPr lang="en-GB" sz="3200">
                <a:latin typeface="Arial"/>
                <a:cs typeface="Arial"/>
              </a:rPr>
              <a:t>Jade Chatwin</a:t>
            </a:r>
          </a:p>
          <a:p>
            <a:r>
              <a:rPr lang="en-GB" sz="3200">
                <a:latin typeface="Arial"/>
                <a:cs typeface="Arial"/>
              </a:rPr>
              <a:t>Kanako Yamazaki</a:t>
            </a:r>
          </a:p>
          <a:p>
            <a:r>
              <a:rPr lang="en-GB" sz="3200">
                <a:latin typeface="Arial"/>
                <a:cs typeface="Arial"/>
              </a:rPr>
              <a:t>Emma Brooks </a:t>
            </a:r>
          </a:p>
          <a:p>
            <a:r>
              <a:rPr lang="en-GB" sz="3200">
                <a:latin typeface="Arial"/>
                <a:cs typeface="Arial"/>
              </a:rPr>
              <a:t>David Tobin.</a:t>
            </a:r>
          </a:p>
        </p:txBody>
      </p:sp>
    </p:spTree>
    <p:extLst>
      <p:ext uri="{BB962C8B-B14F-4D97-AF65-F5344CB8AC3E}">
        <p14:creationId xmlns:p14="http://schemas.microsoft.com/office/powerpoint/2010/main" val="3663657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78FD9-8CB8-DF6E-EB94-D4A9CE5196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E11A87-20F5-0C55-BA48-A60D67196E3A}"/>
              </a:ext>
            </a:extLst>
          </p:cNvPr>
          <p:cNvSpPr>
            <a:spLocks noGrp="1"/>
          </p:cNvSpPr>
          <p:nvPr>
            <p:ph type="title"/>
          </p:nvPr>
        </p:nvSpPr>
        <p:spPr>
          <a:xfrm>
            <a:off x="324247" y="314631"/>
            <a:ext cx="11386189" cy="8316841"/>
          </a:xfrm>
        </p:spPr>
        <p:txBody>
          <a:bodyPr/>
          <a:lstStyle/>
          <a:p>
            <a:br>
              <a:rPr lang="en-GB">
                <a:latin typeface="Century Gothic"/>
                <a:cs typeface="Arial"/>
              </a:rPr>
            </a:b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r>
              <a:rPr lang="en-GB" sz="3200" b="0">
                <a:solidFill>
                  <a:srgbClr val="FFC000"/>
                </a:solidFill>
                <a:latin typeface="Arial"/>
                <a:cs typeface="Arial"/>
              </a:rPr>
              <a:t>References (1)</a:t>
            </a: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r>
              <a:rPr lang="en-GB" sz="2000" b="0">
                <a:latin typeface="Arial" panose="020B0604020202020204" pitchFamily="34" charset="0"/>
                <a:cs typeface="Arial" panose="020B0604020202020204" pitchFamily="34" charset="0"/>
              </a:rPr>
              <a:t>Alamy (2026) https://www.alamy.com/genetic-engineering-and-dna-modifications-illustration-with-genetics-research-or-experiment-scientists-in-flat-cartoon-hand-drawn-templates-image543498101.html  Image ID:2PG6DAD  (Accessed: 17 April 2026)</a:t>
            </a:r>
            <a:br>
              <a:rPr lang="en-GB" b="0">
                <a:cs typeface="Arial"/>
              </a:rPr>
            </a:br>
            <a:br>
              <a:rPr lang="en-GB" b="0">
                <a:latin typeface="Century Gothic"/>
                <a:cs typeface="Arial"/>
              </a:rPr>
            </a:br>
            <a:r>
              <a:rPr lang="en-GB" sz="2000" b="0">
                <a:latin typeface="Arial"/>
                <a:cs typeface="Arial"/>
              </a:rPr>
              <a:t>APA (2022) Diagnostic and Statistical Manual of Mental Disorders, Fifth Edition, Text Revision, DSM-5-TR. American Psychiatric Association.</a:t>
            </a:r>
          </a:p>
          <a:p>
            <a:br>
              <a:rPr lang="en-GB">
                <a:latin typeface="Century Gothic"/>
                <a:cs typeface="Arial"/>
              </a:rPr>
            </a:br>
            <a:r>
              <a:rPr lang="en-GB" sz="2000" b="0">
                <a:latin typeface="Arial"/>
                <a:cs typeface="Arial"/>
              </a:rPr>
              <a:t>Beck, A. T., Freeman, A., &amp; Davis, D. D. (2015). </a:t>
            </a:r>
            <a:r>
              <a:rPr lang="en-GB" sz="2000" b="0" i="1">
                <a:latin typeface="Arial"/>
                <a:cs typeface="Arial"/>
              </a:rPr>
              <a:t>Cognitive therapy of personality disorders</a:t>
            </a:r>
            <a:r>
              <a:rPr lang="en-GB" sz="2000" b="0">
                <a:latin typeface="Arial"/>
                <a:cs typeface="Arial"/>
              </a:rPr>
              <a:t> (3rd ed.). Guilford Press.</a:t>
            </a:r>
            <a:br>
              <a:rPr lang="en-GB" sz="2000">
                <a:latin typeface="Arial"/>
                <a:cs typeface="Arial"/>
              </a:rPr>
            </a:br>
            <a:br>
              <a:rPr lang="en-GB" sz="2000">
                <a:latin typeface="Arial"/>
                <a:cs typeface="Arial"/>
              </a:rPr>
            </a:br>
            <a:r>
              <a:rPr lang="en-GB" sz="2000" b="0">
                <a:latin typeface="Arial"/>
                <a:cs typeface="Arial"/>
              </a:rPr>
              <a:t>Blatt, S. J., &amp; Luyten, P. (2009). A structural–developmental psychopathology perspective. </a:t>
            </a:r>
            <a:r>
              <a:rPr lang="en-GB" sz="2000" b="0" i="1">
                <a:latin typeface="Arial"/>
                <a:cs typeface="Arial"/>
              </a:rPr>
              <a:t>Development and Psychopathology</a:t>
            </a:r>
            <a:r>
              <a:rPr lang="en-GB" sz="2000">
                <a:latin typeface="Arial"/>
                <a:cs typeface="Arial"/>
              </a:rPr>
              <a:t>, 21</a:t>
            </a:r>
            <a:r>
              <a:rPr lang="en-GB" sz="2000" b="0">
                <a:latin typeface="Arial"/>
                <a:cs typeface="Arial"/>
              </a:rPr>
              <a:t>, 793–814.</a:t>
            </a:r>
            <a:br>
              <a:rPr lang="en-GB" sz="2000" b="0">
                <a:latin typeface="Arial"/>
                <a:ea typeface="+mj-lt"/>
                <a:cs typeface="Arial"/>
              </a:rPr>
            </a:br>
            <a:br>
              <a:rPr lang="en-GB" sz="2000" b="0">
                <a:latin typeface="Arial"/>
                <a:ea typeface="+mj-lt"/>
                <a:cs typeface="Arial"/>
              </a:rPr>
            </a:br>
            <a:r>
              <a:rPr lang="en-GB" sz="2000" b="0">
                <a:latin typeface="Arial"/>
                <a:ea typeface="+mj-lt"/>
                <a:cs typeface="Arial"/>
              </a:rPr>
              <a:t>Crego, C., Samuel, D. B., &amp; </a:t>
            </a:r>
            <a:r>
              <a:rPr lang="en-GB" sz="2000" b="0" err="1">
                <a:latin typeface="Arial"/>
                <a:ea typeface="+mj-lt"/>
                <a:cs typeface="Arial"/>
              </a:rPr>
              <a:t>Widiger</a:t>
            </a:r>
            <a:r>
              <a:rPr lang="en-GB" sz="2000" b="0">
                <a:latin typeface="Arial"/>
                <a:ea typeface="+mj-lt"/>
                <a:cs typeface="Arial"/>
              </a:rPr>
              <a:t>, T. A. (2015). The FFOCI and Other Measures and Models of OCPD. </a:t>
            </a:r>
            <a:r>
              <a:rPr lang="en-GB" sz="2000" b="0" i="1">
                <a:latin typeface="Arial"/>
                <a:ea typeface="+mj-lt"/>
                <a:cs typeface="Arial"/>
              </a:rPr>
              <a:t>Assessment (Odessa, Fla.)</a:t>
            </a:r>
            <a:r>
              <a:rPr lang="en-GB" sz="2000" b="0">
                <a:latin typeface="Arial"/>
                <a:ea typeface="+mj-lt"/>
                <a:cs typeface="Arial"/>
              </a:rPr>
              <a:t>, </a:t>
            </a:r>
            <a:r>
              <a:rPr lang="en-GB" sz="2000" b="0" i="1">
                <a:latin typeface="Arial"/>
                <a:ea typeface="+mj-lt"/>
                <a:cs typeface="Arial"/>
              </a:rPr>
              <a:t>22</a:t>
            </a:r>
            <a:r>
              <a:rPr lang="en-GB" sz="2000" b="0">
                <a:latin typeface="Arial"/>
                <a:ea typeface="+mj-lt"/>
                <a:cs typeface="Arial"/>
              </a:rPr>
              <a:t>(2), 135–151. </a:t>
            </a:r>
            <a:r>
              <a:rPr lang="en-GB" sz="2000" b="0">
                <a:latin typeface="Arial"/>
                <a:ea typeface="+mj-lt"/>
                <a:cs typeface="Arial"/>
                <a:hlinkClick r:id="rId3">
                  <a:extLst>
                    <a:ext uri="{A12FA001-AC4F-418D-AE19-62706E023703}">
                      <ahyp:hlinkClr xmlns:ahyp="http://schemas.microsoft.com/office/drawing/2018/hyperlinkcolor" val="tx"/>
                    </a:ext>
                  </a:extLst>
                </a:hlinkClick>
              </a:rPr>
              <a:t>https://doi.org/10.1177/1073191114539382</a:t>
            </a:r>
            <a:endParaRPr lang="en-GB" sz="2000">
              <a:latin typeface="Arial"/>
              <a:ea typeface="+mj-lt"/>
              <a:cs typeface="Arial"/>
              <a:hlinkClick r:id="rId3">
                <a:extLst>
                  <a:ext uri="{A12FA001-AC4F-418D-AE19-62706E023703}">
                    <ahyp:hlinkClr xmlns:ahyp="http://schemas.microsoft.com/office/drawing/2018/hyperlinkcolor" val="tx"/>
                  </a:ext>
                </a:extLst>
              </a:hlinkClick>
            </a:endParaRPr>
          </a:p>
          <a:p>
            <a:br>
              <a:rPr lang="en-GB" sz="2000" b="0">
                <a:latin typeface="Arial"/>
                <a:ea typeface="+mj-lt"/>
                <a:cs typeface="Arial"/>
              </a:rPr>
            </a:br>
            <a:br>
              <a:rPr lang="en-GB" sz="2000">
                <a:latin typeface="Arial"/>
                <a:cs typeface="Arial"/>
              </a:rPr>
            </a:br>
            <a:br>
              <a:rPr lang="en-GB" sz="2000">
                <a:latin typeface="Arial"/>
                <a:cs typeface="Arial"/>
              </a:rPr>
            </a:br>
            <a:br>
              <a:rPr lang="en-GB" sz="2000" b="0">
                <a:latin typeface="Arial"/>
                <a:ea typeface="Cambria"/>
                <a:cs typeface="Arial"/>
              </a:rPr>
            </a:br>
            <a:br>
              <a:rPr lang="en-GB" sz="2000" b="0">
                <a:latin typeface="Arial"/>
                <a:ea typeface="Cambria"/>
                <a:cs typeface="Arial"/>
              </a:rPr>
            </a:br>
            <a:endParaRPr lang="en-GB" sz="2000" b="0">
              <a:latin typeface="Arial"/>
              <a:cs typeface="Arial"/>
            </a:endParaRPr>
          </a:p>
          <a:p>
            <a:br>
              <a:rPr lang="en-US" sz="1800" b="0">
                <a:latin typeface="Arial"/>
                <a:cs typeface="Arial"/>
              </a:rPr>
            </a:br>
            <a:endParaRPr lang="en-US" sz="2000" b="0" noProof="0">
              <a:latin typeface="Arial"/>
              <a:cs typeface="Arial"/>
            </a:endParaRPr>
          </a:p>
        </p:txBody>
      </p:sp>
    </p:spTree>
    <p:extLst>
      <p:ext uri="{BB962C8B-B14F-4D97-AF65-F5344CB8AC3E}">
        <p14:creationId xmlns:p14="http://schemas.microsoft.com/office/powerpoint/2010/main" val="2908826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37149-6854-9112-5D7E-8C08F59EDAFC}"/>
              </a:ext>
            </a:extLst>
          </p:cNvPr>
          <p:cNvSpPr>
            <a:spLocks noGrp="1"/>
          </p:cNvSpPr>
          <p:nvPr>
            <p:ph type="title"/>
          </p:nvPr>
        </p:nvSpPr>
        <p:spPr>
          <a:xfrm>
            <a:off x="658644" y="3726394"/>
            <a:ext cx="10571998" cy="4611911"/>
          </a:xfrm>
        </p:spPr>
        <p:txBody>
          <a:bodyPr/>
          <a:lstStyle/>
          <a:p>
            <a:pPr algn="l"/>
            <a:r>
              <a:rPr lang="en-GB" sz="2000" b="0">
                <a:latin typeface="Arial"/>
                <a:ea typeface="+mj-lt"/>
                <a:cs typeface="Arial"/>
              </a:rPr>
              <a:t>Egan, S. J., van Noort, E., Chee, A., Kane, R. T., Hoiles, K. J., Shafran, R.,</a:t>
            </a:r>
            <a:br>
              <a:rPr lang="en-GB" sz="2000" b="0">
                <a:latin typeface="Arial"/>
                <a:ea typeface="+mj-lt"/>
                <a:cs typeface="Arial"/>
              </a:rPr>
            </a:br>
            <a:r>
              <a:rPr lang="en-GB" sz="2000" b="0">
                <a:latin typeface="Arial"/>
                <a:ea typeface="+mj-lt"/>
                <a:cs typeface="Arial"/>
              </a:rPr>
              <a:t> &amp; Wade, T. D. (2014). A randomised controlled trial of face to face versus pure online self-help cognitive behavioural treatment for perfectionism. </a:t>
            </a:r>
            <a:r>
              <a:rPr lang="en-GB" sz="2000" b="0" i="1">
                <a:latin typeface="Arial"/>
                <a:ea typeface="+mj-lt"/>
                <a:cs typeface="Arial"/>
              </a:rPr>
              <a:t>Behaviour Research and Therapy</a:t>
            </a:r>
            <a:r>
              <a:rPr lang="en-GB" sz="2000" b="0">
                <a:latin typeface="Arial"/>
                <a:ea typeface="+mj-lt"/>
                <a:cs typeface="Arial"/>
              </a:rPr>
              <a:t>, </a:t>
            </a:r>
            <a:r>
              <a:rPr lang="en-GB" sz="2000" b="0" i="1">
                <a:latin typeface="Arial"/>
                <a:ea typeface="+mj-lt"/>
                <a:cs typeface="Arial"/>
              </a:rPr>
              <a:t>63</a:t>
            </a:r>
            <a:r>
              <a:rPr lang="en-GB" sz="2000" b="0">
                <a:latin typeface="Arial"/>
                <a:ea typeface="+mj-lt"/>
                <a:cs typeface="Arial"/>
              </a:rPr>
              <a:t>, 107–113. </a:t>
            </a:r>
            <a:r>
              <a:rPr lang="en-GB" sz="2000" b="0">
                <a:latin typeface="Arial"/>
                <a:ea typeface="+mj-lt"/>
                <a:cs typeface="Arial"/>
                <a:hlinkClick r:id="rId2">
                  <a:extLst>
                    <a:ext uri="{A12FA001-AC4F-418D-AE19-62706E023703}">
                      <ahyp:hlinkClr xmlns:ahyp="http://schemas.microsoft.com/office/drawing/2018/hyperlinkcolor" val="tx"/>
                    </a:ext>
                  </a:extLst>
                </a:hlinkClick>
              </a:rPr>
              <a:t>https://doi.org/10.1016/j.brat.2014.09.009</a:t>
            </a:r>
            <a:br>
              <a:rPr lang="en-GB" sz="2000" b="0">
                <a:latin typeface="Arial"/>
                <a:ea typeface="+mj-lt"/>
                <a:cs typeface="Arial"/>
              </a:rPr>
            </a:br>
            <a:br>
              <a:rPr lang="en-GB" sz="2000" b="0">
                <a:latin typeface="Arial"/>
                <a:ea typeface="+mj-lt"/>
                <a:cs typeface="Arial"/>
              </a:rPr>
            </a:br>
            <a:r>
              <a:rPr lang="en-GB" sz="2000" b="0">
                <a:ea typeface="+mj-lt"/>
                <a:cs typeface="+mj-lt"/>
              </a:rPr>
              <a:t>Gapinski, K., &amp; Beckner, V. (2025). Diathesis–stress model. In The sage </a:t>
            </a:r>
            <a:r>
              <a:rPr lang="en-GB" sz="2000" b="0" err="1">
                <a:ea typeface="+mj-lt"/>
                <a:cs typeface="+mj-lt"/>
              </a:rPr>
              <a:t>encyclopedia</a:t>
            </a:r>
            <a:r>
              <a:rPr lang="en-GB" sz="2000" b="0">
                <a:ea typeface="+mj-lt"/>
                <a:cs typeface="+mj-lt"/>
              </a:rPr>
              <a:t> of mood and anxiety disorders (Vol. 3, pp. 444-448). SAGE Publications, Inc., https://doi.org/10.4135/9781071886229.n149</a:t>
            </a:r>
            <a:br>
              <a:rPr lang="en-GB" sz="2000" b="0">
                <a:ea typeface="+mj-lt"/>
                <a:cs typeface="+mj-lt"/>
              </a:rPr>
            </a:br>
            <a:br>
              <a:rPr lang="en-GB" sz="2000" b="0">
                <a:ea typeface="+mj-lt"/>
                <a:cs typeface="+mj-lt"/>
              </a:rPr>
            </a:br>
            <a:r>
              <a:rPr lang="en-GB" sz="2000" b="0">
                <a:latin typeface="Arial"/>
                <a:cs typeface="Arial"/>
              </a:rPr>
              <a:t>Krueger, R. F., Derringer, J., Markon, K. E., Watson, D., &amp; </a:t>
            </a:r>
            <a:r>
              <a:rPr lang="en-GB" sz="2000" b="0" err="1">
                <a:latin typeface="Arial"/>
                <a:cs typeface="Arial"/>
              </a:rPr>
              <a:t>Skodol</a:t>
            </a:r>
            <a:r>
              <a:rPr lang="en-GB" sz="2000" b="0">
                <a:latin typeface="Arial"/>
                <a:cs typeface="Arial"/>
              </a:rPr>
              <a:t>, A. E. (2012). Initial construction of a maladaptive personality trait model and inventory for DSM-5. Psychological Medicine, 42(9), 1879–1890. </a:t>
            </a:r>
            <a:r>
              <a:rPr lang="en-GB" sz="2000" b="0">
                <a:latin typeface="Arial"/>
                <a:cs typeface="Arial"/>
                <a:hlinkClick r:id="rId3">
                  <a:extLst>
                    <a:ext uri="{A12FA001-AC4F-418D-AE19-62706E023703}">
                      <ahyp:hlinkClr xmlns:ahyp="http://schemas.microsoft.com/office/drawing/2018/hyperlinkcolor" val="tx"/>
                    </a:ext>
                  </a:extLst>
                </a:hlinkClick>
              </a:rPr>
              <a:t>https://doi.org/10.1017/S0033291711002674</a:t>
            </a:r>
            <a:endParaRPr lang="en-GB" sz="2000" b="0">
              <a:highlight>
                <a:srgbClr val="FFFFFF"/>
              </a:highlight>
              <a:latin typeface="Arial"/>
              <a:cs typeface="Arial"/>
              <a:hlinkClick r:id="" action="ppaction://noaction">
                <a:extLst>
                  <a:ext uri="{A12FA001-AC4F-418D-AE19-62706E023703}">
                    <ahyp:hlinkClr xmlns:ahyp="http://schemas.microsoft.com/office/drawing/2018/hyperlinkcolor" val="tx"/>
                  </a:ext>
                </a:extLst>
              </a:hlinkClick>
            </a:endParaRPr>
          </a:p>
          <a:p>
            <a:pPr algn="l"/>
            <a:endParaRPr lang="en-GB" sz="2000" b="0">
              <a:solidFill>
                <a:srgbClr val="FFC000"/>
              </a:solidFill>
              <a:highlight>
                <a:srgbClr val="FFFFFF"/>
              </a:highlight>
              <a:latin typeface="Arial"/>
              <a:cs typeface="Arial"/>
            </a:endParaRPr>
          </a:p>
          <a:p>
            <a:br>
              <a:rPr lang="en-GB" sz="2000" b="0">
                <a:latin typeface="Arial"/>
                <a:cs typeface="Arial"/>
              </a:rPr>
            </a:br>
            <a:r>
              <a:rPr lang="en-GB" sz="2000" b="0">
                <a:latin typeface="Arial"/>
                <a:cs typeface="Arial"/>
              </a:rPr>
              <a:t>Livesley, W. J., Jang, K. L., &amp; Vernon, P. A. (1998). </a:t>
            </a:r>
            <a:r>
              <a:rPr lang="en-GB" sz="2000" b="0" i="1">
                <a:latin typeface="Arial"/>
                <a:cs typeface="Arial"/>
              </a:rPr>
              <a:t>Phenotypic and genetic structure of personality disorder traits</a:t>
            </a:r>
            <a:r>
              <a:rPr lang="en-GB" sz="2000" b="0">
                <a:latin typeface="Arial"/>
                <a:cs typeface="Arial"/>
              </a:rPr>
              <a:t>. Journal of Abnormal Psychology, 107(2), 273–283.</a:t>
            </a:r>
            <a:endParaRPr lang="en-GB" sz="2000">
              <a:latin typeface="Arial"/>
              <a:cs typeface="Arial"/>
            </a:endParaRPr>
          </a:p>
          <a:p>
            <a:r>
              <a:rPr lang="en-GB" sz="2000" b="0">
                <a:latin typeface="Arial"/>
                <a:cs typeface="Arial"/>
              </a:rPr>
              <a:t>American Psychiatric Association. (2022). </a:t>
            </a:r>
            <a:r>
              <a:rPr lang="en-GB" sz="2000" b="0" i="1">
                <a:latin typeface="Arial"/>
                <a:cs typeface="Arial"/>
              </a:rPr>
              <a:t>DSM‑5‑TR</a:t>
            </a:r>
            <a:r>
              <a:rPr lang="en-GB" sz="2000" b="0">
                <a:latin typeface="Arial"/>
                <a:cs typeface="Arial"/>
              </a:rPr>
              <a:t>. APA Publishing</a:t>
            </a:r>
            <a:br>
              <a:rPr lang="en-GB" sz="2000" b="0">
                <a:latin typeface="Arial"/>
                <a:cs typeface="Arial"/>
              </a:rPr>
            </a:br>
            <a:br>
              <a:rPr lang="en-GB" sz="2000" b="0">
                <a:latin typeface="Arial"/>
                <a:cs typeface="Arial"/>
              </a:rPr>
            </a:br>
            <a:endParaRPr lang="en-GB" sz="2000" b="0">
              <a:latin typeface="Arial"/>
              <a:ea typeface="+mj-lt"/>
              <a:cs typeface="Arial"/>
            </a:endParaRPr>
          </a:p>
          <a:p>
            <a:br>
              <a:rPr lang="en-GB"/>
            </a:br>
            <a:br>
              <a:rPr lang="en-GB" sz="1800" b="0">
                <a:latin typeface="Arial"/>
                <a:ea typeface="+mj-lt"/>
                <a:cs typeface="Arial"/>
              </a:rPr>
            </a:br>
            <a:br>
              <a:rPr lang="en-GB" sz="2400" b="0">
                <a:latin typeface="Arial"/>
                <a:cs typeface="Arial"/>
              </a:rPr>
            </a:br>
            <a:endParaRPr lang="en-GB" sz="2000" b="0">
              <a:latin typeface="Arial"/>
              <a:cs typeface="Arial"/>
            </a:endParaRPr>
          </a:p>
        </p:txBody>
      </p:sp>
      <p:sp>
        <p:nvSpPr>
          <p:cNvPr id="4" name="TextBox 3">
            <a:extLst>
              <a:ext uri="{FF2B5EF4-FFF2-40B4-BE49-F238E27FC236}">
                <a16:creationId xmlns:a16="http://schemas.microsoft.com/office/drawing/2014/main" id="{2014EF0C-08EB-8AFE-96F9-2EBFC2781C55}"/>
              </a:ext>
            </a:extLst>
          </p:cNvPr>
          <p:cNvSpPr txBox="1"/>
          <p:nvPr/>
        </p:nvSpPr>
        <p:spPr>
          <a:xfrm>
            <a:off x="3966575" y="401877"/>
            <a:ext cx="395613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baseline="0">
                <a:solidFill>
                  <a:srgbClr val="FFC000"/>
                </a:solidFill>
                <a:latin typeface="Arial"/>
              </a:rPr>
              <a:t>References (</a:t>
            </a:r>
            <a:r>
              <a:rPr lang="en-GB" sz="3200" b="1">
                <a:solidFill>
                  <a:srgbClr val="FFC000"/>
                </a:solidFill>
                <a:latin typeface="Arial"/>
              </a:rPr>
              <a:t>2</a:t>
            </a:r>
            <a:r>
              <a:rPr lang="en-GB" sz="3200" b="1" baseline="0">
                <a:solidFill>
                  <a:srgbClr val="FFC000"/>
                </a:solidFill>
                <a:latin typeface="Arial"/>
              </a:rPr>
              <a:t>)</a:t>
            </a:r>
            <a:endParaRPr lang="en-US" sz="3200"/>
          </a:p>
          <a:p>
            <a:pPr algn="ctr"/>
            <a:endParaRPr lang="en-US"/>
          </a:p>
        </p:txBody>
      </p:sp>
    </p:spTree>
    <p:extLst>
      <p:ext uri="{BB962C8B-B14F-4D97-AF65-F5344CB8AC3E}">
        <p14:creationId xmlns:p14="http://schemas.microsoft.com/office/powerpoint/2010/main" val="86885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462F-19AC-43DC-D468-8EFF36CD03CD}"/>
              </a:ext>
            </a:extLst>
          </p:cNvPr>
          <p:cNvSpPr>
            <a:spLocks noGrp="1"/>
          </p:cNvSpPr>
          <p:nvPr>
            <p:ph type="title"/>
          </p:nvPr>
        </p:nvSpPr>
        <p:spPr>
          <a:xfrm>
            <a:off x="423781" y="3692047"/>
            <a:ext cx="10686820" cy="3557637"/>
          </a:xfrm>
        </p:spPr>
        <p:txBody>
          <a:bodyPr/>
          <a:lstStyle/>
          <a:p>
            <a:r>
              <a:rPr lang="en-GB" sz="2400">
                <a:solidFill>
                  <a:srgbClr val="FFC000"/>
                </a:solidFill>
                <a:latin typeface="Arial"/>
                <a:cs typeface="Arial"/>
              </a:rPr>
              <a:t>References (3)</a:t>
            </a:r>
            <a:br>
              <a:rPr lang="en-GB" sz="2400" b="0">
                <a:latin typeface="Arial"/>
                <a:cs typeface="Arial"/>
              </a:rPr>
            </a:br>
            <a:r>
              <a:rPr lang="en-GB" sz="2000" b="0">
                <a:latin typeface="Arial"/>
                <a:cs typeface="Arial"/>
              </a:rPr>
              <a:t>Lynch, T.R. and </a:t>
            </a:r>
            <a:r>
              <a:rPr lang="en-GB" sz="2000" b="0" err="1">
                <a:latin typeface="Arial"/>
                <a:cs typeface="Arial"/>
              </a:rPr>
              <a:t>Cheavens</a:t>
            </a:r>
            <a:r>
              <a:rPr lang="en-GB" sz="2000" b="0">
                <a:latin typeface="Arial"/>
                <a:cs typeface="Arial"/>
              </a:rPr>
              <a:t>, J.S. (2008), Dialectical </a:t>
            </a:r>
            <a:r>
              <a:rPr lang="en-GB" sz="2000" b="0" err="1">
                <a:latin typeface="Arial"/>
                <a:cs typeface="Arial"/>
              </a:rPr>
              <a:t>behavior</a:t>
            </a:r>
            <a:r>
              <a:rPr lang="en-GB" sz="2000" b="0">
                <a:latin typeface="Arial"/>
                <a:cs typeface="Arial"/>
              </a:rPr>
              <a:t> therapy for comorbid personality disorders. J. Clin. Psychol., 64: 154-167. https://doi.org/10.1002/jclp.20449</a:t>
            </a:r>
            <a:br>
              <a:rPr lang="en-GB" sz="2000" b="0">
                <a:latin typeface="Arial"/>
                <a:cs typeface="Arial"/>
              </a:rPr>
            </a:br>
            <a:br>
              <a:rPr lang="en-GB" sz="2000" b="0">
                <a:latin typeface="Arial"/>
                <a:cs typeface="Arial"/>
              </a:rPr>
            </a:br>
            <a:r>
              <a:rPr lang="en-GB" sz="2000" b="0">
                <a:latin typeface="Arial"/>
                <a:cs typeface="Arial"/>
              </a:rPr>
              <a:t>Lynch, T. R., Hempel, R. J., &amp; Dunkley, C. (2015). Radically Open-Dialectical </a:t>
            </a:r>
            <a:r>
              <a:rPr lang="en-GB" sz="2000" b="0" err="1">
                <a:latin typeface="Arial"/>
                <a:cs typeface="Arial"/>
              </a:rPr>
              <a:t>Behavior</a:t>
            </a:r>
            <a:r>
              <a:rPr lang="en-GB" sz="2000" b="0">
                <a:latin typeface="Arial"/>
                <a:cs typeface="Arial"/>
              </a:rPr>
              <a:t> Therapy for Disorders of Over-Control: </a:t>
            </a:r>
            <a:r>
              <a:rPr lang="en-GB" sz="2000" b="0" err="1">
                <a:latin typeface="Arial"/>
                <a:cs typeface="Arial"/>
              </a:rPr>
              <a:t>Signaling</a:t>
            </a:r>
            <a:r>
              <a:rPr lang="en-GB" sz="2000" b="0">
                <a:latin typeface="Arial"/>
                <a:cs typeface="Arial"/>
              </a:rPr>
              <a:t> Matters. </a:t>
            </a:r>
            <a:r>
              <a:rPr lang="en-GB" sz="2000" b="0" i="1">
                <a:latin typeface="Arial"/>
                <a:cs typeface="Arial"/>
              </a:rPr>
              <a:t>American Journal of Psychotherapy</a:t>
            </a:r>
            <a:r>
              <a:rPr lang="en-GB" sz="2000" b="0">
                <a:latin typeface="Arial"/>
                <a:cs typeface="Arial"/>
              </a:rPr>
              <a:t>, </a:t>
            </a:r>
            <a:r>
              <a:rPr lang="en-GB" sz="2000" b="0" i="1">
                <a:latin typeface="Arial"/>
                <a:cs typeface="Arial"/>
              </a:rPr>
              <a:t>69</a:t>
            </a:r>
            <a:r>
              <a:rPr lang="en-GB" sz="2000" b="0">
                <a:latin typeface="Arial"/>
                <a:cs typeface="Arial"/>
              </a:rPr>
              <a:t>(2), 141–162. </a:t>
            </a:r>
            <a:r>
              <a:rPr lang="en-GB" sz="2000" b="0">
                <a:latin typeface="Arial"/>
                <a:cs typeface="Arial"/>
                <a:hlinkClick r:id="rId2">
                  <a:extLst>
                    <a:ext uri="{A12FA001-AC4F-418D-AE19-62706E023703}">
                      <ahyp:hlinkClr xmlns:ahyp="http://schemas.microsoft.com/office/drawing/2018/hyperlinkcolor" val="tx"/>
                    </a:ext>
                  </a:extLst>
                </a:hlinkClick>
              </a:rPr>
              <a:t>https://doi.org/10.1176/appi.psychotherapy.2015.69.2.141</a:t>
            </a:r>
            <a:br>
              <a:rPr lang="en-GB" sz="2000" b="0">
                <a:latin typeface="Arial"/>
                <a:cs typeface="Arial"/>
              </a:rPr>
            </a:br>
            <a:br>
              <a:rPr lang="en-GB" sz="2000" b="0">
                <a:latin typeface="Arial"/>
                <a:cs typeface="Arial"/>
              </a:rPr>
            </a:br>
            <a:r>
              <a:rPr lang="en-GB" sz="2000" b="0">
                <a:latin typeface="Arial"/>
                <a:cs typeface="Arial"/>
              </a:rPr>
              <a:t>McWilliams, N. (2011). </a:t>
            </a:r>
            <a:r>
              <a:rPr lang="en-GB" sz="2000" b="0" i="1">
                <a:latin typeface="Arial"/>
                <a:cs typeface="Arial"/>
              </a:rPr>
              <a:t>Psychoanalytic diagnosis</a:t>
            </a:r>
            <a:r>
              <a:rPr lang="en-GB" sz="2000" b="0">
                <a:latin typeface="Arial"/>
                <a:cs typeface="Arial"/>
              </a:rPr>
              <a:t> (2nd ed.). Guilford Press</a:t>
            </a:r>
            <a:br>
              <a:rPr lang="en-GB" sz="2000" b="0">
                <a:latin typeface="Arial"/>
                <a:cs typeface="Arial"/>
              </a:rPr>
            </a:br>
            <a:br>
              <a:rPr lang="en-GB" sz="2000" b="0">
                <a:latin typeface="Arial"/>
                <a:cs typeface="Arial"/>
              </a:rPr>
            </a:br>
            <a:r>
              <a:rPr lang="en-GB" sz="2000" b="0">
                <a:latin typeface="Arial"/>
                <a:cs typeface="Arial"/>
              </a:rPr>
              <a:t>Ong, C. W., Lee, E. B., Krafft, J., Terry, C. L., Barrett, T. S., Levin, M. E., &amp; Twohig, M. P. (2019). A randomized controlled trial of acceptance and commitment therapy for clinical perfectionism. Journal of Obsessive-Compulsive and Related Disorders, 22, Article 100444. https://doi.org/10.1016/j.jocrd.2019.100444</a:t>
            </a:r>
            <a:br>
              <a:rPr lang="en-GB" sz="2400" b="0">
                <a:latin typeface="Arial"/>
                <a:cs typeface="Arial"/>
              </a:rPr>
            </a:br>
            <a:r>
              <a:rPr lang="en-GB" sz="2000" b="0">
                <a:latin typeface="Arial"/>
                <a:cs typeface="Arial"/>
              </a:rPr>
              <a:t>Pinto, A., Teller, J., &amp; Wheaton, M. G. (2022). Obsessive-Compulsive Personality Disorder: A Review of Symptomatology, Impact on Functioning, and Treatment. Focus (American Psychiatric Publishing), 20(4), 389–396. </a:t>
            </a:r>
            <a:r>
              <a:rPr lang="en-GB" sz="2000" b="0">
                <a:latin typeface="Arial"/>
                <a:cs typeface="Arial"/>
                <a:hlinkClick r:id="rId3">
                  <a:extLst>
                    <a:ext uri="{A12FA001-AC4F-418D-AE19-62706E023703}">
                      <ahyp:hlinkClr xmlns:ahyp="http://schemas.microsoft.com/office/drawing/2018/hyperlinkcolor" val="tx"/>
                    </a:ext>
                  </a:extLst>
                </a:hlinkClick>
              </a:rPr>
              <a:t>https://doi.org/10.1176/appi.focus.20220058</a:t>
            </a:r>
            <a:br>
              <a:rPr lang="en-GB" sz="2000" b="0">
                <a:latin typeface="Arial"/>
                <a:cs typeface="Arial"/>
              </a:rPr>
            </a:br>
            <a:br>
              <a:rPr lang="en-GB" sz="2400" b="0">
                <a:latin typeface="Arial"/>
                <a:cs typeface="Arial"/>
              </a:rPr>
            </a:br>
            <a:br>
              <a:rPr lang="en-GB" sz="2000" b="0">
                <a:latin typeface="Arial"/>
                <a:cs typeface="Arial"/>
              </a:rPr>
            </a:br>
            <a:endParaRPr lang="en-GB" sz="2000" b="0">
              <a:solidFill>
                <a:srgbClr val="F5D197"/>
              </a:solidFill>
              <a:latin typeface="Arial"/>
              <a:cs typeface="Arial"/>
            </a:endParaRPr>
          </a:p>
        </p:txBody>
      </p:sp>
    </p:spTree>
    <p:extLst>
      <p:ext uri="{BB962C8B-B14F-4D97-AF65-F5344CB8AC3E}">
        <p14:creationId xmlns:p14="http://schemas.microsoft.com/office/powerpoint/2010/main" val="1210734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8223-BBFC-DAE9-27B4-170DF47E8F53}"/>
              </a:ext>
            </a:extLst>
          </p:cNvPr>
          <p:cNvSpPr>
            <a:spLocks noGrp="1"/>
          </p:cNvSpPr>
          <p:nvPr>
            <p:ph type="title"/>
          </p:nvPr>
        </p:nvSpPr>
        <p:spPr>
          <a:xfrm>
            <a:off x="507288" y="5184732"/>
            <a:ext cx="10571998" cy="854103"/>
          </a:xfrm>
        </p:spPr>
        <p:txBody>
          <a:bodyPr/>
          <a:lstStyle/>
          <a:p>
            <a:br>
              <a:rPr lang="en-GB" sz="2400" dirty="0">
                <a:solidFill>
                  <a:srgbClr val="FFC000"/>
                </a:solidFill>
                <a:latin typeface="Arial"/>
                <a:cs typeface="Arial"/>
              </a:rPr>
            </a:br>
            <a:br>
              <a:rPr lang="en-GB" sz="2400" dirty="0">
                <a:solidFill>
                  <a:srgbClr val="FFC000"/>
                </a:solidFill>
                <a:latin typeface="Arial"/>
                <a:cs typeface="Arial"/>
              </a:rPr>
            </a:br>
            <a:r>
              <a:rPr lang="en-GB" sz="2400" dirty="0">
                <a:solidFill>
                  <a:srgbClr val="FFC000"/>
                </a:solidFill>
                <a:latin typeface="Arial"/>
                <a:cs typeface="Arial"/>
              </a:rPr>
              <a:t>References (4)</a:t>
            </a:r>
            <a:br>
              <a:rPr lang="en-GB" sz="2400" dirty="0">
                <a:latin typeface="Arial"/>
                <a:cs typeface="Arial"/>
              </a:rPr>
            </a:br>
            <a:r>
              <a:rPr lang="en-GB" sz="2000" b="0" dirty="0">
                <a:solidFill>
                  <a:srgbClr val="F5D197"/>
                </a:solidFill>
                <a:latin typeface="Arial"/>
                <a:cs typeface="Arial"/>
              </a:rPr>
              <a:t>Obsessive-Compulsive Personality Disorder: A Review of Symptomatology, Impact on Functioning, and Treatment - PMC</a:t>
            </a:r>
            <a:br>
              <a:rPr lang="en-GB" sz="2000" b="0" dirty="0">
                <a:solidFill>
                  <a:srgbClr val="F5D197"/>
                </a:solidFill>
                <a:latin typeface="Arial"/>
                <a:cs typeface="Arial"/>
              </a:rPr>
            </a:br>
            <a:r>
              <a:rPr lang="en-GB" sz="2000" b="0" dirty="0">
                <a:latin typeface="Arial"/>
                <a:cs typeface="Arial"/>
                <a:hlinkClick r:id="rId2">
                  <a:extLst>
                    <a:ext uri="{A12FA001-AC4F-418D-AE19-62706E023703}">
                      <ahyp:hlinkClr xmlns:ahyp="http://schemas.microsoft.com/office/drawing/2018/hyperlinkcolor" val="tx"/>
                    </a:ext>
                  </a:extLst>
                </a:hlinkClick>
              </a:rPr>
              <a:t>https://pmc.ncbi.nlm.nih.gov/articles/PMC10187387/#s7</a:t>
            </a:r>
            <a:br>
              <a:rPr lang="en-GB" sz="2000" b="0" dirty="0">
                <a:latin typeface="Arial"/>
                <a:cs typeface="Arial"/>
              </a:rPr>
            </a:br>
            <a:br>
              <a:rPr lang="en-GB" sz="2000" b="0" dirty="0">
                <a:latin typeface="Arial"/>
                <a:cs typeface="Arial"/>
              </a:rPr>
            </a:br>
            <a:r>
              <a:rPr lang="en-GB" sz="2000" b="0" dirty="0">
                <a:latin typeface="Arial"/>
                <a:cs typeface="Arial"/>
                <a:hlinkClick r:id="rId3">
                  <a:extLst>
                    <a:ext uri="{A12FA001-AC4F-418D-AE19-62706E023703}">
                      <ahyp:hlinkClr xmlns:ahyp="http://schemas.microsoft.com/office/drawing/2018/hyperlinkcolor" val="tx"/>
                    </a:ext>
                  </a:extLst>
                </a:hlinkClick>
              </a:rPr>
              <a:t>Obsessive-Compulsive Personality Disorder | OCPD - Counselling Directory</a:t>
            </a:r>
            <a:br>
              <a:rPr lang="en-GB" sz="2000" b="0" dirty="0">
                <a:latin typeface="Arial"/>
                <a:cs typeface="Arial"/>
                <a:hlinkClick r:id="rId3">
                  <a:extLst>
                    <a:ext uri="{A12FA001-AC4F-418D-AE19-62706E023703}">
                      <ahyp:hlinkClr xmlns:ahyp="http://schemas.microsoft.com/office/drawing/2018/hyperlinkcolor" val="tx"/>
                    </a:ext>
                  </a:extLst>
                </a:hlinkClick>
              </a:rPr>
            </a:br>
            <a:r>
              <a:rPr lang="en-GB" sz="2000" b="0" dirty="0">
                <a:latin typeface="Arial"/>
                <a:cs typeface="Arial"/>
                <a:hlinkClick r:id="rId3">
                  <a:extLst>
                    <a:ext uri="{A12FA001-AC4F-418D-AE19-62706E023703}">
                      <ahyp:hlinkClr xmlns:ahyp="http://schemas.microsoft.com/office/drawing/2018/hyperlinkcolor" val="tx"/>
                    </a:ext>
                  </a:extLst>
                </a:hlinkClick>
              </a:rPr>
              <a:t>https://www.counselling-directory.org.uk/topics/ocd-personality-disorder.html</a:t>
            </a:r>
            <a:br>
              <a:rPr lang="en-GB" sz="2000" b="0" dirty="0">
                <a:latin typeface="Arial"/>
                <a:cs typeface="Arial"/>
              </a:rPr>
            </a:br>
            <a:br>
              <a:rPr lang="en-GB" sz="2000" b="0" dirty="0">
                <a:latin typeface="Arial"/>
                <a:cs typeface="Arial"/>
              </a:rPr>
            </a:br>
            <a:r>
              <a:rPr lang="en-GB" sz="2000" dirty="0">
                <a:solidFill>
                  <a:srgbClr val="F5D197"/>
                </a:solidFill>
                <a:latin typeface="Arial"/>
                <a:cs typeface="Arial"/>
              </a:rPr>
              <a:t>Seretis, D., Hart, C. M., &amp; Maguire, T. (2023). Validity of a Revised Obsessive-Compulsive Personality Disorder (OCPD) Trait Profile and Its Relationship with Social Interaction Anxiety and Coping. Journal of Personality Assessment, 105(5), 647–656. </a:t>
            </a:r>
            <a:r>
              <a:rPr lang="en-GB" sz="2000" dirty="0">
                <a:latin typeface="Arial"/>
                <a:cs typeface="Arial"/>
                <a:hlinkClick r:id="rId4">
                  <a:extLst>
                    <a:ext uri="{A12FA001-AC4F-418D-AE19-62706E023703}">
                      <ahyp:hlinkClr xmlns:ahyp="http://schemas.microsoft.com/office/drawing/2018/hyperlinkcolor" val="tx"/>
                    </a:ext>
                  </a:extLst>
                </a:hlinkClick>
              </a:rPr>
              <a:t>https://doi.org/10.1080/00223891.2022.2145963</a:t>
            </a:r>
            <a:endParaRPr lang="en-GB" sz="2000" b="0" dirty="0">
              <a:latin typeface="Arial"/>
              <a:cs typeface="Arial"/>
              <a:hlinkClick r:id="rId4">
                <a:extLst>
                  <a:ext uri="{A12FA001-AC4F-418D-AE19-62706E023703}">
                    <ahyp:hlinkClr xmlns:ahyp="http://schemas.microsoft.com/office/drawing/2018/hyperlinkcolor" val="tx"/>
                  </a:ext>
                </a:extLst>
              </a:hlinkClick>
            </a:endParaRPr>
          </a:p>
          <a:p>
            <a:br>
              <a:rPr lang="en-US" dirty="0"/>
            </a:br>
            <a:r>
              <a:rPr lang="en-GB" sz="2000" b="0" dirty="0" err="1">
                <a:latin typeface="Arial"/>
                <a:cs typeface="Arial"/>
              </a:rPr>
              <a:t>Widiger</a:t>
            </a:r>
            <a:r>
              <a:rPr lang="en-GB" sz="2000" b="0" dirty="0">
                <a:latin typeface="Arial"/>
                <a:cs typeface="Arial"/>
              </a:rPr>
              <a:t>, T. A., &amp; Mullins‑Sweatt, S. N. (2009). </a:t>
            </a:r>
            <a:r>
              <a:rPr lang="en-GB" sz="2000" b="0" i="1" dirty="0">
                <a:latin typeface="Arial"/>
                <a:cs typeface="Arial"/>
              </a:rPr>
              <a:t>Five‑factor model of personality disorder</a:t>
            </a:r>
            <a:r>
              <a:rPr lang="en-GB" sz="2000" b="0" dirty="0">
                <a:latin typeface="Arial"/>
                <a:cs typeface="Arial"/>
              </a:rPr>
              <a:t>. </a:t>
            </a:r>
            <a:r>
              <a:rPr lang="en-GB" sz="2000" dirty="0">
                <a:latin typeface="Arial"/>
                <a:cs typeface="Arial"/>
              </a:rPr>
              <a:t>Annual Review of Clinical Psychology, 5</a:t>
            </a:r>
            <a:r>
              <a:rPr lang="en-GB" sz="2000" b="0" dirty="0">
                <a:latin typeface="Arial"/>
                <a:cs typeface="Arial"/>
              </a:rPr>
              <a:t>, 197–220.</a:t>
            </a:r>
            <a:endParaRPr lang="en-US" dirty="0"/>
          </a:p>
        </p:txBody>
      </p:sp>
    </p:spTree>
    <p:extLst>
      <p:ext uri="{BB962C8B-B14F-4D97-AF65-F5344CB8AC3E}">
        <p14:creationId xmlns:p14="http://schemas.microsoft.com/office/powerpoint/2010/main" val="2290292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18621ACB786D145B50F28797D035B4F" ma:contentTypeVersion="7" ma:contentTypeDescription="Create a new document." ma:contentTypeScope="" ma:versionID="6570b3d4f00f4e58f6f2eba912380bda">
  <xsd:schema xmlns:xsd="http://www.w3.org/2001/XMLSchema" xmlns:xs="http://www.w3.org/2001/XMLSchema" xmlns:p="http://schemas.microsoft.com/office/2006/metadata/properties" xmlns:ns2="d74fecc3-c449-4fb3-86f3-74ae8ad394bf" targetNamespace="http://schemas.microsoft.com/office/2006/metadata/properties" ma:root="true" ma:fieldsID="9c0d55f60537ba0cd3daeda9f6dd85c2" ns2:_="">
    <xsd:import namespace="d74fecc3-c449-4fb3-86f3-74ae8ad394b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74fecc3-c449-4fb3-86f3-74ae8ad394b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DE3DA63-5050-4B7B-A5C4-5DBB2AC53F88}">
  <ds:schemaRefs>
    <ds:schemaRef ds:uri="d74fecc3-c449-4fb3-86f3-74ae8ad394b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E96C45C-DB75-420E-8AF3-E934CE3B8485}">
  <ds:schemaRefs>
    <ds:schemaRef ds:uri="170d7878-6d73-463a-a069-a6c57769e00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F54F928-5808-4F9A-8810-B3FD2A0264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2386</Words>
  <Application>Microsoft Office PowerPoint</Application>
  <PresentationFormat>Widescreen</PresentationFormat>
  <Paragraphs>153</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Quotable</vt:lpstr>
      <vt:lpstr>Discuss the aetiology, presentation and treatment of Obsessive –Compulsive Personality Disorder (OCPD).</vt:lpstr>
      <vt:lpstr>Recap of the main points</vt:lpstr>
      <vt:lpstr>WHAT IS OCPD? A pattern of preoccupation with orderliness, perfectionism and control. (DSM -V-TR.p.733)</vt:lpstr>
      <vt:lpstr>Personality disorders </vt:lpstr>
      <vt:lpstr>Aetiology / Causation  Interaction between biological genetic  and environmental factors.  </vt:lpstr>
      <vt:lpstr>   </vt:lpstr>
      <vt:lpstr>Prognosis:  OCPD is uncurable but is stable and treatable. Many individuals function well but experience interpersonal and emotional difficulties. Improvement is strongest when perfectionism and rigidity are directly targeted. (OCD UK. NICE, NHS, https://pmc.ncbi.nlm.nih.gov/articles/PMC10187387/#s7) </vt:lpstr>
      <vt:lpstr> Conclusion Is OCPD Best  Conceptualised as a categorical or dimensional construct ?   The categorical approach, criticised for making  diagnosis overlap with other personality disorders.  New literature  emphasizes models of dimensional approaches to personality . DSM-5-TR (2022)  appendix includes a hybrid dimensional-categorical model of personality considered for future research. Major reconceptualization of the OCPD construct   (Pinto et al 2022). </vt:lpstr>
      <vt:lpstr>PowerPoint Presentation</vt:lpstr>
      <vt:lpstr>Thank You For watching our presentation.</vt:lpstr>
      <vt:lpstr>    References (1)  Alamy (2026) https://www.alamy.com/genetic-engineering-and-dna-modifications-illustration-with-genetics-research-or-experiment-scientists-in-flat-cartoon-hand-drawn-templates-image543498101.html  Image ID:2PG6DAD  (Accessed: 17 April 2026)  APA (2022) Diagnostic and Statistical Manual of Mental Disorders, Fifth Edition, Text Revision, DSM-5-TR. American Psychiatric Association.  Beck, A. T., Freeman, A., &amp; Davis, D. D. (2015). Cognitive therapy of personality disorders (3rd ed.). Guilford Press.  Blatt, S. J., &amp; Luyten, P. (2009). A structural–developmental psychopathology perspective. Development and Psychopathology, 21, 793–814.  Crego, C., Samuel, D. B., &amp; Widiger, T. A. (2015). The FFOCI and Other Measures and Models of OCPD. Assessment (Odessa, Fla.), 22(2), 135–151. https://doi.org/10.1177/1073191114539382        </vt:lpstr>
      <vt:lpstr>Egan, S. J., van Noort, E., Chee, A., Kane, R. T., Hoiles, K. J., Shafran, R.,  &amp; Wade, T. D. (2014). A randomised controlled trial of face to face versus pure online self-help cognitive behavioural treatment for perfectionism. Behaviour Research and Therapy, 63, 107–113. https://doi.org/10.1016/j.brat.2014.09.009  Gapinski, K., &amp; Beckner, V. (2025). Diathesis–stress model. In The sage encyclopedia of mood and anxiety disorders (Vol. 3, pp. 444-448). SAGE Publications, Inc., https://doi.org/10.4135/9781071886229.n149  Krueger, R. F., Derringer, J., Markon, K. E., Watson, D., &amp; Skodol, A. E. (2012). Initial construction of a maladaptive personality trait model and inventory for DSM-5. Psychological Medicine, 42(9), 1879–1890. https://doi.org/10.1017/S0033291711002674   Livesley, W. J., Jang, K. L., &amp; Vernon, P. A. (1998). Phenotypic and genetic structure of personality disorder traits. Journal of Abnormal Psychology, 107(2), 273–283. American Psychiatric Association. (2022). DSM‑5‑TR. APA Publishing      </vt:lpstr>
      <vt:lpstr>References (3) Lynch, T.R. and Cheavens, J.S. (2008), Dialectical behavior therapy for comorbid personality disorders. J. Clin. Psychol., 64: 154-167. https://doi.org/10.1002/jclp.20449  Lynch, T. R., Hempel, R. J., &amp; Dunkley, C. (2015). Radically Open-Dialectical Behavior Therapy for Disorders of Over-Control: Signaling Matters. American Journal of Psychotherapy, 69(2), 141–162. https://doi.org/10.1176/appi.psychotherapy.2015.69.2.141  McWilliams, N. (2011). Psychoanalytic diagnosis (2nd ed.). Guilford Press  Ong, C. W., Lee, E. B., Krafft, J., Terry, C. L., Barrett, T. S., Levin, M. E., &amp; Twohig, M. P. (2019). A randomized controlled trial of acceptance and commitment therapy for clinical perfectionism. Journal of Obsessive-Compulsive and Related Disorders, 22, Article 100444. https://doi.org/10.1016/j.jocrd.2019.100444 Pinto, A., Teller, J., &amp; Wheaton, M. G. (2022). Obsessive-Compulsive Personality Disorder: A Review of Symptomatology, Impact on Functioning, and Treatment. Focus (American Psychiatric Publishing), 20(4), 389–396. https://doi.org/10.1176/appi.focus.20220058   </vt:lpstr>
      <vt:lpstr>  References (4) Obsessive-Compulsive Personality Disorder: A Review of Symptomatology, Impact on Functioning, and Treatment - PMC https://pmc.ncbi.nlm.nih.gov/articles/PMC10187387/#s7  Obsessive-Compulsive Personality Disorder | OCPD - Counselling Directory https://www.counselling-directory.org.uk/topics/ocd-personality-disorder.html  Seretis, D., Hart, C. M., &amp; Maguire, T. (2023). Validity of a Revised Obsessive-Compulsive Personality Disorder (OCPD) Trait Profile and Its Relationship with Social Interaction Anxiety and Coping. Journal of Personality Assessment, 105(5), 647–656. https://doi.org/10.1080/00223891.2022.2145963  Widiger, T. A., &amp; Mullins‑Sweatt, S. N. (2009). Five‑factor model of personality disorder. Annual Review of Clinical Psychology, 5, 197–220.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David Tobin</cp:lastModifiedBy>
  <cp:revision>19</cp:revision>
  <dcterms:created xsi:type="dcterms:W3CDTF">2026-04-07T09:44:59Z</dcterms:created>
  <dcterms:modified xsi:type="dcterms:W3CDTF">2026-04-22T19:37:10Z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0x010100818621ACB786D145B50F28797D035B4F</vt:lpwstr>
  </property>
</Properties>
</file>