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</p:sldIdLst>
  <p:sldSz cx="9601200" cy="128016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5" autoAdjust="0"/>
    <p:restoredTop sz="94660"/>
  </p:normalViewPr>
  <p:slideViewPr>
    <p:cSldViewPr snapToGrid="0">
      <p:cViewPr varScale="1">
        <p:scale>
          <a:sx n="49" d="100"/>
          <a:sy n="49" d="100"/>
        </p:scale>
        <p:origin x="1854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7919988"/>
            <a:ext cx="7062366" cy="51509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5477" y="7921844"/>
            <a:ext cx="2423223" cy="516955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4834812"/>
            <a:ext cx="7062367" cy="3099286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7175476" y="4834812"/>
            <a:ext cx="2423224" cy="30992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5754" y="5102923"/>
            <a:ext cx="6372731" cy="2563064"/>
          </a:xfrm>
        </p:spPr>
        <p:txBody>
          <a:bodyPr anchor="b">
            <a:noAutofit/>
          </a:bodyPr>
          <a:lstStyle>
            <a:lvl1pPr algn="r">
              <a:defRPr sz="50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5754" y="8202209"/>
            <a:ext cx="6413506" cy="2086349"/>
          </a:xfrm>
        </p:spPr>
        <p:txBody>
          <a:bodyPr>
            <a:normAutofit/>
          </a:bodyPr>
          <a:lstStyle>
            <a:lvl1pPr marL="0" indent="0" algn="r">
              <a:buNone/>
              <a:defRPr sz="2100"/>
            </a:lvl1pPr>
            <a:lvl2pPr marL="480060" indent="0" algn="ctr">
              <a:buNone/>
              <a:defRPr sz="2100"/>
            </a:lvl2pPr>
            <a:lvl3pPr marL="960120" indent="0" algn="ctr">
              <a:buNone/>
              <a:defRPr sz="1890"/>
            </a:lvl3pPr>
            <a:lvl4pPr marL="1440180" indent="0" algn="ctr">
              <a:buNone/>
              <a:defRPr sz="1680"/>
            </a:lvl4pPr>
            <a:lvl5pPr marL="1920240" indent="0" algn="ctr">
              <a:buNone/>
              <a:defRPr sz="1680"/>
            </a:lvl5pPr>
            <a:lvl6pPr marL="2400300" indent="0" algn="ctr">
              <a:buNone/>
              <a:defRPr sz="1680"/>
            </a:lvl6pPr>
            <a:lvl7pPr marL="2880360" indent="0" algn="ctr">
              <a:buNone/>
              <a:defRPr sz="1680"/>
            </a:lvl7pPr>
            <a:lvl8pPr marL="3360420" indent="0" algn="ctr">
              <a:buNone/>
              <a:defRPr sz="1680"/>
            </a:lvl8pPr>
            <a:lvl9pPr marL="3840480" indent="0" algn="ctr">
              <a:buNone/>
              <a:defRPr sz="168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83438" y="11080885"/>
            <a:ext cx="2160270" cy="681567"/>
          </a:xfrm>
        </p:spPr>
        <p:txBody>
          <a:bodyPr/>
          <a:lstStyle/>
          <a:p>
            <a:fld id="{4AD7D412-01D0-4568-8C04-E416E320CB81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60071" y="11080887"/>
            <a:ext cx="4222749" cy="681567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360919" y="5133962"/>
            <a:ext cx="1438808" cy="2532025"/>
          </a:xfrm>
        </p:spPr>
        <p:txBody>
          <a:bodyPr/>
          <a:lstStyle/>
          <a:p>
            <a:fld id="{27F5BA33-7BA4-4E67-B31C-3979C38C5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7552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/>
          <p:cNvGrpSpPr/>
          <p:nvPr/>
        </p:nvGrpSpPr>
        <p:grpSpPr>
          <a:xfrm>
            <a:off x="1" y="1137921"/>
            <a:ext cx="9620067" cy="3130465"/>
            <a:chOff x="0" y="2895600"/>
            <a:chExt cx="9161969" cy="1677035"/>
          </a:xfrm>
        </p:grpSpPr>
        <p:pic>
          <p:nvPicPr>
            <p:cNvPr id="28" name="Picture 2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9" name="Picture 28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0" name="Rectangle 2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3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D7D412-01D0-4568-8C04-E416E320CB81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5BA33-7BA4-4E67-B31C-3979C38C5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0428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1" y="5093074"/>
            <a:ext cx="9620067" cy="3130465"/>
            <a:chOff x="0" y="2895600"/>
            <a:chExt cx="9161969" cy="1677035"/>
          </a:xfrm>
        </p:grpSpPr>
        <p:pic>
          <p:nvPicPr>
            <p:cNvPr id="19" name="Picture 18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0" name="Picture 19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1" name="Rectangle 20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1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8221" y="5357137"/>
            <a:ext cx="7233608" cy="2036138"/>
          </a:xfrm>
        </p:spPr>
        <p:txBody>
          <a:bodyPr anchor="ctr">
            <a:normAutofit/>
          </a:bodyPr>
          <a:lstStyle>
            <a:lvl1pPr algn="r">
              <a:defRPr sz="37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58221" y="7900055"/>
            <a:ext cx="7233608" cy="3180832"/>
          </a:xfrm>
        </p:spPr>
        <p:txBody>
          <a:bodyPr>
            <a:normAutofit/>
          </a:bodyPr>
          <a:lstStyle>
            <a:lvl1pPr marL="0" indent="0" algn="r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1pPr>
            <a:lvl2pPr marL="48006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34101" y="11080885"/>
            <a:ext cx="2160270" cy="681567"/>
          </a:xfrm>
        </p:spPr>
        <p:txBody>
          <a:bodyPr/>
          <a:lstStyle/>
          <a:p>
            <a:fld id="{4AD7D412-01D0-4568-8C04-E416E320CB81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60070" y="11080887"/>
            <a:ext cx="5076407" cy="681567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49260" y="5357140"/>
            <a:ext cx="1207328" cy="2036139"/>
          </a:xfrm>
        </p:spPr>
        <p:txBody>
          <a:bodyPr/>
          <a:lstStyle/>
          <a:p>
            <a:fld id="{27F5BA33-7BA4-4E67-B31C-3979C38C5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9766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1" y="1137921"/>
            <a:ext cx="9620067" cy="3130465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0070" y="1406026"/>
            <a:ext cx="7231760" cy="20177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60071" y="4362163"/>
            <a:ext cx="3525794" cy="67187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4185" y="4362163"/>
            <a:ext cx="3527644" cy="67187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D7D412-01D0-4568-8C04-E416E320CB81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5BA33-7BA4-4E67-B31C-3979C38C5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5818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/>
          <p:cNvGrpSpPr/>
          <p:nvPr/>
        </p:nvGrpSpPr>
        <p:grpSpPr>
          <a:xfrm>
            <a:off x="1" y="1137921"/>
            <a:ext cx="9620067" cy="3130465"/>
            <a:chOff x="0" y="2895600"/>
            <a:chExt cx="9161969" cy="1677035"/>
          </a:xfrm>
        </p:grpSpPr>
        <p:pic>
          <p:nvPicPr>
            <p:cNvPr id="29" name="Picture 28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0" name="Picture 29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1" name="Rectangle 30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Rectangle 31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8221" y="1406030"/>
            <a:ext cx="7241361" cy="20177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99037" y="4362166"/>
            <a:ext cx="3302334" cy="1293852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8221" y="5656018"/>
            <a:ext cx="3535397" cy="542486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6779" y="4362163"/>
            <a:ext cx="3302803" cy="1291875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64186" y="5656018"/>
            <a:ext cx="3535396" cy="542486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D7D412-01D0-4568-8C04-E416E320CB81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5BA33-7BA4-4E67-B31C-3979C38C5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6188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/>
          <p:cNvGrpSpPr/>
          <p:nvPr/>
        </p:nvGrpSpPr>
        <p:grpSpPr>
          <a:xfrm>
            <a:off x="1" y="1137921"/>
            <a:ext cx="9620067" cy="3130465"/>
            <a:chOff x="0" y="2895600"/>
            <a:chExt cx="9161969" cy="1677035"/>
          </a:xfrm>
        </p:grpSpPr>
        <p:pic>
          <p:nvPicPr>
            <p:cNvPr id="16" name="Picture 15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7" name="Picture 16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18" name="Rectangle 17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D7D412-01D0-4568-8C04-E416E320CB81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5BA33-7BA4-4E67-B31C-3979C38C5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158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HD-ShadowShort.pn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871"/>
          <a:stretch/>
        </p:blipFill>
        <p:spPr>
          <a:xfrm>
            <a:off x="8103078" y="3683422"/>
            <a:ext cx="1516990" cy="269304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8096308" y="1137920"/>
            <a:ext cx="1504893" cy="255397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D7D412-01D0-4568-8C04-E416E320CB81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5BA33-7BA4-4E67-B31C-3979C38C5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7199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1" y="1137921"/>
            <a:ext cx="9620067" cy="3130465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8221" y="1406024"/>
            <a:ext cx="7241361" cy="2017755"/>
          </a:xfrm>
        </p:spPr>
        <p:txBody>
          <a:bodyPr anchor="ctr">
            <a:normAutofit/>
          </a:bodyPr>
          <a:lstStyle>
            <a:lvl1pPr>
              <a:defRPr sz="37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90104" y="4362166"/>
            <a:ext cx="4109477" cy="671871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60071" y="4362164"/>
            <a:ext cx="2936052" cy="6718725"/>
          </a:xfrm>
        </p:spPr>
        <p:txBody>
          <a:bodyPr anchor="ctr"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D7D412-01D0-4568-8C04-E416E320CB81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5BA33-7BA4-4E67-B31C-3979C38C5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7900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1" y="1137921"/>
            <a:ext cx="9620067" cy="3130465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8221" y="1406026"/>
            <a:ext cx="7241361" cy="2017751"/>
          </a:xfrm>
        </p:spPr>
        <p:txBody>
          <a:bodyPr anchor="ctr">
            <a:normAutofit/>
          </a:bodyPr>
          <a:lstStyle>
            <a:lvl1pPr>
              <a:defRPr sz="37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686504" y="4362165"/>
            <a:ext cx="4113078" cy="6718716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360"/>
            </a:lvl1pPr>
            <a:lvl2pPr marL="480060" indent="0">
              <a:buNone/>
              <a:defRPr sz="2940"/>
            </a:lvl2pPr>
            <a:lvl3pPr marL="960120" indent="0">
              <a:buNone/>
              <a:defRPr sz="2520"/>
            </a:lvl3pPr>
            <a:lvl4pPr marL="1440180" indent="0">
              <a:buNone/>
              <a:defRPr sz="2100"/>
            </a:lvl4pPr>
            <a:lvl5pPr marL="1920240" indent="0">
              <a:buNone/>
              <a:defRPr sz="2100"/>
            </a:lvl5pPr>
            <a:lvl6pPr marL="2400300" indent="0">
              <a:buNone/>
              <a:defRPr sz="2100"/>
            </a:lvl6pPr>
            <a:lvl7pPr marL="2880360" indent="0">
              <a:buNone/>
              <a:defRPr sz="2100"/>
            </a:lvl7pPr>
            <a:lvl8pPr marL="3360420" indent="0">
              <a:buNone/>
              <a:defRPr sz="2100"/>
            </a:lvl8pPr>
            <a:lvl9pPr marL="3840480" indent="0">
              <a:buNone/>
              <a:defRPr sz="21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8221" y="4362166"/>
            <a:ext cx="2938411" cy="6718721"/>
          </a:xfrm>
        </p:spPr>
        <p:txBody>
          <a:bodyPr anchor="ctr"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D7D412-01D0-4568-8C04-E416E320CB81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5BA33-7BA4-4E67-B31C-3979C38C5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2357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1" y="8534401"/>
            <a:ext cx="9620067" cy="3130465"/>
            <a:chOff x="0" y="2895600"/>
            <a:chExt cx="9161969" cy="1677035"/>
          </a:xfrm>
        </p:grpSpPr>
        <p:pic>
          <p:nvPicPr>
            <p:cNvPr id="24" name="Picture 23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5" name="Picture 24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0073" y="8795019"/>
            <a:ext cx="7239509" cy="1016366"/>
          </a:xfrm>
        </p:spPr>
        <p:txBody>
          <a:bodyPr anchor="b">
            <a:normAutofit/>
          </a:bodyPr>
          <a:lstStyle>
            <a:lvl1pPr>
              <a:defRPr sz="25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8221" y="1137917"/>
            <a:ext cx="7241361" cy="6700540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360"/>
            </a:lvl1pPr>
            <a:lvl2pPr marL="480060" indent="0">
              <a:buNone/>
              <a:defRPr sz="2940"/>
            </a:lvl2pPr>
            <a:lvl3pPr marL="960120" indent="0">
              <a:buNone/>
              <a:defRPr sz="2520"/>
            </a:lvl3pPr>
            <a:lvl4pPr marL="1440180" indent="0">
              <a:buNone/>
              <a:defRPr sz="2100"/>
            </a:lvl4pPr>
            <a:lvl5pPr marL="1920240" indent="0">
              <a:buNone/>
              <a:defRPr sz="2100"/>
            </a:lvl5pPr>
            <a:lvl6pPr marL="2400300" indent="0">
              <a:buNone/>
              <a:defRPr sz="2100"/>
            </a:lvl6pPr>
            <a:lvl7pPr marL="2880360" indent="0">
              <a:buNone/>
              <a:defRPr sz="2100"/>
            </a:lvl7pPr>
            <a:lvl8pPr marL="3360420" indent="0">
              <a:buNone/>
              <a:defRPr sz="2100"/>
            </a:lvl8pPr>
            <a:lvl9pPr marL="3840480" indent="0">
              <a:buNone/>
              <a:defRPr sz="21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60071" y="9811384"/>
            <a:ext cx="7239511" cy="1022595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D7D412-01D0-4568-8C04-E416E320CB81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249260" y="8794447"/>
            <a:ext cx="1207328" cy="2036139"/>
          </a:xfrm>
        </p:spPr>
        <p:txBody>
          <a:bodyPr/>
          <a:lstStyle/>
          <a:p>
            <a:fld id="{27F5BA33-7BA4-4E67-B31C-3979C38C5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9320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/>
          <p:cNvGrpSpPr/>
          <p:nvPr/>
        </p:nvGrpSpPr>
        <p:grpSpPr>
          <a:xfrm>
            <a:off x="1" y="8534401"/>
            <a:ext cx="9620067" cy="3130465"/>
            <a:chOff x="0" y="2895600"/>
            <a:chExt cx="9161969" cy="1677035"/>
          </a:xfrm>
        </p:grpSpPr>
        <p:pic>
          <p:nvPicPr>
            <p:cNvPr id="22" name="Picture 21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3" name="Picture 22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4" name="Rectangle 23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0468" y="1137914"/>
            <a:ext cx="7241361" cy="6706467"/>
          </a:xfrm>
        </p:spPr>
        <p:txBody>
          <a:bodyPr anchor="ctr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8220" y="8792635"/>
            <a:ext cx="7233609" cy="2056626"/>
          </a:xfrm>
        </p:spPr>
        <p:txBody>
          <a:bodyPr anchor="ctr"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D7D412-01D0-4568-8C04-E416E320CB81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249260" y="8795018"/>
            <a:ext cx="1207328" cy="2036139"/>
          </a:xfrm>
        </p:spPr>
        <p:txBody>
          <a:bodyPr/>
          <a:lstStyle/>
          <a:p>
            <a:fld id="{27F5BA33-7BA4-4E67-B31C-3979C38C5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2837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1" y="8534401"/>
            <a:ext cx="9620067" cy="3130465"/>
            <a:chOff x="0" y="2895600"/>
            <a:chExt cx="9161969" cy="1677035"/>
          </a:xfrm>
        </p:grpSpPr>
        <p:pic>
          <p:nvPicPr>
            <p:cNvPr id="30" name="Picture 29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1" name="Picture 30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2" name="Rectangle 31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6318" y="1151702"/>
            <a:ext cx="6746404" cy="5667314"/>
          </a:xfrm>
        </p:spPr>
        <p:txBody>
          <a:bodyPr anchor="ctr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038910" y="6833424"/>
            <a:ext cx="6287118" cy="1024740"/>
          </a:xfrm>
        </p:spPr>
        <p:txBody>
          <a:bodyPr anchor="t"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8220" y="8792635"/>
            <a:ext cx="7249115" cy="2056626"/>
          </a:xfrm>
        </p:spPr>
        <p:txBody>
          <a:bodyPr anchor="ctr">
            <a:normAutofit/>
          </a:bodyPr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D7D412-01D0-4568-8C04-E416E320CB81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249260" y="8791863"/>
            <a:ext cx="1207328" cy="2036139"/>
          </a:xfrm>
        </p:spPr>
        <p:txBody>
          <a:bodyPr/>
          <a:lstStyle/>
          <a:p>
            <a:fld id="{27F5BA33-7BA4-4E67-B31C-3979C38C5B12}" type="slidenum">
              <a:rPr lang="en-GB" smtClean="0"/>
              <a:t>‹#›</a:t>
            </a:fld>
            <a:endParaRPr lang="en-GB"/>
          </a:p>
        </p:txBody>
      </p:sp>
      <p:sp>
        <p:nvSpPr>
          <p:cNvPr id="27" name="TextBox 26"/>
          <p:cNvSpPr txBox="1"/>
          <p:nvPr/>
        </p:nvSpPr>
        <p:spPr>
          <a:xfrm>
            <a:off x="284479" y="1396483"/>
            <a:ext cx="560070" cy="1091582"/>
          </a:xfrm>
          <a:prstGeom prst="rect">
            <a:avLst/>
          </a:prstGeom>
        </p:spPr>
        <p:txBody>
          <a:bodyPr vert="horz" lIns="96012" tIns="48006" rIns="96012" bIns="48006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56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7315551" y="5597337"/>
            <a:ext cx="480060" cy="1091584"/>
          </a:xfrm>
          <a:prstGeom prst="rect">
            <a:avLst/>
          </a:prstGeom>
        </p:spPr>
        <p:txBody>
          <a:bodyPr vert="horz" lIns="96012" tIns="48006" rIns="96012" bIns="48006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56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958209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/>
          <p:cNvGrpSpPr/>
          <p:nvPr/>
        </p:nvGrpSpPr>
        <p:grpSpPr>
          <a:xfrm>
            <a:off x="1" y="8534401"/>
            <a:ext cx="9620067" cy="3130465"/>
            <a:chOff x="0" y="2895600"/>
            <a:chExt cx="9161969" cy="1677035"/>
          </a:xfrm>
        </p:grpSpPr>
        <p:pic>
          <p:nvPicPr>
            <p:cNvPr id="23" name="Picture 22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4" name="Picture 23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5" name="Rectangle 24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8220" y="8792635"/>
            <a:ext cx="7241361" cy="1100982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8221" y="9893614"/>
            <a:ext cx="7241361" cy="955647"/>
          </a:xfrm>
        </p:spPr>
        <p:txBody>
          <a:bodyPr anchor="t"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D7D412-01D0-4568-8C04-E416E320CB81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249260" y="8791863"/>
            <a:ext cx="1207328" cy="2036139"/>
          </a:xfrm>
        </p:spPr>
        <p:txBody>
          <a:bodyPr/>
          <a:lstStyle/>
          <a:p>
            <a:fld id="{27F5BA33-7BA4-4E67-B31C-3979C38C5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8080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1137921"/>
            <a:ext cx="9620067" cy="3130465"/>
            <a:chOff x="0" y="2895600"/>
            <a:chExt cx="9161969" cy="1677035"/>
          </a:xfrm>
        </p:grpSpPr>
        <p:pic>
          <p:nvPicPr>
            <p:cNvPr id="24" name="Picture 23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5" name="Picture 24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558221" y="1406026"/>
            <a:ext cx="7241361" cy="20177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559260" y="4348380"/>
            <a:ext cx="2304288" cy="1075689"/>
          </a:xfrm>
        </p:spPr>
        <p:txBody>
          <a:bodyPr anchor="b">
            <a:noAutofit/>
          </a:bodyPr>
          <a:lstStyle>
            <a:lvl1pPr marL="0" indent="0">
              <a:buNone/>
              <a:defRPr sz="2520" b="0">
                <a:solidFill>
                  <a:schemeClr val="tx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566766" y="5628542"/>
            <a:ext cx="2304288" cy="5438558"/>
          </a:xfrm>
        </p:spPr>
        <p:txBody>
          <a:bodyPr anchor="t"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22334" y="4362163"/>
            <a:ext cx="2304288" cy="1075689"/>
          </a:xfrm>
        </p:spPr>
        <p:txBody>
          <a:bodyPr anchor="b">
            <a:noAutofit/>
          </a:bodyPr>
          <a:lstStyle>
            <a:lvl1pPr marL="0" indent="0">
              <a:buNone/>
              <a:defRPr sz="2520" b="0">
                <a:solidFill>
                  <a:schemeClr val="tx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023696" y="5614759"/>
            <a:ext cx="2304288" cy="5438558"/>
          </a:xfrm>
        </p:spPr>
        <p:txBody>
          <a:bodyPr anchor="t"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487443" y="4362163"/>
            <a:ext cx="2304288" cy="1075689"/>
          </a:xfrm>
        </p:spPr>
        <p:txBody>
          <a:bodyPr anchor="b">
            <a:noAutofit/>
          </a:bodyPr>
          <a:lstStyle>
            <a:lvl1pPr marL="0" indent="0">
              <a:buNone/>
              <a:defRPr sz="2520" b="0">
                <a:solidFill>
                  <a:schemeClr val="tx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495196" y="5614757"/>
            <a:ext cx="2304288" cy="5438558"/>
          </a:xfrm>
        </p:spPr>
        <p:txBody>
          <a:bodyPr anchor="t"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D7D412-01D0-4568-8C04-E416E320CB81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5BA33-7BA4-4E67-B31C-3979C38C5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5841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/>
          <p:cNvGrpSpPr/>
          <p:nvPr/>
        </p:nvGrpSpPr>
        <p:grpSpPr>
          <a:xfrm>
            <a:off x="1" y="1137921"/>
            <a:ext cx="9620067" cy="3130465"/>
            <a:chOff x="0" y="2895600"/>
            <a:chExt cx="9161969" cy="1677035"/>
          </a:xfrm>
        </p:grpSpPr>
        <p:pic>
          <p:nvPicPr>
            <p:cNvPr id="35" name="Picture 34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6" name="Picture 35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7" name="Rectangle 36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Rectangle 37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558221" y="1406026"/>
            <a:ext cx="7241361" cy="20177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559011" y="8022006"/>
            <a:ext cx="2301870" cy="1075689"/>
          </a:xfrm>
        </p:spPr>
        <p:txBody>
          <a:bodyPr anchor="b">
            <a:noAutofit/>
          </a:bodyPr>
          <a:lstStyle>
            <a:lvl1pPr marL="0" indent="0">
              <a:buNone/>
              <a:defRPr sz="2520" b="0">
                <a:solidFill>
                  <a:schemeClr val="tx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59011" y="4362163"/>
            <a:ext cx="2301870" cy="28448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559011" y="9097695"/>
            <a:ext cx="2301870" cy="1983188"/>
          </a:xfrm>
        </p:spPr>
        <p:txBody>
          <a:bodyPr anchor="t"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14022" y="8022006"/>
            <a:ext cx="2325824" cy="1075689"/>
          </a:xfrm>
        </p:spPr>
        <p:txBody>
          <a:bodyPr anchor="b">
            <a:noAutofit/>
          </a:bodyPr>
          <a:lstStyle>
            <a:lvl1pPr marL="0" indent="0">
              <a:buNone/>
              <a:defRPr sz="2520" b="0">
                <a:solidFill>
                  <a:schemeClr val="tx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014022" y="4362163"/>
            <a:ext cx="2325824" cy="28448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012957" y="9097693"/>
            <a:ext cx="2328904" cy="1983188"/>
          </a:xfrm>
        </p:spPr>
        <p:txBody>
          <a:bodyPr anchor="t"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492580" y="8022006"/>
            <a:ext cx="2304050" cy="1075689"/>
          </a:xfrm>
        </p:spPr>
        <p:txBody>
          <a:bodyPr anchor="b">
            <a:noAutofit/>
          </a:bodyPr>
          <a:lstStyle>
            <a:lvl1pPr marL="0" indent="0">
              <a:buNone/>
              <a:defRPr sz="2520" b="0">
                <a:solidFill>
                  <a:schemeClr val="tx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492579" y="4362163"/>
            <a:ext cx="2304050" cy="28448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492481" y="9097689"/>
            <a:ext cx="2307101" cy="1983188"/>
          </a:xfrm>
        </p:spPr>
        <p:txBody>
          <a:bodyPr anchor="t"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D7D412-01D0-4568-8C04-E416E320CB81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5BA33-7BA4-4E67-B31C-3979C38C5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785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1" y="1137921"/>
            <a:ext cx="9620067" cy="3130465"/>
            <a:chOff x="0" y="2895600"/>
            <a:chExt cx="9161969" cy="1677035"/>
          </a:xfrm>
        </p:grpSpPr>
        <p:pic>
          <p:nvPicPr>
            <p:cNvPr id="17" name="Picture 16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8" name="Picture 17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19" name="Rectangle 18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19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8221" y="1406026"/>
            <a:ext cx="7241361" cy="2017751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D7D412-01D0-4568-8C04-E416E320CB81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5BA33-7BA4-4E67-B31C-3979C38C5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0874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 rot="5400000">
            <a:off x="2001861" y="5686748"/>
            <a:ext cx="12810103" cy="1436609"/>
            <a:chOff x="2281445" y="609600"/>
            <a:chExt cx="6862555" cy="1368199"/>
          </a:xfrm>
        </p:grpSpPr>
        <p:sp>
          <p:nvSpPr>
            <p:cNvPr id="12" name="Rectangle 11"/>
            <p:cNvSpPr/>
            <p:nvPr/>
          </p:nvSpPr>
          <p:spPr bwMode="ltGray">
            <a:xfrm>
              <a:off x="2281445" y="609601"/>
              <a:ext cx="5285695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7710769" y="609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38038" y="1137915"/>
            <a:ext cx="1123082" cy="832894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5754" y="1137917"/>
            <a:ext cx="6905177" cy="994296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80601" y="11080885"/>
            <a:ext cx="2160270" cy="681567"/>
          </a:xfrm>
        </p:spPr>
        <p:txBody>
          <a:bodyPr/>
          <a:lstStyle/>
          <a:p>
            <a:fld id="{4AD7D412-01D0-4568-8C04-E416E320CB81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5754" y="11080887"/>
            <a:ext cx="4744907" cy="681567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02710" y="10140667"/>
            <a:ext cx="1207118" cy="2376453"/>
          </a:xfrm>
        </p:spPr>
        <p:txBody>
          <a:bodyPr anchor="t"/>
          <a:lstStyle>
            <a:lvl1pPr algn="ctr">
              <a:defRPr/>
            </a:lvl1pPr>
          </a:lstStyle>
          <a:p>
            <a:fld id="{27F5BA33-7BA4-4E67-B31C-3979C38C5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97066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James\Desktop\msft\Berlin\build Assets\hashOverlaySD-FullResolve.png"/>
          <p:cNvPicPr>
            <a:picLocks noChangeAspect="1" noChangeArrowheads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"/>
            <a:ext cx="9601200" cy="128016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58221" y="1406026"/>
            <a:ext cx="7241361" cy="20177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60071" y="4362163"/>
            <a:ext cx="7231758" cy="671872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36275" y="11080885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D7D412-01D0-4568-8C04-E416E320CB81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0070" y="11080887"/>
            <a:ext cx="5076407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41030" y="1406027"/>
            <a:ext cx="1215558" cy="203613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7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F5BA33-7BA4-4E67-B31C-3979C38C5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06954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  <p:sldLayoutId id="2147483768" r:id="rId12"/>
    <p:sldLayoutId id="2147483769" r:id="rId13"/>
    <p:sldLayoutId id="2147483770" r:id="rId14"/>
    <p:sldLayoutId id="2147483771" r:id="rId15"/>
    <p:sldLayoutId id="2147483772" r:id="rId16"/>
    <p:sldLayoutId id="2147483773" r:id="rId17"/>
  </p:sldLayoutIdLst>
  <p:txStyles>
    <p:titleStyle>
      <a:lvl1pPr algn="l" defTabSz="960120" rtl="0" eaLnBrk="1" latinLnBrk="0" hangingPunct="1">
        <a:lnSpc>
          <a:spcPct val="90000"/>
        </a:lnSpc>
        <a:spcBef>
          <a:spcPct val="0"/>
        </a:spcBef>
        <a:buNone/>
        <a:defRPr sz="378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0030" indent="-240030" algn="l" defTabSz="960120" rtl="0" eaLnBrk="1" latinLnBrk="0" hangingPunct="1">
        <a:lnSpc>
          <a:spcPct val="90000"/>
        </a:lnSpc>
        <a:spcBef>
          <a:spcPts val="105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7200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12001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6802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680" kern="1200">
          <a:solidFill>
            <a:schemeClr val="tx1"/>
          </a:solidFill>
          <a:latin typeface="+mn-lt"/>
          <a:ea typeface="+mn-ea"/>
          <a:cs typeface="+mn-cs"/>
        </a:defRPr>
      </a:lvl4pPr>
      <a:lvl5pPr marL="216027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680" kern="1200">
          <a:solidFill>
            <a:schemeClr val="tx1"/>
          </a:solidFill>
          <a:latin typeface="+mn-lt"/>
          <a:ea typeface="+mn-ea"/>
          <a:cs typeface="+mn-cs"/>
        </a:defRPr>
      </a:lvl5pPr>
      <a:lvl6pPr marL="264033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470" kern="1200">
          <a:solidFill>
            <a:schemeClr val="tx1"/>
          </a:solidFill>
          <a:latin typeface="+mn-lt"/>
          <a:ea typeface="+mn-ea"/>
          <a:cs typeface="+mn-cs"/>
        </a:defRPr>
      </a:lvl6pPr>
      <a:lvl7pPr marL="31203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470" kern="1200">
          <a:solidFill>
            <a:schemeClr val="tx1"/>
          </a:solidFill>
          <a:latin typeface="+mn-lt"/>
          <a:ea typeface="+mn-ea"/>
          <a:cs typeface="+mn-cs"/>
        </a:defRPr>
      </a:lvl7pPr>
      <a:lvl8pPr marL="36004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470" kern="1200">
          <a:solidFill>
            <a:schemeClr val="tx1"/>
          </a:solidFill>
          <a:latin typeface="+mn-lt"/>
          <a:ea typeface="+mn-ea"/>
          <a:cs typeface="+mn-cs"/>
        </a:defRPr>
      </a:lvl8pPr>
      <a:lvl9pPr marL="40805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47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0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4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Stained_Class" TargetMode="External"/><Relationship Id="rId3" Type="http://schemas.openxmlformats.org/officeDocument/2006/relationships/image" Target="../media/image5.jpeg"/><Relationship Id="rId7" Type="http://schemas.openxmlformats.org/officeDocument/2006/relationships/hyperlink" Target="https://mahou.wordpress.com/2006/12/01/judas-priest-suicide-trial-article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inlander.com/Bloglander/archives/2016/06/29/spin-the-black-circle-and-get-a-deal-on-drinks-in-the-process" TargetMode="Externa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B4688F33-D0A1-4CC7-A3F1-8E99BEA3F8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2521" y="1301175"/>
            <a:ext cx="3526497" cy="3477615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6D928D86-DC3E-4E75-938A-896492ED737B}"/>
              </a:ext>
            </a:extLst>
          </p:cNvPr>
          <p:cNvSpPr/>
          <p:nvPr/>
        </p:nvSpPr>
        <p:spPr>
          <a:xfrm>
            <a:off x="0" y="1"/>
            <a:ext cx="9601200" cy="1301174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solidFill>
              <a:schemeClr val="bg1">
                <a:lumMod val="95000"/>
                <a:lumOff val="5000"/>
              </a:schemeClr>
            </a:solidFill>
          </a:ln>
          <a:scene3d>
            <a:camera prst="orthographicFront"/>
            <a:lightRig rig="threePt" dir="t"/>
          </a:scene3d>
          <a:sp3d>
            <a:bevelT w="635000"/>
            <a:bevelB w="635000" h="635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extrusionH="57150">
              <a:bevelT h="25400" prst="softRound"/>
            </a:sp3d>
          </a:bodyPr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8CDE85E-C23E-40BE-A5B6-BC4DC057C81C}"/>
              </a:ext>
            </a:extLst>
          </p:cNvPr>
          <p:cNvSpPr txBox="1"/>
          <p:nvPr/>
        </p:nvSpPr>
        <p:spPr>
          <a:xfrm>
            <a:off x="0" y="4951858"/>
            <a:ext cx="64591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Vance vs Judas Priest (1990)</a:t>
            </a:r>
          </a:p>
        </p:txBody>
      </p:sp>
      <p:pic>
        <p:nvPicPr>
          <p:cNvPr id="11" name="Picture 2">
            <a:extLst>
              <a:ext uri="{FF2B5EF4-FFF2-40B4-BE49-F238E27FC236}">
                <a16:creationId xmlns:a16="http://schemas.microsoft.com/office/drawing/2014/main" id="{6DC959BD-DEFC-4731-B46C-24873847DD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7652" y="5233481"/>
            <a:ext cx="2295728" cy="2295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Dream Deceivers [1992] - new movies releases - masterbuilding">
            <a:extLst>
              <a:ext uri="{FF2B5EF4-FFF2-40B4-BE49-F238E27FC236}">
                <a16:creationId xmlns:a16="http://schemas.microsoft.com/office/drawing/2014/main" id="{4ECAEDF0-A20B-4F2C-AEC3-0755891046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272" y="5478146"/>
            <a:ext cx="1601821" cy="1613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F679491-72F1-40DF-9DFA-EE6AF26082E4}"/>
              </a:ext>
            </a:extLst>
          </p:cNvPr>
          <p:cNvSpPr txBox="1"/>
          <p:nvPr/>
        </p:nvSpPr>
        <p:spPr>
          <a:xfrm>
            <a:off x="1953639" y="5389325"/>
            <a:ext cx="510864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After the attempted suicide of 2 men that left 1 dead and 1 disfigured, the families of the men brought accusations of backwards masking as the cause, attempting to sue the band in civil court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A34CCAF-0217-4387-BED8-A391CEE0C64E}"/>
              </a:ext>
            </a:extLst>
          </p:cNvPr>
          <p:cNvSpPr txBox="1"/>
          <p:nvPr/>
        </p:nvSpPr>
        <p:spPr>
          <a:xfrm>
            <a:off x="371273" y="6866653"/>
            <a:ext cx="68563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			   The case was settled in favour of Judas Priest after defence lawyers demonstrated that anything could be heard in a reversed song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5C68CD6-3D75-46E1-B9A7-B593F48EAC4C}"/>
              </a:ext>
            </a:extLst>
          </p:cNvPr>
          <p:cNvSpPr txBox="1"/>
          <p:nvPr/>
        </p:nvSpPr>
        <p:spPr>
          <a:xfrm>
            <a:off x="464429" y="1411955"/>
            <a:ext cx="343683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haroni" panose="02010803020104030203" pitchFamily="2" charset="-79"/>
                <a:cs typeface="Aharoni" panose="02010803020104030203" pitchFamily="2" charset="-79"/>
              </a:rPr>
              <a:t>Backwards Masking is a form of subliminal messaging involving implanting reversed</a:t>
            </a:r>
          </a:p>
          <a:p>
            <a:r>
              <a:rPr lang="en-GB" sz="2000" dirty="0">
                <a:latin typeface="Aharoni" panose="02010803020104030203" pitchFamily="2" charset="-79"/>
                <a:cs typeface="Aharoni" panose="02010803020104030203" pitchFamily="2" charset="-79"/>
              </a:rPr>
              <a:t>words and phrases </a:t>
            </a:r>
          </a:p>
          <a:p>
            <a:r>
              <a:rPr lang="en-GB" sz="2000" dirty="0">
                <a:latin typeface="Aharoni" panose="02010803020104030203" pitchFamily="2" charset="-79"/>
                <a:cs typeface="Aharoni" panose="02010803020104030203" pitchFamily="2" charset="-79"/>
              </a:rPr>
              <a:t>into a song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C6EA73A-FF35-42F4-9867-690EAE493403}"/>
              </a:ext>
            </a:extLst>
          </p:cNvPr>
          <p:cNvSpPr txBox="1"/>
          <p:nvPr/>
        </p:nvSpPr>
        <p:spPr>
          <a:xfrm>
            <a:off x="5744504" y="1402946"/>
            <a:ext cx="352649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>
                <a:latin typeface="Aharoni" panose="02010803020104030203" pitchFamily="2" charset="-79"/>
                <a:cs typeface="Aharoni" panose="02010803020104030203" pitchFamily="2" charset="-79"/>
              </a:rPr>
              <a:t>This is thought to implant the message into a mind without a listener being consciously aware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585C0A4-DE03-4AC7-9C6A-55DE5DFAF6F6}"/>
              </a:ext>
            </a:extLst>
          </p:cNvPr>
          <p:cNvSpPr txBox="1"/>
          <p:nvPr/>
        </p:nvSpPr>
        <p:spPr>
          <a:xfrm>
            <a:off x="138819" y="3877039"/>
            <a:ext cx="37004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haroni" panose="02010803020104030203" pitchFamily="2" charset="-79"/>
                <a:cs typeface="Aharoni" panose="02010803020104030203" pitchFamily="2" charset="-79"/>
              </a:rPr>
              <a:t>There is no evidence that backwards masking works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2EFA687-E834-4C23-95A3-DF4D79EB2213}"/>
              </a:ext>
            </a:extLst>
          </p:cNvPr>
          <p:cNvGrpSpPr/>
          <p:nvPr/>
        </p:nvGrpSpPr>
        <p:grpSpPr>
          <a:xfrm>
            <a:off x="-447473" y="274481"/>
            <a:ext cx="9990307" cy="964407"/>
            <a:chOff x="-558529" y="260039"/>
            <a:chExt cx="10081908" cy="964407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7A8D3A1C-892A-444F-A632-9831B68EB0C5}"/>
                </a:ext>
              </a:extLst>
            </p:cNvPr>
            <p:cNvSpPr/>
            <p:nvPr/>
          </p:nvSpPr>
          <p:spPr>
            <a:xfrm>
              <a:off x="-558529" y="260039"/>
              <a:ext cx="6021422" cy="769441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 w="279400" h="196850"/>
            </a:sp3d>
          </p:spPr>
          <p:txBody>
            <a:bodyPr wrap="square" lIns="91440" tIns="45720" rIns="91440" bIns="45720">
              <a:spAutoFit/>
              <a:sp3d extrusionH="57150">
                <a:bevelT h="25400" prst="softRound"/>
              </a:sp3d>
            </a:bodyPr>
            <a:lstStyle/>
            <a:p>
              <a:pPr algn="ctr"/>
              <a:r>
                <a:rPr lang="en-US" sz="4400" dirty="0">
                  <a:ln w="0"/>
                  <a:solidFill>
                    <a:schemeClr val="tx2"/>
                  </a:solidFill>
                  <a:effectLst>
                    <a:reflection blurRad="6350" stA="53000" endA="300" endPos="35500" dir="5400000" sy="-90000" algn="bl" rotWithShape="0"/>
                  </a:effectLst>
                </a:rPr>
                <a:t>Backwards Masking</a:t>
              </a:r>
            </a:p>
          </p:txBody>
        </p:sp>
        <p:pic>
          <p:nvPicPr>
            <p:cNvPr id="18" name="Picture 17" descr="A picture containing light, drawing&#10;&#10;Description automatically generated">
              <a:extLst>
                <a:ext uri="{FF2B5EF4-FFF2-40B4-BE49-F238E27FC236}">
                  <a16:creationId xmlns:a16="http://schemas.microsoft.com/office/drawing/2014/main" id="{2F8096CA-B4E0-4942-B487-66FE2709501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4412305" y="264151"/>
              <a:ext cx="5111074" cy="960295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279400" h="196850"/>
            </a:sp3d>
          </p:spPr>
        </p:pic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5F82995A-C272-4A85-B7D7-6BC70AD3052B}"/>
              </a:ext>
            </a:extLst>
          </p:cNvPr>
          <p:cNvSpPr txBox="1"/>
          <p:nvPr/>
        </p:nvSpPr>
        <p:spPr>
          <a:xfrm>
            <a:off x="5865578" y="3575971"/>
            <a:ext cx="31077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>
                <a:latin typeface="Aharoni" panose="02010803020104030203" pitchFamily="2" charset="-79"/>
                <a:cs typeface="Aharoni" panose="02010803020104030203" pitchFamily="2" charset="-79"/>
              </a:rPr>
              <a:t>Yet it still remains of interest and suspicion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7EFBD29-6208-4D33-9E67-A1EF40882556}"/>
              </a:ext>
            </a:extLst>
          </p:cNvPr>
          <p:cNvSpPr txBox="1"/>
          <p:nvPr/>
        </p:nvSpPr>
        <p:spPr>
          <a:xfrm>
            <a:off x="7062281" y="4726237"/>
            <a:ext cx="246109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&lt; </a:t>
            </a:r>
            <a:r>
              <a:rPr lang="en-GB" sz="1200" dirty="0"/>
              <a:t>Lead singer Rob Halford at the 1990 trial</a:t>
            </a:r>
            <a:endParaRPr lang="en-GB" dirty="0"/>
          </a:p>
        </p:txBody>
      </p:sp>
      <p:sp>
        <p:nvSpPr>
          <p:cNvPr id="26" name="Arrow: Circular 25">
            <a:extLst>
              <a:ext uri="{FF2B5EF4-FFF2-40B4-BE49-F238E27FC236}">
                <a16:creationId xmlns:a16="http://schemas.microsoft.com/office/drawing/2014/main" id="{02C1B471-2833-4AE6-8CA4-4DB4CF52FA6B}"/>
              </a:ext>
            </a:extLst>
          </p:cNvPr>
          <p:cNvSpPr/>
          <p:nvPr/>
        </p:nvSpPr>
        <p:spPr>
          <a:xfrm rot="876257">
            <a:off x="4023754" y="2022901"/>
            <a:ext cx="1694382" cy="1386630"/>
          </a:xfrm>
          <a:prstGeom prst="circularArrow">
            <a:avLst>
              <a:gd name="adj1" fmla="val 12500"/>
              <a:gd name="adj2" fmla="val 1142319"/>
              <a:gd name="adj3" fmla="val 20457681"/>
              <a:gd name="adj4" fmla="val 12879957"/>
              <a:gd name="adj5" fmla="val 12500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1" name="Arrow: Circular 30">
            <a:extLst>
              <a:ext uri="{FF2B5EF4-FFF2-40B4-BE49-F238E27FC236}">
                <a16:creationId xmlns:a16="http://schemas.microsoft.com/office/drawing/2014/main" id="{BAF7C3E9-19FE-4C4E-8F17-FBD68BD82051}"/>
              </a:ext>
            </a:extLst>
          </p:cNvPr>
          <p:cNvSpPr/>
          <p:nvPr/>
        </p:nvSpPr>
        <p:spPr>
          <a:xfrm rot="7650176">
            <a:off x="4235583" y="2619927"/>
            <a:ext cx="1694382" cy="1386630"/>
          </a:xfrm>
          <a:prstGeom prst="circularArrow">
            <a:avLst>
              <a:gd name="adj1" fmla="val 12500"/>
              <a:gd name="adj2" fmla="val 1142319"/>
              <a:gd name="adj3" fmla="val 20457681"/>
              <a:gd name="adj4" fmla="val 12879957"/>
              <a:gd name="adj5" fmla="val 12500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2" name="Arrow: Circular 31">
            <a:extLst>
              <a:ext uri="{FF2B5EF4-FFF2-40B4-BE49-F238E27FC236}">
                <a16:creationId xmlns:a16="http://schemas.microsoft.com/office/drawing/2014/main" id="{9DF5FFA4-6034-4F89-9322-22B342F07196}"/>
              </a:ext>
            </a:extLst>
          </p:cNvPr>
          <p:cNvSpPr/>
          <p:nvPr/>
        </p:nvSpPr>
        <p:spPr>
          <a:xfrm rot="15219255">
            <a:off x="3557215" y="2492239"/>
            <a:ext cx="1694382" cy="1386630"/>
          </a:xfrm>
          <a:prstGeom prst="circularArrow">
            <a:avLst>
              <a:gd name="adj1" fmla="val 12500"/>
              <a:gd name="adj2" fmla="val 1142319"/>
              <a:gd name="adj3" fmla="val 20457681"/>
              <a:gd name="adj4" fmla="val 12879957"/>
              <a:gd name="adj5" fmla="val 12500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3" name="Arrow: Circular 32">
            <a:extLst>
              <a:ext uri="{FF2B5EF4-FFF2-40B4-BE49-F238E27FC236}">
                <a16:creationId xmlns:a16="http://schemas.microsoft.com/office/drawing/2014/main" id="{B07017BE-BEE0-42B5-847C-7D4F994A3C43}"/>
              </a:ext>
            </a:extLst>
          </p:cNvPr>
          <p:cNvSpPr/>
          <p:nvPr/>
        </p:nvSpPr>
        <p:spPr>
          <a:xfrm rot="12380245" flipH="1">
            <a:off x="3515753" y="3120862"/>
            <a:ext cx="1828231" cy="1386630"/>
          </a:xfrm>
          <a:prstGeom prst="circularArrow">
            <a:avLst>
              <a:gd name="adj1" fmla="val 6710"/>
              <a:gd name="adj2" fmla="val 1125143"/>
              <a:gd name="adj3" fmla="val 20640689"/>
              <a:gd name="adj4" fmla="val 12223418"/>
              <a:gd name="adj5" fmla="val 14320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4" name="Arrow: Circular 33">
            <a:extLst>
              <a:ext uri="{FF2B5EF4-FFF2-40B4-BE49-F238E27FC236}">
                <a16:creationId xmlns:a16="http://schemas.microsoft.com/office/drawing/2014/main" id="{7B197170-0719-4A1B-BC27-DD58764FB56E}"/>
              </a:ext>
            </a:extLst>
          </p:cNvPr>
          <p:cNvSpPr/>
          <p:nvPr/>
        </p:nvSpPr>
        <p:spPr>
          <a:xfrm rot="19803608" flipH="1">
            <a:off x="3369214" y="1736403"/>
            <a:ext cx="1828231" cy="1386630"/>
          </a:xfrm>
          <a:prstGeom prst="circularArrow">
            <a:avLst>
              <a:gd name="adj1" fmla="val 6710"/>
              <a:gd name="adj2" fmla="val 1125143"/>
              <a:gd name="adj3" fmla="val 20640689"/>
              <a:gd name="adj4" fmla="val 12223418"/>
              <a:gd name="adj5" fmla="val 14320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5" name="Arrow: Circular 34">
            <a:extLst>
              <a:ext uri="{FF2B5EF4-FFF2-40B4-BE49-F238E27FC236}">
                <a16:creationId xmlns:a16="http://schemas.microsoft.com/office/drawing/2014/main" id="{1D822AEF-302C-425A-9419-BEA523CFF838}"/>
              </a:ext>
            </a:extLst>
          </p:cNvPr>
          <p:cNvSpPr/>
          <p:nvPr/>
        </p:nvSpPr>
        <p:spPr>
          <a:xfrm rot="5628069" flipH="1">
            <a:off x="4692593" y="2297019"/>
            <a:ext cx="1828231" cy="1386630"/>
          </a:xfrm>
          <a:prstGeom prst="circularArrow">
            <a:avLst>
              <a:gd name="adj1" fmla="val 6710"/>
              <a:gd name="adj2" fmla="val 1125143"/>
              <a:gd name="adj3" fmla="val 20640689"/>
              <a:gd name="adj4" fmla="val 12223418"/>
              <a:gd name="adj5" fmla="val 14320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C13DEF0F-2930-4EFB-BB4B-229DBD67809D}"/>
              </a:ext>
            </a:extLst>
          </p:cNvPr>
          <p:cNvSpPr txBox="1"/>
          <p:nvPr/>
        </p:nvSpPr>
        <p:spPr>
          <a:xfrm>
            <a:off x="273915" y="8245009"/>
            <a:ext cx="4289453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>
                <a:latin typeface="Aharoni" panose="02010803020104030203" pitchFamily="2" charset="-79"/>
                <a:cs typeface="Aharoni" panose="02010803020104030203" pitchFamily="2" charset="-79"/>
              </a:rPr>
              <a:t>Merkile</a:t>
            </a:r>
            <a:r>
              <a:rPr lang="en-GB" sz="2000" dirty="0">
                <a:latin typeface="Aharoni" panose="02010803020104030203" pitchFamily="2" charset="-79"/>
                <a:cs typeface="Aharoni" panose="02010803020104030203" pitchFamily="2" charset="-79"/>
              </a:rPr>
              <a:t> (1988)</a:t>
            </a:r>
          </a:p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Study conducted to establish if subliminal self help tapes had any effect</a:t>
            </a:r>
          </a:p>
          <a:p>
            <a:r>
              <a:rPr lang="en-GB" sz="2000" dirty="0">
                <a:latin typeface="Aharoni" panose="02010803020104030203" pitchFamily="2" charset="-79"/>
                <a:cs typeface="Aharoni" panose="02010803020104030203" pitchFamily="2" charset="-79"/>
              </a:rPr>
              <a:t>‘Based on these results, the only reasonable conclusion is that these…do not contain any embedded subliminal messages that could conceivably influence behaviour.’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E9B62180-E0B3-4A25-8A0E-8874BCE42562}"/>
              </a:ext>
            </a:extLst>
          </p:cNvPr>
          <p:cNvSpPr txBox="1"/>
          <p:nvPr/>
        </p:nvSpPr>
        <p:spPr>
          <a:xfrm>
            <a:off x="5037832" y="8250474"/>
            <a:ext cx="4289453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>
                <a:latin typeface="Aharoni" panose="02010803020104030203" pitchFamily="2" charset="-79"/>
                <a:cs typeface="Aharoni" panose="02010803020104030203" pitchFamily="2" charset="-79"/>
              </a:rPr>
              <a:t>Egermann</a:t>
            </a:r>
            <a:r>
              <a:rPr lang="en-GB" sz="2000" dirty="0">
                <a:latin typeface="Aharoni" panose="02010803020104030203" pitchFamily="2" charset="-79"/>
                <a:cs typeface="Aharoni" panose="02010803020104030203" pitchFamily="2" charset="-79"/>
              </a:rPr>
              <a:t>, </a:t>
            </a:r>
            <a:r>
              <a:rPr lang="en-GB" sz="2000" dirty="0" err="1">
                <a:latin typeface="Aharoni" panose="02010803020104030203" pitchFamily="2" charset="-79"/>
                <a:cs typeface="Aharoni" panose="02010803020104030203" pitchFamily="2" charset="-79"/>
              </a:rPr>
              <a:t>Kopiez</a:t>
            </a:r>
            <a:r>
              <a:rPr lang="en-GB" sz="2000" dirty="0">
                <a:latin typeface="Aharoni" panose="02010803020104030203" pitchFamily="2" charset="-79"/>
                <a:cs typeface="Aharoni" panose="02010803020104030203" pitchFamily="2" charset="-79"/>
              </a:rPr>
              <a:t>, Reuter (2006)</a:t>
            </a:r>
          </a:p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Survey of prior experimental results and experiment into effect on subliminal messaging on choice</a:t>
            </a:r>
          </a:p>
          <a:p>
            <a:r>
              <a:rPr lang="en-GB" sz="2000" dirty="0">
                <a:latin typeface="Aharoni" panose="02010803020104030203" pitchFamily="2" charset="-79"/>
                <a:cs typeface="Aharoni" panose="02010803020104030203" pitchFamily="2" charset="-79"/>
              </a:rPr>
              <a:t>‘…with the current state of research, we cannot find convincing evidence for an effect of auditory subliminal stimulation on choice </a:t>
            </a:r>
            <a:r>
              <a:rPr lang="en-GB" sz="2000" dirty="0" err="1">
                <a:latin typeface="Aharoni" panose="02010803020104030203" pitchFamily="2" charset="-79"/>
                <a:cs typeface="Aharoni" panose="02010803020104030203" pitchFamily="2" charset="-79"/>
              </a:rPr>
              <a:t>behavior</a:t>
            </a:r>
            <a:r>
              <a:rPr lang="en-GB" sz="2000" dirty="0">
                <a:latin typeface="Aharoni" panose="02010803020104030203" pitchFamily="2" charset="-79"/>
                <a:cs typeface="Aharoni" panose="02010803020104030203" pitchFamily="2" charset="-79"/>
              </a:rPr>
              <a:t>.’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2891D2E-6977-4A9E-87B0-A8E6012F5037}"/>
              </a:ext>
            </a:extLst>
          </p:cNvPr>
          <p:cNvSpPr txBox="1"/>
          <p:nvPr/>
        </p:nvSpPr>
        <p:spPr>
          <a:xfrm>
            <a:off x="-5921" y="11389645"/>
            <a:ext cx="9607121" cy="1384995"/>
          </a:xfrm>
          <a:prstGeom prst="rect">
            <a:avLst/>
          </a:prstGeom>
          <a:noFill/>
          <a:ln>
            <a:solidFill>
              <a:schemeClr val="tx1"/>
            </a:solidFill>
            <a:prstDash val="lgDashDot"/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References: </a:t>
            </a:r>
            <a:r>
              <a:rPr lang="en-US" sz="1200" dirty="0" err="1"/>
              <a:t>Merikle</a:t>
            </a:r>
            <a:r>
              <a:rPr lang="en-US" sz="1200" dirty="0"/>
              <a:t>, P. M., 1988. Subliminal Auditory Messages: An Evaluation. </a:t>
            </a:r>
            <a:r>
              <a:rPr lang="en-US" sz="1200" i="1" dirty="0"/>
              <a:t>Psychology &amp; Marketing, </a:t>
            </a:r>
            <a:r>
              <a:rPr lang="en-US" sz="1200" dirty="0"/>
              <a:t>5(4), pp. 355-372.</a:t>
            </a:r>
            <a:endParaRPr lang="en-GB" sz="1200" dirty="0"/>
          </a:p>
          <a:p>
            <a:r>
              <a:rPr lang="en-US" sz="1200" dirty="0" err="1"/>
              <a:t>Egermann</a:t>
            </a:r>
            <a:r>
              <a:rPr lang="en-US" sz="1200" dirty="0"/>
              <a:t>, H., </a:t>
            </a:r>
            <a:r>
              <a:rPr lang="en-US" sz="1200" dirty="0" err="1"/>
              <a:t>Kopiez</a:t>
            </a:r>
            <a:r>
              <a:rPr lang="en-US" sz="1200" dirty="0"/>
              <a:t>, R. &amp; Reuter, C., 2006. Is there an effect if subliminal messages in music choice on behavior. </a:t>
            </a:r>
            <a:r>
              <a:rPr lang="en-US" sz="1200" i="1" dirty="0"/>
              <a:t>Journal of Articles in Support of the Null Hypothesis, </a:t>
            </a:r>
            <a:r>
              <a:rPr lang="en-US" sz="1200" dirty="0"/>
              <a:t>4(2), pp. 29-46.</a:t>
            </a:r>
            <a:endParaRPr lang="en-GB" sz="1200" dirty="0"/>
          </a:p>
          <a:p>
            <a:r>
              <a:rPr lang="en-US" sz="1200" dirty="0" err="1"/>
              <a:t>markster</a:t>
            </a:r>
            <a:r>
              <a:rPr lang="en-US" sz="1200" dirty="0"/>
              <a:t>, 1990. </a:t>
            </a:r>
            <a:r>
              <a:rPr lang="en-US" sz="1200" i="1" dirty="0"/>
              <a:t>Judas Priest Suicide Trial Article. </a:t>
            </a:r>
            <a:r>
              <a:rPr lang="en-US" sz="1200" dirty="0"/>
              <a:t>[Online] Available at: </a:t>
            </a:r>
            <a:r>
              <a:rPr lang="en-US" sz="1200" u="sng" dirty="0"/>
              <a:t>https://mahou.wordpress.com/2006/12/01/judas-priest-suicide-trial-article/</a:t>
            </a:r>
            <a:r>
              <a:rPr lang="en-US" sz="1200" dirty="0"/>
              <a:t>[Accessed 15 4 2020].</a:t>
            </a:r>
            <a:endParaRPr lang="en-GB" sz="1200" dirty="0"/>
          </a:p>
          <a:p>
            <a:r>
              <a:rPr lang="en-GB" sz="1200" dirty="0"/>
              <a:t>Image sources: </a:t>
            </a:r>
            <a:r>
              <a:rPr lang="en-GB" sz="1200" dirty="0">
                <a:hlinkClick r:id="rId6"/>
              </a:rPr>
              <a:t>https://www.inlander.com/Bloglander/archives/2016/06/29/spin-the-black-circle-and-get-a-deal-on-drinks-in-the-process</a:t>
            </a:r>
            <a:r>
              <a:rPr lang="en-GB" sz="1200" dirty="0"/>
              <a:t>, </a:t>
            </a:r>
            <a:r>
              <a:rPr lang="en-US" sz="1200" u="sng" dirty="0">
                <a:hlinkClick r:id="rId7"/>
              </a:rPr>
              <a:t>https://mahou.wordpress.com/2006/12/01/judas-priest-suicide-trial-article</a:t>
            </a:r>
            <a:r>
              <a:rPr lang="en-US" sz="1200" u="sng" dirty="0"/>
              <a:t>, </a:t>
            </a:r>
            <a:r>
              <a:rPr lang="en-GB" sz="1200" dirty="0">
                <a:hlinkClick r:id="rId8"/>
              </a:rPr>
              <a:t>https://en.wikipedia.org/wiki/Stained_Class</a:t>
            </a:r>
            <a:endParaRPr lang="en-GB" sz="120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35E7AE81-63D3-4260-8213-88732302D948}"/>
              </a:ext>
            </a:extLst>
          </p:cNvPr>
          <p:cNvSpPr txBox="1"/>
          <p:nvPr/>
        </p:nvSpPr>
        <p:spPr>
          <a:xfrm>
            <a:off x="7182558" y="7514695"/>
            <a:ext cx="23349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Cover of the album brought up in the trial</a:t>
            </a:r>
          </a:p>
        </p:txBody>
      </p:sp>
    </p:spTree>
    <p:extLst>
      <p:ext uri="{BB962C8B-B14F-4D97-AF65-F5344CB8AC3E}">
        <p14:creationId xmlns:p14="http://schemas.microsoft.com/office/powerpoint/2010/main" val="4103950732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150</TotalTime>
  <Words>376</Words>
  <Application>Microsoft Office PowerPoint</Application>
  <PresentationFormat>A3 Paper (297x420 mm)</PresentationFormat>
  <Paragraphs>22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Aharoni</vt:lpstr>
      <vt:lpstr>Arial</vt:lpstr>
      <vt:lpstr>Trebuchet MS</vt:lpstr>
      <vt:lpstr>Berlin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Charlotte Allington</dc:creator>
  <cp:lastModifiedBy>Charlotte Allington</cp:lastModifiedBy>
  <cp:revision>14</cp:revision>
  <dcterms:created xsi:type="dcterms:W3CDTF">2020-04-22T17:07:50Z</dcterms:created>
  <dcterms:modified xsi:type="dcterms:W3CDTF">2020-04-22T19:38:06Z</dcterms:modified>
</cp:coreProperties>
</file>