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07551-9F91-8956-C1B7-4774B5373179}" v="617" dt="2026-07-13T10:20:11.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D058D0-0F65-4ADA-B25F-1F44F0859BF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0E4B773-5E33-4DAF-B6D6-C1AC8E2426CA}">
      <dgm:prSet/>
      <dgm:spPr/>
      <dgm:t>
        <a:bodyPr/>
        <a:lstStyle/>
        <a:p>
          <a:r>
            <a:rPr lang="en-GB"/>
            <a:t>My name is Dilemma Fernandes, and I am going to overview about the business ideas.</a:t>
          </a:r>
          <a:endParaRPr lang="en-US"/>
        </a:p>
      </dgm:t>
    </dgm:pt>
    <dgm:pt modelId="{F794682D-B78E-48CA-A451-823F37E55AE1}" type="parTrans" cxnId="{A006B426-CE0D-426F-A6C4-0E1C366B6A0C}">
      <dgm:prSet/>
      <dgm:spPr/>
      <dgm:t>
        <a:bodyPr/>
        <a:lstStyle/>
        <a:p>
          <a:endParaRPr lang="en-US"/>
        </a:p>
      </dgm:t>
    </dgm:pt>
    <dgm:pt modelId="{6AECE02E-CD37-49F3-9BB3-F6E771F41FE1}" type="sibTrans" cxnId="{A006B426-CE0D-426F-A6C4-0E1C366B6A0C}">
      <dgm:prSet/>
      <dgm:spPr/>
      <dgm:t>
        <a:bodyPr/>
        <a:lstStyle/>
        <a:p>
          <a:endParaRPr lang="en-US"/>
        </a:p>
      </dgm:t>
    </dgm:pt>
    <dgm:pt modelId="{737D2837-212A-4D92-BCDA-4531ED653E28}">
      <dgm:prSet/>
      <dgm:spPr/>
      <dgm:t>
        <a:bodyPr/>
        <a:lstStyle/>
        <a:p>
          <a:r>
            <a:rPr lang="en-GB"/>
            <a:t>My business idea is to open a hygiene service across residential and commercial sector.</a:t>
          </a:r>
          <a:endParaRPr lang="en-US"/>
        </a:p>
      </dgm:t>
    </dgm:pt>
    <dgm:pt modelId="{1197F6A5-EC86-4998-BF53-65AB650F53C4}" type="parTrans" cxnId="{269936F3-6B9E-4AED-BA7C-5E440D98E444}">
      <dgm:prSet/>
      <dgm:spPr/>
      <dgm:t>
        <a:bodyPr/>
        <a:lstStyle/>
        <a:p>
          <a:endParaRPr lang="en-US"/>
        </a:p>
      </dgm:t>
    </dgm:pt>
    <dgm:pt modelId="{0A5C0F36-6752-4296-8FC1-468849D4DEBB}" type="sibTrans" cxnId="{269936F3-6B9E-4AED-BA7C-5E440D98E444}">
      <dgm:prSet/>
      <dgm:spPr/>
      <dgm:t>
        <a:bodyPr/>
        <a:lstStyle/>
        <a:p>
          <a:endParaRPr lang="en-US"/>
        </a:p>
      </dgm:t>
    </dgm:pt>
    <dgm:pt modelId="{DCA2BD8E-9952-4F0A-8157-6B3B24FACE18}" type="pres">
      <dgm:prSet presAssocID="{3BD058D0-0F65-4ADA-B25F-1F44F0859BF5}" presName="vert0" presStyleCnt="0">
        <dgm:presLayoutVars>
          <dgm:dir/>
          <dgm:animOne val="branch"/>
          <dgm:animLvl val="lvl"/>
        </dgm:presLayoutVars>
      </dgm:prSet>
      <dgm:spPr/>
    </dgm:pt>
    <dgm:pt modelId="{9AF1E254-3522-4A1F-8149-AECD784CA590}" type="pres">
      <dgm:prSet presAssocID="{40E4B773-5E33-4DAF-B6D6-C1AC8E2426CA}" presName="thickLine" presStyleLbl="alignNode1" presStyleIdx="0" presStyleCnt="2"/>
      <dgm:spPr/>
    </dgm:pt>
    <dgm:pt modelId="{E7B77874-40F5-4C85-BC18-04D88308F3AB}" type="pres">
      <dgm:prSet presAssocID="{40E4B773-5E33-4DAF-B6D6-C1AC8E2426CA}" presName="horz1" presStyleCnt="0"/>
      <dgm:spPr/>
    </dgm:pt>
    <dgm:pt modelId="{DBF548F0-6707-412E-B142-5A9398B37DA9}" type="pres">
      <dgm:prSet presAssocID="{40E4B773-5E33-4DAF-B6D6-C1AC8E2426CA}" presName="tx1" presStyleLbl="revTx" presStyleIdx="0" presStyleCnt="2"/>
      <dgm:spPr/>
    </dgm:pt>
    <dgm:pt modelId="{9A47BA6C-7A14-4906-AC3F-88EA517EE4F6}" type="pres">
      <dgm:prSet presAssocID="{40E4B773-5E33-4DAF-B6D6-C1AC8E2426CA}" presName="vert1" presStyleCnt="0"/>
      <dgm:spPr/>
    </dgm:pt>
    <dgm:pt modelId="{F08B70A7-208D-4374-8122-C69159C725B6}" type="pres">
      <dgm:prSet presAssocID="{737D2837-212A-4D92-BCDA-4531ED653E28}" presName="thickLine" presStyleLbl="alignNode1" presStyleIdx="1" presStyleCnt="2"/>
      <dgm:spPr/>
    </dgm:pt>
    <dgm:pt modelId="{FB8FA217-24B2-48F1-A87B-4CAB79B097C5}" type="pres">
      <dgm:prSet presAssocID="{737D2837-212A-4D92-BCDA-4531ED653E28}" presName="horz1" presStyleCnt="0"/>
      <dgm:spPr/>
    </dgm:pt>
    <dgm:pt modelId="{102F7C0C-6917-492A-977E-57F581C217D3}" type="pres">
      <dgm:prSet presAssocID="{737D2837-212A-4D92-BCDA-4531ED653E28}" presName="tx1" presStyleLbl="revTx" presStyleIdx="1" presStyleCnt="2"/>
      <dgm:spPr/>
    </dgm:pt>
    <dgm:pt modelId="{CD121445-5C0C-4A6D-8268-2E60BC483E2E}" type="pres">
      <dgm:prSet presAssocID="{737D2837-212A-4D92-BCDA-4531ED653E28}" presName="vert1" presStyleCnt="0"/>
      <dgm:spPr/>
    </dgm:pt>
  </dgm:ptLst>
  <dgm:cxnLst>
    <dgm:cxn modelId="{A006B426-CE0D-426F-A6C4-0E1C366B6A0C}" srcId="{3BD058D0-0F65-4ADA-B25F-1F44F0859BF5}" destId="{40E4B773-5E33-4DAF-B6D6-C1AC8E2426CA}" srcOrd="0" destOrd="0" parTransId="{F794682D-B78E-48CA-A451-823F37E55AE1}" sibTransId="{6AECE02E-CD37-49F3-9BB3-F6E771F41FE1}"/>
    <dgm:cxn modelId="{B643BDDE-E31F-4064-A55B-2E471896F38D}" type="presOf" srcId="{40E4B773-5E33-4DAF-B6D6-C1AC8E2426CA}" destId="{DBF548F0-6707-412E-B142-5A9398B37DA9}" srcOrd="0" destOrd="0" presId="urn:microsoft.com/office/officeart/2008/layout/LinedList"/>
    <dgm:cxn modelId="{22EFB9E8-2B16-49FB-A317-4EC4E33A6394}" type="presOf" srcId="{3BD058D0-0F65-4ADA-B25F-1F44F0859BF5}" destId="{DCA2BD8E-9952-4F0A-8157-6B3B24FACE18}" srcOrd="0" destOrd="0" presId="urn:microsoft.com/office/officeart/2008/layout/LinedList"/>
    <dgm:cxn modelId="{108E9AEA-6B97-4896-8E59-9609CA5E1FD3}" type="presOf" srcId="{737D2837-212A-4D92-BCDA-4531ED653E28}" destId="{102F7C0C-6917-492A-977E-57F581C217D3}" srcOrd="0" destOrd="0" presId="urn:microsoft.com/office/officeart/2008/layout/LinedList"/>
    <dgm:cxn modelId="{269936F3-6B9E-4AED-BA7C-5E440D98E444}" srcId="{3BD058D0-0F65-4ADA-B25F-1F44F0859BF5}" destId="{737D2837-212A-4D92-BCDA-4531ED653E28}" srcOrd="1" destOrd="0" parTransId="{1197F6A5-EC86-4998-BF53-65AB650F53C4}" sibTransId="{0A5C0F36-6752-4296-8FC1-468849D4DEBB}"/>
    <dgm:cxn modelId="{E99777E9-2927-4165-9B54-44013E7F2017}" type="presParOf" srcId="{DCA2BD8E-9952-4F0A-8157-6B3B24FACE18}" destId="{9AF1E254-3522-4A1F-8149-AECD784CA590}" srcOrd="0" destOrd="0" presId="urn:microsoft.com/office/officeart/2008/layout/LinedList"/>
    <dgm:cxn modelId="{EC7DB189-7D0B-4602-A717-40FB62DEA7EF}" type="presParOf" srcId="{DCA2BD8E-9952-4F0A-8157-6B3B24FACE18}" destId="{E7B77874-40F5-4C85-BC18-04D88308F3AB}" srcOrd="1" destOrd="0" presId="urn:microsoft.com/office/officeart/2008/layout/LinedList"/>
    <dgm:cxn modelId="{355C91F8-5717-4992-BD6D-25AEF4065794}" type="presParOf" srcId="{E7B77874-40F5-4C85-BC18-04D88308F3AB}" destId="{DBF548F0-6707-412E-B142-5A9398B37DA9}" srcOrd="0" destOrd="0" presId="urn:microsoft.com/office/officeart/2008/layout/LinedList"/>
    <dgm:cxn modelId="{A6556F1E-8C8B-443E-86FF-266CB075B25A}" type="presParOf" srcId="{E7B77874-40F5-4C85-BC18-04D88308F3AB}" destId="{9A47BA6C-7A14-4906-AC3F-88EA517EE4F6}" srcOrd="1" destOrd="0" presId="urn:microsoft.com/office/officeart/2008/layout/LinedList"/>
    <dgm:cxn modelId="{824D7BEA-2011-4ECD-B72C-AFDF2EB57E46}" type="presParOf" srcId="{DCA2BD8E-9952-4F0A-8157-6B3B24FACE18}" destId="{F08B70A7-208D-4374-8122-C69159C725B6}" srcOrd="2" destOrd="0" presId="urn:microsoft.com/office/officeart/2008/layout/LinedList"/>
    <dgm:cxn modelId="{EDA1E27F-56B8-4A9E-919D-7B52E0ABC36E}" type="presParOf" srcId="{DCA2BD8E-9952-4F0A-8157-6B3B24FACE18}" destId="{FB8FA217-24B2-48F1-A87B-4CAB79B097C5}" srcOrd="3" destOrd="0" presId="urn:microsoft.com/office/officeart/2008/layout/LinedList"/>
    <dgm:cxn modelId="{F0EA901C-8746-4275-BC3D-4FC798A84C36}" type="presParOf" srcId="{FB8FA217-24B2-48F1-A87B-4CAB79B097C5}" destId="{102F7C0C-6917-492A-977E-57F581C217D3}" srcOrd="0" destOrd="0" presId="urn:microsoft.com/office/officeart/2008/layout/LinedList"/>
    <dgm:cxn modelId="{72506C41-1C32-4052-9919-58E07973CB24}" type="presParOf" srcId="{FB8FA217-24B2-48F1-A87B-4CAB79B097C5}" destId="{CD121445-5C0C-4A6D-8268-2E60BC483E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F2516D-863E-4386-920D-8C31F0D8BA5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D0A2529-7D6C-4285-8796-F38127B434F2}">
      <dgm:prSet/>
      <dgm:spPr/>
      <dgm:t>
        <a:bodyPr/>
        <a:lstStyle/>
        <a:p>
          <a:r>
            <a:rPr lang="en-GB"/>
            <a:t>Maintaining workplace hygiene through personal grooming.</a:t>
          </a:r>
          <a:endParaRPr lang="en-US"/>
        </a:p>
      </dgm:t>
    </dgm:pt>
    <dgm:pt modelId="{B04F2AD9-0D33-4F70-9E08-15C8FA982F4D}" type="parTrans" cxnId="{0A3C4B59-54E1-4715-A594-BABEF20A1FA1}">
      <dgm:prSet/>
      <dgm:spPr/>
      <dgm:t>
        <a:bodyPr/>
        <a:lstStyle/>
        <a:p>
          <a:endParaRPr lang="en-US"/>
        </a:p>
      </dgm:t>
    </dgm:pt>
    <dgm:pt modelId="{02E8EC22-5B0D-4A3B-A7C4-DCA64B5636FB}" type="sibTrans" cxnId="{0A3C4B59-54E1-4715-A594-BABEF20A1FA1}">
      <dgm:prSet/>
      <dgm:spPr/>
      <dgm:t>
        <a:bodyPr/>
        <a:lstStyle/>
        <a:p>
          <a:endParaRPr lang="en-US"/>
        </a:p>
      </dgm:t>
    </dgm:pt>
    <dgm:pt modelId="{D970A5D7-7177-4652-9D72-63DAA3B1C43C}">
      <dgm:prSet/>
      <dgm:spPr/>
      <dgm:t>
        <a:bodyPr/>
        <a:lstStyle/>
        <a:p>
          <a:r>
            <a:rPr lang="en-GB"/>
            <a:t>Proper handwashing.</a:t>
          </a:r>
          <a:endParaRPr lang="en-US"/>
        </a:p>
      </dgm:t>
    </dgm:pt>
    <dgm:pt modelId="{B01B4C80-D485-46A9-BF61-40E246A519FE}" type="parTrans" cxnId="{822354AE-3434-4047-9234-C2B33D67470E}">
      <dgm:prSet/>
      <dgm:spPr/>
      <dgm:t>
        <a:bodyPr/>
        <a:lstStyle/>
        <a:p>
          <a:endParaRPr lang="en-US"/>
        </a:p>
      </dgm:t>
    </dgm:pt>
    <dgm:pt modelId="{5C98DEF7-80D8-4516-9135-A12372E33799}" type="sibTrans" cxnId="{822354AE-3434-4047-9234-C2B33D67470E}">
      <dgm:prSet/>
      <dgm:spPr/>
      <dgm:t>
        <a:bodyPr/>
        <a:lstStyle/>
        <a:p>
          <a:endParaRPr lang="en-US"/>
        </a:p>
      </dgm:t>
    </dgm:pt>
    <dgm:pt modelId="{04752336-AA39-4AC9-8C9C-0E8A98F46FF8}">
      <dgm:prSet/>
      <dgm:spPr/>
      <dgm:t>
        <a:bodyPr/>
        <a:lstStyle/>
        <a:p>
          <a:r>
            <a:rPr lang="en-GB"/>
            <a:t>Food safety and carrying essential prevent illness.</a:t>
          </a:r>
          <a:endParaRPr lang="en-US"/>
        </a:p>
      </dgm:t>
    </dgm:pt>
    <dgm:pt modelId="{98D9CC50-FE02-4C15-B31F-FA92CD2C823D}" type="parTrans" cxnId="{C0FAFC52-1892-4262-A37D-9D5D9DD7F588}">
      <dgm:prSet/>
      <dgm:spPr/>
      <dgm:t>
        <a:bodyPr/>
        <a:lstStyle/>
        <a:p>
          <a:endParaRPr lang="en-US"/>
        </a:p>
      </dgm:t>
    </dgm:pt>
    <dgm:pt modelId="{572384E4-3DE0-416A-BE16-F975733BC004}" type="sibTrans" cxnId="{C0FAFC52-1892-4262-A37D-9D5D9DD7F588}">
      <dgm:prSet/>
      <dgm:spPr/>
      <dgm:t>
        <a:bodyPr/>
        <a:lstStyle/>
        <a:p>
          <a:endParaRPr lang="en-US"/>
        </a:p>
      </dgm:t>
    </dgm:pt>
    <dgm:pt modelId="{B7B6FE2C-F299-4F0A-A4E7-C31FF2738FAC}">
      <dgm:prSet/>
      <dgm:spPr/>
      <dgm:t>
        <a:bodyPr/>
        <a:lstStyle/>
        <a:p>
          <a:r>
            <a:rPr lang="en-GB"/>
            <a:t>Promote professionalism.</a:t>
          </a:r>
          <a:endParaRPr lang="en-US"/>
        </a:p>
      </dgm:t>
    </dgm:pt>
    <dgm:pt modelId="{45927A65-0AA8-4B1E-8DE0-0FFD77C9DC99}" type="parTrans" cxnId="{142FD83A-1CA1-4908-A2C1-FA0E7C1EABFE}">
      <dgm:prSet/>
      <dgm:spPr/>
      <dgm:t>
        <a:bodyPr/>
        <a:lstStyle/>
        <a:p>
          <a:endParaRPr lang="en-US"/>
        </a:p>
      </dgm:t>
    </dgm:pt>
    <dgm:pt modelId="{C96DC1B4-5E20-45E6-8FB5-B780A177A1D3}" type="sibTrans" cxnId="{142FD83A-1CA1-4908-A2C1-FA0E7C1EABFE}">
      <dgm:prSet/>
      <dgm:spPr/>
      <dgm:t>
        <a:bodyPr/>
        <a:lstStyle/>
        <a:p>
          <a:endParaRPr lang="en-US"/>
        </a:p>
      </dgm:t>
    </dgm:pt>
    <dgm:pt modelId="{B3912AC7-4EE6-4F39-85A3-915300024D7E}">
      <dgm:prSet/>
      <dgm:spPr/>
      <dgm:t>
        <a:bodyPr/>
        <a:lstStyle/>
        <a:p>
          <a:r>
            <a:rPr lang="en-GB"/>
            <a:t>Waste management.</a:t>
          </a:r>
          <a:endParaRPr lang="en-US"/>
        </a:p>
      </dgm:t>
    </dgm:pt>
    <dgm:pt modelId="{777DA5B0-96CA-4AE1-A7A7-AC07EC2DFF73}" type="parTrans" cxnId="{1DA1189B-9A47-47C3-A5D3-4262568CD5B2}">
      <dgm:prSet/>
      <dgm:spPr/>
      <dgm:t>
        <a:bodyPr/>
        <a:lstStyle/>
        <a:p>
          <a:endParaRPr lang="en-US"/>
        </a:p>
      </dgm:t>
    </dgm:pt>
    <dgm:pt modelId="{22BE2FAE-EDF6-470E-8032-A2EBC2D05329}" type="sibTrans" cxnId="{1DA1189B-9A47-47C3-A5D3-4262568CD5B2}">
      <dgm:prSet/>
      <dgm:spPr/>
      <dgm:t>
        <a:bodyPr/>
        <a:lstStyle/>
        <a:p>
          <a:endParaRPr lang="en-US"/>
        </a:p>
      </dgm:t>
    </dgm:pt>
    <dgm:pt modelId="{B4D2B9FE-CFCB-4720-84B2-11A4D8EFFAA9}">
      <dgm:prSet/>
      <dgm:spPr/>
      <dgm:t>
        <a:bodyPr/>
        <a:lstStyle/>
        <a:p>
          <a:r>
            <a:rPr lang="en-GB"/>
            <a:t>Ensures healthy environment.</a:t>
          </a:r>
          <a:endParaRPr lang="en-US"/>
        </a:p>
      </dgm:t>
    </dgm:pt>
    <dgm:pt modelId="{E02726D5-5788-410F-9CE5-7063560EE29B}" type="parTrans" cxnId="{89557F0A-B3FB-4F46-BB7C-539B02F794C2}">
      <dgm:prSet/>
      <dgm:spPr/>
      <dgm:t>
        <a:bodyPr/>
        <a:lstStyle/>
        <a:p>
          <a:endParaRPr lang="en-US"/>
        </a:p>
      </dgm:t>
    </dgm:pt>
    <dgm:pt modelId="{88CA2B32-8C9E-449A-97FA-40972922EE98}" type="sibTrans" cxnId="{89557F0A-B3FB-4F46-BB7C-539B02F794C2}">
      <dgm:prSet/>
      <dgm:spPr/>
      <dgm:t>
        <a:bodyPr/>
        <a:lstStyle/>
        <a:p>
          <a:endParaRPr lang="en-US"/>
        </a:p>
      </dgm:t>
    </dgm:pt>
    <dgm:pt modelId="{1C729AC1-BF5E-4AD5-A213-A952AE556EE3}" type="pres">
      <dgm:prSet presAssocID="{DAF2516D-863E-4386-920D-8C31F0D8BA5A}" presName="vert0" presStyleCnt="0">
        <dgm:presLayoutVars>
          <dgm:dir/>
          <dgm:animOne val="branch"/>
          <dgm:animLvl val="lvl"/>
        </dgm:presLayoutVars>
      </dgm:prSet>
      <dgm:spPr/>
    </dgm:pt>
    <dgm:pt modelId="{6BFC2586-9975-402F-9327-CF95FB98DF7C}" type="pres">
      <dgm:prSet presAssocID="{AD0A2529-7D6C-4285-8796-F38127B434F2}" presName="thickLine" presStyleLbl="alignNode1" presStyleIdx="0" presStyleCnt="6"/>
      <dgm:spPr/>
    </dgm:pt>
    <dgm:pt modelId="{2E6FB841-95BB-4BD8-B6A6-7C386CCD748F}" type="pres">
      <dgm:prSet presAssocID="{AD0A2529-7D6C-4285-8796-F38127B434F2}" presName="horz1" presStyleCnt="0"/>
      <dgm:spPr/>
    </dgm:pt>
    <dgm:pt modelId="{48FD6746-95C6-49D8-B697-306DCB0DDB5B}" type="pres">
      <dgm:prSet presAssocID="{AD0A2529-7D6C-4285-8796-F38127B434F2}" presName="tx1" presStyleLbl="revTx" presStyleIdx="0" presStyleCnt="6"/>
      <dgm:spPr/>
    </dgm:pt>
    <dgm:pt modelId="{96E6DB6D-66EA-4505-9810-8939330715AD}" type="pres">
      <dgm:prSet presAssocID="{AD0A2529-7D6C-4285-8796-F38127B434F2}" presName="vert1" presStyleCnt="0"/>
      <dgm:spPr/>
    </dgm:pt>
    <dgm:pt modelId="{2D4F240B-B330-4A85-B1A4-D0F3FC6CC486}" type="pres">
      <dgm:prSet presAssocID="{D970A5D7-7177-4652-9D72-63DAA3B1C43C}" presName="thickLine" presStyleLbl="alignNode1" presStyleIdx="1" presStyleCnt="6"/>
      <dgm:spPr/>
    </dgm:pt>
    <dgm:pt modelId="{591390CC-3D89-4F0E-A4F3-16BDB694F053}" type="pres">
      <dgm:prSet presAssocID="{D970A5D7-7177-4652-9D72-63DAA3B1C43C}" presName="horz1" presStyleCnt="0"/>
      <dgm:spPr/>
    </dgm:pt>
    <dgm:pt modelId="{8A1F3BD3-C22A-4EA2-A464-AD8AD690C40C}" type="pres">
      <dgm:prSet presAssocID="{D970A5D7-7177-4652-9D72-63DAA3B1C43C}" presName="tx1" presStyleLbl="revTx" presStyleIdx="1" presStyleCnt="6"/>
      <dgm:spPr/>
    </dgm:pt>
    <dgm:pt modelId="{E5BB9976-939F-4E69-BED1-374BF37878B5}" type="pres">
      <dgm:prSet presAssocID="{D970A5D7-7177-4652-9D72-63DAA3B1C43C}" presName="vert1" presStyleCnt="0"/>
      <dgm:spPr/>
    </dgm:pt>
    <dgm:pt modelId="{5B579E4A-8BCB-444A-A4F7-90E172F613D1}" type="pres">
      <dgm:prSet presAssocID="{04752336-AA39-4AC9-8C9C-0E8A98F46FF8}" presName="thickLine" presStyleLbl="alignNode1" presStyleIdx="2" presStyleCnt="6"/>
      <dgm:spPr/>
    </dgm:pt>
    <dgm:pt modelId="{3988CAD8-3F05-4D15-92C7-D19BB8780085}" type="pres">
      <dgm:prSet presAssocID="{04752336-AA39-4AC9-8C9C-0E8A98F46FF8}" presName="horz1" presStyleCnt="0"/>
      <dgm:spPr/>
    </dgm:pt>
    <dgm:pt modelId="{AFF5C309-D988-43DD-AEDE-616194774B3E}" type="pres">
      <dgm:prSet presAssocID="{04752336-AA39-4AC9-8C9C-0E8A98F46FF8}" presName="tx1" presStyleLbl="revTx" presStyleIdx="2" presStyleCnt="6"/>
      <dgm:spPr/>
    </dgm:pt>
    <dgm:pt modelId="{CCEE9F78-7DA8-4DA8-A01B-78F1B2A3E9AD}" type="pres">
      <dgm:prSet presAssocID="{04752336-AA39-4AC9-8C9C-0E8A98F46FF8}" presName="vert1" presStyleCnt="0"/>
      <dgm:spPr/>
    </dgm:pt>
    <dgm:pt modelId="{7C48530D-4915-42A0-ACE5-A06753191F3D}" type="pres">
      <dgm:prSet presAssocID="{B7B6FE2C-F299-4F0A-A4E7-C31FF2738FAC}" presName="thickLine" presStyleLbl="alignNode1" presStyleIdx="3" presStyleCnt="6"/>
      <dgm:spPr/>
    </dgm:pt>
    <dgm:pt modelId="{2FEC71AB-24AF-4360-BC1C-B677170611A8}" type="pres">
      <dgm:prSet presAssocID="{B7B6FE2C-F299-4F0A-A4E7-C31FF2738FAC}" presName="horz1" presStyleCnt="0"/>
      <dgm:spPr/>
    </dgm:pt>
    <dgm:pt modelId="{1784846B-F5B6-4409-B43A-4668AC778A77}" type="pres">
      <dgm:prSet presAssocID="{B7B6FE2C-F299-4F0A-A4E7-C31FF2738FAC}" presName="tx1" presStyleLbl="revTx" presStyleIdx="3" presStyleCnt="6"/>
      <dgm:spPr/>
    </dgm:pt>
    <dgm:pt modelId="{311C4EAD-A610-4915-BE66-69543C51FA12}" type="pres">
      <dgm:prSet presAssocID="{B7B6FE2C-F299-4F0A-A4E7-C31FF2738FAC}" presName="vert1" presStyleCnt="0"/>
      <dgm:spPr/>
    </dgm:pt>
    <dgm:pt modelId="{9DC7AAA4-28D5-47F1-9026-45196E7C59A6}" type="pres">
      <dgm:prSet presAssocID="{B3912AC7-4EE6-4F39-85A3-915300024D7E}" presName="thickLine" presStyleLbl="alignNode1" presStyleIdx="4" presStyleCnt="6"/>
      <dgm:spPr/>
    </dgm:pt>
    <dgm:pt modelId="{67F4B20B-1AC0-4D67-ACA3-B5B062315B2A}" type="pres">
      <dgm:prSet presAssocID="{B3912AC7-4EE6-4F39-85A3-915300024D7E}" presName="horz1" presStyleCnt="0"/>
      <dgm:spPr/>
    </dgm:pt>
    <dgm:pt modelId="{CF7F863C-2703-4EF6-AABE-014556FF78A8}" type="pres">
      <dgm:prSet presAssocID="{B3912AC7-4EE6-4F39-85A3-915300024D7E}" presName="tx1" presStyleLbl="revTx" presStyleIdx="4" presStyleCnt="6"/>
      <dgm:spPr/>
    </dgm:pt>
    <dgm:pt modelId="{C6756B74-4139-40B2-B9CA-31B2EE7AB4C5}" type="pres">
      <dgm:prSet presAssocID="{B3912AC7-4EE6-4F39-85A3-915300024D7E}" presName="vert1" presStyleCnt="0"/>
      <dgm:spPr/>
    </dgm:pt>
    <dgm:pt modelId="{C264B88A-DFB4-4235-A93B-085226B2FAC4}" type="pres">
      <dgm:prSet presAssocID="{B4D2B9FE-CFCB-4720-84B2-11A4D8EFFAA9}" presName="thickLine" presStyleLbl="alignNode1" presStyleIdx="5" presStyleCnt="6"/>
      <dgm:spPr/>
    </dgm:pt>
    <dgm:pt modelId="{E8B11816-2D9E-4C8D-8F8B-52572D1FA34C}" type="pres">
      <dgm:prSet presAssocID="{B4D2B9FE-CFCB-4720-84B2-11A4D8EFFAA9}" presName="horz1" presStyleCnt="0"/>
      <dgm:spPr/>
    </dgm:pt>
    <dgm:pt modelId="{4F1396ED-BE35-4C42-B8EE-99B35A97F5CA}" type="pres">
      <dgm:prSet presAssocID="{B4D2B9FE-CFCB-4720-84B2-11A4D8EFFAA9}" presName="tx1" presStyleLbl="revTx" presStyleIdx="5" presStyleCnt="6"/>
      <dgm:spPr/>
    </dgm:pt>
    <dgm:pt modelId="{99B70255-A6D2-4FC2-A049-C5A234B9D0DB}" type="pres">
      <dgm:prSet presAssocID="{B4D2B9FE-CFCB-4720-84B2-11A4D8EFFAA9}" presName="vert1" presStyleCnt="0"/>
      <dgm:spPr/>
    </dgm:pt>
  </dgm:ptLst>
  <dgm:cxnLst>
    <dgm:cxn modelId="{89557F0A-B3FB-4F46-BB7C-539B02F794C2}" srcId="{DAF2516D-863E-4386-920D-8C31F0D8BA5A}" destId="{B4D2B9FE-CFCB-4720-84B2-11A4D8EFFAA9}" srcOrd="5" destOrd="0" parTransId="{E02726D5-5788-410F-9CE5-7063560EE29B}" sibTransId="{88CA2B32-8C9E-449A-97FA-40972922EE98}"/>
    <dgm:cxn modelId="{142FD83A-1CA1-4908-A2C1-FA0E7C1EABFE}" srcId="{DAF2516D-863E-4386-920D-8C31F0D8BA5A}" destId="{B7B6FE2C-F299-4F0A-A4E7-C31FF2738FAC}" srcOrd="3" destOrd="0" parTransId="{45927A65-0AA8-4B1E-8DE0-0FFD77C9DC99}" sibTransId="{C96DC1B4-5E20-45E6-8FB5-B780A177A1D3}"/>
    <dgm:cxn modelId="{9003E346-15E6-4CF0-8CD3-3A76AE18D454}" type="presOf" srcId="{B7B6FE2C-F299-4F0A-A4E7-C31FF2738FAC}" destId="{1784846B-F5B6-4409-B43A-4668AC778A77}" srcOrd="0" destOrd="0" presId="urn:microsoft.com/office/officeart/2008/layout/LinedList"/>
    <dgm:cxn modelId="{62F3B06B-A581-4BED-AC12-3D7EFAD4C8EA}" type="presOf" srcId="{DAF2516D-863E-4386-920D-8C31F0D8BA5A}" destId="{1C729AC1-BF5E-4AD5-A213-A952AE556EE3}" srcOrd="0" destOrd="0" presId="urn:microsoft.com/office/officeart/2008/layout/LinedList"/>
    <dgm:cxn modelId="{C0FAFC52-1892-4262-A37D-9D5D9DD7F588}" srcId="{DAF2516D-863E-4386-920D-8C31F0D8BA5A}" destId="{04752336-AA39-4AC9-8C9C-0E8A98F46FF8}" srcOrd="2" destOrd="0" parTransId="{98D9CC50-FE02-4C15-B31F-FA92CD2C823D}" sibTransId="{572384E4-3DE0-416A-BE16-F975733BC004}"/>
    <dgm:cxn modelId="{93CD7774-D962-4269-99AA-CEB594EA2636}" type="presOf" srcId="{D970A5D7-7177-4652-9D72-63DAA3B1C43C}" destId="{8A1F3BD3-C22A-4EA2-A464-AD8AD690C40C}" srcOrd="0" destOrd="0" presId="urn:microsoft.com/office/officeart/2008/layout/LinedList"/>
    <dgm:cxn modelId="{0A3C4B59-54E1-4715-A594-BABEF20A1FA1}" srcId="{DAF2516D-863E-4386-920D-8C31F0D8BA5A}" destId="{AD0A2529-7D6C-4285-8796-F38127B434F2}" srcOrd="0" destOrd="0" parTransId="{B04F2AD9-0D33-4F70-9E08-15C8FA982F4D}" sibTransId="{02E8EC22-5B0D-4A3B-A7C4-DCA64B5636FB}"/>
    <dgm:cxn modelId="{7961859A-61ED-47A0-A9EB-4F7D21276082}" type="presOf" srcId="{B3912AC7-4EE6-4F39-85A3-915300024D7E}" destId="{CF7F863C-2703-4EF6-AABE-014556FF78A8}" srcOrd="0" destOrd="0" presId="urn:microsoft.com/office/officeart/2008/layout/LinedList"/>
    <dgm:cxn modelId="{1DA1189B-9A47-47C3-A5D3-4262568CD5B2}" srcId="{DAF2516D-863E-4386-920D-8C31F0D8BA5A}" destId="{B3912AC7-4EE6-4F39-85A3-915300024D7E}" srcOrd="4" destOrd="0" parTransId="{777DA5B0-96CA-4AE1-A7A7-AC07EC2DFF73}" sibTransId="{22BE2FAE-EDF6-470E-8032-A2EBC2D05329}"/>
    <dgm:cxn modelId="{F9FF1D9F-E954-43D3-A8FC-DE179E0D39CE}" type="presOf" srcId="{B4D2B9FE-CFCB-4720-84B2-11A4D8EFFAA9}" destId="{4F1396ED-BE35-4C42-B8EE-99B35A97F5CA}" srcOrd="0" destOrd="0" presId="urn:microsoft.com/office/officeart/2008/layout/LinedList"/>
    <dgm:cxn modelId="{822354AE-3434-4047-9234-C2B33D67470E}" srcId="{DAF2516D-863E-4386-920D-8C31F0D8BA5A}" destId="{D970A5D7-7177-4652-9D72-63DAA3B1C43C}" srcOrd="1" destOrd="0" parTransId="{B01B4C80-D485-46A9-BF61-40E246A519FE}" sibTransId="{5C98DEF7-80D8-4516-9135-A12372E33799}"/>
    <dgm:cxn modelId="{31343CCD-2BA7-4AFF-9004-7BDE92F4B353}" type="presOf" srcId="{AD0A2529-7D6C-4285-8796-F38127B434F2}" destId="{48FD6746-95C6-49D8-B697-306DCB0DDB5B}" srcOrd="0" destOrd="0" presId="urn:microsoft.com/office/officeart/2008/layout/LinedList"/>
    <dgm:cxn modelId="{56E472D7-0D60-4252-B727-CEE1720F052F}" type="presOf" srcId="{04752336-AA39-4AC9-8C9C-0E8A98F46FF8}" destId="{AFF5C309-D988-43DD-AEDE-616194774B3E}" srcOrd="0" destOrd="0" presId="urn:microsoft.com/office/officeart/2008/layout/LinedList"/>
    <dgm:cxn modelId="{FE6F3962-A23E-4F20-95E7-B90E2B325BD0}" type="presParOf" srcId="{1C729AC1-BF5E-4AD5-A213-A952AE556EE3}" destId="{6BFC2586-9975-402F-9327-CF95FB98DF7C}" srcOrd="0" destOrd="0" presId="urn:microsoft.com/office/officeart/2008/layout/LinedList"/>
    <dgm:cxn modelId="{E560052A-4DD7-4130-A54C-1E915DE9855A}" type="presParOf" srcId="{1C729AC1-BF5E-4AD5-A213-A952AE556EE3}" destId="{2E6FB841-95BB-4BD8-B6A6-7C386CCD748F}" srcOrd="1" destOrd="0" presId="urn:microsoft.com/office/officeart/2008/layout/LinedList"/>
    <dgm:cxn modelId="{714673F1-8E09-4477-8B9B-914C7CBEA794}" type="presParOf" srcId="{2E6FB841-95BB-4BD8-B6A6-7C386CCD748F}" destId="{48FD6746-95C6-49D8-B697-306DCB0DDB5B}" srcOrd="0" destOrd="0" presId="urn:microsoft.com/office/officeart/2008/layout/LinedList"/>
    <dgm:cxn modelId="{72B84FF8-0E12-4F24-BB50-620BC48501E9}" type="presParOf" srcId="{2E6FB841-95BB-4BD8-B6A6-7C386CCD748F}" destId="{96E6DB6D-66EA-4505-9810-8939330715AD}" srcOrd="1" destOrd="0" presId="urn:microsoft.com/office/officeart/2008/layout/LinedList"/>
    <dgm:cxn modelId="{6E016D18-2961-4287-BDEF-00C4F2240C2E}" type="presParOf" srcId="{1C729AC1-BF5E-4AD5-A213-A952AE556EE3}" destId="{2D4F240B-B330-4A85-B1A4-D0F3FC6CC486}" srcOrd="2" destOrd="0" presId="urn:microsoft.com/office/officeart/2008/layout/LinedList"/>
    <dgm:cxn modelId="{A5761FC3-F036-499D-9E68-04B35F9149E6}" type="presParOf" srcId="{1C729AC1-BF5E-4AD5-A213-A952AE556EE3}" destId="{591390CC-3D89-4F0E-A4F3-16BDB694F053}" srcOrd="3" destOrd="0" presId="urn:microsoft.com/office/officeart/2008/layout/LinedList"/>
    <dgm:cxn modelId="{B5351866-E3DF-4E57-B5B6-7F9B1A41BB5E}" type="presParOf" srcId="{591390CC-3D89-4F0E-A4F3-16BDB694F053}" destId="{8A1F3BD3-C22A-4EA2-A464-AD8AD690C40C}" srcOrd="0" destOrd="0" presId="urn:microsoft.com/office/officeart/2008/layout/LinedList"/>
    <dgm:cxn modelId="{F1E98CC7-314D-4788-AFB9-65120B89B2EE}" type="presParOf" srcId="{591390CC-3D89-4F0E-A4F3-16BDB694F053}" destId="{E5BB9976-939F-4E69-BED1-374BF37878B5}" srcOrd="1" destOrd="0" presId="urn:microsoft.com/office/officeart/2008/layout/LinedList"/>
    <dgm:cxn modelId="{C7739CEC-6664-4D93-A4FE-D6D091015B8A}" type="presParOf" srcId="{1C729AC1-BF5E-4AD5-A213-A952AE556EE3}" destId="{5B579E4A-8BCB-444A-A4F7-90E172F613D1}" srcOrd="4" destOrd="0" presId="urn:microsoft.com/office/officeart/2008/layout/LinedList"/>
    <dgm:cxn modelId="{E07AAC6D-2F81-4545-92AD-1E03471B42FB}" type="presParOf" srcId="{1C729AC1-BF5E-4AD5-A213-A952AE556EE3}" destId="{3988CAD8-3F05-4D15-92C7-D19BB8780085}" srcOrd="5" destOrd="0" presId="urn:microsoft.com/office/officeart/2008/layout/LinedList"/>
    <dgm:cxn modelId="{1BD814E4-6A54-4CA4-BB6F-1C29F76EAEBE}" type="presParOf" srcId="{3988CAD8-3F05-4D15-92C7-D19BB8780085}" destId="{AFF5C309-D988-43DD-AEDE-616194774B3E}" srcOrd="0" destOrd="0" presId="urn:microsoft.com/office/officeart/2008/layout/LinedList"/>
    <dgm:cxn modelId="{56E958B9-C981-4F89-A3C5-2F20E5D9FB41}" type="presParOf" srcId="{3988CAD8-3F05-4D15-92C7-D19BB8780085}" destId="{CCEE9F78-7DA8-4DA8-A01B-78F1B2A3E9AD}" srcOrd="1" destOrd="0" presId="urn:microsoft.com/office/officeart/2008/layout/LinedList"/>
    <dgm:cxn modelId="{C7CC5690-4D1A-46C5-96EC-0A0C1DC16BBF}" type="presParOf" srcId="{1C729AC1-BF5E-4AD5-A213-A952AE556EE3}" destId="{7C48530D-4915-42A0-ACE5-A06753191F3D}" srcOrd="6" destOrd="0" presId="urn:microsoft.com/office/officeart/2008/layout/LinedList"/>
    <dgm:cxn modelId="{63C041A8-7116-43D6-B63F-D90AE4EAB2FB}" type="presParOf" srcId="{1C729AC1-BF5E-4AD5-A213-A952AE556EE3}" destId="{2FEC71AB-24AF-4360-BC1C-B677170611A8}" srcOrd="7" destOrd="0" presId="urn:microsoft.com/office/officeart/2008/layout/LinedList"/>
    <dgm:cxn modelId="{8378CA35-4983-47B7-8F7A-77E4881BC227}" type="presParOf" srcId="{2FEC71AB-24AF-4360-BC1C-B677170611A8}" destId="{1784846B-F5B6-4409-B43A-4668AC778A77}" srcOrd="0" destOrd="0" presId="urn:microsoft.com/office/officeart/2008/layout/LinedList"/>
    <dgm:cxn modelId="{D322DA26-C4FA-4AB6-AC79-A301F8DBC2C5}" type="presParOf" srcId="{2FEC71AB-24AF-4360-BC1C-B677170611A8}" destId="{311C4EAD-A610-4915-BE66-69543C51FA12}" srcOrd="1" destOrd="0" presId="urn:microsoft.com/office/officeart/2008/layout/LinedList"/>
    <dgm:cxn modelId="{364C56B9-7C49-4FAB-9170-FEAD2C448333}" type="presParOf" srcId="{1C729AC1-BF5E-4AD5-A213-A952AE556EE3}" destId="{9DC7AAA4-28D5-47F1-9026-45196E7C59A6}" srcOrd="8" destOrd="0" presId="urn:microsoft.com/office/officeart/2008/layout/LinedList"/>
    <dgm:cxn modelId="{F972E942-B414-4502-8B7A-A391515270C0}" type="presParOf" srcId="{1C729AC1-BF5E-4AD5-A213-A952AE556EE3}" destId="{67F4B20B-1AC0-4D67-ACA3-B5B062315B2A}" srcOrd="9" destOrd="0" presId="urn:microsoft.com/office/officeart/2008/layout/LinedList"/>
    <dgm:cxn modelId="{7555A25D-81FB-41B0-AD26-A2CD50C48BA4}" type="presParOf" srcId="{67F4B20B-1AC0-4D67-ACA3-B5B062315B2A}" destId="{CF7F863C-2703-4EF6-AABE-014556FF78A8}" srcOrd="0" destOrd="0" presId="urn:microsoft.com/office/officeart/2008/layout/LinedList"/>
    <dgm:cxn modelId="{FB3C1EC9-70D5-4C78-9BD5-6E93FC334A2B}" type="presParOf" srcId="{67F4B20B-1AC0-4D67-ACA3-B5B062315B2A}" destId="{C6756B74-4139-40B2-B9CA-31B2EE7AB4C5}" srcOrd="1" destOrd="0" presId="urn:microsoft.com/office/officeart/2008/layout/LinedList"/>
    <dgm:cxn modelId="{AB90BC9E-5F8D-4401-908F-CFCED90D0AB5}" type="presParOf" srcId="{1C729AC1-BF5E-4AD5-A213-A952AE556EE3}" destId="{C264B88A-DFB4-4235-A93B-085226B2FAC4}" srcOrd="10" destOrd="0" presId="urn:microsoft.com/office/officeart/2008/layout/LinedList"/>
    <dgm:cxn modelId="{0B1A3608-63BB-41A2-95B3-FE331CE33B5E}" type="presParOf" srcId="{1C729AC1-BF5E-4AD5-A213-A952AE556EE3}" destId="{E8B11816-2D9E-4C8D-8F8B-52572D1FA34C}" srcOrd="11" destOrd="0" presId="urn:microsoft.com/office/officeart/2008/layout/LinedList"/>
    <dgm:cxn modelId="{75FC5093-BD53-4F2E-B667-DBAF10320D03}" type="presParOf" srcId="{E8B11816-2D9E-4C8D-8F8B-52572D1FA34C}" destId="{4F1396ED-BE35-4C42-B8EE-99B35A97F5CA}" srcOrd="0" destOrd="0" presId="urn:microsoft.com/office/officeart/2008/layout/LinedList"/>
    <dgm:cxn modelId="{1AE93549-34A0-4853-B557-462C9F0CBC89}" type="presParOf" srcId="{E8B11816-2D9E-4C8D-8F8B-52572D1FA34C}" destId="{99B70255-A6D2-4FC2-A049-C5A234B9D0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76264D-7F04-4175-B788-DD90F819EDB1}"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F6CF2B75-BE15-4515-8936-45506484798B}">
      <dgm:prSet/>
      <dgm:spPr/>
      <dgm:t>
        <a:bodyPr/>
        <a:lstStyle/>
        <a:p>
          <a:r>
            <a:rPr lang="en-GB"/>
            <a:t>A management  structure in hygiene services or commercial cleaning business typically organized into four distinct tiers, scaling from executive leadership to down to frontline technicians as follows.</a:t>
          </a:r>
          <a:endParaRPr lang="en-US"/>
        </a:p>
      </dgm:t>
    </dgm:pt>
    <dgm:pt modelId="{8CE5CB27-8D99-41AA-92A0-535AE3F9C5B1}" type="parTrans" cxnId="{9012EEF7-944D-42F9-B00F-CCA168E490B8}">
      <dgm:prSet/>
      <dgm:spPr/>
      <dgm:t>
        <a:bodyPr/>
        <a:lstStyle/>
        <a:p>
          <a:endParaRPr lang="en-US"/>
        </a:p>
      </dgm:t>
    </dgm:pt>
    <dgm:pt modelId="{AF7B6482-F7FE-43A5-B44B-BB3AA672295B}" type="sibTrans" cxnId="{9012EEF7-944D-42F9-B00F-CCA168E490B8}">
      <dgm:prSet/>
      <dgm:spPr/>
      <dgm:t>
        <a:bodyPr/>
        <a:lstStyle/>
        <a:p>
          <a:endParaRPr lang="en-US"/>
        </a:p>
      </dgm:t>
    </dgm:pt>
    <dgm:pt modelId="{6F75F7BE-0D68-4F8D-83D3-5E747A68DE4C}">
      <dgm:prSet/>
      <dgm:spPr/>
      <dgm:t>
        <a:bodyPr/>
        <a:lstStyle/>
        <a:p>
          <a:r>
            <a:rPr lang="en-GB"/>
            <a:t>Executive leadership</a:t>
          </a:r>
          <a:endParaRPr lang="en-US"/>
        </a:p>
      </dgm:t>
    </dgm:pt>
    <dgm:pt modelId="{99FAA4FC-8CC1-456C-8FB9-117F558602E0}" type="parTrans" cxnId="{2293713D-3B9E-464A-9922-0B29D803BCB6}">
      <dgm:prSet/>
      <dgm:spPr/>
      <dgm:t>
        <a:bodyPr/>
        <a:lstStyle/>
        <a:p>
          <a:endParaRPr lang="en-US"/>
        </a:p>
      </dgm:t>
    </dgm:pt>
    <dgm:pt modelId="{ADBBE78D-83FA-4099-8F29-DC531F7A365B}" type="sibTrans" cxnId="{2293713D-3B9E-464A-9922-0B29D803BCB6}">
      <dgm:prSet/>
      <dgm:spPr/>
      <dgm:t>
        <a:bodyPr/>
        <a:lstStyle/>
        <a:p>
          <a:endParaRPr lang="en-US"/>
        </a:p>
      </dgm:t>
    </dgm:pt>
    <dgm:pt modelId="{39379F38-95DE-43D1-BB7D-AD5DAE690009}">
      <dgm:prSet/>
      <dgm:spPr/>
      <dgm:t>
        <a:bodyPr/>
        <a:lstStyle/>
        <a:p>
          <a:r>
            <a:rPr lang="en-GB"/>
            <a:t>Operations and Account Management</a:t>
          </a:r>
          <a:endParaRPr lang="en-US"/>
        </a:p>
      </dgm:t>
    </dgm:pt>
    <dgm:pt modelId="{64D3C027-A1C8-4ADC-AAD6-0F97C2FFA4D3}" type="parTrans" cxnId="{6C5E951E-EAA7-4195-A0DF-C4AC57665B2D}">
      <dgm:prSet/>
      <dgm:spPr/>
      <dgm:t>
        <a:bodyPr/>
        <a:lstStyle/>
        <a:p>
          <a:endParaRPr lang="en-US"/>
        </a:p>
      </dgm:t>
    </dgm:pt>
    <dgm:pt modelId="{D2A66FE9-4A6F-477D-9375-6D309230B769}" type="sibTrans" cxnId="{6C5E951E-EAA7-4195-A0DF-C4AC57665B2D}">
      <dgm:prSet/>
      <dgm:spPr/>
      <dgm:t>
        <a:bodyPr/>
        <a:lstStyle/>
        <a:p>
          <a:endParaRPr lang="en-US"/>
        </a:p>
      </dgm:t>
    </dgm:pt>
    <dgm:pt modelId="{C5BE567E-9D14-42F7-80BA-64942DB240AB}">
      <dgm:prSet/>
      <dgm:spPr/>
      <dgm:t>
        <a:bodyPr/>
        <a:lstStyle/>
        <a:p>
          <a:r>
            <a:rPr lang="en-GB"/>
            <a:t>Supervisory layer</a:t>
          </a:r>
          <a:endParaRPr lang="en-US"/>
        </a:p>
      </dgm:t>
    </dgm:pt>
    <dgm:pt modelId="{52E0E1F6-3A49-4EDC-A27D-1D6471AA8A3A}" type="parTrans" cxnId="{8CAA5F71-157B-40EF-B5C3-9D1E356D69EE}">
      <dgm:prSet/>
      <dgm:spPr/>
      <dgm:t>
        <a:bodyPr/>
        <a:lstStyle/>
        <a:p>
          <a:endParaRPr lang="en-US"/>
        </a:p>
      </dgm:t>
    </dgm:pt>
    <dgm:pt modelId="{2DB080ED-8478-4F87-95F1-AE2E3F5D33AE}" type="sibTrans" cxnId="{8CAA5F71-157B-40EF-B5C3-9D1E356D69EE}">
      <dgm:prSet/>
      <dgm:spPr/>
      <dgm:t>
        <a:bodyPr/>
        <a:lstStyle/>
        <a:p>
          <a:endParaRPr lang="en-US"/>
        </a:p>
      </dgm:t>
    </dgm:pt>
    <dgm:pt modelId="{9DAB6BF0-3D29-4EA9-9315-4533CC35FEDE}">
      <dgm:prSet/>
      <dgm:spPr/>
      <dgm:t>
        <a:bodyPr/>
        <a:lstStyle/>
        <a:p>
          <a:r>
            <a:rPr lang="en-GB"/>
            <a:t>Frontline Technicians</a:t>
          </a:r>
          <a:endParaRPr lang="en-US"/>
        </a:p>
      </dgm:t>
    </dgm:pt>
    <dgm:pt modelId="{954097F4-14DF-41E9-9C2B-7D6B72B97631}" type="parTrans" cxnId="{C5EA0163-3527-4D5B-99CE-30C2DC0F43BC}">
      <dgm:prSet/>
      <dgm:spPr/>
      <dgm:t>
        <a:bodyPr/>
        <a:lstStyle/>
        <a:p>
          <a:endParaRPr lang="en-US"/>
        </a:p>
      </dgm:t>
    </dgm:pt>
    <dgm:pt modelId="{8E8B149E-1966-4641-A12E-D4797760E2D0}" type="sibTrans" cxnId="{C5EA0163-3527-4D5B-99CE-30C2DC0F43BC}">
      <dgm:prSet/>
      <dgm:spPr/>
      <dgm:t>
        <a:bodyPr/>
        <a:lstStyle/>
        <a:p>
          <a:endParaRPr lang="en-US"/>
        </a:p>
      </dgm:t>
    </dgm:pt>
    <dgm:pt modelId="{96F4CCF5-B8AC-4140-9359-30285B57B346}" type="pres">
      <dgm:prSet presAssocID="{6776264D-7F04-4175-B788-DD90F819EDB1}" presName="Name0" presStyleCnt="0">
        <dgm:presLayoutVars>
          <dgm:dir/>
          <dgm:animLvl val="lvl"/>
          <dgm:resizeHandles val="exact"/>
        </dgm:presLayoutVars>
      </dgm:prSet>
      <dgm:spPr/>
    </dgm:pt>
    <dgm:pt modelId="{68261F17-DA55-4EA4-9719-549282466040}" type="pres">
      <dgm:prSet presAssocID="{F6CF2B75-BE15-4515-8936-45506484798B}" presName="linNode" presStyleCnt="0"/>
      <dgm:spPr/>
    </dgm:pt>
    <dgm:pt modelId="{8EAA2B38-1A81-4E2D-AE74-24AC115AA645}" type="pres">
      <dgm:prSet presAssocID="{F6CF2B75-BE15-4515-8936-45506484798B}" presName="parentText" presStyleLbl="node1" presStyleIdx="0" presStyleCnt="1">
        <dgm:presLayoutVars>
          <dgm:chMax val="1"/>
          <dgm:bulletEnabled val="1"/>
        </dgm:presLayoutVars>
      </dgm:prSet>
      <dgm:spPr/>
    </dgm:pt>
    <dgm:pt modelId="{B4E350FE-E07F-413B-A2AE-18C4E34D09BD}" type="pres">
      <dgm:prSet presAssocID="{F6CF2B75-BE15-4515-8936-45506484798B}" presName="descendantText" presStyleLbl="alignAccFollowNode1" presStyleIdx="0" presStyleCnt="1">
        <dgm:presLayoutVars>
          <dgm:bulletEnabled val="1"/>
        </dgm:presLayoutVars>
      </dgm:prSet>
      <dgm:spPr/>
    </dgm:pt>
  </dgm:ptLst>
  <dgm:cxnLst>
    <dgm:cxn modelId="{E332AF06-4A46-4711-B1EC-82835D6BB71B}" type="presOf" srcId="{6776264D-7F04-4175-B788-DD90F819EDB1}" destId="{96F4CCF5-B8AC-4140-9359-30285B57B346}" srcOrd="0" destOrd="0" presId="urn:microsoft.com/office/officeart/2005/8/layout/vList5"/>
    <dgm:cxn modelId="{6C5E951E-EAA7-4195-A0DF-C4AC57665B2D}" srcId="{F6CF2B75-BE15-4515-8936-45506484798B}" destId="{39379F38-95DE-43D1-BB7D-AD5DAE690009}" srcOrd="1" destOrd="0" parTransId="{64D3C027-A1C8-4ADC-AAD6-0F97C2FFA4D3}" sibTransId="{D2A66FE9-4A6F-477D-9375-6D309230B769}"/>
    <dgm:cxn modelId="{1B70D02C-6567-49BB-B09F-F50905F670F6}" type="presOf" srcId="{39379F38-95DE-43D1-BB7D-AD5DAE690009}" destId="{B4E350FE-E07F-413B-A2AE-18C4E34D09BD}" srcOrd="0" destOrd="1" presId="urn:microsoft.com/office/officeart/2005/8/layout/vList5"/>
    <dgm:cxn modelId="{2293713D-3B9E-464A-9922-0B29D803BCB6}" srcId="{F6CF2B75-BE15-4515-8936-45506484798B}" destId="{6F75F7BE-0D68-4F8D-83D3-5E747A68DE4C}" srcOrd="0" destOrd="0" parTransId="{99FAA4FC-8CC1-456C-8FB9-117F558602E0}" sibTransId="{ADBBE78D-83FA-4099-8F29-DC531F7A365B}"/>
    <dgm:cxn modelId="{C5EA0163-3527-4D5B-99CE-30C2DC0F43BC}" srcId="{F6CF2B75-BE15-4515-8936-45506484798B}" destId="{9DAB6BF0-3D29-4EA9-9315-4533CC35FEDE}" srcOrd="3" destOrd="0" parTransId="{954097F4-14DF-41E9-9C2B-7D6B72B97631}" sibTransId="{8E8B149E-1966-4641-A12E-D4797760E2D0}"/>
    <dgm:cxn modelId="{8CAA5F71-157B-40EF-B5C3-9D1E356D69EE}" srcId="{F6CF2B75-BE15-4515-8936-45506484798B}" destId="{C5BE567E-9D14-42F7-80BA-64942DB240AB}" srcOrd="2" destOrd="0" parTransId="{52E0E1F6-3A49-4EDC-A27D-1D6471AA8A3A}" sibTransId="{2DB080ED-8478-4F87-95F1-AE2E3F5D33AE}"/>
    <dgm:cxn modelId="{F7E0EF85-6D31-4D5D-A646-F6AD864303B4}" type="presOf" srcId="{F6CF2B75-BE15-4515-8936-45506484798B}" destId="{8EAA2B38-1A81-4E2D-AE74-24AC115AA645}" srcOrd="0" destOrd="0" presId="urn:microsoft.com/office/officeart/2005/8/layout/vList5"/>
    <dgm:cxn modelId="{FEB34396-375D-4B6E-933C-646376EBD2CD}" type="presOf" srcId="{9DAB6BF0-3D29-4EA9-9315-4533CC35FEDE}" destId="{B4E350FE-E07F-413B-A2AE-18C4E34D09BD}" srcOrd="0" destOrd="3" presId="urn:microsoft.com/office/officeart/2005/8/layout/vList5"/>
    <dgm:cxn modelId="{102659B6-A8E1-4572-99C4-9EF457A2EE1C}" type="presOf" srcId="{C5BE567E-9D14-42F7-80BA-64942DB240AB}" destId="{B4E350FE-E07F-413B-A2AE-18C4E34D09BD}" srcOrd="0" destOrd="2" presId="urn:microsoft.com/office/officeart/2005/8/layout/vList5"/>
    <dgm:cxn modelId="{1ADDB6C4-3503-49BD-8FF1-9620238F7C81}" type="presOf" srcId="{6F75F7BE-0D68-4F8D-83D3-5E747A68DE4C}" destId="{B4E350FE-E07F-413B-A2AE-18C4E34D09BD}" srcOrd="0" destOrd="0" presId="urn:microsoft.com/office/officeart/2005/8/layout/vList5"/>
    <dgm:cxn modelId="{9012EEF7-944D-42F9-B00F-CCA168E490B8}" srcId="{6776264D-7F04-4175-B788-DD90F819EDB1}" destId="{F6CF2B75-BE15-4515-8936-45506484798B}" srcOrd="0" destOrd="0" parTransId="{8CE5CB27-8D99-41AA-92A0-535AE3F9C5B1}" sibTransId="{AF7B6482-F7FE-43A5-B44B-BB3AA672295B}"/>
    <dgm:cxn modelId="{2C73B205-6003-4B08-86D4-0248956913D0}" type="presParOf" srcId="{96F4CCF5-B8AC-4140-9359-30285B57B346}" destId="{68261F17-DA55-4EA4-9719-549282466040}" srcOrd="0" destOrd="0" presId="urn:microsoft.com/office/officeart/2005/8/layout/vList5"/>
    <dgm:cxn modelId="{6EC8EBC3-BAFF-4536-BDA6-C3EA97C3D46F}" type="presParOf" srcId="{68261F17-DA55-4EA4-9719-549282466040}" destId="{8EAA2B38-1A81-4E2D-AE74-24AC115AA645}" srcOrd="0" destOrd="0" presId="urn:microsoft.com/office/officeart/2005/8/layout/vList5"/>
    <dgm:cxn modelId="{E524F94E-B954-4DEF-B4A3-B53A8CAA70B3}" type="presParOf" srcId="{68261F17-DA55-4EA4-9719-549282466040}" destId="{B4E350FE-E07F-413B-A2AE-18C4E34D09B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60F68B-9A67-49FC-94C1-968DAF8F2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F8966E-6172-4701-AE33-F7EFC27B64B1}">
      <dgm:prSet/>
      <dgm:spPr/>
      <dgm:t>
        <a:bodyPr/>
        <a:lstStyle/>
        <a:p>
          <a:r>
            <a:rPr lang="en-GB"/>
            <a:t>Business not only vary is size and industry but also in their ownership. In the united kingdom the 3 most common legal forms of SMEs are</a:t>
          </a:r>
          <a:endParaRPr lang="en-US"/>
        </a:p>
      </dgm:t>
    </dgm:pt>
    <dgm:pt modelId="{2BDF0797-7842-4803-BE21-AAC43756AA80}" type="parTrans" cxnId="{D4D6CE2C-5167-447F-9780-060C6E146CD3}">
      <dgm:prSet/>
      <dgm:spPr/>
      <dgm:t>
        <a:bodyPr/>
        <a:lstStyle/>
        <a:p>
          <a:endParaRPr lang="en-US"/>
        </a:p>
      </dgm:t>
    </dgm:pt>
    <dgm:pt modelId="{EBE1AA87-D5BF-419E-9D35-2CB36557AFBD}" type="sibTrans" cxnId="{D4D6CE2C-5167-447F-9780-060C6E146CD3}">
      <dgm:prSet/>
      <dgm:spPr/>
      <dgm:t>
        <a:bodyPr/>
        <a:lstStyle/>
        <a:p>
          <a:endParaRPr lang="en-US"/>
        </a:p>
      </dgm:t>
    </dgm:pt>
    <dgm:pt modelId="{B53D391C-095E-46CF-8DC3-32052BEACEC8}">
      <dgm:prSet/>
      <dgm:spPr/>
      <dgm:t>
        <a:bodyPr/>
        <a:lstStyle/>
        <a:p>
          <a:r>
            <a:rPr lang="en-GB"/>
            <a:t>Limited company</a:t>
          </a:r>
          <a:endParaRPr lang="en-US"/>
        </a:p>
      </dgm:t>
    </dgm:pt>
    <dgm:pt modelId="{1B6A40FF-CEFE-45D1-80CC-6C2939AB3620}" type="parTrans" cxnId="{E4BB64F7-C5BB-4E85-8771-B7EF68489EBC}">
      <dgm:prSet/>
      <dgm:spPr/>
      <dgm:t>
        <a:bodyPr/>
        <a:lstStyle/>
        <a:p>
          <a:endParaRPr lang="en-US"/>
        </a:p>
      </dgm:t>
    </dgm:pt>
    <dgm:pt modelId="{88D4E92A-9A3E-490E-911B-F9B2A32AB8E9}" type="sibTrans" cxnId="{E4BB64F7-C5BB-4E85-8771-B7EF68489EBC}">
      <dgm:prSet/>
      <dgm:spPr/>
      <dgm:t>
        <a:bodyPr/>
        <a:lstStyle/>
        <a:p>
          <a:endParaRPr lang="en-US"/>
        </a:p>
      </dgm:t>
    </dgm:pt>
    <dgm:pt modelId="{B692E4DD-0B9D-44B0-A00A-39BBBC5D7DE9}">
      <dgm:prSet/>
      <dgm:spPr/>
      <dgm:t>
        <a:bodyPr/>
        <a:lstStyle/>
        <a:p>
          <a:r>
            <a:rPr lang="en-GB"/>
            <a:t>Sole Traders</a:t>
          </a:r>
          <a:endParaRPr lang="en-US"/>
        </a:p>
      </dgm:t>
    </dgm:pt>
    <dgm:pt modelId="{7BEBF805-CC3C-4C79-BCB8-F2B0F6AF9F03}" type="parTrans" cxnId="{BF2D6669-10A5-49C2-A9BA-039C10EB0508}">
      <dgm:prSet/>
      <dgm:spPr/>
      <dgm:t>
        <a:bodyPr/>
        <a:lstStyle/>
        <a:p>
          <a:endParaRPr lang="en-US"/>
        </a:p>
      </dgm:t>
    </dgm:pt>
    <dgm:pt modelId="{6B414E5F-88FA-4AFE-8718-83E7B515D060}" type="sibTrans" cxnId="{BF2D6669-10A5-49C2-A9BA-039C10EB0508}">
      <dgm:prSet/>
      <dgm:spPr/>
      <dgm:t>
        <a:bodyPr/>
        <a:lstStyle/>
        <a:p>
          <a:endParaRPr lang="en-US"/>
        </a:p>
      </dgm:t>
    </dgm:pt>
    <dgm:pt modelId="{1D9C975C-4156-4E3F-A82B-B6DC8AE72225}">
      <dgm:prSet/>
      <dgm:spPr/>
      <dgm:t>
        <a:bodyPr/>
        <a:lstStyle/>
        <a:p>
          <a:r>
            <a:rPr lang="en-GB"/>
            <a:t>Partnership</a:t>
          </a:r>
          <a:endParaRPr lang="en-US"/>
        </a:p>
      </dgm:t>
    </dgm:pt>
    <dgm:pt modelId="{4FC9D765-EE93-4456-9163-D457A65D8692}" type="parTrans" cxnId="{24C4E49D-1099-4A52-BEC3-8ADEA65FE229}">
      <dgm:prSet/>
      <dgm:spPr/>
      <dgm:t>
        <a:bodyPr/>
        <a:lstStyle/>
        <a:p>
          <a:endParaRPr lang="en-US"/>
        </a:p>
      </dgm:t>
    </dgm:pt>
    <dgm:pt modelId="{5F0DDB44-AD49-4837-9266-EB3CB9C2F7BF}" type="sibTrans" cxnId="{24C4E49D-1099-4A52-BEC3-8ADEA65FE229}">
      <dgm:prSet/>
      <dgm:spPr/>
      <dgm:t>
        <a:bodyPr/>
        <a:lstStyle/>
        <a:p>
          <a:endParaRPr lang="en-US"/>
        </a:p>
      </dgm:t>
    </dgm:pt>
    <dgm:pt modelId="{DEBB1C7B-C599-4857-9F02-5ED927749E7E}">
      <dgm:prSet/>
      <dgm:spPr/>
      <dgm:t>
        <a:bodyPr/>
        <a:lstStyle/>
        <a:p>
          <a:r>
            <a:rPr lang="en-GB"/>
            <a:t>Limited companies can be owned and operated by one person.</a:t>
          </a:r>
          <a:endParaRPr lang="en-US"/>
        </a:p>
      </dgm:t>
    </dgm:pt>
    <dgm:pt modelId="{3E487E9F-B3CD-4DC0-8BDA-847CC27227DF}" type="parTrans" cxnId="{4BEB6E7C-C3EC-4451-9172-21469FA8E7E8}">
      <dgm:prSet/>
      <dgm:spPr/>
      <dgm:t>
        <a:bodyPr/>
        <a:lstStyle/>
        <a:p>
          <a:endParaRPr lang="en-US"/>
        </a:p>
      </dgm:t>
    </dgm:pt>
    <dgm:pt modelId="{375A9D71-B060-4455-98CD-62A704BF2CD7}" type="sibTrans" cxnId="{4BEB6E7C-C3EC-4451-9172-21469FA8E7E8}">
      <dgm:prSet/>
      <dgm:spPr/>
      <dgm:t>
        <a:bodyPr/>
        <a:lstStyle/>
        <a:p>
          <a:endParaRPr lang="en-US"/>
        </a:p>
      </dgm:t>
    </dgm:pt>
    <dgm:pt modelId="{C171D72E-88C8-4DA6-B0B5-CBE27908246B}">
      <dgm:prSet/>
      <dgm:spPr/>
      <dgm:t>
        <a:bodyPr/>
        <a:lstStyle/>
        <a:p>
          <a:r>
            <a:rPr lang="en-GB"/>
            <a:t>Sole Traders must keep and declare all financial records.</a:t>
          </a:r>
          <a:endParaRPr lang="en-US"/>
        </a:p>
      </dgm:t>
    </dgm:pt>
    <dgm:pt modelId="{648CBF44-3356-49EA-B902-830FDE6CF73F}" type="parTrans" cxnId="{40A2CCFD-791C-4001-B287-4D3F9E7746E0}">
      <dgm:prSet/>
      <dgm:spPr/>
      <dgm:t>
        <a:bodyPr/>
        <a:lstStyle/>
        <a:p>
          <a:endParaRPr lang="en-US"/>
        </a:p>
      </dgm:t>
    </dgm:pt>
    <dgm:pt modelId="{2C3C0A27-8FAF-4F2B-9703-3A49AD6C8925}" type="sibTrans" cxnId="{40A2CCFD-791C-4001-B287-4D3F9E7746E0}">
      <dgm:prSet/>
      <dgm:spPr/>
      <dgm:t>
        <a:bodyPr/>
        <a:lstStyle/>
        <a:p>
          <a:endParaRPr lang="en-US"/>
        </a:p>
      </dgm:t>
    </dgm:pt>
    <dgm:pt modelId="{E6F9EE2F-4B37-4488-AE0A-ADEADBE1423A}">
      <dgm:prSet/>
      <dgm:spPr/>
      <dgm:t>
        <a:bodyPr/>
        <a:lstStyle/>
        <a:p>
          <a:r>
            <a:rPr lang="en-GB"/>
            <a:t>Partnership share their profits and each partners pays tax on their own</a:t>
          </a:r>
          <a:endParaRPr lang="en-US"/>
        </a:p>
      </dgm:t>
    </dgm:pt>
    <dgm:pt modelId="{84DDC6B1-ED10-4349-8109-93435E1C355F}" type="parTrans" cxnId="{21E8F994-DC51-40B1-A749-BE9FEA3EA897}">
      <dgm:prSet/>
      <dgm:spPr/>
      <dgm:t>
        <a:bodyPr/>
        <a:lstStyle/>
        <a:p>
          <a:endParaRPr lang="en-US"/>
        </a:p>
      </dgm:t>
    </dgm:pt>
    <dgm:pt modelId="{9D531DD1-F98A-4EB4-8142-F4D3ABB1E1DC}" type="sibTrans" cxnId="{21E8F994-DC51-40B1-A749-BE9FEA3EA897}">
      <dgm:prSet/>
      <dgm:spPr/>
      <dgm:t>
        <a:bodyPr/>
        <a:lstStyle/>
        <a:p>
          <a:endParaRPr lang="en-US"/>
        </a:p>
      </dgm:t>
    </dgm:pt>
    <dgm:pt modelId="{09878D4D-59E9-4EB4-8FA2-D04670514300}" type="pres">
      <dgm:prSet presAssocID="{4360F68B-9A67-49FC-94C1-968DAF8F2398}" presName="linear" presStyleCnt="0">
        <dgm:presLayoutVars>
          <dgm:animLvl val="lvl"/>
          <dgm:resizeHandles val="exact"/>
        </dgm:presLayoutVars>
      </dgm:prSet>
      <dgm:spPr/>
    </dgm:pt>
    <dgm:pt modelId="{0B6D7942-2EDF-4EFF-AA3D-6EE57F3DDCFE}" type="pres">
      <dgm:prSet presAssocID="{7FF8966E-6172-4701-AE33-F7EFC27B64B1}" presName="parentText" presStyleLbl="node1" presStyleIdx="0" presStyleCnt="4">
        <dgm:presLayoutVars>
          <dgm:chMax val="0"/>
          <dgm:bulletEnabled val="1"/>
        </dgm:presLayoutVars>
      </dgm:prSet>
      <dgm:spPr/>
    </dgm:pt>
    <dgm:pt modelId="{FAF8CCF8-7976-4265-B632-E16FA6D4BE1F}" type="pres">
      <dgm:prSet presAssocID="{7FF8966E-6172-4701-AE33-F7EFC27B64B1}" presName="childText" presStyleLbl="revTx" presStyleIdx="0" presStyleCnt="1">
        <dgm:presLayoutVars>
          <dgm:bulletEnabled val="1"/>
        </dgm:presLayoutVars>
      </dgm:prSet>
      <dgm:spPr/>
    </dgm:pt>
    <dgm:pt modelId="{B685CF57-2A56-44AF-B3D9-6E02E37A4AC9}" type="pres">
      <dgm:prSet presAssocID="{DEBB1C7B-C599-4857-9F02-5ED927749E7E}" presName="parentText" presStyleLbl="node1" presStyleIdx="1" presStyleCnt="4">
        <dgm:presLayoutVars>
          <dgm:chMax val="0"/>
          <dgm:bulletEnabled val="1"/>
        </dgm:presLayoutVars>
      </dgm:prSet>
      <dgm:spPr/>
    </dgm:pt>
    <dgm:pt modelId="{CDFD3335-EF67-487A-8ED6-6161E48F39EF}" type="pres">
      <dgm:prSet presAssocID="{375A9D71-B060-4455-98CD-62A704BF2CD7}" presName="spacer" presStyleCnt="0"/>
      <dgm:spPr/>
    </dgm:pt>
    <dgm:pt modelId="{35D6915F-10DD-418C-980F-3B52A00A5C24}" type="pres">
      <dgm:prSet presAssocID="{C171D72E-88C8-4DA6-B0B5-CBE27908246B}" presName="parentText" presStyleLbl="node1" presStyleIdx="2" presStyleCnt="4">
        <dgm:presLayoutVars>
          <dgm:chMax val="0"/>
          <dgm:bulletEnabled val="1"/>
        </dgm:presLayoutVars>
      </dgm:prSet>
      <dgm:spPr/>
    </dgm:pt>
    <dgm:pt modelId="{0303C29B-978E-42DC-B0BB-6263E33B8D10}" type="pres">
      <dgm:prSet presAssocID="{2C3C0A27-8FAF-4F2B-9703-3A49AD6C8925}" presName="spacer" presStyleCnt="0"/>
      <dgm:spPr/>
    </dgm:pt>
    <dgm:pt modelId="{0C8878BD-4E7D-49E0-B10E-BB8AC0F72550}" type="pres">
      <dgm:prSet presAssocID="{E6F9EE2F-4B37-4488-AE0A-ADEADBE1423A}" presName="parentText" presStyleLbl="node1" presStyleIdx="3" presStyleCnt="4">
        <dgm:presLayoutVars>
          <dgm:chMax val="0"/>
          <dgm:bulletEnabled val="1"/>
        </dgm:presLayoutVars>
      </dgm:prSet>
      <dgm:spPr/>
    </dgm:pt>
  </dgm:ptLst>
  <dgm:cxnLst>
    <dgm:cxn modelId="{DE20240D-C0A4-4AAA-BEE7-8956C7D467B7}" type="presOf" srcId="{C171D72E-88C8-4DA6-B0B5-CBE27908246B}" destId="{35D6915F-10DD-418C-980F-3B52A00A5C24}" srcOrd="0" destOrd="0" presId="urn:microsoft.com/office/officeart/2005/8/layout/vList2"/>
    <dgm:cxn modelId="{D79D380F-2BC0-4052-9163-B6D23431A18C}" type="presOf" srcId="{E6F9EE2F-4B37-4488-AE0A-ADEADBE1423A}" destId="{0C8878BD-4E7D-49E0-B10E-BB8AC0F72550}" srcOrd="0" destOrd="0" presId="urn:microsoft.com/office/officeart/2005/8/layout/vList2"/>
    <dgm:cxn modelId="{1D3B3313-E2B8-4CF7-A38D-1CEC4BB9B7A1}" type="presOf" srcId="{DEBB1C7B-C599-4857-9F02-5ED927749E7E}" destId="{B685CF57-2A56-44AF-B3D9-6E02E37A4AC9}" srcOrd="0" destOrd="0" presId="urn:microsoft.com/office/officeart/2005/8/layout/vList2"/>
    <dgm:cxn modelId="{1BFE2E16-1A88-4752-9DB9-1A7B34BA4D7B}" type="presOf" srcId="{4360F68B-9A67-49FC-94C1-968DAF8F2398}" destId="{09878D4D-59E9-4EB4-8FA2-D04670514300}" srcOrd="0" destOrd="0" presId="urn:microsoft.com/office/officeart/2005/8/layout/vList2"/>
    <dgm:cxn modelId="{DB729F29-AD78-44D2-9808-47149E6FE06B}" type="presOf" srcId="{7FF8966E-6172-4701-AE33-F7EFC27B64B1}" destId="{0B6D7942-2EDF-4EFF-AA3D-6EE57F3DDCFE}" srcOrd="0" destOrd="0" presId="urn:microsoft.com/office/officeart/2005/8/layout/vList2"/>
    <dgm:cxn modelId="{D4D6CE2C-5167-447F-9780-060C6E146CD3}" srcId="{4360F68B-9A67-49FC-94C1-968DAF8F2398}" destId="{7FF8966E-6172-4701-AE33-F7EFC27B64B1}" srcOrd="0" destOrd="0" parTransId="{2BDF0797-7842-4803-BE21-AAC43756AA80}" sibTransId="{EBE1AA87-D5BF-419E-9D35-2CB36557AFBD}"/>
    <dgm:cxn modelId="{C08A6043-41B3-471D-A600-49B7AEC26680}" type="presOf" srcId="{1D9C975C-4156-4E3F-A82B-B6DC8AE72225}" destId="{FAF8CCF8-7976-4265-B632-E16FA6D4BE1F}" srcOrd="0" destOrd="2" presId="urn:microsoft.com/office/officeart/2005/8/layout/vList2"/>
    <dgm:cxn modelId="{BF2D6669-10A5-49C2-A9BA-039C10EB0508}" srcId="{7FF8966E-6172-4701-AE33-F7EFC27B64B1}" destId="{B692E4DD-0B9D-44B0-A00A-39BBBC5D7DE9}" srcOrd="1" destOrd="0" parTransId="{7BEBF805-CC3C-4C79-BCB8-F2B0F6AF9F03}" sibTransId="{6B414E5F-88FA-4AFE-8718-83E7B515D060}"/>
    <dgm:cxn modelId="{4BEB6E7C-C3EC-4451-9172-21469FA8E7E8}" srcId="{4360F68B-9A67-49FC-94C1-968DAF8F2398}" destId="{DEBB1C7B-C599-4857-9F02-5ED927749E7E}" srcOrd="1" destOrd="0" parTransId="{3E487E9F-B3CD-4DC0-8BDA-847CC27227DF}" sibTransId="{375A9D71-B060-4455-98CD-62A704BF2CD7}"/>
    <dgm:cxn modelId="{50700081-438D-4A47-8639-65EBFF80C11B}" type="presOf" srcId="{B692E4DD-0B9D-44B0-A00A-39BBBC5D7DE9}" destId="{FAF8CCF8-7976-4265-B632-E16FA6D4BE1F}" srcOrd="0" destOrd="1" presId="urn:microsoft.com/office/officeart/2005/8/layout/vList2"/>
    <dgm:cxn modelId="{21E8F994-DC51-40B1-A749-BE9FEA3EA897}" srcId="{4360F68B-9A67-49FC-94C1-968DAF8F2398}" destId="{E6F9EE2F-4B37-4488-AE0A-ADEADBE1423A}" srcOrd="3" destOrd="0" parTransId="{84DDC6B1-ED10-4349-8109-93435E1C355F}" sibTransId="{9D531DD1-F98A-4EB4-8142-F4D3ABB1E1DC}"/>
    <dgm:cxn modelId="{24C4E49D-1099-4A52-BEC3-8ADEA65FE229}" srcId="{7FF8966E-6172-4701-AE33-F7EFC27B64B1}" destId="{1D9C975C-4156-4E3F-A82B-B6DC8AE72225}" srcOrd="2" destOrd="0" parTransId="{4FC9D765-EE93-4456-9163-D457A65D8692}" sibTransId="{5F0DDB44-AD49-4837-9266-EB3CB9C2F7BF}"/>
    <dgm:cxn modelId="{E4BB64F7-C5BB-4E85-8771-B7EF68489EBC}" srcId="{7FF8966E-6172-4701-AE33-F7EFC27B64B1}" destId="{B53D391C-095E-46CF-8DC3-32052BEACEC8}" srcOrd="0" destOrd="0" parTransId="{1B6A40FF-CEFE-45D1-80CC-6C2939AB3620}" sibTransId="{88D4E92A-9A3E-490E-911B-F9B2A32AB8E9}"/>
    <dgm:cxn modelId="{56FD82FC-DFC1-464C-AF21-68E88DD918D0}" type="presOf" srcId="{B53D391C-095E-46CF-8DC3-32052BEACEC8}" destId="{FAF8CCF8-7976-4265-B632-E16FA6D4BE1F}" srcOrd="0" destOrd="0" presId="urn:microsoft.com/office/officeart/2005/8/layout/vList2"/>
    <dgm:cxn modelId="{40A2CCFD-791C-4001-B287-4D3F9E7746E0}" srcId="{4360F68B-9A67-49FC-94C1-968DAF8F2398}" destId="{C171D72E-88C8-4DA6-B0B5-CBE27908246B}" srcOrd="2" destOrd="0" parTransId="{648CBF44-3356-49EA-B902-830FDE6CF73F}" sibTransId="{2C3C0A27-8FAF-4F2B-9703-3A49AD6C8925}"/>
    <dgm:cxn modelId="{0B5E4894-0F5B-48EC-BE75-784CB082E417}" type="presParOf" srcId="{09878D4D-59E9-4EB4-8FA2-D04670514300}" destId="{0B6D7942-2EDF-4EFF-AA3D-6EE57F3DDCFE}" srcOrd="0" destOrd="0" presId="urn:microsoft.com/office/officeart/2005/8/layout/vList2"/>
    <dgm:cxn modelId="{CD50122F-9AA4-4B54-B8B6-C2B23A0B17E5}" type="presParOf" srcId="{09878D4D-59E9-4EB4-8FA2-D04670514300}" destId="{FAF8CCF8-7976-4265-B632-E16FA6D4BE1F}" srcOrd="1" destOrd="0" presId="urn:microsoft.com/office/officeart/2005/8/layout/vList2"/>
    <dgm:cxn modelId="{9748500A-D8CD-4708-85E5-5CF8E11B1E95}" type="presParOf" srcId="{09878D4D-59E9-4EB4-8FA2-D04670514300}" destId="{B685CF57-2A56-44AF-B3D9-6E02E37A4AC9}" srcOrd="2" destOrd="0" presId="urn:microsoft.com/office/officeart/2005/8/layout/vList2"/>
    <dgm:cxn modelId="{11F2F1F9-63DD-4370-9E22-A1D006A121EE}" type="presParOf" srcId="{09878D4D-59E9-4EB4-8FA2-D04670514300}" destId="{CDFD3335-EF67-487A-8ED6-6161E48F39EF}" srcOrd="3" destOrd="0" presId="urn:microsoft.com/office/officeart/2005/8/layout/vList2"/>
    <dgm:cxn modelId="{081FE1F8-88D3-49DB-B51C-E3F8E7A481CB}" type="presParOf" srcId="{09878D4D-59E9-4EB4-8FA2-D04670514300}" destId="{35D6915F-10DD-418C-980F-3B52A00A5C24}" srcOrd="4" destOrd="0" presId="urn:microsoft.com/office/officeart/2005/8/layout/vList2"/>
    <dgm:cxn modelId="{7AA5C4A3-3D25-49B9-896F-13D9C1F390EF}" type="presParOf" srcId="{09878D4D-59E9-4EB4-8FA2-D04670514300}" destId="{0303C29B-978E-42DC-B0BB-6263E33B8D10}" srcOrd="5" destOrd="0" presId="urn:microsoft.com/office/officeart/2005/8/layout/vList2"/>
    <dgm:cxn modelId="{1BEDEF3D-C2C4-47A5-B4F9-2F19B4FC70A6}" type="presParOf" srcId="{09878D4D-59E9-4EB4-8FA2-D04670514300}" destId="{0C8878BD-4E7D-49E0-B10E-BB8AC0F7255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484B93-523A-4148-B9A1-E8B3BD73B8D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02BCF5B-8320-444A-B969-F889ABFC9CF9}">
      <dgm:prSet/>
      <dgm:spPr/>
      <dgm:t>
        <a:bodyPr/>
        <a:lstStyle/>
        <a:p>
          <a:r>
            <a:rPr lang="en-GB"/>
            <a:t>Political – Monitor local government policies, such as tax changes, public health mandates. Increasing political focus on health care.</a:t>
          </a:r>
          <a:endParaRPr lang="en-US"/>
        </a:p>
      </dgm:t>
    </dgm:pt>
    <dgm:pt modelId="{A489FE40-7CFA-4A84-8590-5FA64AF02697}" type="parTrans" cxnId="{EBCF3F46-2D8B-4335-9472-54D6D9D2B946}">
      <dgm:prSet/>
      <dgm:spPr/>
      <dgm:t>
        <a:bodyPr/>
        <a:lstStyle/>
        <a:p>
          <a:endParaRPr lang="en-US"/>
        </a:p>
      </dgm:t>
    </dgm:pt>
    <dgm:pt modelId="{452B4E02-B3EC-4E3E-9C13-C8B233624BF1}" type="sibTrans" cxnId="{EBCF3F46-2D8B-4335-9472-54D6D9D2B946}">
      <dgm:prSet/>
      <dgm:spPr/>
      <dgm:t>
        <a:bodyPr/>
        <a:lstStyle/>
        <a:p>
          <a:endParaRPr lang="en-US"/>
        </a:p>
      </dgm:t>
    </dgm:pt>
    <dgm:pt modelId="{4988B9A1-DD9E-4440-BD1A-48FFE159C9EB}">
      <dgm:prSet/>
      <dgm:spPr/>
      <dgm:t>
        <a:bodyPr/>
        <a:lstStyle/>
        <a:p>
          <a:r>
            <a:rPr lang="en-GB"/>
            <a:t>Economic – Track inflation, consumer disposable income. Increasing labour cost, Inflation, Low fuel prices and interest rates helps to promote growth in market capacity.</a:t>
          </a:r>
          <a:endParaRPr lang="en-US"/>
        </a:p>
      </dgm:t>
    </dgm:pt>
    <dgm:pt modelId="{489F29F5-AE9C-4AEE-B5FE-A4B3CC11D41A}" type="parTrans" cxnId="{D6468954-54B6-4934-8BEB-0D12BBCEF5C3}">
      <dgm:prSet/>
      <dgm:spPr/>
      <dgm:t>
        <a:bodyPr/>
        <a:lstStyle/>
        <a:p>
          <a:endParaRPr lang="en-US"/>
        </a:p>
      </dgm:t>
    </dgm:pt>
    <dgm:pt modelId="{BC821DBB-EE21-4F2D-90C3-3CB4D1391633}" type="sibTrans" cxnId="{D6468954-54B6-4934-8BEB-0D12BBCEF5C3}">
      <dgm:prSet/>
      <dgm:spPr/>
      <dgm:t>
        <a:bodyPr/>
        <a:lstStyle/>
        <a:p>
          <a:endParaRPr lang="en-US"/>
        </a:p>
      </dgm:t>
    </dgm:pt>
    <dgm:pt modelId="{C86393D8-AB1A-47B3-9A9E-A216B2D567FC}">
      <dgm:prSet/>
      <dgm:spPr/>
      <dgm:t>
        <a:bodyPr/>
        <a:lstStyle/>
        <a:p>
          <a:r>
            <a:rPr lang="en-GB"/>
            <a:t>Technological – Embrace industry innovation like automated booking software, route-optimization apps, and robotic vacuuming / window cleaning equipment to reduce operational costs and increase efficiency. </a:t>
          </a:r>
          <a:endParaRPr lang="en-US"/>
        </a:p>
      </dgm:t>
    </dgm:pt>
    <dgm:pt modelId="{C43AD507-FA61-42B0-A281-BB79113B4ADA}" type="parTrans" cxnId="{3C89C2B2-D70D-4ED8-BC92-716ABFD523F2}">
      <dgm:prSet/>
      <dgm:spPr/>
      <dgm:t>
        <a:bodyPr/>
        <a:lstStyle/>
        <a:p>
          <a:endParaRPr lang="en-US"/>
        </a:p>
      </dgm:t>
    </dgm:pt>
    <dgm:pt modelId="{F7D7A0F9-C7C7-4F7A-93F4-0F539A76EE68}" type="sibTrans" cxnId="{3C89C2B2-D70D-4ED8-BC92-716ABFD523F2}">
      <dgm:prSet/>
      <dgm:spPr/>
      <dgm:t>
        <a:bodyPr/>
        <a:lstStyle/>
        <a:p>
          <a:endParaRPr lang="en-US"/>
        </a:p>
      </dgm:t>
    </dgm:pt>
    <dgm:pt modelId="{EC031F27-3A5C-4CEA-9778-ABE608D34576}" type="pres">
      <dgm:prSet presAssocID="{32484B93-523A-4148-B9A1-E8B3BD73B8D0}" presName="root" presStyleCnt="0">
        <dgm:presLayoutVars>
          <dgm:dir/>
          <dgm:resizeHandles val="exact"/>
        </dgm:presLayoutVars>
      </dgm:prSet>
      <dgm:spPr/>
    </dgm:pt>
    <dgm:pt modelId="{C3340DCA-8C45-49E4-A9C3-2922818DB31D}" type="pres">
      <dgm:prSet presAssocID="{C02BCF5B-8320-444A-B969-F889ABFC9CF9}" presName="compNode" presStyleCnt="0"/>
      <dgm:spPr/>
    </dgm:pt>
    <dgm:pt modelId="{487FF99E-95A9-42A8-B53D-D077C0700029}" type="pres">
      <dgm:prSet presAssocID="{C02BCF5B-8320-444A-B969-F889ABFC9CF9}" presName="bgRect" presStyleLbl="bgShp" presStyleIdx="0" presStyleCnt="3"/>
      <dgm:spPr/>
    </dgm:pt>
    <dgm:pt modelId="{10AE57DC-3BAD-442C-A009-27F4D32A7DE0}" type="pres">
      <dgm:prSet presAssocID="{C02BCF5B-8320-444A-B969-F889ABFC9CF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F3BF101F-1380-4174-8A26-4C107709C5E5}" type="pres">
      <dgm:prSet presAssocID="{C02BCF5B-8320-444A-B969-F889ABFC9CF9}" presName="spaceRect" presStyleCnt="0"/>
      <dgm:spPr/>
    </dgm:pt>
    <dgm:pt modelId="{A51FAA73-5C8C-444E-A317-6E3001814ED9}" type="pres">
      <dgm:prSet presAssocID="{C02BCF5B-8320-444A-B969-F889ABFC9CF9}" presName="parTx" presStyleLbl="revTx" presStyleIdx="0" presStyleCnt="3">
        <dgm:presLayoutVars>
          <dgm:chMax val="0"/>
          <dgm:chPref val="0"/>
        </dgm:presLayoutVars>
      </dgm:prSet>
      <dgm:spPr/>
    </dgm:pt>
    <dgm:pt modelId="{00D932E9-F436-499F-9B8B-7D8977E378E2}" type="pres">
      <dgm:prSet presAssocID="{452B4E02-B3EC-4E3E-9C13-C8B233624BF1}" presName="sibTrans" presStyleCnt="0"/>
      <dgm:spPr/>
    </dgm:pt>
    <dgm:pt modelId="{9AA016C7-1DDB-4A08-9053-FB256B4C5BB1}" type="pres">
      <dgm:prSet presAssocID="{4988B9A1-DD9E-4440-BD1A-48FFE159C9EB}" presName="compNode" presStyleCnt="0"/>
      <dgm:spPr/>
    </dgm:pt>
    <dgm:pt modelId="{588040CD-255E-4D6D-9493-630E00A53AA7}" type="pres">
      <dgm:prSet presAssocID="{4988B9A1-DD9E-4440-BD1A-48FFE159C9EB}" presName="bgRect" presStyleLbl="bgShp" presStyleIdx="1" presStyleCnt="3"/>
      <dgm:spPr/>
    </dgm:pt>
    <dgm:pt modelId="{0A19969B-4A40-458C-94EA-D0F14F946D6F}" type="pres">
      <dgm:prSet presAssocID="{4988B9A1-DD9E-4440-BD1A-48FFE159C9E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E573083-592C-47F5-B737-2F5F08C4872B}" type="pres">
      <dgm:prSet presAssocID="{4988B9A1-DD9E-4440-BD1A-48FFE159C9EB}" presName="spaceRect" presStyleCnt="0"/>
      <dgm:spPr/>
    </dgm:pt>
    <dgm:pt modelId="{53F3F7B9-7DCE-4191-BCF9-7FA77DE6F0EC}" type="pres">
      <dgm:prSet presAssocID="{4988B9A1-DD9E-4440-BD1A-48FFE159C9EB}" presName="parTx" presStyleLbl="revTx" presStyleIdx="1" presStyleCnt="3">
        <dgm:presLayoutVars>
          <dgm:chMax val="0"/>
          <dgm:chPref val="0"/>
        </dgm:presLayoutVars>
      </dgm:prSet>
      <dgm:spPr/>
    </dgm:pt>
    <dgm:pt modelId="{538FEC74-1CC2-4BDF-A2D2-0B595FC16E58}" type="pres">
      <dgm:prSet presAssocID="{BC821DBB-EE21-4F2D-90C3-3CB4D1391633}" presName="sibTrans" presStyleCnt="0"/>
      <dgm:spPr/>
    </dgm:pt>
    <dgm:pt modelId="{7769A63B-29E9-4B8E-AF89-7A92F95B0627}" type="pres">
      <dgm:prSet presAssocID="{C86393D8-AB1A-47B3-9A9E-A216B2D567FC}" presName="compNode" presStyleCnt="0"/>
      <dgm:spPr/>
    </dgm:pt>
    <dgm:pt modelId="{7B0B5347-B78D-43B2-B227-32366988BB76}" type="pres">
      <dgm:prSet presAssocID="{C86393D8-AB1A-47B3-9A9E-A216B2D567FC}" presName="bgRect" presStyleLbl="bgShp" presStyleIdx="2" presStyleCnt="3"/>
      <dgm:spPr/>
    </dgm:pt>
    <dgm:pt modelId="{9E0AA97C-1604-4490-9BEB-80B8E3C03A2B}" type="pres">
      <dgm:prSet presAssocID="{C86393D8-AB1A-47B3-9A9E-A216B2D567F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0F40A49D-6DD0-4C80-B6EF-7EE2CB74776E}" type="pres">
      <dgm:prSet presAssocID="{C86393D8-AB1A-47B3-9A9E-A216B2D567FC}" presName="spaceRect" presStyleCnt="0"/>
      <dgm:spPr/>
    </dgm:pt>
    <dgm:pt modelId="{E9405FE8-E698-4449-8424-B77EF4051CA4}" type="pres">
      <dgm:prSet presAssocID="{C86393D8-AB1A-47B3-9A9E-A216B2D567FC}" presName="parTx" presStyleLbl="revTx" presStyleIdx="2" presStyleCnt="3">
        <dgm:presLayoutVars>
          <dgm:chMax val="0"/>
          <dgm:chPref val="0"/>
        </dgm:presLayoutVars>
      </dgm:prSet>
      <dgm:spPr/>
    </dgm:pt>
  </dgm:ptLst>
  <dgm:cxnLst>
    <dgm:cxn modelId="{31CAC12A-9C31-42E0-8664-9BC9F1DB1638}" type="presOf" srcId="{4988B9A1-DD9E-4440-BD1A-48FFE159C9EB}" destId="{53F3F7B9-7DCE-4191-BCF9-7FA77DE6F0EC}" srcOrd="0" destOrd="0" presId="urn:microsoft.com/office/officeart/2018/2/layout/IconVerticalSolidList"/>
    <dgm:cxn modelId="{607E5345-C74D-4BE8-8FD6-AFA6BBE92D95}" type="presOf" srcId="{C02BCF5B-8320-444A-B969-F889ABFC9CF9}" destId="{A51FAA73-5C8C-444E-A317-6E3001814ED9}" srcOrd="0" destOrd="0" presId="urn:microsoft.com/office/officeart/2018/2/layout/IconVerticalSolidList"/>
    <dgm:cxn modelId="{EBCF3F46-2D8B-4335-9472-54D6D9D2B946}" srcId="{32484B93-523A-4148-B9A1-E8B3BD73B8D0}" destId="{C02BCF5B-8320-444A-B969-F889ABFC9CF9}" srcOrd="0" destOrd="0" parTransId="{A489FE40-7CFA-4A84-8590-5FA64AF02697}" sibTransId="{452B4E02-B3EC-4E3E-9C13-C8B233624BF1}"/>
    <dgm:cxn modelId="{AE86CF73-6958-46B3-80CE-B381DA8080AE}" type="presOf" srcId="{32484B93-523A-4148-B9A1-E8B3BD73B8D0}" destId="{EC031F27-3A5C-4CEA-9778-ABE608D34576}" srcOrd="0" destOrd="0" presId="urn:microsoft.com/office/officeart/2018/2/layout/IconVerticalSolidList"/>
    <dgm:cxn modelId="{D6468954-54B6-4934-8BEB-0D12BBCEF5C3}" srcId="{32484B93-523A-4148-B9A1-E8B3BD73B8D0}" destId="{4988B9A1-DD9E-4440-BD1A-48FFE159C9EB}" srcOrd="1" destOrd="0" parTransId="{489F29F5-AE9C-4AEE-B5FE-A4B3CC11D41A}" sibTransId="{BC821DBB-EE21-4F2D-90C3-3CB4D1391633}"/>
    <dgm:cxn modelId="{3C89C2B2-D70D-4ED8-BC92-716ABFD523F2}" srcId="{32484B93-523A-4148-B9A1-E8B3BD73B8D0}" destId="{C86393D8-AB1A-47B3-9A9E-A216B2D567FC}" srcOrd="2" destOrd="0" parTransId="{C43AD507-FA61-42B0-A281-BB79113B4ADA}" sibTransId="{F7D7A0F9-C7C7-4F7A-93F4-0F539A76EE68}"/>
    <dgm:cxn modelId="{BA97BAE9-12AB-41D3-AD00-A358AD4208F2}" type="presOf" srcId="{C86393D8-AB1A-47B3-9A9E-A216B2D567FC}" destId="{E9405FE8-E698-4449-8424-B77EF4051CA4}" srcOrd="0" destOrd="0" presId="urn:microsoft.com/office/officeart/2018/2/layout/IconVerticalSolidList"/>
    <dgm:cxn modelId="{7FBE72AD-83EE-4061-8C02-ACEEFE4AAB28}" type="presParOf" srcId="{EC031F27-3A5C-4CEA-9778-ABE608D34576}" destId="{C3340DCA-8C45-49E4-A9C3-2922818DB31D}" srcOrd="0" destOrd="0" presId="urn:microsoft.com/office/officeart/2018/2/layout/IconVerticalSolidList"/>
    <dgm:cxn modelId="{C3B220EC-A75B-4966-BEFA-BD60E0F1FAAD}" type="presParOf" srcId="{C3340DCA-8C45-49E4-A9C3-2922818DB31D}" destId="{487FF99E-95A9-42A8-B53D-D077C0700029}" srcOrd="0" destOrd="0" presId="urn:microsoft.com/office/officeart/2018/2/layout/IconVerticalSolidList"/>
    <dgm:cxn modelId="{2399ED5E-7AA1-4E3F-8DD6-6CE21E947B58}" type="presParOf" srcId="{C3340DCA-8C45-49E4-A9C3-2922818DB31D}" destId="{10AE57DC-3BAD-442C-A009-27F4D32A7DE0}" srcOrd="1" destOrd="0" presId="urn:microsoft.com/office/officeart/2018/2/layout/IconVerticalSolidList"/>
    <dgm:cxn modelId="{7E826001-8692-431F-A613-8893A5F05CD1}" type="presParOf" srcId="{C3340DCA-8C45-49E4-A9C3-2922818DB31D}" destId="{F3BF101F-1380-4174-8A26-4C107709C5E5}" srcOrd="2" destOrd="0" presId="urn:microsoft.com/office/officeart/2018/2/layout/IconVerticalSolidList"/>
    <dgm:cxn modelId="{F788D175-24DC-46E5-B963-EDDB2119A80E}" type="presParOf" srcId="{C3340DCA-8C45-49E4-A9C3-2922818DB31D}" destId="{A51FAA73-5C8C-444E-A317-6E3001814ED9}" srcOrd="3" destOrd="0" presId="urn:microsoft.com/office/officeart/2018/2/layout/IconVerticalSolidList"/>
    <dgm:cxn modelId="{FED5F074-325C-497D-A6DF-665BF4353B3D}" type="presParOf" srcId="{EC031F27-3A5C-4CEA-9778-ABE608D34576}" destId="{00D932E9-F436-499F-9B8B-7D8977E378E2}" srcOrd="1" destOrd="0" presId="urn:microsoft.com/office/officeart/2018/2/layout/IconVerticalSolidList"/>
    <dgm:cxn modelId="{65C3A2F7-4B71-49FF-94F7-7957E61D0578}" type="presParOf" srcId="{EC031F27-3A5C-4CEA-9778-ABE608D34576}" destId="{9AA016C7-1DDB-4A08-9053-FB256B4C5BB1}" srcOrd="2" destOrd="0" presId="urn:microsoft.com/office/officeart/2018/2/layout/IconVerticalSolidList"/>
    <dgm:cxn modelId="{A225DA8F-0F46-446E-81B8-86BFB12EC843}" type="presParOf" srcId="{9AA016C7-1DDB-4A08-9053-FB256B4C5BB1}" destId="{588040CD-255E-4D6D-9493-630E00A53AA7}" srcOrd="0" destOrd="0" presId="urn:microsoft.com/office/officeart/2018/2/layout/IconVerticalSolidList"/>
    <dgm:cxn modelId="{E2652B69-1C3C-4C15-B5B4-E4A1D369CC9E}" type="presParOf" srcId="{9AA016C7-1DDB-4A08-9053-FB256B4C5BB1}" destId="{0A19969B-4A40-458C-94EA-D0F14F946D6F}" srcOrd="1" destOrd="0" presId="urn:microsoft.com/office/officeart/2018/2/layout/IconVerticalSolidList"/>
    <dgm:cxn modelId="{90A9C22D-2F90-450C-B8FE-4418B36AD769}" type="presParOf" srcId="{9AA016C7-1DDB-4A08-9053-FB256B4C5BB1}" destId="{5E573083-592C-47F5-B737-2F5F08C4872B}" srcOrd="2" destOrd="0" presId="urn:microsoft.com/office/officeart/2018/2/layout/IconVerticalSolidList"/>
    <dgm:cxn modelId="{3922B9CB-9F50-4609-A99E-DAF49C47277A}" type="presParOf" srcId="{9AA016C7-1DDB-4A08-9053-FB256B4C5BB1}" destId="{53F3F7B9-7DCE-4191-BCF9-7FA77DE6F0EC}" srcOrd="3" destOrd="0" presId="urn:microsoft.com/office/officeart/2018/2/layout/IconVerticalSolidList"/>
    <dgm:cxn modelId="{DEC718B2-007A-4D4E-862F-75B4FD6DCCA6}" type="presParOf" srcId="{EC031F27-3A5C-4CEA-9778-ABE608D34576}" destId="{538FEC74-1CC2-4BDF-A2D2-0B595FC16E58}" srcOrd="3" destOrd="0" presId="urn:microsoft.com/office/officeart/2018/2/layout/IconVerticalSolidList"/>
    <dgm:cxn modelId="{72A2ECD1-F5DD-440E-9713-4CF2F13663DE}" type="presParOf" srcId="{EC031F27-3A5C-4CEA-9778-ABE608D34576}" destId="{7769A63B-29E9-4B8E-AF89-7A92F95B0627}" srcOrd="4" destOrd="0" presId="urn:microsoft.com/office/officeart/2018/2/layout/IconVerticalSolidList"/>
    <dgm:cxn modelId="{70EE1453-1AAA-47EB-B243-AA731823AFD5}" type="presParOf" srcId="{7769A63B-29E9-4B8E-AF89-7A92F95B0627}" destId="{7B0B5347-B78D-43B2-B227-32366988BB76}" srcOrd="0" destOrd="0" presId="urn:microsoft.com/office/officeart/2018/2/layout/IconVerticalSolidList"/>
    <dgm:cxn modelId="{A3DFC054-15BF-4287-8CAF-7C8BC71FFE98}" type="presParOf" srcId="{7769A63B-29E9-4B8E-AF89-7A92F95B0627}" destId="{9E0AA97C-1604-4490-9BEB-80B8E3C03A2B}" srcOrd="1" destOrd="0" presId="urn:microsoft.com/office/officeart/2018/2/layout/IconVerticalSolidList"/>
    <dgm:cxn modelId="{961E9B6A-2496-4BF0-8FC5-E6ED35C82A66}" type="presParOf" srcId="{7769A63B-29E9-4B8E-AF89-7A92F95B0627}" destId="{0F40A49D-6DD0-4C80-B6EF-7EE2CB74776E}" srcOrd="2" destOrd="0" presId="urn:microsoft.com/office/officeart/2018/2/layout/IconVerticalSolidList"/>
    <dgm:cxn modelId="{7D8A4C3B-7A5B-4660-8B44-83096D597CF7}" type="presParOf" srcId="{7769A63B-29E9-4B8E-AF89-7A92F95B0627}" destId="{E9405FE8-E698-4449-8424-B77EF4051C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A40510-9698-401E-A430-E51EAE648FC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2B42574-081E-4864-AD94-6D773232FC56}">
      <dgm:prSet/>
      <dgm:spPr/>
      <dgm:t>
        <a:bodyPr/>
        <a:lstStyle/>
        <a:p>
          <a:r>
            <a:rPr lang="en-GB"/>
            <a:t>First Local Search Engine Marketing (SEM/SEO) and second Referral/Loyalty programs.</a:t>
          </a:r>
          <a:endParaRPr lang="en-US"/>
        </a:p>
      </dgm:t>
    </dgm:pt>
    <dgm:pt modelId="{2920F06E-BCD8-4DDB-9B2F-B1F7A8FE7762}" type="parTrans" cxnId="{AA70699E-DF0E-41FE-8A49-1E8DFFC4958D}">
      <dgm:prSet/>
      <dgm:spPr/>
      <dgm:t>
        <a:bodyPr/>
        <a:lstStyle/>
        <a:p>
          <a:endParaRPr lang="en-US"/>
        </a:p>
      </dgm:t>
    </dgm:pt>
    <dgm:pt modelId="{492CBE95-83A9-4C33-B1FE-54ECA976207D}" type="sibTrans" cxnId="{AA70699E-DF0E-41FE-8A49-1E8DFFC4958D}">
      <dgm:prSet/>
      <dgm:spPr/>
      <dgm:t>
        <a:bodyPr/>
        <a:lstStyle/>
        <a:p>
          <a:endParaRPr lang="en-US"/>
        </a:p>
      </dgm:t>
    </dgm:pt>
    <dgm:pt modelId="{B0C772A1-DD7A-439F-9988-7D0B46DF555F}">
      <dgm:prSet/>
      <dgm:spPr/>
      <dgm:t>
        <a:bodyPr/>
        <a:lstStyle/>
        <a:p>
          <a:r>
            <a:rPr lang="en-GB"/>
            <a:t>Local search engine marketing</a:t>
          </a:r>
          <a:endParaRPr lang="en-US"/>
        </a:p>
      </dgm:t>
    </dgm:pt>
    <dgm:pt modelId="{ED8F2671-44A7-479B-AEC9-82C4D6BDE489}" type="parTrans" cxnId="{DA55BA70-CB30-4171-98C3-37C20A311939}">
      <dgm:prSet/>
      <dgm:spPr/>
      <dgm:t>
        <a:bodyPr/>
        <a:lstStyle/>
        <a:p>
          <a:endParaRPr lang="en-US"/>
        </a:p>
      </dgm:t>
    </dgm:pt>
    <dgm:pt modelId="{E50CE7B4-429D-4D8B-9D66-39B2A85B61A9}" type="sibTrans" cxnId="{DA55BA70-CB30-4171-98C3-37C20A311939}">
      <dgm:prSet/>
      <dgm:spPr/>
      <dgm:t>
        <a:bodyPr/>
        <a:lstStyle/>
        <a:p>
          <a:endParaRPr lang="en-US"/>
        </a:p>
      </dgm:t>
    </dgm:pt>
    <dgm:pt modelId="{BE79861D-08AD-4ECF-A19A-0BBA70C0253C}">
      <dgm:prSet/>
      <dgm:spPr/>
      <dgm:t>
        <a:bodyPr/>
        <a:lstStyle/>
        <a:p>
          <a:r>
            <a:rPr lang="en-GB"/>
            <a:t>Because most clients search for cleaning services at the exact moment they need them, dominating local search is essential. Google business profile can create a fully optimize a free profile to search a spot in the local "Map pack". Add service areas (e.g.; Coventry, Nuneaton), hours and high-quality photos of a team or work.</a:t>
          </a:r>
          <a:endParaRPr lang="en-US"/>
        </a:p>
      </dgm:t>
    </dgm:pt>
    <dgm:pt modelId="{827186E5-E761-4BEF-BEE0-017BBFE4C8EF}" type="parTrans" cxnId="{25B1FB2E-CC51-4DBC-87D0-9C674AFE7758}">
      <dgm:prSet/>
      <dgm:spPr/>
      <dgm:t>
        <a:bodyPr/>
        <a:lstStyle/>
        <a:p>
          <a:endParaRPr lang="en-US"/>
        </a:p>
      </dgm:t>
    </dgm:pt>
    <dgm:pt modelId="{142960D4-57B7-4D55-A2DF-F5CB9BADD7B1}" type="sibTrans" cxnId="{25B1FB2E-CC51-4DBC-87D0-9C674AFE7758}">
      <dgm:prSet/>
      <dgm:spPr/>
      <dgm:t>
        <a:bodyPr/>
        <a:lstStyle/>
        <a:p>
          <a:endParaRPr lang="en-US"/>
        </a:p>
      </dgm:t>
    </dgm:pt>
    <dgm:pt modelId="{460F789A-585F-418B-A076-43E55C5F81E0}">
      <dgm:prSet/>
      <dgm:spPr/>
      <dgm:t>
        <a:bodyPr/>
        <a:lstStyle/>
        <a:p>
          <a:r>
            <a:rPr lang="en-GB"/>
            <a:t>2  Referral and Loyalty programs.</a:t>
          </a:r>
          <a:endParaRPr lang="en-US"/>
        </a:p>
      </dgm:t>
    </dgm:pt>
    <dgm:pt modelId="{9829B9D5-7959-4243-BCEC-988B4B74B029}" type="parTrans" cxnId="{470F5108-EC43-4C3C-B7CC-83C361AFA7DA}">
      <dgm:prSet/>
      <dgm:spPr/>
      <dgm:t>
        <a:bodyPr/>
        <a:lstStyle/>
        <a:p>
          <a:endParaRPr lang="en-US"/>
        </a:p>
      </dgm:t>
    </dgm:pt>
    <dgm:pt modelId="{9EE9BCBF-468F-44AE-ACCE-0E5F07FCB41B}" type="sibTrans" cxnId="{470F5108-EC43-4C3C-B7CC-83C361AFA7DA}">
      <dgm:prSet/>
      <dgm:spPr/>
      <dgm:t>
        <a:bodyPr/>
        <a:lstStyle/>
        <a:p>
          <a:endParaRPr lang="en-US"/>
        </a:p>
      </dgm:t>
    </dgm:pt>
    <dgm:pt modelId="{0740994B-0D79-4816-A603-766835DB0FF6}">
      <dgm:prSet/>
      <dgm:spPr/>
      <dgm:t>
        <a:bodyPr/>
        <a:lstStyle/>
        <a:p>
          <a:r>
            <a:rPr lang="en-GB"/>
            <a:t>Tiered Referral Incentives, offers a concrete reward ,discount or a free add on like oven cleaning, for every friend or give the new client a discount on their first clean as well.</a:t>
          </a:r>
          <a:endParaRPr lang="en-US"/>
        </a:p>
      </dgm:t>
    </dgm:pt>
    <dgm:pt modelId="{9561E116-791E-45AD-A90E-439085D43C6B}" type="parTrans" cxnId="{4BA0C617-0A1F-491F-84C3-B62DAA505DE1}">
      <dgm:prSet/>
      <dgm:spPr/>
      <dgm:t>
        <a:bodyPr/>
        <a:lstStyle/>
        <a:p>
          <a:endParaRPr lang="en-US"/>
        </a:p>
      </dgm:t>
    </dgm:pt>
    <dgm:pt modelId="{1A8047C8-4F44-46F1-97E8-F372B7A7986B}" type="sibTrans" cxnId="{4BA0C617-0A1F-491F-84C3-B62DAA505DE1}">
      <dgm:prSet/>
      <dgm:spPr/>
      <dgm:t>
        <a:bodyPr/>
        <a:lstStyle/>
        <a:p>
          <a:endParaRPr lang="en-US"/>
        </a:p>
      </dgm:t>
    </dgm:pt>
    <dgm:pt modelId="{092F8577-A71A-4A38-BEEB-39A6449E50FE}" type="pres">
      <dgm:prSet presAssocID="{99A40510-9698-401E-A430-E51EAE648FC2}" presName="diagram" presStyleCnt="0">
        <dgm:presLayoutVars>
          <dgm:dir/>
          <dgm:resizeHandles val="exact"/>
        </dgm:presLayoutVars>
      </dgm:prSet>
      <dgm:spPr/>
    </dgm:pt>
    <dgm:pt modelId="{232A08EB-93B8-48F1-A0EB-6B97C4D2A581}" type="pres">
      <dgm:prSet presAssocID="{B2B42574-081E-4864-AD94-6D773232FC56}" presName="node" presStyleLbl="node1" presStyleIdx="0" presStyleCnt="4">
        <dgm:presLayoutVars>
          <dgm:bulletEnabled val="1"/>
        </dgm:presLayoutVars>
      </dgm:prSet>
      <dgm:spPr/>
    </dgm:pt>
    <dgm:pt modelId="{EFFCB551-6E31-4AD7-98E0-21C18E7C8C14}" type="pres">
      <dgm:prSet presAssocID="{492CBE95-83A9-4C33-B1FE-54ECA976207D}" presName="sibTrans" presStyleLbl="sibTrans2D1" presStyleIdx="0" presStyleCnt="3"/>
      <dgm:spPr/>
    </dgm:pt>
    <dgm:pt modelId="{283A040E-3F83-4D47-92DC-53391950F77F}" type="pres">
      <dgm:prSet presAssocID="{492CBE95-83A9-4C33-B1FE-54ECA976207D}" presName="connectorText" presStyleLbl="sibTrans2D1" presStyleIdx="0" presStyleCnt="3"/>
      <dgm:spPr/>
    </dgm:pt>
    <dgm:pt modelId="{FCB54114-EB02-4342-B866-DBAAD4070210}" type="pres">
      <dgm:prSet presAssocID="{BE79861D-08AD-4ECF-A19A-0BBA70C0253C}" presName="node" presStyleLbl="node1" presStyleIdx="1" presStyleCnt="4">
        <dgm:presLayoutVars>
          <dgm:bulletEnabled val="1"/>
        </dgm:presLayoutVars>
      </dgm:prSet>
      <dgm:spPr/>
    </dgm:pt>
    <dgm:pt modelId="{74C64551-0BC4-46D5-B456-7324DC3FDBE1}" type="pres">
      <dgm:prSet presAssocID="{142960D4-57B7-4D55-A2DF-F5CB9BADD7B1}" presName="sibTrans" presStyleLbl="sibTrans2D1" presStyleIdx="1" presStyleCnt="3"/>
      <dgm:spPr/>
    </dgm:pt>
    <dgm:pt modelId="{FF945963-DE11-4603-8140-76BB962DFB43}" type="pres">
      <dgm:prSet presAssocID="{142960D4-57B7-4D55-A2DF-F5CB9BADD7B1}" presName="connectorText" presStyleLbl="sibTrans2D1" presStyleIdx="1" presStyleCnt="3"/>
      <dgm:spPr/>
    </dgm:pt>
    <dgm:pt modelId="{E17ACE7E-9681-4922-96A2-CD21A7F5DE88}" type="pres">
      <dgm:prSet presAssocID="{460F789A-585F-418B-A076-43E55C5F81E0}" presName="node" presStyleLbl="node1" presStyleIdx="2" presStyleCnt="4">
        <dgm:presLayoutVars>
          <dgm:bulletEnabled val="1"/>
        </dgm:presLayoutVars>
      </dgm:prSet>
      <dgm:spPr/>
    </dgm:pt>
    <dgm:pt modelId="{C74CBBA5-A6EB-4D78-BBF3-DFD4B43EF2A7}" type="pres">
      <dgm:prSet presAssocID="{9EE9BCBF-468F-44AE-ACCE-0E5F07FCB41B}" presName="sibTrans" presStyleLbl="sibTrans2D1" presStyleIdx="2" presStyleCnt="3"/>
      <dgm:spPr/>
    </dgm:pt>
    <dgm:pt modelId="{93230BD0-FA69-4F70-B992-381EE077BD46}" type="pres">
      <dgm:prSet presAssocID="{9EE9BCBF-468F-44AE-ACCE-0E5F07FCB41B}" presName="connectorText" presStyleLbl="sibTrans2D1" presStyleIdx="2" presStyleCnt="3"/>
      <dgm:spPr/>
    </dgm:pt>
    <dgm:pt modelId="{02D9156B-5F64-4248-B7B5-E673BFA7E1BF}" type="pres">
      <dgm:prSet presAssocID="{0740994B-0D79-4816-A603-766835DB0FF6}" presName="node" presStyleLbl="node1" presStyleIdx="3" presStyleCnt="4">
        <dgm:presLayoutVars>
          <dgm:bulletEnabled val="1"/>
        </dgm:presLayoutVars>
      </dgm:prSet>
      <dgm:spPr/>
    </dgm:pt>
  </dgm:ptLst>
  <dgm:cxnLst>
    <dgm:cxn modelId="{470F5108-EC43-4C3C-B7CC-83C361AFA7DA}" srcId="{99A40510-9698-401E-A430-E51EAE648FC2}" destId="{460F789A-585F-418B-A076-43E55C5F81E0}" srcOrd="2" destOrd="0" parTransId="{9829B9D5-7959-4243-BCEC-988B4B74B029}" sibTransId="{9EE9BCBF-468F-44AE-ACCE-0E5F07FCB41B}"/>
    <dgm:cxn modelId="{A6A5DD15-D854-4056-BF36-7E0A8F0E4F83}" type="presOf" srcId="{492CBE95-83A9-4C33-B1FE-54ECA976207D}" destId="{283A040E-3F83-4D47-92DC-53391950F77F}" srcOrd="1" destOrd="0" presId="urn:microsoft.com/office/officeart/2005/8/layout/process5"/>
    <dgm:cxn modelId="{4BA0C617-0A1F-491F-84C3-B62DAA505DE1}" srcId="{99A40510-9698-401E-A430-E51EAE648FC2}" destId="{0740994B-0D79-4816-A603-766835DB0FF6}" srcOrd="3" destOrd="0" parTransId="{9561E116-791E-45AD-A90E-439085D43C6B}" sibTransId="{1A8047C8-4F44-46F1-97E8-F372B7A7986B}"/>
    <dgm:cxn modelId="{25B1FB2E-CC51-4DBC-87D0-9C674AFE7758}" srcId="{99A40510-9698-401E-A430-E51EAE648FC2}" destId="{BE79861D-08AD-4ECF-A19A-0BBA70C0253C}" srcOrd="1" destOrd="0" parTransId="{827186E5-E761-4BEF-BEE0-017BBFE4C8EF}" sibTransId="{142960D4-57B7-4D55-A2DF-F5CB9BADD7B1}"/>
    <dgm:cxn modelId="{FE6E2F64-3AC4-4D37-AA4E-6ECF86CEE70A}" type="presOf" srcId="{142960D4-57B7-4D55-A2DF-F5CB9BADD7B1}" destId="{74C64551-0BC4-46D5-B456-7324DC3FDBE1}" srcOrd="0" destOrd="0" presId="urn:microsoft.com/office/officeart/2005/8/layout/process5"/>
    <dgm:cxn modelId="{A4BC5B4C-DFB4-4FC1-8BCF-A44C0CA083A4}" type="presOf" srcId="{142960D4-57B7-4D55-A2DF-F5CB9BADD7B1}" destId="{FF945963-DE11-4603-8140-76BB962DFB43}" srcOrd="1" destOrd="0" presId="urn:microsoft.com/office/officeart/2005/8/layout/process5"/>
    <dgm:cxn modelId="{DA55BA70-CB30-4171-98C3-37C20A311939}" srcId="{B2B42574-081E-4864-AD94-6D773232FC56}" destId="{B0C772A1-DD7A-439F-9988-7D0B46DF555F}" srcOrd="0" destOrd="0" parTransId="{ED8F2671-44A7-479B-AEC9-82C4D6BDE489}" sibTransId="{E50CE7B4-429D-4D8B-9D66-39B2A85B61A9}"/>
    <dgm:cxn modelId="{B0EAE084-2265-45BF-9C7E-9198C64DFD35}" type="presOf" srcId="{460F789A-585F-418B-A076-43E55C5F81E0}" destId="{E17ACE7E-9681-4922-96A2-CD21A7F5DE88}" srcOrd="0" destOrd="0" presId="urn:microsoft.com/office/officeart/2005/8/layout/process5"/>
    <dgm:cxn modelId="{56DCDF8E-20D4-4954-800F-6ED86970F996}" type="presOf" srcId="{B0C772A1-DD7A-439F-9988-7D0B46DF555F}" destId="{232A08EB-93B8-48F1-A0EB-6B97C4D2A581}" srcOrd="0" destOrd="1" presId="urn:microsoft.com/office/officeart/2005/8/layout/process5"/>
    <dgm:cxn modelId="{EA97E793-3613-4D0B-BA63-695D6F2898DE}" type="presOf" srcId="{B2B42574-081E-4864-AD94-6D773232FC56}" destId="{232A08EB-93B8-48F1-A0EB-6B97C4D2A581}" srcOrd="0" destOrd="0" presId="urn:microsoft.com/office/officeart/2005/8/layout/process5"/>
    <dgm:cxn modelId="{AA70699E-DF0E-41FE-8A49-1E8DFFC4958D}" srcId="{99A40510-9698-401E-A430-E51EAE648FC2}" destId="{B2B42574-081E-4864-AD94-6D773232FC56}" srcOrd="0" destOrd="0" parTransId="{2920F06E-BCD8-4DDB-9B2F-B1F7A8FE7762}" sibTransId="{492CBE95-83A9-4C33-B1FE-54ECA976207D}"/>
    <dgm:cxn modelId="{F2363FAB-8E9B-4224-B2E0-637D2A26305B}" type="presOf" srcId="{9EE9BCBF-468F-44AE-ACCE-0E5F07FCB41B}" destId="{C74CBBA5-A6EB-4D78-BBF3-DFD4B43EF2A7}" srcOrd="0" destOrd="0" presId="urn:microsoft.com/office/officeart/2005/8/layout/process5"/>
    <dgm:cxn modelId="{7F7C42AF-8FF5-447E-BE08-75673F8FD3A7}" type="presOf" srcId="{99A40510-9698-401E-A430-E51EAE648FC2}" destId="{092F8577-A71A-4A38-BEEB-39A6449E50FE}" srcOrd="0" destOrd="0" presId="urn:microsoft.com/office/officeart/2005/8/layout/process5"/>
    <dgm:cxn modelId="{63A161B0-01CC-40F5-AEED-26A6DE0FE434}" type="presOf" srcId="{9EE9BCBF-468F-44AE-ACCE-0E5F07FCB41B}" destId="{93230BD0-FA69-4F70-B992-381EE077BD46}" srcOrd="1" destOrd="0" presId="urn:microsoft.com/office/officeart/2005/8/layout/process5"/>
    <dgm:cxn modelId="{E7D8E3C5-2B09-4F7F-837F-1990210C8359}" type="presOf" srcId="{BE79861D-08AD-4ECF-A19A-0BBA70C0253C}" destId="{FCB54114-EB02-4342-B866-DBAAD4070210}" srcOrd="0" destOrd="0" presId="urn:microsoft.com/office/officeart/2005/8/layout/process5"/>
    <dgm:cxn modelId="{FA4AB7CA-E0A1-451A-8190-E6E83F0F3215}" type="presOf" srcId="{492CBE95-83A9-4C33-B1FE-54ECA976207D}" destId="{EFFCB551-6E31-4AD7-98E0-21C18E7C8C14}" srcOrd="0" destOrd="0" presId="urn:microsoft.com/office/officeart/2005/8/layout/process5"/>
    <dgm:cxn modelId="{0D081CD1-CB53-437B-9CED-4DB820A6EA61}" type="presOf" srcId="{0740994B-0D79-4816-A603-766835DB0FF6}" destId="{02D9156B-5F64-4248-B7B5-E673BFA7E1BF}" srcOrd="0" destOrd="0" presId="urn:microsoft.com/office/officeart/2005/8/layout/process5"/>
    <dgm:cxn modelId="{EF16B281-1C4A-46B0-8256-089F22254390}" type="presParOf" srcId="{092F8577-A71A-4A38-BEEB-39A6449E50FE}" destId="{232A08EB-93B8-48F1-A0EB-6B97C4D2A581}" srcOrd="0" destOrd="0" presId="urn:microsoft.com/office/officeart/2005/8/layout/process5"/>
    <dgm:cxn modelId="{CDD9B51B-82E2-4F01-8D34-55A7B3912FA2}" type="presParOf" srcId="{092F8577-A71A-4A38-BEEB-39A6449E50FE}" destId="{EFFCB551-6E31-4AD7-98E0-21C18E7C8C14}" srcOrd="1" destOrd="0" presId="urn:microsoft.com/office/officeart/2005/8/layout/process5"/>
    <dgm:cxn modelId="{C44EA38D-F71D-46E1-AD38-0813CD1AA905}" type="presParOf" srcId="{EFFCB551-6E31-4AD7-98E0-21C18E7C8C14}" destId="{283A040E-3F83-4D47-92DC-53391950F77F}" srcOrd="0" destOrd="0" presId="urn:microsoft.com/office/officeart/2005/8/layout/process5"/>
    <dgm:cxn modelId="{EDF9B1A9-B4D7-430A-BFAA-1029EDED62C1}" type="presParOf" srcId="{092F8577-A71A-4A38-BEEB-39A6449E50FE}" destId="{FCB54114-EB02-4342-B866-DBAAD4070210}" srcOrd="2" destOrd="0" presId="urn:microsoft.com/office/officeart/2005/8/layout/process5"/>
    <dgm:cxn modelId="{D6C378C0-3EDA-4CCE-912D-A533C5FCF023}" type="presParOf" srcId="{092F8577-A71A-4A38-BEEB-39A6449E50FE}" destId="{74C64551-0BC4-46D5-B456-7324DC3FDBE1}" srcOrd="3" destOrd="0" presId="urn:microsoft.com/office/officeart/2005/8/layout/process5"/>
    <dgm:cxn modelId="{4E5EA2C8-AC20-44DA-A188-21FA7B12F481}" type="presParOf" srcId="{74C64551-0BC4-46D5-B456-7324DC3FDBE1}" destId="{FF945963-DE11-4603-8140-76BB962DFB43}" srcOrd="0" destOrd="0" presId="urn:microsoft.com/office/officeart/2005/8/layout/process5"/>
    <dgm:cxn modelId="{D7409E18-030A-4EBB-AC7B-413734AFF337}" type="presParOf" srcId="{092F8577-A71A-4A38-BEEB-39A6449E50FE}" destId="{E17ACE7E-9681-4922-96A2-CD21A7F5DE88}" srcOrd="4" destOrd="0" presId="urn:microsoft.com/office/officeart/2005/8/layout/process5"/>
    <dgm:cxn modelId="{49CBD8A0-E96D-407B-9B7F-A92AF8D33C33}" type="presParOf" srcId="{092F8577-A71A-4A38-BEEB-39A6449E50FE}" destId="{C74CBBA5-A6EB-4D78-BBF3-DFD4B43EF2A7}" srcOrd="5" destOrd="0" presId="urn:microsoft.com/office/officeart/2005/8/layout/process5"/>
    <dgm:cxn modelId="{6630C6C3-F6C2-4CAF-8EF1-3DFAF535A153}" type="presParOf" srcId="{C74CBBA5-A6EB-4D78-BBF3-DFD4B43EF2A7}" destId="{93230BD0-FA69-4F70-B992-381EE077BD46}" srcOrd="0" destOrd="0" presId="urn:microsoft.com/office/officeart/2005/8/layout/process5"/>
    <dgm:cxn modelId="{3FEE6687-5F1B-4785-8D9D-99CE0DCA3279}" type="presParOf" srcId="{092F8577-A71A-4A38-BEEB-39A6449E50FE}" destId="{02D9156B-5F64-4248-B7B5-E673BFA7E1B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1E254-3522-4A1F-8149-AECD784CA590}">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548F0-6707-412E-B142-5A9398B37DA9}">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My name is Dilemma Fernandes, and I am going to overview about the business ideas.</a:t>
          </a:r>
          <a:endParaRPr lang="en-US" sz="4000" kern="1200"/>
        </a:p>
      </dsp:txBody>
      <dsp:txXfrm>
        <a:off x="0" y="0"/>
        <a:ext cx="6900512" cy="2768070"/>
      </dsp:txXfrm>
    </dsp:sp>
    <dsp:sp modelId="{F08B70A7-208D-4374-8122-C69159C725B6}">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F7C0C-6917-492A-977E-57F581C217D3}">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My business idea is to open a hygiene service across residential and commercial sector.</a:t>
          </a:r>
          <a:endParaRPr lang="en-US" sz="40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C2586-9975-402F-9327-CF95FB98DF7C}">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FD6746-95C6-49D8-B697-306DCB0DDB5B}">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Maintaining workplace hygiene through personal grooming.</a:t>
          </a:r>
          <a:endParaRPr lang="en-US" sz="2500" kern="1200"/>
        </a:p>
      </dsp:txBody>
      <dsp:txXfrm>
        <a:off x="0" y="2703"/>
        <a:ext cx="6900512" cy="921789"/>
      </dsp:txXfrm>
    </dsp:sp>
    <dsp:sp modelId="{2D4F240B-B330-4A85-B1A4-D0F3FC6CC486}">
      <dsp:nvSpPr>
        <dsp:cNvPr id="0" name=""/>
        <dsp:cNvSpPr/>
      </dsp:nvSpPr>
      <dsp:spPr>
        <a:xfrm>
          <a:off x="0" y="924492"/>
          <a:ext cx="6900512"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F3BD3-C22A-4EA2-A464-AD8AD690C40C}">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Proper handwashing.</a:t>
          </a:r>
          <a:endParaRPr lang="en-US" sz="2500" kern="1200"/>
        </a:p>
      </dsp:txBody>
      <dsp:txXfrm>
        <a:off x="0" y="924492"/>
        <a:ext cx="6900512" cy="921789"/>
      </dsp:txXfrm>
    </dsp:sp>
    <dsp:sp modelId="{5B579E4A-8BCB-444A-A4F7-90E172F613D1}">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5C309-D988-43DD-AEDE-616194774B3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Food safety and carrying essential prevent illness.</a:t>
          </a:r>
          <a:endParaRPr lang="en-US" sz="2500" kern="1200"/>
        </a:p>
      </dsp:txBody>
      <dsp:txXfrm>
        <a:off x="0" y="1846281"/>
        <a:ext cx="6900512" cy="921789"/>
      </dsp:txXfrm>
    </dsp:sp>
    <dsp:sp modelId="{7C48530D-4915-42A0-ACE5-A06753191F3D}">
      <dsp:nvSpPr>
        <dsp:cNvPr id="0" name=""/>
        <dsp:cNvSpPr/>
      </dsp:nvSpPr>
      <dsp:spPr>
        <a:xfrm>
          <a:off x="0" y="2768070"/>
          <a:ext cx="6900512"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4846B-F5B6-4409-B43A-4668AC778A77}">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Promote professionalism.</a:t>
          </a:r>
          <a:endParaRPr lang="en-US" sz="2500" kern="1200"/>
        </a:p>
      </dsp:txBody>
      <dsp:txXfrm>
        <a:off x="0" y="2768070"/>
        <a:ext cx="6900512" cy="921789"/>
      </dsp:txXfrm>
    </dsp:sp>
    <dsp:sp modelId="{9DC7AAA4-28D5-47F1-9026-45196E7C59A6}">
      <dsp:nvSpPr>
        <dsp:cNvPr id="0" name=""/>
        <dsp:cNvSpPr/>
      </dsp:nvSpPr>
      <dsp:spPr>
        <a:xfrm>
          <a:off x="0" y="3689859"/>
          <a:ext cx="6900512"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7F863C-2703-4EF6-AABE-014556FF78A8}">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Waste management.</a:t>
          </a:r>
          <a:endParaRPr lang="en-US" sz="2500" kern="1200"/>
        </a:p>
      </dsp:txBody>
      <dsp:txXfrm>
        <a:off x="0" y="3689859"/>
        <a:ext cx="6900512" cy="921789"/>
      </dsp:txXfrm>
    </dsp:sp>
    <dsp:sp modelId="{C264B88A-DFB4-4235-A93B-085226B2FAC4}">
      <dsp:nvSpPr>
        <dsp:cNvPr id="0" name=""/>
        <dsp:cNvSpPr/>
      </dsp:nvSpPr>
      <dsp:spPr>
        <a:xfrm>
          <a:off x="0" y="4611648"/>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396ED-BE35-4C42-B8EE-99B35A97F5CA}">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Ensures healthy environment.</a:t>
          </a:r>
          <a:endParaRPr lang="en-US" sz="2500" kern="1200"/>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350FE-E07F-413B-A2AE-18C4E34D09BD}">
      <dsp:nvSpPr>
        <dsp:cNvPr id="0" name=""/>
        <dsp:cNvSpPr/>
      </dsp:nvSpPr>
      <dsp:spPr>
        <a:xfrm rot="5400000">
          <a:off x="5410072" y="-1189323"/>
          <a:ext cx="3481070"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GB" sz="3800" kern="1200"/>
            <a:t>Executive leadership</a:t>
          </a:r>
          <a:endParaRPr lang="en-US" sz="3800" kern="1200"/>
        </a:p>
        <a:p>
          <a:pPr marL="285750" lvl="1" indent="-285750" algn="l" defTabSz="1689100">
            <a:lnSpc>
              <a:spcPct val="90000"/>
            </a:lnSpc>
            <a:spcBef>
              <a:spcPct val="0"/>
            </a:spcBef>
            <a:spcAft>
              <a:spcPct val="15000"/>
            </a:spcAft>
            <a:buChar char="•"/>
          </a:pPr>
          <a:r>
            <a:rPr lang="en-GB" sz="3800" kern="1200"/>
            <a:t>Operations and Account Management</a:t>
          </a:r>
          <a:endParaRPr lang="en-US" sz="3800" kern="1200"/>
        </a:p>
        <a:p>
          <a:pPr marL="285750" lvl="1" indent="-285750" algn="l" defTabSz="1689100">
            <a:lnSpc>
              <a:spcPct val="90000"/>
            </a:lnSpc>
            <a:spcBef>
              <a:spcPct val="0"/>
            </a:spcBef>
            <a:spcAft>
              <a:spcPct val="15000"/>
            </a:spcAft>
            <a:buChar char="•"/>
          </a:pPr>
          <a:r>
            <a:rPr lang="en-GB" sz="3800" kern="1200"/>
            <a:t>Supervisory layer</a:t>
          </a:r>
          <a:endParaRPr lang="en-US" sz="3800" kern="1200"/>
        </a:p>
        <a:p>
          <a:pPr marL="285750" lvl="1" indent="-285750" algn="l" defTabSz="1689100">
            <a:lnSpc>
              <a:spcPct val="90000"/>
            </a:lnSpc>
            <a:spcBef>
              <a:spcPct val="0"/>
            </a:spcBef>
            <a:spcAft>
              <a:spcPct val="15000"/>
            </a:spcAft>
            <a:buChar char="•"/>
          </a:pPr>
          <a:r>
            <a:rPr lang="en-GB" sz="3800" kern="1200"/>
            <a:t>Frontline Technicians</a:t>
          </a:r>
          <a:endParaRPr lang="en-US" sz="3800" kern="1200"/>
        </a:p>
      </dsp:txBody>
      <dsp:txXfrm rot="-5400000">
        <a:off x="3785615" y="605066"/>
        <a:ext cx="6560052" cy="3141206"/>
      </dsp:txXfrm>
    </dsp:sp>
    <dsp:sp modelId="{8EAA2B38-1A81-4E2D-AE74-24AC115AA645}">
      <dsp:nvSpPr>
        <dsp:cNvPr id="0" name=""/>
        <dsp:cNvSpPr/>
      </dsp:nvSpPr>
      <dsp:spPr>
        <a:xfrm>
          <a:off x="0" y="0"/>
          <a:ext cx="3785616" cy="435133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A management  structure in hygiene services or commercial cleaning business typically organized into four distinct tiers, scaling from executive leadership to down to frontline technicians as follows.</a:t>
          </a:r>
          <a:endParaRPr lang="en-US" sz="2500" kern="1200"/>
        </a:p>
      </dsp:txBody>
      <dsp:txXfrm>
        <a:off x="184799" y="184799"/>
        <a:ext cx="3416018" cy="39817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D7942-2EDF-4EFF-AA3D-6EE57F3DDCFE}">
      <dsp:nvSpPr>
        <dsp:cNvPr id="0" name=""/>
        <dsp:cNvSpPr/>
      </dsp:nvSpPr>
      <dsp:spPr>
        <a:xfrm>
          <a:off x="0" y="55759"/>
          <a:ext cx="6666833" cy="1099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Business not only vary is size and industry but also in their ownership. In the united kingdom the 3 most common legal forms of SMEs are</a:t>
          </a:r>
          <a:endParaRPr lang="en-US" sz="2000" kern="1200"/>
        </a:p>
      </dsp:txBody>
      <dsp:txXfrm>
        <a:off x="53688" y="109447"/>
        <a:ext cx="6559457" cy="992424"/>
      </dsp:txXfrm>
    </dsp:sp>
    <dsp:sp modelId="{FAF8CCF8-7976-4265-B632-E16FA6D4BE1F}">
      <dsp:nvSpPr>
        <dsp:cNvPr id="0" name=""/>
        <dsp:cNvSpPr/>
      </dsp:nvSpPr>
      <dsp:spPr>
        <a:xfrm>
          <a:off x="0" y="1155560"/>
          <a:ext cx="666683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Limited company</a:t>
          </a:r>
          <a:endParaRPr lang="en-US" sz="1600" kern="1200"/>
        </a:p>
        <a:p>
          <a:pPr marL="171450" lvl="1" indent="-171450" algn="l" defTabSz="711200">
            <a:lnSpc>
              <a:spcPct val="90000"/>
            </a:lnSpc>
            <a:spcBef>
              <a:spcPct val="0"/>
            </a:spcBef>
            <a:spcAft>
              <a:spcPct val="20000"/>
            </a:spcAft>
            <a:buChar char="•"/>
          </a:pPr>
          <a:r>
            <a:rPr lang="en-GB" sz="1600" kern="1200"/>
            <a:t>Sole Traders</a:t>
          </a:r>
          <a:endParaRPr lang="en-US" sz="1600" kern="1200"/>
        </a:p>
        <a:p>
          <a:pPr marL="171450" lvl="1" indent="-171450" algn="l" defTabSz="711200">
            <a:lnSpc>
              <a:spcPct val="90000"/>
            </a:lnSpc>
            <a:spcBef>
              <a:spcPct val="0"/>
            </a:spcBef>
            <a:spcAft>
              <a:spcPct val="20000"/>
            </a:spcAft>
            <a:buChar char="•"/>
          </a:pPr>
          <a:r>
            <a:rPr lang="en-GB" sz="1600" kern="1200"/>
            <a:t>Partnership</a:t>
          </a:r>
          <a:endParaRPr lang="en-US" sz="1600" kern="1200"/>
        </a:p>
      </dsp:txBody>
      <dsp:txXfrm>
        <a:off x="0" y="1155560"/>
        <a:ext cx="6666833" cy="828000"/>
      </dsp:txXfrm>
    </dsp:sp>
    <dsp:sp modelId="{B685CF57-2A56-44AF-B3D9-6E02E37A4AC9}">
      <dsp:nvSpPr>
        <dsp:cNvPr id="0" name=""/>
        <dsp:cNvSpPr/>
      </dsp:nvSpPr>
      <dsp:spPr>
        <a:xfrm>
          <a:off x="0" y="1983560"/>
          <a:ext cx="6666833" cy="10998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Limited companies can be owned and operated by one person.</a:t>
          </a:r>
          <a:endParaRPr lang="en-US" sz="2000" kern="1200"/>
        </a:p>
      </dsp:txBody>
      <dsp:txXfrm>
        <a:off x="53688" y="2037248"/>
        <a:ext cx="6559457" cy="992424"/>
      </dsp:txXfrm>
    </dsp:sp>
    <dsp:sp modelId="{35D6915F-10DD-418C-980F-3B52A00A5C24}">
      <dsp:nvSpPr>
        <dsp:cNvPr id="0" name=""/>
        <dsp:cNvSpPr/>
      </dsp:nvSpPr>
      <dsp:spPr>
        <a:xfrm>
          <a:off x="0" y="3140960"/>
          <a:ext cx="6666833" cy="109980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Sole Traders must keep and declare all financial records.</a:t>
          </a:r>
          <a:endParaRPr lang="en-US" sz="2000" kern="1200"/>
        </a:p>
      </dsp:txBody>
      <dsp:txXfrm>
        <a:off x="53688" y="3194648"/>
        <a:ext cx="6559457" cy="992424"/>
      </dsp:txXfrm>
    </dsp:sp>
    <dsp:sp modelId="{0C8878BD-4E7D-49E0-B10E-BB8AC0F72550}">
      <dsp:nvSpPr>
        <dsp:cNvPr id="0" name=""/>
        <dsp:cNvSpPr/>
      </dsp:nvSpPr>
      <dsp:spPr>
        <a:xfrm>
          <a:off x="0" y="4298359"/>
          <a:ext cx="6666833" cy="1099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Partnership share their profits and each partners pays tax on their own</a:t>
          </a:r>
          <a:endParaRPr lang="en-US" sz="2000" kern="1200"/>
        </a:p>
      </dsp:txBody>
      <dsp:txXfrm>
        <a:off x="53688" y="4352047"/>
        <a:ext cx="6559457" cy="9924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FF99E-95A9-42A8-B53D-D077C070002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E57DC-3BAD-442C-A009-27F4D32A7DE0}">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FAA73-5C8C-444E-A317-6E3001814ED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Political – Monitor local government policies, such as tax changes, public health mandates. Increasing political focus on health care.</a:t>
          </a:r>
          <a:endParaRPr lang="en-US" sz="2200" kern="1200"/>
        </a:p>
      </dsp:txBody>
      <dsp:txXfrm>
        <a:off x="1437631" y="531"/>
        <a:ext cx="9077968" cy="1244702"/>
      </dsp:txXfrm>
    </dsp:sp>
    <dsp:sp modelId="{588040CD-255E-4D6D-9493-630E00A53AA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9969B-4A40-458C-94EA-D0F14F946D6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3F7B9-7DCE-4191-BCF9-7FA77DE6F0E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Economic – Track inflation, consumer disposable income. Increasing labour cost, Inflation, Low fuel prices and interest rates helps to promote growth in market capacity.</a:t>
          </a:r>
          <a:endParaRPr lang="en-US" sz="2200" kern="1200"/>
        </a:p>
      </dsp:txBody>
      <dsp:txXfrm>
        <a:off x="1437631" y="1556410"/>
        <a:ext cx="9077968" cy="1244702"/>
      </dsp:txXfrm>
    </dsp:sp>
    <dsp:sp modelId="{7B0B5347-B78D-43B2-B227-32366988BB7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0AA97C-1604-4490-9BEB-80B8E3C03A2B}">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405FE8-E698-4449-8424-B77EF4051CA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90000"/>
            </a:lnSpc>
            <a:spcBef>
              <a:spcPct val="0"/>
            </a:spcBef>
            <a:spcAft>
              <a:spcPct val="35000"/>
            </a:spcAft>
            <a:buNone/>
          </a:pPr>
          <a:r>
            <a:rPr lang="en-GB" sz="2200" kern="1200"/>
            <a:t>Technological – Embrace industry innovation like automated booking software, route-optimization apps, and robotic vacuuming / window cleaning equipment to reduce operational costs and increase efficiency. </a:t>
          </a:r>
          <a:endParaRPr lang="en-US" sz="2200" kern="1200"/>
        </a:p>
      </dsp:txBody>
      <dsp:txXfrm>
        <a:off x="1437631" y="3112289"/>
        <a:ext cx="9077968" cy="1244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A08EB-93B8-48F1-A0EB-6B97C4D2A581}">
      <dsp:nvSpPr>
        <dsp:cNvPr id="0" name=""/>
        <dsp:cNvSpPr/>
      </dsp:nvSpPr>
      <dsp:spPr>
        <a:xfrm>
          <a:off x="1141928" y="1438"/>
          <a:ext cx="3429892" cy="20579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First Local Search Engine Marketing (SEM/SEO) and second Referral/Loyalty programs.</a:t>
          </a:r>
          <a:endParaRPr lang="en-US" sz="1400" kern="1200"/>
        </a:p>
        <a:p>
          <a:pPr marL="57150" lvl="1" indent="-57150" algn="l" defTabSz="488950">
            <a:lnSpc>
              <a:spcPct val="90000"/>
            </a:lnSpc>
            <a:spcBef>
              <a:spcPct val="0"/>
            </a:spcBef>
            <a:spcAft>
              <a:spcPct val="15000"/>
            </a:spcAft>
            <a:buChar char="•"/>
          </a:pPr>
          <a:r>
            <a:rPr lang="en-GB" sz="1100" kern="1200"/>
            <a:t>Local search engine marketing</a:t>
          </a:r>
          <a:endParaRPr lang="en-US" sz="1100" kern="1200"/>
        </a:p>
      </dsp:txBody>
      <dsp:txXfrm>
        <a:off x="1202203" y="61713"/>
        <a:ext cx="3309342" cy="1937385"/>
      </dsp:txXfrm>
    </dsp:sp>
    <dsp:sp modelId="{EFFCB551-6E31-4AD7-98E0-21C18E7C8C14}">
      <dsp:nvSpPr>
        <dsp:cNvPr id="0" name=""/>
        <dsp:cNvSpPr/>
      </dsp:nvSpPr>
      <dsp:spPr>
        <a:xfrm>
          <a:off x="4873651" y="605099"/>
          <a:ext cx="727137" cy="850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873651" y="775222"/>
        <a:ext cx="508996" cy="510367"/>
      </dsp:txXfrm>
    </dsp:sp>
    <dsp:sp modelId="{FCB54114-EB02-4342-B866-DBAAD4070210}">
      <dsp:nvSpPr>
        <dsp:cNvPr id="0" name=""/>
        <dsp:cNvSpPr/>
      </dsp:nvSpPr>
      <dsp:spPr>
        <a:xfrm>
          <a:off x="5943778" y="1438"/>
          <a:ext cx="3429892" cy="20579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Because most clients search for cleaning services at the exact moment they need them, dominating local search is essential. Google business profile can create a fully optimize a free profile to search a spot in the local "Map pack". Add service areas (e.g.; Coventry, Nuneaton), hours and high-quality photos of a team or work.</a:t>
          </a:r>
          <a:endParaRPr lang="en-US" sz="1400" kern="1200"/>
        </a:p>
      </dsp:txBody>
      <dsp:txXfrm>
        <a:off x="6004053" y="61713"/>
        <a:ext cx="3309342" cy="1937385"/>
      </dsp:txXfrm>
    </dsp:sp>
    <dsp:sp modelId="{74C64551-0BC4-46D5-B456-7324DC3FDBE1}">
      <dsp:nvSpPr>
        <dsp:cNvPr id="0" name=""/>
        <dsp:cNvSpPr/>
      </dsp:nvSpPr>
      <dsp:spPr>
        <a:xfrm rot="5400000">
          <a:off x="7295156" y="2299466"/>
          <a:ext cx="727137" cy="850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7403542" y="2361204"/>
        <a:ext cx="510367" cy="508996"/>
      </dsp:txXfrm>
    </dsp:sp>
    <dsp:sp modelId="{E17ACE7E-9681-4922-96A2-CD21A7F5DE88}">
      <dsp:nvSpPr>
        <dsp:cNvPr id="0" name=""/>
        <dsp:cNvSpPr/>
      </dsp:nvSpPr>
      <dsp:spPr>
        <a:xfrm>
          <a:off x="5943778" y="3431331"/>
          <a:ext cx="3429892" cy="20579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  Referral and Loyalty programs.</a:t>
          </a:r>
          <a:endParaRPr lang="en-US" sz="1400" kern="1200"/>
        </a:p>
      </dsp:txBody>
      <dsp:txXfrm>
        <a:off x="6004053" y="3491606"/>
        <a:ext cx="3309342" cy="1937385"/>
      </dsp:txXfrm>
    </dsp:sp>
    <dsp:sp modelId="{C74CBBA5-A6EB-4D78-BBF3-DFD4B43EF2A7}">
      <dsp:nvSpPr>
        <dsp:cNvPr id="0" name=""/>
        <dsp:cNvSpPr/>
      </dsp:nvSpPr>
      <dsp:spPr>
        <a:xfrm rot="10800000">
          <a:off x="4914810" y="4034992"/>
          <a:ext cx="727137" cy="850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132951" y="4205115"/>
        <a:ext cx="508996" cy="510367"/>
      </dsp:txXfrm>
    </dsp:sp>
    <dsp:sp modelId="{02D9156B-5F64-4248-B7B5-E673BFA7E1BF}">
      <dsp:nvSpPr>
        <dsp:cNvPr id="0" name=""/>
        <dsp:cNvSpPr/>
      </dsp:nvSpPr>
      <dsp:spPr>
        <a:xfrm>
          <a:off x="1141928" y="3431331"/>
          <a:ext cx="3429892" cy="20579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Tiered Referral Incentives, offers a concrete reward ,discount or a free add on like oven cleaning, for every friend or give the new client a discount on their first clean as well.</a:t>
          </a:r>
          <a:endParaRPr lang="en-US" sz="1400" kern="1200"/>
        </a:p>
      </dsp:txBody>
      <dsp:txXfrm>
        <a:off x="1202203" y="3491606"/>
        <a:ext cx="3309342" cy="19373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2600">
                <a:solidFill>
                  <a:schemeClr val="bg1">
                    <a:lumMod val="95000"/>
                    <a:lumOff val="5000"/>
                  </a:schemeClr>
                </a:solidFill>
                <a:highlight>
                  <a:srgbClr val="FFFFFF"/>
                </a:highlight>
              </a:rPr>
              <a:t>Student Name: Dilema Fernandes</a:t>
            </a:r>
          </a:p>
          <a:p>
            <a:r>
              <a:rPr lang="en-US" sz="2600">
                <a:solidFill>
                  <a:schemeClr val="bg1">
                    <a:lumMod val="95000"/>
                    <a:lumOff val="5000"/>
                  </a:schemeClr>
                </a:solidFill>
                <a:highlight>
                  <a:srgbClr val="FFFFFF"/>
                </a:highlight>
              </a:rPr>
              <a:t>Student ID No.: 2434640</a:t>
            </a:r>
          </a:p>
          <a:p>
            <a:r>
              <a:rPr lang="en-US" sz="2600">
                <a:solidFill>
                  <a:schemeClr val="bg1">
                    <a:lumMod val="95000"/>
                    <a:lumOff val="5000"/>
                  </a:schemeClr>
                </a:solidFill>
                <a:highlight>
                  <a:srgbClr val="FFFFFF"/>
                </a:highlight>
              </a:rPr>
              <a:t>Programme      : Certificate in Higher Education Business Skills for the Workplace</a:t>
            </a:r>
          </a:p>
          <a:p>
            <a:r>
              <a:rPr lang="en-US" sz="2600">
                <a:solidFill>
                  <a:schemeClr val="bg1">
                    <a:lumMod val="95000"/>
                    <a:lumOff val="5000"/>
                  </a:schemeClr>
                </a:solidFill>
                <a:highlight>
                  <a:srgbClr val="FFFFFF"/>
                </a:highlight>
              </a:rPr>
              <a:t>Module                : Enterprise and Entrepreneurship</a:t>
            </a:r>
          </a:p>
          <a:p>
            <a:r>
              <a:rPr lang="en-US" sz="2600">
                <a:solidFill>
                  <a:schemeClr val="bg1">
                    <a:lumMod val="95000"/>
                    <a:lumOff val="5000"/>
                  </a:schemeClr>
                </a:solidFill>
                <a:highlight>
                  <a:srgbClr val="FFFFFF"/>
                </a:highlight>
              </a:rPr>
              <a:t>Module code     :  LCLM4006</a:t>
            </a:r>
          </a:p>
          <a:p>
            <a:r>
              <a:rPr lang="en-US" sz="2600">
                <a:solidFill>
                  <a:schemeClr val="bg1">
                    <a:lumMod val="95000"/>
                    <a:lumOff val="5000"/>
                  </a:schemeClr>
                </a:solidFill>
                <a:highlight>
                  <a:srgbClr val="FFFFFF"/>
                </a:highlight>
              </a:rPr>
              <a:t>Lecturer               : Muzen Joureih</a:t>
            </a:r>
          </a:p>
          <a:p>
            <a:r>
              <a:rPr lang="en-US" sz="2600">
                <a:solidFill>
                  <a:schemeClr val="bg1">
                    <a:lumMod val="95000"/>
                    <a:lumOff val="5000"/>
                  </a:schemeClr>
                </a:solidFill>
                <a:highlight>
                  <a:srgbClr val="FFFFFF"/>
                </a:highlight>
              </a:rPr>
              <a:t>Assignment        : Task 2</a:t>
            </a:r>
          </a:p>
          <a:p>
            <a:r>
              <a:rPr lang="en-US" sz="2600">
                <a:solidFill>
                  <a:schemeClr val="bg1">
                    <a:lumMod val="95000"/>
                    <a:lumOff val="5000"/>
                  </a:schemeClr>
                </a:solidFill>
                <a:highlight>
                  <a:srgbClr val="FFFFFF"/>
                </a:highlight>
              </a:rPr>
              <a:t>Title                           Individual Presentation pitch to Lecturer to Business plan</a:t>
            </a:r>
            <a:endParaRPr lang="en-US" sz="2600">
              <a:solidFill>
                <a:schemeClr val="bg1">
                  <a:lumMod val="95000"/>
                  <a:lumOff val="5000"/>
                </a:schemeClr>
              </a:solidFill>
            </a:endParaRPr>
          </a:p>
          <a:p>
            <a:endParaRPr lang="en-US" sz="2600">
              <a:solidFill>
                <a:schemeClr val="bg1">
                  <a:lumMod val="95000"/>
                  <a:lumOff val="5000"/>
                </a:scheme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F58C9-B565-DC5D-F5CA-47E8D1D40AB8}"/>
              </a:ext>
            </a:extLst>
          </p:cNvPr>
          <p:cNvSpPr>
            <a:spLocks noGrp="1"/>
          </p:cNvSpPr>
          <p:nvPr>
            <p:ph type="title"/>
          </p:nvPr>
        </p:nvSpPr>
        <p:spPr>
          <a:xfrm>
            <a:off x="635000" y="640823"/>
            <a:ext cx="3418659" cy="5583148"/>
          </a:xfrm>
        </p:spPr>
        <p:txBody>
          <a:bodyPr anchor="ctr">
            <a:normAutofit/>
          </a:bodyPr>
          <a:lstStyle/>
          <a:p>
            <a:r>
              <a:rPr lang="en-GB" sz="3400"/>
              <a:t>INTRODUCTION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2D69AD3-9D3D-CFC5-1557-FEE69583561D}"/>
              </a:ext>
            </a:extLst>
          </p:cNvPr>
          <p:cNvGraphicFramePr>
            <a:graphicFrameLocks noGrp="1"/>
          </p:cNvGraphicFramePr>
          <p:nvPr>
            <p:ph idx="1"/>
            <p:extLst>
              <p:ext uri="{D42A27DB-BD31-4B8C-83A1-F6EECF244321}">
                <p14:modId xmlns:p14="http://schemas.microsoft.com/office/powerpoint/2010/main" val="17948269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0909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10F3-E5F1-DE21-E096-4F157D64F2E1}"/>
              </a:ext>
            </a:extLst>
          </p:cNvPr>
          <p:cNvSpPr>
            <a:spLocks noGrp="1"/>
          </p:cNvSpPr>
          <p:nvPr>
            <p:ph type="title"/>
          </p:nvPr>
        </p:nvSpPr>
        <p:spPr>
          <a:xfrm>
            <a:off x="635000" y="640823"/>
            <a:ext cx="3418659" cy="5583148"/>
          </a:xfrm>
        </p:spPr>
        <p:txBody>
          <a:bodyPr anchor="ctr">
            <a:normAutofit/>
          </a:bodyPr>
          <a:lstStyle/>
          <a:p>
            <a:r>
              <a:rPr lang="en-GB" sz="5400"/>
              <a:t>THE KEY POINTS OF HYGIENE SERVICE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7C62739-9842-B474-14B8-2662DDACA8F2}"/>
              </a:ext>
            </a:extLst>
          </p:cNvPr>
          <p:cNvGraphicFramePr>
            <a:graphicFrameLocks noGrp="1"/>
          </p:cNvGraphicFramePr>
          <p:nvPr>
            <p:ph idx="1"/>
            <p:extLst>
              <p:ext uri="{D42A27DB-BD31-4B8C-83A1-F6EECF244321}">
                <p14:modId xmlns:p14="http://schemas.microsoft.com/office/powerpoint/2010/main" val="16556934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774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55D5F-A09C-E6D4-9175-81B73412F023}"/>
              </a:ext>
            </a:extLst>
          </p:cNvPr>
          <p:cNvSpPr>
            <a:spLocks noGrp="1"/>
          </p:cNvSpPr>
          <p:nvPr>
            <p:ph type="title"/>
          </p:nvPr>
        </p:nvSpPr>
        <p:spPr>
          <a:xfrm>
            <a:off x="686834" y="1153572"/>
            <a:ext cx="3200400" cy="4461163"/>
          </a:xfrm>
        </p:spPr>
        <p:txBody>
          <a:bodyPr>
            <a:normAutofit/>
          </a:bodyPr>
          <a:lstStyle/>
          <a:p>
            <a:r>
              <a:rPr lang="en-GB">
                <a:solidFill>
                  <a:srgbClr val="FFFFFF"/>
                </a:solidFill>
              </a:rPr>
              <a:t>OVERVIEW OF THE BUISNESS IDEA</a:t>
            </a:r>
            <a:endParaRPr lang="en-US">
              <a:solidFill>
                <a:srgbClr val="FFFFFF"/>
              </a:solidFill>
            </a:endParaRPr>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CC4301-B034-9D1D-DF08-FF5603EBCEF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t>The reason to start my own business for entrepreneurs, taking the plage into becoming my own boss can be expecting and challenging. I enjoy security, a stable income, work benefits and a community of challenges. I also experience a growth, creative freedom and flexible work schedule. I build strong relationship with employees and supplies. I got lot support from financial help to open my own business. It is a great help to access support, raise funds etc. Self-employment allowed me to explore my skills and expertise benefits and a community challenges.</a:t>
            </a:r>
          </a:p>
        </p:txBody>
      </p:sp>
    </p:spTree>
    <p:extLst>
      <p:ext uri="{BB962C8B-B14F-4D97-AF65-F5344CB8AC3E}">
        <p14:creationId xmlns:p14="http://schemas.microsoft.com/office/powerpoint/2010/main" val="1287234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E826C68-DDBD-8516-785D-3C5F7A7A18B0}"/>
              </a:ext>
            </a:extLst>
          </p:cNvPr>
          <p:cNvPicPr>
            <a:picLocks noChangeAspect="1"/>
          </p:cNvPicPr>
          <p:nvPr/>
        </p:nvPicPr>
        <p:blipFill>
          <a:blip r:embed="rId2">
            <a:duotone>
              <a:schemeClr val="bg2">
                <a:shade val="45000"/>
                <a:satMod val="135000"/>
              </a:schemeClr>
              <a:prstClr val="white"/>
            </a:duotone>
          </a:blip>
          <a:srcRect t="9092"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1DC1D9-8C84-7413-152D-C88E8E14BE21}"/>
              </a:ext>
            </a:extLst>
          </p:cNvPr>
          <p:cNvSpPr>
            <a:spLocks noGrp="1"/>
          </p:cNvSpPr>
          <p:nvPr>
            <p:ph type="title"/>
          </p:nvPr>
        </p:nvSpPr>
        <p:spPr>
          <a:xfrm>
            <a:off x="838200" y="365125"/>
            <a:ext cx="10515600" cy="1325563"/>
          </a:xfrm>
        </p:spPr>
        <p:txBody>
          <a:bodyPr>
            <a:normAutofit/>
          </a:bodyPr>
          <a:lstStyle/>
          <a:p>
            <a:r>
              <a:rPr lang="en-GB"/>
              <a:t>MANAGEMENT STRUCTURE</a:t>
            </a:r>
            <a:endParaRPr lang="en-US"/>
          </a:p>
        </p:txBody>
      </p:sp>
      <p:graphicFrame>
        <p:nvGraphicFramePr>
          <p:cNvPr id="5" name="Content Placeholder 2">
            <a:extLst>
              <a:ext uri="{FF2B5EF4-FFF2-40B4-BE49-F238E27FC236}">
                <a16:creationId xmlns:a16="http://schemas.microsoft.com/office/drawing/2014/main" id="{6AE09CCB-EAA6-9158-364C-24C568C05D94}"/>
              </a:ext>
            </a:extLst>
          </p:cNvPr>
          <p:cNvGraphicFramePr>
            <a:graphicFrameLocks noGrp="1"/>
          </p:cNvGraphicFramePr>
          <p:nvPr>
            <p:ph idx="1"/>
            <p:extLst>
              <p:ext uri="{D42A27DB-BD31-4B8C-83A1-F6EECF244321}">
                <p14:modId xmlns:p14="http://schemas.microsoft.com/office/powerpoint/2010/main" val="5855936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7389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7D0B4-10F1-048F-05BC-0B544B262EA2}"/>
              </a:ext>
            </a:extLst>
          </p:cNvPr>
          <p:cNvSpPr>
            <a:spLocks noGrp="1"/>
          </p:cNvSpPr>
          <p:nvPr>
            <p:ph type="title"/>
          </p:nvPr>
        </p:nvSpPr>
        <p:spPr>
          <a:xfrm>
            <a:off x="1043631" y="809898"/>
            <a:ext cx="9942716" cy="1554480"/>
          </a:xfrm>
        </p:spPr>
        <p:txBody>
          <a:bodyPr anchor="ctr">
            <a:normAutofit/>
          </a:bodyPr>
          <a:lstStyle/>
          <a:p>
            <a:r>
              <a:rPr lang="en-GB" sz="4800"/>
              <a:t>LEGAL FORMAT</a:t>
            </a:r>
            <a:endParaRPr lang="en-US" sz="4800"/>
          </a:p>
        </p:txBody>
      </p:sp>
      <p:sp>
        <p:nvSpPr>
          <p:cNvPr id="3" name="Content Placeholder 2">
            <a:extLst>
              <a:ext uri="{FF2B5EF4-FFF2-40B4-BE49-F238E27FC236}">
                <a16:creationId xmlns:a16="http://schemas.microsoft.com/office/drawing/2014/main" id="{566BDCDE-8332-C217-8D46-48ED36BE693F}"/>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t>In the business hygiene  has two main legal formats: Compliance documentation and contractual agreements . Failing to meet these standards can result in hefty fines, prosecution, or poor food  standards agency. Services are governed by strict health, safety, and operational regulations. To ensures the business complies with the law, one must  implement a written Food Safety Management System, adhere to chemical safety law, and draft legally binding B2B, B2C Cleaning Services, Agreement.</a:t>
            </a:r>
          </a:p>
          <a:p>
            <a:pPr marL="0" indent="0">
              <a:buNone/>
            </a:pPr>
            <a:endParaRPr lang="en-GB" sz="2400"/>
          </a:p>
          <a:p>
            <a:pPr marL="0" indent="0">
              <a:buNone/>
            </a:pPr>
            <a:endParaRPr lang="en-GB" sz="2400"/>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9477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1F106-B2C7-2213-0DE7-FC4338C0EBFD}"/>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Ownership Structures and Legal Forms of SMEs</a:t>
            </a:r>
            <a:endParaRPr lang="en-US" sz="3700">
              <a:solidFill>
                <a:srgbClr val="FFFFFF"/>
              </a:solidFill>
            </a:endParaRPr>
          </a:p>
        </p:txBody>
      </p:sp>
      <p:graphicFrame>
        <p:nvGraphicFramePr>
          <p:cNvPr id="5" name="Content Placeholder 2">
            <a:extLst>
              <a:ext uri="{FF2B5EF4-FFF2-40B4-BE49-F238E27FC236}">
                <a16:creationId xmlns:a16="http://schemas.microsoft.com/office/drawing/2014/main" id="{97B02393-CB8B-A765-7CCA-6973DAD2AD92}"/>
              </a:ext>
            </a:extLst>
          </p:cNvPr>
          <p:cNvGraphicFramePr>
            <a:graphicFrameLocks noGrp="1"/>
          </p:cNvGraphicFramePr>
          <p:nvPr>
            <p:ph idx="1"/>
            <p:extLst>
              <p:ext uri="{D42A27DB-BD31-4B8C-83A1-F6EECF244321}">
                <p14:modId xmlns:p14="http://schemas.microsoft.com/office/powerpoint/2010/main" val="27207751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2461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20A90-AF41-9A4D-A74E-76687DBC4D6F}"/>
              </a:ext>
            </a:extLst>
          </p:cNvPr>
          <p:cNvSpPr>
            <a:spLocks noGrp="1"/>
          </p:cNvSpPr>
          <p:nvPr>
            <p:ph type="title"/>
          </p:nvPr>
        </p:nvSpPr>
        <p:spPr>
          <a:xfrm>
            <a:off x="841248" y="256032"/>
            <a:ext cx="10506456" cy="1014984"/>
          </a:xfrm>
        </p:spPr>
        <p:txBody>
          <a:bodyPr anchor="b">
            <a:normAutofit/>
          </a:bodyPr>
          <a:lstStyle/>
          <a:p>
            <a:r>
              <a:rPr lang="en-GB"/>
              <a:t>Three  External Factors from PESTEL Analysis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9EA02F0-CA85-18E1-7FA8-B7C5754E17B1}"/>
              </a:ext>
            </a:extLst>
          </p:cNvPr>
          <p:cNvGraphicFramePr>
            <a:graphicFrameLocks noGrp="1"/>
          </p:cNvGraphicFramePr>
          <p:nvPr>
            <p:ph idx="1"/>
            <p:extLst>
              <p:ext uri="{D42A27DB-BD31-4B8C-83A1-F6EECF244321}">
                <p14:modId xmlns:p14="http://schemas.microsoft.com/office/powerpoint/2010/main" val="6219447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916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E6CA8-C387-03CC-F1D7-FBDD661E859E}"/>
              </a:ext>
            </a:extLst>
          </p:cNvPr>
          <p:cNvSpPr>
            <a:spLocks noGrp="1"/>
          </p:cNvSpPr>
          <p:nvPr>
            <p:ph type="title"/>
          </p:nvPr>
        </p:nvSpPr>
        <p:spPr/>
        <p:txBody>
          <a:bodyPr/>
          <a:lstStyle/>
          <a:p>
            <a:pPr algn="ctr"/>
            <a:r>
              <a:rPr lang="en-GB"/>
              <a:t>Two major M</a:t>
            </a:r>
            <a:r>
              <a:rPr lang="en-GB" dirty="0"/>
              <a:t>arketing Strategies</a:t>
            </a:r>
            <a:endParaRPr lang="en-US"/>
          </a:p>
        </p:txBody>
      </p:sp>
      <p:graphicFrame>
        <p:nvGraphicFramePr>
          <p:cNvPr id="44" name="Content Placeholder 2">
            <a:extLst>
              <a:ext uri="{FF2B5EF4-FFF2-40B4-BE49-F238E27FC236}">
                <a16:creationId xmlns:a16="http://schemas.microsoft.com/office/drawing/2014/main" id="{32C142AA-C9B9-59BA-B739-D641A525BD88}"/>
              </a:ext>
            </a:extLst>
          </p:cNvPr>
          <p:cNvGraphicFramePr>
            <a:graphicFrameLocks noGrp="1"/>
          </p:cNvGraphicFramePr>
          <p:nvPr>
            <p:ph idx="1"/>
          </p:nvPr>
        </p:nvGraphicFramePr>
        <p:xfrm>
          <a:off x="838200" y="1245055"/>
          <a:ext cx="10515600" cy="5490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789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AF9A7-0716-7FD0-29EA-51A746E7878C}"/>
              </a:ext>
            </a:extLst>
          </p:cNvPr>
          <p:cNvSpPr>
            <a:spLocks noGrp="1"/>
          </p:cNvSpPr>
          <p:nvPr>
            <p:ph type="title"/>
          </p:nvPr>
        </p:nvSpPr>
        <p:spPr>
          <a:xfrm>
            <a:off x="645064" y="525982"/>
            <a:ext cx="4282983" cy="1200361"/>
          </a:xfrm>
        </p:spPr>
        <p:txBody>
          <a:bodyPr anchor="b">
            <a:normAutofit/>
          </a:bodyPr>
          <a:lstStyle/>
          <a:p>
            <a:r>
              <a:rPr lang="en-GB" sz="3600"/>
              <a:t>Funding requirements</a:t>
            </a:r>
            <a:endParaRPr lang="en-US" sz="3600"/>
          </a:p>
        </p:txBody>
      </p:sp>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6327EC-59BC-78AE-B2C9-17677CB930E4}"/>
              </a:ext>
            </a:extLst>
          </p:cNvPr>
          <p:cNvSpPr>
            <a:spLocks noGrp="1"/>
          </p:cNvSpPr>
          <p:nvPr>
            <p:ph idx="1"/>
          </p:nvPr>
        </p:nvSpPr>
        <p:spPr>
          <a:xfrm>
            <a:off x="645066" y="2031101"/>
            <a:ext cx="4282984" cy="3511943"/>
          </a:xfrm>
        </p:spPr>
        <p:txBody>
          <a:bodyPr vert="horz" lIns="91440" tIns="45720" rIns="91440" bIns="45720" rtlCol="0" anchor="ctr">
            <a:normAutofit/>
          </a:bodyPr>
          <a:lstStyle/>
          <a:p>
            <a:endParaRPr lang="en-GB" sz="1800"/>
          </a:p>
          <a:p>
            <a:endParaRPr lang="en-GB" sz="1800"/>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green and orange spreadsheet&#10;&#10;AI-generated content may be incorrect.">
            <a:extLst>
              <a:ext uri="{FF2B5EF4-FFF2-40B4-BE49-F238E27FC236}">
                <a16:creationId xmlns:a16="http://schemas.microsoft.com/office/drawing/2014/main" id="{CCB5CE7E-2672-E8F4-66E8-5A7D8805E0E0}"/>
              </a:ext>
            </a:extLst>
          </p:cNvPr>
          <p:cNvPicPr>
            <a:picLocks noChangeAspect="1"/>
          </p:cNvPicPr>
          <p:nvPr/>
        </p:nvPicPr>
        <p:blipFill>
          <a:blip r:embed="rId2"/>
          <a:stretch>
            <a:fillRect/>
          </a:stretch>
        </p:blipFill>
        <p:spPr>
          <a:xfrm>
            <a:off x="6838470" y="650494"/>
            <a:ext cx="3926554" cy="5324142"/>
          </a:xfrm>
          <a:prstGeom prst="rect">
            <a:avLst/>
          </a:prstGeom>
        </p:spPr>
      </p:pic>
    </p:spTree>
    <p:extLst>
      <p:ext uri="{BB962C8B-B14F-4D97-AF65-F5344CB8AC3E}">
        <p14:creationId xmlns:p14="http://schemas.microsoft.com/office/powerpoint/2010/main" val="4249276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7C495-D1CE-D492-DFAB-AC5A8F59A719}"/>
              </a:ext>
            </a:extLst>
          </p:cNvPr>
          <p:cNvSpPr>
            <a:spLocks noGrp="1"/>
          </p:cNvSpPr>
          <p:nvPr>
            <p:ph type="title"/>
          </p:nvPr>
        </p:nvSpPr>
        <p:spPr>
          <a:xfrm>
            <a:off x="686834" y="1153572"/>
            <a:ext cx="3200400" cy="4461163"/>
          </a:xfrm>
        </p:spPr>
        <p:txBody>
          <a:bodyPr>
            <a:normAutofit/>
          </a:bodyPr>
          <a:lstStyle/>
          <a:p>
            <a:r>
              <a:rPr lang="en-GB">
                <a:solidFill>
                  <a:srgbClr val="FFFFFF"/>
                </a:solidFill>
              </a:rPr>
              <a:t>Problem and Solution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F734AB69-AF52-4B06-9FE4-6B16A201909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t>Problem:Unpleasant washroom odours – Bad smells, due to uric acid build up in floor grout and pipes.</a:t>
            </a:r>
          </a:p>
          <a:p>
            <a:r>
              <a:rPr lang="en-GB" sz="2200"/>
              <a:t>Solution: Instal professional, passive air care system.</a:t>
            </a:r>
          </a:p>
          <a:p>
            <a:r>
              <a:rPr lang="en-GB" sz="2200"/>
              <a:t>Problem: Germs on High-touch surfaces – Faulet handles, flush buttons and door plates are constantly touched and quickly accumulate viruses.</a:t>
            </a:r>
          </a:p>
          <a:p>
            <a:r>
              <a:rPr lang="en-GB" sz="2200"/>
              <a:t>Solution: Equip spaces with hands-free alternatives such as sensor-activated taps, automatic soap dispensors and touchless flush valves.</a:t>
            </a:r>
          </a:p>
          <a:p>
            <a:r>
              <a:rPr lang="en-GB" sz="2200"/>
              <a:t>Problem: Inconsistent cleaning standards – cleaners may tidy main areas but frequently skip .</a:t>
            </a:r>
          </a:p>
          <a:p>
            <a:r>
              <a:rPr lang="en-GB" sz="2200"/>
              <a:t>Solution: Set clear area-specific standard operating procedures and check lists for the team.</a:t>
            </a:r>
          </a:p>
        </p:txBody>
      </p:sp>
    </p:spTree>
    <p:extLst>
      <p:ext uri="{BB962C8B-B14F-4D97-AF65-F5344CB8AC3E}">
        <p14:creationId xmlns:p14="http://schemas.microsoft.com/office/powerpoint/2010/main" val="2815020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95BEA-B698-D427-EF95-98B3C7572FF8}"/>
              </a:ext>
            </a:extLst>
          </p:cNvPr>
          <p:cNvSpPr>
            <a:spLocks noGrp="1"/>
          </p:cNvSpPr>
          <p:nvPr>
            <p:ph type="title"/>
          </p:nvPr>
        </p:nvSpPr>
        <p:spPr>
          <a:xfrm>
            <a:off x="761803" y="350196"/>
            <a:ext cx="4646904" cy="1624520"/>
          </a:xfrm>
        </p:spPr>
        <p:txBody>
          <a:bodyPr anchor="ctr">
            <a:normAutofit/>
          </a:bodyPr>
          <a:lstStyle/>
          <a:p>
            <a:r>
              <a:rPr lang="en-GB" sz="4000"/>
              <a:t>References</a:t>
            </a:r>
            <a:endParaRPr lang="en-US" sz="4000"/>
          </a:p>
        </p:txBody>
      </p:sp>
      <p:sp>
        <p:nvSpPr>
          <p:cNvPr id="3" name="Content Placeholder 2">
            <a:extLst>
              <a:ext uri="{FF2B5EF4-FFF2-40B4-BE49-F238E27FC236}">
                <a16:creationId xmlns:a16="http://schemas.microsoft.com/office/drawing/2014/main" id="{C016B29E-28CE-947D-180D-E6263965151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t>Barrow,Barrow,P.,&amp; Brown, R.(2012). The business plan workbook(7th ed.). Kogan Page.</a:t>
            </a:r>
          </a:p>
          <a:p>
            <a:r>
              <a:rPr lang="en-GB" sz="2000"/>
              <a:t>Mariotti, S, &amp; Glackin, C,(2017). Enterpreneurship: Starting and Operating A Small Business,4th Edition, Poarson.</a:t>
            </a:r>
          </a:p>
        </p:txBody>
      </p:sp>
      <p:pic>
        <p:nvPicPr>
          <p:cNvPr id="5" name="Picture 4" descr="Paper files on the table">
            <a:extLst>
              <a:ext uri="{FF2B5EF4-FFF2-40B4-BE49-F238E27FC236}">
                <a16:creationId xmlns:a16="http://schemas.microsoft.com/office/drawing/2014/main" id="{65F61E9E-7278-D318-0400-71307ED1D91D}"/>
              </a:ext>
            </a:extLst>
          </p:cNvPr>
          <p:cNvPicPr>
            <a:picLocks noChangeAspect="1"/>
          </p:cNvPicPr>
          <p:nvPr/>
        </p:nvPicPr>
        <p:blipFill>
          <a:blip r:embed="rId2"/>
          <a:srcRect l="19174" r="21252" b="-4"/>
          <a:stretch>
            <a:fillRect/>
          </a:stretch>
        </p:blipFill>
        <p:spPr>
          <a:xfrm>
            <a:off x="6096000" y="1"/>
            <a:ext cx="6102825" cy="6858000"/>
          </a:xfrm>
          <a:prstGeom prst="rect">
            <a:avLst/>
          </a:prstGeom>
        </p:spPr>
      </p:pic>
    </p:spTree>
    <p:extLst>
      <p:ext uri="{BB962C8B-B14F-4D97-AF65-F5344CB8AC3E}">
        <p14:creationId xmlns:p14="http://schemas.microsoft.com/office/powerpoint/2010/main" val="3380608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1C868-49E6-3E84-0560-72AAA6A529FA}"/>
              </a:ext>
            </a:extLst>
          </p:cNvPr>
          <p:cNvSpPr>
            <a:spLocks noGrp="1"/>
          </p:cNvSpPr>
          <p:nvPr>
            <p:ph type="title"/>
          </p:nvPr>
        </p:nvSpPr>
        <p:spPr>
          <a:xfrm>
            <a:off x="761800" y="762001"/>
            <a:ext cx="5334197" cy="1708242"/>
          </a:xfrm>
        </p:spPr>
        <p:txBody>
          <a:bodyPr anchor="ctr">
            <a:normAutofit/>
          </a:bodyPr>
          <a:lstStyle/>
          <a:p>
            <a:r>
              <a:rPr lang="en-GB" sz="4000"/>
              <a:t>THANK YOU</a:t>
            </a:r>
          </a:p>
        </p:txBody>
      </p:sp>
      <p:sp>
        <p:nvSpPr>
          <p:cNvPr id="3" name="Content Placeholder 2">
            <a:extLst>
              <a:ext uri="{FF2B5EF4-FFF2-40B4-BE49-F238E27FC236}">
                <a16:creationId xmlns:a16="http://schemas.microsoft.com/office/drawing/2014/main" id="{8F8542E5-CDD6-2F12-EE5A-408F1A95B06D}"/>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r>
              <a:rPr lang="en-GB" sz="2000"/>
              <a:t>DO YOU HAVE ANY QUESTIONS</a:t>
            </a:r>
          </a:p>
        </p:txBody>
      </p:sp>
      <p:pic>
        <p:nvPicPr>
          <p:cNvPr id="5" name="Picture 4" descr="Wood human figure">
            <a:extLst>
              <a:ext uri="{FF2B5EF4-FFF2-40B4-BE49-F238E27FC236}">
                <a16:creationId xmlns:a16="http://schemas.microsoft.com/office/drawing/2014/main" id="{42E7C351-E13A-2B18-4384-53368810AB9B}"/>
              </a:ext>
            </a:extLst>
          </p:cNvPr>
          <p:cNvPicPr>
            <a:picLocks noChangeAspect="1"/>
          </p:cNvPicPr>
          <p:nvPr/>
        </p:nvPicPr>
        <p:blipFill>
          <a:blip r:embed="rId2"/>
          <a:srcRect r="4823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768433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Student Name: Dilema Fernandes Student ID No.: 2434640 Programme      : Certificate in Higher Education Business Skills for the Workplace Module                : Enterprise and Entrepreneurship Module code     :  LCLM4006 Lecturer               : Muzen Joureih Assignment        : Task 2 Title                           Individual Presentation pitch to Lecturer to Business plan </vt:lpstr>
      <vt:lpstr>INTRODUCTION </vt:lpstr>
      <vt:lpstr>THE KEY POINTS OF HYGIENE SERVICE</vt:lpstr>
      <vt:lpstr>OVERVIEW OF THE BUISNESS IDEA</vt:lpstr>
      <vt:lpstr>MANAGEMENT STRUCTURE</vt:lpstr>
      <vt:lpstr>LEGAL FORMAT</vt:lpstr>
      <vt:lpstr>Ownership Structures and Legal Forms of SMEs</vt:lpstr>
      <vt:lpstr>Three  External Factors from PESTEL Analysis</vt:lpstr>
      <vt:lpstr>Two major Marketing Strategies</vt:lpstr>
      <vt:lpstr>Funding requirements</vt:lpstr>
      <vt:lpstr>Problem and Solution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883</cp:revision>
  <dcterms:created xsi:type="dcterms:W3CDTF">2026-06-18T11:31:58Z</dcterms:created>
  <dcterms:modified xsi:type="dcterms:W3CDTF">2026-07-14T10:16:47Z</dcterms:modified>
</cp:coreProperties>
</file>