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1" r:id="rId2"/>
    <p:sldId id="257" r:id="rId3"/>
    <p:sldId id="258" r:id="rId4"/>
    <p:sldId id="259" r:id="rId5"/>
    <p:sldId id="260" r:id="rId6"/>
    <p:sldId id="262" r:id="rId7"/>
    <p:sldId id="263" r:id="rId8"/>
    <p:sldId id="256" r:id="rId9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7D03F62-D36B-E4DB-7267-975D8EDFE054}" v="307" dt="2026-03-15T17:22:46.655"/>
    <p1510:client id="{9F9CA838-527A-57E2-2607-3FCFD7047C1F}" v="317" dt="2026-03-15T17:03:13.07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microsoft.com/office/2015/10/relationships/revisionInfo" Target="revisionInfo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Nerio Lopez (2517195)" userId="S::2517195@student.uwtsd.ac.uk::d8a747dc-abfb-4ab1-8ee9-5420963c2867" providerId="AD" clId="Web-{57D03F62-D36B-E4DB-7267-975D8EDFE054}"/>
    <pc:docChg chg="addSld delSld modSld">
      <pc:chgData name="Nerio Lopez (2517195)" userId="S::2517195@student.uwtsd.ac.uk::d8a747dc-abfb-4ab1-8ee9-5420963c2867" providerId="AD" clId="Web-{57D03F62-D36B-E4DB-7267-975D8EDFE054}" dt="2026-03-15T17:22:46.655" v="304" actId="20577"/>
      <pc:docMkLst>
        <pc:docMk/>
      </pc:docMkLst>
      <pc:sldChg chg="modSp">
        <pc:chgData name="Nerio Lopez (2517195)" userId="S::2517195@student.uwtsd.ac.uk::d8a747dc-abfb-4ab1-8ee9-5420963c2867" providerId="AD" clId="Web-{57D03F62-D36B-E4DB-7267-975D8EDFE054}" dt="2026-03-15T17:07:38.813" v="46" actId="20577"/>
        <pc:sldMkLst>
          <pc:docMk/>
          <pc:sldMk cId="1321921344" sldId="261"/>
        </pc:sldMkLst>
        <pc:spChg chg="mod">
          <ac:chgData name="Nerio Lopez (2517195)" userId="S::2517195@student.uwtsd.ac.uk::d8a747dc-abfb-4ab1-8ee9-5420963c2867" providerId="AD" clId="Web-{57D03F62-D36B-E4DB-7267-975D8EDFE054}" dt="2026-03-15T17:07:38.813" v="46" actId="20577"/>
          <ac:spMkLst>
            <pc:docMk/>
            <pc:sldMk cId="1321921344" sldId="261"/>
            <ac:spMk id="3" creationId="{8883C546-9EDB-738C-D615-0E6FAA4666F9}"/>
          </ac:spMkLst>
        </pc:spChg>
      </pc:sldChg>
      <pc:sldChg chg="modSp">
        <pc:chgData name="Nerio Lopez (2517195)" userId="S::2517195@student.uwtsd.ac.uk::d8a747dc-abfb-4ab1-8ee9-5420963c2867" providerId="AD" clId="Web-{57D03F62-D36B-E4DB-7267-975D8EDFE054}" dt="2026-03-15T17:18:51.527" v="302" actId="20577"/>
        <pc:sldMkLst>
          <pc:docMk/>
          <pc:sldMk cId="3769706689" sldId="262"/>
        </pc:sldMkLst>
        <pc:spChg chg="mod">
          <ac:chgData name="Nerio Lopez (2517195)" userId="S::2517195@student.uwtsd.ac.uk::d8a747dc-abfb-4ab1-8ee9-5420963c2867" providerId="AD" clId="Web-{57D03F62-D36B-E4DB-7267-975D8EDFE054}" dt="2026-03-15T17:18:51.527" v="302" actId="20577"/>
          <ac:spMkLst>
            <pc:docMk/>
            <pc:sldMk cId="3769706689" sldId="262"/>
            <ac:spMk id="3" creationId="{39C83F57-FFAB-6050-DF31-06054536D4F4}"/>
          </ac:spMkLst>
        </pc:spChg>
      </pc:sldChg>
      <pc:sldChg chg="addSp delSp modSp add replId">
        <pc:chgData name="Nerio Lopez (2517195)" userId="S::2517195@student.uwtsd.ac.uk::d8a747dc-abfb-4ab1-8ee9-5420963c2867" providerId="AD" clId="Web-{57D03F62-D36B-E4DB-7267-975D8EDFE054}" dt="2026-03-15T17:22:46.655" v="304" actId="20577"/>
        <pc:sldMkLst>
          <pc:docMk/>
          <pc:sldMk cId="481255162" sldId="263"/>
        </pc:sldMkLst>
        <pc:spChg chg="del">
          <ac:chgData name="Nerio Lopez (2517195)" userId="S::2517195@student.uwtsd.ac.uk::d8a747dc-abfb-4ab1-8ee9-5420963c2867" providerId="AD" clId="Web-{57D03F62-D36B-E4DB-7267-975D8EDFE054}" dt="2026-03-15T17:12:16.524" v="64"/>
          <ac:spMkLst>
            <pc:docMk/>
            <pc:sldMk cId="481255162" sldId="263"/>
            <ac:spMk id="2" creationId="{4942B590-3878-7AF2-0B5B-09AAFED01D64}"/>
          </ac:spMkLst>
        </pc:spChg>
        <pc:spChg chg="del">
          <ac:chgData name="Nerio Lopez (2517195)" userId="S::2517195@student.uwtsd.ac.uk::d8a747dc-abfb-4ab1-8ee9-5420963c2867" providerId="AD" clId="Web-{57D03F62-D36B-E4DB-7267-975D8EDFE054}" dt="2026-03-15T17:12:23.586" v="65"/>
          <ac:spMkLst>
            <pc:docMk/>
            <pc:sldMk cId="481255162" sldId="263"/>
            <ac:spMk id="3" creationId="{4208DFD0-A423-FA69-DF44-0B52F3B299C5}"/>
          </ac:spMkLst>
        </pc:spChg>
        <pc:spChg chg="add mod">
          <ac:chgData name="Nerio Lopez (2517195)" userId="S::2517195@student.uwtsd.ac.uk::d8a747dc-abfb-4ab1-8ee9-5420963c2867" providerId="AD" clId="Web-{57D03F62-D36B-E4DB-7267-975D8EDFE054}" dt="2026-03-15T17:17:58.027" v="298" actId="14100"/>
          <ac:spMkLst>
            <pc:docMk/>
            <pc:sldMk cId="481255162" sldId="263"/>
            <ac:spMk id="5" creationId="{2540C9C6-A2AC-D03B-C486-3E8E5B82FB2C}"/>
          </ac:spMkLst>
        </pc:spChg>
        <pc:spChg chg="add mod">
          <ac:chgData name="Nerio Lopez (2517195)" userId="S::2517195@student.uwtsd.ac.uk::d8a747dc-abfb-4ab1-8ee9-5420963c2867" providerId="AD" clId="Web-{57D03F62-D36B-E4DB-7267-975D8EDFE054}" dt="2026-03-15T17:22:46.655" v="304" actId="20577"/>
          <ac:spMkLst>
            <pc:docMk/>
            <pc:sldMk cId="481255162" sldId="263"/>
            <ac:spMk id="7" creationId="{BC386776-5B93-2392-E124-F258F22C3E1A}"/>
          </ac:spMkLst>
        </pc:spChg>
        <pc:spChg chg="mod">
          <ac:chgData name="Nerio Lopez (2517195)" userId="S::2517195@student.uwtsd.ac.uk::d8a747dc-abfb-4ab1-8ee9-5420963c2867" providerId="AD" clId="Web-{57D03F62-D36B-E4DB-7267-975D8EDFE054}" dt="2026-03-15T17:18:08.792" v="300" actId="1076"/>
          <ac:spMkLst>
            <pc:docMk/>
            <pc:sldMk cId="481255162" sldId="263"/>
            <ac:spMk id="32" creationId="{0FD235C9-9559-B7A1-FD17-8125F5DB0BC0}"/>
          </ac:spMkLst>
        </pc:spChg>
      </pc:sldChg>
      <pc:sldChg chg="addSp delSp modSp del">
        <pc:chgData name="Nerio Lopez (2517195)" userId="S::2517195@student.uwtsd.ac.uk::d8a747dc-abfb-4ab1-8ee9-5420963c2867" providerId="AD" clId="Web-{57D03F62-D36B-E4DB-7267-975D8EDFE054}" dt="2026-03-15T17:10:28.724" v="62"/>
        <pc:sldMkLst>
          <pc:docMk/>
          <pc:sldMk cId="2494206829" sldId="263"/>
        </pc:sldMkLst>
        <pc:spChg chg="add del mod">
          <ac:chgData name="Nerio Lopez (2517195)" userId="S::2517195@student.uwtsd.ac.uk::d8a747dc-abfb-4ab1-8ee9-5420963c2867" providerId="AD" clId="Web-{57D03F62-D36B-E4DB-7267-975D8EDFE054}" dt="2026-03-15T17:10:26.224" v="61" actId="20577"/>
          <ac:spMkLst>
            <pc:docMk/>
            <pc:sldMk cId="2494206829" sldId="263"/>
            <ac:spMk id="3" creationId="{D0C53C1A-BF10-7655-D040-18B7B941A61E}"/>
          </ac:spMkLst>
        </pc:spChg>
        <pc:spChg chg="add del mod">
          <ac:chgData name="Nerio Lopez (2517195)" userId="S::2517195@student.uwtsd.ac.uk::d8a747dc-abfb-4ab1-8ee9-5420963c2867" providerId="AD" clId="Web-{57D03F62-D36B-E4DB-7267-975D8EDFE054}" dt="2026-03-15T17:09:09.269" v="50"/>
          <ac:spMkLst>
            <pc:docMk/>
            <pc:sldMk cId="2494206829" sldId="263"/>
            <ac:spMk id="5" creationId="{41342465-C5CA-8846-A7FF-6EA590FFF999}"/>
          </ac:spMkLst>
        </pc:spChg>
        <pc:spChg chg="add del">
          <ac:chgData name="Nerio Lopez (2517195)" userId="S::2517195@student.uwtsd.ac.uk::d8a747dc-abfb-4ab1-8ee9-5420963c2867" providerId="AD" clId="Web-{57D03F62-D36B-E4DB-7267-975D8EDFE054}" dt="2026-03-15T17:09:09.269" v="51"/>
          <ac:spMkLst>
            <pc:docMk/>
            <pc:sldMk cId="2494206829" sldId="263"/>
            <ac:spMk id="32" creationId="{B6841095-A233-0480-3F2C-8F302B764AF6}"/>
          </ac:spMkLst>
        </pc:spChg>
        <pc:spChg chg="add del">
          <ac:chgData name="Nerio Lopez (2517195)" userId="S::2517195@student.uwtsd.ac.uk::d8a747dc-abfb-4ab1-8ee9-5420963c2867" providerId="AD" clId="Web-{57D03F62-D36B-E4DB-7267-975D8EDFE054}" dt="2026-03-15T17:09:09.269" v="52"/>
          <ac:spMkLst>
            <pc:docMk/>
            <pc:sldMk cId="2494206829" sldId="263"/>
            <ac:spMk id="34" creationId="{248D46FE-51A8-9B13-922F-443884858CEC}"/>
          </ac:spMkLst>
        </pc:spChg>
      </pc:sldChg>
    </pc:docChg>
  </pc:docChgLst>
  <pc:docChgLst>
    <pc:chgData name="Nerio Lopez (2517195)" userId="S::2517195@student.uwtsd.ac.uk::d8a747dc-abfb-4ab1-8ee9-5420963c2867" providerId="AD" clId="Web-{BD534603-CC20-AB90-71DB-30C0021CBF15}"/>
    <pc:docChg chg="addSld modSld sldOrd">
      <pc:chgData name="Nerio Lopez (2517195)" userId="S::2517195@student.uwtsd.ac.uk::d8a747dc-abfb-4ab1-8ee9-5420963c2867" providerId="AD" clId="Web-{BD534603-CC20-AB90-71DB-30C0021CBF15}" dt="2026-03-14T11:15:58.644" v="1193" actId="1076"/>
      <pc:docMkLst>
        <pc:docMk/>
      </pc:docMkLst>
      <pc:sldChg chg="modSp ord">
        <pc:chgData name="Nerio Lopez (2517195)" userId="S::2517195@student.uwtsd.ac.uk::d8a747dc-abfb-4ab1-8ee9-5420963c2867" providerId="AD" clId="Web-{BD534603-CC20-AB90-71DB-30C0021CBF15}" dt="2026-03-14T10:35:28.957" v="704"/>
        <pc:sldMkLst>
          <pc:docMk/>
          <pc:sldMk cId="109857222" sldId="256"/>
        </pc:sldMkLst>
        <pc:spChg chg="mod">
          <ac:chgData name="Nerio Lopez (2517195)" userId="S::2517195@student.uwtsd.ac.uk::d8a747dc-abfb-4ab1-8ee9-5420963c2867" providerId="AD" clId="Web-{BD534603-CC20-AB90-71DB-30C0021CBF15}" dt="2026-03-14T09:20:35.670" v="35" actId="14100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Nerio Lopez (2517195)" userId="S::2517195@student.uwtsd.ac.uk::d8a747dc-abfb-4ab1-8ee9-5420963c2867" providerId="AD" clId="Web-{BD534603-CC20-AB90-71DB-30C0021CBF15}" dt="2026-03-14T09:16:54.160" v="31" actId="1076"/>
          <ac:spMkLst>
            <pc:docMk/>
            <pc:sldMk cId="109857222" sldId="256"/>
            <ac:spMk id="3" creationId="{00000000-0000-0000-0000-000000000000}"/>
          </ac:spMkLst>
        </pc:spChg>
        <pc:spChg chg="mod">
          <ac:chgData name="Nerio Lopez (2517195)" userId="S::2517195@student.uwtsd.ac.uk::d8a747dc-abfb-4ab1-8ee9-5420963c2867" providerId="AD" clId="Web-{BD534603-CC20-AB90-71DB-30C0021CBF15}" dt="2026-03-14T09:18:05.146" v="32" actId="1076"/>
          <ac:spMkLst>
            <pc:docMk/>
            <pc:sldMk cId="109857222" sldId="256"/>
            <ac:spMk id="32" creationId="{49503E49-C884-D1C6-BBAA-34771077478F}"/>
          </ac:spMkLst>
        </pc:spChg>
        <pc:spChg chg="mod">
          <ac:chgData name="Nerio Lopez (2517195)" userId="S::2517195@student.uwtsd.ac.uk::d8a747dc-abfb-4ab1-8ee9-5420963c2867" providerId="AD" clId="Web-{BD534603-CC20-AB90-71DB-30C0021CBF15}" dt="2026-03-14T09:13:44.111" v="15" actId="14100"/>
          <ac:spMkLst>
            <pc:docMk/>
            <pc:sldMk cId="109857222" sldId="256"/>
            <ac:spMk id="34" creationId="{6A127CD0-2C66-6352-0FE0-3EAEF8843DA0}"/>
          </ac:spMkLst>
        </pc:spChg>
      </pc:sldChg>
      <pc:sldChg chg="modSp add replId">
        <pc:chgData name="Nerio Lopez (2517195)" userId="S::2517195@student.uwtsd.ac.uk::d8a747dc-abfb-4ab1-8ee9-5420963c2867" providerId="AD" clId="Web-{BD534603-CC20-AB90-71DB-30C0021CBF15}" dt="2026-03-14T11:04:58.436" v="1024" actId="20577"/>
        <pc:sldMkLst>
          <pc:docMk/>
          <pc:sldMk cId="3184161938" sldId="257"/>
        </pc:sldMkLst>
        <pc:spChg chg="mod">
          <ac:chgData name="Nerio Lopez (2517195)" userId="S::2517195@student.uwtsd.ac.uk::d8a747dc-abfb-4ab1-8ee9-5420963c2867" providerId="AD" clId="Web-{BD534603-CC20-AB90-71DB-30C0021CBF15}" dt="2026-03-14T10:17:55.088" v="276"/>
          <ac:spMkLst>
            <pc:docMk/>
            <pc:sldMk cId="3184161938" sldId="257"/>
            <ac:spMk id="2" creationId="{E75E0A39-C057-0008-77A5-879D81F3E494}"/>
          </ac:spMkLst>
        </pc:spChg>
        <pc:spChg chg="mod">
          <ac:chgData name="Nerio Lopez (2517195)" userId="S::2517195@student.uwtsd.ac.uk::d8a747dc-abfb-4ab1-8ee9-5420963c2867" providerId="AD" clId="Web-{BD534603-CC20-AB90-71DB-30C0021CBF15}" dt="2026-03-14T11:04:58.405" v="1022" actId="20577"/>
          <ac:spMkLst>
            <pc:docMk/>
            <pc:sldMk cId="3184161938" sldId="257"/>
            <ac:spMk id="3" creationId="{D35783B0-E3DB-A5A4-49F0-3DCF7A5ED19D}"/>
          </ac:spMkLst>
        </pc:spChg>
        <pc:spChg chg="mod">
          <ac:chgData name="Nerio Lopez (2517195)" userId="S::2517195@student.uwtsd.ac.uk::d8a747dc-abfb-4ab1-8ee9-5420963c2867" providerId="AD" clId="Web-{BD534603-CC20-AB90-71DB-30C0021CBF15}" dt="2026-03-14T11:04:58.420" v="1023" actId="20577"/>
          <ac:spMkLst>
            <pc:docMk/>
            <pc:sldMk cId="3184161938" sldId="257"/>
            <ac:spMk id="32" creationId="{3883C8E6-CE33-943E-E1A7-1DCEB323E4C9}"/>
          </ac:spMkLst>
        </pc:spChg>
        <pc:spChg chg="mod">
          <ac:chgData name="Nerio Lopez (2517195)" userId="S::2517195@student.uwtsd.ac.uk::d8a747dc-abfb-4ab1-8ee9-5420963c2867" providerId="AD" clId="Web-{BD534603-CC20-AB90-71DB-30C0021CBF15}" dt="2026-03-14T11:04:58.436" v="1024" actId="20577"/>
          <ac:spMkLst>
            <pc:docMk/>
            <pc:sldMk cId="3184161938" sldId="257"/>
            <ac:spMk id="34" creationId="{67D44307-4F32-FBCE-9337-7B90560BD822}"/>
          </ac:spMkLst>
        </pc:spChg>
      </pc:sldChg>
      <pc:sldChg chg="modSp add replId">
        <pc:chgData name="Nerio Lopez (2517195)" userId="S::2517195@student.uwtsd.ac.uk::d8a747dc-abfb-4ab1-8ee9-5420963c2867" providerId="AD" clId="Web-{BD534603-CC20-AB90-71DB-30C0021CBF15}" dt="2026-03-14T11:08:33.516" v="1127" actId="20577"/>
        <pc:sldMkLst>
          <pc:docMk/>
          <pc:sldMk cId="1875782910" sldId="258"/>
        </pc:sldMkLst>
        <pc:spChg chg="mod">
          <ac:chgData name="Nerio Lopez (2517195)" userId="S::2517195@student.uwtsd.ac.uk::d8a747dc-abfb-4ab1-8ee9-5420963c2867" providerId="AD" clId="Web-{BD534603-CC20-AB90-71DB-30C0021CBF15}" dt="2026-03-14T10:24:26.575" v="439"/>
          <ac:spMkLst>
            <pc:docMk/>
            <pc:sldMk cId="1875782910" sldId="258"/>
            <ac:spMk id="2" creationId="{6D09E71C-5D67-5AD5-1DF7-BB5837003FCB}"/>
          </ac:spMkLst>
        </pc:spChg>
        <pc:spChg chg="mod">
          <ac:chgData name="Nerio Lopez (2517195)" userId="S::2517195@student.uwtsd.ac.uk::d8a747dc-abfb-4ab1-8ee9-5420963c2867" providerId="AD" clId="Web-{BD534603-CC20-AB90-71DB-30C0021CBF15}" dt="2026-03-14T11:08:33.516" v="1127" actId="20577"/>
          <ac:spMkLst>
            <pc:docMk/>
            <pc:sldMk cId="1875782910" sldId="258"/>
            <ac:spMk id="3" creationId="{79491178-BFD2-C416-5A44-08C15115EB7A}"/>
          </ac:spMkLst>
        </pc:spChg>
        <pc:spChg chg="mod">
          <ac:chgData name="Nerio Lopez (2517195)" userId="S::2517195@student.uwtsd.ac.uk::d8a747dc-abfb-4ab1-8ee9-5420963c2867" providerId="AD" clId="Web-{BD534603-CC20-AB90-71DB-30C0021CBF15}" dt="2026-03-14T10:24:26.606" v="441"/>
          <ac:spMkLst>
            <pc:docMk/>
            <pc:sldMk cId="1875782910" sldId="258"/>
            <ac:spMk id="32" creationId="{D54C462C-71B7-6AAE-BA73-2752C12FC2EF}"/>
          </ac:spMkLst>
        </pc:spChg>
        <pc:spChg chg="mod">
          <ac:chgData name="Nerio Lopez (2517195)" userId="S::2517195@student.uwtsd.ac.uk::d8a747dc-abfb-4ab1-8ee9-5420963c2867" providerId="AD" clId="Web-{BD534603-CC20-AB90-71DB-30C0021CBF15}" dt="2026-03-14T10:24:26.622" v="442"/>
          <ac:spMkLst>
            <pc:docMk/>
            <pc:sldMk cId="1875782910" sldId="258"/>
            <ac:spMk id="34" creationId="{71FC96FF-CF06-23EE-1952-294EA879D3BA}"/>
          </ac:spMkLst>
        </pc:spChg>
      </pc:sldChg>
      <pc:sldChg chg="modSp add replId">
        <pc:chgData name="Nerio Lopez (2517195)" userId="S::2517195@student.uwtsd.ac.uk::d8a747dc-abfb-4ab1-8ee9-5420963c2867" providerId="AD" clId="Web-{BD534603-CC20-AB90-71DB-30C0021CBF15}" dt="2026-03-14T10:33:35.466" v="702" actId="20577"/>
        <pc:sldMkLst>
          <pc:docMk/>
          <pc:sldMk cId="141163762" sldId="259"/>
        </pc:sldMkLst>
        <pc:spChg chg="mod">
          <ac:chgData name="Nerio Lopez (2517195)" userId="S::2517195@student.uwtsd.ac.uk::d8a747dc-abfb-4ab1-8ee9-5420963c2867" providerId="AD" clId="Web-{BD534603-CC20-AB90-71DB-30C0021CBF15}" dt="2026-03-14T10:25:09.467" v="449" actId="20577"/>
          <ac:spMkLst>
            <pc:docMk/>
            <pc:sldMk cId="141163762" sldId="259"/>
            <ac:spMk id="2" creationId="{721366E2-67C1-C7AE-4678-B19B35DE38E4}"/>
          </ac:spMkLst>
        </pc:spChg>
        <pc:spChg chg="mod">
          <ac:chgData name="Nerio Lopez (2517195)" userId="S::2517195@student.uwtsd.ac.uk::d8a747dc-abfb-4ab1-8ee9-5420963c2867" providerId="AD" clId="Web-{BD534603-CC20-AB90-71DB-30C0021CBF15}" dt="2026-03-14T10:33:35.466" v="702" actId="20577"/>
          <ac:spMkLst>
            <pc:docMk/>
            <pc:sldMk cId="141163762" sldId="259"/>
            <ac:spMk id="3" creationId="{C9DE7453-BD97-0658-E42F-91676CE369F7}"/>
          </ac:spMkLst>
        </pc:spChg>
        <pc:spChg chg="mod">
          <ac:chgData name="Nerio Lopez (2517195)" userId="S::2517195@student.uwtsd.ac.uk::d8a747dc-abfb-4ab1-8ee9-5420963c2867" providerId="AD" clId="Web-{BD534603-CC20-AB90-71DB-30C0021CBF15}" dt="2026-03-14T10:32:13.288" v="651" actId="1076"/>
          <ac:spMkLst>
            <pc:docMk/>
            <pc:sldMk cId="141163762" sldId="259"/>
            <ac:spMk id="32" creationId="{31BC062C-D002-36FD-307F-2615CD55ADE0}"/>
          </ac:spMkLst>
        </pc:spChg>
        <pc:spChg chg="mod">
          <ac:chgData name="Nerio Lopez (2517195)" userId="S::2517195@student.uwtsd.ac.uk::d8a747dc-abfb-4ab1-8ee9-5420963c2867" providerId="AD" clId="Web-{BD534603-CC20-AB90-71DB-30C0021CBF15}" dt="2026-03-14T10:32:10.147" v="650" actId="1076"/>
          <ac:spMkLst>
            <pc:docMk/>
            <pc:sldMk cId="141163762" sldId="259"/>
            <ac:spMk id="34" creationId="{D3F92193-6A2D-6107-CE9C-160D70104F1D}"/>
          </ac:spMkLst>
        </pc:spChg>
      </pc:sldChg>
      <pc:sldChg chg="addSp delSp modSp add replId">
        <pc:chgData name="Nerio Lopez (2517195)" userId="S::2517195@student.uwtsd.ac.uk::d8a747dc-abfb-4ab1-8ee9-5420963c2867" providerId="AD" clId="Web-{BD534603-CC20-AB90-71DB-30C0021CBF15}" dt="2026-03-14T11:15:58.644" v="1193" actId="1076"/>
        <pc:sldMkLst>
          <pc:docMk/>
          <pc:sldMk cId="3292167180" sldId="260"/>
        </pc:sldMkLst>
        <pc:spChg chg="mod">
          <ac:chgData name="Nerio Lopez (2517195)" userId="S::2517195@student.uwtsd.ac.uk::d8a747dc-abfb-4ab1-8ee9-5420963c2867" providerId="AD" clId="Web-{BD534603-CC20-AB90-71DB-30C0021CBF15}" dt="2026-03-14T10:42:25.629" v="748" actId="20577"/>
          <ac:spMkLst>
            <pc:docMk/>
            <pc:sldMk cId="3292167180" sldId="260"/>
            <ac:spMk id="2" creationId="{D73DEC5D-956C-2EC4-FCDE-8B18F3B7EC64}"/>
          </ac:spMkLst>
        </pc:spChg>
        <pc:spChg chg="del">
          <ac:chgData name="Nerio Lopez (2517195)" userId="S::2517195@student.uwtsd.ac.uk::d8a747dc-abfb-4ab1-8ee9-5420963c2867" providerId="AD" clId="Web-{BD534603-CC20-AB90-71DB-30C0021CBF15}" dt="2026-03-14T10:54:08.873" v="932"/>
          <ac:spMkLst>
            <pc:docMk/>
            <pc:sldMk cId="3292167180" sldId="260"/>
            <ac:spMk id="3" creationId="{BF615371-C93A-A25A-8A63-36630C082F52}"/>
          </ac:spMkLst>
        </pc:spChg>
        <pc:spChg chg="add mod">
          <ac:chgData name="Nerio Lopez (2517195)" userId="S::2517195@student.uwtsd.ac.uk::d8a747dc-abfb-4ab1-8ee9-5420963c2867" providerId="AD" clId="Web-{BD534603-CC20-AB90-71DB-30C0021CBF15}" dt="2026-03-14T11:00:21.906" v="1010" actId="1076"/>
          <ac:spMkLst>
            <pc:docMk/>
            <pc:sldMk cId="3292167180" sldId="260"/>
            <ac:spMk id="4" creationId="{C10C5B99-DC2B-27EF-35D2-684ECB38D880}"/>
          </ac:spMkLst>
        </pc:spChg>
        <pc:spChg chg="add mod">
          <ac:chgData name="Nerio Lopez (2517195)" userId="S::2517195@student.uwtsd.ac.uk::d8a747dc-abfb-4ab1-8ee9-5420963c2867" providerId="AD" clId="Web-{BD534603-CC20-AB90-71DB-30C0021CBF15}" dt="2026-03-14T10:50:36.596" v="866" actId="14100"/>
          <ac:spMkLst>
            <pc:docMk/>
            <pc:sldMk cId="3292167180" sldId="260"/>
            <ac:spMk id="5" creationId="{981D7109-2472-C0EE-DD78-331B207C0CB1}"/>
          </ac:spMkLst>
        </pc:spChg>
        <pc:spChg chg="add mod">
          <ac:chgData name="Nerio Lopez (2517195)" userId="S::2517195@student.uwtsd.ac.uk::d8a747dc-abfb-4ab1-8ee9-5420963c2867" providerId="AD" clId="Web-{BD534603-CC20-AB90-71DB-30C0021CBF15}" dt="2026-03-14T10:50:51.472" v="872" actId="14100"/>
          <ac:spMkLst>
            <pc:docMk/>
            <pc:sldMk cId="3292167180" sldId="260"/>
            <ac:spMk id="6" creationId="{94078981-C476-C15F-7236-C8DB3A677DB9}"/>
          </ac:spMkLst>
        </pc:spChg>
        <pc:spChg chg="add mod">
          <ac:chgData name="Nerio Lopez (2517195)" userId="S::2517195@student.uwtsd.ac.uk::d8a747dc-abfb-4ab1-8ee9-5420963c2867" providerId="AD" clId="Web-{BD534603-CC20-AB90-71DB-30C0021CBF15}" dt="2026-03-14T10:49:44.670" v="841" actId="20577"/>
          <ac:spMkLst>
            <pc:docMk/>
            <pc:sldMk cId="3292167180" sldId="260"/>
            <ac:spMk id="7" creationId="{3F4264F4-B17D-8201-AF82-505790A2BD25}"/>
          </ac:spMkLst>
        </pc:spChg>
        <pc:spChg chg="add mod">
          <ac:chgData name="Nerio Lopez (2517195)" userId="S::2517195@student.uwtsd.ac.uk::d8a747dc-abfb-4ab1-8ee9-5420963c2867" providerId="AD" clId="Web-{BD534603-CC20-AB90-71DB-30C0021CBF15}" dt="2026-03-14T10:49:55.062" v="847" actId="14100"/>
          <ac:spMkLst>
            <pc:docMk/>
            <pc:sldMk cId="3292167180" sldId="260"/>
            <ac:spMk id="8" creationId="{D93EEA40-1756-1B73-5ABC-AF476B351FF2}"/>
          </ac:spMkLst>
        </pc:spChg>
        <pc:spChg chg="add mod">
          <ac:chgData name="Nerio Lopez (2517195)" userId="S::2517195@student.uwtsd.ac.uk::d8a747dc-abfb-4ab1-8ee9-5420963c2867" providerId="AD" clId="Web-{BD534603-CC20-AB90-71DB-30C0021CBF15}" dt="2026-03-14T10:50:04.844" v="853" actId="20577"/>
          <ac:spMkLst>
            <pc:docMk/>
            <pc:sldMk cId="3292167180" sldId="260"/>
            <ac:spMk id="9" creationId="{E28852C6-D0C2-D3C8-554B-5F644DE4CC2E}"/>
          </ac:spMkLst>
        </pc:spChg>
        <pc:spChg chg="add mod">
          <ac:chgData name="Nerio Lopez (2517195)" userId="S::2517195@student.uwtsd.ac.uk::d8a747dc-abfb-4ab1-8ee9-5420963c2867" providerId="AD" clId="Web-{BD534603-CC20-AB90-71DB-30C0021CBF15}" dt="2026-03-14T11:03:19.440" v="1017" actId="14100"/>
          <ac:spMkLst>
            <pc:docMk/>
            <pc:sldMk cId="3292167180" sldId="260"/>
            <ac:spMk id="10" creationId="{7209F62F-1AC8-42B1-41FF-925255AF46BF}"/>
          </ac:spMkLst>
        </pc:spChg>
        <pc:spChg chg="add mod">
          <ac:chgData name="Nerio Lopez (2517195)" userId="S::2517195@student.uwtsd.ac.uk::d8a747dc-abfb-4ab1-8ee9-5420963c2867" providerId="AD" clId="Web-{BD534603-CC20-AB90-71DB-30C0021CBF15}" dt="2026-03-14T11:09:18.143" v="1128" actId="1076"/>
          <ac:spMkLst>
            <pc:docMk/>
            <pc:sldMk cId="3292167180" sldId="260"/>
            <ac:spMk id="18" creationId="{3FD1CF05-9E7D-E183-5C9A-60294FAC2B27}"/>
          </ac:spMkLst>
        </pc:spChg>
        <pc:spChg chg="add mod">
          <ac:chgData name="Nerio Lopez (2517195)" userId="S::2517195@student.uwtsd.ac.uk::d8a747dc-abfb-4ab1-8ee9-5420963c2867" providerId="AD" clId="Web-{BD534603-CC20-AB90-71DB-30C0021CBF15}" dt="2026-03-14T11:09:23.065" v="1129" actId="1076"/>
          <ac:spMkLst>
            <pc:docMk/>
            <pc:sldMk cId="3292167180" sldId="260"/>
            <ac:spMk id="19" creationId="{A3375214-0752-1494-085F-887EF3AF7847}"/>
          </ac:spMkLst>
        </pc:spChg>
        <pc:spChg chg="add mod">
          <ac:chgData name="Nerio Lopez (2517195)" userId="S::2517195@student.uwtsd.ac.uk::d8a747dc-abfb-4ab1-8ee9-5420963c2867" providerId="AD" clId="Web-{BD534603-CC20-AB90-71DB-30C0021CBF15}" dt="2026-03-14T11:09:29.503" v="1130" actId="1076"/>
          <ac:spMkLst>
            <pc:docMk/>
            <pc:sldMk cId="3292167180" sldId="260"/>
            <ac:spMk id="20" creationId="{2458DDC3-364B-52F6-9B0D-1462B9D42B05}"/>
          </ac:spMkLst>
        </pc:spChg>
        <pc:spChg chg="add mod">
          <ac:chgData name="Nerio Lopez (2517195)" userId="S::2517195@student.uwtsd.ac.uk::d8a747dc-abfb-4ab1-8ee9-5420963c2867" providerId="AD" clId="Web-{BD534603-CC20-AB90-71DB-30C0021CBF15}" dt="2026-03-14T11:09:35.644" v="1131" actId="1076"/>
          <ac:spMkLst>
            <pc:docMk/>
            <pc:sldMk cId="3292167180" sldId="260"/>
            <ac:spMk id="21" creationId="{1D4363B1-AE6C-E72A-FD2F-F5C4CA660B06}"/>
          </ac:spMkLst>
        </pc:spChg>
        <pc:spChg chg="add mod">
          <ac:chgData name="Nerio Lopez (2517195)" userId="S::2517195@student.uwtsd.ac.uk::d8a747dc-abfb-4ab1-8ee9-5420963c2867" providerId="AD" clId="Web-{BD534603-CC20-AB90-71DB-30C0021CBF15}" dt="2026-03-14T11:09:39.941" v="1132" actId="1076"/>
          <ac:spMkLst>
            <pc:docMk/>
            <pc:sldMk cId="3292167180" sldId="260"/>
            <ac:spMk id="22" creationId="{2EFB0603-65E1-56A2-644A-7FA8EAC46A2D}"/>
          </ac:spMkLst>
        </pc:spChg>
        <pc:spChg chg="add mod">
          <ac:chgData name="Nerio Lopez (2517195)" userId="S::2517195@student.uwtsd.ac.uk::d8a747dc-abfb-4ab1-8ee9-5420963c2867" providerId="AD" clId="Web-{BD534603-CC20-AB90-71DB-30C0021CBF15}" dt="2026-03-14T11:09:45.191" v="1133" actId="1076"/>
          <ac:spMkLst>
            <pc:docMk/>
            <pc:sldMk cId="3292167180" sldId="260"/>
            <ac:spMk id="23" creationId="{F7458057-4DE6-11B9-C190-7762352DB6B6}"/>
          </ac:spMkLst>
        </pc:spChg>
        <pc:spChg chg="add mod">
          <ac:chgData name="Nerio Lopez (2517195)" userId="S::2517195@student.uwtsd.ac.uk::d8a747dc-abfb-4ab1-8ee9-5420963c2867" providerId="AD" clId="Web-{BD534603-CC20-AB90-71DB-30C0021CBF15}" dt="2026-03-14T10:57:47.084" v="967" actId="1076"/>
          <ac:spMkLst>
            <pc:docMk/>
            <pc:sldMk cId="3292167180" sldId="260"/>
            <ac:spMk id="24" creationId="{C1CF974F-1AE0-5F5B-CC42-072F5AAD779D}"/>
          </ac:spMkLst>
        </pc:spChg>
        <pc:spChg chg="add mod">
          <ac:chgData name="Nerio Lopez (2517195)" userId="S::2517195@student.uwtsd.ac.uk::d8a747dc-abfb-4ab1-8ee9-5420963c2867" providerId="AD" clId="Web-{BD534603-CC20-AB90-71DB-30C0021CBF15}" dt="2026-03-14T11:02:47.544" v="1012" actId="20577"/>
          <ac:spMkLst>
            <pc:docMk/>
            <pc:sldMk cId="3292167180" sldId="260"/>
            <ac:spMk id="25" creationId="{7BBCF03C-5A17-6150-336F-C2E86D51614F}"/>
          </ac:spMkLst>
        </pc:spChg>
        <pc:spChg chg="add del">
          <ac:chgData name="Nerio Lopez (2517195)" userId="S::2517195@student.uwtsd.ac.uk::d8a747dc-abfb-4ab1-8ee9-5420963c2867" providerId="AD" clId="Web-{BD534603-CC20-AB90-71DB-30C0021CBF15}" dt="2026-03-14T10:57:35.209" v="966"/>
          <ac:spMkLst>
            <pc:docMk/>
            <pc:sldMk cId="3292167180" sldId="260"/>
            <ac:spMk id="26" creationId="{719A1D34-FC9F-606B-5BF3-ECB4F8B65664}"/>
          </ac:spMkLst>
        </pc:spChg>
        <pc:spChg chg="add mod">
          <ac:chgData name="Nerio Lopez (2517195)" userId="S::2517195@student.uwtsd.ac.uk::d8a747dc-abfb-4ab1-8ee9-5420963c2867" providerId="AD" clId="Web-{BD534603-CC20-AB90-71DB-30C0021CBF15}" dt="2026-03-14T11:02:54.483" v="1014" actId="20577"/>
          <ac:spMkLst>
            <pc:docMk/>
            <pc:sldMk cId="3292167180" sldId="260"/>
            <ac:spMk id="27" creationId="{306035A8-8710-6345-A181-5272AC8868C4}"/>
          </ac:spMkLst>
        </pc:spChg>
        <pc:spChg chg="add mod">
          <ac:chgData name="Nerio Lopez (2517195)" userId="S::2517195@student.uwtsd.ac.uk::d8a747dc-abfb-4ab1-8ee9-5420963c2867" providerId="AD" clId="Web-{BD534603-CC20-AB90-71DB-30C0021CBF15}" dt="2026-03-14T11:10:09.927" v="1136" actId="1076"/>
          <ac:spMkLst>
            <pc:docMk/>
            <pc:sldMk cId="3292167180" sldId="260"/>
            <ac:spMk id="28" creationId="{88E3EAE1-C04A-E7BE-99E1-9C56FFBDB274}"/>
          </ac:spMkLst>
        </pc:spChg>
        <pc:spChg chg="add mod">
          <ac:chgData name="Nerio Lopez (2517195)" userId="S::2517195@student.uwtsd.ac.uk::d8a747dc-abfb-4ab1-8ee9-5420963c2867" providerId="AD" clId="Web-{BD534603-CC20-AB90-71DB-30C0021CBF15}" dt="2026-03-14T10:59:16.326" v="1000" actId="1076"/>
          <ac:spMkLst>
            <pc:docMk/>
            <pc:sldMk cId="3292167180" sldId="260"/>
            <ac:spMk id="29" creationId="{BDD99A99-E583-DC9D-F60D-5DD4747840C7}"/>
          </ac:spMkLst>
        </pc:spChg>
        <pc:spChg chg="add mod">
          <ac:chgData name="Nerio Lopez (2517195)" userId="S::2517195@student.uwtsd.ac.uk::d8a747dc-abfb-4ab1-8ee9-5420963c2867" providerId="AD" clId="Web-{BD534603-CC20-AB90-71DB-30C0021CBF15}" dt="2026-03-14T11:09:56.926" v="1135" actId="1076"/>
          <ac:spMkLst>
            <pc:docMk/>
            <pc:sldMk cId="3292167180" sldId="260"/>
            <ac:spMk id="30" creationId="{149A5D94-D931-91B8-7DBD-FC50967DF42D}"/>
          </ac:spMkLst>
        </pc:spChg>
        <pc:cxnChg chg="add mod">
          <ac:chgData name="Nerio Lopez (2517195)" userId="S::2517195@student.uwtsd.ac.uk::d8a747dc-abfb-4ab1-8ee9-5420963c2867" providerId="AD" clId="Web-{BD534603-CC20-AB90-71DB-30C0021CBF15}" dt="2026-03-14T10:47:49.957" v="824" actId="14100"/>
          <ac:cxnSpMkLst>
            <pc:docMk/>
            <pc:sldMk cId="3292167180" sldId="260"/>
            <ac:cxnSpMk id="11" creationId="{0808329B-218F-9953-C58F-BCAD6A5AF052}"/>
          </ac:cxnSpMkLst>
        </pc:cxnChg>
        <pc:cxnChg chg="add mod">
          <ac:chgData name="Nerio Lopez (2517195)" userId="S::2517195@student.uwtsd.ac.uk::d8a747dc-abfb-4ab1-8ee9-5420963c2867" providerId="AD" clId="Web-{BD534603-CC20-AB90-71DB-30C0021CBF15}" dt="2026-03-14T10:46:19.837" v="803" actId="1076"/>
          <ac:cxnSpMkLst>
            <pc:docMk/>
            <pc:sldMk cId="3292167180" sldId="260"/>
            <ac:cxnSpMk id="12" creationId="{3A12E9C5-5353-4D8B-F947-982CBC964954}"/>
          </ac:cxnSpMkLst>
        </pc:cxnChg>
        <pc:cxnChg chg="add mod">
          <ac:chgData name="Nerio Lopez (2517195)" userId="S::2517195@student.uwtsd.ac.uk::d8a747dc-abfb-4ab1-8ee9-5420963c2867" providerId="AD" clId="Web-{BD534603-CC20-AB90-71DB-30C0021CBF15}" dt="2026-03-14T10:46:39.542" v="807" actId="1076"/>
          <ac:cxnSpMkLst>
            <pc:docMk/>
            <pc:sldMk cId="3292167180" sldId="260"/>
            <ac:cxnSpMk id="13" creationId="{66D1AB7E-1CA8-66B7-4125-9DFF638F2AB6}"/>
          </ac:cxnSpMkLst>
        </pc:cxnChg>
        <pc:cxnChg chg="add mod">
          <ac:chgData name="Nerio Lopez (2517195)" userId="S::2517195@student.uwtsd.ac.uk::d8a747dc-abfb-4ab1-8ee9-5420963c2867" providerId="AD" clId="Web-{BD534603-CC20-AB90-71DB-30C0021CBF15}" dt="2026-03-14T11:00:42.766" v="1011" actId="1076"/>
          <ac:cxnSpMkLst>
            <pc:docMk/>
            <pc:sldMk cId="3292167180" sldId="260"/>
            <ac:cxnSpMk id="14" creationId="{E7602743-6140-80DA-D9B3-07EB22C2C872}"/>
          </ac:cxnSpMkLst>
        </pc:cxnChg>
        <pc:cxnChg chg="add mod">
          <ac:chgData name="Nerio Lopez (2517195)" userId="S::2517195@student.uwtsd.ac.uk::d8a747dc-abfb-4ab1-8ee9-5420963c2867" providerId="AD" clId="Web-{BD534603-CC20-AB90-71DB-30C0021CBF15}" dt="2026-03-14T10:46:56.545" v="811" actId="14100"/>
          <ac:cxnSpMkLst>
            <pc:docMk/>
            <pc:sldMk cId="3292167180" sldId="260"/>
            <ac:cxnSpMk id="15" creationId="{B1FDD2D8-0A74-690B-9F79-FDEE58EB6EBF}"/>
          </ac:cxnSpMkLst>
        </pc:cxnChg>
        <pc:cxnChg chg="add mod">
          <ac:chgData name="Nerio Lopez (2517195)" userId="S::2517195@student.uwtsd.ac.uk::d8a747dc-abfb-4ab1-8ee9-5420963c2867" providerId="AD" clId="Web-{BD534603-CC20-AB90-71DB-30C0021CBF15}" dt="2026-03-14T10:47:31.283" v="823" actId="14100"/>
          <ac:cxnSpMkLst>
            <pc:docMk/>
            <pc:sldMk cId="3292167180" sldId="260"/>
            <ac:cxnSpMk id="16" creationId="{35FCB5E4-240F-A141-C46A-5BBAD84D9E3A}"/>
          </ac:cxnSpMkLst>
        </pc:cxnChg>
        <pc:cxnChg chg="add mod">
          <ac:chgData name="Nerio Lopez (2517195)" userId="S::2517195@student.uwtsd.ac.uk::d8a747dc-abfb-4ab1-8ee9-5420963c2867" providerId="AD" clId="Web-{BD534603-CC20-AB90-71DB-30C0021CBF15}" dt="2026-03-14T10:47:17.938" v="818" actId="14100"/>
          <ac:cxnSpMkLst>
            <pc:docMk/>
            <pc:sldMk cId="3292167180" sldId="260"/>
            <ac:cxnSpMk id="17" creationId="{623CDDAD-F9D8-59E1-159D-B844E043B347}"/>
          </ac:cxnSpMkLst>
        </pc:cxnChg>
        <pc:cxnChg chg="add mod">
          <ac:chgData name="Nerio Lopez (2517195)" userId="S::2517195@student.uwtsd.ac.uk::d8a747dc-abfb-4ab1-8ee9-5420963c2867" providerId="AD" clId="Web-{BD534603-CC20-AB90-71DB-30C0021CBF15}" dt="2026-03-14T11:13:53.383" v="1173" actId="1076"/>
          <ac:cxnSpMkLst>
            <pc:docMk/>
            <pc:sldMk cId="3292167180" sldId="260"/>
            <ac:cxnSpMk id="31" creationId="{8CA2D41C-39D1-B7F9-1F61-9F8579633287}"/>
          </ac:cxnSpMkLst>
        </pc:cxnChg>
        <pc:cxnChg chg="add mod">
          <ac:chgData name="Nerio Lopez (2517195)" userId="S::2517195@student.uwtsd.ac.uk::d8a747dc-abfb-4ab1-8ee9-5420963c2867" providerId="AD" clId="Web-{BD534603-CC20-AB90-71DB-30C0021CBF15}" dt="2026-03-14T11:13:31.805" v="1169" actId="1076"/>
          <ac:cxnSpMkLst>
            <pc:docMk/>
            <pc:sldMk cId="3292167180" sldId="260"/>
            <ac:cxnSpMk id="33" creationId="{29FA4E00-A1C1-D2DD-60B3-ECA6EFDAA4A5}"/>
          </ac:cxnSpMkLst>
        </pc:cxnChg>
        <pc:cxnChg chg="add mod">
          <ac:chgData name="Nerio Lopez (2517195)" userId="S::2517195@student.uwtsd.ac.uk::d8a747dc-abfb-4ab1-8ee9-5420963c2867" providerId="AD" clId="Web-{BD534603-CC20-AB90-71DB-30C0021CBF15}" dt="2026-03-14T11:12:32.506" v="1156" actId="14100"/>
          <ac:cxnSpMkLst>
            <pc:docMk/>
            <pc:sldMk cId="3292167180" sldId="260"/>
            <ac:cxnSpMk id="35" creationId="{93262C0B-A6B3-65C0-F97E-FEB8B1D2AA30}"/>
          </ac:cxnSpMkLst>
        </pc:cxnChg>
        <pc:cxnChg chg="add mod">
          <ac:chgData name="Nerio Lopez (2517195)" userId="S::2517195@student.uwtsd.ac.uk::d8a747dc-abfb-4ab1-8ee9-5420963c2867" providerId="AD" clId="Web-{BD534603-CC20-AB90-71DB-30C0021CBF15}" dt="2026-03-14T11:13:17.961" v="1166" actId="1076"/>
          <ac:cxnSpMkLst>
            <pc:docMk/>
            <pc:sldMk cId="3292167180" sldId="260"/>
            <ac:cxnSpMk id="36" creationId="{930696A6-2634-6BB1-F637-B56EBE8CBEB9}"/>
          </ac:cxnSpMkLst>
        </pc:cxnChg>
        <pc:cxnChg chg="add mod">
          <ac:chgData name="Nerio Lopez (2517195)" userId="S::2517195@student.uwtsd.ac.uk::d8a747dc-abfb-4ab1-8ee9-5420963c2867" providerId="AD" clId="Web-{BD534603-CC20-AB90-71DB-30C0021CBF15}" dt="2026-03-14T11:13:03.976" v="1163" actId="1076"/>
          <ac:cxnSpMkLst>
            <pc:docMk/>
            <pc:sldMk cId="3292167180" sldId="260"/>
            <ac:cxnSpMk id="37" creationId="{49394B2E-7EF3-23B3-EB3B-2D4AED430FDE}"/>
          </ac:cxnSpMkLst>
        </pc:cxnChg>
        <pc:cxnChg chg="add mod">
          <ac:chgData name="Nerio Lopez (2517195)" userId="S::2517195@student.uwtsd.ac.uk::d8a747dc-abfb-4ab1-8ee9-5420963c2867" providerId="AD" clId="Web-{BD534603-CC20-AB90-71DB-30C0021CBF15}" dt="2026-03-14T11:12:51.226" v="1159" actId="1076"/>
          <ac:cxnSpMkLst>
            <pc:docMk/>
            <pc:sldMk cId="3292167180" sldId="260"/>
            <ac:cxnSpMk id="38" creationId="{ADE5467E-BE33-57CB-373A-E7081BEE9081}"/>
          </ac:cxnSpMkLst>
        </pc:cxnChg>
        <pc:cxnChg chg="add mod">
          <ac:chgData name="Nerio Lopez (2517195)" userId="S::2517195@student.uwtsd.ac.uk::d8a747dc-abfb-4ab1-8ee9-5420963c2867" providerId="AD" clId="Web-{BD534603-CC20-AB90-71DB-30C0021CBF15}" dt="2026-03-14T11:15:08.836" v="1188" actId="1076"/>
          <ac:cxnSpMkLst>
            <pc:docMk/>
            <pc:sldMk cId="3292167180" sldId="260"/>
            <ac:cxnSpMk id="39" creationId="{B725C3FE-6B66-3B2F-A9EE-DA39F71A90D0}"/>
          </ac:cxnSpMkLst>
        </pc:cxnChg>
        <pc:cxnChg chg="add mod">
          <ac:chgData name="Nerio Lopez (2517195)" userId="S::2517195@student.uwtsd.ac.uk::d8a747dc-abfb-4ab1-8ee9-5420963c2867" providerId="AD" clId="Web-{BD534603-CC20-AB90-71DB-30C0021CBF15}" dt="2026-03-14T11:14:57.180" v="1185" actId="1076"/>
          <ac:cxnSpMkLst>
            <pc:docMk/>
            <pc:sldMk cId="3292167180" sldId="260"/>
            <ac:cxnSpMk id="40" creationId="{9613AB64-4410-C5E9-88CC-9CC89733C5BB}"/>
          </ac:cxnSpMkLst>
        </pc:cxnChg>
        <pc:cxnChg chg="add mod">
          <ac:chgData name="Nerio Lopez (2517195)" userId="S::2517195@student.uwtsd.ac.uk::d8a747dc-abfb-4ab1-8ee9-5420963c2867" providerId="AD" clId="Web-{BD534603-CC20-AB90-71DB-30C0021CBF15}" dt="2026-03-14T11:14:30.430" v="1180" actId="1076"/>
          <ac:cxnSpMkLst>
            <pc:docMk/>
            <pc:sldMk cId="3292167180" sldId="260"/>
            <ac:cxnSpMk id="41" creationId="{91291995-1F4A-D3BD-D67B-C074AF389C79}"/>
          </ac:cxnSpMkLst>
        </pc:cxnChg>
        <pc:cxnChg chg="add mod">
          <ac:chgData name="Nerio Lopez (2517195)" userId="S::2517195@student.uwtsd.ac.uk::d8a747dc-abfb-4ab1-8ee9-5420963c2867" providerId="AD" clId="Web-{BD534603-CC20-AB90-71DB-30C0021CBF15}" dt="2026-03-14T11:14:24.617" v="1179" actId="1076"/>
          <ac:cxnSpMkLst>
            <pc:docMk/>
            <pc:sldMk cId="3292167180" sldId="260"/>
            <ac:cxnSpMk id="42" creationId="{5C1F8923-CE46-CF10-9163-67D1CFEC23E0}"/>
          </ac:cxnSpMkLst>
        </pc:cxnChg>
        <pc:cxnChg chg="add mod">
          <ac:chgData name="Nerio Lopez (2517195)" userId="S::2517195@student.uwtsd.ac.uk::d8a747dc-abfb-4ab1-8ee9-5420963c2867" providerId="AD" clId="Web-{BD534603-CC20-AB90-71DB-30C0021CBF15}" dt="2026-03-14T11:15:26.797" v="1191" actId="1076"/>
          <ac:cxnSpMkLst>
            <pc:docMk/>
            <pc:sldMk cId="3292167180" sldId="260"/>
            <ac:cxnSpMk id="43" creationId="{910A0034-9AB9-B3E2-AB13-A2E27A85F794}"/>
          </ac:cxnSpMkLst>
        </pc:cxnChg>
        <pc:cxnChg chg="add mod">
          <ac:chgData name="Nerio Lopez (2517195)" userId="S::2517195@student.uwtsd.ac.uk::d8a747dc-abfb-4ab1-8ee9-5420963c2867" providerId="AD" clId="Web-{BD534603-CC20-AB90-71DB-30C0021CBF15}" dt="2026-03-14T11:15:58.644" v="1193" actId="1076"/>
          <ac:cxnSpMkLst>
            <pc:docMk/>
            <pc:sldMk cId="3292167180" sldId="260"/>
            <ac:cxnSpMk id="44" creationId="{AF5A0968-D767-F079-E415-D3B7E88C2E19}"/>
          </ac:cxnSpMkLst>
        </pc:cxnChg>
      </pc:sldChg>
      <pc:sldChg chg="modSp add ord replId">
        <pc:chgData name="Nerio Lopez (2517195)" userId="S::2517195@student.uwtsd.ac.uk::d8a747dc-abfb-4ab1-8ee9-5420963c2867" providerId="AD" clId="Web-{BD534603-CC20-AB90-71DB-30C0021CBF15}" dt="2026-03-14T10:35:20.035" v="703"/>
        <pc:sldMkLst>
          <pc:docMk/>
          <pc:sldMk cId="1321921344" sldId="261"/>
        </pc:sldMkLst>
        <pc:spChg chg="mod">
          <ac:chgData name="Nerio Lopez (2517195)" userId="S::2517195@student.uwtsd.ac.uk::d8a747dc-abfb-4ab1-8ee9-5420963c2867" providerId="AD" clId="Web-{BD534603-CC20-AB90-71DB-30C0021CBF15}" dt="2026-03-14T09:50:11.668" v="50" actId="20577"/>
          <ac:spMkLst>
            <pc:docMk/>
            <pc:sldMk cId="1321921344" sldId="261"/>
            <ac:spMk id="2" creationId="{E3B94174-B6D8-130C-D15F-2D6AD33933EF}"/>
          </ac:spMkLst>
        </pc:spChg>
        <pc:spChg chg="mod">
          <ac:chgData name="Nerio Lopez (2517195)" userId="S::2517195@student.uwtsd.ac.uk::d8a747dc-abfb-4ab1-8ee9-5420963c2867" providerId="AD" clId="Web-{BD534603-CC20-AB90-71DB-30C0021CBF15}" dt="2026-03-14T09:53:53.007" v="134"/>
          <ac:spMkLst>
            <pc:docMk/>
            <pc:sldMk cId="1321921344" sldId="261"/>
            <ac:spMk id="3" creationId="{8883C546-9EDB-738C-D615-0E6FAA4666F9}"/>
          </ac:spMkLst>
        </pc:spChg>
        <pc:spChg chg="mod">
          <ac:chgData name="Nerio Lopez (2517195)" userId="S::2517195@student.uwtsd.ac.uk::d8a747dc-abfb-4ab1-8ee9-5420963c2867" providerId="AD" clId="Web-{BD534603-CC20-AB90-71DB-30C0021CBF15}" dt="2026-03-14T09:53:53.039" v="135"/>
          <ac:spMkLst>
            <pc:docMk/>
            <pc:sldMk cId="1321921344" sldId="261"/>
            <ac:spMk id="32" creationId="{B075DFCB-D2B8-FD60-72AD-F2D1432EEB88}"/>
          </ac:spMkLst>
        </pc:spChg>
        <pc:spChg chg="mod">
          <ac:chgData name="Nerio Lopez (2517195)" userId="S::2517195@student.uwtsd.ac.uk::d8a747dc-abfb-4ab1-8ee9-5420963c2867" providerId="AD" clId="Web-{BD534603-CC20-AB90-71DB-30C0021CBF15}" dt="2026-03-14T09:53:53.054" v="136"/>
          <ac:spMkLst>
            <pc:docMk/>
            <pc:sldMk cId="1321921344" sldId="261"/>
            <ac:spMk id="34" creationId="{4A8615FC-70F9-DDF9-DE3B-56739BB008FF}"/>
          </ac:spMkLst>
        </pc:spChg>
      </pc:sldChg>
      <pc:sldChg chg="add replId">
        <pc:chgData name="Nerio Lopez (2517195)" userId="S::2517195@student.uwtsd.ac.uk::d8a747dc-abfb-4ab1-8ee9-5420963c2867" providerId="AD" clId="Web-{BD534603-CC20-AB90-71DB-30C0021CBF15}" dt="2026-03-14T10:41:27.080" v="742"/>
        <pc:sldMkLst>
          <pc:docMk/>
          <pc:sldMk cId="3769706689" sldId="262"/>
        </pc:sldMkLst>
      </pc:sldChg>
    </pc:docChg>
  </pc:docChgLst>
  <pc:docChgLst>
    <pc:chgData name="Nerio Lopez (2517195)" userId="S::2517195@student.uwtsd.ac.uk::d8a747dc-abfb-4ab1-8ee9-5420963c2867" providerId="AD" clId="Web-{9F9CA838-527A-57E2-2607-3FCFD7047C1F}"/>
    <pc:docChg chg="addSld modSld sldOrd">
      <pc:chgData name="Nerio Lopez (2517195)" userId="S::2517195@student.uwtsd.ac.uk::d8a747dc-abfb-4ab1-8ee9-5420963c2867" providerId="AD" clId="Web-{9F9CA838-527A-57E2-2607-3FCFD7047C1F}" dt="2026-03-15T17:03:13.072" v="318" actId="20577"/>
      <pc:docMkLst>
        <pc:docMk/>
      </pc:docMkLst>
      <pc:sldChg chg="ord">
        <pc:chgData name="Nerio Lopez (2517195)" userId="S::2517195@student.uwtsd.ac.uk::d8a747dc-abfb-4ab1-8ee9-5420963c2867" providerId="AD" clId="Web-{9F9CA838-527A-57E2-2607-3FCFD7047C1F}" dt="2026-03-15T16:58:31.469" v="288"/>
        <pc:sldMkLst>
          <pc:docMk/>
          <pc:sldMk cId="109857222" sldId="256"/>
        </pc:sldMkLst>
      </pc:sldChg>
      <pc:sldChg chg="modSp">
        <pc:chgData name="Nerio Lopez (2517195)" userId="S::2517195@student.uwtsd.ac.uk::d8a747dc-abfb-4ab1-8ee9-5420963c2867" providerId="AD" clId="Web-{9F9CA838-527A-57E2-2607-3FCFD7047C1F}" dt="2026-03-15T16:59:24.659" v="293" actId="20577"/>
        <pc:sldMkLst>
          <pc:docMk/>
          <pc:sldMk cId="1875782910" sldId="258"/>
        </pc:sldMkLst>
        <pc:spChg chg="mod">
          <ac:chgData name="Nerio Lopez (2517195)" userId="S::2517195@student.uwtsd.ac.uk::d8a747dc-abfb-4ab1-8ee9-5420963c2867" providerId="AD" clId="Web-{9F9CA838-527A-57E2-2607-3FCFD7047C1F}" dt="2026-03-15T16:59:24.659" v="293" actId="20577"/>
          <ac:spMkLst>
            <pc:docMk/>
            <pc:sldMk cId="1875782910" sldId="258"/>
            <ac:spMk id="3" creationId="{79491178-BFD2-C416-5A44-08C15115EB7A}"/>
          </ac:spMkLst>
        </pc:spChg>
      </pc:sldChg>
      <pc:sldChg chg="modSp">
        <pc:chgData name="Nerio Lopez (2517195)" userId="S::2517195@student.uwtsd.ac.uk::d8a747dc-abfb-4ab1-8ee9-5420963c2867" providerId="AD" clId="Web-{9F9CA838-527A-57E2-2607-3FCFD7047C1F}" dt="2026-03-15T17:00:11.239" v="301" actId="20577"/>
        <pc:sldMkLst>
          <pc:docMk/>
          <pc:sldMk cId="141163762" sldId="259"/>
        </pc:sldMkLst>
        <pc:spChg chg="mod">
          <ac:chgData name="Nerio Lopez (2517195)" userId="S::2517195@student.uwtsd.ac.uk::d8a747dc-abfb-4ab1-8ee9-5420963c2867" providerId="AD" clId="Web-{9F9CA838-527A-57E2-2607-3FCFD7047C1F}" dt="2026-03-15T17:00:11.239" v="301" actId="20577"/>
          <ac:spMkLst>
            <pc:docMk/>
            <pc:sldMk cId="141163762" sldId="259"/>
            <ac:spMk id="3" creationId="{C9DE7453-BD97-0658-E42F-91676CE369F7}"/>
          </ac:spMkLst>
        </pc:spChg>
      </pc:sldChg>
      <pc:sldChg chg="addSp delSp modSp">
        <pc:chgData name="Nerio Lopez (2517195)" userId="S::2517195@student.uwtsd.ac.uk::d8a747dc-abfb-4ab1-8ee9-5420963c2867" providerId="AD" clId="Web-{9F9CA838-527A-57E2-2607-3FCFD7047C1F}" dt="2026-03-15T16:44:58.824" v="2"/>
        <pc:sldMkLst>
          <pc:docMk/>
          <pc:sldMk cId="3769706689" sldId="262"/>
        </pc:sldMkLst>
        <pc:spChg chg="add del mod">
          <ac:chgData name="Nerio Lopez (2517195)" userId="S::2517195@student.uwtsd.ac.uk::d8a747dc-abfb-4ab1-8ee9-5420963c2867" providerId="AD" clId="Web-{9F9CA838-527A-57E2-2607-3FCFD7047C1F}" dt="2026-03-15T16:44:58.824" v="2"/>
          <ac:spMkLst>
            <pc:docMk/>
            <pc:sldMk cId="3769706689" sldId="262"/>
            <ac:spMk id="4" creationId="{425F9DAA-1C50-512F-7815-4CE6EA740CC8}"/>
          </ac:spMkLst>
        </pc:spChg>
      </pc:sldChg>
      <pc:sldChg chg="modSp add ord replId">
        <pc:chgData name="Nerio Lopez (2517195)" userId="S::2517195@student.uwtsd.ac.uk::d8a747dc-abfb-4ab1-8ee9-5420963c2867" providerId="AD" clId="Web-{9F9CA838-527A-57E2-2607-3FCFD7047C1F}" dt="2026-03-15T17:03:13.072" v="318" actId="20577"/>
        <pc:sldMkLst>
          <pc:docMk/>
          <pc:sldMk cId="2494206829" sldId="263"/>
        </pc:sldMkLst>
        <pc:spChg chg="mod">
          <ac:chgData name="Nerio Lopez (2517195)" userId="S::2517195@student.uwtsd.ac.uk::d8a747dc-abfb-4ab1-8ee9-5420963c2867" providerId="AD" clId="Web-{9F9CA838-527A-57E2-2607-3FCFD7047C1F}" dt="2026-03-15T16:47:11.483" v="19" actId="20577"/>
          <ac:spMkLst>
            <pc:docMk/>
            <pc:sldMk cId="2494206829" sldId="263"/>
            <ac:spMk id="2" creationId="{5EE19D68-9102-2719-F02A-FCA6293B801D}"/>
          </ac:spMkLst>
        </pc:spChg>
        <pc:spChg chg="mod">
          <ac:chgData name="Nerio Lopez (2517195)" userId="S::2517195@student.uwtsd.ac.uk::d8a747dc-abfb-4ab1-8ee9-5420963c2867" providerId="AD" clId="Web-{9F9CA838-527A-57E2-2607-3FCFD7047C1F}" dt="2026-03-15T17:03:13.072" v="318" actId="20577"/>
          <ac:spMkLst>
            <pc:docMk/>
            <pc:sldMk cId="2494206829" sldId="263"/>
            <ac:spMk id="3" creationId="{D0C53C1A-BF10-7655-D040-18B7B941A61E}"/>
          </ac:spMkLst>
        </pc:spChg>
      </pc:sldChg>
    </pc:docChg>
  </pc:docChgLst>
  <pc:docChgLst>
    <pc:chgData name="Nerio Lopez (2517195)" userId="d8a747dc-abfb-4ab1-8ee9-5420963c2867" providerId="ADAL" clId="{CDA966BC-E703-46F3-87B8-7D719D9CF798}"/>
    <pc:docChg chg="undo custSel modSld sldOrd">
      <pc:chgData name="Nerio Lopez (2517195)" userId="d8a747dc-abfb-4ab1-8ee9-5420963c2867" providerId="ADAL" clId="{CDA966BC-E703-46F3-87B8-7D719D9CF798}" dt="2026-03-15T15:42:01.034" v="1256" actId="20577"/>
      <pc:docMkLst>
        <pc:docMk/>
      </pc:docMkLst>
      <pc:sldChg chg="addSp delSp modSp mod">
        <pc:chgData name="Nerio Lopez (2517195)" userId="d8a747dc-abfb-4ab1-8ee9-5420963c2867" providerId="ADAL" clId="{CDA966BC-E703-46F3-87B8-7D719D9CF798}" dt="2026-03-15T15:28:05.444" v="1229" actId="34135"/>
        <pc:sldMkLst>
          <pc:docMk/>
          <pc:sldMk cId="109857222" sldId="256"/>
        </pc:sldMkLst>
        <pc:spChg chg="mod">
          <ac:chgData name="Nerio Lopez (2517195)" userId="d8a747dc-abfb-4ab1-8ee9-5420963c2867" providerId="ADAL" clId="{CDA966BC-E703-46F3-87B8-7D719D9CF798}" dt="2026-03-14T11:29:43.350" v="11" actId="20577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Nerio Lopez (2517195)" userId="d8a747dc-abfb-4ab1-8ee9-5420963c2867" providerId="ADAL" clId="{CDA966BC-E703-46F3-87B8-7D719D9CF798}" dt="2026-03-15T15:28:02.648" v="1228" actId="34135"/>
          <ac:spMkLst>
            <pc:docMk/>
            <pc:sldMk cId="109857222" sldId="256"/>
            <ac:spMk id="3" creationId="{00000000-0000-0000-0000-000000000000}"/>
          </ac:spMkLst>
        </pc:spChg>
        <pc:spChg chg="add del mod">
          <ac:chgData name="Nerio Lopez (2517195)" userId="d8a747dc-abfb-4ab1-8ee9-5420963c2867" providerId="ADAL" clId="{CDA966BC-E703-46F3-87B8-7D719D9CF798}" dt="2026-03-14T12:10:45.549" v="269" actId="478"/>
          <ac:spMkLst>
            <pc:docMk/>
            <pc:sldMk cId="109857222" sldId="256"/>
            <ac:spMk id="5" creationId="{2DB8F30E-CCB9-8BB0-679C-FDD3C23E011E}"/>
          </ac:spMkLst>
        </pc:spChg>
        <pc:spChg chg="add del mod">
          <ac:chgData name="Nerio Lopez (2517195)" userId="d8a747dc-abfb-4ab1-8ee9-5420963c2867" providerId="ADAL" clId="{CDA966BC-E703-46F3-87B8-7D719D9CF798}" dt="2026-03-14T11:59:46.529" v="141" actId="21"/>
          <ac:spMkLst>
            <pc:docMk/>
            <pc:sldMk cId="109857222" sldId="256"/>
            <ac:spMk id="7" creationId="{13394F94-D4F7-55FF-DBB9-40032F03B865}"/>
          </ac:spMkLst>
        </pc:spChg>
        <pc:spChg chg="add del">
          <ac:chgData name="Nerio Lopez (2517195)" userId="d8a747dc-abfb-4ab1-8ee9-5420963c2867" providerId="ADAL" clId="{CDA966BC-E703-46F3-87B8-7D719D9CF798}" dt="2026-03-14T11:59:37.539" v="140" actId="21"/>
          <ac:spMkLst>
            <pc:docMk/>
            <pc:sldMk cId="109857222" sldId="256"/>
            <ac:spMk id="9" creationId="{750C37EC-6680-9BEA-334A-2BC646A2C617}"/>
          </ac:spMkLst>
        </pc:spChg>
        <pc:spChg chg="add mod">
          <ac:chgData name="Nerio Lopez (2517195)" userId="d8a747dc-abfb-4ab1-8ee9-5420963c2867" providerId="ADAL" clId="{CDA966BC-E703-46F3-87B8-7D719D9CF798}" dt="2026-03-15T15:28:05.444" v="1229" actId="34135"/>
          <ac:spMkLst>
            <pc:docMk/>
            <pc:sldMk cId="109857222" sldId="256"/>
            <ac:spMk id="11" creationId="{4269FFB4-6475-9271-007B-C666DE3A0C50}"/>
          </ac:spMkLst>
        </pc:spChg>
        <pc:spChg chg="mod">
          <ac:chgData name="Nerio Lopez (2517195)" userId="d8a747dc-abfb-4ab1-8ee9-5420963c2867" providerId="ADAL" clId="{CDA966BC-E703-46F3-87B8-7D719D9CF798}" dt="2026-03-14T12:08:33.391" v="265" actId="12"/>
          <ac:spMkLst>
            <pc:docMk/>
            <pc:sldMk cId="109857222" sldId="256"/>
            <ac:spMk id="34" creationId="{6A127CD0-2C66-6352-0FE0-3EAEF8843DA0}"/>
          </ac:spMkLst>
        </pc:spChg>
      </pc:sldChg>
      <pc:sldChg chg="modSp mod">
        <pc:chgData name="Nerio Lopez (2517195)" userId="d8a747dc-abfb-4ab1-8ee9-5420963c2867" providerId="ADAL" clId="{CDA966BC-E703-46F3-87B8-7D719D9CF798}" dt="2026-03-15T15:17:05.579" v="1145" actId="20577"/>
        <pc:sldMkLst>
          <pc:docMk/>
          <pc:sldMk cId="3184161938" sldId="257"/>
        </pc:sldMkLst>
        <pc:spChg chg="mod">
          <ac:chgData name="Nerio Lopez (2517195)" userId="d8a747dc-abfb-4ab1-8ee9-5420963c2867" providerId="ADAL" clId="{CDA966BC-E703-46F3-87B8-7D719D9CF798}" dt="2026-03-15T15:17:05.579" v="1145" actId="20577"/>
          <ac:spMkLst>
            <pc:docMk/>
            <pc:sldMk cId="3184161938" sldId="257"/>
            <ac:spMk id="3" creationId="{D35783B0-E3DB-A5A4-49F0-3DCF7A5ED19D}"/>
          </ac:spMkLst>
        </pc:spChg>
      </pc:sldChg>
      <pc:sldChg chg="addSp modSp mod">
        <pc:chgData name="Nerio Lopez (2517195)" userId="d8a747dc-abfb-4ab1-8ee9-5420963c2867" providerId="ADAL" clId="{CDA966BC-E703-46F3-87B8-7D719D9CF798}" dt="2026-03-15T15:41:23.048" v="1255" actId="20577"/>
        <pc:sldMkLst>
          <pc:docMk/>
          <pc:sldMk cId="1875782910" sldId="258"/>
        </pc:sldMkLst>
        <pc:spChg chg="mod">
          <ac:chgData name="Nerio Lopez (2517195)" userId="d8a747dc-abfb-4ab1-8ee9-5420963c2867" providerId="ADAL" clId="{CDA966BC-E703-46F3-87B8-7D719D9CF798}" dt="2026-03-15T15:41:23.048" v="1255" actId="20577"/>
          <ac:spMkLst>
            <pc:docMk/>
            <pc:sldMk cId="1875782910" sldId="258"/>
            <ac:spMk id="2" creationId="{6D09E71C-5D67-5AD5-1DF7-BB5837003FCB}"/>
          </ac:spMkLst>
        </pc:spChg>
        <pc:spChg chg="mod">
          <ac:chgData name="Nerio Lopez (2517195)" userId="d8a747dc-abfb-4ab1-8ee9-5420963c2867" providerId="ADAL" clId="{CDA966BC-E703-46F3-87B8-7D719D9CF798}" dt="2026-03-15T15:29:11.392" v="1231" actId="20577"/>
          <ac:spMkLst>
            <pc:docMk/>
            <pc:sldMk cId="1875782910" sldId="258"/>
            <ac:spMk id="3" creationId="{79491178-BFD2-C416-5A44-08C15115EB7A}"/>
          </ac:spMkLst>
        </pc:spChg>
        <pc:spChg chg="add mod">
          <ac:chgData name="Nerio Lopez (2517195)" userId="d8a747dc-abfb-4ab1-8ee9-5420963c2867" providerId="ADAL" clId="{CDA966BC-E703-46F3-87B8-7D719D9CF798}" dt="2026-03-14T11:58:29.024" v="136" actId="1076"/>
          <ac:spMkLst>
            <pc:docMk/>
            <pc:sldMk cId="1875782910" sldId="258"/>
            <ac:spMk id="5" creationId="{C815BFE7-AD54-55CD-73FA-F2F2B8526437}"/>
          </ac:spMkLst>
        </pc:spChg>
      </pc:sldChg>
      <pc:sldChg chg="addSp modSp mod">
        <pc:chgData name="Nerio Lopez (2517195)" userId="d8a747dc-abfb-4ab1-8ee9-5420963c2867" providerId="ADAL" clId="{CDA966BC-E703-46F3-87B8-7D719D9CF798}" dt="2026-03-15T15:42:01.034" v="1256" actId="20577"/>
        <pc:sldMkLst>
          <pc:docMk/>
          <pc:sldMk cId="141163762" sldId="259"/>
        </pc:sldMkLst>
        <pc:spChg chg="mod">
          <ac:chgData name="Nerio Lopez (2517195)" userId="d8a747dc-abfb-4ab1-8ee9-5420963c2867" providerId="ADAL" clId="{CDA966BC-E703-46F3-87B8-7D719D9CF798}" dt="2026-03-15T11:35:52.351" v="703" actId="1076"/>
          <ac:spMkLst>
            <pc:docMk/>
            <pc:sldMk cId="141163762" sldId="259"/>
            <ac:spMk id="2" creationId="{721366E2-67C1-C7AE-4678-B19B35DE38E4}"/>
          </ac:spMkLst>
        </pc:spChg>
        <pc:spChg chg="mod">
          <ac:chgData name="Nerio Lopez (2517195)" userId="d8a747dc-abfb-4ab1-8ee9-5420963c2867" providerId="ADAL" clId="{CDA966BC-E703-46F3-87B8-7D719D9CF798}" dt="2026-03-15T15:42:01.034" v="1256" actId="20577"/>
          <ac:spMkLst>
            <pc:docMk/>
            <pc:sldMk cId="141163762" sldId="259"/>
            <ac:spMk id="3" creationId="{C9DE7453-BD97-0658-E42F-91676CE369F7}"/>
          </ac:spMkLst>
        </pc:spChg>
        <pc:spChg chg="add mod">
          <ac:chgData name="Nerio Lopez (2517195)" userId="d8a747dc-abfb-4ab1-8ee9-5420963c2867" providerId="ADAL" clId="{CDA966BC-E703-46F3-87B8-7D719D9CF798}" dt="2026-03-14T11:37:19.347" v="62" actId="33524"/>
          <ac:spMkLst>
            <pc:docMk/>
            <pc:sldMk cId="141163762" sldId="259"/>
            <ac:spMk id="5" creationId="{87A9AC8C-E21B-E8A0-52A8-DC1293899FE0}"/>
          </ac:spMkLst>
        </pc:spChg>
      </pc:sldChg>
      <pc:sldChg chg="addSp modSp mod ord">
        <pc:chgData name="Nerio Lopez (2517195)" userId="d8a747dc-abfb-4ab1-8ee9-5420963c2867" providerId="ADAL" clId="{CDA966BC-E703-46F3-87B8-7D719D9CF798}" dt="2026-03-15T15:27:11.015" v="1227" actId="34135"/>
        <pc:sldMkLst>
          <pc:docMk/>
          <pc:sldMk cId="3292167180" sldId="260"/>
        </pc:sldMkLst>
        <pc:spChg chg="mod">
          <ac:chgData name="Nerio Lopez (2517195)" userId="d8a747dc-abfb-4ab1-8ee9-5420963c2867" providerId="ADAL" clId="{CDA966BC-E703-46F3-87B8-7D719D9CF798}" dt="2026-03-15T15:27:11.015" v="1227" actId="34135"/>
          <ac:spMkLst>
            <pc:docMk/>
            <pc:sldMk cId="3292167180" sldId="260"/>
            <ac:spMk id="2" creationId="{D73DEC5D-956C-2EC4-FCDE-8B18F3B7EC64}"/>
          </ac:spMkLst>
        </pc:spChg>
        <pc:spChg chg="mod">
          <ac:chgData name="Nerio Lopez (2517195)" userId="d8a747dc-abfb-4ab1-8ee9-5420963c2867" providerId="ADAL" clId="{CDA966BC-E703-46F3-87B8-7D719D9CF798}" dt="2026-03-15T11:24:45.715" v="614" actId="1076"/>
          <ac:spMkLst>
            <pc:docMk/>
            <pc:sldMk cId="3292167180" sldId="260"/>
            <ac:spMk id="19" creationId="{A3375214-0752-1494-085F-887EF3AF7847}"/>
          </ac:spMkLst>
        </pc:spChg>
        <pc:spChg chg="mod">
          <ac:chgData name="Nerio Lopez (2517195)" userId="d8a747dc-abfb-4ab1-8ee9-5420963c2867" providerId="ADAL" clId="{CDA966BC-E703-46F3-87B8-7D719D9CF798}" dt="2026-03-15T11:34:02.639" v="700" actId="1076"/>
          <ac:spMkLst>
            <pc:docMk/>
            <pc:sldMk cId="3292167180" sldId="260"/>
            <ac:spMk id="22" creationId="{2EFB0603-65E1-56A2-644A-7FA8EAC46A2D}"/>
          </ac:spMkLst>
        </pc:spChg>
        <pc:spChg chg="mod">
          <ac:chgData name="Nerio Lopez (2517195)" userId="d8a747dc-abfb-4ab1-8ee9-5420963c2867" providerId="ADAL" clId="{CDA966BC-E703-46F3-87B8-7D719D9CF798}" dt="2026-03-15T11:33:44.182" v="696" actId="20577"/>
          <ac:spMkLst>
            <pc:docMk/>
            <pc:sldMk cId="3292167180" sldId="260"/>
            <ac:spMk id="23" creationId="{F7458057-4DE6-11B9-C190-7762352DB6B6}"/>
          </ac:spMkLst>
        </pc:spChg>
        <pc:spChg chg="mod">
          <ac:chgData name="Nerio Lopez (2517195)" userId="d8a747dc-abfb-4ab1-8ee9-5420963c2867" providerId="ADAL" clId="{CDA966BC-E703-46F3-87B8-7D719D9CF798}" dt="2026-03-15T15:08:04.293" v="1121" actId="1076"/>
          <ac:spMkLst>
            <pc:docMk/>
            <pc:sldMk cId="3292167180" sldId="260"/>
            <ac:spMk id="25" creationId="{7BBCF03C-5A17-6150-336F-C2E86D51614F}"/>
          </ac:spMkLst>
        </pc:spChg>
        <pc:spChg chg="mod">
          <ac:chgData name="Nerio Lopez (2517195)" userId="d8a747dc-abfb-4ab1-8ee9-5420963c2867" providerId="ADAL" clId="{CDA966BC-E703-46F3-87B8-7D719D9CF798}" dt="2026-03-15T15:07:26.080" v="1116" actId="1076"/>
          <ac:spMkLst>
            <pc:docMk/>
            <pc:sldMk cId="3292167180" sldId="260"/>
            <ac:spMk id="27" creationId="{306035A8-8710-6345-A181-5272AC8868C4}"/>
          </ac:spMkLst>
        </pc:spChg>
        <pc:spChg chg="add mod">
          <ac:chgData name="Nerio Lopez (2517195)" userId="d8a747dc-abfb-4ab1-8ee9-5420963c2867" providerId="ADAL" clId="{CDA966BC-E703-46F3-87B8-7D719D9CF798}" dt="2026-03-15T15:25:54.228" v="1226" actId="1076"/>
          <ac:spMkLst>
            <pc:docMk/>
            <pc:sldMk cId="3292167180" sldId="260"/>
            <ac:spMk id="63" creationId="{5A17468B-A8A6-89F7-F280-6C0E42C48D7A}"/>
          </ac:spMkLst>
        </pc:spChg>
        <pc:cxnChg chg="mod">
          <ac:chgData name="Nerio Lopez (2517195)" userId="d8a747dc-abfb-4ab1-8ee9-5420963c2867" providerId="ADAL" clId="{CDA966BC-E703-46F3-87B8-7D719D9CF798}" dt="2026-03-15T15:07:49.107" v="1119" actId="14100"/>
          <ac:cxnSpMkLst>
            <pc:docMk/>
            <pc:sldMk cId="3292167180" sldId="260"/>
            <ac:cxnSpMk id="12" creationId="{3A12E9C5-5353-4D8B-F947-982CBC964954}"/>
          </ac:cxnSpMkLst>
        </pc:cxnChg>
        <pc:cxnChg chg="mod">
          <ac:chgData name="Nerio Lopez (2517195)" userId="d8a747dc-abfb-4ab1-8ee9-5420963c2867" providerId="ADAL" clId="{CDA966BC-E703-46F3-87B8-7D719D9CF798}" dt="2026-03-15T15:06:31.064" v="1110" actId="14100"/>
          <ac:cxnSpMkLst>
            <pc:docMk/>
            <pc:sldMk cId="3292167180" sldId="260"/>
            <ac:cxnSpMk id="13" creationId="{66D1AB7E-1CA8-66B7-4125-9DFF638F2AB6}"/>
          </ac:cxnSpMkLst>
        </pc:cxnChg>
        <pc:cxnChg chg="mod">
          <ac:chgData name="Nerio Lopez (2517195)" userId="d8a747dc-abfb-4ab1-8ee9-5420963c2867" providerId="ADAL" clId="{CDA966BC-E703-46F3-87B8-7D719D9CF798}" dt="2026-03-15T15:07:58.296" v="1120" actId="14100"/>
          <ac:cxnSpMkLst>
            <pc:docMk/>
            <pc:sldMk cId="3292167180" sldId="260"/>
            <ac:cxnSpMk id="14" creationId="{E7602743-6140-80DA-D9B3-07EB22C2C872}"/>
          </ac:cxnSpMkLst>
        </pc:cxnChg>
        <pc:cxnChg chg="mod">
          <ac:chgData name="Nerio Lopez (2517195)" userId="d8a747dc-abfb-4ab1-8ee9-5420963c2867" providerId="ADAL" clId="{CDA966BC-E703-46F3-87B8-7D719D9CF798}" dt="2026-03-15T15:07:36.040" v="1118" actId="14100"/>
          <ac:cxnSpMkLst>
            <pc:docMk/>
            <pc:sldMk cId="3292167180" sldId="260"/>
            <ac:cxnSpMk id="15" creationId="{B1FDD2D8-0A74-690B-9F79-FDEE58EB6EBF}"/>
          </ac:cxnSpMkLst>
        </pc:cxnChg>
        <pc:cxnChg chg="mod">
          <ac:chgData name="Nerio Lopez (2517195)" userId="d8a747dc-abfb-4ab1-8ee9-5420963c2867" providerId="ADAL" clId="{CDA966BC-E703-46F3-87B8-7D719D9CF798}" dt="2026-03-15T15:08:11.003" v="1122" actId="14100"/>
          <ac:cxnSpMkLst>
            <pc:docMk/>
            <pc:sldMk cId="3292167180" sldId="260"/>
            <ac:cxnSpMk id="17" creationId="{623CDDAD-F9D8-59E1-159D-B844E043B347}"/>
          </ac:cxnSpMkLst>
        </pc:cxnChg>
        <pc:cxnChg chg="mod">
          <ac:chgData name="Nerio Lopez (2517195)" userId="d8a747dc-abfb-4ab1-8ee9-5420963c2867" providerId="ADAL" clId="{CDA966BC-E703-46F3-87B8-7D719D9CF798}" dt="2026-03-15T11:25:14.056" v="616" actId="1076"/>
          <ac:cxnSpMkLst>
            <pc:docMk/>
            <pc:sldMk cId="3292167180" sldId="260"/>
            <ac:cxnSpMk id="33" creationId="{29FA4E00-A1C1-D2DD-60B3-ECA6EFDAA4A5}"/>
          </ac:cxnSpMkLst>
        </pc:cxnChg>
        <pc:cxnChg chg="mod">
          <ac:chgData name="Nerio Lopez (2517195)" userId="d8a747dc-abfb-4ab1-8ee9-5420963c2867" providerId="ADAL" clId="{CDA966BC-E703-46F3-87B8-7D719D9CF798}" dt="2026-03-15T11:25:45.277" v="618" actId="14100"/>
          <ac:cxnSpMkLst>
            <pc:docMk/>
            <pc:sldMk cId="3292167180" sldId="260"/>
            <ac:cxnSpMk id="35" creationId="{93262C0B-A6B3-65C0-F97E-FEB8B1D2AA30}"/>
          </ac:cxnSpMkLst>
        </pc:cxnChg>
        <pc:cxnChg chg="mod">
          <ac:chgData name="Nerio Lopez (2517195)" userId="d8a747dc-abfb-4ab1-8ee9-5420963c2867" providerId="ADAL" clId="{CDA966BC-E703-46F3-87B8-7D719D9CF798}" dt="2026-03-15T11:34:01.590" v="699" actId="14100"/>
          <ac:cxnSpMkLst>
            <pc:docMk/>
            <pc:sldMk cId="3292167180" sldId="260"/>
            <ac:cxnSpMk id="37" creationId="{49394B2E-7EF3-23B3-EB3B-2D4AED430FDE}"/>
          </ac:cxnSpMkLst>
        </pc:cxnChg>
        <pc:cxnChg chg="mod">
          <ac:chgData name="Nerio Lopez (2517195)" userId="d8a747dc-abfb-4ab1-8ee9-5420963c2867" providerId="ADAL" clId="{CDA966BC-E703-46F3-87B8-7D719D9CF798}" dt="2026-03-15T15:25:33.732" v="1225" actId="14100"/>
          <ac:cxnSpMkLst>
            <pc:docMk/>
            <pc:sldMk cId="3292167180" sldId="260"/>
            <ac:cxnSpMk id="38" creationId="{ADE5467E-BE33-57CB-373A-E7081BEE9081}"/>
          </ac:cxnSpMkLst>
        </pc:cxnChg>
        <pc:cxnChg chg="mod">
          <ac:chgData name="Nerio Lopez (2517195)" userId="d8a747dc-abfb-4ab1-8ee9-5420963c2867" providerId="ADAL" clId="{CDA966BC-E703-46F3-87B8-7D719D9CF798}" dt="2026-03-15T11:34:57.969" v="702" actId="1076"/>
          <ac:cxnSpMkLst>
            <pc:docMk/>
            <pc:sldMk cId="3292167180" sldId="260"/>
            <ac:cxnSpMk id="43" creationId="{910A0034-9AB9-B3E2-AB13-A2E27A85F794}"/>
          </ac:cxnSpMkLst>
        </pc:cxnChg>
        <pc:cxnChg chg="mod">
          <ac:chgData name="Nerio Lopez (2517195)" userId="d8a747dc-abfb-4ab1-8ee9-5420963c2867" providerId="ADAL" clId="{CDA966BC-E703-46F3-87B8-7D719D9CF798}" dt="2026-03-15T11:25:34.538" v="617" actId="14100"/>
          <ac:cxnSpMkLst>
            <pc:docMk/>
            <pc:sldMk cId="3292167180" sldId="260"/>
            <ac:cxnSpMk id="44" creationId="{AF5A0968-D767-F079-E415-D3B7E88C2E19}"/>
          </ac:cxnSpMkLst>
        </pc:cxnChg>
      </pc:sldChg>
      <pc:sldChg chg="modSp mod">
        <pc:chgData name="Nerio Lopez (2517195)" userId="d8a747dc-abfb-4ab1-8ee9-5420963c2867" providerId="ADAL" clId="{CDA966BC-E703-46F3-87B8-7D719D9CF798}" dt="2026-03-15T15:18:06.486" v="1149" actId="34135"/>
        <pc:sldMkLst>
          <pc:docMk/>
          <pc:sldMk cId="1321921344" sldId="261"/>
        </pc:sldMkLst>
        <pc:spChg chg="mod">
          <ac:chgData name="Nerio Lopez (2517195)" userId="d8a747dc-abfb-4ab1-8ee9-5420963c2867" providerId="ADAL" clId="{CDA966BC-E703-46F3-87B8-7D719D9CF798}" dt="2026-03-15T15:17:47.418" v="1147" actId="34135"/>
          <ac:spMkLst>
            <pc:docMk/>
            <pc:sldMk cId="1321921344" sldId="261"/>
            <ac:spMk id="2" creationId="{E3B94174-B6D8-130C-D15F-2D6AD33933EF}"/>
          </ac:spMkLst>
        </pc:spChg>
        <pc:spChg chg="mod">
          <ac:chgData name="Nerio Lopez (2517195)" userId="d8a747dc-abfb-4ab1-8ee9-5420963c2867" providerId="ADAL" clId="{CDA966BC-E703-46F3-87B8-7D719D9CF798}" dt="2026-03-15T15:18:06.486" v="1149" actId="34135"/>
          <ac:spMkLst>
            <pc:docMk/>
            <pc:sldMk cId="1321921344" sldId="261"/>
            <ac:spMk id="3" creationId="{8883C546-9EDB-738C-D615-0E6FAA4666F9}"/>
          </ac:spMkLst>
        </pc:spChg>
      </pc:sldChg>
      <pc:sldChg chg="modSp mod ord">
        <pc:chgData name="Nerio Lopez (2517195)" userId="d8a747dc-abfb-4ab1-8ee9-5420963c2867" providerId="ADAL" clId="{CDA966BC-E703-46F3-87B8-7D719D9CF798}" dt="2026-03-15T11:05:43.422" v="545"/>
        <pc:sldMkLst>
          <pc:docMk/>
          <pc:sldMk cId="3769706689" sldId="262"/>
        </pc:sldMkLst>
        <pc:spChg chg="mod">
          <ac:chgData name="Nerio Lopez (2517195)" userId="d8a747dc-abfb-4ab1-8ee9-5420963c2867" providerId="ADAL" clId="{CDA966BC-E703-46F3-87B8-7D719D9CF798}" dt="2026-03-15T10:59:06.880" v="295" actId="20577"/>
          <ac:spMkLst>
            <pc:docMk/>
            <pc:sldMk cId="3769706689" sldId="262"/>
            <ac:spMk id="2" creationId="{79691706-471F-F159-38D8-B59C89342FEB}"/>
          </ac:spMkLst>
        </pc:spChg>
        <pc:spChg chg="mod">
          <ac:chgData name="Nerio Lopez (2517195)" userId="d8a747dc-abfb-4ab1-8ee9-5420963c2867" providerId="ADAL" clId="{CDA966BC-E703-46F3-87B8-7D719D9CF798}" dt="2026-03-15T11:05:32.209" v="543" actId="12"/>
          <ac:spMkLst>
            <pc:docMk/>
            <pc:sldMk cId="3769706689" sldId="262"/>
            <ac:spMk id="3" creationId="{39C83F57-FFAB-6050-DF31-06054536D4F4}"/>
          </ac:spMkLst>
        </pc:spChg>
      </pc:sldChg>
    </pc:docChg>
  </pc:docChgLst>
  <pc:docChgLst>
    <pc:chgData name="Nerio Lopez (2517195)" userId="S::2517195@student.uwtsd.ac.uk::d8a747dc-abfb-4ab1-8ee9-5420963c2867" providerId="AD" clId="Web-{359EB710-CB8A-78DE-1FCA-E5BE4C33A177}"/>
    <pc:docChg chg="modSld addMainMaster delMainMaster">
      <pc:chgData name="Nerio Lopez (2517195)" userId="S::2517195@student.uwtsd.ac.uk::d8a747dc-abfb-4ab1-8ee9-5420963c2867" providerId="AD" clId="Web-{359EB710-CB8A-78DE-1FCA-E5BE4C33A177}" dt="2026-03-13T23:39:41.934" v="110" actId="14100"/>
      <pc:docMkLst>
        <pc:docMk/>
      </pc:docMkLst>
      <pc:sldChg chg="addSp delSp modSp mod setBg modClrScheme setClrOvrMap chgLayout">
        <pc:chgData name="Nerio Lopez (2517195)" userId="S::2517195@student.uwtsd.ac.uk::d8a747dc-abfb-4ab1-8ee9-5420963c2867" providerId="AD" clId="Web-{359EB710-CB8A-78DE-1FCA-E5BE4C33A177}" dt="2026-03-13T23:39:41.934" v="110" actId="14100"/>
        <pc:sldMkLst>
          <pc:docMk/>
          <pc:sldMk cId="109857222" sldId="256"/>
        </pc:sldMkLst>
        <pc:spChg chg="mod">
          <ac:chgData name="Nerio Lopez (2517195)" userId="S::2517195@student.uwtsd.ac.uk::d8a747dc-abfb-4ab1-8ee9-5420963c2867" providerId="AD" clId="Web-{359EB710-CB8A-78DE-1FCA-E5BE4C33A177}" dt="2026-03-13T23:32:31.005" v="85" actId="1076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Nerio Lopez (2517195)" userId="S::2517195@student.uwtsd.ac.uk::d8a747dc-abfb-4ab1-8ee9-5420963c2867" providerId="AD" clId="Web-{359EB710-CB8A-78DE-1FCA-E5BE4C33A177}" dt="2026-03-13T23:32:46.099" v="87" actId="1076"/>
          <ac:spMkLst>
            <pc:docMk/>
            <pc:sldMk cId="109857222" sldId="256"/>
            <ac:spMk id="3" creationId="{00000000-0000-0000-0000-000000000000}"/>
          </ac:spMkLst>
        </pc:spChg>
        <pc:spChg chg="add mod">
          <ac:chgData name="Nerio Lopez (2517195)" userId="S::2517195@student.uwtsd.ac.uk::d8a747dc-abfb-4ab1-8ee9-5420963c2867" providerId="AD" clId="Web-{359EB710-CB8A-78DE-1FCA-E5BE4C33A177}" dt="2026-03-13T23:39:41.934" v="110" actId="14100"/>
          <ac:spMkLst>
            <pc:docMk/>
            <pc:sldMk cId="109857222" sldId="256"/>
            <ac:spMk id="32" creationId="{49503E49-C884-D1C6-BBAA-34771077478F}"/>
          </ac:spMkLst>
        </pc:spChg>
        <pc:spChg chg="add mod">
          <ac:chgData name="Nerio Lopez (2517195)" userId="S::2517195@student.uwtsd.ac.uk::d8a747dc-abfb-4ab1-8ee9-5420963c2867" providerId="AD" clId="Web-{359EB710-CB8A-78DE-1FCA-E5BE4C33A177}" dt="2026-03-13T23:38:48.243" v="105" actId="14100"/>
          <ac:spMkLst>
            <pc:docMk/>
            <pc:sldMk cId="109857222" sldId="256"/>
            <ac:spMk id="34" creationId="{6A127CD0-2C66-6352-0FE0-3EAEF8843DA0}"/>
          </ac:spMkLst>
        </pc:spChg>
      </pc:sldChg>
      <pc:sldMasterChg chg="add del addSldLayout delSldLayout">
        <pc:chgData name="Nerio Lopez (2517195)" userId="S::2517195@student.uwtsd.ac.uk::d8a747dc-abfb-4ab1-8ee9-5420963c2867" providerId="AD" clId="Web-{359EB710-CB8A-78DE-1FCA-E5BE4C33A177}" dt="2026-03-13T23:20:58.754" v="29"/>
        <pc:sldMasterMkLst>
          <pc:docMk/>
          <pc:sldMasterMk cId="2460954070" sldId="2147483660"/>
        </pc:sldMasterMkLst>
        <pc:sldLayoutChg chg="add del">
          <pc:chgData name="Nerio Lopez (2517195)" userId="S::2517195@student.uwtsd.ac.uk::d8a747dc-abfb-4ab1-8ee9-5420963c2867" providerId="AD" clId="Web-{359EB710-CB8A-78DE-1FCA-E5BE4C33A177}" dt="2026-03-13T23:20:58.754" v="29"/>
          <pc:sldLayoutMkLst>
            <pc:docMk/>
            <pc:sldMasterMk cId="2460954070" sldId="2147483660"/>
            <pc:sldLayoutMk cId="2385387890" sldId="2147483661"/>
          </pc:sldLayoutMkLst>
        </pc:sldLayoutChg>
        <pc:sldLayoutChg chg="add del">
          <pc:chgData name="Nerio Lopez (2517195)" userId="S::2517195@student.uwtsd.ac.uk::d8a747dc-abfb-4ab1-8ee9-5420963c2867" providerId="AD" clId="Web-{359EB710-CB8A-78DE-1FCA-E5BE4C33A177}" dt="2026-03-13T23:20:58.754" v="29"/>
          <pc:sldLayoutMkLst>
            <pc:docMk/>
            <pc:sldMasterMk cId="2460954070" sldId="2147483660"/>
            <pc:sldLayoutMk cId="949138452" sldId="2147483662"/>
          </pc:sldLayoutMkLst>
        </pc:sldLayoutChg>
        <pc:sldLayoutChg chg="add del">
          <pc:chgData name="Nerio Lopez (2517195)" userId="S::2517195@student.uwtsd.ac.uk::d8a747dc-abfb-4ab1-8ee9-5420963c2867" providerId="AD" clId="Web-{359EB710-CB8A-78DE-1FCA-E5BE4C33A177}" dt="2026-03-13T23:20:58.754" v="29"/>
          <pc:sldLayoutMkLst>
            <pc:docMk/>
            <pc:sldMasterMk cId="2460954070" sldId="2147483660"/>
            <pc:sldLayoutMk cId="2591524520" sldId="2147483663"/>
          </pc:sldLayoutMkLst>
        </pc:sldLayoutChg>
        <pc:sldLayoutChg chg="add del">
          <pc:chgData name="Nerio Lopez (2517195)" userId="S::2517195@student.uwtsd.ac.uk::d8a747dc-abfb-4ab1-8ee9-5420963c2867" providerId="AD" clId="Web-{359EB710-CB8A-78DE-1FCA-E5BE4C33A177}" dt="2026-03-13T23:20:58.754" v="29"/>
          <pc:sldLayoutMkLst>
            <pc:docMk/>
            <pc:sldMasterMk cId="2460954070" sldId="2147483660"/>
            <pc:sldLayoutMk cId="1203092039" sldId="2147483664"/>
          </pc:sldLayoutMkLst>
        </pc:sldLayoutChg>
        <pc:sldLayoutChg chg="add del">
          <pc:chgData name="Nerio Lopez (2517195)" userId="S::2517195@student.uwtsd.ac.uk::d8a747dc-abfb-4ab1-8ee9-5420963c2867" providerId="AD" clId="Web-{359EB710-CB8A-78DE-1FCA-E5BE4C33A177}" dt="2026-03-13T23:20:58.754" v="29"/>
          <pc:sldLayoutMkLst>
            <pc:docMk/>
            <pc:sldMasterMk cId="2460954070" sldId="2147483660"/>
            <pc:sldLayoutMk cId="3733172339" sldId="2147483665"/>
          </pc:sldLayoutMkLst>
        </pc:sldLayoutChg>
        <pc:sldLayoutChg chg="add del">
          <pc:chgData name="Nerio Lopez (2517195)" userId="S::2517195@student.uwtsd.ac.uk::d8a747dc-abfb-4ab1-8ee9-5420963c2867" providerId="AD" clId="Web-{359EB710-CB8A-78DE-1FCA-E5BE4C33A177}" dt="2026-03-13T23:20:58.754" v="29"/>
          <pc:sldLayoutMkLst>
            <pc:docMk/>
            <pc:sldMasterMk cId="2460954070" sldId="2147483660"/>
            <pc:sldLayoutMk cId="3210312558" sldId="2147483666"/>
          </pc:sldLayoutMkLst>
        </pc:sldLayoutChg>
        <pc:sldLayoutChg chg="add del">
          <pc:chgData name="Nerio Lopez (2517195)" userId="S::2517195@student.uwtsd.ac.uk::d8a747dc-abfb-4ab1-8ee9-5420963c2867" providerId="AD" clId="Web-{359EB710-CB8A-78DE-1FCA-E5BE4C33A177}" dt="2026-03-13T23:20:58.754" v="29"/>
          <pc:sldLayoutMkLst>
            <pc:docMk/>
            <pc:sldMasterMk cId="2460954070" sldId="2147483660"/>
            <pc:sldLayoutMk cId="3146388984" sldId="2147483667"/>
          </pc:sldLayoutMkLst>
        </pc:sldLayoutChg>
        <pc:sldLayoutChg chg="add del">
          <pc:chgData name="Nerio Lopez (2517195)" userId="S::2517195@student.uwtsd.ac.uk::d8a747dc-abfb-4ab1-8ee9-5420963c2867" providerId="AD" clId="Web-{359EB710-CB8A-78DE-1FCA-E5BE4C33A177}" dt="2026-03-13T23:20:58.754" v="29"/>
          <pc:sldLayoutMkLst>
            <pc:docMk/>
            <pc:sldMasterMk cId="2460954070" sldId="2147483660"/>
            <pc:sldLayoutMk cId="3171841454" sldId="2147483668"/>
          </pc:sldLayoutMkLst>
        </pc:sldLayoutChg>
        <pc:sldLayoutChg chg="add del">
          <pc:chgData name="Nerio Lopez (2517195)" userId="S::2517195@student.uwtsd.ac.uk::d8a747dc-abfb-4ab1-8ee9-5420963c2867" providerId="AD" clId="Web-{359EB710-CB8A-78DE-1FCA-E5BE4C33A177}" dt="2026-03-13T23:20:58.754" v="29"/>
          <pc:sldLayoutMkLst>
            <pc:docMk/>
            <pc:sldMasterMk cId="2460954070" sldId="2147483660"/>
            <pc:sldLayoutMk cId="1718958274" sldId="2147483669"/>
          </pc:sldLayoutMkLst>
        </pc:sldLayoutChg>
        <pc:sldLayoutChg chg="add del">
          <pc:chgData name="Nerio Lopez (2517195)" userId="S::2517195@student.uwtsd.ac.uk::d8a747dc-abfb-4ab1-8ee9-5420963c2867" providerId="AD" clId="Web-{359EB710-CB8A-78DE-1FCA-E5BE4C33A177}" dt="2026-03-13T23:20:58.754" v="29"/>
          <pc:sldLayoutMkLst>
            <pc:docMk/>
            <pc:sldMasterMk cId="2460954070" sldId="2147483660"/>
            <pc:sldLayoutMk cId="2202905451" sldId="2147483670"/>
          </pc:sldLayoutMkLst>
        </pc:sldLayoutChg>
        <pc:sldLayoutChg chg="add del">
          <pc:chgData name="Nerio Lopez (2517195)" userId="S::2517195@student.uwtsd.ac.uk::d8a747dc-abfb-4ab1-8ee9-5420963c2867" providerId="AD" clId="Web-{359EB710-CB8A-78DE-1FCA-E5BE4C33A177}" dt="2026-03-13T23:20:58.754" v="29"/>
          <pc:sldLayoutMkLst>
            <pc:docMk/>
            <pc:sldMasterMk cId="2460954070" sldId="2147483660"/>
            <pc:sldLayoutMk cId="3479445657" sldId="2147483671"/>
          </pc:sldLayoutMkLst>
        </pc:sldLayoutChg>
      </pc:sldMaster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uperengineer.net/blog/tools-5w2h" TargetMode="External"/><Relationship Id="rId2" Type="http://schemas.openxmlformats.org/officeDocument/2006/relationships/hyperlink" Target="https://www.cipd.org/en/knowledge/factsheets/pestle-analysis-factsheet/" TargetMode="External"/><Relationship Id="rId1" Type="http://schemas.openxmlformats.org/officeDocument/2006/relationships/slideLayout" Target="../slideLayouts/slideLayout1.xml"/><Relationship Id="rId4" Type="http://schemas.openxmlformats.org/officeDocument/2006/relationships/hyperlink" Target="https://www.superengineer.net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0AF283D-B1B2-1927-1293-0BD14FA6C6A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B94174-B6D8-130C-D15F-2D6AD33933EF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>
            <p:ph type="ctrTitle"/>
          </p:nvPr>
        </p:nvSpPr>
        <p:spPr>
          <a:xfrm>
            <a:off x="1849281" y="1129542"/>
            <a:ext cx="6565727" cy="602643"/>
          </a:xfrm>
        </p:spPr>
        <p:txBody>
          <a:bodyPr>
            <a:normAutofit fontScale="90000"/>
          </a:bodyPr>
          <a:lstStyle/>
          <a:p>
            <a:r>
              <a:rPr lang="en-GB"/>
              <a:t>Green Haven Florist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883C546-9EDB-738C-D615-0E6FAA4666F9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>
            <p:ph type="subTitle" idx="1"/>
          </p:nvPr>
        </p:nvSpPr>
        <p:spPr>
          <a:xfrm>
            <a:off x="2444441" y="2494941"/>
            <a:ext cx="9144000" cy="2784617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just"/>
            <a:r>
              <a:rPr lang="en-GB" sz="1800"/>
              <a:t>Module:                        LCLM 4004 Problem solving and decision making</a:t>
            </a:r>
          </a:p>
          <a:p>
            <a:pPr algn="just"/>
            <a:r>
              <a:rPr lang="en-GB" sz="1800"/>
              <a:t>Presentation:               Individual Analysis</a:t>
            </a:r>
          </a:p>
          <a:p>
            <a:pPr algn="just"/>
            <a:r>
              <a:rPr lang="en-GB" sz="1800"/>
              <a:t>Student name:            Nerio Lopez </a:t>
            </a:r>
          </a:p>
          <a:p>
            <a:pPr algn="just"/>
            <a:r>
              <a:rPr lang="en-GB" sz="1800"/>
              <a:t>Student number:        2517195</a:t>
            </a:r>
          </a:p>
          <a:p>
            <a:pPr algn="just"/>
            <a:r>
              <a:rPr lang="en-GB" sz="1800"/>
              <a:t>Lecturer:                      Toyin Adisa</a:t>
            </a:r>
          </a:p>
          <a:p>
            <a:pPr algn="just"/>
            <a:endParaRPr lang="en-GB"/>
          </a:p>
        </p:txBody>
      </p:sp>
      <p:sp>
        <p:nvSpPr>
          <p:cNvPr id="32" name="Half Frame 31">
            <a:extLst>
              <a:ext uri="{FF2B5EF4-FFF2-40B4-BE49-F238E27FC236}">
                <a16:creationId xmlns:a16="http://schemas.microsoft.com/office/drawing/2014/main" id="{B075DFCB-D2B8-FD60-72AD-F2D1432EEB88}"/>
              </a:ext>
            </a:extLst>
          </p:cNvPr>
          <p:cNvSpPr/>
          <p:nvPr/>
        </p:nvSpPr>
        <p:spPr>
          <a:xfrm>
            <a:off x="-746" y="4287"/>
            <a:ext cx="6279717" cy="2250510"/>
          </a:xfrm>
          <a:prstGeom prst="halfFrame">
            <a:avLst/>
          </a:prstGeom>
          <a:solidFill>
            <a:schemeClr val="accent1"/>
          </a:solidFill>
          <a:ln>
            <a:solidFill>
              <a:schemeClr val="tx2">
                <a:lumMod val="10000"/>
                <a:lumOff val="9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just"/>
            <a:endParaRPr lang="en-GB">
              <a:solidFill>
                <a:schemeClr val="tx1"/>
              </a:solidFill>
            </a:endParaRPr>
          </a:p>
        </p:txBody>
      </p:sp>
      <p:sp>
        <p:nvSpPr>
          <p:cNvPr id="34" name="Half Frame 33">
            <a:extLst>
              <a:ext uri="{FF2B5EF4-FFF2-40B4-BE49-F238E27FC236}">
                <a16:creationId xmlns:a16="http://schemas.microsoft.com/office/drawing/2014/main" id="{4A8615FC-70F9-DDF9-DE3B-56739BB008FF}"/>
              </a:ext>
            </a:extLst>
          </p:cNvPr>
          <p:cNvSpPr/>
          <p:nvPr/>
        </p:nvSpPr>
        <p:spPr>
          <a:xfrm rot="10800000">
            <a:off x="6554543" y="4670232"/>
            <a:ext cx="5632537" cy="2187879"/>
          </a:xfrm>
          <a:prstGeom prst="halfFrame">
            <a:avLst/>
          </a:prstGeom>
          <a:solidFill>
            <a:schemeClr val="accent1">
              <a:lumMod val="75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just"/>
            <a:endParaRPr lang="en-GB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2192134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9A35129-6F3F-FB23-1D89-CAC58D15B86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5E0A39-C057-0008-77A5-879D81F3E49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972848" y="1132801"/>
            <a:ext cx="8774422" cy="591600"/>
          </a:xfrm>
        </p:spPr>
        <p:txBody>
          <a:bodyPr>
            <a:normAutofit fontScale="90000"/>
          </a:bodyPr>
          <a:lstStyle/>
          <a:p>
            <a:pPr algn="just"/>
            <a:r>
              <a:rPr lang="en-GB"/>
              <a:t>Introduction and Context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35783B0-E3DB-A5A4-49F0-3DCF7A5ED19D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>
            <p:ph type="subTitle" idx="1"/>
          </p:nvPr>
        </p:nvSpPr>
        <p:spPr>
          <a:xfrm>
            <a:off x="2379945" y="2526887"/>
            <a:ext cx="9629913" cy="2265574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342900" indent="-342900" algn="just">
              <a:buChar char="•"/>
            </a:pPr>
            <a:r>
              <a:rPr lang="en-GB" sz="1800"/>
              <a:t>Green Haven Florist is an independent flower shop in Norwich, UK</a:t>
            </a:r>
            <a:endParaRPr lang="en-US" sz="1800"/>
          </a:p>
          <a:p>
            <a:pPr marL="342900" indent="-342900" algn="just">
              <a:buChar char="•"/>
            </a:pPr>
            <a:r>
              <a:rPr lang="en-GB" sz="1800"/>
              <a:t>Founded in 2016 by Liam and Priya Patel</a:t>
            </a:r>
          </a:p>
          <a:p>
            <a:pPr marL="342900" indent="-342900" algn="just">
              <a:buChar char="•"/>
            </a:pPr>
            <a:r>
              <a:rPr lang="en-GB" sz="1800"/>
              <a:t>Known for bespoke floral arrangements and eco-friendly packaging</a:t>
            </a:r>
          </a:p>
          <a:p>
            <a:pPr marL="342900" indent="-342900" algn="just">
              <a:buChar char="•"/>
            </a:pPr>
            <a:r>
              <a:rPr lang="en-GB" sz="1800"/>
              <a:t>Recently facing business challenges and decreasing on sales performance</a:t>
            </a:r>
          </a:p>
          <a:p>
            <a:pPr marL="342900" indent="-342900" algn="just">
              <a:buChar char="•"/>
            </a:pPr>
            <a:r>
              <a:rPr lang="en-GB" sz="1800"/>
              <a:t>Purpose: Analyse problems affecting and the business and identifying key factors</a:t>
            </a:r>
          </a:p>
        </p:txBody>
      </p:sp>
      <p:sp>
        <p:nvSpPr>
          <p:cNvPr id="32" name="Half Frame 31">
            <a:extLst>
              <a:ext uri="{FF2B5EF4-FFF2-40B4-BE49-F238E27FC236}">
                <a16:creationId xmlns:a16="http://schemas.microsoft.com/office/drawing/2014/main" id="{3883C8E6-CE33-943E-E1A7-1DCEB323E4C9}"/>
              </a:ext>
            </a:extLst>
          </p:cNvPr>
          <p:cNvSpPr/>
          <p:nvPr/>
        </p:nvSpPr>
        <p:spPr>
          <a:xfrm>
            <a:off x="-746" y="4287"/>
            <a:ext cx="6279717" cy="2250510"/>
          </a:xfrm>
          <a:prstGeom prst="halfFrame">
            <a:avLst/>
          </a:prstGeom>
          <a:solidFill>
            <a:schemeClr val="accent1"/>
          </a:solidFill>
          <a:ln>
            <a:solidFill>
              <a:schemeClr val="tx2">
                <a:lumMod val="10000"/>
                <a:lumOff val="9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marL="285750" indent="-285750" algn="just">
              <a:buFont typeface="Arial" panose="020B0604020202020204" pitchFamily="34" charset="0"/>
              <a:buChar char="•"/>
            </a:pPr>
            <a:endParaRPr lang="en-GB">
              <a:solidFill>
                <a:schemeClr val="tx1"/>
              </a:solidFill>
            </a:endParaRPr>
          </a:p>
        </p:txBody>
      </p:sp>
      <p:sp>
        <p:nvSpPr>
          <p:cNvPr id="34" name="Half Frame 33">
            <a:extLst>
              <a:ext uri="{FF2B5EF4-FFF2-40B4-BE49-F238E27FC236}">
                <a16:creationId xmlns:a16="http://schemas.microsoft.com/office/drawing/2014/main" id="{67D44307-4F32-FBCE-9337-7B90560BD822}"/>
              </a:ext>
            </a:extLst>
          </p:cNvPr>
          <p:cNvSpPr/>
          <p:nvPr/>
        </p:nvSpPr>
        <p:spPr>
          <a:xfrm rot="10800000">
            <a:off x="6554543" y="4670232"/>
            <a:ext cx="5632537" cy="2187879"/>
          </a:xfrm>
          <a:prstGeom prst="halfFrame">
            <a:avLst/>
          </a:prstGeom>
          <a:solidFill>
            <a:schemeClr val="accent1">
              <a:lumMod val="75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marL="285750" indent="-285750" algn="just">
              <a:buFont typeface="Arial" panose="020B0604020202020204" pitchFamily="34" charset="0"/>
              <a:buChar char="•"/>
            </a:pPr>
            <a:endParaRPr lang="en-GB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8416193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7746BFC-DC36-3E10-49C8-C0AA9540F96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09E71C-5D67-5AD5-1DF7-BB5837003FC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972848" y="1215411"/>
            <a:ext cx="6565727" cy="602643"/>
          </a:xfrm>
        </p:spPr>
        <p:txBody>
          <a:bodyPr>
            <a:normAutofit fontScale="90000"/>
          </a:bodyPr>
          <a:lstStyle/>
          <a:p>
            <a:pPr algn="just"/>
            <a:r>
              <a:rPr lang="en-GB"/>
              <a:t>5W2H </a:t>
            </a:r>
            <a:r>
              <a:rPr lang="en-GB" sz="4400"/>
              <a:t>technique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9491178-BFD2-C416-5A44-08C15115EB7A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>
            <p:ph type="subTitle" idx="1"/>
          </p:nvPr>
        </p:nvSpPr>
        <p:spPr>
          <a:xfrm>
            <a:off x="2055928" y="2234824"/>
            <a:ext cx="9431150" cy="3377731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/>
            <a:r>
              <a:rPr lang="en-GB" sz="1800"/>
              <a:t>WHO:                    Costumers, owners and employees</a:t>
            </a:r>
            <a:endParaRPr lang="en-US"/>
          </a:p>
          <a:p>
            <a:pPr algn="l"/>
            <a:r>
              <a:rPr lang="en-GB" sz="1800"/>
              <a:t>WHAT:                   Drop in instore sales costumers' visits</a:t>
            </a:r>
          </a:p>
          <a:p>
            <a:pPr algn="l"/>
            <a:r>
              <a:rPr lang="en-GB" sz="1800"/>
              <a:t>WHERE:                Green Haven Florist in Norwich ,UK</a:t>
            </a:r>
          </a:p>
          <a:p>
            <a:pPr algn="l"/>
            <a:r>
              <a:rPr lang="en-GB" sz="1800"/>
              <a:t>WHY:                     Weak digital presence and rising online competition</a:t>
            </a:r>
          </a:p>
          <a:p>
            <a:pPr algn="l"/>
            <a:r>
              <a:rPr lang="en-GB" sz="1800"/>
              <a:t>WHEN:                  Over the last year</a:t>
            </a:r>
          </a:p>
          <a:p>
            <a:pPr algn="l"/>
            <a:r>
              <a:rPr lang="en-GB" sz="1800"/>
              <a:t>HOW:                    Increasing preference for online flower shops</a:t>
            </a:r>
          </a:p>
          <a:p>
            <a:pPr algn="l"/>
            <a:r>
              <a:rPr lang="en-GB" sz="1800"/>
              <a:t>HOW MUCH:       Around 30% drop in sales</a:t>
            </a:r>
          </a:p>
        </p:txBody>
      </p:sp>
      <p:sp>
        <p:nvSpPr>
          <p:cNvPr id="32" name="Half Frame 31">
            <a:extLst>
              <a:ext uri="{FF2B5EF4-FFF2-40B4-BE49-F238E27FC236}">
                <a16:creationId xmlns:a16="http://schemas.microsoft.com/office/drawing/2014/main" id="{D54C462C-71B7-6AAE-BA73-2752C12FC2EF}"/>
              </a:ext>
            </a:extLst>
          </p:cNvPr>
          <p:cNvSpPr/>
          <p:nvPr/>
        </p:nvSpPr>
        <p:spPr>
          <a:xfrm>
            <a:off x="-746" y="4287"/>
            <a:ext cx="6279717" cy="2250510"/>
          </a:xfrm>
          <a:prstGeom prst="halfFrame">
            <a:avLst/>
          </a:prstGeom>
          <a:solidFill>
            <a:schemeClr val="accent1"/>
          </a:solidFill>
          <a:ln>
            <a:solidFill>
              <a:schemeClr val="tx2">
                <a:lumMod val="10000"/>
                <a:lumOff val="9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just"/>
            <a:endParaRPr lang="en-GB">
              <a:solidFill>
                <a:schemeClr val="tx1"/>
              </a:solidFill>
            </a:endParaRPr>
          </a:p>
        </p:txBody>
      </p:sp>
      <p:sp>
        <p:nvSpPr>
          <p:cNvPr id="34" name="Half Frame 33">
            <a:extLst>
              <a:ext uri="{FF2B5EF4-FFF2-40B4-BE49-F238E27FC236}">
                <a16:creationId xmlns:a16="http://schemas.microsoft.com/office/drawing/2014/main" id="{71FC96FF-CF06-23EE-1952-294EA879D3BA}"/>
              </a:ext>
            </a:extLst>
          </p:cNvPr>
          <p:cNvSpPr/>
          <p:nvPr/>
        </p:nvSpPr>
        <p:spPr>
          <a:xfrm rot="10800000">
            <a:off x="6554543" y="4670232"/>
            <a:ext cx="5632537" cy="2187879"/>
          </a:xfrm>
          <a:prstGeom prst="halfFrame">
            <a:avLst/>
          </a:prstGeom>
          <a:solidFill>
            <a:schemeClr val="accent1">
              <a:lumMod val="75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just"/>
            <a:endParaRPr lang="en-GB">
              <a:solidFill>
                <a:schemeClr val="tx1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815BFE7-AD54-55CD-73FA-F2F2B8526437}"/>
              </a:ext>
            </a:extLst>
          </p:cNvPr>
          <p:cNvSpPr txBox="1"/>
          <p:nvPr/>
        </p:nvSpPr>
        <p:spPr>
          <a:xfrm>
            <a:off x="74754" y="5843452"/>
            <a:ext cx="11197265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/>
            <a:r>
              <a:rPr lang="en-GB" sz="1200"/>
              <a:t>the 5W2H technique is based on seven key questions: five beginning with the letter </a:t>
            </a:r>
            <a:r>
              <a:rPr lang="en-GB" sz="1200" b="1"/>
              <a:t>W</a:t>
            </a:r>
            <a:r>
              <a:rPr lang="en-GB" sz="1200"/>
              <a:t> (What, Why, Who, Where, When) and two with the letter </a:t>
            </a:r>
            <a:r>
              <a:rPr lang="en-GB" sz="1200" b="1"/>
              <a:t>H</a:t>
            </a:r>
            <a:r>
              <a:rPr lang="en-GB" sz="1200"/>
              <a:t> (</a:t>
            </a:r>
            <a:r>
              <a:rPr lang="en-GB" sz="1200" err="1"/>
              <a:t>HowT</a:t>
            </a:r>
            <a:r>
              <a:rPr lang="en-GB" sz="1200"/>
              <a:t>, How Many), hence the acronym 5W2H. Below is the meaning of each "W" and "H":</a:t>
            </a:r>
          </a:p>
        </p:txBody>
      </p:sp>
    </p:spTree>
    <p:extLst>
      <p:ext uri="{BB962C8B-B14F-4D97-AF65-F5344CB8AC3E}">
        <p14:creationId xmlns:p14="http://schemas.microsoft.com/office/powerpoint/2010/main" val="187578291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6732943-F652-CB2F-3785-CE091EDAD2C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1366E2-67C1-C7AE-4678-B19B35DE38E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917092" y="1227985"/>
            <a:ext cx="6565727" cy="602643"/>
          </a:xfrm>
        </p:spPr>
        <p:txBody>
          <a:bodyPr>
            <a:normAutofit fontScale="90000"/>
          </a:bodyPr>
          <a:lstStyle/>
          <a:p>
            <a:r>
              <a:rPr lang="en-GB"/>
              <a:t>PESTEL analysis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9DE7453-BD97-0658-E42F-91676CE369F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326995" y="2121507"/>
            <a:ext cx="10865005" cy="4322138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just"/>
            <a:r>
              <a:rPr lang="en-GB" sz="1800"/>
              <a:t>POLITICAL:                     Import rules and environmental policies</a:t>
            </a:r>
          </a:p>
          <a:p>
            <a:pPr algn="just"/>
            <a:r>
              <a:rPr lang="en-GB" sz="1800"/>
              <a:t>ECONOMICS:                Inflation increasing flower and operation cost</a:t>
            </a:r>
          </a:p>
          <a:p>
            <a:pPr algn="just"/>
            <a:r>
              <a:rPr lang="en-GB" sz="1800"/>
              <a:t>SOCIAL:                         Costumers prefer convenience and online shopping</a:t>
            </a:r>
          </a:p>
          <a:p>
            <a:pPr algn="just"/>
            <a:r>
              <a:rPr lang="en-GB" sz="1800"/>
              <a:t>TECHNOLOGICAL:        Social media marketing and online shopping platform</a:t>
            </a:r>
          </a:p>
          <a:p>
            <a:pPr algn="just"/>
            <a:r>
              <a:rPr lang="en-GB" sz="1800"/>
              <a:t>ENVIRONMENTAL:      Demand for eco-friendly products</a:t>
            </a:r>
          </a:p>
          <a:p>
            <a:pPr algn="just"/>
            <a:r>
              <a:rPr lang="en-GB" sz="1800"/>
              <a:t>LEGAL:                           Retail regulations and protection of costumers</a:t>
            </a:r>
          </a:p>
        </p:txBody>
      </p:sp>
      <p:sp>
        <p:nvSpPr>
          <p:cNvPr id="32" name="Half Frame 31">
            <a:extLst>
              <a:ext uri="{FF2B5EF4-FFF2-40B4-BE49-F238E27FC236}">
                <a16:creationId xmlns:a16="http://schemas.microsoft.com/office/drawing/2014/main" id="{31BC062C-D002-36FD-307F-2615CD55ADE0}"/>
              </a:ext>
            </a:extLst>
          </p:cNvPr>
          <p:cNvSpPr/>
          <p:nvPr/>
        </p:nvSpPr>
        <p:spPr>
          <a:xfrm>
            <a:off x="43428" y="4287"/>
            <a:ext cx="6279717" cy="2250510"/>
          </a:xfrm>
          <a:prstGeom prst="halfFrame">
            <a:avLst/>
          </a:prstGeom>
          <a:solidFill>
            <a:schemeClr val="accent1"/>
          </a:solidFill>
          <a:ln>
            <a:solidFill>
              <a:schemeClr val="tx2">
                <a:lumMod val="10000"/>
                <a:lumOff val="9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just"/>
            <a:endParaRPr lang="en-GB">
              <a:solidFill>
                <a:schemeClr val="tx1"/>
              </a:solidFill>
            </a:endParaRPr>
          </a:p>
        </p:txBody>
      </p:sp>
      <p:sp>
        <p:nvSpPr>
          <p:cNvPr id="34" name="Half Frame 33">
            <a:extLst>
              <a:ext uri="{FF2B5EF4-FFF2-40B4-BE49-F238E27FC236}">
                <a16:creationId xmlns:a16="http://schemas.microsoft.com/office/drawing/2014/main" id="{D3F92193-6A2D-6107-CE9C-160D70104F1D}"/>
              </a:ext>
            </a:extLst>
          </p:cNvPr>
          <p:cNvSpPr/>
          <p:nvPr/>
        </p:nvSpPr>
        <p:spPr>
          <a:xfrm rot="10800000">
            <a:off x="6488282" y="4736493"/>
            <a:ext cx="5632537" cy="2187879"/>
          </a:xfrm>
          <a:prstGeom prst="halfFrame">
            <a:avLst/>
          </a:prstGeom>
          <a:solidFill>
            <a:schemeClr val="accent1">
              <a:lumMod val="75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just"/>
            <a:endParaRPr lang="en-GB">
              <a:solidFill>
                <a:schemeClr val="tx1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7A9AC8C-E21B-E8A0-52A8-DC1293899FE0}"/>
              </a:ext>
            </a:extLst>
          </p:cNvPr>
          <p:cNvSpPr txBox="1"/>
          <p:nvPr/>
        </p:nvSpPr>
        <p:spPr>
          <a:xfrm>
            <a:off x="821094" y="5355867"/>
            <a:ext cx="10319657" cy="73866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b="1" i="0">
                <a:solidFill>
                  <a:srgbClr val="202020"/>
                </a:solidFill>
                <a:effectLst/>
                <a:latin typeface="Museo"/>
              </a:rPr>
              <a:t>A PESTLE analysis studies the key external factors (Political, Economic, Sociological, Technological, Legal and Environmental) that influence an organisation. It can be used in a range of different scenarios and can guide people professionals and senior managers in strategic decision making. (CIPD 2021).</a:t>
            </a:r>
            <a:endParaRPr lang="en-GB" sz="1400" b="1"/>
          </a:p>
        </p:txBody>
      </p:sp>
    </p:spTree>
    <p:extLst>
      <p:ext uri="{BB962C8B-B14F-4D97-AF65-F5344CB8AC3E}">
        <p14:creationId xmlns:p14="http://schemas.microsoft.com/office/powerpoint/2010/main" val="14116376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B8CCB56-23A6-3558-7CE8-1DA26A423DA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3DEC5D-956C-2EC4-FCDE-8B18F3B7EC64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>
            <p:ph type="ctrTitle"/>
          </p:nvPr>
        </p:nvSpPr>
        <p:spPr>
          <a:xfrm>
            <a:off x="24300" y="788541"/>
            <a:ext cx="12353675" cy="602643"/>
          </a:xfrm>
        </p:spPr>
        <p:txBody>
          <a:bodyPr>
            <a:normAutofit/>
          </a:bodyPr>
          <a:lstStyle/>
          <a:p>
            <a:r>
              <a:rPr lang="en-GB" sz="3200"/>
              <a:t>CAUSE AND EFFECT ANALYSIS: FISHBONE DIAGRAM</a:t>
            </a:r>
          </a:p>
        </p:txBody>
      </p:sp>
      <p:sp>
        <p:nvSpPr>
          <p:cNvPr id="32" name="Half Frame 31">
            <a:extLst>
              <a:ext uri="{FF2B5EF4-FFF2-40B4-BE49-F238E27FC236}">
                <a16:creationId xmlns:a16="http://schemas.microsoft.com/office/drawing/2014/main" id="{4FE99E72-9318-84D4-5435-183010638DDF}"/>
              </a:ext>
            </a:extLst>
          </p:cNvPr>
          <p:cNvSpPr/>
          <p:nvPr/>
        </p:nvSpPr>
        <p:spPr>
          <a:xfrm>
            <a:off x="-746" y="4287"/>
            <a:ext cx="6279717" cy="2250510"/>
          </a:xfrm>
          <a:prstGeom prst="halfFrame">
            <a:avLst/>
          </a:prstGeom>
          <a:solidFill>
            <a:schemeClr val="accent1"/>
          </a:solidFill>
          <a:ln>
            <a:solidFill>
              <a:schemeClr val="tx2">
                <a:lumMod val="10000"/>
                <a:lumOff val="9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34" name="Half Frame 33">
            <a:extLst>
              <a:ext uri="{FF2B5EF4-FFF2-40B4-BE49-F238E27FC236}">
                <a16:creationId xmlns:a16="http://schemas.microsoft.com/office/drawing/2014/main" id="{E71CC440-B447-2D73-461A-80341B063079}"/>
              </a:ext>
            </a:extLst>
          </p:cNvPr>
          <p:cNvSpPr/>
          <p:nvPr/>
        </p:nvSpPr>
        <p:spPr>
          <a:xfrm rot="10800000">
            <a:off x="6554543" y="4670232"/>
            <a:ext cx="5632537" cy="2187879"/>
          </a:xfrm>
          <a:prstGeom prst="halfFrame">
            <a:avLst/>
          </a:prstGeom>
          <a:solidFill>
            <a:schemeClr val="accent1">
              <a:lumMod val="75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C10C5B99-DC2B-27EF-35D2-684ECB38D880}"/>
              </a:ext>
            </a:extLst>
          </p:cNvPr>
          <p:cNvSpPr/>
          <p:nvPr/>
        </p:nvSpPr>
        <p:spPr>
          <a:xfrm>
            <a:off x="998554" y="4579622"/>
            <a:ext cx="1510745" cy="450573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/>
              <a:t>services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981D7109-2472-C0EE-DD78-331B207C0CB1}"/>
              </a:ext>
            </a:extLst>
          </p:cNvPr>
          <p:cNvSpPr/>
          <p:nvPr/>
        </p:nvSpPr>
        <p:spPr>
          <a:xfrm>
            <a:off x="3759422" y="4557535"/>
            <a:ext cx="1510745" cy="461618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/>
              <a:t>competitors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94078981-C476-C15F-7236-C8DB3A677DB9}"/>
              </a:ext>
            </a:extLst>
          </p:cNvPr>
          <p:cNvSpPr/>
          <p:nvPr/>
        </p:nvSpPr>
        <p:spPr>
          <a:xfrm>
            <a:off x="6553420" y="4568579"/>
            <a:ext cx="1499703" cy="461617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/>
              <a:t>technology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3F4264F4-B17D-8201-AF82-505790A2BD25}"/>
              </a:ext>
            </a:extLst>
          </p:cNvPr>
          <p:cNvSpPr/>
          <p:nvPr/>
        </p:nvSpPr>
        <p:spPr>
          <a:xfrm>
            <a:off x="998552" y="1719362"/>
            <a:ext cx="1234658" cy="538920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/>
              <a:t>Location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D93EEA40-1756-1B73-5ABC-AF476B351FF2}"/>
              </a:ext>
            </a:extLst>
          </p:cNvPr>
          <p:cNvSpPr/>
          <p:nvPr/>
        </p:nvSpPr>
        <p:spPr>
          <a:xfrm>
            <a:off x="3759421" y="1719362"/>
            <a:ext cx="1201528" cy="549963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/>
              <a:t>operation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8852C6-D0C2-D3C8-554B-5F644DE4CC2E}"/>
              </a:ext>
            </a:extLst>
          </p:cNvPr>
          <p:cNvSpPr/>
          <p:nvPr/>
        </p:nvSpPr>
        <p:spPr>
          <a:xfrm>
            <a:off x="6641767" y="1785621"/>
            <a:ext cx="1179443" cy="561010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/>
              <a:t>costumer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209F62F-1AC8-42B1-41FF-925255AF46BF}"/>
              </a:ext>
            </a:extLst>
          </p:cNvPr>
          <p:cNvSpPr/>
          <p:nvPr/>
        </p:nvSpPr>
        <p:spPr>
          <a:xfrm>
            <a:off x="9148640" y="2889969"/>
            <a:ext cx="2129181" cy="1488658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/>
              <a:t>Decline in in-store sale</a:t>
            </a:r>
          </a:p>
        </p:txBody>
      </p:sp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0808329B-218F-9953-C58F-BCAD6A5AF052}"/>
              </a:ext>
            </a:extLst>
          </p:cNvPr>
          <p:cNvCxnSpPr/>
          <p:nvPr/>
        </p:nvCxnSpPr>
        <p:spPr>
          <a:xfrm>
            <a:off x="1211049" y="3491708"/>
            <a:ext cx="7949095" cy="3092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3A12E9C5-5353-4D8B-F947-982CBC964954}"/>
              </a:ext>
            </a:extLst>
          </p:cNvPr>
          <p:cNvCxnSpPr>
            <a:cxnSpLocks/>
          </p:cNvCxnSpPr>
          <p:nvPr/>
        </p:nvCxnSpPr>
        <p:spPr>
          <a:xfrm>
            <a:off x="1914216" y="2445498"/>
            <a:ext cx="761645" cy="1046210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id="{66D1AB7E-1CA8-66B7-4125-9DFF638F2AB6}"/>
              </a:ext>
            </a:extLst>
          </p:cNvPr>
          <p:cNvCxnSpPr>
            <a:cxnSpLocks/>
          </p:cNvCxnSpPr>
          <p:nvPr/>
        </p:nvCxnSpPr>
        <p:spPr>
          <a:xfrm>
            <a:off x="7268929" y="2445498"/>
            <a:ext cx="914397" cy="1046210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4" name="Straight Arrow Connector 13">
            <a:extLst>
              <a:ext uri="{FF2B5EF4-FFF2-40B4-BE49-F238E27FC236}">
                <a16:creationId xmlns:a16="http://schemas.microsoft.com/office/drawing/2014/main" id="{E7602743-6140-80DA-D9B3-07EB22C2C872}"/>
              </a:ext>
            </a:extLst>
          </p:cNvPr>
          <p:cNvCxnSpPr>
            <a:cxnSpLocks/>
          </p:cNvCxnSpPr>
          <p:nvPr/>
        </p:nvCxnSpPr>
        <p:spPr>
          <a:xfrm>
            <a:off x="4413461" y="2597220"/>
            <a:ext cx="685197" cy="902713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5" name="Straight Arrow Connector 14">
            <a:extLst>
              <a:ext uri="{FF2B5EF4-FFF2-40B4-BE49-F238E27FC236}">
                <a16:creationId xmlns:a16="http://schemas.microsoft.com/office/drawing/2014/main" id="{B1FDD2D8-0A74-690B-9F79-FDEE58EB6EBF}"/>
              </a:ext>
            </a:extLst>
          </p:cNvPr>
          <p:cNvCxnSpPr>
            <a:cxnSpLocks/>
          </p:cNvCxnSpPr>
          <p:nvPr/>
        </p:nvCxnSpPr>
        <p:spPr>
          <a:xfrm flipV="1">
            <a:off x="1633436" y="3538692"/>
            <a:ext cx="1042425" cy="960487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6" name="Straight Arrow Connector 15">
            <a:extLst>
              <a:ext uri="{FF2B5EF4-FFF2-40B4-BE49-F238E27FC236}">
                <a16:creationId xmlns:a16="http://schemas.microsoft.com/office/drawing/2014/main" id="{35FCB5E4-240F-A141-C46A-5BBAD84D9E3A}"/>
              </a:ext>
            </a:extLst>
          </p:cNvPr>
          <p:cNvCxnSpPr>
            <a:cxnSpLocks/>
          </p:cNvCxnSpPr>
          <p:nvPr/>
        </p:nvCxnSpPr>
        <p:spPr>
          <a:xfrm flipV="1">
            <a:off x="6981797" y="3547635"/>
            <a:ext cx="1201529" cy="951947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623CDDAD-F9D8-59E1-159D-B844E043B347}"/>
              </a:ext>
            </a:extLst>
          </p:cNvPr>
          <p:cNvCxnSpPr>
            <a:cxnSpLocks/>
          </p:cNvCxnSpPr>
          <p:nvPr/>
        </p:nvCxnSpPr>
        <p:spPr>
          <a:xfrm flipV="1">
            <a:off x="4342407" y="3566524"/>
            <a:ext cx="730751" cy="800539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8" name="TextBox 17">
            <a:extLst>
              <a:ext uri="{FF2B5EF4-FFF2-40B4-BE49-F238E27FC236}">
                <a16:creationId xmlns:a16="http://schemas.microsoft.com/office/drawing/2014/main" id="{3FD1CF05-9E7D-E183-5C9A-60294FAC2B27}"/>
              </a:ext>
            </a:extLst>
          </p:cNvPr>
          <p:cNvSpPr txBox="1"/>
          <p:nvPr/>
        </p:nvSpPr>
        <p:spPr>
          <a:xfrm>
            <a:off x="2470" y="2536603"/>
            <a:ext cx="2411895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Business closure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A3375214-0752-1494-085F-887EF3AF7847}"/>
              </a:ext>
            </a:extLst>
          </p:cNvPr>
          <p:cNvSpPr txBox="1"/>
          <p:nvPr/>
        </p:nvSpPr>
        <p:spPr>
          <a:xfrm>
            <a:off x="268435" y="2896508"/>
            <a:ext cx="2743200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Low foot traffic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2458DDC3-364B-52F6-9B0D-1462B9D42B05}"/>
              </a:ext>
            </a:extLst>
          </p:cNvPr>
          <p:cNvSpPr txBox="1"/>
          <p:nvPr/>
        </p:nvSpPr>
        <p:spPr>
          <a:xfrm>
            <a:off x="2616416" y="2525574"/>
            <a:ext cx="2743200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Packaging cost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1D4363B1-AE6C-E72A-FD2F-F5C4CA660B06}"/>
              </a:ext>
            </a:extLst>
          </p:cNvPr>
          <p:cNvSpPr txBox="1"/>
          <p:nvPr/>
        </p:nvSpPr>
        <p:spPr>
          <a:xfrm>
            <a:off x="2928504" y="2967262"/>
            <a:ext cx="2743200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Flower price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2EFB0603-65E1-56A2-644A-7FA8EAC46A2D}"/>
              </a:ext>
            </a:extLst>
          </p:cNvPr>
          <p:cNvSpPr txBox="1"/>
          <p:nvPr/>
        </p:nvSpPr>
        <p:spPr>
          <a:xfrm>
            <a:off x="5767372" y="2597220"/>
            <a:ext cx="2944663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/>
              <a:t>preference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F7458057-4DE6-11B9-C190-7762352DB6B6}"/>
              </a:ext>
            </a:extLst>
          </p:cNvPr>
          <p:cNvSpPr txBox="1"/>
          <p:nvPr/>
        </p:nvSpPr>
        <p:spPr>
          <a:xfrm>
            <a:off x="5780262" y="2972765"/>
            <a:ext cx="3057336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Un satisfy needs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C1CF974F-1AE0-5F5B-CC42-072F5AAD779D}"/>
              </a:ext>
            </a:extLst>
          </p:cNvPr>
          <p:cNvSpPr txBox="1"/>
          <p:nvPr/>
        </p:nvSpPr>
        <p:spPr>
          <a:xfrm>
            <a:off x="2986954" y="3662827"/>
            <a:ext cx="2743200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Trendy store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7BBCF03C-5A17-6150-336F-C2E86D51614F}"/>
              </a:ext>
            </a:extLst>
          </p:cNvPr>
          <p:cNvSpPr txBox="1"/>
          <p:nvPr/>
        </p:nvSpPr>
        <p:spPr>
          <a:xfrm>
            <a:off x="2475377" y="4002810"/>
            <a:ext cx="2621330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National chain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306035A8-8710-6345-A181-5272AC8868C4}"/>
              </a:ext>
            </a:extLst>
          </p:cNvPr>
          <p:cNvSpPr txBox="1"/>
          <p:nvPr/>
        </p:nvSpPr>
        <p:spPr>
          <a:xfrm>
            <a:off x="24300" y="3657543"/>
            <a:ext cx="2743200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Lack of promotion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88E3EAE1-C04A-E7BE-99E1-9C56FFBDB274}"/>
              </a:ext>
            </a:extLst>
          </p:cNvPr>
          <p:cNvSpPr txBox="1"/>
          <p:nvPr/>
        </p:nvSpPr>
        <p:spPr>
          <a:xfrm>
            <a:off x="-5691" y="3999558"/>
            <a:ext cx="2743200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Delivery service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BDD99A99-E583-DC9D-F60D-5DD4747840C7}"/>
              </a:ext>
            </a:extLst>
          </p:cNvPr>
          <p:cNvSpPr txBox="1"/>
          <p:nvPr/>
        </p:nvSpPr>
        <p:spPr>
          <a:xfrm>
            <a:off x="5570015" y="3679398"/>
            <a:ext cx="2743200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Outdated website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149A5D94-D931-91B8-7DBD-FC50967DF42D}"/>
              </a:ext>
            </a:extLst>
          </p:cNvPr>
          <p:cNvSpPr txBox="1"/>
          <p:nvPr/>
        </p:nvSpPr>
        <p:spPr>
          <a:xfrm>
            <a:off x="5073158" y="4007807"/>
            <a:ext cx="2743200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Poor  social media</a:t>
            </a:r>
          </a:p>
        </p:txBody>
      </p:sp>
      <p:cxnSp>
        <p:nvCxnSpPr>
          <p:cNvPr id="31" name="Straight Arrow Connector 30">
            <a:extLst>
              <a:ext uri="{FF2B5EF4-FFF2-40B4-BE49-F238E27FC236}">
                <a16:creationId xmlns:a16="http://schemas.microsoft.com/office/drawing/2014/main" id="{8CA2D41C-39D1-B7F9-1F61-9F8579633287}"/>
              </a:ext>
            </a:extLst>
          </p:cNvPr>
          <p:cNvCxnSpPr/>
          <p:nvPr/>
        </p:nvCxnSpPr>
        <p:spPr>
          <a:xfrm flipV="1">
            <a:off x="7443749" y="3768832"/>
            <a:ext cx="373269" cy="13251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3" name="Straight Arrow Connector 32">
            <a:extLst>
              <a:ext uri="{FF2B5EF4-FFF2-40B4-BE49-F238E27FC236}">
                <a16:creationId xmlns:a16="http://schemas.microsoft.com/office/drawing/2014/main" id="{29FA4E00-A1C1-D2DD-60B3-ECA6EFDAA4A5}"/>
              </a:ext>
            </a:extLst>
          </p:cNvPr>
          <p:cNvCxnSpPr>
            <a:cxnSpLocks/>
          </p:cNvCxnSpPr>
          <p:nvPr/>
        </p:nvCxnSpPr>
        <p:spPr>
          <a:xfrm flipV="1">
            <a:off x="4172714" y="2720584"/>
            <a:ext cx="240747" cy="2209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5" name="Straight Arrow Connector 34">
            <a:extLst>
              <a:ext uri="{FF2B5EF4-FFF2-40B4-BE49-F238E27FC236}">
                <a16:creationId xmlns:a16="http://schemas.microsoft.com/office/drawing/2014/main" id="{93262C0B-A6B3-65C0-F97E-FEB8B1D2AA30}"/>
              </a:ext>
            </a:extLst>
          </p:cNvPr>
          <p:cNvCxnSpPr>
            <a:cxnSpLocks/>
          </p:cNvCxnSpPr>
          <p:nvPr/>
        </p:nvCxnSpPr>
        <p:spPr>
          <a:xfrm flipV="1">
            <a:off x="1776235" y="2737369"/>
            <a:ext cx="230912" cy="7462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6" name="Straight Arrow Connector 35">
            <a:extLst>
              <a:ext uri="{FF2B5EF4-FFF2-40B4-BE49-F238E27FC236}">
                <a16:creationId xmlns:a16="http://schemas.microsoft.com/office/drawing/2014/main" id="{930696A6-2634-6BB1-F637-B56EBE8CBEB9}"/>
              </a:ext>
            </a:extLst>
          </p:cNvPr>
          <p:cNvCxnSpPr>
            <a:cxnSpLocks/>
          </p:cNvCxnSpPr>
          <p:nvPr/>
        </p:nvCxnSpPr>
        <p:spPr>
          <a:xfrm flipV="1">
            <a:off x="4274269" y="3084135"/>
            <a:ext cx="483703" cy="2209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7" name="Straight Arrow Connector 36">
            <a:extLst>
              <a:ext uri="{FF2B5EF4-FFF2-40B4-BE49-F238E27FC236}">
                <a16:creationId xmlns:a16="http://schemas.microsoft.com/office/drawing/2014/main" id="{49394B2E-7EF3-23B3-EB3B-2D4AED430FDE}"/>
              </a:ext>
            </a:extLst>
          </p:cNvPr>
          <p:cNvCxnSpPr>
            <a:cxnSpLocks/>
          </p:cNvCxnSpPr>
          <p:nvPr/>
        </p:nvCxnSpPr>
        <p:spPr>
          <a:xfrm flipV="1">
            <a:off x="7064114" y="2832568"/>
            <a:ext cx="351180" cy="7916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8" name="Straight Arrow Connector 37">
            <a:extLst>
              <a:ext uri="{FF2B5EF4-FFF2-40B4-BE49-F238E27FC236}">
                <a16:creationId xmlns:a16="http://schemas.microsoft.com/office/drawing/2014/main" id="{ADE5467E-BE33-57CB-373A-E7081BEE9081}"/>
              </a:ext>
            </a:extLst>
          </p:cNvPr>
          <p:cNvCxnSpPr>
            <a:cxnSpLocks/>
          </p:cNvCxnSpPr>
          <p:nvPr/>
        </p:nvCxnSpPr>
        <p:spPr>
          <a:xfrm>
            <a:off x="7539567" y="3157431"/>
            <a:ext cx="276791" cy="4671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9" name="Straight Arrow Connector 38">
            <a:extLst>
              <a:ext uri="{FF2B5EF4-FFF2-40B4-BE49-F238E27FC236}">
                <a16:creationId xmlns:a16="http://schemas.microsoft.com/office/drawing/2014/main" id="{B725C3FE-6B66-3B2F-A9EE-DA39F71A90D0}"/>
              </a:ext>
            </a:extLst>
          </p:cNvPr>
          <p:cNvCxnSpPr>
            <a:cxnSpLocks/>
          </p:cNvCxnSpPr>
          <p:nvPr/>
        </p:nvCxnSpPr>
        <p:spPr>
          <a:xfrm>
            <a:off x="1723226" y="4179648"/>
            <a:ext cx="53009" cy="19879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0" name="Straight Arrow Connector 39">
            <a:extLst>
              <a:ext uri="{FF2B5EF4-FFF2-40B4-BE49-F238E27FC236}">
                <a16:creationId xmlns:a16="http://schemas.microsoft.com/office/drawing/2014/main" id="{9613AB64-4410-C5E9-88CC-9CC89733C5BB}"/>
              </a:ext>
            </a:extLst>
          </p:cNvPr>
          <p:cNvCxnSpPr>
            <a:cxnSpLocks/>
          </p:cNvCxnSpPr>
          <p:nvPr/>
        </p:nvCxnSpPr>
        <p:spPr>
          <a:xfrm>
            <a:off x="1955138" y="3782082"/>
            <a:ext cx="318054" cy="19881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1" name="Straight Arrow Connector 40">
            <a:extLst>
              <a:ext uri="{FF2B5EF4-FFF2-40B4-BE49-F238E27FC236}">
                <a16:creationId xmlns:a16="http://schemas.microsoft.com/office/drawing/2014/main" id="{91291995-1F4A-D3BD-D67B-C074AF389C79}"/>
              </a:ext>
            </a:extLst>
          </p:cNvPr>
          <p:cNvCxnSpPr>
            <a:cxnSpLocks/>
          </p:cNvCxnSpPr>
          <p:nvPr/>
        </p:nvCxnSpPr>
        <p:spPr>
          <a:xfrm flipV="1">
            <a:off x="4428879" y="3857179"/>
            <a:ext cx="373269" cy="13251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2" name="Straight Arrow Connector 41">
            <a:extLst>
              <a:ext uri="{FF2B5EF4-FFF2-40B4-BE49-F238E27FC236}">
                <a16:creationId xmlns:a16="http://schemas.microsoft.com/office/drawing/2014/main" id="{5C1F8923-CE46-CF10-9163-67D1CFEC23E0}"/>
              </a:ext>
            </a:extLst>
          </p:cNvPr>
          <p:cNvCxnSpPr>
            <a:cxnSpLocks/>
          </p:cNvCxnSpPr>
          <p:nvPr/>
        </p:nvCxnSpPr>
        <p:spPr>
          <a:xfrm flipV="1">
            <a:off x="7024095" y="4177439"/>
            <a:ext cx="207618" cy="2208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3" name="Straight Arrow Connector 42">
            <a:extLst>
              <a:ext uri="{FF2B5EF4-FFF2-40B4-BE49-F238E27FC236}">
                <a16:creationId xmlns:a16="http://schemas.microsoft.com/office/drawing/2014/main" id="{910A0034-9AB9-B3E2-AB13-A2E27A85F794}"/>
              </a:ext>
            </a:extLst>
          </p:cNvPr>
          <p:cNvCxnSpPr>
            <a:cxnSpLocks/>
          </p:cNvCxnSpPr>
          <p:nvPr/>
        </p:nvCxnSpPr>
        <p:spPr>
          <a:xfrm flipV="1">
            <a:off x="4218829" y="4188483"/>
            <a:ext cx="295965" cy="2208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4" name="Straight Arrow Connector 43">
            <a:extLst>
              <a:ext uri="{FF2B5EF4-FFF2-40B4-BE49-F238E27FC236}">
                <a16:creationId xmlns:a16="http://schemas.microsoft.com/office/drawing/2014/main" id="{AF5A0968-D767-F079-E415-D3B7E88C2E19}"/>
              </a:ext>
            </a:extLst>
          </p:cNvPr>
          <p:cNvCxnSpPr>
            <a:cxnSpLocks/>
          </p:cNvCxnSpPr>
          <p:nvPr/>
        </p:nvCxnSpPr>
        <p:spPr>
          <a:xfrm flipV="1">
            <a:off x="1914216" y="3074276"/>
            <a:ext cx="245658" cy="12068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63" name="TextBox 62">
            <a:extLst>
              <a:ext uri="{FF2B5EF4-FFF2-40B4-BE49-F238E27FC236}">
                <a16:creationId xmlns:a16="http://schemas.microsoft.com/office/drawing/2014/main" id="{5A17468B-A8A6-89F7-F280-6C0E42C48D7A}"/>
              </a:ext>
            </a:extLst>
          </p:cNvPr>
          <p:cNvSpPr txBox="1"/>
          <p:nvPr/>
        </p:nvSpPr>
        <p:spPr>
          <a:xfrm>
            <a:off x="-23839" y="5764172"/>
            <a:ext cx="11391086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 b="1" i="0">
                <a:solidFill>
                  <a:srgbClr val="474747"/>
                </a:solidFill>
                <a:effectLst/>
                <a:latin typeface="DM Sans" pitchFamily="2" charset="0"/>
              </a:rPr>
              <a:t>Regarding problem-solving and process improvement, the Fishbone diagram is a powerful tool to help organizations identify the root causes of issues. Also known as the Cause-and-Effect diagram, this visual representation</a:t>
            </a:r>
            <a:endParaRPr lang="en-GB" sz="1200"/>
          </a:p>
        </p:txBody>
      </p:sp>
    </p:spTree>
    <p:extLst>
      <p:ext uri="{BB962C8B-B14F-4D97-AF65-F5344CB8AC3E}">
        <p14:creationId xmlns:p14="http://schemas.microsoft.com/office/powerpoint/2010/main" val="329216718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28AE0D0-66E1-BC7C-CF26-C43840FFC93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691706-471F-F159-38D8-B59C89342FE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972848" y="1132801"/>
            <a:ext cx="6565727" cy="602643"/>
          </a:xfrm>
        </p:spPr>
        <p:txBody>
          <a:bodyPr>
            <a:normAutofit fontScale="90000"/>
          </a:bodyPr>
          <a:lstStyle/>
          <a:p>
            <a:r>
              <a:rPr lang="en-GB"/>
              <a:t>Key findings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9C83F57-FFAB-6050-DF31-06054536D4F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706971" y="2576306"/>
            <a:ext cx="9144000" cy="1614009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1800"/>
              <a:t>Strong  competition from online flower retails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1800"/>
              <a:t>Reduce foot traffic in local hight street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1800"/>
              <a:t>Limited digital marketing and flower supply costs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1800"/>
              <a:t>Changing costumers’ preferences towards delivery services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endParaRPr lang="en-GB" sz="1800"/>
          </a:p>
          <a:p>
            <a:r>
              <a:rPr lang="en-GB" sz="1800"/>
              <a:t> </a:t>
            </a:r>
          </a:p>
        </p:txBody>
      </p:sp>
      <p:sp>
        <p:nvSpPr>
          <p:cNvPr id="32" name="Half Frame 31">
            <a:extLst>
              <a:ext uri="{FF2B5EF4-FFF2-40B4-BE49-F238E27FC236}">
                <a16:creationId xmlns:a16="http://schemas.microsoft.com/office/drawing/2014/main" id="{524FA8A7-E5DF-BC50-436E-7E0ABEC67E74}"/>
              </a:ext>
            </a:extLst>
          </p:cNvPr>
          <p:cNvSpPr/>
          <p:nvPr/>
        </p:nvSpPr>
        <p:spPr>
          <a:xfrm>
            <a:off x="-746" y="4287"/>
            <a:ext cx="6279717" cy="2250510"/>
          </a:xfrm>
          <a:prstGeom prst="halfFrame">
            <a:avLst/>
          </a:prstGeom>
          <a:solidFill>
            <a:schemeClr val="accent1"/>
          </a:solidFill>
          <a:ln>
            <a:solidFill>
              <a:schemeClr val="tx2">
                <a:lumMod val="10000"/>
                <a:lumOff val="9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34" name="Half Frame 33">
            <a:extLst>
              <a:ext uri="{FF2B5EF4-FFF2-40B4-BE49-F238E27FC236}">
                <a16:creationId xmlns:a16="http://schemas.microsoft.com/office/drawing/2014/main" id="{2F75BF13-DE51-52D0-7E1F-887DE5447392}"/>
              </a:ext>
            </a:extLst>
          </p:cNvPr>
          <p:cNvSpPr/>
          <p:nvPr/>
        </p:nvSpPr>
        <p:spPr>
          <a:xfrm rot="10800000">
            <a:off x="6554543" y="4670232"/>
            <a:ext cx="5632537" cy="2187879"/>
          </a:xfrm>
          <a:prstGeom prst="halfFrame">
            <a:avLst/>
          </a:prstGeom>
          <a:solidFill>
            <a:schemeClr val="accent1">
              <a:lumMod val="75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6970668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0066B59-57DA-FC5E-997B-F5B615BF658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Half Frame 31">
            <a:extLst>
              <a:ext uri="{FF2B5EF4-FFF2-40B4-BE49-F238E27FC236}">
                <a16:creationId xmlns:a16="http://schemas.microsoft.com/office/drawing/2014/main" id="{0FD235C9-9559-B7A1-FD17-8125F5DB0BC0}"/>
              </a:ext>
            </a:extLst>
          </p:cNvPr>
          <p:cNvSpPr/>
          <p:nvPr/>
        </p:nvSpPr>
        <p:spPr>
          <a:xfrm>
            <a:off x="-746" y="4287"/>
            <a:ext cx="6279717" cy="2250510"/>
          </a:xfrm>
          <a:prstGeom prst="halfFrame">
            <a:avLst/>
          </a:prstGeom>
          <a:solidFill>
            <a:schemeClr val="accent1"/>
          </a:solidFill>
          <a:ln>
            <a:solidFill>
              <a:schemeClr val="tx2">
                <a:lumMod val="10000"/>
                <a:lumOff val="9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34" name="Half Frame 33">
            <a:extLst>
              <a:ext uri="{FF2B5EF4-FFF2-40B4-BE49-F238E27FC236}">
                <a16:creationId xmlns:a16="http://schemas.microsoft.com/office/drawing/2014/main" id="{794FBC4A-5192-CFB3-1EE1-EDF31B7DD7FA}"/>
              </a:ext>
            </a:extLst>
          </p:cNvPr>
          <p:cNvSpPr/>
          <p:nvPr/>
        </p:nvSpPr>
        <p:spPr>
          <a:xfrm rot="10800000">
            <a:off x="6554543" y="4670232"/>
            <a:ext cx="5632537" cy="2187879"/>
          </a:xfrm>
          <a:prstGeom prst="halfFrame">
            <a:avLst/>
          </a:prstGeom>
          <a:solidFill>
            <a:schemeClr val="accent1">
              <a:lumMod val="75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2540C9C6-A2AC-D03B-C486-3E8E5B82FB2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41405" y="1812281"/>
            <a:ext cx="9144000" cy="987168"/>
          </a:xfrm>
        </p:spPr>
        <p:txBody>
          <a:bodyPr>
            <a:normAutofit/>
          </a:bodyPr>
          <a:lstStyle/>
          <a:p>
            <a:r>
              <a:rPr lang="en-GB" sz="5400"/>
              <a:t>CONCLUSION</a:t>
            </a:r>
          </a:p>
        </p:txBody>
      </p:sp>
      <p:sp>
        <p:nvSpPr>
          <p:cNvPr id="7" name="Subtitle 6">
            <a:extLst>
              <a:ext uri="{FF2B5EF4-FFF2-40B4-BE49-F238E27FC236}">
                <a16:creationId xmlns:a16="http://schemas.microsoft.com/office/drawing/2014/main" id="{BC386776-5B93-2392-E124-F258F22C3E1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307756" y="3602038"/>
            <a:ext cx="9978081" cy="1655762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/>
            <a:r>
              <a:rPr lang="en-GB" sz="1800"/>
              <a:t>Green Haven Florist  must adapt to digital transformation and marketing changes. By </a:t>
            </a:r>
          </a:p>
          <a:p>
            <a:pPr algn="l"/>
            <a:r>
              <a:rPr lang="en-GB" sz="1800"/>
              <a:t>improving its online presence, diversifying services, and controlling cost the business can </a:t>
            </a:r>
            <a:endParaRPr lang="en-US" sz="1800"/>
          </a:p>
          <a:p>
            <a:pPr algn="l"/>
            <a:r>
              <a:rPr lang="en-GB" sz="1800"/>
              <a:t>regain growth and remain competitive in the modern retail environment.</a:t>
            </a:r>
            <a:endParaRPr lang="en-US" sz="1800"/>
          </a:p>
        </p:txBody>
      </p:sp>
    </p:spTree>
    <p:extLst>
      <p:ext uri="{BB962C8B-B14F-4D97-AF65-F5344CB8AC3E}">
        <p14:creationId xmlns:p14="http://schemas.microsoft.com/office/powerpoint/2010/main" val="48125516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972848" y="1132801"/>
            <a:ext cx="6565727" cy="602643"/>
          </a:xfrm>
        </p:spPr>
        <p:txBody>
          <a:bodyPr>
            <a:normAutofit fontScale="90000"/>
          </a:bodyPr>
          <a:lstStyle/>
          <a:p>
            <a:r>
              <a:rPr lang="en-GB"/>
              <a:t>References</a:t>
            </a:r>
          </a:p>
        </p:txBody>
      </p:sp>
      <p:sp>
        <p:nvSpPr>
          <p:cNvPr id="3" name="Subtitle 2"/>
          <p:cNvSpPr>
            <a:spLocks noGrp="1" noRot="1" noMove="1" noResize="1" noEditPoints="1" noAdjustHandles="1" noChangeArrowheads="1" noChangeShapeType="1"/>
          </p:cNvSpPr>
          <p:nvPr>
            <p:ph type="subTitle" idx="1"/>
          </p:nvPr>
        </p:nvSpPr>
        <p:spPr>
          <a:xfrm>
            <a:off x="2471385" y="2621995"/>
            <a:ext cx="9144000" cy="1614009"/>
          </a:xfrm>
        </p:spPr>
        <p:txBody>
          <a:bodyPr>
            <a:normAutofit fontScale="70000" lnSpcReduction="20000"/>
          </a:bodyPr>
          <a:lstStyle/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/>
              <a:t>CIPD (2025) </a:t>
            </a:r>
            <a:r>
              <a:rPr lang="en-US" i="1"/>
              <a:t>PESTLE ANALYSIS </a:t>
            </a:r>
            <a:r>
              <a:rPr lang="en-US"/>
              <a:t>Available at: </a:t>
            </a:r>
            <a:r>
              <a:rPr lang="en-US">
                <a:hlinkClick r:id="rId2"/>
              </a:rPr>
              <a:t>https://www.cipd.org/en/knowledge/factsheets/pestle-analysis-factsheet/</a:t>
            </a:r>
            <a:r>
              <a:rPr lang="en-US"/>
              <a:t> (Accessed: 14 March 2026).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b="1"/>
              <a:t> BGMC Group</a:t>
            </a:r>
            <a:r>
              <a:rPr lang="en-GB"/>
              <a:t> (2026) </a:t>
            </a:r>
            <a:r>
              <a:rPr lang="en-GB" i="1"/>
              <a:t>Exploring the Fishbone Diagram: Types, Advantages, Drawbacks, and Revealing the Six Ms of Change</a:t>
            </a:r>
            <a:r>
              <a:rPr lang="en-GB"/>
              <a:t>. Available at: https://bgmcgroup.com/exploring-the-fishbone-diagram-types-advantages-drawbacks-and-revealing-the-six-ms-of-change/ (Accessed: 14 March 2026).</a:t>
            </a:r>
            <a:endParaRPr lang="en-US"/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US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/>
          </a:p>
        </p:txBody>
      </p:sp>
      <p:sp>
        <p:nvSpPr>
          <p:cNvPr id="32" name="Half Frame 31">
            <a:extLst>
              <a:ext uri="{FF2B5EF4-FFF2-40B4-BE49-F238E27FC236}">
                <a16:creationId xmlns:a16="http://schemas.microsoft.com/office/drawing/2014/main" id="{49503E49-C884-D1C6-BBAA-34771077478F}"/>
              </a:ext>
            </a:extLst>
          </p:cNvPr>
          <p:cNvSpPr/>
          <p:nvPr/>
        </p:nvSpPr>
        <p:spPr>
          <a:xfrm>
            <a:off x="-746" y="4287"/>
            <a:ext cx="6279717" cy="2250510"/>
          </a:xfrm>
          <a:prstGeom prst="halfFrame">
            <a:avLst/>
          </a:prstGeom>
          <a:solidFill>
            <a:schemeClr val="accent1"/>
          </a:solidFill>
          <a:ln>
            <a:solidFill>
              <a:schemeClr val="tx2">
                <a:lumMod val="10000"/>
                <a:lumOff val="9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34" name="Half Frame 33">
            <a:extLst>
              <a:ext uri="{FF2B5EF4-FFF2-40B4-BE49-F238E27FC236}">
                <a16:creationId xmlns:a16="http://schemas.microsoft.com/office/drawing/2014/main" id="{6A127CD0-2C66-6352-0FE0-3EAEF8843DA0}"/>
              </a:ext>
            </a:extLst>
          </p:cNvPr>
          <p:cNvSpPr/>
          <p:nvPr/>
        </p:nvSpPr>
        <p:spPr>
          <a:xfrm rot="10800000">
            <a:off x="6554543" y="4670232"/>
            <a:ext cx="5632537" cy="2187879"/>
          </a:xfrm>
          <a:prstGeom prst="halfFrame">
            <a:avLst/>
          </a:prstGeom>
          <a:solidFill>
            <a:schemeClr val="accent1">
              <a:lumMod val="75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indent="-285750" algn="ctr">
              <a:buFont typeface="Arial" panose="020B0604020202020204" pitchFamily="34" charset="0"/>
              <a:buChar char="•"/>
            </a:pPr>
            <a:endParaRPr lang="en-GB">
              <a:solidFill>
                <a:schemeClr val="tx1"/>
              </a:solidFill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4269FFB4-6475-9271-007B-C666DE3A0C50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2379945" y="4070067"/>
            <a:ext cx="6106510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err="1">
                <a:hlinkClick r:id="rId3"/>
              </a:rPr>
              <a:t>Superengineer</a:t>
            </a:r>
            <a:r>
              <a:rPr lang="en-GB">
                <a:hlinkClick r:id="rId3"/>
              </a:rPr>
              <a:t> (2024) </a:t>
            </a:r>
            <a:r>
              <a:rPr lang="en-GB" i="1">
                <a:hlinkClick r:id="rId3"/>
              </a:rPr>
              <a:t>W2H - How to describe a problem in a clear and effective way?</a:t>
            </a:r>
            <a:r>
              <a:rPr lang="en-GB" i="1"/>
              <a:t> Available at: </a:t>
            </a:r>
            <a:r>
              <a:rPr lang="en-GB">
                <a:hlinkClick r:id="rId4"/>
              </a:rPr>
              <a:t>https://www.superengineer.net/</a:t>
            </a:r>
            <a:r>
              <a:rPr lang="en-GB"/>
              <a:t> (Accessed 14 March 2026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8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9" baseType="lpstr">
      <vt:lpstr>office theme</vt:lpstr>
      <vt:lpstr>Green Haven Florist</vt:lpstr>
      <vt:lpstr>Introduction and Context</vt:lpstr>
      <vt:lpstr>5W2H technique</vt:lpstr>
      <vt:lpstr>PESTEL analysis</vt:lpstr>
      <vt:lpstr>CAUSE AND EFFECT ANALYSIS: FISHBONE DIAGRAM</vt:lpstr>
      <vt:lpstr>Key findings</vt:lpstr>
      <vt:lpstr>CONCLUSION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1</cp:revision>
  <dcterms:created xsi:type="dcterms:W3CDTF">2026-03-13T22:58:08Z</dcterms:created>
  <dcterms:modified xsi:type="dcterms:W3CDTF">2026-03-15T17:23:28Z</dcterms:modified>
</cp:coreProperties>
</file>