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F5E763-BB49-FFBC-1FEF-299614ABED8D}" v="22" dt="2024-10-25T18:41:38.839"/>
    <p1510:client id="{70FC3E29-A66F-2761-0009-8F24956813E6}" v="42" dt="2024-10-25T18:39:25.3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anna Marshall (2305528)" userId="S::2305528@student.uwtsd.ac.uk::e7cc4c78-4a43-4a03-bcd6-87c52dd2945c" providerId="AD" clId="Web-{70FC3E29-A66F-2761-0009-8F24956813E6}"/>
    <pc:docChg chg="addSld modSld addMainMaster delMainMaster">
      <pc:chgData name="Allanna Marshall (2305528)" userId="S::2305528@student.uwtsd.ac.uk::e7cc4c78-4a43-4a03-bcd6-87c52dd2945c" providerId="AD" clId="Web-{70FC3E29-A66F-2761-0009-8F24956813E6}" dt="2024-10-25T18:39:25.370" v="42" actId="20577"/>
      <pc:docMkLst>
        <pc:docMk/>
      </pc:docMkLst>
      <pc:sldChg chg="addSp modSp mod setBg modClrScheme setClrOvrMap chgLayout">
        <pc:chgData name="Allanna Marshall (2305528)" userId="S::2305528@student.uwtsd.ac.uk::e7cc4c78-4a43-4a03-bcd6-87c52dd2945c" providerId="AD" clId="Web-{70FC3E29-A66F-2761-0009-8F24956813E6}" dt="2024-10-25T18:36:39.843" v="22"/>
        <pc:sldMkLst>
          <pc:docMk/>
          <pc:sldMk cId="109857222" sldId="256"/>
        </pc:sldMkLst>
        <pc:spChg chg="mod">
          <ac:chgData name="Allanna Marshall (2305528)" userId="S::2305528@student.uwtsd.ac.uk::e7cc4c78-4a43-4a03-bcd6-87c52dd2945c" providerId="AD" clId="Web-{70FC3E29-A66F-2761-0009-8F24956813E6}" dt="2024-10-25T18:36:39.843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lanna Marshall (2305528)" userId="S::2305528@student.uwtsd.ac.uk::e7cc4c78-4a43-4a03-bcd6-87c52dd2945c" providerId="AD" clId="Web-{70FC3E29-A66F-2761-0009-8F24956813E6}" dt="2024-10-25T18:36:39.843" v="2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lanna Marshall (2305528)" userId="S::2305528@student.uwtsd.ac.uk::e7cc4c78-4a43-4a03-bcd6-87c52dd2945c" providerId="AD" clId="Web-{70FC3E29-A66F-2761-0009-8F24956813E6}" dt="2024-10-25T18:36:39.843" v="22"/>
          <ac:spMkLst>
            <pc:docMk/>
            <pc:sldMk cId="109857222" sldId="256"/>
            <ac:spMk id="9" creationId="{F1314C34-F582-4EEF-86CE-F88761E52434}"/>
          </ac:spMkLst>
        </pc:spChg>
        <pc:spChg chg="add">
          <ac:chgData name="Allanna Marshall (2305528)" userId="S::2305528@student.uwtsd.ac.uk::e7cc4c78-4a43-4a03-bcd6-87c52dd2945c" providerId="AD" clId="Web-{70FC3E29-A66F-2761-0009-8F24956813E6}" dt="2024-10-25T18:36:39.843" v="22"/>
          <ac:spMkLst>
            <pc:docMk/>
            <pc:sldMk cId="109857222" sldId="256"/>
            <ac:spMk id="11" creationId="{7319A1DD-F557-4EC6-8A8C-F7617B4CD678}"/>
          </ac:spMkLst>
        </pc:spChg>
        <pc:spChg chg="add">
          <ac:chgData name="Allanna Marshall (2305528)" userId="S::2305528@student.uwtsd.ac.uk::e7cc4c78-4a43-4a03-bcd6-87c52dd2945c" providerId="AD" clId="Web-{70FC3E29-A66F-2761-0009-8F24956813E6}" dt="2024-10-25T18:36:39.843" v="22"/>
          <ac:spMkLst>
            <pc:docMk/>
            <pc:sldMk cId="109857222" sldId="256"/>
            <ac:spMk id="15" creationId="{C390A367-0330-4E03-9D5F-40308A7975C8}"/>
          </ac:spMkLst>
        </pc:spChg>
        <pc:picChg chg="add">
          <ac:chgData name="Allanna Marshall (2305528)" userId="S::2305528@student.uwtsd.ac.uk::e7cc4c78-4a43-4a03-bcd6-87c52dd2945c" providerId="AD" clId="Web-{70FC3E29-A66F-2761-0009-8F24956813E6}" dt="2024-10-25T18:36:39.843" v="22"/>
          <ac:picMkLst>
            <pc:docMk/>
            <pc:sldMk cId="109857222" sldId="256"/>
            <ac:picMk id="4" creationId="{75CA8CB9-F69D-4C01-FC32-E1858EA0FD62}"/>
          </ac:picMkLst>
        </pc:picChg>
        <pc:cxnChg chg="add">
          <ac:chgData name="Allanna Marshall (2305528)" userId="S::2305528@student.uwtsd.ac.uk::e7cc4c78-4a43-4a03-bcd6-87c52dd2945c" providerId="AD" clId="Web-{70FC3E29-A66F-2761-0009-8F24956813E6}" dt="2024-10-25T18:36:39.843" v="22"/>
          <ac:cxnSpMkLst>
            <pc:docMk/>
            <pc:sldMk cId="109857222" sldId="256"/>
            <ac:cxnSpMk id="13" creationId="{D28A9C89-B313-458F-9C85-515930A51A93}"/>
          </ac:cxnSpMkLst>
        </pc:cxnChg>
      </pc:sldChg>
      <pc:sldChg chg="addSp modSp new mod setBg setClrOvrMap">
        <pc:chgData name="Allanna Marshall (2305528)" userId="S::2305528@student.uwtsd.ac.uk::e7cc4c78-4a43-4a03-bcd6-87c52dd2945c" providerId="AD" clId="Web-{70FC3E29-A66F-2761-0009-8F24956813E6}" dt="2024-10-25T18:39:25.370" v="42" actId="20577"/>
        <pc:sldMkLst>
          <pc:docMk/>
          <pc:sldMk cId="2404481675" sldId="257"/>
        </pc:sldMkLst>
        <pc:spChg chg="mod">
          <ac:chgData name="Allanna Marshall (2305528)" userId="S::2305528@student.uwtsd.ac.uk::e7cc4c78-4a43-4a03-bcd6-87c52dd2945c" providerId="AD" clId="Web-{70FC3E29-A66F-2761-0009-8F24956813E6}" dt="2024-10-25T18:37:59.833" v="38"/>
          <ac:spMkLst>
            <pc:docMk/>
            <pc:sldMk cId="2404481675" sldId="257"/>
            <ac:spMk id="2" creationId="{38C0E8F2-660E-E67A-DFB0-694D29D03C12}"/>
          </ac:spMkLst>
        </pc:spChg>
        <pc:spChg chg="mod">
          <ac:chgData name="Allanna Marshall (2305528)" userId="S::2305528@student.uwtsd.ac.uk::e7cc4c78-4a43-4a03-bcd6-87c52dd2945c" providerId="AD" clId="Web-{70FC3E29-A66F-2761-0009-8F24956813E6}" dt="2024-10-25T18:39:25.370" v="42" actId="20577"/>
          <ac:spMkLst>
            <pc:docMk/>
            <pc:sldMk cId="2404481675" sldId="257"/>
            <ac:spMk id="3" creationId="{96BABBB2-4004-5E7B-D4ED-D3A3A64A0944}"/>
          </ac:spMkLst>
        </pc:spChg>
        <pc:spChg chg="add">
          <ac:chgData name="Allanna Marshall (2305528)" userId="S::2305528@student.uwtsd.ac.uk::e7cc4c78-4a43-4a03-bcd6-87c52dd2945c" providerId="AD" clId="Web-{70FC3E29-A66F-2761-0009-8F24956813E6}" dt="2024-10-25T18:37:59.833" v="38"/>
          <ac:spMkLst>
            <pc:docMk/>
            <pc:sldMk cId="2404481675" sldId="257"/>
            <ac:spMk id="8" creationId="{C8DD82D3-D002-45B0-B16A-82B3DA4EFDDB}"/>
          </ac:spMkLst>
        </pc:spChg>
        <pc:cxnChg chg="add">
          <ac:chgData name="Allanna Marshall (2305528)" userId="S::2305528@student.uwtsd.ac.uk::e7cc4c78-4a43-4a03-bcd6-87c52dd2945c" providerId="AD" clId="Web-{70FC3E29-A66F-2761-0009-8F24956813E6}" dt="2024-10-25T18:37:59.833" v="38"/>
          <ac:cxnSpMkLst>
            <pc:docMk/>
            <pc:sldMk cId="2404481675" sldId="257"/>
            <ac:cxnSpMk id="10" creationId="{9F09C252-16FE-4557-AD6D-BB5CA773496C}"/>
          </ac:cxnSpMkLst>
        </pc:cxnChg>
      </pc:sldChg>
      <pc:sldMasterChg chg="del delSldLayout">
        <pc:chgData name="Allanna Marshall (2305528)" userId="S::2305528@student.uwtsd.ac.uk::e7cc4c78-4a43-4a03-bcd6-87c52dd2945c" providerId="AD" clId="Web-{70FC3E29-A66F-2761-0009-8F24956813E6}" dt="2024-10-25T18:36:39.843" v="22"/>
        <pc:sldMasterMkLst>
          <pc:docMk/>
          <pc:sldMasterMk cId="2460954070" sldId="2147483660"/>
        </pc:sldMasterMkLst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llanna Marshall (2305528)" userId="S::2305528@student.uwtsd.ac.uk::e7cc4c78-4a43-4a03-bcd6-87c52dd2945c" providerId="AD" clId="Web-{70FC3E29-A66F-2761-0009-8F24956813E6}" dt="2024-10-25T18:36:39.843" v="22"/>
        <pc:sldMasterMkLst>
          <pc:docMk/>
          <pc:sldMasterMk cId="2756083523" sldId="2147483724"/>
        </pc:sldMasterMkLst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843183786" sldId="2147483713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3839342902" sldId="2147483714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945967611" sldId="2147483715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3682051521" sldId="2147483716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219440410" sldId="2147483717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2245401502" sldId="2147483718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579354940" sldId="2147483719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1382587986" sldId="2147483720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1624029018" sldId="2147483721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1657135095" sldId="2147483722"/>
          </pc:sldLayoutMkLst>
        </pc:sldLayoutChg>
        <pc:sldLayoutChg chg="add">
          <pc:chgData name="Allanna Marshall (2305528)" userId="S::2305528@student.uwtsd.ac.uk::e7cc4c78-4a43-4a03-bcd6-87c52dd2945c" providerId="AD" clId="Web-{70FC3E29-A66F-2761-0009-8F24956813E6}" dt="2024-10-25T18:36:39.843" v="22"/>
          <pc:sldLayoutMkLst>
            <pc:docMk/>
            <pc:sldMasterMk cId="2756083523" sldId="2147483724"/>
            <pc:sldLayoutMk cId="830873613" sldId="2147483723"/>
          </pc:sldLayoutMkLst>
        </pc:sldLayoutChg>
      </pc:sldMasterChg>
    </pc:docChg>
  </pc:docChgLst>
  <pc:docChgLst>
    <pc:chgData name="Allanna Marshall (2305528)" userId="S::2305528@student.uwtsd.ac.uk::e7cc4c78-4a43-4a03-bcd6-87c52dd2945c" providerId="AD" clId="Web-{31F5E763-BB49-FFBC-1FEF-299614ABED8D}"/>
    <pc:docChg chg="modSld">
      <pc:chgData name="Allanna Marshall (2305528)" userId="S::2305528@student.uwtsd.ac.uk::e7cc4c78-4a43-4a03-bcd6-87c52dd2945c" providerId="AD" clId="Web-{31F5E763-BB49-FFBC-1FEF-299614ABED8D}" dt="2024-10-25T18:41:38.839" v="26" actId="20577"/>
      <pc:docMkLst>
        <pc:docMk/>
      </pc:docMkLst>
      <pc:sldChg chg="addSp delSp modSp mod setClrOvrMap">
        <pc:chgData name="Allanna Marshall (2305528)" userId="S::2305528@student.uwtsd.ac.uk::e7cc4c78-4a43-4a03-bcd6-87c52dd2945c" providerId="AD" clId="Web-{31F5E763-BB49-FFBC-1FEF-299614ABED8D}" dt="2024-10-25T18:40:28.348" v="4"/>
        <pc:sldMkLst>
          <pc:docMk/>
          <pc:sldMk cId="109857222" sldId="256"/>
        </pc:sldMkLst>
        <pc:spChg chg="mod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9" creationId="{F1314C34-F582-4EEF-86CE-F88761E52434}"/>
          </ac:spMkLst>
        </pc:spChg>
        <pc:spChg chg="add del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11" creationId="{7319A1DD-F557-4EC6-8A8C-F7617B4CD678}"/>
          </ac:spMkLst>
        </pc:spChg>
        <pc:spChg chg="add del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15" creationId="{C390A367-0330-4E03-9D5F-40308A7975C8}"/>
          </ac:spMkLst>
        </pc:spChg>
        <pc:spChg chg="add del">
          <ac:chgData name="Allanna Marshall (2305528)" userId="S::2305528@student.uwtsd.ac.uk::e7cc4c78-4a43-4a03-bcd6-87c52dd2945c" providerId="AD" clId="Web-{31F5E763-BB49-FFBC-1FEF-299614ABED8D}" dt="2024-10-25T18:40:28.332" v="3"/>
          <ac:spMkLst>
            <pc:docMk/>
            <pc:sldMk cId="109857222" sldId="256"/>
            <ac:spMk id="20" creationId="{A37E0400-E9ED-46D6-A946-A7B49DB418B8}"/>
          </ac:spMkLst>
        </pc:spChg>
        <pc:spChg chg="add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25" creationId="{0AF4F2BA-3C03-4E2C-8ABC-0949B61B3C5E}"/>
          </ac:spMkLst>
        </pc:spChg>
        <pc:spChg chg="add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26" creationId="{A44FFD5D-B985-4624-BBCD-50AD2E1686B4}"/>
          </ac:spMkLst>
        </pc:spChg>
        <pc:spChg chg="add">
          <ac:chgData name="Allanna Marshall (2305528)" userId="S::2305528@student.uwtsd.ac.uk::e7cc4c78-4a43-4a03-bcd6-87c52dd2945c" providerId="AD" clId="Web-{31F5E763-BB49-FFBC-1FEF-299614ABED8D}" dt="2024-10-25T18:40:28.348" v="4"/>
          <ac:spMkLst>
            <pc:docMk/>
            <pc:sldMk cId="109857222" sldId="256"/>
            <ac:spMk id="27" creationId="{4B986F88-1433-4AF7-AF71-41A89DC93F15}"/>
          </ac:spMkLst>
        </pc:spChg>
        <pc:picChg chg="del">
          <ac:chgData name="Allanna Marshall (2305528)" userId="S::2305528@student.uwtsd.ac.uk::e7cc4c78-4a43-4a03-bcd6-87c52dd2945c" providerId="AD" clId="Web-{31F5E763-BB49-FFBC-1FEF-299614ABED8D}" dt="2024-10-25T18:40:21.551" v="1"/>
          <ac:picMkLst>
            <pc:docMk/>
            <pc:sldMk cId="109857222" sldId="256"/>
            <ac:picMk id="4" creationId="{75CA8CB9-F69D-4C01-FC32-E1858EA0FD62}"/>
          </ac:picMkLst>
        </pc:picChg>
        <pc:picChg chg="add mod ord">
          <ac:chgData name="Allanna Marshall (2305528)" userId="S::2305528@student.uwtsd.ac.uk::e7cc4c78-4a43-4a03-bcd6-87c52dd2945c" providerId="AD" clId="Web-{31F5E763-BB49-FFBC-1FEF-299614ABED8D}" dt="2024-10-25T18:40:28.348" v="4"/>
          <ac:picMkLst>
            <pc:docMk/>
            <pc:sldMk cId="109857222" sldId="256"/>
            <ac:picMk id="5" creationId="{364CFA07-A47F-718E-FEB9-C41F85F486A8}"/>
          </ac:picMkLst>
        </pc:picChg>
        <pc:cxnChg chg="add del">
          <ac:chgData name="Allanna Marshall (2305528)" userId="S::2305528@student.uwtsd.ac.uk::e7cc4c78-4a43-4a03-bcd6-87c52dd2945c" providerId="AD" clId="Web-{31F5E763-BB49-FFBC-1FEF-299614ABED8D}" dt="2024-10-25T18:40:28.348" v="4"/>
          <ac:cxnSpMkLst>
            <pc:docMk/>
            <pc:sldMk cId="109857222" sldId="256"/>
            <ac:cxnSpMk id="13" creationId="{D28A9C89-B313-458F-9C85-515930A51A93}"/>
          </ac:cxnSpMkLst>
        </pc:cxnChg>
        <pc:cxnChg chg="add del">
          <ac:chgData name="Allanna Marshall (2305528)" userId="S::2305528@student.uwtsd.ac.uk::e7cc4c78-4a43-4a03-bcd6-87c52dd2945c" providerId="AD" clId="Web-{31F5E763-BB49-FFBC-1FEF-299614ABED8D}" dt="2024-10-25T18:40:28.332" v="3"/>
          <ac:cxnSpMkLst>
            <pc:docMk/>
            <pc:sldMk cId="109857222" sldId="256"/>
            <ac:cxnSpMk id="22" creationId="{D28A9C89-B313-458F-9C85-515930A51A93}"/>
          </ac:cxnSpMkLst>
        </pc:cxnChg>
        <pc:cxnChg chg="add">
          <ac:chgData name="Allanna Marshall (2305528)" userId="S::2305528@student.uwtsd.ac.uk::e7cc4c78-4a43-4a03-bcd6-87c52dd2945c" providerId="AD" clId="Web-{31F5E763-BB49-FFBC-1FEF-299614ABED8D}" dt="2024-10-25T18:40:28.348" v="4"/>
          <ac:cxnSpMkLst>
            <pc:docMk/>
            <pc:sldMk cId="109857222" sldId="256"/>
            <ac:cxnSpMk id="24" creationId="{A07787ED-5EDC-4C54-AD87-55B60D0FE397}"/>
          </ac:cxnSpMkLst>
        </pc:cxnChg>
      </pc:sldChg>
      <pc:sldChg chg="addSp delSp modSp">
        <pc:chgData name="Allanna Marshall (2305528)" userId="S::2305528@student.uwtsd.ac.uk::e7cc4c78-4a43-4a03-bcd6-87c52dd2945c" providerId="AD" clId="Web-{31F5E763-BB49-FFBC-1FEF-299614ABED8D}" dt="2024-10-25T18:41:38.839" v="26" actId="20577"/>
        <pc:sldMkLst>
          <pc:docMk/>
          <pc:sldMk cId="2404481675" sldId="257"/>
        </pc:sldMkLst>
        <pc:spChg chg="mod">
          <ac:chgData name="Allanna Marshall (2305528)" userId="S::2305528@student.uwtsd.ac.uk::e7cc4c78-4a43-4a03-bcd6-87c52dd2945c" providerId="AD" clId="Web-{31F5E763-BB49-FFBC-1FEF-299614ABED8D}" dt="2024-10-25T18:41:11.135" v="11"/>
          <ac:spMkLst>
            <pc:docMk/>
            <pc:sldMk cId="2404481675" sldId="257"/>
            <ac:spMk id="2" creationId="{38C0E8F2-660E-E67A-DFB0-694D29D03C12}"/>
          </ac:spMkLst>
        </pc:spChg>
        <pc:spChg chg="mod">
          <ac:chgData name="Allanna Marshall (2305528)" userId="S::2305528@student.uwtsd.ac.uk::e7cc4c78-4a43-4a03-bcd6-87c52dd2945c" providerId="AD" clId="Web-{31F5E763-BB49-FFBC-1FEF-299614ABED8D}" dt="2024-10-25T18:41:38.839" v="26" actId="20577"/>
          <ac:spMkLst>
            <pc:docMk/>
            <pc:sldMk cId="2404481675" sldId="257"/>
            <ac:spMk id="3" creationId="{96BABBB2-4004-5E7B-D4ED-D3A3A64A0944}"/>
          </ac:spMkLst>
        </pc:spChg>
        <pc:spChg chg="add mod">
          <ac:chgData name="Allanna Marshall (2305528)" userId="S::2305528@student.uwtsd.ac.uk::e7cc4c78-4a43-4a03-bcd6-87c52dd2945c" providerId="AD" clId="Web-{31F5E763-BB49-FFBC-1FEF-299614ABED8D}" dt="2024-10-25T18:41:11.135" v="11"/>
          <ac:spMkLst>
            <pc:docMk/>
            <pc:sldMk cId="2404481675" sldId="257"/>
            <ac:spMk id="5" creationId="{6DDF3283-737B-7D27-C035-C3F91E288ABD}"/>
          </ac:spMkLst>
        </pc:spChg>
        <pc:spChg chg="add del">
          <ac:chgData name="Allanna Marshall (2305528)" userId="S::2305528@student.uwtsd.ac.uk::e7cc4c78-4a43-4a03-bcd6-87c52dd2945c" providerId="AD" clId="Web-{31F5E763-BB49-FFBC-1FEF-299614ABED8D}" dt="2024-10-25T18:41:11.135" v="11"/>
          <ac:spMkLst>
            <pc:docMk/>
            <pc:sldMk cId="2404481675" sldId="257"/>
            <ac:spMk id="8" creationId="{C8DD82D3-D002-45B0-B16A-82B3DA4EFDDB}"/>
          </ac:spMkLst>
        </pc:spChg>
        <pc:spChg chg="add del">
          <ac:chgData name="Allanna Marshall (2305528)" userId="S::2305528@student.uwtsd.ac.uk::e7cc4c78-4a43-4a03-bcd6-87c52dd2945c" providerId="AD" clId="Web-{31F5E763-BB49-FFBC-1FEF-299614ABED8D}" dt="2024-10-25T18:41:11.119" v="10"/>
          <ac:spMkLst>
            <pc:docMk/>
            <pc:sldMk cId="2404481675" sldId="257"/>
            <ac:spMk id="15" creationId="{B0E58038-8ACE-4AD9-B404-25C603550D83}"/>
          </ac:spMkLst>
        </pc:spChg>
        <pc:spChg chg="add del">
          <ac:chgData name="Allanna Marshall (2305528)" userId="S::2305528@student.uwtsd.ac.uk::e7cc4c78-4a43-4a03-bcd6-87c52dd2945c" providerId="AD" clId="Web-{31F5E763-BB49-FFBC-1FEF-299614ABED8D}" dt="2024-10-25T18:41:11.119" v="10"/>
          <ac:spMkLst>
            <pc:docMk/>
            <pc:sldMk cId="2404481675" sldId="257"/>
            <ac:spMk id="19" creationId="{82BCDE19-2810-4337-9C49-8589C421767D}"/>
          </ac:spMkLst>
        </pc:spChg>
        <pc:spChg chg="add">
          <ac:chgData name="Allanna Marshall (2305528)" userId="S::2305528@student.uwtsd.ac.uk::e7cc4c78-4a43-4a03-bcd6-87c52dd2945c" providerId="AD" clId="Web-{31F5E763-BB49-FFBC-1FEF-299614ABED8D}" dt="2024-10-25T18:41:11.135" v="11"/>
          <ac:spMkLst>
            <pc:docMk/>
            <pc:sldMk cId="2404481675" sldId="257"/>
            <ac:spMk id="21" creationId="{1FE461C7-FF45-427F-83D7-18DFBD48188D}"/>
          </ac:spMkLst>
        </pc:spChg>
        <pc:spChg chg="add">
          <ac:chgData name="Allanna Marshall (2305528)" userId="S::2305528@student.uwtsd.ac.uk::e7cc4c78-4a43-4a03-bcd6-87c52dd2945c" providerId="AD" clId="Web-{31F5E763-BB49-FFBC-1FEF-299614ABED8D}" dt="2024-10-25T18:41:11.135" v="11"/>
          <ac:spMkLst>
            <pc:docMk/>
            <pc:sldMk cId="2404481675" sldId="257"/>
            <ac:spMk id="22" creationId="{990D0034-F768-41E7-85D4-F38C4DE85770}"/>
          </ac:spMkLst>
        </pc:spChg>
        <pc:spChg chg="add">
          <ac:chgData name="Allanna Marshall (2305528)" userId="S::2305528@student.uwtsd.ac.uk::e7cc4c78-4a43-4a03-bcd6-87c52dd2945c" providerId="AD" clId="Web-{31F5E763-BB49-FFBC-1FEF-299614ABED8D}" dt="2024-10-25T18:41:11.135" v="11"/>
          <ac:spMkLst>
            <pc:docMk/>
            <pc:sldMk cId="2404481675" sldId="257"/>
            <ac:spMk id="23" creationId="{95B38FD6-641F-41BF-B466-C1C6366420F0}"/>
          </ac:spMkLst>
        </pc:spChg>
        <pc:picChg chg="add mod ord">
          <ac:chgData name="Allanna Marshall (2305528)" userId="S::2305528@student.uwtsd.ac.uk::e7cc4c78-4a43-4a03-bcd6-87c52dd2945c" providerId="AD" clId="Web-{31F5E763-BB49-FFBC-1FEF-299614ABED8D}" dt="2024-10-25T18:41:11.135" v="11"/>
          <ac:picMkLst>
            <pc:docMk/>
            <pc:sldMk cId="2404481675" sldId="257"/>
            <ac:picMk id="4" creationId="{D9A633CD-4F45-E947-69D7-8FDB12177A3E}"/>
          </ac:picMkLst>
        </pc:picChg>
        <pc:cxnChg chg="add del">
          <ac:chgData name="Allanna Marshall (2305528)" userId="S::2305528@student.uwtsd.ac.uk::e7cc4c78-4a43-4a03-bcd6-87c52dd2945c" providerId="AD" clId="Web-{31F5E763-BB49-FFBC-1FEF-299614ABED8D}" dt="2024-10-25T18:41:11.135" v="11"/>
          <ac:cxnSpMkLst>
            <pc:docMk/>
            <pc:sldMk cId="2404481675" sldId="257"/>
            <ac:cxnSpMk id="10" creationId="{9F09C252-16FE-4557-AD6D-BB5CA773496C}"/>
          </ac:cxnSpMkLst>
        </pc:cxnChg>
        <pc:cxnChg chg="add del">
          <ac:chgData name="Allanna Marshall (2305528)" userId="S::2305528@student.uwtsd.ac.uk::e7cc4c78-4a43-4a03-bcd6-87c52dd2945c" providerId="AD" clId="Web-{31F5E763-BB49-FFBC-1FEF-299614ABED8D}" dt="2024-10-25T18:41:11.119" v="10"/>
          <ac:cxnSpMkLst>
            <pc:docMk/>
            <pc:sldMk cId="2404481675" sldId="257"/>
            <ac:cxnSpMk id="17" creationId="{38A34772-9011-42B5-AA63-FD6DEC92EE72}"/>
          </ac:cxnSpMkLst>
        </pc:cxnChg>
        <pc:cxnChg chg="add">
          <ac:chgData name="Allanna Marshall (2305528)" userId="S::2305528@student.uwtsd.ac.uk::e7cc4c78-4a43-4a03-bcd6-87c52dd2945c" providerId="AD" clId="Web-{31F5E763-BB49-FFBC-1FEF-299614ABED8D}" dt="2024-10-25T18:41:11.135" v="11"/>
          <ac:cxnSpMkLst>
            <pc:docMk/>
            <pc:sldMk cId="2404481675" sldId="257"/>
            <ac:cxnSpMk id="24" creationId="{6BF9119E-766E-4526-AAE5-639F577C0493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354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87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029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35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8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40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183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342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967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051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401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08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o_Not_Cross,_Crime_Scene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ady Justice Case-Law Right · Free photo on Pixabay">
            <a:extLst>
              <a:ext uri="{FF2B5EF4-FFF2-40B4-BE49-F238E27FC236}">
                <a16:creationId xmlns:a16="http://schemas.microsoft.com/office/drawing/2014/main" id="{364CFA07-A47F-718E-FEB9-C41F85F486A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3401" b="26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B986F88-1433-4AF7-AF71-41A89DC93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46064">
                <a:srgbClr val="000000">
                  <a:alpha val="30000"/>
                </a:srgbClr>
              </a:gs>
              <a:gs pos="68000">
                <a:srgbClr val="000000">
                  <a:alpha val="20000"/>
                </a:srgbClr>
              </a:gs>
              <a:gs pos="0">
                <a:schemeClr val="tx1">
                  <a:alpha val="0"/>
                </a:schemeClr>
              </a:gs>
              <a:gs pos="26000">
                <a:schemeClr val="tx1">
                  <a:alpha val="2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Insanity and automatism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 Allanna Marshall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A44FFD5D-B985-4624-BBCD-50AD2E168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6400798"/>
            <a:ext cx="12188952" cy="457201"/>
          </a:xfrm>
          <a:prstGeom prst="rect">
            <a:avLst/>
          </a:prstGeom>
          <a:gradFill>
            <a:gsLst>
              <a:gs pos="61000">
                <a:srgbClr val="000000">
                  <a:alpha val="10000"/>
                </a:srgbClr>
              </a:gs>
              <a:gs pos="700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lose up of a yellow tape&#10;&#10;Description automatically generated">
            <a:extLst>
              <a:ext uri="{FF2B5EF4-FFF2-40B4-BE49-F238E27FC236}">
                <a16:creationId xmlns:a16="http://schemas.microsoft.com/office/drawing/2014/main" id="{D9A633CD-4F45-E947-69D7-8FDB12177A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43" r="1" b="14563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0E8F2-660E-E67A-DFB0-694D29D03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What will I be discussing?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ABBB2-4004-5E7B-D4ED-D3A3A64A0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Are the </a:t>
            </a:r>
            <a:r>
              <a:rPr lang="en-GB" sz="1600" dirty="0">
                <a:solidFill>
                  <a:srgbClr val="FFFFFF"/>
                </a:solidFill>
                <a:latin typeface="Arial"/>
                <a:cs typeface="Arial"/>
              </a:rPr>
              <a:t>defences </a:t>
            </a:r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of insanity and automatism in need of reform? </a:t>
            </a:r>
            <a:endParaRPr lang="en-US" sz="1600" dirty="0">
              <a:solidFill>
                <a:srgbClr val="FFFFFF"/>
              </a:solidFill>
            </a:endParaRPr>
          </a:p>
          <a:p>
            <a:r>
              <a:rPr lang="en-US" sz="1600" dirty="0">
                <a:solidFill>
                  <a:srgbClr val="FFFFFF"/>
                </a:solidFill>
                <a:latin typeface="Arial"/>
                <a:cs typeface="Arial"/>
              </a:rPr>
              <a:t>I will be discussing the </a:t>
            </a:r>
          </a:p>
          <a:p>
            <a:br>
              <a:rPr lang="en-US" sz="1600" dirty="0"/>
            </a:br>
            <a:endParaRPr lang="en-US" sz="1600">
              <a:solidFill>
                <a:srgbClr val="FFFFFF"/>
              </a:solidFill>
            </a:endParaRPr>
          </a:p>
        </p:txBody>
      </p:sp>
      <p:sp>
        <p:nvSpPr>
          <p:cNvPr id="21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DF3283-737B-7D27-C035-C3F91E288ABD}"/>
              </a:ext>
            </a:extLst>
          </p:cNvPr>
          <p:cNvSpPr txBox="1"/>
          <p:nvPr/>
        </p:nvSpPr>
        <p:spPr>
          <a:xfrm>
            <a:off x="1524000" y="6489700"/>
            <a:ext cx="9144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04481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161733"/>
      </a:dk2>
      <a:lt2>
        <a:srgbClr val="F0F3F2"/>
      </a:lt2>
      <a:accent1>
        <a:srgbClr val="E12F63"/>
      </a:accent1>
      <a:accent2>
        <a:srgbClr val="CF1D9B"/>
      </a:accent2>
      <a:accent3>
        <a:srgbClr val="CA2FE1"/>
      </a:accent3>
      <a:accent4>
        <a:srgbClr val="6F1DCF"/>
      </a:accent4>
      <a:accent5>
        <a:srgbClr val="362FE1"/>
      </a:accent5>
      <a:accent6>
        <a:srgbClr val="1D60CF"/>
      </a:accent6>
      <a:hlink>
        <a:srgbClr val="6B53C5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RetrospectVTI</vt:lpstr>
      <vt:lpstr>Insanity and automatism</vt:lpstr>
      <vt:lpstr>What will I be discussing?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</cp:revision>
  <dcterms:created xsi:type="dcterms:W3CDTF">2024-10-25T18:34:08Z</dcterms:created>
  <dcterms:modified xsi:type="dcterms:W3CDTF">2024-10-25T18:41:40Z</dcterms:modified>
</cp:coreProperties>
</file>