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00F0CD-AADC-458C-5D84-CC53927F9A64}" v="36" dt="2025-12-01T09:41:19.308"/>
    <p1510:client id="{FAD2FA4F-7E06-6189-EC42-90FA3463EA56}" v="14" dt="2025-12-01T09:47:50.3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>
        <p:scale>
          <a:sx n="75" d="100"/>
          <a:sy n="75" d="100"/>
        </p:scale>
        <p:origin x="22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y Ball (2209284)" userId="S::2209284@student.uwtsd.ac.uk::8f37fd9c-09cc-4192-90ee-910bedd8661b" providerId="AD" clId="Web-{2D018E24-7DF4-25EC-C050-BECC9B19A78F}"/>
    <pc:docChg chg="modSld">
      <pc:chgData name="Joy Ball (2209284)" userId="S::2209284@student.uwtsd.ac.uk::8f37fd9c-09cc-4192-90ee-910bedd8661b" providerId="AD" clId="Web-{2D018E24-7DF4-25EC-C050-BECC9B19A78F}" dt="2025-11-17T19:52:59.289" v="87" actId="20577"/>
      <pc:docMkLst>
        <pc:docMk/>
      </pc:docMkLst>
      <pc:sldChg chg="addSp modSp mod setBg">
        <pc:chgData name="Joy Ball (2209284)" userId="S::2209284@student.uwtsd.ac.uk::8f37fd9c-09cc-4192-90ee-910bedd8661b" providerId="AD" clId="Web-{2D018E24-7DF4-25EC-C050-BECC9B19A78F}" dt="2025-11-17T19:52:59.289" v="87" actId="20577"/>
        <pc:sldMkLst>
          <pc:docMk/>
          <pc:sldMk cId="1191012986" sldId="258"/>
        </pc:sldMkLst>
        <pc:spChg chg="mod">
          <ac:chgData name="Joy Ball (2209284)" userId="S::2209284@student.uwtsd.ac.uk::8f37fd9c-09cc-4192-90ee-910bedd8661b" providerId="AD" clId="Web-{2D018E24-7DF4-25EC-C050-BECC9B19A78F}" dt="2025-11-17T19:49:11.859" v="1"/>
          <ac:spMkLst>
            <pc:docMk/>
            <pc:sldMk cId="1191012986" sldId="258"/>
            <ac:spMk id="2" creationId="{2244CADD-3698-46E0-C052-5295A62B1E9E}"/>
          </ac:spMkLst>
        </pc:spChg>
        <pc:spChg chg="mod ord">
          <ac:chgData name="Joy Ball (2209284)" userId="S::2209284@student.uwtsd.ac.uk::8f37fd9c-09cc-4192-90ee-910bedd8661b" providerId="AD" clId="Web-{2D018E24-7DF4-25EC-C050-BECC9B19A78F}" dt="2025-11-17T19:52:59.289" v="87" actId="20577"/>
          <ac:spMkLst>
            <pc:docMk/>
            <pc:sldMk cId="1191012986" sldId="258"/>
            <ac:spMk id="3" creationId="{C8C57BE4-3411-4A24-B337-D4944D5F7931}"/>
          </ac:spMkLst>
        </pc:spChg>
        <pc:spChg chg="add">
          <ac:chgData name="Joy Ball (2209284)" userId="S::2209284@student.uwtsd.ac.uk::8f37fd9c-09cc-4192-90ee-910bedd8661b" providerId="AD" clId="Web-{2D018E24-7DF4-25EC-C050-BECC9B19A78F}" dt="2025-11-17T19:49:11.859" v="1"/>
          <ac:spMkLst>
            <pc:docMk/>
            <pc:sldMk cId="1191012986" sldId="258"/>
            <ac:spMk id="9" creationId="{24D46527-8963-4773-8769-07E6ACE08487}"/>
          </ac:spMkLst>
        </pc:spChg>
        <pc:spChg chg="add">
          <ac:chgData name="Joy Ball (2209284)" userId="S::2209284@student.uwtsd.ac.uk::8f37fd9c-09cc-4192-90ee-910bedd8661b" providerId="AD" clId="Web-{2D018E24-7DF4-25EC-C050-BECC9B19A78F}" dt="2025-11-17T19:49:11.859" v="1"/>
          <ac:spMkLst>
            <pc:docMk/>
            <pc:sldMk cId="1191012986" sldId="258"/>
            <ac:spMk id="11" creationId="{920E13D1-85D7-4BF3-9903-59216CB5AE14}"/>
          </ac:spMkLst>
        </pc:spChg>
        <pc:picChg chg="add mod">
          <ac:chgData name="Joy Ball (2209284)" userId="S::2209284@student.uwtsd.ac.uk::8f37fd9c-09cc-4192-90ee-910bedd8661b" providerId="AD" clId="Web-{2D018E24-7DF4-25EC-C050-BECC9B19A78F}" dt="2025-11-17T19:49:11.859" v="1"/>
          <ac:picMkLst>
            <pc:docMk/>
            <pc:sldMk cId="1191012986" sldId="258"/>
            <ac:picMk id="4" creationId="{2EE18609-D267-7C8B-40AE-10776A023DCB}"/>
          </ac:picMkLst>
        </pc:picChg>
      </pc:sldChg>
    </pc:docChg>
  </pc:docChgLst>
  <pc:docChgLst>
    <pc:chgData name="Joy Ball (2209284)" userId="S::2209284@student.uwtsd.ac.uk::8f37fd9c-09cc-4192-90ee-910bedd8661b" providerId="AD" clId="Web-{0E5B9D1A-B043-289B-BF42-BDD61B43739B}"/>
    <pc:docChg chg="modSld">
      <pc:chgData name="Joy Ball (2209284)" userId="S::2209284@student.uwtsd.ac.uk::8f37fd9c-09cc-4192-90ee-910bedd8661b" providerId="AD" clId="Web-{0E5B9D1A-B043-289B-BF42-BDD61B43739B}" dt="2025-11-02T21:54:23.209" v="122" actId="20577"/>
      <pc:docMkLst>
        <pc:docMk/>
      </pc:docMkLst>
      <pc:sldChg chg="modSp">
        <pc:chgData name="Joy Ball (2209284)" userId="S::2209284@student.uwtsd.ac.uk::8f37fd9c-09cc-4192-90ee-910bedd8661b" providerId="AD" clId="Web-{0E5B9D1A-B043-289B-BF42-BDD61B43739B}" dt="2025-11-02T21:54:23.209" v="122" actId="20577"/>
        <pc:sldMkLst>
          <pc:docMk/>
          <pc:sldMk cId="3752206423" sldId="260"/>
        </pc:sldMkLst>
        <pc:spChg chg="mod">
          <ac:chgData name="Joy Ball (2209284)" userId="S::2209284@student.uwtsd.ac.uk::8f37fd9c-09cc-4192-90ee-910bedd8661b" providerId="AD" clId="Web-{0E5B9D1A-B043-289B-BF42-BDD61B43739B}" dt="2025-11-02T21:54:23.209" v="122" actId="20577"/>
          <ac:spMkLst>
            <pc:docMk/>
            <pc:sldMk cId="3752206423" sldId="260"/>
            <ac:spMk id="3" creationId="{A474BBEA-78C7-7013-DFE2-1668C69FB3E5}"/>
          </ac:spMkLst>
        </pc:spChg>
      </pc:sldChg>
    </pc:docChg>
  </pc:docChgLst>
  <pc:docChgLst>
    <pc:chgData name="Joy Ball (2209284)" userId="S::2209284@student.uwtsd.ac.uk::8f37fd9c-09cc-4192-90ee-910bedd8661b" providerId="AD" clId="Web-{039CABF8-A9FB-5D03-EE9E-98BAFFD623EE}"/>
    <pc:docChg chg="modSld">
      <pc:chgData name="Joy Ball (2209284)" userId="S::2209284@student.uwtsd.ac.uk::8f37fd9c-09cc-4192-90ee-910bedd8661b" providerId="AD" clId="Web-{039CABF8-A9FB-5D03-EE9E-98BAFFD623EE}" dt="2025-11-13T05:58:12.955" v="102" actId="20577"/>
      <pc:docMkLst>
        <pc:docMk/>
      </pc:docMkLst>
      <pc:sldChg chg="modSp">
        <pc:chgData name="Joy Ball (2209284)" userId="S::2209284@student.uwtsd.ac.uk::8f37fd9c-09cc-4192-90ee-910bedd8661b" providerId="AD" clId="Web-{039CABF8-A9FB-5D03-EE9E-98BAFFD623EE}" dt="2025-11-13T05:58:12.955" v="102" actId="20577"/>
        <pc:sldMkLst>
          <pc:docMk/>
          <pc:sldMk cId="1693656189" sldId="272"/>
        </pc:sldMkLst>
        <pc:spChg chg="mod">
          <ac:chgData name="Joy Ball (2209284)" userId="S::2209284@student.uwtsd.ac.uk::8f37fd9c-09cc-4192-90ee-910bedd8661b" providerId="AD" clId="Web-{039CABF8-A9FB-5D03-EE9E-98BAFFD623EE}" dt="2025-11-13T05:58:12.955" v="102" actId="20577"/>
          <ac:spMkLst>
            <pc:docMk/>
            <pc:sldMk cId="1693656189" sldId="272"/>
            <ac:spMk id="3" creationId="{6FE09DED-C69E-D3B6-7089-41CA7FD56962}"/>
          </ac:spMkLst>
        </pc:spChg>
      </pc:sldChg>
    </pc:docChg>
  </pc:docChgLst>
  <pc:docChgLst>
    <pc:chgData name="Joy Ball (2209284)" userId="S::2209284@student.uwtsd.ac.uk::8f37fd9c-09cc-4192-90ee-910bedd8661b" providerId="AD" clId="Web-{1607185E-55CC-CA93-D34C-EB2F2595E06E}"/>
    <pc:docChg chg="modSld">
      <pc:chgData name="Joy Ball (2209284)" userId="S::2209284@student.uwtsd.ac.uk::8f37fd9c-09cc-4192-90ee-910bedd8661b" providerId="AD" clId="Web-{1607185E-55CC-CA93-D34C-EB2F2595E06E}" dt="2025-11-20T20:47:06.038" v="5" actId="20577"/>
      <pc:docMkLst>
        <pc:docMk/>
      </pc:docMkLst>
      <pc:sldChg chg="addSp delSp modSp mod setBg">
        <pc:chgData name="Joy Ball (2209284)" userId="S::2209284@student.uwtsd.ac.uk::8f37fd9c-09cc-4192-90ee-910bedd8661b" providerId="AD" clId="Web-{1607185E-55CC-CA93-D34C-EB2F2595E06E}" dt="2025-11-20T20:47:06.038" v="5" actId="20577"/>
        <pc:sldMkLst>
          <pc:docMk/>
          <pc:sldMk cId="3752206423" sldId="260"/>
        </pc:sldMkLst>
        <pc:spChg chg="mod">
          <ac:chgData name="Joy Ball (2209284)" userId="S::2209284@student.uwtsd.ac.uk::8f37fd9c-09cc-4192-90ee-910bedd8661b" providerId="AD" clId="Web-{1607185E-55CC-CA93-D34C-EB2F2595E06E}" dt="2025-11-20T20:47:06.038" v="5" actId="20577"/>
          <ac:spMkLst>
            <pc:docMk/>
            <pc:sldMk cId="3752206423" sldId="260"/>
            <ac:spMk id="2" creationId="{56C8557B-BF69-DC4F-2746-3161E8986F74}"/>
          </ac:spMkLst>
        </pc:spChg>
        <pc:spChg chg="mod">
          <ac:chgData name="Joy Ball (2209284)" userId="S::2209284@student.uwtsd.ac.uk::8f37fd9c-09cc-4192-90ee-910bedd8661b" providerId="AD" clId="Web-{1607185E-55CC-CA93-D34C-EB2F2595E06E}" dt="2025-11-20T20:44:42.645" v="4"/>
          <ac:spMkLst>
            <pc:docMk/>
            <pc:sldMk cId="3752206423" sldId="260"/>
            <ac:spMk id="3" creationId="{A474BBEA-78C7-7013-DFE2-1668C69FB3E5}"/>
          </ac:spMkLst>
        </pc:spChg>
        <pc:spChg chg="add">
          <ac:chgData name="Joy Ball (2209284)" userId="S::2209284@student.uwtsd.ac.uk::8f37fd9c-09cc-4192-90ee-910bedd8661b" providerId="AD" clId="Web-{1607185E-55CC-CA93-D34C-EB2F2595E06E}" dt="2025-11-20T20:44:42.645" v="4"/>
          <ac:spMkLst>
            <pc:docMk/>
            <pc:sldMk cId="3752206423" sldId="260"/>
            <ac:spMk id="16" creationId="{7FF47CB7-972F-479F-A36D-9E72D26EC8DA}"/>
          </ac:spMkLst>
        </pc:spChg>
        <pc:spChg chg="add">
          <ac:chgData name="Joy Ball (2209284)" userId="S::2209284@student.uwtsd.ac.uk::8f37fd9c-09cc-4192-90ee-910bedd8661b" providerId="AD" clId="Web-{1607185E-55CC-CA93-D34C-EB2F2595E06E}" dt="2025-11-20T20:44:42.645" v="4"/>
          <ac:spMkLst>
            <pc:docMk/>
            <pc:sldMk cId="3752206423" sldId="260"/>
            <ac:spMk id="18" creationId="{0D153B68-5844-490D-8E67-F616D6D721CA}"/>
          </ac:spMkLst>
        </pc:spChg>
        <pc:spChg chg="add">
          <ac:chgData name="Joy Ball (2209284)" userId="S::2209284@student.uwtsd.ac.uk::8f37fd9c-09cc-4192-90ee-910bedd8661b" providerId="AD" clId="Web-{1607185E-55CC-CA93-D34C-EB2F2595E06E}" dt="2025-11-20T20:44:42.645" v="4"/>
          <ac:spMkLst>
            <pc:docMk/>
            <pc:sldMk cId="3752206423" sldId="260"/>
            <ac:spMk id="20" creationId="{9A0D773F-7A7D-4DBB-9DEA-86BB8B8F4BC8}"/>
          </ac:spMkLst>
        </pc:spChg>
        <pc:picChg chg="add mod">
          <ac:chgData name="Joy Ball (2209284)" userId="S::2209284@student.uwtsd.ac.uk::8f37fd9c-09cc-4192-90ee-910bedd8661b" providerId="AD" clId="Web-{1607185E-55CC-CA93-D34C-EB2F2595E06E}" dt="2025-11-20T20:44:42.645" v="4"/>
          <ac:picMkLst>
            <pc:docMk/>
            <pc:sldMk cId="3752206423" sldId="260"/>
            <ac:picMk id="5" creationId="{A6584456-332B-098E-C1AE-2DCF73E476EE}"/>
          </ac:picMkLst>
        </pc:picChg>
      </pc:sldChg>
    </pc:docChg>
  </pc:docChgLst>
  <pc:docChgLst>
    <pc:chgData name="Joy Ball (2209284)" userId="S::2209284@student.uwtsd.ac.uk::8f37fd9c-09cc-4192-90ee-910bedd8661b" providerId="AD" clId="Web-{A51ACF5D-DD06-0D00-AEDE-0CA0BF7C2D3B}"/>
    <pc:docChg chg="modSld">
      <pc:chgData name="Joy Ball (2209284)" userId="S::2209284@student.uwtsd.ac.uk::8f37fd9c-09cc-4192-90ee-910bedd8661b" providerId="AD" clId="Web-{A51ACF5D-DD06-0D00-AEDE-0CA0BF7C2D3B}" dt="2025-11-05T10:35:16.645" v="7" actId="1076"/>
      <pc:docMkLst>
        <pc:docMk/>
      </pc:docMkLst>
      <pc:sldChg chg="addSp modSp">
        <pc:chgData name="Joy Ball (2209284)" userId="S::2209284@student.uwtsd.ac.uk::8f37fd9c-09cc-4192-90ee-910bedd8661b" providerId="AD" clId="Web-{A51ACF5D-DD06-0D00-AEDE-0CA0BF7C2D3B}" dt="2025-11-05T10:35:16.645" v="7" actId="1076"/>
        <pc:sldMkLst>
          <pc:docMk/>
          <pc:sldMk cId="72328569" sldId="267"/>
        </pc:sldMkLst>
        <pc:spChg chg="mod">
          <ac:chgData name="Joy Ball (2209284)" userId="S::2209284@student.uwtsd.ac.uk::8f37fd9c-09cc-4192-90ee-910bedd8661b" providerId="AD" clId="Web-{A51ACF5D-DD06-0D00-AEDE-0CA0BF7C2D3B}" dt="2025-11-05T10:33:44.190" v="2" actId="20577"/>
          <ac:spMkLst>
            <pc:docMk/>
            <pc:sldMk cId="72328569" sldId="267"/>
            <ac:spMk id="3" creationId="{DC196FB4-BCD4-81DF-0362-58EE1949BDF0}"/>
          </ac:spMkLst>
        </pc:spChg>
      </pc:sldChg>
    </pc:docChg>
  </pc:docChgLst>
  <pc:docChgLst>
    <pc:chgData name="Joy Ball (2209284)" userId="S::2209284@student.uwtsd.ac.uk::8f37fd9c-09cc-4192-90ee-910bedd8661b" providerId="AD" clId="Web-{6005AF0B-ADB6-3CD4-F500-B635DCA74A4F}"/>
    <pc:docChg chg="modSld">
      <pc:chgData name="Joy Ball (2209284)" userId="S::2209284@student.uwtsd.ac.uk::8f37fd9c-09cc-4192-90ee-910bedd8661b" providerId="AD" clId="Web-{6005AF0B-ADB6-3CD4-F500-B635DCA74A4F}" dt="2025-11-24T17:01:47.440" v="5" actId="20577"/>
      <pc:docMkLst>
        <pc:docMk/>
      </pc:docMkLst>
      <pc:sldChg chg="modSp">
        <pc:chgData name="Joy Ball (2209284)" userId="S::2209284@student.uwtsd.ac.uk::8f37fd9c-09cc-4192-90ee-910bedd8661b" providerId="AD" clId="Web-{6005AF0B-ADB6-3CD4-F500-B635DCA74A4F}" dt="2025-11-24T16:25:57.039" v="2" actId="20577"/>
        <pc:sldMkLst>
          <pc:docMk/>
          <pc:sldMk cId="3752206423" sldId="260"/>
        </pc:sldMkLst>
        <pc:spChg chg="mod">
          <ac:chgData name="Joy Ball (2209284)" userId="S::2209284@student.uwtsd.ac.uk::8f37fd9c-09cc-4192-90ee-910bedd8661b" providerId="AD" clId="Web-{6005AF0B-ADB6-3CD4-F500-B635DCA74A4F}" dt="2025-11-24T16:25:57.039" v="2" actId="20577"/>
          <ac:spMkLst>
            <pc:docMk/>
            <pc:sldMk cId="3752206423" sldId="260"/>
            <ac:spMk id="2" creationId="{56C8557B-BF69-DC4F-2746-3161E8986F74}"/>
          </ac:spMkLst>
        </pc:spChg>
      </pc:sldChg>
      <pc:sldChg chg="modSp">
        <pc:chgData name="Joy Ball (2209284)" userId="S::2209284@student.uwtsd.ac.uk::8f37fd9c-09cc-4192-90ee-910bedd8661b" providerId="AD" clId="Web-{6005AF0B-ADB6-3CD4-F500-B635DCA74A4F}" dt="2025-11-24T17:01:47.440" v="5" actId="20577"/>
        <pc:sldMkLst>
          <pc:docMk/>
          <pc:sldMk cId="3201748684" sldId="261"/>
        </pc:sldMkLst>
        <pc:spChg chg="mod">
          <ac:chgData name="Joy Ball (2209284)" userId="S::2209284@student.uwtsd.ac.uk::8f37fd9c-09cc-4192-90ee-910bedd8661b" providerId="AD" clId="Web-{6005AF0B-ADB6-3CD4-F500-B635DCA74A4F}" dt="2025-11-24T17:01:47.440" v="5" actId="20577"/>
          <ac:spMkLst>
            <pc:docMk/>
            <pc:sldMk cId="3201748684" sldId="261"/>
            <ac:spMk id="3" creationId="{047F6A45-E52C-AD80-85CA-6D66E09FBD22}"/>
          </ac:spMkLst>
        </pc:spChg>
      </pc:sldChg>
    </pc:docChg>
  </pc:docChgLst>
  <pc:docChgLst>
    <pc:chgData name="Joy Ball (2209284)" userId="8f37fd9c-09cc-4192-90ee-910bedd8661b" providerId="ADAL" clId="{309A3CA1-2862-4F7C-873F-8B359B6ED091}"/>
    <pc:docChg chg="custSel addSld delSld modSld sldOrd">
      <pc:chgData name="Joy Ball (2209284)" userId="8f37fd9c-09cc-4192-90ee-910bedd8661b" providerId="ADAL" clId="{309A3CA1-2862-4F7C-873F-8B359B6ED091}" dt="2025-11-24T17:14:35.294" v="23431" actId="27636"/>
      <pc:docMkLst>
        <pc:docMk/>
      </pc:docMkLst>
      <pc:sldChg chg="modSp new mod">
        <pc:chgData name="Joy Ball (2209284)" userId="8f37fd9c-09cc-4192-90ee-910bedd8661b" providerId="ADAL" clId="{309A3CA1-2862-4F7C-873F-8B359B6ED091}" dt="2025-11-18T13:23:33.870" v="23317" actId="20577"/>
        <pc:sldMkLst>
          <pc:docMk/>
          <pc:sldMk cId="1191012986" sldId="258"/>
        </pc:sldMkLst>
        <pc:spChg chg="mod">
          <ac:chgData name="Joy Ball (2209284)" userId="8f37fd9c-09cc-4192-90ee-910bedd8661b" providerId="ADAL" clId="{309A3CA1-2862-4F7C-873F-8B359B6ED091}" dt="2025-11-18T13:23:33.870" v="23317" actId="20577"/>
          <ac:spMkLst>
            <pc:docMk/>
            <pc:sldMk cId="1191012986" sldId="258"/>
            <ac:spMk id="2" creationId="{2244CADD-3698-46E0-C052-5295A62B1E9E}"/>
          </ac:spMkLst>
        </pc:spChg>
        <pc:spChg chg="mod">
          <ac:chgData name="Joy Ball (2209284)" userId="8f37fd9c-09cc-4192-90ee-910bedd8661b" providerId="ADAL" clId="{309A3CA1-2862-4F7C-873F-8B359B6ED091}" dt="2025-11-17T19:55:19.104" v="23298" actId="20577"/>
          <ac:spMkLst>
            <pc:docMk/>
            <pc:sldMk cId="1191012986" sldId="258"/>
            <ac:spMk id="3" creationId="{C8C57BE4-3411-4A24-B337-D4944D5F7931}"/>
          </ac:spMkLst>
        </pc:spChg>
      </pc:sldChg>
      <pc:sldChg chg="modSp new mod ord">
        <pc:chgData name="Joy Ball (2209284)" userId="8f37fd9c-09cc-4192-90ee-910bedd8661b" providerId="ADAL" clId="{309A3CA1-2862-4F7C-873F-8B359B6ED091}" dt="2025-11-20T20:49:45.625" v="23427" actId="5793"/>
        <pc:sldMkLst>
          <pc:docMk/>
          <pc:sldMk cId="3752206423" sldId="260"/>
        </pc:sldMkLst>
        <pc:spChg chg="mod">
          <ac:chgData name="Joy Ball (2209284)" userId="8f37fd9c-09cc-4192-90ee-910bedd8661b" providerId="ADAL" clId="{309A3CA1-2862-4F7C-873F-8B359B6ED091}" dt="2025-11-20T20:47:53.346" v="23318" actId="207"/>
          <ac:spMkLst>
            <pc:docMk/>
            <pc:sldMk cId="3752206423" sldId="260"/>
            <ac:spMk id="2" creationId="{56C8557B-BF69-DC4F-2746-3161E8986F74}"/>
          </ac:spMkLst>
        </pc:spChg>
        <pc:spChg chg="mod">
          <ac:chgData name="Joy Ball (2209284)" userId="8f37fd9c-09cc-4192-90ee-910bedd8661b" providerId="ADAL" clId="{309A3CA1-2862-4F7C-873F-8B359B6ED091}" dt="2025-11-20T20:49:45.625" v="23427" actId="5793"/>
          <ac:spMkLst>
            <pc:docMk/>
            <pc:sldMk cId="3752206423" sldId="260"/>
            <ac:spMk id="3" creationId="{A474BBEA-78C7-7013-DFE2-1668C69FB3E5}"/>
          </ac:spMkLst>
        </pc:spChg>
      </pc:sldChg>
      <pc:sldChg chg="modSp new mod">
        <pc:chgData name="Joy Ball (2209284)" userId="8f37fd9c-09cc-4192-90ee-910bedd8661b" providerId="ADAL" clId="{309A3CA1-2862-4F7C-873F-8B359B6ED091}" dt="2025-11-02T23:37:38.896" v="6918" actId="207"/>
        <pc:sldMkLst>
          <pc:docMk/>
          <pc:sldMk cId="3201748684" sldId="261"/>
        </pc:sldMkLst>
        <pc:spChg chg="mod">
          <ac:chgData name="Joy Ball (2209284)" userId="8f37fd9c-09cc-4192-90ee-910bedd8661b" providerId="ADAL" clId="{309A3CA1-2862-4F7C-873F-8B359B6ED091}" dt="2025-11-02T23:37:38.896" v="6918" actId="207"/>
          <ac:spMkLst>
            <pc:docMk/>
            <pc:sldMk cId="3201748684" sldId="261"/>
            <ac:spMk id="2" creationId="{43E07FB2-A8FB-0DCC-FBFC-9083D8289EC1}"/>
          </ac:spMkLst>
        </pc:spChg>
        <pc:spChg chg="mod">
          <ac:chgData name="Joy Ball (2209284)" userId="8f37fd9c-09cc-4192-90ee-910bedd8661b" providerId="ADAL" clId="{309A3CA1-2862-4F7C-873F-8B359B6ED091}" dt="2025-11-02T22:22:40.391" v="4514" actId="20577"/>
          <ac:spMkLst>
            <pc:docMk/>
            <pc:sldMk cId="3201748684" sldId="261"/>
            <ac:spMk id="3" creationId="{047F6A45-E52C-AD80-85CA-6D66E09FBD22}"/>
          </ac:spMkLst>
        </pc:spChg>
      </pc:sldChg>
      <pc:sldChg chg="modSp new mod">
        <pc:chgData name="Joy Ball (2209284)" userId="8f37fd9c-09cc-4192-90ee-910bedd8661b" providerId="ADAL" clId="{309A3CA1-2862-4F7C-873F-8B359B6ED091}" dt="2025-11-24T17:14:35.294" v="23431" actId="27636"/>
        <pc:sldMkLst>
          <pc:docMk/>
          <pc:sldMk cId="3352286217" sldId="262"/>
        </pc:sldMkLst>
        <pc:spChg chg="mod">
          <ac:chgData name="Joy Ball (2209284)" userId="8f37fd9c-09cc-4192-90ee-910bedd8661b" providerId="ADAL" clId="{309A3CA1-2862-4F7C-873F-8B359B6ED091}" dt="2025-11-24T17:14:35.294" v="23431" actId="27636"/>
          <ac:spMkLst>
            <pc:docMk/>
            <pc:sldMk cId="3352286217" sldId="262"/>
            <ac:spMk id="2" creationId="{302FD8E8-966B-A366-D2A7-B3C1DADCE043}"/>
          </ac:spMkLst>
        </pc:spChg>
        <pc:spChg chg="mod">
          <ac:chgData name="Joy Ball (2209284)" userId="8f37fd9c-09cc-4192-90ee-910bedd8661b" providerId="ADAL" clId="{309A3CA1-2862-4F7C-873F-8B359B6ED091}" dt="2025-11-24T17:14:28.693" v="23429" actId="14100"/>
          <ac:spMkLst>
            <pc:docMk/>
            <pc:sldMk cId="3352286217" sldId="262"/>
            <ac:spMk id="3" creationId="{76A20FBE-E86F-7831-A511-379C5BAFB532}"/>
          </ac:spMkLst>
        </pc:spChg>
      </pc:sldChg>
      <pc:sldChg chg="modSp new mod">
        <pc:chgData name="Joy Ball (2209284)" userId="8f37fd9c-09cc-4192-90ee-910bedd8661b" providerId="ADAL" clId="{309A3CA1-2862-4F7C-873F-8B359B6ED091}" dt="2025-11-03T15:40:57.722" v="6925" actId="207"/>
        <pc:sldMkLst>
          <pc:docMk/>
          <pc:sldMk cId="4020967027" sldId="263"/>
        </pc:sldMkLst>
        <pc:spChg chg="mod">
          <ac:chgData name="Joy Ball (2209284)" userId="8f37fd9c-09cc-4192-90ee-910bedd8661b" providerId="ADAL" clId="{309A3CA1-2862-4F7C-873F-8B359B6ED091}" dt="2025-11-03T15:40:57.722" v="6925" actId="207"/>
          <ac:spMkLst>
            <pc:docMk/>
            <pc:sldMk cId="4020967027" sldId="263"/>
            <ac:spMk id="2" creationId="{EE3EE4F1-0E67-F009-C859-B3E301B16A6D}"/>
          </ac:spMkLst>
        </pc:spChg>
        <pc:spChg chg="mod">
          <ac:chgData name="Joy Ball (2209284)" userId="8f37fd9c-09cc-4192-90ee-910bedd8661b" providerId="ADAL" clId="{309A3CA1-2862-4F7C-873F-8B359B6ED091}" dt="2025-11-02T23:00:40.228" v="6259" actId="20577"/>
          <ac:spMkLst>
            <pc:docMk/>
            <pc:sldMk cId="4020967027" sldId="263"/>
            <ac:spMk id="3" creationId="{140AE31C-85C4-785D-9A94-81E3EFD095E5}"/>
          </ac:spMkLst>
        </pc:spChg>
      </pc:sldChg>
      <pc:sldChg chg="modSp new mod">
        <pc:chgData name="Joy Ball (2209284)" userId="8f37fd9c-09cc-4192-90ee-910bedd8661b" providerId="ADAL" clId="{309A3CA1-2862-4F7C-873F-8B359B6ED091}" dt="2025-11-06T20:13:19.429" v="7925" actId="20577"/>
        <pc:sldMkLst>
          <pc:docMk/>
          <pc:sldMk cId="3172594629" sldId="264"/>
        </pc:sldMkLst>
        <pc:spChg chg="mod">
          <ac:chgData name="Joy Ball (2209284)" userId="8f37fd9c-09cc-4192-90ee-910bedd8661b" providerId="ADAL" clId="{309A3CA1-2862-4F7C-873F-8B359B6ED091}" dt="2025-11-06T20:13:19.429" v="7925" actId="20577"/>
          <ac:spMkLst>
            <pc:docMk/>
            <pc:sldMk cId="3172594629" sldId="264"/>
            <ac:spMk id="2" creationId="{180D75A9-E17A-F7EC-D27D-88F3D145EC1B}"/>
          </ac:spMkLst>
        </pc:spChg>
        <pc:spChg chg="mod">
          <ac:chgData name="Joy Ball (2209284)" userId="8f37fd9c-09cc-4192-90ee-910bedd8661b" providerId="ADAL" clId="{309A3CA1-2862-4F7C-873F-8B359B6ED091}" dt="2025-11-02T23:17:42.067" v="6917" actId="20577"/>
          <ac:spMkLst>
            <pc:docMk/>
            <pc:sldMk cId="3172594629" sldId="264"/>
            <ac:spMk id="3" creationId="{D4A147AE-CC48-1E03-5FCA-380214D29D2B}"/>
          </ac:spMkLst>
        </pc:spChg>
      </pc:sldChg>
      <pc:sldChg chg="modSp mod">
        <pc:chgData name="Joy Ball (2209284)" userId="8f37fd9c-09cc-4192-90ee-910bedd8661b" providerId="ADAL" clId="{309A3CA1-2862-4F7C-873F-8B359B6ED091}" dt="2025-11-06T20:13:10.939" v="7924" actId="20577"/>
        <pc:sldMkLst>
          <pc:docMk/>
          <pc:sldMk cId="1524824278" sldId="265"/>
        </pc:sldMkLst>
        <pc:spChg chg="mod">
          <ac:chgData name="Joy Ball (2209284)" userId="8f37fd9c-09cc-4192-90ee-910bedd8661b" providerId="ADAL" clId="{309A3CA1-2862-4F7C-873F-8B359B6ED091}" dt="2025-11-06T20:13:10.939" v="7924" actId="20577"/>
          <ac:spMkLst>
            <pc:docMk/>
            <pc:sldMk cId="1524824278" sldId="265"/>
            <ac:spMk id="2" creationId="{A4304733-9F0A-8EEE-1133-73442597BB77}"/>
          </ac:spMkLst>
        </pc:spChg>
      </pc:sldChg>
      <pc:sldChg chg="modSp mod ord">
        <pc:chgData name="Joy Ball (2209284)" userId="8f37fd9c-09cc-4192-90ee-910bedd8661b" providerId="ADAL" clId="{309A3CA1-2862-4F7C-873F-8B359B6ED091}" dt="2025-11-06T20:13:05.766" v="7923" actId="20577"/>
        <pc:sldMkLst>
          <pc:docMk/>
          <pc:sldMk cId="550153887" sldId="266"/>
        </pc:sldMkLst>
        <pc:spChg chg="mod">
          <ac:chgData name="Joy Ball (2209284)" userId="8f37fd9c-09cc-4192-90ee-910bedd8661b" providerId="ADAL" clId="{309A3CA1-2862-4F7C-873F-8B359B6ED091}" dt="2025-11-06T20:13:05.766" v="7923" actId="20577"/>
          <ac:spMkLst>
            <pc:docMk/>
            <pc:sldMk cId="550153887" sldId="266"/>
            <ac:spMk id="2" creationId="{7059B5C6-41C5-1383-51E7-E538FEEFE7D6}"/>
          </ac:spMkLst>
        </pc:spChg>
      </pc:sldChg>
      <pc:sldChg chg="addSp delSp modSp new mod ord setBg">
        <pc:chgData name="Joy Ball (2209284)" userId="8f37fd9c-09cc-4192-90ee-910bedd8661b" providerId="ADAL" clId="{309A3CA1-2862-4F7C-873F-8B359B6ED091}" dt="2025-11-06T20:12:59.706" v="7922" actId="20577"/>
        <pc:sldMkLst>
          <pc:docMk/>
          <pc:sldMk cId="72328569" sldId="267"/>
        </pc:sldMkLst>
        <pc:spChg chg="mod">
          <ac:chgData name="Joy Ball (2209284)" userId="8f37fd9c-09cc-4192-90ee-910bedd8661b" providerId="ADAL" clId="{309A3CA1-2862-4F7C-873F-8B359B6ED091}" dt="2025-11-06T20:12:59.706" v="7922" actId="20577"/>
          <ac:spMkLst>
            <pc:docMk/>
            <pc:sldMk cId="72328569" sldId="267"/>
            <ac:spMk id="2" creationId="{A553DA08-DDDE-3565-EF6E-4E5C85BE2827}"/>
          </ac:spMkLst>
        </pc:spChg>
        <pc:spChg chg="mod">
          <ac:chgData name="Joy Ball (2209284)" userId="8f37fd9c-09cc-4192-90ee-910bedd8661b" providerId="ADAL" clId="{309A3CA1-2862-4F7C-873F-8B359B6ED091}" dt="2025-11-05T16:56:36.515" v="7870" actId="1076"/>
          <ac:spMkLst>
            <pc:docMk/>
            <pc:sldMk cId="72328569" sldId="267"/>
            <ac:spMk id="3" creationId="{DC196FB4-BCD4-81DF-0362-58EE1949BDF0}"/>
          </ac:spMkLst>
        </pc:spChg>
        <pc:spChg chg="add">
          <ac:chgData name="Joy Ball (2209284)" userId="8f37fd9c-09cc-4192-90ee-910bedd8661b" providerId="ADAL" clId="{309A3CA1-2862-4F7C-873F-8B359B6ED091}" dt="2025-11-05T16:42:44.846" v="7740" actId="26606"/>
          <ac:spMkLst>
            <pc:docMk/>
            <pc:sldMk cId="72328569" sldId="267"/>
            <ac:spMk id="10" creationId="{45D37F4E-DDB4-456B-97E0-9937730A039F}"/>
          </ac:spMkLst>
        </pc:spChg>
        <pc:spChg chg="add">
          <ac:chgData name="Joy Ball (2209284)" userId="8f37fd9c-09cc-4192-90ee-910bedd8661b" providerId="ADAL" clId="{309A3CA1-2862-4F7C-873F-8B359B6ED091}" dt="2025-11-05T16:42:44.846" v="7740" actId="26606"/>
          <ac:spMkLst>
            <pc:docMk/>
            <pc:sldMk cId="72328569" sldId="267"/>
            <ac:spMk id="12" creationId="{B2DD41CD-8F47-4F56-AD12-4E2FF7696987}"/>
          </ac:spMkLst>
        </pc:spChg>
        <pc:picChg chg="add mod">
          <ac:chgData name="Joy Ball (2209284)" userId="8f37fd9c-09cc-4192-90ee-910bedd8661b" providerId="ADAL" clId="{309A3CA1-2862-4F7C-873F-8B359B6ED091}" dt="2025-11-05T16:42:51.853" v="7742" actId="962"/>
          <ac:picMkLst>
            <pc:docMk/>
            <pc:sldMk cId="72328569" sldId="267"/>
            <ac:picMk id="5" creationId="{A349EA90-6A51-6228-AF55-67FE778E4CA7}"/>
          </ac:picMkLst>
        </pc:picChg>
      </pc:sldChg>
      <pc:sldChg chg="modSp new mod">
        <pc:chgData name="Joy Ball (2209284)" userId="8f37fd9c-09cc-4192-90ee-910bedd8661b" providerId="ADAL" clId="{309A3CA1-2862-4F7C-873F-8B359B6ED091}" dt="2025-11-06T20:33:09.689" v="8797" actId="20577"/>
        <pc:sldMkLst>
          <pc:docMk/>
          <pc:sldMk cId="1507826930" sldId="268"/>
        </pc:sldMkLst>
        <pc:spChg chg="mod">
          <ac:chgData name="Joy Ball (2209284)" userId="8f37fd9c-09cc-4192-90ee-910bedd8661b" providerId="ADAL" clId="{309A3CA1-2862-4F7C-873F-8B359B6ED091}" dt="2025-11-06T20:14:17.358" v="7927" actId="207"/>
          <ac:spMkLst>
            <pc:docMk/>
            <pc:sldMk cId="1507826930" sldId="268"/>
            <ac:spMk id="2" creationId="{91721879-E62B-6790-4E64-492960663C0A}"/>
          </ac:spMkLst>
        </pc:spChg>
        <pc:spChg chg="mod">
          <ac:chgData name="Joy Ball (2209284)" userId="8f37fd9c-09cc-4192-90ee-910bedd8661b" providerId="ADAL" clId="{309A3CA1-2862-4F7C-873F-8B359B6ED091}" dt="2025-11-06T20:33:09.689" v="8797" actId="20577"/>
          <ac:spMkLst>
            <pc:docMk/>
            <pc:sldMk cId="1507826930" sldId="268"/>
            <ac:spMk id="3" creationId="{CB82FEBB-A2F8-E5DA-B0E2-DF171E3AD2EE}"/>
          </ac:spMkLst>
        </pc:spChg>
      </pc:sldChg>
      <pc:sldChg chg="modSp new mod">
        <pc:chgData name="Joy Ball (2209284)" userId="8f37fd9c-09cc-4192-90ee-910bedd8661b" providerId="ADAL" clId="{309A3CA1-2862-4F7C-873F-8B359B6ED091}" dt="2025-11-06T21:03:40.899" v="9459" actId="255"/>
        <pc:sldMkLst>
          <pc:docMk/>
          <pc:sldMk cId="2402910955" sldId="269"/>
        </pc:sldMkLst>
        <pc:spChg chg="mod">
          <ac:chgData name="Joy Ball (2209284)" userId="8f37fd9c-09cc-4192-90ee-910bedd8661b" providerId="ADAL" clId="{309A3CA1-2862-4F7C-873F-8B359B6ED091}" dt="2025-11-06T21:03:40.899" v="9459" actId="255"/>
          <ac:spMkLst>
            <pc:docMk/>
            <pc:sldMk cId="2402910955" sldId="269"/>
            <ac:spMk id="2" creationId="{26D76523-1487-433A-6774-E5578D7322C9}"/>
          </ac:spMkLst>
        </pc:spChg>
        <pc:spChg chg="mod">
          <ac:chgData name="Joy Ball (2209284)" userId="8f37fd9c-09cc-4192-90ee-910bedd8661b" providerId="ADAL" clId="{309A3CA1-2862-4F7C-873F-8B359B6ED091}" dt="2025-11-06T20:57:43.453" v="9434" actId="20577"/>
          <ac:spMkLst>
            <pc:docMk/>
            <pc:sldMk cId="2402910955" sldId="269"/>
            <ac:spMk id="3" creationId="{CC39CCC1-01EB-A7C3-03FE-CD3E496838F7}"/>
          </ac:spMkLst>
        </pc:spChg>
      </pc:sldChg>
      <pc:sldChg chg="modSp new mod">
        <pc:chgData name="Joy Ball (2209284)" userId="8f37fd9c-09cc-4192-90ee-910bedd8661b" providerId="ADAL" clId="{309A3CA1-2862-4F7C-873F-8B359B6ED091}" dt="2025-11-06T22:05:41.944" v="10237" actId="20577"/>
        <pc:sldMkLst>
          <pc:docMk/>
          <pc:sldMk cId="2696016909" sldId="270"/>
        </pc:sldMkLst>
        <pc:spChg chg="mod">
          <ac:chgData name="Joy Ball (2209284)" userId="8f37fd9c-09cc-4192-90ee-910bedd8661b" providerId="ADAL" clId="{309A3CA1-2862-4F7C-873F-8B359B6ED091}" dt="2025-11-06T21:52:26.751" v="9473" actId="207"/>
          <ac:spMkLst>
            <pc:docMk/>
            <pc:sldMk cId="2696016909" sldId="270"/>
            <ac:spMk id="2" creationId="{A6DD0797-E283-E740-FC4A-095EF6F49AB2}"/>
          </ac:spMkLst>
        </pc:spChg>
        <pc:spChg chg="mod">
          <ac:chgData name="Joy Ball (2209284)" userId="8f37fd9c-09cc-4192-90ee-910bedd8661b" providerId="ADAL" clId="{309A3CA1-2862-4F7C-873F-8B359B6ED091}" dt="2025-11-06T22:05:41.944" v="10237" actId="20577"/>
          <ac:spMkLst>
            <pc:docMk/>
            <pc:sldMk cId="2696016909" sldId="270"/>
            <ac:spMk id="3" creationId="{346B7B20-7921-C29C-8F80-ED7A2E734637}"/>
          </ac:spMkLst>
        </pc:spChg>
      </pc:sldChg>
      <pc:sldChg chg="modSp new mod">
        <pc:chgData name="Joy Ball (2209284)" userId="8f37fd9c-09cc-4192-90ee-910bedd8661b" providerId="ADAL" clId="{309A3CA1-2862-4F7C-873F-8B359B6ED091}" dt="2025-11-12T21:42:00.322" v="18144" actId="5793"/>
        <pc:sldMkLst>
          <pc:docMk/>
          <pc:sldMk cId="3641497571" sldId="271"/>
        </pc:sldMkLst>
        <pc:spChg chg="mod">
          <ac:chgData name="Joy Ball (2209284)" userId="8f37fd9c-09cc-4192-90ee-910bedd8661b" providerId="ADAL" clId="{309A3CA1-2862-4F7C-873F-8B359B6ED091}" dt="2025-11-06T22:19:41.358" v="10256" actId="207"/>
          <ac:spMkLst>
            <pc:docMk/>
            <pc:sldMk cId="3641497571" sldId="271"/>
            <ac:spMk id="2" creationId="{9A8C1884-DA33-F10F-33E6-DE50E891732C}"/>
          </ac:spMkLst>
        </pc:spChg>
        <pc:spChg chg="mod">
          <ac:chgData name="Joy Ball (2209284)" userId="8f37fd9c-09cc-4192-90ee-910bedd8661b" providerId="ADAL" clId="{309A3CA1-2862-4F7C-873F-8B359B6ED091}" dt="2025-11-12T21:42:00.322" v="18144" actId="5793"/>
          <ac:spMkLst>
            <pc:docMk/>
            <pc:sldMk cId="3641497571" sldId="271"/>
            <ac:spMk id="3" creationId="{82FE312D-2D96-725D-7F50-A8B3BD02A9E9}"/>
          </ac:spMkLst>
        </pc:spChg>
      </pc:sldChg>
      <pc:sldChg chg="modSp new mod">
        <pc:chgData name="Joy Ball (2209284)" userId="8f37fd9c-09cc-4192-90ee-910bedd8661b" providerId="ADAL" clId="{309A3CA1-2862-4F7C-873F-8B359B6ED091}" dt="2025-11-13T07:23:13.780" v="23295" actId="20577"/>
        <pc:sldMkLst>
          <pc:docMk/>
          <pc:sldMk cId="1693656189" sldId="272"/>
        </pc:sldMkLst>
        <pc:spChg chg="mod">
          <ac:chgData name="Joy Ball (2209284)" userId="8f37fd9c-09cc-4192-90ee-910bedd8661b" providerId="ADAL" clId="{309A3CA1-2862-4F7C-873F-8B359B6ED091}" dt="2025-11-12T21:59:31.699" v="18447" actId="20577"/>
          <ac:spMkLst>
            <pc:docMk/>
            <pc:sldMk cId="1693656189" sldId="272"/>
            <ac:spMk id="2" creationId="{4DDD1AE2-CD84-17A8-FD5F-C3DADE251A7A}"/>
          </ac:spMkLst>
        </pc:spChg>
        <pc:spChg chg="mod">
          <ac:chgData name="Joy Ball (2209284)" userId="8f37fd9c-09cc-4192-90ee-910bedd8661b" providerId="ADAL" clId="{309A3CA1-2862-4F7C-873F-8B359B6ED091}" dt="2025-11-13T07:23:13.780" v="23295" actId="20577"/>
          <ac:spMkLst>
            <pc:docMk/>
            <pc:sldMk cId="1693656189" sldId="272"/>
            <ac:spMk id="3" creationId="{6FE09DED-C69E-D3B6-7089-41CA7FD56962}"/>
          </ac:spMkLst>
        </pc:spChg>
      </pc:sldChg>
    </pc:docChg>
  </pc:docChgLst>
  <pc:docChgLst>
    <pc:chgData name="Joy Ball (2209284)" userId="S::2209284@student.uwtsd.ac.uk::8f37fd9c-09cc-4192-90ee-910bedd8661b" providerId="AD" clId="Web-{DC1412D0-255B-8685-BA4A-A0F8C9701AEA}"/>
    <pc:docChg chg="modSld">
      <pc:chgData name="Joy Ball (2209284)" userId="S::2209284@student.uwtsd.ac.uk::8f37fd9c-09cc-4192-90ee-910bedd8661b" providerId="AD" clId="Web-{DC1412D0-255B-8685-BA4A-A0F8C9701AEA}" dt="2025-11-07T17:10:35.271" v="368" actId="20577"/>
      <pc:docMkLst>
        <pc:docMk/>
      </pc:docMkLst>
      <pc:sldChg chg="modSp">
        <pc:chgData name="Joy Ball (2209284)" userId="S::2209284@student.uwtsd.ac.uk::8f37fd9c-09cc-4192-90ee-910bedd8661b" providerId="AD" clId="Web-{DC1412D0-255B-8685-BA4A-A0F8C9701AEA}" dt="2025-11-07T17:10:35.271" v="368" actId="20577"/>
        <pc:sldMkLst>
          <pc:docMk/>
          <pc:sldMk cId="3641497571" sldId="271"/>
        </pc:sldMkLst>
        <pc:spChg chg="mod">
          <ac:chgData name="Joy Ball (2209284)" userId="S::2209284@student.uwtsd.ac.uk::8f37fd9c-09cc-4192-90ee-910bedd8661b" providerId="AD" clId="Web-{DC1412D0-255B-8685-BA4A-A0F8C9701AEA}" dt="2025-11-07T17:10:35.271" v="368" actId="20577"/>
          <ac:spMkLst>
            <pc:docMk/>
            <pc:sldMk cId="3641497571" sldId="271"/>
            <ac:spMk id="3" creationId="{82FE312D-2D96-725D-7F50-A8B3BD02A9E9}"/>
          </ac:spMkLst>
        </pc:spChg>
      </pc:sldChg>
    </pc:docChg>
  </pc:docChgLst>
  <pc:docChgLst>
    <pc:chgData name="Joy Ball (2209284)" userId="S::2209284@student.uwtsd.ac.uk::8f37fd9c-09cc-4192-90ee-910bedd8661b" providerId="AD" clId="Web-{1900F0CD-AADC-458C-5D84-CC53927F9A64}"/>
    <pc:docChg chg="modSld">
      <pc:chgData name="Joy Ball (2209284)" userId="S::2209284@student.uwtsd.ac.uk::8f37fd9c-09cc-4192-90ee-910bedd8661b" providerId="AD" clId="Web-{1900F0CD-AADC-458C-5D84-CC53927F9A64}" dt="2025-12-01T09:41:19.308" v="36" actId="14100"/>
      <pc:docMkLst>
        <pc:docMk/>
      </pc:docMkLst>
      <pc:sldChg chg="modSp">
        <pc:chgData name="Joy Ball (2209284)" userId="S::2209284@student.uwtsd.ac.uk::8f37fd9c-09cc-4192-90ee-910bedd8661b" providerId="AD" clId="Web-{1900F0CD-AADC-458C-5D84-CC53927F9A64}" dt="2025-12-01T09:41:19.308" v="36" actId="14100"/>
        <pc:sldMkLst>
          <pc:docMk/>
          <pc:sldMk cId="3641497571" sldId="271"/>
        </pc:sldMkLst>
        <pc:spChg chg="mod">
          <ac:chgData name="Joy Ball (2209284)" userId="S::2209284@student.uwtsd.ac.uk::8f37fd9c-09cc-4192-90ee-910bedd8661b" providerId="AD" clId="Web-{1900F0CD-AADC-458C-5D84-CC53927F9A64}" dt="2025-12-01T09:38:56.993" v="30" actId="1076"/>
          <ac:spMkLst>
            <pc:docMk/>
            <pc:sldMk cId="3641497571" sldId="271"/>
            <ac:spMk id="2" creationId="{9A8C1884-DA33-F10F-33E6-DE50E891732C}"/>
          </ac:spMkLst>
        </pc:spChg>
        <pc:spChg chg="mod">
          <ac:chgData name="Joy Ball (2209284)" userId="S::2209284@student.uwtsd.ac.uk::8f37fd9c-09cc-4192-90ee-910bedd8661b" providerId="AD" clId="Web-{1900F0CD-AADC-458C-5D84-CC53927F9A64}" dt="2025-12-01T09:41:19.308" v="36" actId="14100"/>
          <ac:spMkLst>
            <pc:docMk/>
            <pc:sldMk cId="3641497571" sldId="271"/>
            <ac:spMk id="3" creationId="{82FE312D-2D96-725D-7F50-A8B3BD02A9E9}"/>
          </ac:spMkLst>
        </pc:spChg>
      </pc:sldChg>
      <pc:sldChg chg="modSp">
        <pc:chgData name="Joy Ball (2209284)" userId="S::2209284@student.uwtsd.ac.uk::8f37fd9c-09cc-4192-90ee-910bedd8661b" providerId="AD" clId="Web-{1900F0CD-AADC-458C-5D84-CC53927F9A64}" dt="2025-12-01T09:40:02.588" v="35" actId="1076"/>
        <pc:sldMkLst>
          <pc:docMk/>
          <pc:sldMk cId="1693656189" sldId="272"/>
        </pc:sldMkLst>
        <pc:spChg chg="mod">
          <ac:chgData name="Joy Ball (2209284)" userId="S::2209284@student.uwtsd.ac.uk::8f37fd9c-09cc-4192-90ee-910bedd8661b" providerId="AD" clId="Web-{1900F0CD-AADC-458C-5D84-CC53927F9A64}" dt="2025-12-01T09:39:41.900" v="33" actId="14100"/>
          <ac:spMkLst>
            <pc:docMk/>
            <pc:sldMk cId="1693656189" sldId="272"/>
            <ac:spMk id="2" creationId="{4DDD1AE2-CD84-17A8-FD5F-C3DADE251A7A}"/>
          </ac:spMkLst>
        </pc:spChg>
        <pc:spChg chg="mod">
          <ac:chgData name="Joy Ball (2209284)" userId="S::2209284@student.uwtsd.ac.uk::8f37fd9c-09cc-4192-90ee-910bedd8661b" providerId="AD" clId="Web-{1900F0CD-AADC-458C-5D84-CC53927F9A64}" dt="2025-12-01T09:40:02.588" v="35" actId="1076"/>
          <ac:spMkLst>
            <pc:docMk/>
            <pc:sldMk cId="1693656189" sldId="272"/>
            <ac:spMk id="3" creationId="{6FE09DED-C69E-D3B6-7089-41CA7FD56962}"/>
          </ac:spMkLst>
        </pc:spChg>
      </pc:sldChg>
    </pc:docChg>
  </pc:docChgLst>
  <pc:docChgLst>
    <pc:chgData name="Joy Ball (2209284)" userId="S::2209284@student.uwtsd.ac.uk::8f37fd9c-09cc-4192-90ee-910bedd8661b" providerId="AD" clId="Web-{67D87F49-D9FB-74C5-BC8A-C37017C67231}"/>
    <pc:docChg chg="modSld">
      <pc:chgData name="Joy Ball (2209284)" userId="S::2209284@student.uwtsd.ac.uk::8f37fd9c-09cc-4192-90ee-910bedd8661b" providerId="AD" clId="Web-{67D87F49-D9FB-74C5-BC8A-C37017C67231}" dt="2025-11-06T20:02:21.033" v="29" actId="20577"/>
      <pc:docMkLst>
        <pc:docMk/>
      </pc:docMkLst>
      <pc:sldChg chg="modSp">
        <pc:chgData name="Joy Ball (2209284)" userId="S::2209284@student.uwtsd.ac.uk::8f37fd9c-09cc-4192-90ee-910bedd8661b" providerId="AD" clId="Web-{67D87F49-D9FB-74C5-BC8A-C37017C67231}" dt="2025-11-06T20:02:21.033" v="29" actId="20577"/>
        <pc:sldMkLst>
          <pc:docMk/>
          <pc:sldMk cId="72328569" sldId="267"/>
        </pc:sldMkLst>
        <pc:spChg chg="mod">
          <ac:chgData name="Joy Ball (2209284)" userId="S::2209284@student.uwtsd.ac.uk::8f37fd9c-09cc-4192-90ee-910bedd8661b" providerId="AD" clId="Web-{67D87F49-D9FB-74C5-BC8A-C37017C67231}" dt="2025-11-06T20:02:21.033" v="29" actId="20577"/>
          <ac:spMkLst>
            <pc:docMk/>
            <pc:sldMk cId="72328569" sldId="267"/>
            <ac:spMk id="3" creationId="{DC196FB4-BCD4-81DF-0362-58EE1949BDF0}"/>
          </ac:spMkLst>
        </pc:spChg>
      </pc:sldChg>
    </pc:docChg>
  </pc:docChgLst>
  <pc:docChgLst>
    <pc:chgData name="Joy Ball (2209284)" userId="S::2209284@student.uwtsd.ac.uk::8f37fd9c-09cc-4192-90ee-910bedd8661b" providerId="AD" clId="Web-{3CC53F0A-D1DD-6791-6653-C203A8FD1E78}"/>
    <pc:docChg chg="addSld modSld">
      <pc:chgData name="Joy Ball (2209284)" userId="S::2209284@student.uwtsd.ac.uk::8f37fd9c-09cc-4192-90ee-910bedd8661b" providerId="AD" clId="Web-{3CC53F0A-D1DD-6791-6653-C203A8FD1E78}" dt="2025-11-03T15:38:09.289" v="1469" actId="20577"/>
      <pc:docMkLst>
        <pc:docMk/>
      </pc:docMkLst>
      <pc:sldChg chg="modSp">
        <pc:chgData name="Joy Ball (2209284)" userId="S::2209284@student.uwtsd.ac.uk::8f37fd9c-09cc-4192-90ee-910bedd8661b" providerId="AD" clId="Web-{3CC53F0A-D1DD-6791-6653-C203A8FD1E78}" dt="2025-11-03T13:56:02.683" v="30" actId="20577"/>
        <pc:sldMkLst>
          <pc:docMk/>
          <pc:sldMk cId="3172594629" sldId="264"/>
        </pc:sldMkLst>
        <pc:spChg chg="mod">
          <ac:chgData name="Joy Ball (2209284)" userId="S::2209284@student.uwtsd.ac.uk::8f37fd9c-09cc-4192-90ee-910bedd8661b" providerId="AD" clId="Web-{3CC53F0A-D1DD-6791-6653-C203A8FD1E78}" dt="2025-11-03T13:56:02.683" v="30" actId="20577"/>
          <ac:spMkLst>
            <pc:docMk/>
            <pc:sldMk cId="3172594629" sldId="264"/>
            <ac:spMk id="2" creationId="{180D75A9-E17A-F7EC-D27D-88F3D145EC1B}"/>
          </ac:spMkLst>
        </pc:spChg>
      </pc:sldChg>
      <pc:sldChg chg="addSp modSp new mod setBg">
        <pc:chgData name="Joy Ball (2209284)" userId="S::2209284@student.uwtsd.ac.uk::8f37fd9c-09cc-4192-90ee-910bedd8661b" providerId="AD" clId="Web-{3CC53F0A-D1DD-6791-6653-C203A8FD1E78}" dt="2025-11-03T14:54:15.635" v="754" actId="20577"/>
        <pc:sldMkLst>
          <pc:docMk/>
          <pc:sldMk cId="1524824278" sldId="265"/>
        </pc:sldMkLst>
        <pc:spChg chg="mod">
          <ac:chgData name="Joy Ball (2209284)" userId="S::2209284@student.uwtsd.ac.uk::8f37fd9c-09cc-4192-90ee-910bedd8661b" providerId="AD" clId="Web-{3CC53F0A-D1DD-6791-6653-C203A8FD1E78}" dt="2025-11-03T14:53:46.916" v="752" actId="20577"/>
          <ac:spMkLst>
            <pc:docMk/>
            <pc:sldMk cId="1524824278" sldId="265"/>
            <ac:spMk id="2" creationId="{A4304733-9F0A-8EEE-1133-73442597BB77}"/>
          </ac:spMkLst>
        </pc:spChg>
        <pc:spChg chg="mod">
          <ac:chgData name="Joy Ball (2209284)" userId="S::2209284@student.uwtsd.ac.uk::8f37fd9c-09cc-4192-90ee-910bedd8661b" providerId="AD" clId="Web-{3CC53F0A-D1DD-6791-6653-C203A8FD1E78}" dt="2025-11-03T14:54:15.635" v="754" actId="20577"/>
          <ac:spMkLst>
            <pc:docMk/>
            <pc:sldMk cId="1524824278" sldId="265"/>
            <ac:spMk id="3" creationId="{F706EF80-522D-26C7-C01F-A88C0299273C}"/>
          </ac:spMkLst>
        </pc:spChg>
        <pc:spChg chg="add">
          <ac:chgData name="Joy Ball (2209284)" userId="S::2209284@student.uwtsd.ac.uk::8f37fd9c-09cc-4192-90ee-910bedd8661b" providerId="AD" clId="Web-{3CC53F0A-D1DD-6791-6653-C203A8FD1E78}" dt="2025-11-03T14:49:23.648" v="518"/>
          <ac:spMkLst>
            <pc:docMk/>
            <pc:sldMk cId="1524824278" sldId="265"/>
            <ac:spMk id="9" creationId="{45D37F4E-DDB4-456B-97E0-9937730A039F}"/>
          </ac:spMkLst>
        </pc:spChg>
        <pc:spChg chg="add">
          <ac:chgData name="Joy Ball (2209284)" userId="S::2209284@student.uwtsd.ac.uk::8f37fd9c-09cc-4192-90ee-910bedd8661b" providerId="AD" clId="Web-{3CC53F0A-D1DD-6791-6653-C203A8FD1E78}" dt="2025-11-03T14:49:23.648" v="518"/>
          <ac:spMkLst>
            <pc:docMk/>
            <pc:sldMk cId="1524824278" sldId="265"/>
            <ac:spMk id="11" creationId="{B2DD41CD-8F47-4F56-AD12-4E2FF7696987}"/>
          </ac:spMkLst>
        </pc:spChg>
        <pc:picChg chg="add mod">
          <ac:chgData name="Joy Ball (2209284)" userId="S::2209284@student.uwtsd.ac.uk::8f37fd9c-09cc-4192-90ee-910bedd8661b" providerId="AD" clId="Web-{3CC53F0A-D1DD-6791-6653-C203A8FD1E78}" dt="2025-11-03T14:49:23.648" v="518"/>
          <ac:picMkLst>
            <pc:docMk/>
            <pc:sldMk cId="1524824278" sldId="265"/>
            <ac:picMk id="4" creationId="{11A4B379-7199-C560-9E48-D4BD141A4CA2}"/>
          </ac:picMkLst>
        </pc:picChg>
      </pc:sldChg>
      <pc:sldChg chg="addSp modSp new mod setBg">
        <pc:chgData name="Joy Ball (2209284)" userId="S::2209284@student.uwtsd.ac.uk::8f37fd9c-09cc-4192-90ee-910bedd8661b" providerId="AD" clId="Web-{3CC53F0A-D1DD-6791-6653-C203A8FD1E78}" dt="2025-11-03T15:38:09.289" v="1469" actId="20577"/>
        <pc:sldMkLst>
          <pc:docMk/>
          <pc:sldMk cId="550153887" sldId="266"/>
        </pc:sldMkLst>
        <pc:spChg chg="mod">
          <ac:chgData name="Joy Ball (2209284)" userId="S::2209284@student.uwtsd.ac.uk::8f37fd9c-09cc-4192-90ee-910bedd8661b" providerId="AD" clId="Web-{3CC53F0A-D1DD-6791-6653-C203A8FD1E78}" dt="2025-11-03T15:30:37.640" v="1321" actId="20577"/>
          <ac:spMkLst>
            <pc:docMk/>
            <pc:sldMk cId="550153887" sldId="266"/>
            <ac:spMk id="2" creationId="{7059B5C6-41C5-1383-51E7-E538FEEFE7D6}"/>
          </ac:spMkLst>
        </pc:spChg>
        <pc:spChg chg="mod">
          <ac:chgData name="Joy Ball (2209284)" userId="S::2209284@student.uwtsd.ac.uk::8f37fd9c-09cc-4192-90ee-910bedd8661b" providerId="AD" clId="Web-{3CC53F0A-D1DD-6791-6653-C203A8FD1E78}" dt="2025-11-03T15:38:09.289" v="1469" actId="20577"/>
          <ac:spMkLst>
            <pc:docMk/>
            <pc:sldMk cId="550153887" sldId="266"/>
            <ac:spMk id="3" creationId="{75684188-517A-E91F-81E2-7A04E9B4CD08}"/>
          </ac:spMkLst>
        </pc:spChg>
        <pc:spChg chg="add">
          <ac:chgData name="Joy Ball (2209284)" userId="S::2209284@student.uwtsd.ac.uk::8f37fd9c-09cc-4192-90ee-910bedd8661b" providerId="AD" clId="Web-{3CC53F0A-D1DD-6791-6653-C203A8FD1E78}" dt="2025-11-03T15:29:36.293" v="1320"/>
          <ac:spMkLst>
            <pc:docMk/>
            <pc:sldMk cId="550153887" sldId="266"/>
            <ac:spMk id="9" creationId="{7FF47CB7-972F-479F-A36D-9E72D26EC8DA}"/>
          </ac:spMkLst>
        </pc:spChg>
        <pc:spChg chg="add">
          <ac:chgData name="Joy Ball (2209284)" userId="S::2209284@student.uwtsd.ac.uk::8f37fd9c-09cc-4192-90ee-910bedd8661b" providerId="AD" clId="Web-{3CC53F0A-D1DD-6791-6653-C203A8FD1E78}" dt="2025-11-03T15:29:36.293" v="1320"/>
          <ac:spMkLst>
            <pc:docMk/>
            <pc:sldMk cId="550153887" sldId="266"/>
            <ac:spMk id="11" creationId="{0D153B68-5844-490D-8E67-F616D6D721CA}"/>
          </ac:spMkLst>
        </pc:spChg>
        <pc:spChg chg="add">
          <ac:chgData name="Joy Ball (2209284)" userId="S::2209284@student.uwtsd.ac.uk::8f37fd9c-09cc-4192-90ee-910bedd8661b" providerId="AD" clId="Web-{3CC53F0A-D1DD-6791-6653-C203A8FD1E78}" dt="2025-11-03T15:29:36.293" v="1320"/>
          <ac:spMkLst>
            <pc:docMk/>
            <pc:sldMk cId="550153887" sldId="266"/>
            <ac:spMk id="13" creationId="{9A0D773F-7A7D-4DBB-9DEA-86BB8B8F4BC8}"/>
          </ac:spMkLst>
        </pc:spChg>
        <pc:picChg chg="add mod">
          <ac:chgData name="Joy Ball (2209284)" userId="S::2209284@student.uwtsd.ac.uk::8f37fd9c-09cc-4192-90ee-910bedd8661b" providerId="AD" clId="Web-{3CC53F0A-D1DD-6791-6653-C203A8FD1E78}" dt="2025-11-03T15:29:36.293" v="1320"/>
          <ac:picMkLst>
            <pc:docMk/>
            <pc:sldMk cId="550153887" sldId="266"/>
            <ac:picMk id="4" creationId="{3D2B3F96-22BE-EEF8-D778-B9C5D852C74F}"/>
          </ac:picMkLst>
        </pc:picChg>
      </pc:sldChg>
    </pc:docChg>
  </pc:docChgLst>
  <pc:docChgLst>
    <pc:chgData name="Joy Ball (2209284)" userId="S::2209284@student.uwtsd.ac.uk::8f37fd9c-09cc-4192-90ee-910bedd8661b" providerId="AD" clId="Web-{76630C0B-B7BC-005A-0559-FE9133136A1E}"/>
    <pc:docChg chg="modSld">
      <pc:chgData name="Joy Ball (2209284)" userId="S::2209284@student.uwtsd.ac.uk::8f37fd9c-09cc-4192-90ee-910bedd8661b" providerId="AD" clId="Web-{76630C0B-B7BC-005A-0559-FE9133136A1E}" dt="2025-11-02T23:36:04.581" v="147" actId="20577"/>
      <pc:docMkLst>
        <pc:docMk/>
      </pc:docMkLst>
      <pc:sldChg chg="modSp">
        <pc:chgData name="Joy Ball (2209284)" userId="S::2209284@student.uwtsd.ac.uk::8f37fd9c-09cc-4192-90ee-910bedd8661b" providerId="AD" clId="Web-{76630C0B-B7BC-005A-0559-FE9133136A1E}" dt="2025-11-02T23:21:25.466" v="2" actId="20577"/>
        <pc:sldMkLst>
          <pc:docMk/>
          <pc:sldMk cId="4020967027" sldId="263"/>
        </pc:sldMkLst>
        <pc:spChg chg="mod">
          <ac:chgData name="Joy Ball (2209284)" userId="S::2209284@student.uwtsd.ac.uk::8f37fd9c-09cc-4192-90ee-910bedd8661b" providerId="AD" clId="Web-{76630C0B-B7BC-005A-0559-FE9133136A1E}" dt="2025-11-02T23:21:25.466" v="2" actId="20577"/>
          <ac:spMkLst>
            <pc:docMk/>
            <pc:sldMk cId="4020967027" sldId="263"/>
            <ac:spMk id="2" creationId="{EE3EE4F1-0E67-F009-C859-B3E301B16A6D}"/>
          </ac:spMkLst>
        </pc:spChg>
      </pc:sldChg>
      <pc:sldChg chg="addSp delSp modSp mod setBg">
        <pc:chgData name="Joy Ball (2209284)" userId="S::2209284@student.uwtsd.ac.uk::8f37fd9c-09cc-4192-90ee-910bedd8661b" providerId="AD" clId="Web-{76630C0B-B7BC-005A-0559-FE9133136A1E}" dt="2025-11-02T23:36:04.581" v="147" actId="20577"/>
        <pc:sldMkLst>
          <pc:docMk/>
          <pc:sldMk cId="3172594629" sldId="264"/>
        </pc:sldMkLst>
        <pc:spChg chg="mod">
          <ac:chgData name="Joy Ball (2209284)" userId="S::2209284@student.uwtsd.ac.uk::8f37fd9c-09cc-4192-90ee-910bedd8661b" providerId="AD" clId="Web-{76630C0B-B7BC-005A-0559-FE9133136A1E}" dt="2025-11-02T23:36:04.581" v="147" actId="20577"/>
          <ac:spMkLst>
            <pc:docMk/>
            <pc:sldMk cId="3172594629" sldId="264"/>
            <ac:spMk id="2" creationId="{180D75A9-E17A-F7EC-D27D-88F3D145EC1B}"/>
          </ac:spMkLst>
        </pc:spChg>
        <pc:spChg chg="mod">
          <ac:chgData name="Joy Ball (2209284)" userId="S::2209284@student.uwtsd.ac.uk::8f37fd9c-09cc-4192-90ee-910bedd8661b" providerId="AD" clId="Web-{76630C0B-B7BC-005A-0559-FE9133136A1E}" dt="2025-11-02T23:35:25.440" v="146" actId="20577"/>
          <ac:spMkLst>
            <pc:docMk/>
            <pc:sldMk cId="3172594629" sldId="264"/>
            <ac:spMk id="3" creationId="{D4A147AE-CC48-1E03-5FCA-380214D29D2B}"/>
          </ac:spMkLst>
        </pc:spChg>
        <pc:spChg chg="add">
          <ac:chgData name="Joy Ball (2209284)" userId="S::2209284@student.uwtsd.ac.uk::8f37fd9c-09cc-4192-90ee-910bedd8661b" providerId="AD" clId="Web-{76630C0B-B7BC-005A-0559-FE9133136A1E}" dt="2025-11-02T23:30:29.332" v="6"/>
          <ac:spMkLst>
            <pc:docMk/>
            <pc:sldMk cId="3172594629" sldId="264"/>
            <ac:spMk id="15" creationId="{45D37F4E-DDB4-456B-97E0-9937730A039F}"/>
          </ac:spMkLst>
        </pc:spChg>
        <pc:spChg chg="add">
          <ac:chgData name="Joy Ball (2209284)" userId="S::2209284@student.uwtsd.ac.uk::8f37fd9c-09cc-4192-90ee-910bedd8661b" providerId="AD" clId="Web-{76630C0B-B7BC-005A-0559-FE9133136A1E}" dt="2025-11-02T23:30:29.332" v="6"/>
          <ac:spMkLst>
            <pc:docMk/>
            <pc:sldMk cId="3172594629" sldId="264"/>
            <ac:spMk id="16" creationId="{B2DD41CD-8F47-4F56-AD12-4E2FF7696987}"/>
          </ac:spMkLst>
        </pc:spChg>
        <pc:picChg chg="add mod">
          <ac:chgData name="Joy Ball (2209284)" userId="S::2209284@student.uwtsd.ac.uk::8f37fd9c-09cc-4192-90ee-910bedd8661b" providerId="AD" clId="Web-{76630C0B-B7BC-005A-0559-FE9133136A1E}" dt="2025-11-02T23:30:29.332" v="6"/>
          <ac:picMkLst>
            <pc:docMk/>
            <pc:sldMk cId="3172594629" sldId="264"/>
            <ac:picMk id="4" creationId="{918FF8A4-CD0A-5747-DE12-6F88B338D656}"/>
          </ac:picMkLst>
        </pc:picChg>
      </pc:sldChg>
    </pc:docChg>
  </pc:docChgLst>
  <pc:docChgLst>
    <pc:chgData name="Joy Ball (2209284)" userId="S::2209284@student.uwtsd.ac.uk::8f37fd9c-09cc-4192-90ee-910bedd8661b" providerId="AD" clId="Web-{330DF521-3986-5FF5-FDB0-F686B8605CD9}"/>
    <pc:docChg chg="modSld">
      <pc:chgData name="Joy Ball (2209284)" userId="S::2209284@student.uwtsd.ac.uk::8f37fd9c-09cc-4192-90ee-910bedd8661b" providerId="AD" clId="Web-{330DF521-3986-5FF5-FDB0-F686B8605CD9}" dt="2025-11-18T12:52:11.937" v="13" actId="20577"/>
      <pc:docMkLst>
        <pc:docMk/>
      </pc:docMkLst>
      <pc:sldChg chg="modSp">
        <pc:chgData name="Joy Ball (2209284)" userId="S::2209284@student.uwtsd.ac.uk::8f37fd9c-09cc-4192-90ee-910bedd8661b" providerId="AD" clId="Web-{330DF521-3986-5FF5-FDB0-F686B8605CD9}" dt="2025-11-18T12:52:11.937" v="13" actId="20577"/>
        <pc:sldMkLst>
          <pc:docMk/>
          <pc:sldMk cId="109857222" sldId="256"/>
        </pc:sldMkLst>
        <pc:spChg chg="mod">
          <ac:chgData name="Joy Ball (2209284)" userId="S::2209284@student.uwtsd.ac.uk::8f37fd9c-09cc-4192-90ee-910bedd8661b" providerId="AD" clId="Web-{330DF521-3986-5FF5-FDB0-F686B8605CD9}" dt="2025-11-18T12:52:11.937" v="1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Joy Ball (2209284)" userId="S::2209284@student.uwtsd.ac.uk::8f37fd9c-09cc-4192-90ee-910bedd8661b" providerId="AD" clId="Web-{330DF521-3986-5FF5-FDB0-F686B8605CD9}" dt="2025-11-18T12:51:01.840" v="11" actId="20577"/>
        <pc:sldMkLst>
          <pc:docMk/>
          <pc:sldMk cId="408367988" sldId="257"/>
        </pc:sldMkLst>
        <pc:spChg chg="mod">
          <ac:chgData name="Joy Ball (2209284)" userId="S::2209284@student.uwtsd.ac.uk::8f37fd9c-09cc-4192-90ee-910bedd8661b" providerId="AD" clId="Web-{330DF521-3986-5FF5-FDB0-F686B8605CD9}" dt="2025-11-18T12:51:01.840" v="11" actId="20577"/>
          <ac:spMkLst>
            <pc:docMk/>
            <pc:sldMk cId="408367988" sldId="257"/>
            <ac:spMk id="3" creationId="{F93982CA-69D8-FA12-859E-47E144510BA8}"/>
          </ac:spMkLst>
        </pc:spChg>
      </pc:sldChg>
      <pc:sldChg chg="modSp">
        <pc:chgData name="Joy Ball (2209284)" userId="S::2209284@student.uwtsd.ac.uk::8f37fd9c-09cc-4192-90ee-910bedd8661b" providerId="AD" clId="Web-{330DF521-3986-5FF5-FDB0-F686B8605CD9}" dt="2025-11-18T12:51:35.310" v="12" actId="20577"/>
        <pc:sldMkLst>
          <pc:docMk/>
          <pc:sldMk cId="1191012986" sldId="258"/>
        </pc:sldMkLst>
        <pc:spChg chg="mod">
          <ac:chgData name="Joy Ball (2209284)" userId="S::2209284@student.uwtsd.ac.uk::8f37fd9c-09cc-4192-90ee-910bedd8661b" providerId="AD" clId="Web-{330DF521-3986-5FF5-FDB0-F686B8605CD9}" dt="2025-11-18T12:49:57.868" v="7" actId="20577"/>
          <ac:spMkLst>
            <pc:docMk/>
            <pc:sldMk cId="1191012986" sldId="258"/>
            <ac:spMk id="2" creationId="{2244CADD-3698-46E0-C052-5295A62B1E9E}"/>
          </ac:spMkLst>
        </pc:spChg>
        <pc:spChg chg="mod">
          <ac:chgData name="Joy Ball (2209284)" userId="S::2209284@student.uwtsd.ac.uk::8f37fd9c-09cc-4192-90ee-910bedd8661b" providerId="AD" clId="Web-{330DF521-3986-5FF5-FDB0-F686B8605CD9}" dt="2025-11-18T12:51:35.310" v="12" actId="20577"/>
          <ac:spMkLst>
            <pc:docMk/>
            <pc:sldMk cId="1191012986" sldId="258"/>
            <ac:spMk id="3" creationId="{C8C57BE4-3411-4A24-B337-D4944D5F7931}"/>
          </ac:spMkLst>
        </pc:spChg>
      </pc:sldChg>
    </pc:docChg>
  </pc:docChgLst>
  <pc:docChgLst>
    <pc:chgData name="Joy Ball (2209284)" userId="S::2209284@student.uwtsd.ac.uk::8f37fd9c-09cc-4192-90ee-910bedd8661b" providerId="AD" clId="Web-{953EFFF4-4DA0-77B3-117F-FD231217CF36}"/>
    <pc:docChg chg="modSld">
      <pc:chgData name="Joy Ball (2209284)" userId="S::2209284@student.uwtsd.ac.uk::8f37fd9c-09cc-4192-90ee-910bedd8661b" providerId="AD" clId="Web-{953EFFF4-4DA0-77B3-117F-FD231217CF36}" dt="2025-11-10T17:59:06.217" v="16" actId="20577"/>
      <pc:docMkLst>
        <pc:docMk/>
      </pc:docMkLst>
      <pc:sldChg chg="modSp">
        <pc:chgData name="Joy Ball (2209284)" userId="S::2209284@student.uwtsd.ac.uk::8f37fd9c-09cc-4192-90ee-910bedd8661b" providerId="AD" clId="Web-{953EFFF4-4DA0-77B3-117F-FD231217CF36}" dt="2025-11-10T17:59:06.217" v="16" actId="20577"/>
        <pc:sldMkLst>
          <pc:docMk/>
          <pc:sldMk cId="3641497571" sldId="271"/>
        </pc:sldMkLst>
        <pc:spChg chg="mod">
          <ac:chgData name="Joy Ball (2209284)" userId="S::2209284@student.uwtsd.ac.uk::8f37fd9c-09cc-4192-90ee-910bedd8661b" providerId="AD" clId="Web-{953EFFF4-4DA0-77B3-117F-FD231217CF36}" dt="2025-11-10T17:59:06.217" v="16" actId="20577"/>
          <ac:spMkLst>
            <pc:docMk/>
            <pc:sldMk cId="3641497571" sldId="271"/>
            <ac:spMk id="3" creationId="{82FE312D-2D96-725D-7F50-A8B3BD02A9E9}"/>
          </ac:spMkLst>
        </pc:spChg>
      </pc:sldChg>
    </pc:docChg>
  </pc:docChgLst>
  <pc:docChgLst>
    <pc:chgData name="Joy Ball (2209284)" userId="S::2209284@student.uwtsd.ac.uk::8f37fd9c-09cc-4192-90ee-910bedd8661b" providerId="AD" clId="Web-{FD713FCF-132F-A971-31CE-13220B93430D}"/>
    <pc:docChg chg="modSld sldOrd">
      <pc:chgData name="Joy Ball (2209284)" userId="S::2209284@student.uwtsd.ac.uk::8f37fd9c-09cc-4192-90ee-910bedd8661b" providerId="AD" clId="Web-{FD713FCF-132F-A971-31CE-13220B93430D}" dt="2025-11-09T17:22:16.153" v="3"/>
      <pc:docMkLst>
        <pc:docMk/>
      </pc:docMkLst>
      <pc:sldChg chg="modSp">
        <pc:chgData name="Joy Ball (2209284)" userId="S::2209284@student.uwtsd.ac.uk::8f37fd9c-09cc-4192-90ee-910bedd8661b" providerId="AD" clId="Web-{FD713FCF-132F-A971-31CE-13220B93430D}" dt="2025-11-09T17:21:37.651" v="2" actId="20577"/>
        <pc:sldMkLst>
          <pc:docMk/>
          <pc:sldMk cId="109857222" sldId="256"/>
        </pc:sldMkLst>
        <pc:spChg chg="mod">
          <ac:chgData name="Joy Ball (2209284)" userId="S::2209284@student.uwtsd.ac.uk::8f37fd9c-09cc-4192-90ee-910bedd8661b" providerId="AD" clId="Web-{FD713FCF-132F-A971-31CE-13220B93430D}" dt="2025-11-09T17:21:37.651" v="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ord">
        <pc:chgData name="Joy Ball (2209284)" userId="S::2209284@student.uwtsd.ac.uk::8f37fd9c-09cc-4192-90ee-910bedd8661b" providerId="AD" clId="Web-{FD713FCF-132F-A971-31CE-13220B93430D}" dt="2025-11-09T17:22:16.153" v="3"/>
        <pc:sldMkLst>
          <pc:docMk/>
          <pc:sldMk cId="1191012986" sldId="258"/>
        </pc:sldMkLst>
      </pc:sldChg>
    </pc:docChg>
  </pc:docChgLst>
  <pc:docChgLst>
    <pc:chgData name="Joy Ball (2209284)" userId="S::2209284@student.uwtsd.ac.uk::8f37fd9c-09cc-4192-90ee-910bedd8661b" providerId="AD" clId="Web-{947A255B-153B-EE8C-B2DD-10B0A08C78FC}"/>
    <pc:docChg chg="modSld">
      <pc:chgData name="Joy Ball (2209284)" userId="S::2209284@student.uwtsd.ac.uk::8f37fd9c-09cc-4192-90ee-910bedd8661b" providerId="AD" clId="Web-{947A255B-153B-EE8C-B2DD-10B0A08C78FC}" dt="2025-11-07T20:47:49.554" v="453" actId="20577"/>
      <pc:docMkLst>
        <pc:docMk/>
      </pc:docMkLst>
      <pc:sldChg chg="modSp">
        <pc:chgData name="Joy Ball (2209284)" userId="S::2209284@student.uwtsd.ac.uk::8f37fd9c-09cc-4192-90ee-910bedd8661b" providerId="AD" clId="Web-{947A255B-153B-EE8C-B2DD-10B0A08C78FC}" dt="2025-11-07T20:47:49.554" v="453" actId="20577"/>
        <pc:sldMkLst>
          <pc:docMk/>
          <pc:sldMk cId="3641497571" sldId="271"/>
        </pc:sldMkLst>
        <pc:spChg chg="mod">
          <ac:chgData name="Joy Ball (2209284)" userId="S::2209284@student.uwtsd.ac.uk::8f37fd9c-09cc-4192-90ee-910bedd8661b" providerId="AD" clId="Web-{947A255B-153B-EE8C-B2DD-10B0A08C78FC}" dt="2025-11-07T20:47:49.554" v="453" actId="20577"/>
          <ac:spMkLst>
            <pc:docMk/>
            <pc:sldMk cId="3641497571" sldId="271"/>
            <ac:spMk id="3" creationId="{82FE312D-2D96-725D-7F50-A8B3BD02A9E9}"/>
          </ac:spMkLst>
        </pc:spChg>
      </pc:sldChg>
    </pc:docChg>
  </pc:docChgLst>
  <pc:docChgLst>
    <pc:chgData name="Joy Ball (2209284)" userId="S::2209284@student.uwtsd.ac.uk::8f37fd9c-09cc-4192-90ee-910bedd8661b" providerId="AD" clId="Web-{FAD2FA4F-7E06-6189-EC42-90FA3463EA56}"/>
    <pc:docChg chg="modSld">
      <pc:chgData name="Joy Ball (2209284)" userId="S::2209284@student.uwtsd.ac.uk::8f37fd9c-09cc-4192-90ee-910bedd8661b" providerId="AD" clId="Web-{FAD2FA4F-7E06-6189-EC42-90FA3463EA56}" dt="2025-12-01T09:47:50.338" v="13" actId="20577"/>
      <pc:docMkLst>
        <pc:docMk/>
      </pc:docMkLst>
      <pc:sldChg chg="modSp">
        <pc:chgData name="Joy Ball (2209284)" userId="S::2209284@student.uwtsd.ac.uk::8f37fd9c-09cc-4192-90ee-910bedd8661b" providerId="AD" clId="Web-{FAD2FA4F-7E06-6189-EC42-90FA3463EA56}" dt="2025-12-01T09:47:50.338" v="13" actId="20577"/>
        <pc:sldMkLst>
          <pc:docMk/>
          <pc:sldMk cId="109857222" sldId="256"/>
        </pc:sldMkLst>
        <pc:spChg chg="mod">
          <ac:chgData name="Joy Ball (2209284)" userId="S::2209284@student.uwtsd.ac.uk::8f37fd9c-09cc-4192-90ee-910bedd8661b" providerId="AD" clId="Web-{FAD2FA4F-7E06-6189-EC42-90FA3463EA56}" dt="2025-12-01T09:47:50.338" v="13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Joy Ball (2209284)" userId="S::2209284@student.uwtsd.ac.uk::8f37fd9c-09cc-4192-90ee-910bedd8661b" providerId="AD" clId="Web-{A9F58168-19FC-AF35-B9A1-7EFEDFBA9957}"/>
    <pc:docChg chg="modSld">
      <pc:chgData name="Joy Ball (2209284)" userId="S::2209284@student.uwtsd.ac.uk::8f37fd9c-09cc-4192-90ee-910bedd8661b" providerId="AD" clId="Web-{A9F58168-19FC-AF35-B9A1-7EFEDFBA9957}" dt="2025-11-12T21:18:53.347" v="102" actId="20577"/>
      <pc:docMkLst>
        <pc:docMk/>
      </pc:docMkLst>
      <pc:sldChg chg="modSp">
        <pc:chgData name="Joy Ball (2209284)" userId="S::2209284@student.uwtsd.ac.uk::8f37fd9c-09cc-4192-90ee-910bedd8661b" providerId="AD" clId="Web-{A9F58168-19FC-AF35-B9A1-7EFEDFBA9957}" dt="2025-11-12T20:07:10.865" v="5" actId="20577"/>
        <pc:sldMkLst>
          <pc:docMk/>
          <pc:sldMk cId="109857222" sldId="256"/>
        </pc:sldMkLst>
        <pc:spChg chg="mod">
          <ac:chgData name="Joy Ball (2209284)" userId="S::2209284@student.uwtsd.ac.uk::8f37fd9c-09cc-4192-90ee-910bedd8661b" providerId="AD" clId="Web-{A9F58168-19FC-AF35-B9A1-7EFEDFBA9957}" dt="2025-11-12T20:07:10.865" v="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Joy Ball (2209284)" userId="S::2209284@student.uwtsd.ac.uk::8f37fd9c-09cc-4192-90ee-910bedd8661b" providerId="AD" clId="Web-{A9F58168-19FC-AF35-B9A1-7EFEDFBA9957}" dt="2025-11-12T21:18:53.347" v="102" actId="20577"/>
        <pc:sldMkLst>
          <pc:docMk/>
          <pc:sldMk cId="3641497571" sldId="271"/>
        </pc:sldMkLst>
        <pc:spChg chg="mod">
          <ac:chgData name="Joy Ball (2209284)" userId="S::2209284@student.uwtsd.ac.uk::8f37fd9c-09cc-4192-90ee-910bedd8661b" providerId="AD" clId="Web-{A9F58168-19FC-AF35-B9A1-7EFEDFBA9957}" dt="2025-11-12T21:18:53.347" v="102" actId="20577"/>
          <ac:spMkLst>
            <pc:docMk/>
            <pc:sldMk cId="3641497571" sldId="271"/>
            <ac:spMk id="3" creationId="{82FE312D-2D96-725D-7F50-A8B3BD02A9E9}"/>
          </ac:spMkLst>
        </pc:spChg>
      </pc:sldChg>
    </pc:docChg>
  </pc:docChgLst>
  <pc:docChgLst>
    <pc:chgData name="Joy Ball (2209284)" userId="S::2209284@student.uwtsd.ac.uk::8f37fd9c-09cc-4192-90ee-910bedd8661b" providerId="AD" clId="Web-{B5923DEF-D3DE-E448-574A-71B239497538}"/>
    <pc:docChg chg="modSld sldOrd">
      <pc:chgData name="Joy Ball (2209284)" userId="S::2209284@student.uwtsd.ac.uk::8f37fd9c-09cc-4192-90ee-910bedd8661b" providerId="AD" clId="Web-{B5923DEF-D3DE-E448-574A-71B239497538}" dt="2025-11-07T11:52:16.577" v="36" actId="20577"/>
      <pc:docMkLst>
        <pc:docMk/>
      </pc:docMkLst>
      <pc:sldChg chg="modSp ord">
        <pc:chgData name="Joy Ball (2209284)" userId="S::2209284@student.uwtsd.ac.uk::8f37fd9c-09cc-4192-90ee-910bedd8661b" providerId="AD" clId="Web-{B5923DEF-D3DE-E448-574A-71B239497538}" dt="2025-11-07T11:52:16.577" v="36" actId="20577"/>
        <pc:sldMkLst>
          <pc:docMk/>
          <pc:sldMk cId="3641497571" sldId="271"/>
        </pc:sldMkLst>
        <pc:spChg chg="mod">
          <ac:chgData name="Joy Ball (2209284)" userId="S::2209284@student.uwtsd.ac.uk::8f37fd9c-09cc-4192-90ee-910bedd8661b" providerId="AD" clId="Web-{B5923DEF-D3DE-E448-574A-71B239497538}" dt="2025-11-07T11:52:16.577" v="36" actId="20577"/>
          <ac:spMkLst>
            <pc:docMk/>
            <pc:sldMk cId="3641497571" sldId="271"/>
            <ac:spMk id="3" creationId="{82FE312D-2D96-725D-7F50-A8B3BD02A9E9}"/>
          </ac:spMkLst>
        </pc:spChg>
      </pc:sldChg>
    </pc:docChg>
  </pc:docChgLst>
  <pc:docChgLst>
    <pc:chgData name="Joy Ball (2209284)" userId="S::2209284@student.uwtsd.ac.uk::8f37fd9c-09cc-4192-90ee-910bedd8661b" providerId="AD" clId="Web-{71BD5C72-C7A8-CC79-1E84-8A03CAD1EE16}"/>
    <pc:docChg chg="modSld">
      <pc:chgData name="Joy Ball (2209284)" userId="S::2209284@student.uwtsd.ac.uk::8f37fd9c-09cc-4192-90ee-910bedd8661b" providerId="AD" clId="Web-{71BD5C72-C7A8-CC79-1E84-8A03CAD1EE16}" dt="2025-11-05T16:36:11.696" v="1"/>
      <pc:docMkLst>
        <pc:docMk/>
      </pc:docMkLst>
      <pc:sldChg chg="delSp">
        <pc:chgData name="Joy Ball (2209284)" userId="S::2209284@student.uwtsd.ac.uk::8f37fd9c-09cc-4192-90ee-910bedd8661b" providerId="AD" clId="Web-{71BD5C72-C7A8-CC79-1E84-8A03CAD1EE16}" dt="2025-11-05T16:36:11.696" v="1"/>
        <pc:sldMkLst>
          <pc:docMk/>
          <pc:sldMk cId="72328569" sldId="2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ictive.com/articles/women-in-engineering-statistics-32-notable-facts" TargetMode="External"/><Relationship Id="rId13" Type="http://schemas.openxmlformats.org/officeDocument/2006/relationships/hyperlink" Target="https://www.imeche.org/news/news-article/how-imeche-s-first-female-member-pave-the-way-for-a-more-equal-workforce" TargetMode="External"/><Relationship Id="rId3" Type="http://schemas.openxmlformats.org/officeDocument/2006/relationships/hyperlink" Target="https://www.airbus.com/sites/g/files/jIcbta136/files/2024-05/uk-gender-pay-gap-report-2023.pdf" TargetMode="External"/><Relationship Id="rId7" Type="http://schemas.openxmlformats.org/officeDocument/2006/relationships/hyperlink" Target="https://www.engineeringuk.com/latest-news/press-releases/spike-in-women-aged-35-to-44-leaving-engineering/" TargetMode="External"/><Relationship Id="rId12" Type="http://schemas.openxmlformats.org/officeDocument/2006/relationships/hyperlink" Target="https://.imeche.org/news/news-article/1-in-3-female-engineers-report-recruitment-bias-due-to-gender-when-returning-to-work" TargetMode="External"/><Relationship Id="rId2" Type="http://schemas.openxmlformats.org/officeDocument/2006/relationships/hyperlink" Target="https://www.airbus.com/sites/g/files/jIcbta136/files/2021-10/Global_Workforce_Forecast_Release2_2019-2029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tishcouncil.org/study-work-abroad/in-uk/scholarship-women-stem(Accessed" TargetMode="External"/><Relationship Id="rId11" Type="http://schemas.openxmlformats.org/officeDocument/2006/relationships/hyperlink" Target="https://educationhub.blog.gov.uk/2023/06/international-women-in-engineering-day-2023-how-you-can-join-the-next-generation-of-engineers/" TargetMode="External"/><Relationship Id="rId5" Type="http://schemas.openxmlformats.org/officeDocument/2006/relationships/hyperlink" Target="https://www.baesystem.com/en/story/women-at-bae-system" TargetMode="External"/><Relationship Id="rId15" Type="http://schemas.openxmlformats.org/officeDocument/2006/relationships/hyperlink" Target="https://www.forbes.com/sites/corinnepost/2024/03/29/boeings-succession-quest-is-it-time-for-a-woman-ceo/" TargetMode="External"/><Relationship Id="rId10" Type="http://schemas.openxmlformats.org/officeDocument/2006/relationships/hyperlink" Target="https://www.geaeropace.com/news/articles/people/stem-ing-gender-gap-ge-aviation" TargetMode="External"/><Relationship Id="rId4" Type="http://schemas.openxmlformats.org/officeDocument/2006/relationships/hyperlink" Target="https://www.ainonline.com/aviation-news/aerospace/2023-06-21/given-opportunity-women-could-fill-aerospace-skills-gap" TargetMode="External"/><Relationship Id="rId9" Type="http://schemas.openxmlformats.org/officeDocument/2006/relationships/hyperlink" Target="https://flexa.careers/blog/women-in-motion-celebrating-the-women-driving-change-at-airbus" TargetMode="External"/><Relationship Id="rId14" Type="http://schemas.openxmlformats.org/officeDocument/2006/relationships/hyperlink" Target="https://www.forbesmiddleeast.com/leadership/women-leaders/rolls-Royce-names-anita-frew-as-chair-first-woman-to-helm-the-company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emens.com/global/en/company/sustainability/social-commitments/belonging/gender-equity.html" TargetMode="External"/><Relationship Id="rId3" Type="http://schemas.openxmlformats.org/officeDocument/2006/relationships/hyperlink" Target="http://www.rolls-royce.com/" TargetMode="External"/><Relationship Id="rId7" Type="http://schemas.openxmlformats.org/officeDocument/2006/relationships/hyperlink" Target="https://www.siemens.com/de/en/company/jobs/life-at-siemens/parents-at-siemens.html" TargetMode="External"/><Relationship Id="rId2" Type="http://schemas.openxmlformats.org/officeDocument/2006/relationships/hyperlink" Target="https://powerfulwoem.org.uk/energy-leaders-coali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gtuniversity.ac.in/engineering/blogs/girls-choose-btech-mechanical-engineering" TargetMode="External"/><Relationship Id="rId11" Type="http://schemas.openxmlformats.org/officeDocument/2006/relationships/hyperlink" Target="https://fortune.com/2020/03/16/Lockheed-matin-ceo-Marillyn-Hewson-step-down-female-ceos/" TargetMode="External"/><Relationship Id="rId5" Type="http://schemas.openxmlformats.org/officeDocument/2006/relationships/hyperlink" Target="https://raeng.org.uk/about-us/equity-diversity-and-inclusion" TargetMode="External"/><Relationship Id="rId10" Type="http://schemas.openxmlformats.org/officeDocument/2006/relationships/hyperlink" Target="https://swe.org/research/2025/the-impact-of-swe-scholarships-on-retention-in-engineering-and-computer-science/" TargetMode="External"/><Relationship Id="rId4" Type="http://schemas.openxmlformats.org/officeDocument/2006/relationships/hyperlink" Target="https://www.rolls-royce.com/media/our-stories/discover/2023/embracing-equity-on-international-women-day.aspx" TargetMode="External"/><Relationship Id="rId9" Type="http://schemas.openxmlformats.org/officeDocument/2006/relationships/hyperlink" Target="https://swe.org/research/2025/us-employ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3600"/>
              <a:t>Module code: </a:t>
            </a:r>
            <a:r>
              <a:rPr lang="en-GB" sz="3600" dirty="0"/>
              <a:t>BMSW7000</a:t>
            </a:r>
            <a:br>
              <a:rPr lang="en-GB" sz="3600"/>
            </a:br>
            <a:r>
              <a:rPr lang="en-GB" sz="3600"/>
              <a:t>module Title: Contemporary themes in </a:t>
            </a:r>
            <a:r>
              <a:rPr lang="en-GB" sz="3600" dirty="0"/>
              <a:t>leadership</a:t>
            </a:r>
            <a:r>
              <a:rPr lang="en-GB" sz="3600"/>
              <a:t> and management </a:t>
            </a:r>
            <a:br>
              <a:rPr lang="en-GB" sz="3600"/>
            </a:br>
            <a:r>
              <a:rPr lang="en-GB" sz="3600"/>
              <a:t>Joy Ball: 2209282</a:t>
            </a:r>
            <a:br>
              <a:rPr lang="en-GB" sz="3600"/>
            </a:br>
            <a:endParaRPr lang="en-GB" sz="3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/>
              <a:t>Title : opportunities for female Leaders in 21</a:t>
            </a:r>
            <a:r>
              <a:rPr lang="en-GB" sz="1200" baseline="30000"/>
              <a:t>st</a:t>
            </a:r>
            <a:r>
              <a:rPr lang="en-GB" sz="1200"/>
              <a:t> century organisations</a:t>
            </a:r>
          </a:p>
          <a:p>
            <a:r>
              <a:rPr lang="en-GB" sz="1200" dirty="0"/>
              <a:t>Focus: Mechanical Engineering Sector</a:t>
            </a:r>
          </a:p>
          <a:p>
            <a:r>
              <a:rPr lang="en-GB" sz="1200"/>
              <a:t>Date: 1/12/2025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9C46C-4795-C2FC-B7D0-C24171574BE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</p:spPr>
        <p:txBody>
          <a:bodyPr>
            <a:normAutofit/>
          </a:bodyPr>
          <a:lstStyle/>
          <a:p>
            <a:r>
              <a:rPr lang="en-GB" sz="3600"/>
              <a:t>Introduction                                                         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982CA-69D8-FA12-859E-47E144510B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/>
              <a:t>Female representation in engineering leadership remains low </a:t>
            </a:r>
          </a:p>
          <a:p>
            <a:r>
              <a:rPr lang="en-GB" sz="1200"/>
              <a:t>Mechanical engineering is traditionally male-dominated-only 16% of engineers in the UK are women(Gov.UK,2003)</a:t>
            </a:r>
          </a:p>
          <a:p>
            <a:r>
              <a:rPr lang="en-GB" sz="1200"/>
              <a:t>In the UK, women make up 56.1% of the workforce of but merely 7% in the engineering workforce (Engineering UK,2004)</a:t>
            </a:r>
          </a:p>
          <a:p>
            <a:r>
              <a:rPr lang="en-GB" sz="1200"/>
              <a:t>Cultural, structural, and policy barriers influence leadership progression</a:t>
            </a:r>
          </a:p>
          <a:p>
            <a:r>
              <a:rPr lang="en-GB" sz="1200"/>
              <a:t>Sectors still heavily shaped by traditional masculine norms</a:t>
            </a:r>
          </a:p>
          <a:p>
            <a:r>
              <a:rPr lang="en-GB" sz="1200"/>
              <a:t>Intersectional factors (race, age, and socio-economic background)</a:t>
            </a:r>
          </a:p>
          <a:p>
            <a:pPr marL="0" indent="0">
              <a:buNone/>
            </a:pPr>
            <a:r>
              <a:rPr lang="en-GB" sz="1200"/>
              <a:t>Further limit access.</a:t>
            </a:r>
          </a:p>
          <a:p>
            <a:r>
              <a:rPr lang="en-GB" sz="1200"/>
              <a:t>This presentation entails:</a:t>
            </a:r>
          </a:p>
          <a:p>
            <a:r>
              <a:rPr lang="en-GB" sz="1200"/>
              <a:t>Critical exploration of these barriers and opportunities</a:t>
            </a:r>
          </a:p>
          <a:p>
            <a:r>
              <a:rPr lang="en-GB" sz="1200"/>
              <a:t>Case examples and management theories application</a:t>
            </a:r>
          </a:p>
          <a:p>
            <a:r>
              <a:rPr lang="en-GB" sz="1200"/>
              <a:t>Foundation for developing future leadership pathways for women</a:t>
            </a:r>
          </a:p>
        </p:txBody>
      </p:sp>
    </p:spTree>
    <p:extLst>
      <p:ext uri="{BB962C8B-B14F-4D97-AF65-F5344CB8AC3E}">
        <p14:creationId xmlns:p14="http://schemas.microsoft.com/office/powerpoint/2010/main" val="408367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D46527-8963-4773-8769-07E6ACE08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44CADD-3698-46E0-C052-5295A62B1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9304" y="528074"/>
            <a:ext cx="5257800" cy="1325563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2800" dirty="0"/>
              <a:t>S</a:t>
            </a:r>
            <a:r>
              <a:rPr lang="en-GB" sz="2400" dirty="0"/>
              <a:t>ector context/overview-Historical </a:t>
            </a:r>
            <a:r>
              <a:rPr lang="en-GB" sz="2400"/>
              <a:t>Context of Leadership</a:t>
            </a:r>
            <a:r>
              <a:rPr lang="en-GB" sz="2800"/>
              <a:t>                  /03                                                   </a:t>
            </a:r>
            <a:endParaRPr lang="en-GB" sz="2800" dirty="0"/>
          </a:p>
        </p:txBody>
      </p:sp>
      <p:pic>
        <p:nvPicPr>
          <p:cNvPr id="4" name="Picture 3" descr="A painting of a person at a desk&#10;&#10;AI-generated content may be incorrect.">
            <a:extLst>
              <a:ext uri="{FF2B5EF4-FFF2-40B4-BE49-F238E27FC236}">
                <a16:creationId xmlns:a16="http://schemas.microsoft.com/office/drawing/2014/main" id="{2EE18609-D267-7C8B-40AE-10776A023D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500" y="816682"/>
            <a:ext cx="4643496" cy="4980913"/>
          </a:xfrm>
          <a:custGeom>
            <a:avLst/>
            <a:gdLst/>
            <a:ahLst/>
            <a:cxnLst/>
            <a:rect l="l" t="t" r="r" b="b"/>
            <a:pathLst>
              <a:path w="4643496" h="5550370">
                <a:moveTo>
                  <a:pt x="81586" y="0"/>
                </a:moveTo>
                <a:lnTo>
                  <a:pt x="4561910" y="0"/>
                </a:lnTo>
                <a:cubicBezTo>
                  <a:pt x="4606969" y="0"/>
                  <a:pt x="4643496" y="36527"/>
                  <a:pt x="4643496" y="81586"/>
                </a:cubicBezTo>
                <a:lnTo>
                  <a:pt x="4643496" y="5468784"/>
                </a:lnTo>
                <a:cubicBezTo>
                  <a:pt x="4643496" y="5513843"/>
                  <a:pt x="4606969" y="5550370"/>
                  <a:pt x="4561910" y="5550370"/>
                </a:cubicBezTo>
                <a:lnTo>
                  <a:pt x="81586" y="5550370"/>
                </a:lnTo>
                <a:cubicBezTo>
                  <a:pt x="36527" y="5550370"/>
                  <a:pt x="0" y="5513843"/>
                  <a:pt x="0" y="5468784"/>
                </a:cubicBezTo>
                <a:lnTo>
                  <a:pt x="0" y="81586"/>
                </a:lnTo>
                <a:cubicBezTo>
                  <a:pt x="0" y="36527"/>
                  <a:pt x="36527" y="0"/>
                  <a:pt x="8158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57BE4-3411-4A24-B337-D4944D5F7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825625"/>
            <a:ext cx="52578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 dirty="0"/>
              <a:t>Sector evolved from heavy industry with</a:t>
            </a:r>
            <a:r>
              <a:rPr lang="en-GB" sz="2000" dirty="0"/>
              <a:t> </a:t>
            </a:r>
            <a:r>
              <a:rPr lang="en-GB" sz="1200" dirty="0"/>
              <a:t>entrenched gender roles (Zavala- Parrales et al., 2025)</a:t>
            </a:r>
          </a:p>
          <a:p>
            <a:r>
              <a:rPr lang="en-GB" sz="1200" dirty="0"/>
              <a:t>Leadership roles historically aligned with military-industrial </a:t>
            </a:r>
          </a:p>
          <a:p>
            <a:pPr marL="0" indent="0">
              <a:buNone/>
            </a:pPr>
            <a:r>
              <a:rPr lang="en-GB" sz="1200" dirty="0"/>
              <a:t>       Masculine identity</a:t>
            </a:r>
          </a:p>
          <a:p>
            <a:pPr marL="0" indent="0">
              <a:buNone/>
            </a:pPr>
            <a:r>
              <a:rPr lang="en-GB" sz="1200" dirty="0"/>
              <a:t>. Women’s roles concentrated in administrative or auxiliary functions </a:t>
            </a:r>
          </a:p>
          <a:p>
            <a:pPr marL="0" indent="0">
              <a:buNone/>
            </a:pPr>
            <a:r>
              <a:rPr lang="en-GB" sz="1200" dirty="0"/>
              <a:t>. Institution of Mechanical  Engineers admitted Verena Holmes as the 1</a:t>
            </a:r>
            <a:r>
              <a:rPr lang="en-GB" sz="1200" baseline="30000" dirty="0"/>
              <a:t>st</a:t>
            </a:r>
            <a:r>
              <a:rPr lang="en-GB" sz="1200" dirty="0"/>
              <a:t> female member only in 1924</a:t>
            </a:r>
          </a:p>
          <a:p>
            <a:pPr marL="0" indent="0">
              <a:buNone/>
            </a:pPr>
            <a:r>
              <a:rPr lang="en-GB" sz="1200" dirty="0"/>
              <a:t>. Leadership representation grew slowly through the 20</a:t>
            </a:r>
            <a:r>
              <a:rPr lang="en-GB" sz="1200" baseline="30000" dirty="0"/>
              <a:t>th</a:t>
            </a:r>
            <a:r>
              <a:rPr lang="en-GB" sz="1200" dirty="0"/>
              <a:t> century </a:t>
            </a:r>
          </a:p>
          <a:p>
            <a:pPr marL="0" indent="0">
              <a:buNone/>
            </a:pPr>
            <a:r>
              <a:rPr lang="en-GB" sz="1200" dirty="0"/>
              <a:t>. STEM education barriers contributed to a weak leadership pipeline (</a:t>
            </a:r>
            <a:r>
              <a:rPr lang="en-GB" sz="1200" err="1"/>
              <a:t>Nweje</a:t>
            </a:r>
            <a:r>
              <a:rPr lang="en-GB" sz="1200" dirty="0"/>
              <a:t>, Amaka and Makai, 2025)</a:t>
            </a:r>
          </a:p>
          <a:p>
            <a:pPr marL="0" indent="0">
              <a:buNone/>
            </a:pPr>
            <a:r>
              <a:rPr lang="en-GB" sz="1200" dirty="0"/>
              <a:t>. Industry reputation still perceived as male- centric (SGT University,2025)</a:t>
            </a:r>
          </a:p>
          <a:p>
            <a:pPr marL="0" indent="0">
              <a:buNone/>
            </a:pPr>
            <a:r>
              <a:rPr lang="en-GB" sz="1200" dirty="0"/>
              <a:t>. Sets the stage for persistent structural inequities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     Figure: Portrait of Verena Holmes painted by artist Sally Ed-Golightly</a:t>
            </a:r>
          </a:p>
          <a:p>
            <a:pPr marL="0" indent="0">
              <a:buNone/>
            </a:pPr>
            <a:r>
              <a:rPr lang="en-GB" sz="1200" dirty="0"/>
              <a:t>         Source: IMECH (20240</a:t>
            </a:r>
          </a:p>
          <a:p>
            <a:pPr marL="0" indent="0">
              <a:buNone/>
            </a:pPr>
            <a:endParaRPr lang="en-GB" sz="1300" dirty="0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920E13D1-85D7-4BF3-9903-59216CB5A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365355" y="705367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1012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2DBAF-587B-C86E-4649-42646D364D6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3600"/>
              <a:t>Sector Context/Overview- </a:t>
            </a:r>
            <a:r>
              <a:rPr lang="en-GB" sz="2800"/>
              <a:t>Current Gender Representation       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19689-5C74-7CFC-8A3F-8FE9E6E4AB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/>
              <a:t>Women comprise~ 15% of the global mechanical engineering workforce ( Society of Women Engineers, 2025)</a:t>
            </a:r>
          </a:p>
          <a:p>
            <a:r>
              <a:rPr lang="en-GB" sz="1200"/>
              <a:t>Leadership roles held by women are disproportionately low (Evans and Yeung,2024)</a:t>
            </a:r>
          </a:p>
          <a:p>
            <a:r>
              <a:rPr lang="en-GB" sz="1200"/>
              <a:t>In the UK: Women in senior engineering roles increased from 10.5% (2010) to 16% (2023) (Evans Yeung, 2024)</a:t>
            </a:r>
          </a:p>
          <a:p>
            <a:r>
              <a:rPr lang="en-GB" sz="1200"/>
              <a:t>In conservative states like Yemen, 40% of female engineers stopped seeking jobs as they could not find one  (</a:t>
            </a:r>
            <a:r>
              <a:rPr lang="en-GB" sz="1200" err="1"/>
              <a:t>Abdalnour</a:t>
            </a:r>
            <a:r>
              <a:rPr lang="en-GB" sz="1200"/>
              <a:t> et al., 2023)</a:t>
            </a:r>
          </a:p>
          <a:p>
            <a:r>
              <a:rPr lang="en-GB" sz="1200"/>
              <a:t>Persistent wages gap of ~ 15% compared to male engineers ( Royal Academy of Engineering,2020)</a:t>
            </a:r>
          </a:p>
          <a:p>
            <a:r>
              <a:rPr lang="en-GB" sz="1200"/>
              <a:t>Representation improves in R&amp;D and design, not executive leadership </a:t>
            </a:r>
          </a:p>
          <a:p>
            <a:r>
              <a:rPr lang="en-GB" sz="1200"/>
              <a:t>Asia and Africa show even lower leadership figures (Varma, Falk and Dierking, 2023)</a:t>
            </a:r>
          </a:p>
          <a:p>
            <a:r>
              <a:rPr lang="en-GB" sz="1200"/>
              <a:t>Lack of visible female role models</a:t>
            </a:r>
          </a:p>
          <a:p>
            <a:r>
              <a:rPr lang="en-GB" sz="1200"/>
              <a:t>Pipeline progression remains a critical gap</a:t>
            </a:r>
          </a:p>
        </p:txBody>
      </p:sp>
    </p:spTree>
    <p:extLst>
      <p:ext uri="{BB962C8B-B14F-4D97-AF65-F5344CB8AC3E}">
        <p14:creationId xmlns:p14="http://schemas.microsoft.com/office/powerpoint/2010/main" val="2881332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C8557B-BF69-DC4F-2746-3161E8986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/>
              <a:t>Key </a:t>
            </a:r>
            <a:r>
              <a:rPr lang="en-GB" sz="3600"/>
              <a:t>barriers</a:t>
            </a:r>
            <a:r>
              <a:rPr lang="en-GB" sz="3600" dirty="0"/>
              <a:t> to women’s Leadership Progression         5                                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4BBEA-78C7-7013-DFE2-1668C69FB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400" dirty="0"/>
              <a:t>Gender bias and stereotyping in technical  capability assessments, as Subri (2018) reported</a:t>
            </a:r>
          </a:p>
          <a:p>
            <a:r>
              <a:rPr lang="en-GB" sz="1400" dirty="0"/>
              <a:t>Male-dominated networks and “old boys’ club” culture</a:t>
            </a:r>
          </a:p>
          <a:p>
            <a:r>
              <a:rPr lang="en-GB" sz="1400" dirty="0"/>
              <a:t>Work-life balance expectations disproportionately affect women </a:t>
            </a:r>
          </a:p>
          <a:p>
            <a:r>
              <a:rPr lang="en-GB" sz="1400" dirty="0"/>
              <a:t>Limited mentoring and sponsorship opportunities</a:t>
            </a:r>
          </a:p>
          <a:p>
            <a:r>
              <a:rPr lang="en-GB" sz="1400" dirty="0"/>
              <a:t>Tokenism-Female executives appointed to less strategic roles ( </a:t>
            </a:r>
            <a:r>
              <a:rPr lang="en-GB" sz="1400" dirty="0" err="1"/>
              <a:t>i.e.,glass</a:t>
            </a:r>
            <a:r>
              <a:rPr lang="en-GB" sz="1400" dirty="0"/>
              <a:t> cliff), as observed in the plans of Boeing in 2024 (Post, 2024) </a:t>
            </a:r>
          </a:p>
          <a:p>
            <a:r>
              <a:rPr lang="en-GB" sz="1400" dirty="0"/>
              <a:t>Unconscious bias in recruitment and appraisal, as around 29% female engineers report facing recruitment bias (IMECHE, 2022)</a:t>
            </a:r>
          </a:p>
          <a:p>
            <a:r>
              <a:rPr lang="en-GB" sz="1400" dirty="0"/>
              <a:t>See figure on the right for more reasons.</a:t>
            </a:r>
          </a:p>
          <a:p>
            <a:pPr marL="0" indent="0">
              <a:buNone/>
            </a:pPr>
            <a:r>
              <a:rPr lang="en-GB" sz="1400" dirty="0"/>
              <a:t> Figure: Barriers to women’s roles in mechanical engineering jobs as reported by </a:t>
            </a:r>
            <a:r>
              <a:rPr lang="en-GB" sz="1400" dirty="0" err="1"/>
              <a:t>Abdalnour</a:t>
            </a:r>
            <a:r>
              <a:rPr lang="en-GB" sz="1400" dirty="0"/>
              <a:t> et al. (2023)</a:t>
            </a:r>
          </a:p>
        </p:txBody>
      </p:sp>
      <p:pic>
        <p:nvPicPr>
          <p:cNvPr id="5" name="Picture 4" descr="A graph with blue and yellow bars&#10;&#10;AI-generated content may be incorrect.">
            <a:extLst>
              <a:ext uri="{FF2B5EF4-FFF2-40B4-BE49-F238E27FC236}">
                <a16:creationId xmlns:a16="http://schemas.microsoft.com/office/drawing/2014/main" id="{A6584456-332B-098E-C1AE-2DCF73E476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602377"/>
            <a:ext cx="4788505" cy="2920988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206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07FB2-A8FB-0DCC-FBFC-9083D8289EC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GB" sz="3600"/>
              <a:t>Key Barriers to Women’s Leadership Progression  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F6A45-E52C-AD80-85CA-6D66E09FBD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/>
              <a:t>Leadership culture generally relates authority with masculine traits (Schmitt,2021)</a:t>
            </a:r>
          </a:p>
          <a:p>
            <a:r>
              <a:rPr lang="en-GB" sz="1200"/>
              <a:t>Informal networks dominate decision-making  (Baruah and Biskupski- Mujanovic,2021)</a:t>
            </a:r>
          </a:p>
          <a:p>
            <a:r>
              <a:rPr lang="en-GB" sz="1200"/>
              <a:t>Hierarchical structures reward uninterrupted career paths</a:t>
            </a:r>
          </a:p>
          <a:p>
            <a:r>
              <a:rPr lang="en-GB" sz="1200"/>
              <a:t>Engineering project leadership often assigned based on field experience, where women are underrepresented (Hickey and Cui, 2024)</a:t>
            </a:r>
          </a:p>
          <a:p>
            <a:r>
              <a:rPr lang="en-GB" sz="1200"/>
              <a:t>Diversity and inclusion often treated as compliance rather than strategy (</a:t>
            </a:r>
            <a:r>
              <a:rPr lang="en-GB" sz="1200" err="1"/>
              <a:t>Atescan-Yuksek</a:t>
            </a:r>
            <a:r>
              <a:rPr lang="en-GB" sz="1200"/>
              <a:t> et al., 2024)</a:t>
            </a:r>
          </a:p>
          <a:p>
            <a:r>
              <a:rPr lang="en-GB" sz="1200"/>
              <a:t>Political undercurrents sustain male homogeneity in C-suite</a:t>
            </a:r>
          </a:p>
          <a:p>
            <a:r>
              <a:rPr lang="en-GB" sz="1200"/>
              <a:t>Glass </a:t>
            </a:r>
            <a:r>
              <a:rPr lang="en-GB" sz="1200" dirty="0"/>
              <a:t>ceiling</a:t>
            </a:r>
            <a:r>
              <a:rPr lang="en-GB" sz="1200"/>
              <a:t> and glass cliff  phenomena persist (Mohamed, </a:t>
            </a:r>
            <a:r>
              <a:rPr lang="en-GB" sz="1200" err="1"/>
              <a:t>Fisaid</a:t>
            </a:r>
            <a:r>
              <a:rPr lang="en-GB" sz="1200"/>
              <a:t> and Ela,2023)</a:t>
            </a:r>
          </a:p>
          <a:p>
            <a:r>
              <a:rPr lang="en-GB" sz="1200"/>
              <a:t>Limited advocacy for gender-transformation policies</a:t>
            </a:r>
          </a:p>
        </p:txBody>
      </p:sp>
    </p:spTree>
    <p:extLst>
      <p:ext uri="{BB962C8B-B14F-4D97-AF65-F5344CB8AC3E}">
        <p14:creationId xmlns:p14="http://schemas.microsoft.com/office/powerpoint/2010/main" val="3201748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FD8E8-966B-A366-D2A7-B3C1DADCE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20120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Key Barriers to women’s Leadership Progression               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20FBE-E86F-7831-A511-379C5BAFB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917" y="1690688"/>
            <a:ext cx="10515600" cy="4223748"/>
          </a:xfrm>
        </p:spPr>
        <p:txBody>
          <a:bodyPr/>
          <a:lstStyle/>
          <a:p>
            <a:pPr marL="0" indent="0">
              <a:buNone/>
            </a:pPr>
            <a:r>
              <a:rPr lang="en-GB" sz="1200" dirty="0"/>
              <a:t>Culture and Politics as Limiters</a:t>
            </a:r>
          </a:p>
          <a:p>
            <a:pPr marL="0" indent="0">
              <a:buNone/>
            </a:pPr>
            <a:r>
              <a:rPr lang="en-GB" sz="1200" dirty="0"/>
              <a:t>. Cultural norms still privilege male leadership in technical fields</a:t>
            </a:r>
          </a:p>
          <a:p>
            <a:pPr marL="0" indent="0">
              <a:buNone/>
            </a:pPr>
            <a:r>
              <a:rPr lang="en-GB" sz="1200" dirty="0"/>
              <a:t>. Organisational politics perpetuate in-group dominance (Beddoes, 2021)</a:t>
            </a:r>
          </a:p>
          <a:p>
            <a:pPr marL="0" indent="0">
              <a:buNone/>
            </a:pPr>
            <a:r>
              <a:rPr lang="en-GB" sz="1200" dirty="0"/>
              <a:t>. Resistance to redefining engineering leadership archetypes-companies like BAE Systems with only 22% women workforce (BAE Systems Media Team, 2025)</a:t>
            </a:r>
          </a:p>
          <a:p>
            <a:pPr marL="0" indent="0">
              <a:buNone/>
            </a:pPr>
            <a:r>
              <a:rPr lang="en-GB" sz="1200" dirty="0"/>
              <a:t>. Gap between representation and empowerment-Airbus increased the number of female employees but not the proportion of female executives (only 12.5% by 2023) (Airbus,2025)</a:t>
            </a:r>
          </a:p>
          <a:p>
            <a:pPr marL="0" indent="0">
              <a:buNone/>
            </a:pPr>
            <a:r>
              <a:rPr lang="en-GB" sz="1200" dirty="0"/>
              <a:t>. Inequality Patterns of progression are reinforced in terms of structural constraints</a:t>
            </a:r>
          </a:p>
          <a:p>
            <a:pPr marL="0" indent="0">
              <a:buNone/>
            </a:pPr>
            <a:r>
              <a:rPr lang="en-GB" sz="1200" dirty="0"/>
              <a:t>. Standards on leadership are usually gendered unconsciously</a:t>
            </a:r>
          </a:p>
          <a:p>
            <a:pPr marL="0" indent="0">
              <a:buNone/>
            </a:pPr>
            <a:r>
              <a:rPr lang="en-GB" sz="1200" dirty="0"/>
              <a:t>. The narratives of women in leadership in engineering tended to be underestimated (</a:t>
            </a:r>
            <a:r>
              <a:rPr lang="en-GB" sz="1200" dirty="0" err="1"/>
              <a:t>Ewim</a:t>
            </a:r>
            <a:r>
              <a:rPr lang="en-GB" sz="1200" dirty="0"/>
              <a:t> and Dosunmu, 2025).</a:t>
            </a:r>
          </a:p>
          <a:p>
            <a:pPr marL="0" indent="0">
              <a:buNone/>
            </a:pPr>
            <a:r>
              <a:rPr lang="en-GB" sz="1200" dirty="0"/>
              <a:t>. An inclusive leadership strategy can be used to mitigate these forces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22862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EE4F1-0E67-F009-C859-B3E301B16A6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3600"/>
              <a:t>Application of Leadership Theories        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AE31C-85C4-785D-9A94-81E3EFD09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4526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GB" sz="1200"/>
              <a:t>Transformational  leadership can promote inclusivity and empowerment of female leaders in the position of mechanical  engineer (Assefa and Mujtaba, 2025)</a:t>
            </a:r>
          </a:p>
          <a:p>
            <a:r>
              <a:rPr lang="en-GB" sz="1200"/>
              <a:t>Adaptive leadership embraces different views, such as the presence of women  and male leaders (Kohman, 2022)</a:t>
            </a:r>
          </a:p>
          <a:p>
            <a:r>
              <a:rPr lang="en-GB" sz="1200"/>
              <a:t>Human capital  theory means that there can be engineering companies where, in a world of diversity, the leadership can enhance the outcomes of innovation (Fu et al., 2021)</a:t>
            </a:r>
          </a:p>
          <a:p>
            <a:r>
              <a:rPr lang="en-GB" sz="1200"/>
              <a:t>Contrast with traditional transactional leadership in engineering firms </a:t>
            </a:r>
          </a:p>
          <a:p>
            <a:pPr marL="0" indent="0">
              <a:buNone/>
            </a:pPr>
            <a:r>
              <a:rPr lang="en-GB" sz="1200"/>
              <a:t>       Overall, these approaches can</a:t>
            </a:r>
          </a:p>
          <a:p>
            <a:r>
              <a:rPr lang="en-GB" sz="1200"/>
              <a:t>Dismantle rigid power hierarchies</a:t>
            </a:r>
          </a:p>
          <a:p>
            <a:r>
              <a:rPr lang="en-GB" sz="1200"/>
              <a:t>Encourage shared decision-making and psychological safety</a:t>
            </a:r>
          </a:p>
          <a:p>
            <a:r>
              <a:rPr lang="en-GB" sz="1200"/>
              <a:t>Drive cultural transformation if implemented authentically</a:t>
            </a:r>
          </a:p>
        </p:txBody>
      </p:sp>
    </p:spTree>
    <p:extLst>
      <p:ext uri="{BB962C8B-B14F-4D97-AF65-F5344CB8AC3E}">
        <p14:creationId xmlns:p14="http://schemas.microsoft.com/office/powerpoint/2010/main" val="4020967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0D75A9-E17A-F7EC-D27D-88F3D145E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  <a:solidFill>
            <a:schemeClr val="accent1">
              <a:lumMod val="60000"/>
              <a:lumOff val="40000"/>
            </a:schemeClr>
          </a:solidFill>
        </p:spPr>
        <p:txBody>
          <a:bodyPr anchor="b">
            <a:normAutofit/>
          </a:bodyPr>
          <a:lstStyle/>
          <a:p>
            <a:r>
              <a:rPr lang="en-GB" sz="3600"/>
              <a:t>Sector Case Study- Rolls-Royce Holdings           /9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147AE-CC48-1E03-5FCA-380214D29D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1500"/>
              <a:t>Historically male- dominated mechanical engineering firm (Khanna, 2021)</a:t>
            </a:r>
          </a:p>
          <a:p>
            <a:r>
              <a:rPr lang="en-GB" sz="1500"/>
              <a:t>Launched targeted leadership development programmes for women</a:t>
            </a:r>
          </a:p>
          <a:p>
            <a:r>
              <a:rPr lang="en-GB" sz="1500"/>
              <a:t>Women now hold 40% female management roles (up from 9% in 2010) (Rolls-Royce, 2025)</a:t>
            </a:r>
          </a:p>
          <a:p>
            <a:r>
              <a:rPr lang="en-GB" sz="1500"/>
              <a:t>Use of inclusive talent pipelines and mentorship </a:t>
            </a:r>
          </a:p>
          <a:p>
            <a:r>
              <a:rPr lang="en-GB" sz="1500"/>
              <a:t>Strategic investment in flexible work policies</a:t>
            </a:r>
          </a:p>
          <a:p>
            <a:r>
              <a:rPr lang="en-GB" sz="1500"/>
              <a:t>Challenges remain in engineering design and operations leadership </a:t>
            </a:r>
          </a:p>
          <a:p>
            <a:r>
              <a:rPr lang="en-GB" sz="1500"/>
              <a:t>Named Anita Frew as Chair in 2012- the first woman to lead the company in 115 years (Khanna,2021)</a:t>
            </a:r>
          </a:p>
          <a:p>
            <a:r>
              <a:rPr lang="en-GB" sz="1500"/>
              <a:t>Shows incremental but meaningful cultural shift</a:t>
            </a:r>
          </a:p>
          <a:p>
            <a:r>
              <a:rPr lang="en-GB" sz="1500"/>
              <a:t>Serves as a benchmark for sector-wide strategy</a:t>
            </a:r>
          </a:p>
          <a:p>
            <a:r>
              <a:rPr lang="en-GB" sz="1500"/>
              <a:t>                                                                              Figure: Anita Frew as Chair of Roll-Royce</a:t>
            </a:r>
          </a:p>
          <a:p>
            <a:r>
              <a:rPr lang="en-GB" sz="1500"/>
              <a:t>                                                                                                    Source: Khanna (2021)</a:t>
            </a:r>
          </a:p>
          <a:p>
            <a:pPr marL="0" indent="0">
              <a:buNone/>
            </a:pPr>
            <a:endParaRPr lang="en-GB" sz="1500"/>
          </a:p>
        </p:txBody>
      </p:sp>
      <p:pic>
        <p:nvPicPr>
          <p:cNvPr id="4" name="Picture 3" descr="A person smiling at the camera&#10;&#10;AI-generated content may be incorrect.">
            <a:extLst>
              <a:ext uri="{FF2B5EF4-FFF2-40B4-BE49-F238E27FC236}">
                <a16:creationId xmlns:a16="http://schemas.microsoft.com/office/drawing/2014/main" id="{918FF8A4-CD0A-5747-DE12-6F88B338D6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30" r="9308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594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304733-9F0A-8EEE-1133-73442597B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707" y="439829"/>
            <a:ext cx="11018520" cy="1434415"/>
          </a:xfrm>
          <a:solidFill>
            <a:schemeClr val="accent1">
              <a:lumMod val="60000"/>
              <a:lumOff val="40000"/>
            </a:schemeClr>
          </a:solidFill>
        </p:spPr>
        <p:txBody>
          <a:bodyPr anchor="b">
            <a:normAutofit/>
          </a:bodyPr>
          <a:lstStyle/>
          <a:p>
            <a:r>
              <a:rPr lang="en-GB" sz="3600"/>
              <a:t>Sector case study- Siemens AG        / 10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6EF80-522D-26C7-C01F-A88C02992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/>
              <a:t>Global  mechanical and electrical engineering giant- a good example  of promoting  female leadership in the sector</a:t>
            </a:r>
          </a:p>
          <a:p>
            <a:r>
              <a:rPr lang="en-GB" sz="1200"/>
              <a:t>Women make up 22% of management positions globally (Siemens Global, 2025)</a:t>
            </a:r>
          </a:p>
          <a:p>
            <a:r>
              <a:rPr lang="en-GB" sz="1200"/>
              <a:t>Barbara Kux was the first woman in top management in 2009 (Siemens Global,2025)</a:t>
            </a:r>
          </a:p>
          <a:p>
            <a:r>
              <a:rPr lang="en-GB" sz="1200"/>
              <a:t>In 2023, 9 of the total of 20 members of the supervisory Board were women (Siemens Global,2025)</a:t>
            </a:r>
          </a:p>
          <a:p>
            <a:r>
              <a:rPr lang="en-GB" sz="1200"/>
              <a:t>Gender Equity Program focused on gender parity</a:t>
            </a:r>
          </a:p>
          <a:p>
            <a:r>
              <a:rPr lang="en-GB" sz="1200"/>
              <a:t>Embeds inclusive leadership in performance metrics</a:t>
            </a:r>
          </a:p>
          <a:p>
            <a:r>
              <a:rPr lang="en-GB" sz="1200"/>
              <a:t>High visibility of female executives drives cultural change</a:t>
            </a:r>
          </a:p>
          <a:p>
            <a:r>
              <a:rPr lang="en-GB" sz="1200"/>
              <a:t>Flexible working and parental leave policies for women (up to 3 years off work)</a:t>
            </a:r>
          </a:p>
          <a:p>
            <a:pPr marL="0" indent="0">
              <a:buNone/>
            </a:pPr>
            <a:r>
              <a:rPr lang="en-GB" sz="1200"/>
              <a:t>(Simens,2025)</a:t>
            </a:r>
          </a:p>
          <a:p>
            <a:pPr marL="0" indent="0">
              <a:buNone/>
            </a:pPr>
            <a:r>
              <a:rPr lang="en-GB" sz="1200"/>
              <a:t>.Continuous bias and inclusivity training</a:t>
            </a:r>
          </a:p>
          <a:p>
            <a:pPr marL="0" indent="0">
              <a:buNone/>
            </a:pPr>
            <a:r>
              <a:rPr lang="en-GB" sz="1200"/>
              <a:t>. Demonstrates the scalability of inclusive leadership model </a:t>
            </a:r>
          </a:p>
          <a:p>
            <a:pPr marL="0" indent="0">
              <a:buNone/>
            </a:pPr>
            <a:r>
              <a:rPr lang="en-GB" sz="1200"/>
              <a:t>                                                                                                                                            Figure: Barbara Kux</a:t>
            </a:r>
          </a:p>
          <a:p>
            <a:pPr marL="0" indent="0">
              <a:buNone/>
            </a:pPr>
            <a:r>
              <a:rPr lang="en-GB" sz="1200"/>
              <a:t>                                                                                                                    Source: Siemens Global (2005)</a:t>
            </a:r>
          </a:p>
          <a:p>
            <a:pPr marL="0" indent="0">
              <a:buNone/>
            </a:pPr>
            <a:endParaRPr lang="en-GB" sz="1200"/>
          </a:p>
          <a:p>
            <a:endParaRPr lang="en-GB" sz="1400"/>
          </a:p>
        </p:txBody>
      </p:sp>
      <p:pic>
        <p:nvPicPr>
          <p:cNvPr id="4" name="Picture 3" descr="A person with blonde hair wearing a suit&#10;&#10;AI-generated content may be incorrect.">
            <a:extLst>
              <a:ext uri="{FF2B5EF4-FFF2-40B4-BE49-F238E27FC236}">
                <a16:creationId xmlns:a16="http://schemas.microsoft.com/office/drawing/2014/main" id="{11A4B379-7199-C560-9E48-D4BD141A4C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77" r="18102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824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9B5C6-41C5-1383-51E7-E538FEEFE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3600"/>
              <a:t>Role of Facilitating Factors-Education and Pipeline Development                                 /11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84188-517A-E91F-81E2-7A04E9B4C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300"/>
              <a:t>Increased female enrolment in mechanical engineering programmes in global firms, e.g., 20,000 women hirings in technical roles at General Electric Aviation (GE Aerospace,2020)</a:t>
            </a:r>
          </a:p>
          <a:p>
            <a:r>
              <a:rPr lang="en-GB" sz="1300"/>
              <a:t>Overcoming stereotypes discourage girls from STEM subjects early on can help</a:t>
            </a:r>
          </a:p>
          <a:p>
            <a:r>
              <a:rPr lang="en-GB" sz="1300"/>
              <a:t>Scholarships and outreach programmes help build pipeline, e.g., women in Motion campaign by Airbus (</a:t>
            </a:r>
            <a:r>
              <a:rPr lang="en-GB" sz="1300" err="1"/>
              <a:t>Flexa</a:t>
            </a:r>
            <a:r>
              <a:rPr lang="en-GB" sz="1300"/>
              <a:t>, 2024)</a:t>
            </a:r>
          </a:p>
          <a:p>
            <a:r>
              <a:rPr lang="en-GB" sz="1300"/>
              <a:t>Women in leadership more likely to advocate for mentorship programmes</a:t>
            </a:r>
          </a:p>
          <a:p>
            <a:r>
              <a:rPr lang="en-GB" sz="1300"/>
              <a:t>Structural support improves retentions rates, e.g., Society of  Women Engineers (SWE) scholarships (SWE,2025)</a:t>
            </a:r>
          </a:p>
          <a:p>
            <a:r>
              <a:rPr lang="en-GB" sz="1300"/>
              <a:t>Roles models at early career stages are crucial like Rolls-Royce  lead engineer Sophie Chittim (</a:t>
            </a:r>
            <a:r>
              <a:rPr lang="en-GB" sz="1300" err="1"/>
              <a:t>AIcock</a:t>
            </a:r>
            <a:r>
              <a:rPr lang="en-GB" sz="1300"/>
              <a:t>, 2023)</a:t>
            </a:r>
          </a:p>
          <a:p>
            <a:r>
              <a:rPr lang="en-GB" sz="1300"/>
              <a:t>Leadership development must begin at entry-level </a:t>
            </a:r>
          </a:p>
          <a:p>
            <a:pPr marL="0" indent="0">
              <a:buNone/>
            </a:pPr>
            <a:r>
              <a:rPr lang="en-GB" sz="1300"/>
              <a:t>Figure: Rolls-Royce lead engineer for </a:t>
            </a:r>
            <a:r>
              <a:rPr lang="en-GB" sz="1300" err="1"/>
              <a:t>engergy</a:t>
            </a:r>
            <a:r>
              <a:rPr lang="en-GB" sz="1300"/>
              <a:t> storage systems Sophie Chittim</a:t>
            </a:r>
          </a:p>
          <a:p>
            <a:pPr marL="0" indent="0">
              <a:buNone/>
            </a:pPr>
            <a:r>
              <a:rPr lang="en-GB" sz="1300"/>
              <a:t>Source: </a:t>
            </a:r>
            <a:r>
              <a:rPr lang="en-GB" sz="1300" err="1"/>
              <a:t>AIcock</a:t>
            </a:r>
            <a:r>
              <a:rPr lang="en-GB" sz="1300"/>
              <a:t> (2023)</a:t>
            </a:r>
          </a:p>
        </p:txBody>
      </p:sp>
      <p:pic>
        <p:nvPicPr>
          <p:cNvPr id="4" name="Picture 3" descr="A person smiling at camera&#10;&#10;AI-generated content may be incorrect.">
            <a:extLst>
              <a:ext uri="{FF2B5EF4-FFF2-40B4-BE49-F238E27FC236}">
                <a16:creationId xmlns:a16="http://schemas.microsoft.com/office/drawing/2014/main" id="{3D2B3F96-22BE-EEF8-D778-B9C5D852C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728076"/>
            <a:ext cx="4788505" cy="2669591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153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3DA08-DDDE-3565-EF6E-4E5C85BE2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/>
              <a:t>Role of Facilitating Factors-Supportive Structures                                   / 12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96FB4-BCD4-81DF-0362-58EE1949B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083" y="2322776"/>
            <a:ext cx="6713552" cy="411917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700"/>
              <a:t>Formal mentorship and sponsorship programmes like Airbus Leadership University(Airbus, 2019)</a:t>
            </a:r>
          </a:p>
          <a:p>
            <a:r>
              <a:rPr lang="en-GB" sz="1700"/>
              <a:t>Inclusive leadership training for all levels </a:t>
            </a:r>
          </a:p>
          <a:p>
            <a:r>
              <a:rPr lang="en-GB" sz="1700"/>
              <a:t>Bias awareness  and of accountability frameworks</a:t>
            </a:r>
          </a:p>
          <a:p>
            <a:r>
              <a:rPr lang="en-GB" sz="1700"/>
              <a:t>Flexible working arrangements</a:t>
            </a:r>
          </a:p>
          <a:p>
            <a:r>
              <a:rPr lang="en-GB" sz="1700"/>
              <a:t>Active male allyship programmes</a:t>
            </a:r>
          </a:p>
          <a:p>
            <a:r>
              <a:rPr lang="en-GB" sz="1700"/>
              <a:t>Leadership quotas or targets in some regions </a:t>
            </a:r>
          </a:p>
          <a:p>
            <a:r>
              <a:rPr lang="en-GB" sz="1700"/>
              <a:t>Cross-sector partnership and professional networks, e.g., </a:t>
            </a:r>
            <a:r>
              <a:rPr lang="en-GB" sz="1700" err="1"/>
              <a:t>POWERful</a:t>
            </a:r>
            <a:r>
              <a:rPr lang="en-GB" sz="1700"/>
              <a:t> women advocating for leadership diversity in mechanical sectors (</a:t>
            </a:r>
            <a:r>
              <a:rPr lang="en-GB" sz="1700" err="1"/>
              <a:t>POWERful</a:t>
            </a:r>
            <a:r>
              <a:rPr lang="en-GB" sz="1700"/>
              <a:t> women,2025)</a:t>
            </a:r>
          </a:p>
          <a:p>
            <a:r>
              <a:rPr lang="en-GB" sz="1700"/>
              <a:t>.Integration of gender goals into core business roles like CEO, e.g., Marillyn Hewson served as CEO of Lockheed Martin during 2013-2020 (Wieczner,2020)</a:t>
            </a:r>
          </a:p>
          <a:p>
            <a:pPr marL="0" indent="0">
              <a:buNone/>
            </a:pPr>
            <a:r>
              <a:rPr lang="en-GB" sz="1700"/>
              <a:t>          Figure: Marillyn Hewson, the previous CEO of Lockheed Martin during</a:t>
            </a:r>
          </a:p>
          <a:p>
            <a:pPr marL="0" indent="0">
              <a:buNone/>
            </a:pPr>
            <a:r>
              <a:rPr lang="en-GB" sz="1700"/>
              <a:t>                                           Source: </a:t>
            </a:r>
            <a:r>
              <a:rPr lang="en-GB" sz="1700" err="1"/>
              <a:t>Wieczner</a:t>
            </a:r>
            <a:r>
              <a:rPr lang="en-GB" sz="1700"/>
              <a:t> (2020)</a:t>
            </a:r>
          </a:p>
          <a:p>
            <a:endParaRPr lang="en-GB" sz="1700"/>
          </a:p>
          <a:p>
            <a:endParaRPr lang="en-GB" sz="1700"/>
          </a:p>
        </p:txBody>
      </p:sp>
      <p:pic>
        <p:nvPicPr>
          <p:cNvPr id="5" name="Picture 4" descr="A person in a black suit&#10;&#10;AI-generated content may be incorrect.">
            <a:extLst>
              <a:ext uri="{FF2B5EF4-FFF2-40B4-BE49-F238E27FC236}">
                <a16:creationId xmlns:a16="http://schemas.microsoft.com/office/drawing/2014/main" id="{A349EA90-6A51-6228-AF55-67FE778E4C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09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285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21879-E62B-6790-4E64-492960663C0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3600"/>
              <a:t>Current Policy and Regulatory Landscape   /     13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2FEBB-A2F8-E5DA-B0E2-DF171E3AD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/>
              <a:t>EU gender diversity directives influencing engineering firms, e.g., EU Gender Equality Strategy 2020-2025</a:t>
            </a:r>
          </a:p>
          <a:p>
            <a:r>
              <a:rPr lang="en-GB" sz="1200"/>
              <a:t>UK’s gender pay gap reporting legislation improving transparency(Gov. UK. 2024)</a:t>
            </a:r>
          </a:p>
          <a:p>
            <a:r>
              <a:rPr lang="en-GB" sz="1200"/>
              <a:t>Global ESG frameworks embedding gender equality indicators, e .g., Airbus Annual Gender Pay Report</a:t>
            </a:r>
          </a:p>
          <a:p>
            <a:r>
              <a:rPr lang="en-GB" sz="1200"/>
              <a:t>National initiatives to promote women in STEM, e.g., British Council’s women in STEM scholarship programme (British Council.2020)</a:t>
            </a:r>
          </a:p>
          <a:p>
            <a:r>
              <a:rPr lang="en-GB" sz="1200"/>
              <a:t>Advocacy by professional bodies drives accountability, e.g., Royal Academy of Engineering Diversity Impact programme offering up to £100,000 funding  (Royal Academy of Engineering, 2025)</a:t>
            </a:r>
          </a:p>
          <a:p>
            <a:r>
              <a:rPr lang="en-GB" sz="1200"/>
              <a:t>Intersectional approach increasingly adopted</a:t>
            </a:r>
          </a:p>
          <a:p>
            <a:r>
              <a:rPr lang="en-GB" sz="1200"/>
              <a:t>Finally, compliance must be linked to strategic objectives</a:t>
            </a:r>
          </a:p>
        </p:txBody>
      </p:sp>
    </p:spTree>
    <p:extLst>
      <p:ext uri="{BB962C8B-B14F-4D97-AF65-F5344CB8AC3E}">
        <p14:creationId xmlns:p14="http://schemas.microsoft.com/office/powerpoint/2010/main" val="15078269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76523-1487-433A-6774-E5578D7322C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3600"/>
              <a:t>Recommendations                     /14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9CCC1-01EB-A7C3-03FE-CD3E496838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/>
              <a:t>Based on the analysis, recommendations are to:</a:t>
            </a:r>
          </a:p>
          <a:p>
            <a:pPr marL="0" indent="0">
              <a:buNone/>
            </a:pPr>
            <a:r>
              <a:rPr lang="en-GB" sz="1200"/>
              <a:t>.Institute integrative leadership paradigms at organisational levels.</a:t>
            </a:r>
          </a:p>
          <a:p>
            <a:pPr marL="0" indent="0">
              <a:buNone/>
            </a:pPr>
            <a:r>
              <a:rPr lang="en-GB" sz="1200"/>
              <a:t>.Rebrand leadership competency models that are not related to masculine standards.</a:t>
            </a:r>
          </a:p>
          <a:p>
            <a:pPr marL="0" indent="0">
              <a:buNone/>
            </a:pPr>
            <a:r>
              <a:rPr lang="en-GB" sz="1200"/>
              <a:t>.Reward culture change, not obedience</a:t>
            </a:r>
          </a:p>
          <a:p>
            <a:pPr marL="0" indent="0">
              <a:buNone/>
            </a:pPr>
            <a:r>
              <a:rPr lang="en-GB" sz="1200"/>
              <a:t>.Enhance the power of mentorship and networks</a:t>
            </a:r>
          </a:p>
          <a:p>
            <a:pPr marL="0" indent="0">
              <a:buNone/>
            </a:pPr>
            <a:r>
              <a:rPr lang="en-GB" sz="1200"/>
              <a:t>. Use technology to create flexibility and inclusion</a:t>
            </a:r>
          </a:p>
          <a:p>
            <a:pPr marL="0" indent="0">
              <a:buNone/>
            </a:pPr>
            <a:r>
              <a:rPr lang="en-GB" sz="1200"/>
              <a:t>. Board-level dedication and responsibility</a:t>
            </a:r>
          </a:p>
          <a:p>
            <a:pPr marL="0" indent="0">
              <a:buNone/>
            </a:pPr>
            <a:r>
              <a:rPr lang="en-GB" sz="1200"/>
              <a:t>. Jointly develop an organisational system with women</a:t>
            </a:r>
          </a:p>
          <a:p>
            <a:pPr marL="0" indent="0">
              <a:buNone/>
            </a:pPr>
            <a:r>
              <a:rPr lang="en-GB" sz="1200"/>
              <a:t>. Transform leadership was a collective, and not an individual challenge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9109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D0797-E283-E740-FC4A-095EF6F49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303" y="365125"/>
            <a:ext cx="10684497" cy="1325563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360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B7B20-7921-C29C-8F80-ED7A2E7346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/>
              <a:t>          Overall, it can be concluded that:</a:t>
            </a:r>
          </a:p>
          <a:p>
            <a:pPr marL="0" indent="0">
              <a:buNone/>
            </a:pPr>
            <a:r>
              <a:rPr lang="en-GB" sz="1200"/>
              <a:t>.Women leadership in mechanical engineering is immature but in its development stages</a:t>
            </a:r>
          </a:p>
          <a:p>
            <a:pPr marL="0" indent="0">
              <a:buNone/>
            </a:pPr>
            <a:r>
              <a:rPr lang="en-GB" sz="1200"/>
              <a:t>.There is still a significant obstacle to culture and politics</a:t>
            </a:r>
          </a:p>
          <a:p>
            <a:pPr marL="0" indent="0">
              <a:buNone/>
            </a:pPr>
            <a:r>
              <a:rPr lang="en-GB" sz="1200"/>
              <a:t>. Global and modern leadership methods provide revolutionary avenues</a:t>
            </a:r>
          </a:p>
          <a:p>
            <a:pPr marL="0" indent="0">
              <a:buNone/>
            </a:pPr>
            <a:r>
              <a:rPr lang="en-GB" sz="1200"/>
              <a:t>. Tangible progress is demonstrated in case studies within the presence of a deliberate strategy</a:t>
            </a:r>
          </a:p>
          <a:p>
            <a:pPr marL="0" indent="0">
              <a:buNone/>
            </a:pPr>
            <a:r>
              <a:rPr lang="en-GB" sz="1200"/>
              <a:t>. Diversity is not only a moral requirement-it leads to performance</a:t>
            </a:r>
          </a:p>
          <a:p>
            <a:pPr marL="0" indent="0">
              <a:buNone/>
            </a:pPr>
            <a:r>
              <a:rPr lang="en-GB" sz="1200"/>
              <a:t>. Culture change and pipeline investment are some of the leverages</a:t>
            </a:r>
          </a:p>
          <a:p>
            <a:pPr marL="0" indent="0">
              <a:buNone/>
            </a:pPr>
            <a:r>
              <a:rPr lang="en-GB" sz="1200"/>
              <a:t>. Intersectoral cooperation  increases the effect</a:t>
            </a:r>
          </a:p>
          <a:p>
            <a:pPr marL="0" indent="0">
              <a:buNone/>
            </a:pPr>
            <a:r>
              <a:rPr lang="en-GB" sz="1200"/>
              <a:t>. It should be strategic, evidence based and sustainable implementation plan</a:t>
            </a:r>
          </a:p>
          <a:p>
            <a:pPr marL="0" indent="0">
              <a:buNone/>
            </a:pPr>
            <a:r>
              <a:rPr lang="en-GB" sz="1200"/>
              <a:t> . In summary, leadership should be representative of the 21</a:t>
            </a:r>
            <a:r>
              <a:rPr lang="en-GB" sz="1200" baseline="30000"/>
              <a:t>st</a:t>
            </a:r>
            <a:r>
              <a:rPr lang="en-GB" sz="1200"/>
              <a:t> century workforce.</a:t>
            </a:r>
          </a:p>
        </p:txBody>
      </p:sp>
    </p:spTree>
    <p:extLst>
      <p:ext uri="{BB962C8B-B14F-4D97-AF65-F5344CB8AC3E}">
        <p14:creationId xmlns:p14="http://schemas.microsoft.com/office/powerpoint/2010/main" val="26960169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C1884-DA33-F10F-33E6-DE50E8917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5832"/>
            <a:ext cx="10515600" cy="528394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3600" dirty="0"/>
              <a:t>                   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E312D-2D96-725D-7F50-A8B3BD02A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22949"/>
            <a:ext cx="10515600" cy="7082814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sz="3600" i="1" dirty="0" err="1"/>
              <a:t>Abdalnour</a:t>
            </a:r>
            <a:r>
              <a:rPr lang="en-GB" sz="3600" i="1" dirty="0"/>
              <a:t>, H., Abdulkhaliq, L., Ghaleb, A. M., Amrani, M.A. and </a:t>
            </a:r>
            <a:r>
              <a:rPr lang="en-GB" sz="3600" i="1" dirty="0" err="1"/>
              <a:t>Alduais</a:t>
            </a:r>
            <a:r>
              <a:rPr lang="en-GB" sz="3600" i="1" dirty="0"/>
              <a:t>, F. (2023) 'Challenges to female engineers' employment in the conservative and unstable society of Taiz state, Yemen: a survey study’. Sustainability, 15920),pp.14919.</a:t>
            </a:r>
          </a:p>
          <a:p>
            <a:r>
              <a:rPr lang="en-GB" sz="3600" i="1" dirty="0">
                <a:latin typeface="Calibri"/>
                <a:ea typeface="Calibri"/>
                <a:cs typeface="Calibri"/>
              </a:rPr>
              <a:t>Airbus (2019) Global Workforce Forecast 2019-2029. Available at: </a:t>
            </a:r>
            <a:r>
              <a:rPr lang="en-GB" sz="3600" i="1" dirty="0">
                <a:latin typeface="Calibri"/>
                <a:ea typeface="Calibri"/>
                <a:cs typeface="Calibri"/>
                <a:hlinkClick r:id="rId2"/>
              </a:rPr>
              <a:t>https://www.airbus.com/sites/g/files/jIcbta136/files/2021-10/Global_Workforce_Forecast_Release2_2019-2029.pdf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(Accessed: 20 October 2025).</a:t>
            </a:r>
          </a:p>
          <a:p>
            <a:r>
              <a:rPr lang="en-GB" sz="3600" i="1" dirty="0">
                <a:latin typeface="Calibri"/>
                <a:ea typeface="Calibri"/>
                <a:cs typeface="Calibri"/>
              </a:rPr>
              <a:t>Airbus (2025) Gender Pay Gap Report 2023: Airbus in the UK. Available at: </a:t>
            </a:r>
            <a:r>
              <a:rPr lang="en-GB" sz="3600" i="1" dirty="0">
                <a:latin typeface="Calibri"/>
                <a:ea typeface="Calibri"/>
                <a:cs typeface="Calibri"/>
                <a:hlinkClick r:id="rId3"/>
              </a:rPr>
              <a:t>https://www.airbus.com/sites/g/files/jIcbta136/files/2024-05/uk-gender-pay-gap-report-2023.pdf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(Accessed: 20 October 2025).</a:t>
            </a:r>
          </a:p>
          <a:p>
            <a:r>
              <a:rPr lang="en-GB" sz="3600" i="1" dirty="0" err="1">
                <a:latin typeface="Calibri"/>
                <a:ea typeface="Calibri"/>
                <a:cs typeface="Calibri"/>
              </a:rPr>
              <a:t>AIcock</a:t>
            </a:r>
            <a:r>
              <a:rPr lang="en-GB" sz="3600" i="1" dirty="0">
                <a:latin typeface="Calibri"/>
                <a:ea typeface="Calibri"/>
                <a:cs typeface="Calibri"/>
              </a:rPr>
              <a:t>, C. (2023) ‘Aerospace companies could do more to recruit female engineers’, Aviation International News. Available at: </a:t>
            </a:r>
            <a:r>
              <a:rPr lang="en-GB" sz="3600" i="1" dirty="0">
                <a:latin typeface="Calibri"/>
                <a:ea typeface="Calibri"/>
                <a:cs typeface="Calibri"/>
                <a:hlinkClick r:id="rId4"/>
              </a:rPr>
              <a:t>https://www.ainonline.com/aviation-news/aerospace/2023-06-21/given-opportunity-women-could-fill-aerospace-skills-gap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(Accessed: 20 October 2025).</a:t>
            </a:r>
          </a:p>
          <a:p>
            <a:r>
              <a:rPr lang="en-GB" sz="3600" i="1" dirty="0">
                <a:latin typeface="Calibri"/>
                <a:ea typeface="Calibri"/>
                <a:cs typeface="Calibri"/>
              </a:rPr>
              <a:t>Assefa, E.A. and Mujtaba, B.G. (2025) ‘Exploring transformational leadership in education by leveraging diversity and technology for inclusive practices’, International Journal of Public Leadership.</a:t>
            </a:r>
          </a:p>
          <a:p>
            <a:r>
              <a:rPr lang="en-GB" sz="3600" i="1" dirty="0" err="1">
                <a:latin typeface="Calibri"/>
                <a:ea typeface="Calibri"/>
                <a:cs typeface="Calibri"/>
              </a:rPr>
              <a:t>Atescan</a:t>
            </a:r>
            <a:r>
              <a:rPr lang="en-GB" sz="3600" i="1" dirty="0">
                <a:latin typeface="Calibri"/>
                <a:ea typeface="Calibri"/>
                <a:cs typeface="Calibri"/>
              </a:rPr>
              <a:t>- </a:t>
            </a:r>
            <a:r>
              <a:rPr lang="en-GB" sz="3600" i="1" dirty="0" err="1">
                <a:latin typeface="Calibri"/>
                <a:ea typeface="Calibri"/>
                <a:cs typeface="Calibri"/>
              </a:rPr>
              <a:t>Yuksek</a:t>
            </a:r>
            <a:r>
              <a:rPr lang="en-GB" sz="3600" i="1" dirty="0">
                <a:latin typeface="Calibri"/>
                <a:ea typeface="Calibri"/>
                <a:cs typeface="Calibri"/>
              </a:rPr>
              <a:t>, Y., </a:t>
            </a:r>
            <a:r>
              <a:rPr lang="en-GB" sz="3600" i="1" dirty="0" err="1">
                <a:latin typeface="Calibri"/>
                <a:ea typeface="Calibri"/>
                <a:cs typeface="Calibri"/>
              </a:rPr>
              <a:t>Patsavellas</a:t>
            </a:r>
            <a:r>
              <a:rPr lang="en-GB" sz="3600" i="1" dirty="0">
                <a:latin typeface="Calibri"/>
                <a:ea typeface="Calibri"/>
                <a:cs typeface="Calibri"/>
              </a:rPr>
              <a:t>, J. and </a:t>
            </a:r>
            <a:r>
              <a:rPr lang="en-GB" sz="3600" i="1" dirty="0" err="1">
                <a:latin typeface="Calibri"/>
                <a:ea typeface="Calibri"/>
                <a:cs typeface="Calibri"/>
              </a:rPr>
              <a:t>Salonitis</a:t>
            </a:r>
            <a:r>
              <a:rPr lang="en-GB" sz="3600" i="1" dirty="0">
                <a:latin typeface="Calibri"/>
                <a:ea typeface="Calibri"/>
                <a:cs typeface="Calibri"/>
              </a:rPr>
              <a:t>, K.(2024) ‘Strategic implementation of ED&amp;I: unveiling the multifaceted impact on innovation, governance, and ethical conduct in engineering organization’, Frontiers in Industrial Engineering,2,pp. 1426631.</a:t>
            </a:r>
          </a:p>
          <a:p>
            <a:r>
              <a:rPr lang="en-GB" sz="3600" i="1" dirty="0">
                <a:latin typeface="Calibri"/>
                <a:ea typeface="Calibri"/>
                <a:cs typeface="Calibri"/>
              </a:rPr>
              <a:t>BAE System Media Team (2025) Women at BAE Systems. Baesystems.com. Available at: </a:t>
            </a:r>
            <a:r>
              <a:rPr lang="en-GB" sz="3600" i="1" dirty="0">
                <a:latin typeface="Calibri"/>
                <a:ea typeface="Calibri"/>
                <a:cs typeface="Calibri"/>
                <a:hlinkClick r:id="rId5"/>
              </a:rPr>
              <a:t>https://www.baesystem.com/en/story/women-at-bae-system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(Accessed:20 October 20225).</a:t>
            </a:r>
          </a:p>
          <a:p>
            <a:r>
              <a:rPr lang="en-GB" sz="3600" i="1" dirty="0">
                <a:latin typeface="Calibri"/>
                <a:ea typeface="Calibri"/>
                <a:cs typeface="Calibri"/>
              </a:rPr>
              <a:t>Baruah, B. and Biskupski-Mujanovic, S.(n.d.) ‘Navigating sticky floors and glass ceilings: Barriers and opportunities for women’s employment in natural resources industries in Canada’, Natural Resources forum: Wiley Online Library, 183-205.</a:t>
            </a:r>
          </a:p>
          <a:p>
            <a:r>
              <a:rPr lang="en-GB" sz="3600" i="1" dirty="0">
                <a:latin typeface="Calibri"/>
                <a:ea typeface="Calibri"/>
                <a:cs typeface="Calibri"/>
              </a:rPr>
              <a:t>British Council (2020) British Council scholarships for women in STEM | British Council, Britishcouncil.org. Available at: </a:t>
            </a:r>
            <a:r>
              <a:rPr lang="en-GB" sz="3600" i="1" dirty="0">
                <a:latin typeface="Calibri"/>
                <a:ea typeface="Calibri"/>
                <a:cs typeface="Calibri"/>
                <a:hlinkClick r:id="rId6"/>
              </a:rPr>
              <a:t>https://www.britishcouncil.org/study-work-abroad/in-uk/scholarship-women-stem(Accessed</a:t>
            </a:r>
            <a:r>
              <a:rPr lang="en-GB" sz="3600" i="1" dirty="0">
                <a:latin typeface="Calibri"/>
                <a:ea typeface="Calibri"/>
                <a:cs typeface="Calibri"/>
              </a:rPr>
              <a:t>: 20 October 2025).</a:t>
            </a:r>
          </a:p>
          <a:p>
            <a:r>
              <a:rPr lang="en-GB" sz="3600" i="1" dirty="0" err="1">
                <a:latin typeface="Calibri"/>
                <a:ea typeface="Calibri"/>
                <a:cs typeface="Calibri"/>
              </a:rPr>
              <a:t>EngineeringUK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(2024) Call to action to reverse small but worrying spike in women aged 35 to 44 leavening engineering, Engineeringuk.com. Available at: </a:t>
            </a:r>
            <a:r>
              <a:rPr lang="en-GB" sz="3600" i="1" dirty="0">
                <a:latin typeface="Calibri"/>
                <a:ea typeface="Calibri"/>
                <a:cs typeface="Calibri"/>
                <a:hlinkClick r:id="rId7"/>
              </a:rPr>
              <a:t>https://www.engineeringuk.com/latest-news/press-releases/spike-in-women-aged-35-to-44-leaving-engineering/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(Accessed: 20 October 2025).</a:t>
            </a:r>
          </a:p>
          <a:p>
            <a:r>
              <a:rPr lang="en-GB" sz="3600" i="1" dirty="0">
                <a:latin typeface="Calibri"/>
                <a:ea typeface="Calibri"/>
                <a:cs typeface="Calibri"/>
              </a:rPr>
              <a:t>Evans, C. and Yeung, C. (2024) Women in Engineering Statistics: 32 Notable Facts, </a:t>
            </a:r>
            <a:r>
              <a:rPr lang="en-GB" sz="3600" i="1" dirty="0" err="1">
                <a:latin typeface="Calibri"/>
                <a:ea typeface="Calibri"/>
                <a:cs typeface="Calibri"/>
              </a:rPr>
              <a:t>Fictiv</a:t>
            </a:r>
            <a:r>
              <a:rPr lang="en-GB" sz="3600" i="1" dirty="0">
                <a:latin typeface="Calibri"/>
                <a:ea typeface="Calibri"/>
                <a:cs typeface="Calibri"/>
              </a:rPr>
              <a:t>.. Available at: </a:t>
            </a:r>
            <a:r>
              <a:rPr lang="en-GB" sz="3600" i="1" dirty="0">
                <a:latin typeface="Calibri"/>
                <a:ea typeface="Calibri"/>
                <a:cs typeface="Calibri"/>
                <a:hlinkClick r:id="rId8"/>
              </a:rPr>
              <a:t>https://www.fictive.com/articles/women-in-engineering-statistics-32-notable-facts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(Accessed; 20 October).</a:t>
            </a:r>
          </a:p>
          <a:p>
            <a:r>
              <a:rPr lang="en-GB" sz="3600" i="1" dirty="0">
                <a:latin typeface="Calibri"/>
                <a:ea typeface="Calibri"/>
                <a:cs typeface="Calibri"/>
              </a:rPr>
              <a:t>Ewin, D R. E. and Dosunmu, A. G. (2025) ‘Bridging gaps: the intersection of women in engineering and gender studies-challenges, advances, and future directions’, Discover Global Society, 3(1), pp.43.</a:t>
            </a:r>
          </a:p>
          <a:p>
            <a:r>
              <a:rPr lang="en-GB" sz="3600" i="1" dirty="0" err="1">
                <a:latin typeface="Calibri"/>
                <a:ea typeface="Calibri"/>
                <a:cs typeface="Calibri"/>
              </a:rPr>
              <a:t>Flexa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(2024) Women in Motion: celebrating the women driving change at Airbus, </a:t>
            </a:r>
            <a:r>
              <a:rPr lang="en-GB" sz="3600" i="1" dirty="0" err="1">
                <a:latin typeface="Calibri"/>
                <a:ea typeface="Calibri"/>
                <a:cs typeface="Calibri"/>
              </a:rPr>
              <a:t>Flexa.careers</a:t>
            </a:r>
            <a:r>
              <a:rPr lang="en-GB" sz="3600" i="1" dirty="0">
                <a:latin typeface="Calibri"/>
                <a:ea typeface="Calibri"/>
                <a:cs typeface="Calibri"/>
              </a:rPr>
              <a:t>. </a:t>
            </a:r>
            <a:r>
              <a:rPr lang="en-GB" sz="3600" i="1" dirty="0" err="1">
                <a:latin typeface="Calibri"/>
                <a:ea typeface="Calibri"/>
                <a:cs typeface="Calibri"/>
              </a:rPr>
              <a:t>Flexa</a:t>
            </a:r>
            <a:r>
              <a:rPr lang="en-GB" sz="3600" i="1" dirty="0">
                <a:latin typeface="Calibri"/>
                <a:ea typeface="Calibri"/>
                <a:cs typeface="Calibri"/>
              </a:rPr>
              <a:t>. Available at: </a:t>
            </a:r>
            <a:r>
              <a:rPr lang="en-GB" sz="3600" i="1" dirty="0">
                <a:latin typeface="Calibri"/>
                <a:ea typeface="Calibri"/>
                <a:cs typeface="Calibri"/>
                <a:hlinkClick r:id="rId9"/>
              </a:rPr>
              <a:t>https://flexa.careers/blog/women-in-motion-celebrating-the-women-driving-change-at-airbus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(Accessed: 20 October 2025).</a:t>
            </a:r>
          </a:p>
          <a:p>
            <a:r>
              <a:rPr lang="en-GB" sz="3600" i="1" dirty="0">
                <a:latin typeface="Calibri"/>
                <a:ea typeface="Calibri"/>
                <a:cs typeface="Calibri"/>
              </a:rPr>
              <a:t>Fu, Y., Liu, R, Yang, J., Jiao, H. and Jin, Y. (2021) “Lean in”: the moderating effect of female ownership on the relationship between human capital and organizational innovation’, Journal of Intellectual Capital, 22(4), pp.792-814.</a:t>
            </a:r>
          </a:p>
          <a:p>
            <a:r>
              <a:rPr lang="en-GB" sz="3600" i="1" dirty="0">
                <a:latin typeface="Calibri"/>
                <a:ea typeface="Calibri"/>
                <a:cs typeface="Calibri"/>
              </a:rPr>
              <a:t>GE Aerospace (2020) STEM-</a:t>
            </a:r>
            <a:r>
              <a:rPr lang="en-GB" sz="3600" i="1" dirty="0" err="1">
                <a:latin typeface="Calibri"/>
                <a:ea typeface="Calibri"/>
                <a:cs typeface="Calibri"/>
              </a:rPr>
              <a:t>ing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the gender gap in GE Aviation| GE Aerospace News, Geaerospace.com. Available at: </a:t>
            </a:r>
            <a:r>
              <a:rPr lang="en-GB" sz="3600" i="1" dirty="0">
                <a:latin typeface="Calibri"/>
                <a:ea typeface="Calibri"/>
                <a:cs typeface="Calibri"/>
                <a:hlinkClick r:id="rId10"/>
              </a:rPr>
              <a:t>https://www.geaeropace.com/news/articles/people/stem-ing-gender-gap-ge-aviation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(Accessed:20 October 2025).</a:t>
            </a:r>
          </a:p>
          <a:p>
            <a:r>
              <a:rPr lang="en-GB" sz="3600" i="1" dirty="0">
                <a:latin typeface="Calibri"/>
                <a:ea typeface="Calibri"/>
                <a:cs typeface="Calibri"/>
              </a:rPr>
              <a:t>Gov.UK(2023) International Women in Engineering  Day 2023: How you can join the next generation of engineers- The Education Hub, Blog.gov.uk. Available at: </a:t>
            </a:r>
            <a:r>
              <a:rPr lang="en-GB" sz="3600" i="1" dirty="0">
                <a:latin typeface="Calibri"/>
                <a:ea typeface="Calibri"/>
                <a:cs typeface="Calibri"/>
                <a:hlinkClick r:id="rId11"/>
              </a:rPr>
              <a:t>https://educationhub.blog.gov.uk/2023/06/international-women-in-engineering-day-2023-how-you-can-join-the-next-generation-of-engineers/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(Accessed: 20 October 2025).</a:t>
            </a:r>
          </a:p>
          <a:p>
            <a:r>
              <a:rPr lang="en-GB" sz="3600" i="1" dirty="0">
                <a:latin typeface="Calibri"/>
                <a:ea typeface="Calibri"/>
                <a:cs typeface="Calibri"/>
              </a:rPr>
              <a:t>.</a:t>
            </a:r>
            <a:r>
              <a:rPr lang="en-GB" sz="3600" dirty="0">
                <a:latin typeface="Calibri"/>
                <a:ea typeface="Calibri"/>
                <a:cs typeface="Calibri"/>
              </a:rPr>
              <a:t>Gov.UK (2024) </a:t>
            </a:r>
            <a:r>
              <a:rPr lang="en-GB" sz="3600" i="1" dirty="0">
                <a:latin typeface="Calibri"/>
                <a:ea typeface="Calibri"/>
                <a:cs typeface="Calibri"/>
              </a:rPr>
              <a:t>Gender Pay Gap reporting: Guidance for Employers.</a:t>
            </a:r>
            <a:r>
              <a:rPr lang="en-GB" sz="3600" dirty="0">
                <a:latin typeface="Calibri"/>
                <a:ea typeface="Calibri"/>
                <a:cs typeface="Calibri"/>
              </a:rPr>
              <a:t>GOV.UK. Available at: https//www.gov.uk/government/publications/gender-pay-gap-reporting-guidance-for-employers ( Accessed: 20 October 2025)</a:t>
            </a:r>
          </a:p>
          <a:p>
            <a:r>
              <a:rPr lang="en-GB" sz="3600" dirty="0">
                <a:latin typeface="Calibri"/>
                <a:ea typeface="Calibri"/>
                <a:cs typeface="Calibri"/>
              </a:rPr>
              <a:t>Hickey, P. J. and Cui, Q. (2024) ‘Tracing the career trajectories of architecture, engineering and construction (AEC) Women  leaders’,  </a:t>
            </a:r>
            <a:r>
              <a:rPr lang="en-GB" sz="3600" i="1" dirty="0">
                <a:latin typeface="Calibri"/>
                <a:ea typeface="Calibri"/>
                <a:cs typeface="Calibri"/>
              </a:rPr>
              <a:t>Construction Management and Economics, </a:t>
            </a:r>
            <a:r>
              <a:rPr lang="en-GB" sz="3600" dirty="0">
                <a:latin typeface="Calibri"/>
                <a:ea typeface="Calibri"/>
                <a:cs typeface="Calibri"/>
              </a:rPr>
              <a:t>42(4), pp. 289-306.</a:t>
            </a:r>
          </a:p>
          <a:p>
            <a:r>
              <a:rPr lang="en-GB" sz="3600" dirty="0">
                <a:latin typeface="Calibri"/>
                <a:ea typeface="Calibri"/>
                <a:cs typeface="Calibri"/>
              </a:rPr>
              <a:t>IMECHE (2022) 1 in 3 female engineers report recruitment bias due to gender when returning to work. Available at: </a:t>
            </a:r>
            <a:r>
              <a:rPr lang="en-GB" sz="3600" dirty="0">
                <a:latin typeface="Calibri"/>
                <a:ea typeface="Calibri"/>
                <a:cs typeface="Calibri"/>
                <a:hlinkClick r:id="rId12"/>
              </a:rPr>
              <a:t>https://.imeche.org/news/news-article/1-in-3-female-engineers-report-recruitment-bias-due-to-gender-when-returning-to-work</a:t>
            </a:r>
            <a:r>
              <a:rPr lang="en-GB" sz="3600" dirty="0">
                <a:latin typeface="Calibri"/>
                <a:ea typeface="Calibri"/>
                <a:cs typeface="Calibri"/>
              </a:rPr>
              <a:t> (Accessed:20 October 2025)</a:t>
            </a:r>
          </a:p>
          <a:p>
            <a:r>
              <a:rPr lang="en-GB" sz="3600" dirty="0">
                <a:latin typeface="Calibri"/>
                <a:ea typeface="Calibri"/>
                <a:cs typeface="Calibri"/>
              </a:rPr>
              <a:t>IMECHE (2024) How IMechE’s first female member paved the way for a more equal workforce. Available at: </a:t>
            </a:r>
            <a:r>
              <a:rPr lang="en-GB" sz="3600" dirty="0">
                <a:latin typeface="Calibri"/>
                <a:ea typeface="Calibri"/>
                <a:cs typeface="Calibri"/>
                <a:hlinkClick r:id="rId13"/>
              </a:rPr>
              <a:t>https://www.imeche.org/news/news-article/how-imeche-s-first-female-member-pave-the-way-for-a-more-equal-workforce</a:t>
            </a:r>
            <a:r>
              <a:rPr lang="en-GB" sz="3600" dirty="0">
                <a:latin typeface="Calibri"/>
                <a:ea typeface="Calibri"/>
                <a:cs typeface="Calibri"/>
              </a:rPr>
              <a:t> (Accessed: 20 October 2025).</a:t>
            </a:r>
          </a:p>
          <a:p>
            <a:r>
              <a:rPr lang="en-GB" sz="3600" dirty="0">
                <a:latin typeface="Calibri"/>
                <a:ea typeface="Calibri"/>
                <a:cs typeface="Calibri"/>
              </a:rPr>
              <a:t>Khanna, S. (2021) Antia Fre Named Rolls-Royce Chair,</a:t>
            </a:r>
            <a:r>
              <a:rPr lang="en-GB" sz="3600" i="1" dirty="0">
                <a:latin typeface="Calibri"/>
                <a:ea typeface="Calibri"/>
                <a:cs typeface="Calibri"/>
              </a:rPr>
              <a:t> The First Woman To Helm The Company, Forbes</a:t>
            </a:r>
            <a:r>
              <a:rPr lang="en-GB" sz="3600" dirty="0">
                <a:latin typeface="Calibri"/>
                <a:ea typeface="Calibri"/>
                <a:cs typeface="Calibri"/>
              </a:rPr>
              <a:t> Middle East. Available at : </a:t>
            </a:r>
            <a:r>
              <a:rPr lang="en-GB" sz="3600" dirty="0">
                <a:latin typeface="Calibri"/>
                <a:ea typeface="Calibri"/>
                <a:cs typeface="Calibri"/>
                <a:hlinkClick r:id="rId14"/>
              </a:rPr>
              <a:t>https://www.forbesmiddleeast.com/leadership/women-leaders/rolls-Royce-names-anita-frew-as-chair-first-woman-to-helm-the-company</a:t>
            </a:r>
            <a:r>
              <a:rPr lang="en-GB" sz="3600" dirty="0">
                <a:latin typeface="Calibri"/>
                <a:ea typeface="Calibri"/>
                <a:cs typeface="Calibri"/>
              </a:rPr>
              <a:t> (Accessed:20 October 2025).</a:t>
            </a:r>
          </a:p>
          <a:p>
            <a:r>
              <a:rPr lang="en-GB" sz="3600" dirty="0">
                <a:latin typeface="Calibri"/>
                <a:ea typeface="Calibri"/>
                <a:cs typeface="Calibri"/>
              </a:rPr>
              <a:t>Kohman, R. (2022) </a:t>
            </a:r>
            <a:r>
              <a:rPr lang="en-GB" sz="3600" i="1" dirty="0">
                <a:latin typeface="Calibri"/>
                <a:ea typeface="Calibri"/>
                <a:cs typeface="Calibri"/>
              </a:rPr>
              <a:t>Adaptive Leadership: Experiences of Education and Application for Females Working in Higher Education. University of Wyoming.</a:t>
            </a:r>
          </a:p>
          <a:p>
            <a:r>
              <a:rPr lang="en-GB" sz="3600" dirty="0">
                <a:latin typeface="Calibri"/>
                <a:ea typeface="Calibri"/>
                <a:cs typeface="Calibri"/>
              </a:rPr>
              <a:t>Mohamed, F., </a:t>
            </a:r>
            <a:r>
              <a:rPr lang="en-GB" sz="3600" dirty="0" err="1">
                <a:latin typeface="Calibri"/>
                <a:ea typeface="Calibri"/>
                <a:cs typeface="Calibri"/>
              </a:rPr>
              <a:t>Fisaid</a:t>
            </a:r>
            <a:r>
              <a:rPr lang="en-GB" sz="3600" dirty="0">
                <a:latin typeface="Calibri"/>
                <a:ea typeface="Calibri"/>
                <a:cs typeface="Calibri"/>
              </a:rPr>
              <a:t>, A.M.M. and Ela, G.M.B.E.A. (2023)) ‘The glass ceiling phenomenon: A review of literature and a theoretical perspective’, </a:t>
            </a:r>
            <a:r>
              <a:rPr lang="en-GB" sz="3600" i="1" dirty="0">
                <a:latin typeface="Calibri"/>
                <a:ea typeface="Calibri"/>
                <a:cs typeface="Calibri"/>
              </a:rPr>
              <a:t>The Business &amp; Management Review,</a:t>
            </a:r>
            <a:r>
              <a:rPr lang="en-GB" sz="3600" dirty="0">
                <a:latin typeface="Calibri"/>
                <a:ea typeface="Calibri"/>
                <a:cs typeface="Calibri"/>
              </a:rPr>
              <a:t> 14(2),pp. 187-198.</a:t>
            </a:r>
          </a:p>
          <a:p>
            <a:r>
              <a:rPr lang="en-GB" sz="3600" dirty="0" err="1">
                <a:latin typeface="Calibri"/>
                <a:ea typeface="Calibri"/>
                <a:cs typeface="Calibri"/>
              </a:rPr>
              <a:t>Nweje</a:t>
            </a:r>
            <a:r>
              <a:rPr lang="en-GB" sz="3600" dirty="0">
                <a:latin typeface="Calibri"/>
                <a:ea typeface="Calibri"/>
                <a:cs typeface="Calibri"/>
              </a:rPr>
              <a:t>, U., Amaka, N.S. and Makai, C.C. (2025) ‘ Women in STEM: Breaking barriers and building the future’, </a:t>
            </a:r>
            <a:r>
              <a:rPr lang="en-GB" sz="3600" i="1" dirty="0">
                <a:latin typeface="Calibri"/>
                <a:ea typeface="Calibri"/>
                <a:cs typeface="Calibri"/>
              </a:rPr>
              <a:t>International Journal of Science and Research Archive, </a:t>
            </a:r>
            <a:r>
              <a:rPr lang="en-GB" sz="3600" dirty="0">
                <a:latin typeface="Calibri"/>
                <a:ea typeface="Calibri"/>
                <a:cs typeface="Calibri"/>
              </a:rPr>
              <a:t>14(1), pp.202-217.</a:t>
            </a:r>
          </a:p>
          <a:p>
            <a:r>
              <a:rPr lang="en-GB" sz="3600" dirty="0">
                <a:latin typeface="Calibri"/>
                <a:ea typeface="Calibri"/>
                <a:cs typeface="Calibri"/>
              </a:rPr>
              <a:t>Post, C.(2024) ‘Boeing succession quest: is it time for a woman CEO?,’ Forbes. Available at : </a:t>
            </a:r>
            <a:r>
              <a:rPr lang="en-GB" sz="3600" dirty="0">
                <a:latin typeface="Calibri"/>
                <a:ea typeface="Calibri"/>
                <a:cs typeface="Calibri"/>
                <a:hlinkClick r:id="rId15"/>
              </a:rPr>
              <a:t>https://www.forbes.com/sites/corinnepost/2024/03/29/boeings-succession-quest-is-it-time-for-a-woman-ceo/</a:t>
            </a:r>
            <a:r>
              <a:rPr lang="en-GB" sz="3600" dirty="0">
                <a:latin typeface="Calibri"/>
                <a:ea typeface="Calibri"/>
                <a:cs typeface="Calibri"/>
              </a:rPr>
              <a:t> (Accessed 20 October 2025).</a:t>
            </a:r>
          </a:p>
          <a:p>
            <a:pPr marL="0" indent="0">
              <a:buNone/>
            </a:pPr>
            <a:endParaRPr lang="en-GB" sz="1200" dirty="0">
              <a:latin typeface="Calibri"/>
              <a:ea typeface="Calibri"/>
              <a:cs typeface="Calibri"/>
            </a:endParaRPr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endParaRPr lang="en-GB" sz="1200" i="1" dirty="0">
              <a:latin typeface="Calibri"/>
              <a:ea typeface="Calibri"/>
              <a:cs typeface="Calibri"/>
            </a:endParaRPr>
          </a:p>
          <a:p>
            <a:endParaRPr lang="en-GB" sz="1200" i="1" dirty="0">
              <a:ea typeface="Calibri"/>
              <a:cs typeface="Calibri"/>
            </a:endParaRPr>
          </a:p>
          <a:p>
            <a:endParaRPr lang="en-GB" sz="1200" i="1" dirty="0">
              <a:ea typeface="Calibri"/>
              <a:cs typeface="Calibri"/>
            </a:endParaRPr>
          </a:p>
          <a:p>
            <a:endParaRPr lang="en-GB" sz="1200" i="1" dirty="0"/>
          </a:p>
        </p:txBody>
      </p:sp>
    </p:spTree>
    <p:extLst>
      <p:ext uri="{BB962C8B-B14F-4D97-AF65-F5344CB8AC3E}">
        <p14:creationId xmlns:p14="http://schemas.microsoft.com/office/powerpoint/2010/main" val="36414975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D1AE2-CD84-17A8-FD5F-C3DADE251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8771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3600" dirty="0"/>
              <a:t>References Continue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09DED-C69E-D3B6-7089-41CA7FD569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10518"/>
            <a:ext cx="10515600" cy="497266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200" dirty="0" err="1"/>
              <a:t>POWERful</a:t>
            </a:r>
            <a:r>
              <a:rPr lang="en-GB" sz="1200" dirty="0"/>
              <a:t> Women (2025) </a:t>
            </a:r>
            <a:r>
              <a:rPr lang="en-GB" sz="1200" i="1" dirty="0" err="1"/>
              <a:t>POWERful</a:t>
            </a:r>
            <a:r>
              <a:rPr lang="en-GB" sz="1200" i="1" dirty="0"/>
              <a:t> Women Leaders Coalition, Powerfulwomen.org . </a:t>
            </a:r>
            <a:r>
              <a:rPr lang="en-GB" sz="1200" i="1" dirty="0" err="1"/>
              <a:t>uk</a:t>
            </a:r>
            <a:r>
              <a:rPr lang="en-GB" sz="1200" i="1" dirty="0"/>
              <a:t>.</a:t>
            </a:r>
            <a:r>
              <a:rPr lang="en-GB" sz="1200" dirty="0"/>
              <a:t> Available at: </a:t>
            </a:r>
            <a:r>
              <a:rPr lang="en-GB" sz="1200" dirty="0">
                <a:hlinkClick r:id="rId2"/>
              </a:rPr>
              <a:t>https://powerfulwoem.org.uk/energy-leaders-coalition/</a:t>
            </a:r>
            <a:r>
              <a:rPr lang="en-GB" sz="1200" dirty="0"/>
              <a:t> (Accessed: 20 October 2025_.</a:t>
            </a:r>
          </a:p>
          <a:p>
            <a:r>
              <a:rPr lang="en-GB" sz="1200" dirty="0"/>
              <a:t>Rolls-Royce (2025) </a:t>
            </a:r>
            <a:r>
              <a:rPr lang="en-GB" sz="1200" i="1" dirty="0"/>
              <a:t>Embracing equity on International Women’s Day, </a:t>
            </a:r>
            <a:r>
              <a:rPr lang="en-GB" sz="1200" i="1" dirty="0">
                <a:hlinkClick r:id="rId3"/>
              </a:rPr>
              <a:t>www.rolls-Royce.com</a:t>
            </a:r>
            <a:r>
              <a:rPr lang="en-GB" sz="1200" i="1" dirty="0"/>
              <a:t>. </a:t>
            </a:r>
            <a:r>
              <a:rPr lang="en-GB" sz="1200" dirty="0"/>
              <a:t>Available at: </a:t>
            </a:r>
            <a:r>
              <a:rPr lang="en-GB" sz="1200" dirty="0">
                <a:hlinkClick r:id="rId4"/>
              </a:rPr>
              <a:t>https://www.rolls-Royce.com/media/our-stories/discover/2023/embracing-equity-on-international-women-day.aspx</a:t>
            </a:r>
            <a:r>
              <a:rPr lang="en-GB" sz="1200" dirty="0"/>
              <a:t> (Accessed:20 October 2025).</a:t>
            </a:r>
          </a:p>
          <a:p>
            <a:r>
              <a:rPr lang="en-GB" sz="1200" i="1" dirty="0"/>
              <a:t>Royal Academy of Engineering (2025) Equity, Diversity and Inclusion, Raeng.org.uk. Available at: </a:t>
            </a:r>
            <a:r>
              <a:rPr lang="en-GB" sz="1200" i="1" dirty="0">
                <a:hlinkClick r:id="rId5"/>
              </a:rPr>
              <a:t>https://raeng.org.uk/about-us/equity-diversity-and-inclusion</a:t>
            </a:r>
            <a:r>
              <a:rPr lang="en-GB" sz="1200" i="1" dirty="0"/>
              <a:t> </a:t>
            </a:r>
          </a:p>
          <a:p>
            <a:r>
              <a:rPr lang="en-GB" sz="1200" i="1" dirty="0"/>
              <a:t>Royal Academy of Engineering(2020) Closing the engineering gender pay gap: Hypotheses and existing literature. Available at :https://raeng.org.uk/media.uywlj1rs/closing-the-engineering-gpg-literature-review-and-hypotheses.pdf (Accessed 20 October 2025)</a:t>
            </a:r>
          </a:p>
          <a:p>
            <a:r>
              <a:rPr lang="en-GB" sz="1200" i="1" dirty="0"/>
              <a:t>Schmitt, M. (2021) ‘Women engineers on their way to leadership: The role of social support within engineering work cultures’, Engineering Studies, 13(1), pp.30-52.</a:t>
            </a:r>
          </a:p>
          <a:p>
            <a:r>
              <a:rPr lang="en-GB" sz="1200" i="1" dirty="0"/>
              <a:t>SGT University (2025)  She Builds the Future: Why Girls Should Choose B.Tech. in Mechanical Engineering, Sgtuniversity.ac.in. Available at: </a:t>
            </a:r>
            <a:r>
              <a:rPr lang="en-GB" sz="1200" i="1" dirty="0">
                <a:hlinkClick r:id="rId6"/>
              </a:rPr>
              <a:t>https://sgtuniversity.ac.in/engineering/blogs/girls-choose-btech-mechanical-engineering</a:t>
            </a:r>
            <a:r>
              <a:rPr lang="en-GB" sz="1200" i="1" dirty="0"/>
              <a:t> (Accessed 20 2025).</a:t>
            </a:r>
          </a:p>
          <a:p>
            <a:r>
              <a:rPr lang="en-GB" sz="1200" i="1" dirty="0"/>
              <a:t>Siemens (2025) Parents at Siemens, siemens.com Deutschland. </a:t>
            </a:r>
            <a:r>
              <a:rPr lang="en-GB" sz="1200" dirty="0"/>
              <a:t>Available at: </a:t>
            </a:r>
            <a:r>
              <a:rPr lang="en-GB" sz="1200" dirty="0">
                <a:hlinkClick r:id="rId7"/>
              </a:rPr>
              <a:t>https://www.siemens.com/de/en/company/jobs/life-at-siemens/parents-at-siemens.html</a:t>
            </a:r>
            <a:r>
              <a:rPr lang="en-GB" sz="1200" dirty="0"/>
              <a:t> (Accessed 20 October 2025)</a:t>
            </a:r>
          </a:p>
          <a:p>
            <a:r>
              <a:rPr lang="en-GB" sz="1200" dirty="0"/>
              <a:t>Siemens Global (2025)  Gender Equity,</a:t>
            </a:r>
            <a:r>
              <a:rPr lang="en-GB" sz="1200" i="1" dirty="0"/>
              <a:t> Siemens. </a:t>
            </a:r>
            <a:r>
              <a:rPr lang="en-GB" sz="1200" dirty="0"/>
              <a:t>Available at: </a:t>
            </a:r>
            <a:r>
              <a:rPr lang="en-GB" sz="1200" dirty="0">
                <a:hlinkClick r:id="rId8"/>
              </a:rPr>
              <a:t>https://www.siemens.com/global/en/company/sustainability/social-commitments/belonging/gender-equity.html</a:t>
            </a:r>
            <a:r>
              <a:rPr lang="en-GB" sz="1200" dirty="0"/>
              <a:t>  (Accessed 20 October 2025)</a:t>
            </a:r>
          </a:p>
          <a:p>
            <a:r>
              <a:rPr lang="en-GB" sz="1200" dirty="0"/>
              <a:t>Society of Women Engineers (2025)</a:t>
            </a:r>
            <a:r>
              <a:rPr lang="en-GB" sz="1200" i="1" dirty="0"/>
              <a:t> U.S. Employment-Society of Women Engineers, Society of Women Engineers. </a:t>
            </a:r>
            <a:r>
              <a:rPr lang="en-GB" sz="1200" dirty="0"/>
              <a:t>Available at: </a:t>
            </a:r>
            <a:r>
              <a:rPr lang="en-GB" sz="1200" dirty="0">
                <a:hlinkClick r:id="rId9"/>
              </a:rPr>
              <a:t>https://swe.org/research/2025/us-employment/</a:t>
            </a:r>
            <a:r>
              <a:rPr lang="en-GB" sz="1200" dirty="0"/>
              <a:t> (Accessed: 20 October).</a:t>
            </a:r>
          </a:p>
          <a:p>
            <a:r>
              <a:rPr lang="en-GB" sz="1200" dirty="0"/>
              <a:t>Subri, U.S. (2018) ‘A review of job challenges factors for women engineer’, </a:t>
            </a:r>
            <a:r>
              <a:rPr lang="en-GB" sz="1200" i="1" dirty="0"/>
              <a:t>International Journal of Academic Research in Business and Social Sciences, </a:t>
            </a:r>
            <a:r>
              <a:rPr lang="en-GB" sz="1200" dirty="0"/>
              <a:t>8(9),pp. 1450-1455.</a:t>
            </a:r>
          </a:p>
          <a:p>
            <a:r>
              <a:rPr lang="en-GB" sz="1200" dirty="0"/>
              <a:t>SWE (2025) </a:t>
            </a:r>
            <a:r>
              <a:rPr lang="en-GB" sz="1200" i="1" dirty="0"/>
              <a:t>The Impact SWE Scholarships on Retention in Engineering, Engineering Technology, and Computer Science-Society of  Women Engineers, Society of Women Engineers. </a:t>
            </a:r>
            <a:r>
              <a:rPr lang="en-GB" sz="1200" dirty="0"/>
              <a:t>Available at: </a:t>
            </a:r>
            <a:r>
              <a:rPr lang="en-GB" sz="1200" dirty="0">
                <a:hlinkClick r:id="rId10"/>
              </a:rPr>
              <a:t>https://swe.org/research/2025/the-impact-of-swe-scholarships-on-retention-in-engineering-and-computer-science/</a:t>
            </a:r>
            <a:r>
              <a:rPr lang="en-GB" sz="1200" dirty="0"/>
              <a:t> (Accessed: 20 October 2025).</a:t>
            </a:r>
          </a:p>
          <a:p>
            <a:r>
              <a:rPr lang="en-GB" sz="1200" dirty="0"/>
              <a:t>Varma, R., Falk, J.H. and Dierking, L.D.(2023) Challenges and opportunities: Asian women in science, technology, engineering, and mathematics’, </a:t>
            </a:r>
            <a:r>
              <a:rPr lang="en-GB" sz="1200" i="1" dirty="0"/>
              <a:t>American </a:t>
            </a:r>
            <a:r>
              <a:rPr lang="en-GB" sz="1200" i="1" dirty="0" err="1"/>
              <a:t>Behavioral</a:t>
            </a:r>
            <a:r>
              <a:rPr lang="en-GB" sz="1200" i="1" dirty="0"/>
              <a:t> Scientist,</a:t>
            </a:r>
            <a:r>
              <a:rPr lang="en-GB" sz="1200" dirty="0"/>
              <a:t> 67(9), pp. 1063-1073.</a:t>
            </a:r>
          </a:p>
          <a:p>
            <a:r>
              <a:rPr lang="en-GB" sz="1200" dirty="0" err="1"/>
              <a:t>Wieczner</a:t>
            </a:r>
            <a:r>
              <a:rPr lang="en-GB" sz="1200" dirty="0"/>
              <a:t>, J. (2020) ‘Lockheed Martin CEO Marillyn Hewson, Fortune’s most powerful woman in business, will step down’, Fortune. Available at: </a:t>
            </a:r>
            <a:r>
              <a:rPr lang="en-GB" sz="1200" dirty="0">
                <a:hlinkClick r:id="rId11"/>
              </a:rPr>
              <a:t>https://fortune.com/2020/03/16/Lockheed-matin-ceo-Marillyn-Hewson-step-down-female-ceos/</a:t>
            </a:r>
            <a:r>
              <a:rPr lang="en-GB" sz="1200" dirty="0"/>
              <a:t> (Accessed: 20 October 2025).</a:t>
            </a:r>
          </a:p>
          <a:p>
            <a:r>
              <a:rPr lang="en-GB" sz="1200" dirty="0"/>
              <a:t>Zavala-Parrales, A., Melendez-Anzures, F.E., Perez-Suarez, S. and Dominguez, A.(2025) ‘Driving gender equality in the automotive industry: a review of educational strategies’, </a:t>
            </a:r>
            <a:r>
              <a:rPr lang="en-GB" sz="1200" i="1" dirty="0"/>
              <a:t>Frontiers </a:t>
            </a:r>
            <a:r>
              <a:rPr lang="en-GB" sz="1200" i="1"/>
              <a:t>in Education.</a:t>
            </a:r>
            <a:endParaRPr lang="en-GB" dirty="0"/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936561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658</TotalTime>
  <Words>3503</Words>
  <Application>Microsoft Office PowerPoint</Application>
  <PresentationFormat>Widescreen</PresentationFormat>
  <Paragraphs>196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Module code: BMSW7000 module Title: Contemporary themes in leadership and management  Joy Ball: 2209282 </vt:lpstr>
      <vt:lpstr>Introduction                                                         02</vt:lpstr>
      <vt:lpstr>Sector context/overview-Historical Context of Leadership                  /03                                                   </vt:lpstr>
      <vt:lpstr>Sector Context/Overview- Current Gender Representation        4</vt:lpstr>
      <vt:lpstr>Key barriers to women’s Leadership Progression         5                                                      </vt:lpstr>
      <vt:lpstr>Key Barriers to Women’s Leadership Progression   6</vt:lpstr>
      <vt:lpstr>Key Barriers to women’s Leadership Progression               7</vt:lpstr>
      <vt:lpstr>Application of Leadership Theories        8</vt:lpstr>
      <vt:lpstr>Sector Case Study- Rolls-Royce Holdings           /9</vt:lpstr>
      <vt:lpstr>Sector case study- Siemens AG        / 10</vt:lpstr>
      <vt:lpstr>Role of Facilitating Factors-Education and Pipeline Development                                 /11</vt:lpstr>
      <vt:lpstr>Role of Facilitating Factors-Supportive Structures                                   / 12</vt:lpstr>
      <vt:lpstr>Current Policy and Regulatory Landscape   /     13</vt:lpstr>
      <vt:lpstr>Recommendations                     /14</vt:lpstr>
      <vt:lpstr>Conclusion</vt:lpstr>
      <vt:lpstr>                   References</vt:lpstr>
      <vt:lpstr>References Continue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Joy Ball</cp:lastModifiedBy>
  <cp:revision>28</cp:revision>
  <dcterms:created xsi:type="dcterms:W3CDTF">2025-10-28T09:51:26Z</dcterms:created>
  <dcterms:modified xsi:type="dcterms:W3CDTF">2025-12-01T09:47:58Z</dcterms:modified>
</cp:coreProperties>
</file>