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327805"/>
            <a:ext cx="10131425" cy="55784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Empathic questioning (Rogers, 1985)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507" y="1213450"/>
            <a:ext cx="10896599" cy="54979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“I’m </a:t>
            </a:r>
            <a:r>
              <a:rPr lang="en-GB" sz="2800" dirty="0"/>
              <a:t>trying to be a companion to you in your search and your </a:t>
            </a:r>
            <a:r>
              <a:rPr lang="en-GB" sz="2800" dirty="0" smtClean="0"/>
              <a:t>exploration”.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Is this the way it seems to you</a:t>
            </a:r>
            <a:r>
              <a:rPr lang="en-GB" sz="2800" dirty="0" smtClean="0"/>
              <a:t>?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Is this the thing you’re trying to express</a:t>
            </a:r>
            <a:r>
              <a:rPr lang="en-GB" sz="2800" dirty="0" smtClean="0"/>
              <a:t>?</a:t>
            </a:r>
            <a:endParaRPr lang="en-GB" sz="2800" dirty="0"/>
          </a:p>
          <a:p>
            <a:endParaRPr lang="en-GB" sz="2800" dirty="0"/>
          </a:p>
          <a:p>
            <a:r>
              <a:rPr lang="en-GB" sz="2800" dirty="0" smtClean="0"/>
              <a:t>Am </a:t>
            </a:r>
            <a:r>
              <a:rPr lang="en-GB" sz="2800" dirty="0"/>
              <a:t>I with you</a:t>
            </a:r>
            <a:r>
              <a:rPr lang="en-GB" sz="2800" dirty="0" smtClean="0"/>
              <a:t>?</a:t>
            </a:r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054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6476F"/>
      </a:dk2>
      <a:lt2>
        <a:srgbClr val="EBEBEB"/>
      </a:lt2>
      <a:accent1>
        <a:srgbClr val="E5B458"/>
      </a:accent1>
      <a:accent2>
        <a:srgbClr val="F77754"/>
      </a:accent2>
      <a:accent3>
        <a:srgbClr val="D8507E"/>
      </a:accent3>
      <a:accent4>
        <a:srgbClr val="BC70EE"/>
      </a:accent4>
      <a:accent5>
        <a:srgbClr val="3CA2E2"/>
      </a:accent5>
      <a:accent6>
        <a:srgbClr val="91BF77"/>
      </a:accent6>
      <a:hlink>
        <a:srgbClr val="71DDAB"/>
      </a:hlink>
      <a:folHlink>
        <a:srgbClr val="A6E4C7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B36E0D05-787B-4C61-8268-2D6C1FBEDA3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7</TotalTime>
  <Words>46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Celestial</vt:lpstr>
      <vt:lpstr>Empathic questioning (Rogers, 1985)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Empathic questioning (Rogers, 1985)</dc:title>
  <dc:creator>Catherine Hancox</dc:creator>
  <cp:lastModifiedBy>Catherine Hancox</cp:lastModifiedBy>
  <cp:revision>3</cp:revision>
  <dcterms:created xsi:type="dcterms:W3CDTF">2018-09-26T12:56:56Z</dcterms:created>
  <dcterms:modified xsi:type="dcterms:W3CDTF">2019-09-26T07:35:31Z</dcterms:modified>
</cp:coreProperties>
</file>