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70" r:id="rId9"/>
    <p:sldId id="271" r:id="rId10"/>
    <p:sldId id="262" r:id="rId11"/>
    <p:sldId id="263" r:id="rId12"/>
    <p:sldId id="264" r:id="rId13"/>
    <p:sldId id="261" r:id="rId14"/>
    <p:sldId id="260" r:id="rId15"/>
    <p:sldId id="265" r:id="rId16"/>
    <p:sldId id="266" r:id="rId17"/>
    <p:sldId id="267" r:id="rId18"/>
    <p:sldId id="268" r:id="rId19"/>
    <p:sldId id="269" r:id="rId20"/>
    <p:sldId id="272" r:id="rId21"/>
    <p:sldId id="273" r:id="rId22"/>
    <p:sldId id="274" r:id="rId23"/>
    <p:sldId id="275" r:id="rId24"/>
    <p:sldId id="276" r:id="rId25"/>
    <p:sldId id="27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B9C673-F3AE-4ECF-A5D1-99CCE718660F}" v="2" dt="2023-10-25T20:03:12.9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854" autoAdjust="0"/>
    <p:restoredTop sz="94660"/>
  </p:normalViewPr>
  <p:slideViewPr>
    <p:cSldViewPr snapToGrid="0">
      <p:cViewPr varScale="1">
        <p:scale>
          <a:sx n="78" d="100"/>
          <a:sy n="78" d="100"/>
        </p:scale>
        <p:origin x="65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illa Robinson (2030082)" userId="7b2847dc-5b1f-4ca5-8e82-5f297f4e9dc3" providerId="ADAL" clId="{32B9C673-F3AE-4ECF-A5D1-99CCE718660F}"/>
    <pc:docChg chg="undo custSel addSld delSld modSld">
      <pc:chgData name="Jamilla Robinson (2030082)" userId="7b2847dc-5b1f-4ca5-8e82-5f297f4e9dc3" providerId="ADAL" clId="{32B9C673-F3AE-4ECF-A5D1-99CCE718660F}" dt="2023-10-25T20:43:03.623" v="9799" actId="20577"/>
      <pc:docMkLst>
        <pc:docMk/>
      </pc:docMkLst>
      <pc:sldChg chg="modSp mod">
        <pc:chgData name="Jamilla Robinson (2030082)" userId="7b2847dc-5b1f-4ca5-8e82-5f297f4e9dc3" providerId="ADAL" clId="{32B9C673-F3AE-4ECF-A5D1-99CCE718660F}" dt="2023-10-25T20:43:03.623" v="9799" actId="20577"/>
        <pc:sldMkLst>
          <pc:docMk/>
          <pc:sldMk cId="0" sldId="263"/>
        </pc:sldMkLst>
        <pc:spChg chg="mod">
          <ac:chgData name="Jamilla Robinson (2030082)" userId="7b2847dc-5b1f-4ca5-8e82-5f297f4e9dc3" providerId="ADAL" clId="{32B9C673-F3AE-4ECF-A5D1-99CCE718660F}" dt="2023-10-25T20:43:03.623" v="9799" actId="20577"/>
          <ac:spMkLst>
            <pc:docMk/>
            <pc:sldMk cId="0" sldId="263"/>
            <ac:spMk id="3" creationId="{E1D762CE-D254-A349-9A7C-A68D97CC02F7}"/>
          </ac:spMkLst>
        </pc:spChg>
      </pc:sldChg>
      <pc:sldChg chg="modSp mod">
        <pc:chgData name="Jamilla Robinson (2030082)" userId="7b2847dc-5b1f-4ca5-8e82-5f297f4e9dc3" providerId="ADAL" clId="{32B9C673-F3AE-4ECF-A5D1-99CCE718660F}" dt="2023-10-25T13:05:27.794" v="1102" actId="14100"/>
        <pc:sldMkLst>
          <pc:docMk/>
          <pc:sldMk cId="0" sldId="266"/>
        </pc:sldMkLst>
        <pc:spChg chg="mod">
          <ac:chgData name="Jamilla Robinson (2030082)" userId="7b2847dc-5b1f-4ca5-8e82-5f297f4e9dc3" providerId="ADAL" clId="{32B9C673-F3AE-4ECF-A5D1-99CCE718660F}" dt="2023-10-25T13:04:58.896" v="1099" actId="14100"/>
          <ac:spMkLst>
            <pc:docMk/>
            <pc:sldMk cId="0" sldId="266"/>
            <ac:spMk id="6" creationId="{E1284A50-B33A-5C71-E369-A629D5956E80}"/>
          </ac:spMkLst>
        </pc:spChg>
        <pc:picChg chg="mod">
          <ac:chgData name="Jamilla Robinson (2030082)" userId="7b2847dc-5b1f-4ca5-8e82-5f297f4e9dc3" providerId="ADAL" clId="{32B9C673-F3AE-4ECF-A5D1-99CCE718660F}" dt="2023-10-25T13:05:27.794" v="1102" actId="14100"/>
          <ac:picMkLst>
            <pc:docMk/>
            <pc:sldMk cId="0" sldId="266"/>
            <ac:picMk id="5" creationId="{7BCD3EFD-3C0E-E80B-C782-4B5F6179CBE0}"/>
          </ac:picMkLst>
        </pc:picChg>
      </pc:sldChg>
      <pc:sldChg chg="addSp delSp modSp mod setBg">
        <pc:chgData name="Jamilla Robinson (2030082)" userId="7b2847dc-5b1f-4ca5-8e82-5f297f4e9dc3" providerId="ADAL" clId="{32B9C673-F3AE-4ECF-A5D1-99CCE718660F}" dt="2023-10-25T13:06:38.753" v="1111" actId="26606"/>
        <pc:sldMkLst>
          <pc:docMk/>
          <pc:sldMk cId="0" sldId="268"/>
        </pc:sldMkLst>
        <pc:spChg chg="mod ord">
          <ac:chgData name="Jamilla Robinson (2030082)" userId="7b2847dc-5b1f-4ca5-8e82-5f297f4e9dc3" providerId="ADAL" clId="{32B9C673-F3AE-4ECF-A5D1-99CCE718660F}" dt="2023-10-25T13:06:38.753" v="1111" actId="26606"/>
          <ac:spMkLst>
            <pc:docMk/>
            <pc:sldMk cId="0" sldId="268"/>
            <ac:spMk id="2" creationId="{BFCBAD49-6F83-9B60-5898-1F9DC79BE890}"/>
          </ac:spMkLst>
        </pc:spChg>
        <pc:spChg chg="del">
          <ac:chgData name="Jamilla Robinson (2030082)" userId="7b2847dc-5b1f-4ca5-8e82-5f297f4e9dc3" providerId="ADAL" clId="{32B9C673-F3AE-4ECF-A5D1-99CCE718660F}" dt="2023-10-25T12:33:55.984" v="0" actId="22"/>
          <ac:spMkLst>
            <pc:docMk/>
            <pc:sldMk cId="0" sldId="268"/>
            <ac:spMk id="3" creationId="{335F48F2-6B40-3F5C-9789-0D7D0349E383}"/>
          </ac:spMkLst>
        </pc:spChg>
        <pc:spChg chg="add del">
          <ac:chgData name="Jamilla Robinson (2030082)" userId="7b2847dc-5b1f-4ca5-8e82-5f297f4e9dc3" providerId="ADAL" clId="{32B9C673-F3AE-4ECF-A5D1-99CCE718660F}" dt="2023-10-25T13:06:38.753" v="1111" actId="26606"/>
          <ac:spMkLst>
            <pc:docMk/>
            <pc:sldMk cId="0" sldId="268"/>
            <ac:spMk id="10" creationId="{37C89E4B-3C9F-44B9-8B86-D9E3D112D8EC}"/>
          </ac:spMkLst>
        </pc:spChg>
        <pc:spChg chg="add del">
          <ac:chgData name="Jamilla Robinson (2030082)" userId="7b2847dc-5b1f-4ca5-8e82-5f297f4e9dc3" providerId="ADAL" clId="{32B9C673-F3AE-4ECF-A5D1-99CCE718660F}" dt="2023-10-25T13:06:25.131" v="1106" actId="26606"/>
          <ac:spMkLst>
            <pc:docMk/>
            <pc:sldMk cId="0" sldId="268"/>
            <ac:spMk id="18" creationId="{33DCA488-F9D1-06BF-07A9-4C37C0CCA1CC}"/>
          </ac:spMkLst>
        </pc:spChg>
        <pc:spChg chg="add del">
          <ac:chgData name="Jamilla Robinson (2030082)" userId="7b2847dc-5b1f-4ca5-8e82-5f297f4e9dc3" providerId="ADAL" clId="{32B9C673-F3AE-4ECF-A5D1-99CCE718660F}" dt="2023-10-25T13:06:22.631" v="1104" actId="26606"/>
          <ac:spMkLst>
            <pc:docMk/>
            <pc:sldMk cId="0" sldId="268"/>
            <ac:spMk id="19" creationId="{0E91F5CA-B392-444C-88E3-BF5BAAEBDEB0}"/>
          </ac:spMkLst>
        </pc:spChg>
        <pc:spChg chg="add del">
          <ac:chgData name="Jamilla Robinson (2030082)" userId="7b2847dc-5b1f-4ca5-8e82-5f297f4e9dc3" providerId="ADAL" clId="{32B9C673-F3AE-4ECF-A5D1-99CCE718660F}" dt="2023-10-25T13:06:22.631" v="1104" actId="26606"/>
          <ac:spMkLst>
            <pc:docMk/>
            <pc:sldMk cId="0" sldId="268"/>
            <ac:spMk id="21" creationId="{0459807F-B6FA-44D3-9A53-C55B6B56884A}"/>
          </ac:spMkLst>
        </pc:spChg>
        <pc:spChg chg="add del">
          <ac:chgData name="Jamilla Robinson (2030082)" userId="7b2847dc-5b1f-4ca5-8e82-5f297f4e9dc3" providerId="ADAL" clId="{32B9C673-F3AE-4ECF-A5D1-99CCE718660F}" dt="2023-10-25T13:06:25.131" v="1106" actId="26606"/>
          <ac:spMkLst>
            <pc:docMk/>
            <pc:sldMk cId="0" sldId="268"/>
            <ac:spMk id="23" creationId="{6D72081E-AD41-4FBB-B02B-698A68DBCA5E}"/>
          </ac:spMkLst>
        </pc:spChg>
        <pc:spChg chg="add del">
          <ac:chgData name="Jamilla Robinson (2030082)" userId="7b2847dc-5b1f-4ca5-8e82-5f297f4e9dc3" providerId="ADAL" clId="{32B9C673-F3AE-4ECF-A5D1-99CCE718660F}" dt="2023-10-25T13:06:25.131" v="1106" actId="26606"/>
          <ac:spMkLst>
            <pc:docMk/>
            <pc:sldMk cId="0" sldId="268"/>
            <ac:spMk id="24" creationId="{4E2ED6F9-63C3-4A8D-9BB4-1EA62533B672}"/>
          </ac:spMkLst>
        </pc:spChg>
        <pc:spChg chg="add del">
          <ac:chgData name="Jamilla Robinson (2030082)" userId="7b2847dc-5b1f-4ca5-8e82-5f297f4e9dc3" providerId="ADAL" clId="{32B9C673-F3AE-4ECF-A5D1-99CCE718660F}" dt="2023-10-25T13:06:25.131" v="1106" actId="26606"/>
          <ac:spMkLst>
            <pc:docMk/>
            <pc:sldMk cId="0" sldId="268"/>
            <ac:spMk id="25" creationId="{716248AD-805F-41BF-9B57-FC53E5B32F98}"/>
          </ac:spMkLst>
        </pc:spChg>
        <pc:spChg chg="add del">
          <ac:chgData name="Jamilla Robinson (2030082)" userId="7b2847dc-5b1f-4ca5-8e82-5f297f4e9dc3" providerId="ADAL" clId="{32B9C673-F3AE-4ECF-A5D1-99CCE718660F}" dt="2023-10-25T13:06:25.131" v="1106" actId="26606"/>
          <ac:spMkLst>
            <pc:docMk/>
            <pc:sldMk cId="0" sldId="268"/>
            <ac:spMk id="27" creationId="{1F82758F-B2B3-4F0A-BB90-4BFFEDD166D6}"/>
          </ac:spMkLst>
        </pc:spChg>
        <pc:spChg chg="add del">
          <ac:chgData name="Jamilla Robinson (2030082)" userId="7b2847dc-5b1f-4ca5-8e82-5f297f4e9dc3" providerId="ADAL" clId="{32B9C673-F3AE-4ECF-A5D1-99CCE718660F}" dt="2023-10-25T13:06:30.988" v="1108" actId="26606"/>
          <ac:spMkLst>
            <pc:docMk/>
            <pc:sldMk cId="0" sldId="268"/>
            <ac:spMk id="29" creationId="{AE3A741D-C19B-960A-5803-1C5887147820}"/>
          </ac:spMkLst>
        </pc:spChg>
        <pc:spChg chg="add del">
          <ac:chgData name="Jamilla Robinson (2030082)" userId="7b2847dc-5b1f-4ca5-8e82-5f297f4e9dc3" providerId="ADAL" clId="{32B9C673-F3AE-4ECF-A5D1-99CCE718660F}" dt="2023-10-25T13:06:30.988" v="1108" actId="26606"/>
          <ac:spMkLst>
            <pc:docMk/>
            <pc:sldMk cId="0" sldId="268"/>
            <ac:spMk id="30" creationId="{DC39DE25-0E4E-0AA7-0932-1D78C2372786}"/>
          </ac:spMkLst>
        </pc:spChg>
        <pc:spChg chg="add del">
          <ac:chgData name="Jamilla Robinson (2030082)" userId="7b2847dc-5b1f-4ca5-8e82-5f297f4e9dc3" providerId="ADAL" clId="{32B9C673-F3AE-4ECF-A5D1-99CCE718660F}" dt="2023-10-25T13:06:30.988" v="1108" actId="26606"/>
          <ac:spMkLst>
            <pc:docMk/>
            <pc:sldMk cId="0" sldId="268"/>
            <ac:spMk id="31" creationId="{8D6EA299-0840-6DEA-E670-C49AEBC87E89}"/>
          </ac:spMkLst>
        </pc:spChg>
        <pc:spChg chg="add del">
          <ac:chgData name="Jamilla Robinson (2030082)" userId="7b2847dc-5b1f-4ca5-8e82-5f297f4e9dc3" providerId="ADAL" clId="{32B9C673-F3AE-4ECF-A5D1-99CCE718660F}" dt="2023-10-25T13:06:30.988" v="1108" actId="26606"/>
          <ac:spMkLst>
            <pc:docMk/>
            <pc:sldMk cId="0" sldId="268"/>
            <ac:spMk id="32" creationId="{4F7A8A4E-8355-89C6-CBB8-A9E4D6ACE56D}"/>
          </ac:spMkLst>
        </pc:spChg>
        <pc:spChg chg="add del">
          <ac:chgData name="Jamilla Robinson (2030082)" userId="7b2847dc-5b1f-4ca5-8e82-5f297f4e9dc3" providerId="ADAL" clId="{32B9C673-F3AE-4ECF-A5D1-99CCE718660F}" dt="2023-10-25T13:06:38.746" v="1110" actId="26606"/>
          <ac:spMkLst>
            <pc:docMk/>
            <pc:sldMk cId="0" sldId="268"/>
            <ac:spMk id="34" creationId="{0E91F5CA-B392-444C-88E3-BF5BAAEBDEB0}"/>
          </ac:spMkLst>
        </pc:spChg>
        <pc:spChg chg="add del">
          <ac:chgData name="Jamilla Robinson (2030082)" userId="7b2847dc-5b1f-4ca5-8e82-5f297f4e9dc3" providerId="ADAL" clId="{32B9C673-F3AE-4ECF-A5D1-99CCE718660F}" dt="2023-10-25T13:06:38.746" v="1110" actId="26606"/>
          <ac:spMkLst>
            <pc:docMk/>
            <pc:sldMk cId="0" sldId="268"/>
            <ac:spMk id="35" creationId="{0459807F-B6FA-44D3-9A53-C55B6B56884A}"/>
          </ac:spMkLst>
        </pc:spChg>
        <pc:spChg chg="add">
          <ac:chgData name="Jamilla Robinson (2030082)" userId="7b2847dc-5b1f-4ca5-8e82-5f297f4e9dc3" providerId="ADAL" clId="{32B9C673-F3AE-4ECF-A5D1-99CCE718660F}" dt="2023-10-25T13:06:38.753" v="1111" actId="26606"/>
          <ac:spMkLst>
            <pc:docMk/>
            <pc:sldMk cId="0" sldId="268"/>
            <ac:spMk id="37" creationId="{A8384FB5-9ADC-4DDC-881B-597D56F5B15D}"/>
          </ac:spMkLst>
        </pc:spChg>
        <pc:spChg chg="add">
          <ac:chgData name="Jamilla Robinson (2030082)" userId="7b2847dc-5b1f-4ca5-8e82-5f297f4e9dc3" providerId="ADAL" clId="{32B9C673-F3AE-4ECF-A5D1-99CCE718660F}" dt="2023-10-25T13:06:38.753" v="1111" actId="26606"/>
          <ac:spMkLst>
            <pc:docMk/>
            <pc:sldMk cId="0" sldId="268"/>
            <ac:spMk id="38" creationId="{91E5A9A7-95C6-4F4F-B00E-C82E07FE62EF}"/>
          </ac:spMkLst>
        </pc:spChg>
        <pc:spChg chg="add">
          <ac:chgData name="Jamilla Robinson (2030082)" userId="7b2847dc-5b1f-4ca5-8e82-5f297f4e9dc3" providerId="ADAL" clId="{32B9C673-F3AE-4ECF-A5D1-99CCE718660F}" dt="2023-10-25T13:06:38.753" v="1111" actId="26606"/>
          <ac:spMkLst>
            <pc:docMk/>
            <pc:sldMk cId="0" sldId="268"/>
            <ac:spMk id="39" creationId="{D07DD2DE-F619-49DD-B5E7-03A290FF4ED1}"/>
          </ac:spMkLst>
        </pc:spChg>
        <pc:spChg chg="add">
          <ac:chgData name="Jamilla Robinson (2030082)" userId="7b2847dc-5b1f-4ca5-8e82-5f297f4e9dc3" providerId="ADAL" clId="{32B9C673-F3AE-4ECF-A5D1-99CCE718660F}" dt="2023-10-25T13:06:38.753" v="1111" actId="26606"/>
          <ac:spMkLst>
            <pc:docMk/>
            <pc:sldMk cId="0" sldId="268"/>
            <ac:spMk id="40" creationId="{85149191-5F60-4A28-AAFF-039F96B0F3EC}"/>
          </ac:spMkLst>
        </pc:spChg>
        <pc:spChg chg="add">
          <ac:chgData name="Jamilla Robinson (2030082)" userId="7b2847dc-5b1f-4ca5-8e82-5f297f4e9dc3" providerId="ADAL" clId="{32B9C673-F3AE-4ECF-A5D1-99CCE718660F}" dt="2023-10-25T13:06:38.753" v="1111" actId="26606"/>
          <ac:spMkLst>
            <pc:docMk/>
            <pc:sldMk cId="0" sldId="268"/>
            <ac:spMk id="41" creationId="{F8260ED5-17F7-4158-B241-D51DD4CF1B7E}"/>
          </ac:spMkLst>
        </pc:spChg>
        <pc:picChg chg="add mod ord">
          <ac:chgData name="Jamilla Robinson (2030082)" userId="7b2847dc-5b1f-4ca5-8e82-5f297f4e9dc3" providerId="ADAL" clId="{32B9C673-F3AE-4ECF-A5D1-99CCE718660F}" dt="2023-10-25T13:06:38.753" v="1111" actId="26606"/>
          <ac:picMkLst>
            <pc:docMk/>
            <pc:sldMk cId="0" sldId="268"/>
            <ac:picMk id="5" creationId="{E0622053-0557-0F55-2E7D-B42D5AAABD24}"/>
          </ac:picMkLst>
        </pc:picChg>
        <pc:cxnChg chg="add del">
          <ac:chgData name="Jamilla Robinson (2030082)" userId="7b2847dc-5b1f-4ca5-8e82-5f297f4e9dc3" providerId="ADAL" clId="{32B9C673-F3AE-4ECF-A5D1-99CCE718660F}" dt="2023-10-25T13:06:38.753" v="1111" actId="26606"/>
          <ac:cxnSpMkLst>
            <pc:docMk/>
            <pc:sldMk cId="0" sldId="268"/>
            <ac:cxnSpMk id="12" creationId="{AA2EAA10-076F-46BD-8F0F-B9A2FB77A85C}"/>
          </ac:cxnSpMkLst>
        </pc:cxnChg>
        <pc:cxnChg chg="add del">
          <ac:chgData name="Jamilla Robinson (2030082)" userId="7b2847dc-5b1f-4ca5-8e82-5f297f4e9dc3" providerId="ADAL" clId="{32B9C673-F3AE-4ECF-A5D1-99CCE718660F}" dt="2023-10-25T13:06:38.753" v="1111" actId="26606"/>
          <ac:cxnSpMkLst>
            <pc:docMk/>
            <pc:sldMk cId="0" sldId="268"/>
            <ac:cxnSpMk id="14" creationId="{D891E407-403B-4764-86C9-33A56D3BCAA3}"/>
          </ac:cxnSpMkLst>
        </pc:cxnChg>
      </pc:sldChg>
      <pc:sldChg chg="addSp delSp modSp mod setBg">
        <pc:chgData name="Jamilla Robinson (2030082)" userId="7b2847dc-5b1f-4ca5-8e82-5f297f4e9dc3" providerId="ADAL" clId="{32B9C673-F3AE-4ECF-A5D1-99CCE718660F}" dt="2023-10-25T18:15:00.441" v="1206" actId="20577"/>
        <pc:sldMkLst>
          <pc:docMk/>
          <pc:sldMk cId="0" sldId="269"/>
        </pc:sldMkLst>
        <pc:spChg chg="mod">
          <ac:chgData name="Jamilla Robinson (2030082)" userId="7b2847dc-5b1f-4ca5-8e82-5f297f4e9dc3" providerId="ADAL" clId="{32B9C673-F3AE-4ECF-A5D1-99CCE718660F}" dt="2023-10-25T13:08:54.494" v="1117" actId="26606"/>
          <ac:spMkLst>
            <pc:docMk/>
            <pc:sldMk cId="0" sldId="269"/>
            <ac:spMk id="2" creationId="{FCB71EBD-18D0-ED98-B191-E0A35A895941}"/>
          </ac:spMkLst>
        </pc:spChg>
        <pc:spChg chg="add del mod">
          <ac:chgData name="Jamilla Robinson (2030082)" userId="7b2847dc-5b1f-4ca5-8e82-5f297f4e9dc3" providerId="ADAL" clId="{32B9C673-F3AE-4ECF-A5D1-99CCE718660F}" dt="2023-10-25T18:15:00.441" v="1206" actId="20577"/>
          <ac:spMkLst>
            <pc:docMk/>
            <pc:sldMk cId="0" sldId="269"/>
            <ac:spMk id="3" creationId="{D59F8E22-A1AF-9AA6-4A25-0D46810E4663}"/>
          </ac:spMkLst>
        </pc:spChg>
        <pc:spChg chg="add del">
          <ac:chgData name="Jamilla Robinson (2030082)" userId="7b2847dc-5b1f-4ca5-8e82-5f297f4e9dc3" providerId="ADAL" clId="{32B9C673-F3AE-4ECF-A5D1-99CCE718660F}" dt="2023-10-25T13:08:54.494" v="1117" actId="26606"/>
          <ac:spMkLst>
            <pc:docMk/>
            <pc:sldMk cId="0" sldId="269"/>
            <ac:spMk id="8" creationId="{09588DA8-065E-4F6F-8EFD-43104AB2E0CF}"/>
          </ac:spMkLst>
        </pc:spChg>
        <pc:spChg chg="add del">
          <ac:chgData name="Jamilla Robinson (2030082)" userId="7b2847dc-5b1f-4ca5-8e82-5f297f4e9dc3" providerId="ADAL" clId="{32B9C673-F3AE-4ECF-A5D1-99CCE718660F}" dt="2023-10-25T13:08:54.494" v="1117" actId="26606"/>
          <ac:spMkLst>
            <pc:docMk/>
            <pc:sldMk cId="0" sldId="269"/>
            <ac:spMk id="10" creationId="{C4285719-470E-454C-AF62-8323075F1F5B}"/>
          </ac:spMkLst>
        </pc:spChg>
        <pc:spChg chg="add del">
          <ac:chgData name="Jamilla Robinson (2030082)" userId="7b2847dc-5b1f-4ca5-8e82-5f297f4e9dc3" providerId="ADAL" clId="{32B9C673-F3AE-4ECF-A5D1-99CCE718660F}" dt="2023-10-25T13:08:54.494" v="1117" actId="26606"/>
          <ac:spMkLst>
            <pc:docMk/>
            <pc:sldMk cId="0" sldId="269"/>
            <ac:spMk id="12" creationId="{CD9FE4EF-C4D8-49A0-B2FF-81D8DB7D8A24}"/>
          </ac:spMkLst>
        </pc:spChg>
        <pc:spChg chg="add del">
          <ac:chgData name="Jamilla Robinson (2030082)" userId="7b2847dc-5b1f-4ca5-8e82-5f297f4e9dc3" providerId="ADAL" clId="{32B9C673-F3AE-4ECF-A5D1-99CCE718660F}" dt="2023-10-25T13:08:54.494" v="1117" actId="26606"/>
          <ac:spMkLst>
            <pc:docMk/>
            <pc:sldMk cId="0" sldId="269"/>
            <ac:spMk id="14" creationId="{4300840D-0A0B-4512-BACA-B439D5B9C57C}"/>
          </ac:spMkLst>
        </pc:spChg>
        <pc:spChg chg="add del">
          <ac:chgData name="Jamilla Robinson (2030082)" userId="7b2847dc-5b1f-4ca5-8e82-5f297f4e9dc3" providerId="ADAL" clId="{32B9C673-F3AE-4ECF-A5D1-99CCE718660F}" dt="2023-10-25T13:08:54.494" v="1117" actId="26606"/>
          <ac:spMkLst>
            <pc:docMk/>
            <pc:sldMk cId="0" sldId="269"/>
            <ac:spMk id="16" creationId="{D2B78728-A580-49A7-84F9-6EF6F583ADE0}"/>
          </ac:spMkLst>
        </pc:spChg>
        <pc:spChg chg="add del">
          <ac:chgData name="Jamilla Robinson (2030082)" userId="7b2847dc-5b1f-4ca5-8e82-5f297f4e9dc3" providerId="ADAL" clId="{32B9C673-F3AE-4ECF-A5D1-99CCE718660F}" dt="2023-10-25T13:08:54.494" v="1117" actId="26606"/>
          <ac:spMkLst>
            <pc:docMk/>
            <pc:sldMk cId="0" sldId="269"/>
            <ac:spMk id="18" creationId="{38FAA1A1-D861-433F-88FA-1E9D6FD31D11}"/>
          </ac:spMkLst>
        </pc:spChg>
        <pc:spChg chg="add del">
          <ac:chgData name="Jamilla Robinson (2030082)" userId="7b2847dc-5b1f-4ca5-8e82-5f297f4e9dc3" providerId="ADAL" clId="{32B9C673-F3AE-4ECF-A5D1-99CCE718660F}" dt="2023-10-25T13:08:54.494" v="1117" actId="26606"/>
          <ac:spMkLst>
            <pc:docMk/>
            <pc:sldMk cId="0" sldId="269"/>
            <ac:spMk id="20" creationId="{8D71EDA1-87BF-4D5D-AB79-F346FD19278A}"/>
          </ac:spMkLst>
        </pc:spChg>
        <pc:spChg chg="add del">
          <ac:chgData name="Jamilla Robinson (2030082)" userId="7b2847dc-5b1f-4ca5-8e82-5f297f4e9dc3" providerId="ADAL" clId="{32B9C673-F3AE-4ECF-A5D1-99CCE718660F}" dt="2023-10-25T13:08:54.494" v="1117" actId="26606"/>
          <ac:spMkLst>
            <pc:docMk/>
            <pc:sldMk cId="0" sldId="269"/>
            <ac:spMk id="26" creationId="{BACC6370-2D7E-4714-9D71-7542949D7D5D}"/>
          </ac:spMkLst>
        </pc:spChg>
        <pc:spChg chg="add del">
          <ac:chgData name="Jamilla Robinson (2030082)" userId="7b2847dc-5b1f-4ca5-8e82-5f297f4e9dc3" providerId="ADAL" clId="{32B9C673-F3AE-4ECF-A5D1-99CCE718660F}" dt="2023-10-25T13:08:54.494" v="1117" actId="26606"/>
          <ac:spMkLst>
            <pc:docMk/>
            <pc:sldMk cId="0" sldId="269"/>
            <ac:spMk id="28" creationId="{256B2C21-A230-48C0-8DF1-C46611373C44}"/>
          </ac:spMkLst>
        </pc:spChg>
        <pc:spChg chg="add del">
          <ac:chgData name="Jamilla Robinson (2030082)" userId="7b2847dc-5b1f-4ca5-8e82-5f297f4e9dc3" providerId="ADAL" clId="{32B9C673-F3AE-4ECF-A5D1-99CCE718660F}" dt="2023-10-25T13:08:54.494" v="1117" actId="26606"/>
          <ac:spMkLst>
            <pc:docMk/>
            <pc:sldMk cId="0" sldId="269"/>
            <ac:spMk id="30" creationId="{3847E18C-932D-4C95-AABA-FEC7C9499AD7}"/>
          </ac:spMkLst>
        </pc:spChg>
        <pc:spChg chg="add del">
          <ac:chgData name="Jamilla Robinson (2030082)" userId="7b2847dc-5b1f-4ca5-8e82-5f297f4e9dc3" providerId="ADAL" clId="{32B9C673-F3AE-4ECF-A5D1-99CCE718660F}" dt="2023-10-25T13:08:54.494" v="1117" actId="26606"/>
          <ac:spMkLst>
            <pc:docMk/>
            <pc:sldMk cId="0" sldId="269"/>
            <ac:spMk id="32" creationId="{3150CB11-0C61-439E-910F-5787759E72A0}"/>
          </ac:spMkLst>
        </pc:spChg>
        <pc:spChg chg="add del">
          <ac:chgData name="Jamilla Robinson (2030082)" userId="7b2847dc-5b1f-4ca5-8e82-5f297f4e9dc3" providerId="ADAL" clId="{32B9C673-F3AE-4ECF-A5D1-99CCE718660F}" dt="2023-10-25T13:08:54.494" v="1117" actId="26606"/>
          <ac:spMkLst>
            <pc:docMk/>
            <pc:sldMk cId="0" sldId="269"/>
            <ac:spMk id="34" creationId="{43F8A58B-5155-44CE-A5FF-7647B47D0A7A}"/>
          </ac:spMkLst>
        </pc:spChg>
        <pc:spChg chg="add del">
          <ac:chgData name="Jamilla Robinson (2030082)" userId="7b2847dc-5b1f-4ca5-8e82-5f297f4e9dc3" providerId="ADAL" clId="{32B9C673-F3AE-4ECF-A5D1-99CCE718660F}" dt="2023-10-25T13:08:54.494" v="1117" actId="26606"/>
          <ac:spMkLst>
            <pc:docMk/>
            <pc:sldMk cId="0" sldId="269"/>
            <ac:spMk id="36" creationId="{443F2ACA-E6D6-4028-82DD-F03C262D5DE6}"/>
          </ac:spMkLst>
        </pc:spChg>
        <pc:spChg chg="add del">
          <ac:chgData name="Jamilla Robinson (2030082)" userId="7b2847dc-5b1f-4ca5-8e82-5f297f4e9dc3" providerId="ADAL" clId="{32B9C673-F3AE-4ECF-A5D1-99CCE718660F}" dt="2023-10-25T13:07:51.647" v="1114" actId="26606"/>
          <ac:spMkLst>
            <pc:docMk/>
            <pc:sldMk cId="0" sldId="269"/>
            <ac:spMk id="41" creationId="{BACC6370-2D7E-4714-9D71-7542949D7D5D}"/>
          </ac:spMkLst>
        </pc:spChg>
        <pc:spChg chg="add del">
          <ac:chgData name="Jamilla Robinson (2030082)" userId="7b2847dc-5b1f-4ca5-8e82-5f297f4e9dc3" providerId="ADAL" clId="{32B9C673-F3AE-4ECF-A5D1-99CCE718660F}" dt="2023-10-25T13:07:51.647" v="1114" actId="26606"/>
          <ac:spMkLst>
            <pc:docMk/>
            <pc:sldMk cId="0" sldId="269"/>
            <ac:spMk id="43" creationId="{256B2C21-A230-48C0-8DF1-C46611373C44}"/>
          </ac:spMkLst>
        </pc:spChg>
        <pc:spChg chg="add del">
          <ac:chgData name="Jamilla Robinson (2030082)" userId="7b2847dc-5b1f-4ca5-8e82-5f297f4e9dc3" providerId="ADAL" clId="{32B9C673-F3AE-4ECF-A5D1-99CCE718660F}" dt="2023-10-25T13:07:51.647" v="1114" actId="26606"/>
          <ac:spMkLst>
            <pc:docMk/>
            <pc:sldMk cId="0" sldId="269"/>
            <ac:spMk id="45" creationId="{3847E18C-932D-4C95-AABA-FEC7C9499AD7}"/>
          </ac:spMkLst>
        </pc:spChg>
        <pc:spChg chg="add del">
          <ac:chgData name="Jamilla Robinson (2030082)" userId="7b2847dc-5b1f-4ca5-8e82-5f297f4e9dc3" providerId="ADAL" clId="{32B9C673-F3AE-4ECF-A5D1-99CCE718660F}" dt="2023-10-25T13:07:51.647" v="1114" actId="26606"/>
          <ac:spMkLst>
            <pc:docMk/>
            <pc:sldMk cId="0" sldId="269"/>
            <ac:spMk id="47" creationId="{3150CB11-0C61-439E-910F-5787759E72A0}"/>
          </ac:spMkLst>
        </pc:spChg>
        <pc:spChg chg="add del">
          <ac:chgData name="Jamilla Robinson (2030082)" userId="7b2847dc-5b1f-4ca5-8e82-5f297f4e9dc3" providerId="ADAL" clId="{32B9C673-F3AE-4ECF-A5D1-99CCE718660F}" dt="2023-10-25T13:07:51.647" v="1114" actId="26606"/>
          <ac:spMkLst>
            <pc:docMk/>
            <pc:sldMk cId="0" sldId="269"/>
            <ac:spMk id="49" creationId="{43F8A58B-5155-44CE-A5FF-7647B47D0A7A}"/>
          </ac:spMkLst>
        </pc:spChg>
        <pc:spChg chg="add del">
          <ac:chgData name="Jamilla Robinson (2030082)" userId="7b2847dc-5b1f-4ca5-8e82-5f297f4e9dc3" providerId="ADAL" clId="{32B9C673-F3AE-4ECF-A5D1-99CCE718660F}" dt="2023-10-25T13:07:51.647" v="1114" actId="26606"/>
          <ac:spMkLst>
            <pc:docMk/>
            <pc:sldMk cId="0" sldId="269"/>
            <ac:spMk id="51" creationId="{443F2ACA-E6D6-4028-82DD-F03C262D5DE6}"/>
          </ac:spMkLst>
        </pc:spChg>
        <pc:spChg chg="add del">
          <ac:chgData name="Jamilla Robinson (2030082)" userId="7b2847dc-5b1f-4ca5-8e82-5f297f4e9dc3" providerId="ADAL" clId="{32B9C673-F3AE-4ECF-A5D1-99CCE718660F}" dt="2023-10-25T13:08:53.645" v="1116" actId="26606"/>
          <ac:spMkLst>
            <pc:docMk/>
            <pc:sldMk cId="0" sldId="269"/>
            <ac:spMk id="53" creationId="{BACC6370-2D7E-4714-9D71-7542949D7D5D}"/>
          </ac:spMkLst>
        </pc:spChg>
        <pc:spChg chg="add del">
          <ac:chgData name="Jamilla Robinson (2030082)" userId="7b2847dc-5b1f-4ca5-8e82-5f297f4e9dc3" providerId="ADAL" clId="{32B9C673-F3AE-4ECF-A5D1-99CCE718660F}" dt="2023-10-25T13:08:53.645" v="1116" actId="26606"/>
          <ac:spMkLst>
            <pc:docMk/>
            <pc:sldMk cId="0" sldId="269"/>
            <ac:spMk id="54" creationId="{256B2C21-A230-48C0-8DF1-C46611373C44}"/>
          </ac:spMkLst>
        </pc:spChg>
        <pc:spChg chg="add del">
          <ac:chgData name="Jamilla Robinson (2030082)" userId="7b2847dc-5b1f-4ca5-8e82-5f297f4e9dc3" providerId="ADAL" clId="{32B9C673-F3AE-4ECF-A5D1-99CCE718660F}" dt="2023-10-25T13:08:53.645" v="1116" actId="26606"/>
          <ac:spMkLst>
            <pc:docMk/>
            <pc:sldMk cId="0" sldId="269"/>
            <ac:spMk id="55" creationId="{3847E18C-932D-4C95-AABA-FEC7C9499AD7}"/>
          </ac:spMkLst>
        </pc:spChg>
        <pc:spChg chg="add del">
          <ac:chgData name="Jamilla Robinson (2030082)" userId="7b2847dc-5b1f-4ca5-8e82-5f297f4e9dc3" providerId="ADAL" clId="{32B9C673-F3AE-4ECF-A5D1-99CCE718660F}" dt="2023-10-25T13:08:53.645" v="1116" actId="26606"/>
          <ac:spMkLst>
            <pc:docMk/>
            <pc:sldMk cId="0" sldId="269"/>
            <ac:spMk id="56" creationId="{3150CB11-0C61-439E-910F-5787759E72A0}"/>
          </ac:spMkLst>
        </pc:spChg>
        <pc:spChg chg="add del">
          <ac:chgData name="Jamilla Robinson (2030082)" userId="7b2847dc-5b1f-4ca5-8e82-5f297f4e9dc3" providerId="ADAL" clId="{32B9C673-F3AE-4ECF-A5D1-99CCE718660F}" dt="2023-10-25T13:08:53.645" v="1116" actId="26606"/>
          <ac:spMkLst>
            <pc:docMk/>
            <pc:sldMk cId="0" sldId="269"/>
            <ac:spMk id="57" creationId="{43F8A58B-5155-44CE-A5FF-7647B47D0A7A}"/>
          </ac:spMkLst>
        </pc:spChg>
        <pc:spChg chg="add del">
          <ac:chgData name="Jamilla Robinson (2030082)" userId="7b2847dc-5b1f-4ca5-8e82-5f297f4e9dc3" providerId="ADAL" clId="{32B9C673-F3AE-4ECF-A5D1-99CCE718660F}" dt="2023-10-25T13:08:53.645" v="1116" actId="26606"/>
          <ac:spMkLst>
            <pc:docMk/>
            <pc:sldMk cId="0" sldId="269"/>
            <ac:spMk id="58" creationId="{443F2ACA-E6D6-4028-82DD-F03C262D5DE6}"/>
          </ac:spMkLst>
        </pc:spChg>
        <pc:graphicFrameChg chg="add del mod modGraphic">
          <ac:chgData name="Jamilla Robinson (2030082)" userId="7b2847dc-5b1f-4ca5-8e82-5f297f4e9dc3" providerId="ADAL" clId="{32B9C673-F3AE-4ECF-A5D1-99CCE718660F}" dt="2023-10-25T13:08:54.494" v="1117" actId="26606"/>
          <ac:graphicFrameMkLst>
            <pc:docMk/>
            <pc:sldMk cId="0" sldId="269"/>
            <ac:graphicFrameMk id="22" creationId="{B08D9814-F652-C3F0-21CE-6FF3BE40E5F4}"/>
          </ac:graphicFrameMkLst>
        </pc:graphicFrameChg>
      </pc:sldChg>
      <pc:sldChg chg="addSp modSp add mod setBg">
        <pc:chgData name="Jamilla Robinson (2030082)" userId="7b2847dc-5b1f-4ca5-8e82-5f297f4e9dc3" providerId="ADAL" clId="{32B9C673-F3AE-4ECF-A5D1-99CCE718660F}" dt="2023-10-25T19:02:09.135" v="3547" actId="27636"/>
        <pc:sldMkLst>
          <pc:docMk/>
          <pc:sldMk cId="1464216908" sldId="272"/>
        </pc:sldMkLst>
        <pc:spChg chg="mod">
          <ac:chgData name="Jamilla Robinson (2030082)" userId="7b2847dc-5b1f-4ca5-8e82-5f297f4e9dc3" providerId="ADAL" clId="{32B9C673-F3AE-4ECF-A5D1-99CCE718660F}" dt="2023-10-25T13:02:43.762" v="1093" actId="26606"/>
          <ac:spMkLst>
            <pc:docMk/>
            <pc:sldMk cId="1464216908" sldId="272"/>
            <ac:spMk id="2" creationId="{FCB71EBD-18D0-ED98-B191-E0A35A895941}"/>
          </ac:spMkLst>
        </pc:spChg>
        <pc:spChg chg="mod">
          <ac:chgData name="Jamilla Robinson (2030082)" userId="7b2847dc-5b1f-4ca5-8e82-5f297f4e9dc3" providerId="ADAL" clId="{32B9C673-F3AE-4ECF-A5D1-99CCE718660F}" dt="2023-10-25T19:02:09.135" v="3547" actId="27636"/>
          <ac:spMkLst>
            <pc:docMk/>
            <pc:sldMk cId="1464216908" sldId="272"/>
            <ac:spMk id="3" creationId="{D59F8E22-A1AF-9AA6-4A25-0D46810E4663}"/>
          </ac:spMkLst>
        </pc:spChg>
        <pc:spChg chg="add">
          <ac:chgData name="Jamilla Robinson (2030082)" userId="7b2847dc-5b1f-4ca5-8e82-5f297f4e9dc3" providerId="ADAL" clId="{32B9C673-F3AE-4ECF-A5D1-99CCE718660F}" dt="2023-10-25T13:02:43.762" v="1093" actId="26606"/>
          <ac:spMkLst>
            <pc:docMk/>
            <pc:sldMk cId="1464216908" sldId="272"/>
            <ac:spMk id="8" creationId="{09588DA8-065E-4F6F-8EFD-43104AB2E0CF}"/>
          </ac:spMkLst>
        </pc:spChg>
        <pc:spChg chg="add">
          <ac:chgData name="Jamilla Robinson (2030082)" userId="7b2847dc-5b1f-4ca5-8e82-5f297f4e9dc3" providerId="ADAL" clId="{32B9C673-F3AE-4ECF-A5D1-99CCE718660F}" dt="2023-10-25T13:02:43.762" v="1093" actId="26606"/>
          <ac:spMkLst>
            <pc:docMk/>
            <pc:sldMk cId="1464216908" sldId="272"/>
            <ac:spMk id="10" creationId="{C4285719-470E-454C-AF62-8323075F1F5B}"/>
          </ac:spMkLst>
        </pc:spChg>
        <pc:spChg chg="add">
          <ac:chgData name="Jamilla Robinson (2030082)" userId="7b2847dc-5b1f-4ca5-8e82-5f297f4e9dc3" providerId="ADAL" clId="{32B9C673-F3AE-4ECF-A5D1-99CCE718660F}" dt="2023-10-25T13:02:43.762" v="1093" actId="26606"/>
          <ac:spMkLst>
            <pc:docMk/>
            <pc:sldMk cId="1464216908" sldId="272"/>
            <ac:spMk id="12" creationId="{CD9FE4EF-C4D8-49A0-B2FF-81D8DB7D8A24}"/>
          </ac:spMkLst>
        </pc:spChg>
        <pc:spChg chg="add">
          <ac:chgData name="Jamilla Robinson (2030082)" userId="7b2847dc-5b1f-4ca5-8e82-5f297f4e9dc3" providerId="ADAL" clId="{32B9C673-F3AE-4ECF-A5D1-99CCE718660F}" dt="2023-10-25T13:02:43.762" v="1093" actId="26606"/>
          <ac:spMkLst>
            <pc:docMk/>
            <pc:sldMk cId="1464216908" sldId="272"/>
            <ac:spMk id="14" creationId="{4300840D-0A0B-4512-BACA-B439D5B9C57C}"/>
          </ac:spMkLst>
        </pc:spChg>
        <pc:spChg chg="add">
          <ac:chgData name="Jamilla Robinson (2030082)" userId="7b2847dc-5b1f-4ca5-8e82-5f297f4e9dc3" providerId="ADAL" clId="{32B9C673-F3AE-4ECF-A5D1-99CCE718660F}" dt="2023-10-25T13:02:43.762" v="1093" actId="26606"/>
          <ac:spMkLst>
            <pc:docMk/>
            <pc:sldMk cId="1464216908" sldId="272"/>
            <ac:spMk id="16" creationId="{D2B78728-A580-49A7-84F9-6EF6F583ADE0}"/>
          </ac:spMkLst>
        </pc:spChg>
        <pc:spChg chg="add">
          <ac:chgData name="Jamilla Robinson (2030082)" userId="7b2847dc-5b1f-4ca5-8e82-5f297f4e9dc3" providerId="ADAL" clId="{32B9C673-F3AE-4ECF-A5D1-99CCE718660F}" dt="2023-10-25T13:02:43.762" v="1093" actId="26606"/>
          <ac:spMkLst>
            <pc:docMk/>
            <pc:sldMk cId="1464216908" sldId="272"/>
            <ac:spMk id="18" creationId="{38FAA1A1-D861-433F-88FA-1E9D6FD31D11}"/>
          </ac:spMkLst>
        </pc:spChg>
        <pc:spChg chg="add">
          <ac:chgData name="Jamilla Robinson (2030082)" userId="7b2847dc-5b1f-4ca5-8e82-5f297f4e9dc3" providerId="ADAL" clId="{32B9C673-F3AE-4ECF-A5D1-99CCE718660F}" dt="2023-10-25T13:02:43.762" v="1093" actId="26606"/>
          <ac:spMkLst>
            <pc:docMk/>
            <pc:sldMk cId="1464216908" sldId="272"/>
            <ac:spMk id="20" creationId="{8D71EDA1-87BF-4D5D-AB79-F346FD19278A}"/>
          </ac:spMkLst>
        </pc:spChg>
      </pc:sldChg>
      <pc:sldChg chg="new del">
        <pc:chgData name="Jamilla Robinson (2030082)" userId="7b2847dc-5b1f-4ca5-8e82-5f297f4e9dc3" providerId="ADAL" clId="{32B9C673-F3AE-4ECF-A5D1-99CCE718660F}" dt="2023-10-25T12:34:38.900" v="3" actId="680"/>
        <pc:sldMkLst>
          <pc:docMk/>
          <pc:sldMk cId="3289107975" sldId="272"/>
        </pc:sldMkLst>
      </pc:sldChg>
      <pc:sldChg chg="addSp modSp add mod setBg">
        <pc:chgData name="Jamilla Robinson (2030082)" userId="7b2847dc-5b1f-4ca5-8e82-5f297f4e9dc3" providerId="ADAL" clId="{32B9C673-F3AE-4ECF-A5D1-99CCE718660F}" dt="2023-10-25T19:04:57.175" v="3666" actId="20577"/>
        <pc:sldMkLst>
          <pc:docMk/>
          <pc:sldMk cId="1869339949" sldId="273"/>
        </pc:sldMkLst>
        <pc:spChg chg="mod">
          <ac:chgData name="Jamilla Robinson (2030082)" userId="7b2847dc-5b1f-4ca5-8e82-5f297f4e9dc3" providerId="ADAL" clId="{32B9C673-F3AE-4ECF-A5D1-99CCE718660F}" dt="2023-10-25T13:02:49.676" v="1094" actId="26606"/>
          <ac:spMkLst>
            <pc:docMk/>
            <pc:sldMk cId="1869339949" sldId="273"/>
            <ac:spMk id="2" creationId="{FCB71EBD-18D0-ED98-B191-E0A35A895941}"/>
          </ac:spMkLst>
        </pc:spChg>
        <pc:spChg chg="mod">
          <ac:chgData name="Jamilla Robinson (2030082)" userId="7b2847dc-5b1f-4ca5-8e82-5f297f4e9dc3" providerId="ADAL" clId="{32B9C673-F3AE-4ECF-A5D1-99CCE718660F}" dt="2023-10-25T19:04:57.175" v="3666" actId="20577"/>
          <ac:spMkLst>
            <pc:docMk/>
            <pc:sldMk cId="1869339949" sldId="273"/>
            <ac:spMk id="3" creationId="{D59F8E22-A1AF-9AA6-4A25-0D46810E4663}"/>
          </ac:spMkLst>
        </pc:spChg>
        <pc:spChg chg="add">
          <ac:chgData name="Jamilla Robinson (2030082)" userId="7b2847dc-5b1f-4ca5-8e82-5f297f4e9dc3" providerId="ADAL" clId="{32B9C673-F3AE-4ECF-A5D1-99CCE718660F}" dt="2023-10-25T13:02:49.676" v="1094" actId="26606"/>
          <ac:spMkLst>
            <pc:docMk/>
            <pc:sldMk cId="1869339949" sldId="273"/>
            <ac:spMk id="8" creationId="{09588DA8-065E-4F6F-8EFD-43104AB2E0CF}"/>
          </ac:spMkLst>
        </pc:spChg>
        <pc:spChg chg="add">
          <ac:chgData name="Jamilla Robinson (2030082)" userId="7b2847dc-5b1f-4ca5-8e82-5f297f4e9dc3" providerId="ADAL" clId="{32B9C673-F3AE-4ECF-A5D1-99CCE718660F}" dt="2023-10-25T13:02:49.676" v="1094" actId="26606"/>
          <ac:spMkLst>
            <pc:docMk/>
            <pc:sldMk cId="1869339949" sldId="273"/>
            <ac:spMk id="10" creationId="{C4285719-470E-454C-AF62-8323075F1F5B}"/>
          </ac:spMkLst>
        </pc:spChg>
        <pc:spChg chg="add">
          <ac:chgData name="Jamilla Robinson (2030082)" userId="7b2847dc-5b1f-4ca5-8e82-5f297f4e9dc3" providerId="ADAL" clId="{32B9C673-F3AE-4ECF-A5D1-99CCE718660F}" dt="2023-10-25T13:02:49.676" v="1094" actId="26606"/>
          <ac:spMkLst>
            <pc:docMk/>
            <pc:sldMk cId="1869339949" sldId="273"/>
            <ac:spMk id="12" creationId="{CD9FE4EF-C4D8-49A0-B2FF-81D8DB7D8A24}"/>
          </ac:spMkLst>
        </pc:spChg>
        <pc:spChg chg="add">
          <ac:chgData name="Jamilla Robinson (2030082)" userId="7b2847dc-5b1f-4ca5-8e82-5f297f4e9dc3" providerId="ADAL" clId="{32B9C673-F3AE-4ECF-A5D1-99CCE718660F}" dt="2023-10-25T13:02:49.676" v="1094" actId="26606"/>
          <ac:spMkLst>
            <pc:docMk/>
            <pc:sldMk cId="1869339949" sldId="273"/>
            <ac:spMk id="14" creationId="{4300840D-0A0B-4512-BACA-B439D5B9C57C}"/>
          </ac:spMkLst>
        </pc:spChg>
        <pc:spChg chg="add">
          <ac:chgData name="Jamilla Robinson (2030082)" userId="7b2847dc-5b1f-4ca5-8e82-5f297f4e9dc3" providerId="ADAL" clId="{32B9C673-F3AE-4ECF-A5D1-99CCE718660F}" dt="2023-10-25T13:02:49.676" v="1094" actId="26606"/>
          <ac:spMkLst>
            <pc:docMk/>
            <pc:sldMk cId="1869339949" sldId="273"/>
            <ac:spMk id="16" creationId="{D2B78728-A580-49A7-84F9-6EF6F583ADE0}"/>
          </ac:spMkLst>
        </pc:spChg>
        <pc:spChg chg="add">
          <ac:chgData name="Jamilla Robinson (2030082)" userId="7b2847dc-5b1f-4ca5-8e82-5f297f4e9dc3" providerId="ADAL" clId="{32B9C673-F3AE-4ECF-A5D1-99CCE718660F}" dt="2023-10-25T13:02:49.676" v="1094" actId="26606"/>
          <ac:spMkLst>
            <pc:docMk/>
            <pc:sldMk cId="1869339949" sldId="273"/>
            <ac:spMk id="18" creationId="{38FAA1A1-D861-433F-88FA-1E9D6FD31D11}"/>
          </ac:spMkLst>
        </pc:spChg>
        <pc:spChg chg="add">
          <ac:chgData name="Jamilla Robinson (2030082)" userId="7b2847dc-5b1f-4ca5-8e82-5f297f4e9dc3" providerId="ADAL" clId="{32B9C673-F3AE-4ECF-A5D1-99CCE718660F}" dt="2023-10-25T13:02:49.676" v="1094" actId="26606"/>
          <ac:spMkLst>
            <pc:docMk/>
            <pc:sldMk cId="1869339949" sldId="273"/>
            <ac:spMk id="20" creationId="{8D71EDA1-87BF-4D5D-AB79-F346FD19278A}"/>
          </ac:spMkLst>
        </pc:spChg>
      </pc:sldChg>
      <pc:sldChg chg="addSp modSp add mod setBg">
        <pc:chgData name="Jamilla Robinson (2030082)" userId="7b2847dc-5b1f-4ca5-8e82-5f297f4e9dc3" providerId="ADAL" clId="{32B9C673-F3AE-4ECF-A5D1-99CCE718660F}" dt="2023-10-25T19:25:02.573" v="4694" actId="20577"/>
        <pc:sldMkLst>
          <pc:docMk/>
          <pc:sldMk cId="1078834598" sldId="274"/>
        </pc:sldMkLst>
        <pc:spChg chg="mod">
          <ac:chgData name="Jamilla Robinson (2030082)" userId="7b2847dc-5b1f-4ca5-8e82-5f297f4e9dc3" providerId="ADAL" clId="{32B9C673-F3AE-4ECF-A5D1-99CCE718660F}" dt="2023-10-25T13:02:54.627" v="1095" actId="26606"/>
          <ac:spMkLst>
            <pc:docMk/>
            <pc:sldMk cId="1078834598" sldId="274"/>
            <ac:spMk id="2" creationId="{FCB71EBD-18D0-ED98-B191-E0A35A895941}"/>
          </ac:spMkLst>
        </pc:spChg>
        <pc:spChg chg="mod">
          <ac:chgData name="Jamilla Robinson (2030082)" userId="7b2847dc-5b1f-4ca5-8e82-5f297f4e9dc3" providerId="ADAL" clId="{32B9C673-F3AE-4ECF-A5D1-99CCE718660F}" dt="2023-10-25T19:25:02.573" v="4694" actId="20577"/>
          <ac:spMkLst>
            <pc:docMk/>
            <pc:sldMk cId="1078834598" sldId="274"/>
            <ac:spMk id="3" creationId="{D59F8E22-A1AF-9AA6-4A25-0D46810E4663}"/>
          </ac:spMkLst>
        </pc:spChg>
        <pc:spChg chg="add">
          <ac:chgData name="Jamilla Robinson (2030082)" userId="7b2847dc-5b1f-4ca5-8e82-5f297f4e9dc3" providerId="ADAL" clId="{32B9C673-F3AE-4ECF-A5D1-99CCE718660F}" dt="2023-10-25T13:02:54.627" v="1095" actId="26606"/>
          <ac:spMkLst>
            <pc:docMk/>
            <pc:sldMk cId="1078834598" sldId="274"/>
            <ac:spMk id="8" creationId="{09588DA8-065E-4F6F-8EFD-43104AB2E0CF}"/>
          </ac:spMkLst>
        </pc:spChg>
        <pc:spChg chg="add">
          <ac:chgData name="Jamilla Robinson (2030082)" userId="7b2847dc-5b1f-4ca5-8e82-5f297f4e9dc3" providerId="ADAL" clId="{32B9C673-F3AE-4ECF-A5D1-99CCE718660F}" dt="2023-10-25T13:02:54.627" v="1095" actId="26606"/>
          <ac:spMkLst>
            <pc:docMk/>
            <pc:sldMk cId="1078834598" sldId="274"/>
            <ac:spMk id="10" creationId="{C4285719-470E-454C-AF62-8323075F1F5B}"/>
          </ac:spMkLst>
        </pc:spChg>
        <pc:spChg chg="add">
          <ac:chgData name="Jamilla Robinson (2030082)" userId="7b2847dc-5b1f-4ca5-8e82-5f297f4e9dc3" providerId="ADAL" clId="{32B9C673-F3AE-4ECF-A5D1-99CCE718660F}" dt="2023-10-25T13:02:54.627" v="1095" actId="26606"/>
          <ac:spMkLst>
            <pc:docMk/>
            <pc:sldMk cId="1078834598" sldId="274"/>
            <ac:spMk id="12" creationId="{CD9FE4EF-C4D8-49A0-B2FF-81D8DB7D8A24}"/>
          </ac:spMkLst>
        </pc:spChg>
        <pc:spChg chg="add">
          <ac:chgData name="Jamilla Robinson (2030082)" userId="7b2847dc-5b1f-4ca5-8e82-5f297f4e9dc3" providerId="ADAL" clId="{32B9C673-F3AE-4ECF-A5D1-99CCE718660F}" dt="2023-10-25T13:02:54.627" v="1095" actId="26606"/>
          <ac:spMkLst>
            <pc:docMk/>
            <pc:sldMk cId="1078834598" sldId="274"/>
            <ac:spMk id="14" creationId="{4300840D-0A0B-4512-BACA-B439D5B9C57C}"/>
          </ac:spMkLst>
        </pc:spChg>
        <pc:spChg chg="add">
          <ac:chgData name="Jamilla Robinson (2030082)" userId="7b2847dc-5b1f-4ca5-8e82-5f297f4e9dc3" providerId="ADAL" clId="{32B9C673-F3AE-4ECF-A5D1-99CCE718660F}" dt="2023-10-25T13:02:54.627" v="1095" actId="26606"/>
          <ac:spMkLst>
            <pc:docMk/>
            <pc:sldMk cId="1078834598" sldId="274"/>
            <ac:spMk id="16" creationId="{D2B78728-A580-49A7-84F9-6EF6F583ADE0}"/>
          </ac:spMkLst>
        </pc:spChg>
        <pc:spChg chg="add">
          <ac:chgData name="Jamilla Robinson (2030082)" userId="7b2847dc-5b1f-4ca5-8e82-5f297f4e9dc3" providerId="ADAL" clId="{32B9C673-F3AE-4ECF-A5D1-99CCE718660F}" dt="2023-10-25T13:02:54.627" v="1095" actId="26606"/>
          <ac:spMkLst>
            <pc:docMk/>
            <pc:sldMk cId="1078834598" sldId="274"/>
            <ac:spMk id="18" creationId="{38FAA1A1-D861-433F-88FA-1E9D6FD31D11}"/>
          </ac:spMkLst>
        </pc:spChg>
        <pc:spChg chg="add">
          <ac:chgData name="Jamilla Robinson (2030082)" userId="7b2847dc-5b1f-4ca5-8e82-5f297f4e9dc3" providerId="ADAL" clId="{32B9C673-F3AE-4ECF-A5D1-99CCE718660F}" dt="2023-10-25T13:02:54.627" v="1095" actId="26606"/>
          <ac:spMkLst>
            <pc:docMk/>
            <pc:sldMk cId="1078834598" sldId="274"/>
            <ac:spMk id="20" creationId="{8D71EDA1-87BF-4D5D-AB79-F346FD19278A}"/>
          </ac:spMkLst>
        </pc:spChg>
      </pc:sldChg>
      <pc:sldChg chg="modSp add mod">
        <pc:chgData name="Jamilla Robinson (2030082)" userId="7b2847dc-5b1f-4ca5-8e82-5f297f4e9dc3" providerId="ADAL" clId="{32B9C673-F3AE-4ECF-A5D1-99CCE718660F}" dt="2023-10-25T19:46:34.542" v="5906" actId="20577"/>
        <pc:sldMkLst>
          <pc:docMk/>
          <pc:sldMk cId="521649525" sldId="275"/>
        </pc:sldMkLst>
        <pc:spChg chg="mod">
          <ac:chgData name="Jamilla Robinson (2030082)" userId="7b2847dc-5b1f-4ca5-8e82-5f297f4e9dc3" providerId="ADAL" clId="{32B9C673-F3AE-4ECF-A5D1-99CCE718660F}" dt="2023-10-25T19:46:34.542" v="5906" actId="20577"/>
          <ac:spMkLst>
            <pc:docMk/>
            <pc:sldMk cId="521649525" sldId="275"/>
            <ac:spMk id="3" creationId="{D59F8E22-A1AF-9AA6-4A25-0D46810E4663}"/>
          </ac:spMkLst>
        </pc:spChg>
      </pc:sldChg>
      <pc:sldChg chg="addSp modSp add mod">
        <pc:chgData name="Jamilla Robinson (2030082)" userId="7b2847dc-5b1f-4ca5-8e82-5f297f4e9dc3" providerId="ADAL" clId="{32B9C673-F3AE-4ECF-A5D1-99CCE718660F}" dt="2023-10-25T20:12:41.650" v="8292" actId="20577"/>
        <pc:sldMkLst>
          <pc:docMk/>
          <pc:sldMk cId="3686356333" sldId="276"/>
        </pc:sldMkLst>
        <pc:spChg chg="mod">
          <ac:chgData name="Jamilla Robinson (2030082)" userId="7b2847dc-5b1f-4ca5-8e82-5f297f4e9dc3" providerId="ADAL" clId="{32B9C673-F3AE-4ECF-A5D1-99CCE718660F}" dt="2023-10-25T19:48:07.925" v="7029" actId="5793"/>
          <ac:spMkLst>
            <pc:docMk/>
            <pc:sldMk cId="3686356333" sldId="276"/>
            <ac:spMk id="3" creationId="{D59F8E22-A1AF-9AA6-4A25-0D46810E4663}"/>
          </ac:spMkLst>
        </pc:spChg>
        <pc:spChg chg="add mod">
          <ac:chgData name="Jamilla Robinson (2030082)" userId="7b2847dc-5b1f-4ca5-8e82-5f297f4e9dc3" providerId="ADAL" clId="{32B9C673-F3AE-4ECF-A5D1-99CCE718660F}" dt="2023-10-25T20:12:41.650" v="8292" actId="20577"/>
          <ac:spMkLst>
            <pc:docMk/>
            <pc:sldMk cId="3686356333" sldId="276"/>
            <ac:spMk id="4" creationId="{D3A7CBE8-DB28-E82F-083A-58844C2E30BD}"/>
          </ac:spMkLst>
        </pc:spChg>
      </pc:sldChg>
      <pc:sldChg chg="modSp add mod">
        <pc:chgData name="Jamilla Robinson (2030082)" userId="7b2847dc-5b1f-4ca5-8e82-5f297f4e9dc3" providerId="ADAL" clId="{32B9C673-F3AE-4ECF-A5D1-99CCE718660F}" dt="2023-10-25T20:21:30.716" v="9788" actId="20577"/>
        <pc:sldMkLst>
          <pc:docMk/>
          <pc:sldMk cId="475129632" sldId="277"/>
        </pc:sldMkLst>
        <pc:spChg chg="mod">
          <ac:chgData name="Jamilla Robinson (2030082)" userId="7b2847dc-5b1f-4ca5-8e82-5f297f4e9dc3" providerId="ADAL" clId="{32B9C673-F3AE-4ECF-A5D1-99CCE718660F}" dt="2023-10-25T20:21:30.716" v="9788" actId="20577"/>
          <ac:spMkLst>
            <pc:docMk/>
            <pc:sldMk cId="475129632" sldId="277"/>
            <ac:spMk id="4" creationId="{D3A7CBE8-DB28-E82F-083A-58844C2E30B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451A19A6-D307-42B1-34E8-9F1D6523B7E2}"/>
              </a:ext>
            </a:extLst>
          </p:cNvPr>
          <p:cNvSpPr/>
          <p:nvPr/>
        </p:nvSpPr>
        <p:spPr>
          <a:xfrm>
            <a:off x="3172" y="6400800"/>
            <a:ext cx="12188823" cy="457200"/>
          </a:xfrm>
          <a:prstGeom prst="rect">
            <a:avLst/>
          </a:prstGeom>
          <a:solidFill>
            <a:srgbClr val="629DD1"/>
          </a:solidFill>
          <a:ln cap="flat">
            <a:noFill/>
            <a:prstDash val="solid"/>
          </a:ln>
        </p:spPr>
        <p:txBody>
          <a:bodyPr lIns="0" tIns="0" rIns="0" bIns="0"/>
          <a:lstStyle/>
          <a:p>
            <a:endParaRPr lang="en-GB"/>
          </a:p>
        </p:txBody>
      </p:sp>
      <p:sp>
        <p:nvSpPr>
          <p:cNvPr id="3" name="Rectangle 7">
            <a:extLst>
              <a:ext uri="{FF2B5EF4-FFF2-40B4-BE49-F238E27FC236}">
                <a16:creationId xmlns:a16="http://schemas.microsoft.com/office/drawing/2014/main" id="{17F851C2-11A3-41B9-0519-B91672CFD17E}"/>
              </a:ext>
            </a:extLst>
          </p:cNvPr>
          <p:cNvSpPr/>
          <p:nvPr/>
        </p:nvSpPr>
        <p:spPr>
          <a:xfrm>
            <a:off x="18" y="6334313"/>
            <a:ext cx="12188823" cy="64008"/>
          </a:xfrm>
          <a:prstGeom prst="rect">
            <a:avLst/>
          </a:prstGeom>
          <a:solidFill>
            <a:srgbClr val="4A66AC"/>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AE288902-5203-8DF7-4926-EFAAF74001CB}"/>
              </a:ext>
            </a:extLst>
          </p:cNvPr>
          <p:cNvSpPr txBox="1">
            <a:spLocks noGrp="1"/>
          </p:cNvSpPr>
          <p:nvPr>
            <p:ph type="ctrTitle"/>
          </p:nvPr>
        </p:nvSpPr>
        <p:spPr>
          <a:xfrm>
            <a:off x="1097280" y="758952"/>
            <a:ext cx="10058400" cy="3566160"/>
          </a:xfrm>
        </p:spPr>
        <p:txBody>
          <a:bodyPr/>
          <a:lstStyle>
            <a:lvl1pPr>
              <a:defRPr sz="8000">
                <a:solidFill>
                  <a:srgbClr val="262626"/>
                </a:solidFill>
              </a:defRPr>
            </a:lvl1pPr>
          </a:lstStyle>
          <a:p>
            <a:pPr lvl="0"/>
            <a:r>
              <a:rPr lang="en-US"/>
              <a:t>Click to edit Master title style</a:t>
            </a:r>
          </a:p>
        </p:txBody>
      </p:sp>
      <p:sp>
        <p:nvSpPr>
          <p:cNvPr id="5" name="Subtitle 2">
            <a:extLst>
              <a:ext uri="{FF2B5EF4-FFF2-40B4-BE49-F238E27FC236}">
                <a16:creationId xmlns:a16="http://schemas.microsoft.com/office/drawing/2014/main" id="{9748F6BD-AF1B-BFA1-B4C4-6C760E7BF40F}"/>
              </a:ext>
            </a:extLst>
          </p:cNvPr>
          <p:cNvSpPr txBox="1">
            <a:spLocks noGrp="1"/>
          </p:cNvSpPr>
          <p:nvPr>
            <p:ph type="subTitle" idx="1"/>
          </p:nvPr>
        </p:nvSpPr>
        <p:spPr>
          <a:xfrm>
            <a:off x="1100050" y="4455624"/>
            <a:ext cx="10058400" cy="1143000"/>
          </a:xfrm>
        </p:spPr>
        <p:txBody>
          <a:bodyPr lIns="91440" rIns="91440"/>
          <a:lstStyle>
            <a:lvl1pPr marL="0" indent="0">
              <a:buNone/>
              <a:defRPr sz="2400" cap="all" spc="200">
                <a:solidFill>
                  <a:srgbClr val="242852"/>
                </a:solidFill>
                <a:latin typeface="Calibri Light"/>
              </a:defRPr>
            </a:lvl1pPr>
          </a:lstStyle>
          <a:p>
            <a:pPr lvl="0"/>
            <a:r>
              <a:rPr lang="en-US"/>
              <a:t>Click to edit Master subtitle style</a:t>
            </a:r>
          </a:p>
        </p:txBody>
      </p:sp>
      <p:sp>
        <p:nvSpPr>
          <p:cNvPr id="6" name="Date Placeholder 3">
            <a:extLst>
              <a:ext uri="{FF2B5EF4-FFF2-40B4-BE49-F238E27FC236}">
                <a16:creationId xmlns:a16="http://schemas.microsoft.com/office/drawing/2014/main" id="{89B59A44-BCEC-9DE8-D476-35644F3F2708}"/>
              </a:ext>
            </a:extLst>
          </p:cNvPr>
          <p:cNvSpPr txBox="1">
            <a:spLocks noGrp="1"/>
          </p:cNvSpPr>
          <p:nvPr>
            <p:ph type="dt" sz="half" idx="7"/>
          </p:nvPr>
        </p:nvSpPr>
        <p:spPr/>
        <p:txBody>
          <a:bodyPr/>
          <a:lstStyle>
            <a:lvl1pPr>
              <a:defRPr/>
            </a:lvl1pPr>
          </a:lstStyle>
          <a:p>
            <a:pPr lvl="0"/>
            <a:fld id="{FF268973-B035-4AA9-8573-7A488126065C}" type="datetime1">
              <a:rPr lang="en-GB"/>
              <a:pPr lvl="0"/>
              <a:t>25/10/2023</a:t>
            </a:fld>
            <a:endParaRPr lang="en-GB"/>
          </a:p>
        </p:txBody>
      </p:sp>
      <p:sp>
        <p:nvSpPr>
          <p:cNvPr id="7" name="Footer Placeholder 4">
            <a:extLst>
              <a:ext uri="{FF2B5EF4-FFF2-40B4-BE49-F238E27FC236}">
                <a16:creationId xmlns:a16="http://schemas.microsoft.com/office/drawing/2014/main" id="{665C78FC-71EF-FF99-7D00-A38C017C39E4}"/>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FD1A4A38-1320-2A6F-1BD5-929C380FD1F9}"/>
              </a:ext>
            </a:extLst>
          </p:cNvPr>
          <p:cNvSpPr txBox="1">
            <a:spLocks noGrp="1"/>
          </p:cNvSpPr>
          <p:nvPr>
            <p:ph type="sldNum" sz="quarter" idx="8"/>
          </p:nvPr>
        </p:nvSpPr>
        <p:spPr/>
        <p:txBody>
          <a:bodyPr/>
          <a:lstStyle>
            <a:lvl1pPr>
              <a:defRPr/>
            </a:lvl1pPr>
          </a:lstStyle>
          <a:p>
            <a:pPr lvl="0"/>
            <a:fld id="{6A955B18-F820-4E83-B85C-72538E800A6A}" type="slidenum">
              <a:t>‹#›</a:t>
            </a:fld>
            <a:endParaRPr lang="en-GB"/>
          </a:p>
        </p:txBody>
      </p:sp>
      <p:cxnSp>
        <p:nvCxnSpPr>
          <p:cNvPr id="9" name="Straight Connector 8">
            <a:extLst>
              <a:ext uri="{FF2B5EF4-FFF2-40B4-BE49-F238E27FC236}">
                <a16:creationId xmlns:a16="http://schemas.microsoft.com/office/drawing/2014/main" id="{5A9BF510-C2DB-76B9-2671-B014374622E6}"/>
              </a:ext>
            </a:extLst>
          </p:cNvPr>
          <p:cNvCxnSpPr/>
          <p:nvPr/>
        </p:nvCxnSpPr>
        <p:spPr>
          <a:xfrm>
            <a:off x="1207657" y="4343400"/>
            <a:ext cx="9875520" cy="0"/>
          </a:xfrm>
          <a:prstGeom prst="straightConnector1">
            <a:avLst/>
          </a:prstGeom>
          <a:noFill/>
          <a:ln w="6345" cap="flat">
            <a:solidFill>
              <a:srgbClr val="7F7F7F"/>
            </a:solidFill>
            <a:prstDash val="solid"/>
          </a:ln>
        </p:spPr>
      </p:cxnSp>
    </p:spTree>
    <p:extLst>
      <p:ext uri="{BB962C8B-B14F-4D97-AF65-F5344CB8AC3E}">
        <p14:creationId xmlns:p14="http://schemas.microsoft.com/office/powerpoint/2010/main" val="134644051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5EFF2-3BB7-22CA-F7F3-CF3E38AA9B6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CC7FE7C-E9D9-E8C4-104A-F5177A6CA34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6692-FFBD-0B69-98C5-D0A260745327}"/>
              </a:ext>
            </a:extLst>
          </p:cNvPr>
          <p:cNvSpPr txBox="1">
            <a:spLocks noGrp="1"/>
          </p:cNvSpPr>
          <p:nvPr>
            <p:ph type="dt" sz="half" idx="7"/>
          </p:nvPr>
        </p:nvSpPr>
        <p:spPr/>
        <p:txBody>
          <a:bodyPr/>
          <a:lstStyle>
            <a:lvl1pPr>
              <a:defRPr/>
            </a:lvl1pPr>
          </a:lstStyle>
          <a:p>
            <a:pPr lvl="0"/>
            <a:fld id="{8B761AC5-CEF3-4285-B8D1-CCB350F8D5CE}" type="datetime1">
              <a:rPr lang="en-GB"/>
              <a:pPr lvl="0"/>
              <a:t>25/10/2023</a:t>
            </a:fld>
            <a:endParaRPr lang="en-GB"/>
          </a:p>
        </p:txBody>
      </p:sp>
      <p:sp>
        <p:nvSpPr>
          <p:cNvPr id="5" name="Footer Placeholder 4">
            <a:extLst>
              <a:ext uri="{FF2B5EF4-FFF2-40B4-BE49-F238E27FC236}">
                <a16:creationId xmlns:a16="http://schemas.microsoft.com/office/drawing/2014/main" id="{BDABF6B0-44C2-FBEF-1D19-0D087F6D100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C9DCD39-33AF-F07F-411C-E9BFD30DD29D}"/>
              </a:ext>
            </a:extLst>
          </p:cNvPr>
          <p:cNvSpPr txBox="1">
            <a:spLocks noGrp="1"/>
          </p:cNvSpPr>
          <p:nvPr>
            <p:ph type="sldNum" sz="quarter" idx="8"/>
          </p:nvPr>
        </p:nvSpPr>
        <p:spPr/>
        <p:txBody>
          <a:bodyPr/>
          <a:lstStyle>
            <a:lvl1pPr>
              <a:defRPr/>
            </a:lvl1pPr>
          </a:lstStyle>
          <a:p>
            <a:pPr lvl="0"/>
            <a:fld id="{23E2DBDE-5D6B-4B04-9A96-69D24ADF69BA}" type="slidenum">
              <a:t>‹#›</a:t>
            </a:fld>
            <a:endParaRPr lang="en-GB"/>
          </a:p>
        </p:txBody>
      </p:sp>
    </p:spTree>
    <p:extLst>
      <p:ext uri="{BB962C8B-B14F-4D97-AF65-F5344CB8AC3E}">
        <p14:creationId xmlns:p14="http://schemas.microsoft.com/office/powerpoint/2010/main" val="259431548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8B62E0F1-0CD7-1CEC-EDC8-A5585B37D445}"/>
              </a:ext>
            </a:extLst>
          </p:cNvPr>
          <p:cNvSpPr/>
          <p:nvPr/>
        </p:nvSpPr>
        <p:spPr>
          <a:xfrm>
            <a:off x="3172" y="6400800"/>
            <a:ext cx="12188823" cy="457200"/>
          </a:xfrm>
          <a:prstGeom prst="rect">
            <a:avLst/>
          </a:prstGeom>
          <a:solidFill>
            <a:srgbClr val="629DD1"/>
          </a:solidFill>
          <a:ln cap="flat">
            <a:noFill/>
            <a:prstDash val="solid"/>
          </a:ln>
        </p:spPr>
        <p:txBody>
          <a:bodyPr lIns="0" tIns="0" rIns="0" bIns="0"/>
          <a:lstStyle/>
          <a:p>
            <a:endParaRPr lang="en-GB"/>
          </a:p>
        </p:txBody>
      </p:sp>
      <p:sp>
        <p:nvSpPr>
          <p:cNvPr id="3" name="Rectangle 7">
            <a:extLst>
              <a:ext uri="{FF2B5EF4-FFF2-40B4-BE49-F238E27FC236}">
                <a16:creationId xmlns:a16="http://schemas.microsoft.com/office/drawing/2014/main" id="{C6431AD1-F9B0-C712-A49A-95C8D46E05DA}"/>
              </a:ext>
            </a:extLst>
          </p:cNvPr>
          <p:cNvSpPr/>
          <p:nvPr/>
        </p:nvSpPr>
        <p:spPr>
          <a:xfrm>
            <a:off x="18" y="6334313"/>
            <a:ext cx="12188823" cy="64008"/>
          </a:xfrm>
          <a:prstGeom prst="rect">
            <a:avLst/>
          </a:prstGeom>
          <a:solidFill>
            <a:srgbClr val="4A66AC"/>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AD2407B3-F5FA-1A70-CAD7-74672EBABF0D}"/>
              </a:ext>
            </a:extLst>
          </p:cNvPr>
          <p:cNvSpPr txBox="1">
            <a:spLocks noGrp="1"/>
          </p:cNvSpPr>
          <p:nvPr>
            <p:ph type="title"/>
          </p:nvPr>
        </p:nvSpPr>
        <p:spPr>
          <a:xfrm>
            <a:off x="1097280" y="758952"/>
            <a:ext cx="10058400" cy="3566160"/>
          </a:xfrm>
        </p:spPr>
        <p:txBody>
          <a:bodyPr/>
          <a:lstStyle>
            <a:lvl1pPr>
              <a:defRPr sz="8000">
                <a:solidFill>
                  <a:srgbClr val="262626"/>
                </a:solidFill>
              </a:defRPr>
            </a:lvl1pPr>
          </a:lstStyle>
          <a:p>
            <a:pPr lvl="0"/>
            <a:r>
              <a:rPr lang="en-US"/>
              <a:t>Click to edit Master title style</a:t>
            </a:r>
          </a:p>
        </p:txBody>
      </p:sp>
      <p:sp>
        <p:nvSpPr>
          <p:cNvPr id="5" name="Text Placeholder 2">
            <a:extLst>
              <a:ext uri="{FF2B5EF4-FFF2-40B4-BE49-F238E27FC236}">
                <a16:creationId xmlns:a16="http://schemas.microsoft.com/office/drawing/2014/main" id="{399036E3-8C04-4157-4E6B-B1ADB07E7E79}"/>
              </a:ext>
            </a:extLst>
          </p:cNvPr>
          <p:cNvSpPr txBox="1">
            <a:spLocks noGrp="1"/>
          </p:cNvSpPr>
          <p:nvPr>
            <p:ph type="body" idx="1"/>
          </p:nvPr>
        </p:nvSpPr>
        <p:spPr>
          <a:xfrm>
            <a:off x="1097280" y="4453128"/>
            <a:ext cx="10058400" cy="1143000"/>
          </a:xfrm>
        </p:spPr>
        <p:txBody>
          <a:bodyPr lIns="91440" rIns="91440"/>
          <a:lstStyle>
            <a:lvl1pPr marL="0" indent="0">
              <a:buNone/>
              <a:defRPr sz="2400" cap="all" spc="200">
                <a:solidFill>
                  <a:srgbClr val="242852"/>
                </a:solidFill>
                <a:latin typeface="Calibri Light"/>
              </a:defRPr>
            </a:lvl1pPr>
          </a:lstStyle>
          <a:p>
            <a:pPr lvl="0"/>
            <a:r>
              <a:rPr lang="en-US"/>
              <a:t>Click to edit Master text styles</a:t>
            </a:r>
          </a:p>
        </p:txBody>
      </p:sp>
      <p:sp>
        <p:nvSpPr>
          <p:cNvPr id="6" name="Date Placeholder 3">
            <a:extLst>
              <a:ext uri="{FF2B5EF4-FFF2-40B4-BE49-F238E27FC236}">
                <a16:creationId xmlns:a16="http://schemas.microsoft.com/office/drawing/2014/main" id="{A9B9BA81-6AE6-1EA6-2BD8-DAC5D74FB6A0}"/>
              </a:ext>
            </a:extLst>
          </p:cNvPr>
          <p:cNvSpPr txBox="1">
            <a:spLocks noGrp="1"/>
          </p:cNvSpPr>
          <p:nvPr>
            <p:ph type="dt" sz="half" idx="7"/>
          </p:nvPr>
        </p:nvSpPr>
        <p:spPr/>
        <p:txBody>
          <a:bodyPr/>
          <a:lstStyle>
            <a:lvl1pPr>
              <a:defRPr/>
            </a:lvl1pPr>
          </a:lstStyle>
          <a:p>
            <a:pPr lvl="0"/>
            <a:fld id="{FCAF964B-4D61-428C-89AA-DE3C6FAB79A7}" type="datetime1">
              <a:rPr lang="en-GB"/>
              <a:pPr lvl="0"/>
              <a:t>25/10/2023</a:t>
            </a:fld>
            <a:endParaRPr lang="en-GB"/>
          </a:p>
        </p:txBody>
      </p:sp>
      <p:sp>
        <p:nvSpPr>
          <p:cNvPr id="7" name="Footer Placeholder 4">
            <a:extLst>
              <a:ext uri="{FF2B5EF4-FFF2-40B4-BE49-F238E27FC236}">
                <a16:creationId xmlns:a16="http://schemas.microsoft.com/office/drawing/2014/main" id="{3E697DDC-EE7E-D915-D759-89DDD21BF9DB}"/>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EEFD7FCC-A186-CC3C-4C0E-FFF860A6B4E9}"/>
              </a:ext>
            </a:extLst>
          </p:cNvPr>
          <p:cNvSpPr txBox="1">
            <a:spLocks noGrp="1"/>
          </p:cNvSpPr>
          <p:nvPr>
            <p:ph type="sldNum" sz="quarter" idx="8"/>
          </p:nvPr>
        </p:nvSpPr>
        <p:spPr/>
        <p:txBody>
          <a:bodyPr/>
          <a:lstStyle>
            <a:lvl1pPr>
              <a:defRPr/>
            </a:lvl1pPr>
          </a:lstStyle>
          <a:p>
            <a:pPr lvl="0"/>
            <a:fld id="{E1926501-3F01-4C86-A6E7-F286723177BC}" type="slidenum">
              <a:t>‹#›</a:t>
            </a:fld>
            <a:endParaRPr lang="en-GB"/>
          </a:p>
        </p:txBody>
      </p:sp>
      <p:cxnSp>
        <p:nvCxnSpPr>
          <p:cNvPr id="9" name="Straight Connector 8">
            <a:extLst>
              <a:ext uri="{FF2B5EF4-FFF2-40B4-BE49-F238E27FC236}">
                <a16:creationId xmlns:a16="http://schemas.microsoft.com/office/drawing/2014/main" id="{27640C46-BD73-ADE8-1D1F-738723CD8BAF}"/>
              </a:ext>
            </a:extLst>
          </p:cNvPr>
          <p:cNvCxnSpPr/>
          <p:nvPr/>
        </p:nvCxnSpPr>
        <p:spPr>
          <a:xfrm>
            <a:off x="1207657" y="4343400"/>
            <a:ext cx="9875520" cy="0"/>
          </a:xfrm>
          <a:prstGeom prst="straightConnector1">
            <a:avLst/>
          </a:prstGeom>
          <a:noFill/>
          <a:ln w="6345" cap="flat">
            <a:solidFill>
              <a:srgbClr val="7F7F7F"/>
            </a:solidFill>
            <a:prstDash val="solid"/>
          </a:ln>
        </p:spPr>
      </p:cxnSp>
    </p:spTree>
    <p:extLst>
      <p:ext uri="{BB962C8B-B14F-4D97-AF65-F5344CB8AC3E}">
        <p14:creationId xmlns:p14="http://schemas.microsoft.com/office/powerpoint/2010/main" val="114753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99BDE2A4-FF39-0E51-5742-5E05901840C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93F1809-4266-C5FF-E006-33C83C3F2A51}"/>
              </a:ext>
            </a:extLst>
          </p:cNvPr>
          <p:cNvSpPr txBox="1">
            <a:spLocks noGrp="1"/>
          </p:cNvSpPr>
          <p:nvPr>
            <p:ph idx="1"/>
          </p:nvPr>
        </p:nvSpPr>
        <p:spPr>
          <a:xfrm>
            <a:off x="1097280" y="1845734"/>
            <a:ext cx="493776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B9F195B-8C97-238C-5D68-2710CEF759D1}"/>
              </a:ext>
            </a:extLst>
          </p:cNvPr>
          <p:cNvSpPr txBox="1">
            <a:spLocks noGrp="1"/>
          </p:cNvSpPr>
          <p:nvPr>
            <p:ph idx="2"/>
          </p:nvPr>
        </p:nvSpPr>
        <p:spPr>
          <a:xfrm>
            <a:off x="6217920" y="1845734"/>
            <a:ext cx="493776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ABB3921-CED0-3359-B03F-AF16D419D9D8}"/>
              </a:ext>
            </a:extLst>
          </p:cNvPr>
          <p:cNvSpPr txBox="1">
            <a:spLocks noGrp="1"/>
          </p:cNvSpPr>
          <p:nvPr>
            <p:ph type="dt" sz="half" idx="7"/>
          </p:nvPr>
        </p:nvSpPr>
        <p:spPr/>
        <p:txBody>
          <a:bodyPr/>
          <a:lstStyle>
            <a:lvl1pPr>
              <a:defRPr/>
            </a:lvl1pPr>
          </a:lstStyle>
          <a:p>
            <a:pPr lvl="0"/>
            <a:fld id="{494DEDE5-41F3-4F56-ABE8-96B90FED1FE4}" type="datetime1">
              <a:rPr lang="en-GB"/>
              <a:pPr lvl="0"/>
              <a:t>25/10/2023</a:t>
            </a:fld>
            <a:endParaRPr lang="en-GB"/>
          </a:p>
        </p:txBody>
      </p:sp>
      <p:sp>
        <p:nvSpPr>
          <p:cNvPr id="6" name="Footer Placeholder 5">
            <a:extLst>
              <a:ext uri="{FF2B5EF4-FFF2-40B4-BE49-F238E27FC236}">
                <a16:creationId xmlns:a16="http://schemas.microsoft.com/office/drawing/2014/main" id="{C4AF1923-D44A-7B0E-F973-EEBB3A6FDA6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5484FF1-AE33-B471-DB32-18727C463EB4}"/>
              </a:ext>
            </a:extLst>
          </p:cNvPr>
          <p:cNvSpPr txBox="1">
            <a:spLocks noGrp="1"/>
          </p:cNvSpPr>
          <p:nvPr>
            <p:ph type="sldNum" sz="quarter" idx="8"/>
          </p:nvPr>
        </p:nvSpPr>
        <p:spPr/>
        <p:txBody>
          <a:bodyPr/>
          <a:lstStyle>
            <a:lvl1pPr>
              <a:defRPr/>
            </a:lvl1pPr>
          </a:lstStyle>
          <a:p>
            <a:pPr lvl="0"/>
            <a:fld id="{919E7DB3-E692-4D77-A4DF-C0B0F2D3BCB9}" type="slidenum">
              <a:t>‹#›</a:t>
            </a:fld>
            <a:endParaRPr lang="en-GB"/>
          </a:p>
        </p:txBody>
      </p:sp>
    </p:spTree>
    <p:extLst>
      <p:ext uri="{BB962C8B-B14F-4D97-AF65-F5344CB8AC3E}">
        <p14:creationId xmlns:p14="http://schemas.microsoft.com/office/powerpoint/2010/main" val="2055471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F7296D32-83A2-9A2F-758E-3E3436893C25}"/>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A269186C-3B6A-D0D1-62B7-D8203C369AA3}"/>
              </a:ext>
            </a:extLst>
          </p:cNvPr>
          <p:cNvSpPr txBox="1">
            <a:spLocks noGrp="1"/>
          </p:cNvSpPr>
          <p:nvPr>
            <p:ph type="body" idx="1"/>
          </p:nvPr>
        </p:nvSpPr>
        <p:spPr>
          <a:xfrm>
            <a:off x="1097280" y="1846054"/>
            <a:ext cx="4937760" cy="736284"/>
          </a:xfrm>
        </p:spPr>
        <p:txBody>
          <a:bodyPr lIns="91440" rIns="91440" anchor="ctr"/>
          <a:lstStyle>
            <a:lvl1pPr marL="0" indent="0">
              <a:buNone/>
              <a:defRPr cap="all">
                <a:solidFill>
                  <a:srgbClr val="242852"/>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157F5B13-2BB0-04D5-1000-75428D445FCC}"/>
              </a:ext>
            </a:extLst>
          </p:cNvPr>
          <p:cNvSpPr txBox="1">
            <a:spLocks noGrp="1"/>
          </p:cNvSpPr>
          <p:nvPr>
            <p:ph idx="2"/>
          </p:nvPr>
        </p:nvSpPr>
        <p:spPr>
          <a:xfrm>
            <a:off x="1097280" y="2582329"/>
            <a:ext cx="4937760" cy="33781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410CE42-0436-161B-F318-210B2D7369A0}"/>
              </a:ext>
            </a:extLst>
          </p:cNvPr>
          <p:cNvSpPr txBox="1">
            <a:spLocks noGrp="1"/>
          </p:cNvSpPr>
          <p:nvPr>
            <p:ph type="body" idx="3"/>
          </p:nvPr>
        </p:nvSpPr>
        <p:spPr>
          <a:xfrm>
            <a:off x="6217920" y="1846054"/>
            <a:ext cx="4937760" cy="736284"/>
          </a:xfrm>
        </p:spPr>
        <p:txBody>
          <a:bodyPr lIns="91440" rIns="91440" anchor="ctr"/>
          <a:lstStyle>
            <a:lvl1pPr marL="0" indent="0">
              <a:buNone/>
              <a:defRPr cap="all">
                <a:solidFill>
                  <a:srgbClr val="242852"/>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D70748FD-B396-8761-F508-33A152185AAF}"/>
              </a:ext>
            </a:extLst>
          </p:cNvPr>
          <p:cNvSpPr txBox="1">
            <a:spLocks noGrp="1"/>
          </p:cNvSpPr>
          <p:nvPr>
            <p:ph idx="4"/>
          </p:nvPr>
        </p:nvSpPr>
        <p:spPr>
          <a:xfrm>
            <a:off x="6217920" y="2582329"/>
            <a:ext cx="4937760" cy="33781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CFBC4D6-2107-0EA7-DCFB-38ED492D174E}"/>
              </a:ext>
            </a:extLst>
          </p:cNvPr>
          <p:cNvSpPr txBox="1">
            <a:spLocks noGrp="1"/>
          </p:cNvSpPr>
          <p:nvPr>
            <p:ph type="dt" sz="half" idx="7"/>
          </p:nvPr>
        </p:nvSpPr>
        <p:spPr/>
        <p:txBody>
          <a:bodyPr/>
          <a:lstStyle>
            <a:lvl1pPr>
              <a:defRPr/>
            </a:lvl1pPr>
          </a:lstStyle>
          <a:p>
            <a:pPr lvl="0"/>
            <a:fld id="{E2D810BF-531C-401B-A0E5-D465492EB607}" type="datetime1">
              <a:rPr lang="en-GB"/>
              <a:pPr lvl="0"/>
              <a:t>25/10/2023</a:t>
            </a:fld>
            <a:endParaRPr lang="en-GB"/>
          </a:p>
        </p:txBody>
      </p:sp>
      <p:sp>
        <p:nvSpPr>
          <p:cNvPr id="8" name="Footer Placeholder 7">
            <a:extLst>
              <a:ext uri="{FF2B5EF4-FFF2-40B4-BE49-F238E27FC236}">
                <a16:creationId xmlns:a16="http://schemas.microsoft.com/office/drawing/2014/main" id="{E6B8A028-A288-85A9-DAE7-C9D730AE942B}"/>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8D867354-34AA-A724-7971-9E469C372C89}"/>
              </a:ext>
            </a:extLst>
          </p:cNvPr>
          <p:cNvSpPr txBox="1">
            <a:spLocks noGrp="1"/>
          </p:cNvSpPr>
          <p:nvPr>
            <p:ph type="sldNum" sz="quarter" idx="8"/>
          </p:nvPr>
        </p:nvSpPr>
        <p:spPr/>
        <p:txBody>
          <a:bodyPr/>
          <a:lstStyle>
            <a:lvl1pPr>
              <a:defRPr/>
            </a:lvl1pPr>
          </a:lstStyle>
          <a:p>
            <a:pPr lvl="0"/>
            <a:fld id="{0526BB92-602B-48D5-9F27-4D67EB2E0AE4}" type="slidenum">
              <a:t>‹#›</a:t>
            </a:fld>
            <a:endParaRPr lang="en-GB"/>
          </a:p>
        </p:txBody>
      </p:sp>
    </p:spTree>
    <p:extLst>
      <p:ext uri="{BB962C8B-B14F-4D97-AF65-F5344CB8AC3E}">
        <p14:creationId xmlns:p14="http://schemas.microsoft.com/office/powerpoint/2010/main" val="1710230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F22A5-585F-F1E3-5D91-E8CD2C182FDA}"/>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85FDE116-F9FC-619A-BC46-9DB8F8A4583B}"/>
              </a:ext>
            </a:extLst>
          </p:cNvPr>
          <p:cNvSpPr txBox="1">
            <a:spLocks noGrp="1"/>
          </p:cNvSpPr>
          <p:nvPr>
            <p:ph type="dt" sz="half" idx="7"/>
          </p:nvPr>
        </p:nvSpPr>
        <p:spPr/>
        <p:txBody>
          <a:bodyPr/>
          <a:lstStyle>
            <a:lvl1pPr>
              <a:defRPr/>
            </a:lvl1pPr>
          </a:lstStyle>
          <a:p>
            <a:pPr lvl="0"/>
            <a:fld id="{F1F93B03-B8D7-4873-A605-B14F660235E4}" type="datetime1">
              <a:rPr lang="en-GB"/>
              <a:pPr lvl="0"/>
              <a:t>25/10/2023</a:t>
            </a:fld>
            <a:endParaRPr lang="en-GB"/>
          </a:p>
        </p:txBody>
      </p:sp>
      <p:sp>
        <p:nvSpPr>
          <p:cNvPr id="4" name="Footer Placeholder 3">
            <a:extLst>
              <a:ext uri="{FF2B5EF4-FFF2-40B4-BE49-F238E27FC236}">
                <a16:creationId xmlns:a16="http://schemas.microsoft.com/office/drawing/2014/main" id="{0F2559A1-709B-AE31-F5F0-FD5FDA4EBC7C}"/>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C3005F23-55F3-3367-88EC-3C4E5B96807F}"/>
              </a:ext>
            </a:extLst>
          </p:cNvPr>
          <p:cNvSpPr txBox="1">
            <a:spLocks noGrp="1"/>
          </p:cNvSpPr>
          <p:nvPr>
            <p:ph type="sldNum" sz="quarter" idx="8"/>
          </p:nvPr>
        </p:nvSpPr>
        <p:spPr/>
        <p:txBody>
          <a:bodyPr/>
          <a:lstStyle>
            <a:lvl1pPr>
              <a:defRPr/>
            </a:lvl1pPr>
          </a:lstStyle>
          <a:p>
            <a:pPr lvl="0"/>
            <a:fld id="{E0E440FF-33CD-47E4-9D8F-9970B5E37324}" type="slidenum">
              <a:t>‹#›</a:t>
            </a:fld>
            <a:endParaRPr lang="en-GB"/>
          </a:p>
        </p:txBody>
      </p:sp>
    </p:spTree>
    <p:extLst>
      <p:ext uri="{BB962C8B-B14F-4D97-AF65-F5344CB8AC3E}">
        <p14:creationId xmlns:p14="http://schemas.microsoft.com/office/powerpoint/2010/main" val="3758439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0C50F71A-0F3E-B9D0-6E5F-4FE0D3287940}"/>
              </a:ext>
            </a:extLst>
          </p:cNvPr>
          <p:cNvSpPr/>
          <p:nvPr/>
        </p:nvSpPr>
        <p:spPr>
          <a:xfrm>
            <a:off x="3172" y="6400800"/>
            <a:ext cx="12188823" cy="457200"/>
          </a:xfrm>
          <a:prstGeom prst="rect">
            <a:avLst/>
          </a:prstGeom>
          <a:solidFill>
            <a:srgbClr val="629DD1"/>
          </a:solidFill>
          <a:ln cap="flat">
            <a:noFill/>
            <a:prstDash val="solid"/>
          </a:ln>
        </p:spPr>
        <p:txBody>
          <a:bodyPr lIns="0" tIns="0" rIns="0" bIns="0"/>
          <a:lstStyle/>
          <a:p>
            <a:endParaRPr lang="en-GB"/>
          </a:p>
        </p:txBody>
      </p:sp>
      <p:sp>
        <p:nvSpPr>
          <p:cNvPr id="3" name="Rectangle 5">
            <a:extLst>
              <a:ext uri="{FF2B5EF4-FFF2-40B4-BE49-F238E27FC236}">
                <a16:creationId xmlns:a16="http://schemas.microsoft.com/office/drawing/2014/main" id="{1244708A-F347-600E-6AF6-CDD63C3795BF}"/>
              </a:ext>
            </a:extLst>
          </p:cNvPr>
          <p:cNvSpPr/>
          <p:nvPr/>
        </p:nvSpPr>
        <p:spPr>
          <a:xfrm>
            <a:off x="18" y="6334313"/>
            <a:ext cx="12188823" cy="64008"/>
          </a:xfrm>
          <a:prstGeom prst="rect">
            <a:avLst/>
          </a:prstGeom>
          <a:solidFill>
            <a:srgbClr val="4A66AC"/>
          </a:solidFill>
          <a:ln cap="flat">
            <a:noFill/>
            <a:prstDash val="solid"/>
          </a:ln>
        </p:spPr>
        <p:txBody>
          <a:bodyPr lIns="0" tIns="0" rIns="0" bIns="0"/>
          <a:lstStyle/>
          <a:p>
            <a:endParaRPr lang="en-GB"/>
          </a:p>
        </p:txBody>
      </p:sp>
      <p:sp>
        <p:nvSpPr>
          <p:cNvPr id="4" name="Date Placeholder 6">
            <a:extLst>
              <a:ext uri="{FF2B5EF4-FFF2-40B4-BE49-F238E27FC236}">
                <a16:creationId xmlns:a16="http://schemas.microsoft.com/office/drawing/2014/main" id="{A26CFF75-44AC-2F9D-1B5A-A4C8AA771EA2}"/>
              </a:ext>
            </a:extLst>
          </p:cNvPr>
          <p:cNvSpPr txBox="1">
            <a:spLocks noGrp="1"/>
          </p:cNvSpPr>
          <p:nvPr>
            <p:ph type="dt" sz="half" idx="7"/>
          </p:nvPr>
        </p:nvSpPr>
        <p:spPr/>
        <p:txBody>
          <a:bodyPr/>
          <a:lstStyle>
            <a:lvl1pPr>
              <a:defRPr/>
            </a:lvl1pPr>
          </a:lstStyle>
          <a:p>
            <a:pPr lvl="0"/>
            <a:fld id="{4095892C-A1E8-45AA-9959-43DE9C602732}" type="datetime1">
              <a:rPr lang="en-GB"/>
              <a:pPr lvl="0"/>
              <a:t>25/10/2023</a:t>
            </a:fld>
            <a:endParaRPr lang="en-GB"/>
          </a:p>
        </p:txBody>
      </p:sp>
      <p:sp>
        <p:nvSpPr>
          <p:cNvPr id="5" name="Footer Placeholder 7">
            <a:extLst>
              <a:ext uri="{FF2B5EF4-FFF2-40B4-BE49-F238E27FC236}">
                <a16:creationId xmlns:a16="http://schemas.microsoft.com/office/drawing/2014/main" id="{58AD142E-7FD3-6800-1CDF-1EFD67D0049B}"/>
              </a:ext>
            </a:extLst>
          </p:cNvPr>
          <p:cNvSpPr txBox="1">
            <a:spLocks noGrp="1"/>
          </p:cNvSpPr>
          <p:nvPr>
            <p:ph type="ftr" sz="quarter" idx="9"/>
          </p:nvPr>
        </p:nvSpPr>
        <p:spPr/>
        <p:txBody>
          <a:bodyPr/>
          <a:lstStyle>
            <a:lvl1pPr>
              <a:defRPr/>
            </a:lvl1pPr>
          </a:lstStyle>
          <a:p>
            <a:pPr lvl="0"/>
            <a:endParaRPr lang="en-GB"/>
          </a:p>
        </p:txBody>
      </p:sp>
      <p:sp>
        <p:nvSpPr>
          <p:cNvPr id="6" name="Slide Number Placeholder 8">
            <a:extLst>
              <a:ext uri="{FF2B5EF4-FFF2-40B4-BE49-F238E27FC236}">
                <a16:creationId xmlns:a16="http://schemas.microsoft.com/office/drawing/2014/main" id="{D5B7B779-EF29-D709-F314-93CF4DDC5454}"/>
              </a:ext>
            </a:extLst>
          </p:cNvPr>
          <p:cNvSpPr txBox="1">
            <a:spLocks noGrp="1"/>
          </p:cNvSpPr>
          <p:nvPr>
            <p:ph type="sldNum" sz="quarter" idx="8"/>
          </p:nvPr>
        </p:nvSpPr>
        <p:spPr/>
        <p:txBody>
          <a:bodyPr/>
          <a:lstStyle>
            <a:lvl1pPr>
              <a:defRPr/>
            </a:lvl1pPr>
          </a:lstStyle>
          <a:p>
            <a:pPr lvl="0"/>
            <a:fld id="{98445FE9-79ED-4B26-B1CA-E1B0BE3D2312}" type="slidenum">
              <a:t>‹#›</a:t>
            </a:fld>
            <a:endParaRPr lang="en-GB"/>
          </a:p>
        </p:txBody>
      </p:sp>
    </p:spTree>
    <p:extLst>
      <p:ext uri="{BB962C8B-B14F-4D97-AF65-F5344CB8AC3E}">
        <p14:creationId xmlns:p14="http://schemas.microsoft.com/office/powerpoint/2010/main" val="2463800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4AD91D18-A723-EDB5-A851-4408C1A62F2E}"/>
              </a:ext>
            </a:extLst>
          </p:cNvPr>
          <p:cNvSpPr/>
          <p:nvPr/>
        </p:nvSpPr>
        <p:spPr>
          <a:xfrm>
            <a:off x="18" y="0"/>
            <a:ext cx="4050792" cy="6858000"/>
          </a:xfrm>
          <a:prstGeom prst="rect">
            <a:avLst/>
          </a:prstGeom>
          <a:solidFill>
            <a:srgbClr val="629DD1"/>
          </a:solidFill>
          <a:ln cap="flat">
            <a:noFill/>
            <a:prstDash val="solid"/>
          </a:ln>
        </p:spPr>
        <p:txBody>
          <a:bodyPr lIns="0" tIns="0" rIns="0" bIns="0"/>
          <a:lstStyle/>
          <a:p>
            <a:endParaRPr lang="en-GB"/>
          </a:p>
        </p:txBody>
      </p:sp>
      <p:sp>
        <p:nvSpPr>
          <p:cNvPr id="3" name="Rectangle 8">
            <a:extLst>
              <a:ext uri="{FF2B5EF4-FFF2-40B4-BE49-F238E27FC236}">
                <a16:creationId xmlns:a16="http://schemas.microsoft.com/office/drawing/2014/main" id="{8A747B7A-68E5-D0AB-328C-D287C2962CF3}"/>
              </a:ext>
            </a:extLst>
          </p:cNvPr>
          <p:cNvSpPr/>
          <p:nvPr/>
        </p:nvSpPr>
        <p:spPr>
          <a:xfrm>
            <a:off x="4040075" y="0"/>
            <a:ext cx="64008" cy="6858000"/>
          </a:xfrm>
          <a:prstGeom prst="rect">
            <a:avLst/>
          </a:prstGeom>
          <a:solidFill>
            <a:srgbClr val="4A66AC"/>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217F5325-46DF-A259-F2E5-2A58754C1243}"/>
              </a:ext>
            </a:extLst>
          </p:cNvPr>
          <p:cNvSpPr txBox="1">
            <a:spLocks noGrp="1"/>
          </p:cNvSpPr>
          <p:nvPr>
            <p:ph type="title"/>
          </p:nvPr>
        </p:nvSpPr>
        <p:spPr>
          <a:xfrm>
            <a:off x="457200" y="594360"/>
            <a:ext cx="3200400" cy="2286000"/>
          </a:xfrm>
        </p:spPr>
        <p:txBody>
          <a:bodyPr/>
          <a:lstStyle>
            <a:lvl1pPr>
              <a:defRPr sz="3600">
                <a:solidFill>
                  <a:srgbClr val="FFFFFF"/>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EB73F660-103C-E721-9562-6E830D3ED3E3}"/>
              </a:ext>
            </a:extLst>
          </p:cNvPr>
          <p:cNvSpPr txBox="1">
            <a:spLocks noGrp="1"/>
          </p:cNvSpPr>
          <p:nvPr>
            <p:ph idx="1"/>
          </p:nvPr>
        </p:nvSpPr>
        <p:spPr>
          <a:xfrm>
            <a:off x="4800600" y="731520"/>
            <a:ext cx="6492240" cy="52578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7B812806-4C72-4D96-96DC-9275BE43C237}"/>
              </a:ext>
            </a:extLst>
          </p:cNvPr>
          <p:cNvSpPr txBox="1">
            <a:spLocks noGrp="1"/>
          </p:cNvSpPr>
          <p:nvPr>
            <p:ph type="body" idx="2"/>
          </p:nvPr>
        </p:nvSpPr>
        <p:spPr>
          <a:xfrm>
            <a:off x="457200" y="2926080"/>
            <a:ext cx="3200400" cy="3379119"/>
          </a:xfrm>
        </p:spPr>
        <p:txBody>
          <a:bodyPr lIns="91440" rIns="91440"/>
          <a:lstStyle>
            <a:lvl1pPr marL="0" indent="0">
              <a:buNone/>
              <a:defRPr sz="1500">
                <a:solidFill>
                  <a:srgbClr val="FFFFFF"/>
                </a:solidFill>
              </a:defRPr>
            </a:lvl1pPr>
          </a:lstStyle>
          <a:p>
            <a:pPr lvl="0"/>
            <a:r>
              <a:rPr lang="en-US"/>
              <a:t>Click to edit Master text styles</a:t>
            </a:r>
          </a:p>
        </p:txBody>
      </p:sp>
      <p:sp>
        <p:nvSpPr>
          <p:cNvPr id="7" name="Date Placeholder 4">
            <a:extLst>
              <a:ext uri="{FF2B5EF4-FFF2-40B4-BE49-F238E27FC236}">
                <a16:creationId xmlns:a16="http://schemas.microsoft.com/office/drawing/2014/main" id="{A4646C9F-D3D3-F26B-DD4A-057BB6F6FDD8}"/>
              </a:ext>
            </a:extLst>
          </p:cNvPr>
          <p:cNvSpPr txBox="1">
            <a:spLocks noGrp="1"/>
          </p:cNvSpPr>
          <p:nvPr>
            <p:ph type="dt" sz="half" idx="7"/>
          </p:nvPr>
        </p:nvSpPr>
        <p:spPr>
          <a:xfrm>
            <a:off x="465511" y="6459787"/>
            <a:ext cx="2618512" cy="365129"/>
          </a:xfrm>
        </p:spPr>
        <p:txBody>
          <a:bodyPr/>
          <a:lstStyle>
            <a:lvl1pPr>
              <a:defRPr/>
            </a:lvl1pPr>
          </a:lstStyle>
          <a:p>
            <a:pPr lvl="0"/>
            <a:fld id="{DC4EE00E-4D97-41F8-BDCC-B8D20DD216DB}" type="datetime1">
              <a:rPr lang="en-GB"/>
              <a:pPr lvl="0"/>
              <a:t>25/10/2023</a:t>
            </a:fld>
            <a:endParaRPr lang="en-GB"/>
          </a:p>
        </p:txBody>
      </p:sp>
      <p:sp>
        <p:nvSpPr>
          <p:cNvPr id="8" name="Footer Placeholder 5">
            <a:extLst>
              <a:ext uri="{FF2B5EF4-FFF2-40B4-BE49-F238E27FC236}">
                <a16:creationId xmlns:a16="http://schemas.microsoft.com/office/drawing/2014/main" id="{9DED5B03-E280-D1F6-A907-F88218FDE5FD}"/>
              </a:ext>
            </a:extLst>
          </p:cNvPr>
          <p:cNvSpPr txBox="1">
            <a:spLocks noGrp="1"/>
          </p:cNvSpPr>
          <p:nvPr>
            <p:ph type="ftr" sz="quarter" idx="9"/>
          </p:nvPr>
        </p:nvSpPr>
        <p:spPr>
          <a:xfrm>
            <a:off x="4800600" y="6459787"/>
            <a:ext cx="4648196" cy="365129"/>
          </a:xfrm>
        </p:spPr>
        <p:txBody>
          <a:bodyPr anchorCtr="0"/>
          <a:lstStyle>
            <a:lvl1pPr algn="l">
              <a:defRPr>
                <a:solidFill>
                  <a:srgbClr val="242852"/>
                </a:solidFill>
              </a:defRPr>
            </a:lvl1pPr>
          </a:lstStyle>
          <a:p>
            <a:pPr lvl="0"/>
            <a:endParaRPr lang="en-GB"/>
          </a:p>
        </p:txBody>
      </p:sp>
      <p:sp>
        <p:nvSpPr>
          <p:cNvPr id="9" name="Slide Number Placeholder 6">
            <a:extLst>
              <a:ext uri="{FF2B5EF4-FFF2-40B4-BE49-F238E27FC236}">
                <a16:creationId xmlns:a16="http://schemas.microsoft.com/office/drawing/2014/main" id="{EEB2095B-F75F-6227-6AAB-C9E3277AE83C}"/>
              </a:ext>
            </a:extLst>
          </p:cNvPr>
          <p:cNvSpPr txBox="1">
            <a:spLocks noGrp="1"/>
          </p:cNvSpPr>
          <p:nvPr>
            <p:ph type="sldNum" sz="quarter" idx="8"/>
          </p:nvPr>
        </p:nvSpPr>
        <p:spPr/>
        <p:txBody>
          <a:bodyPr/>
          <a:lstStyle>
            <a:lvl1pPr>
              <a:defRPr>
                <a:solidFill>
                  <a:srgbClr val="242852"/>
                </a:solidFill>
              </a:defRPr>
            </a:lvl1pPr>
          </a:lstStyle>
          <a:p>
            <a:pPr lvl="0"/>
            <a:fld id="{11C22E95-7624-411E-8192-AD0A4C70A30E}" type="slidenum">
              <a:t>‹#›</a:t>
            </a:fld>
            <a:endParaRPr lang="en-GB"/>
          </a:p>
        </p:txBody>
      </p:sp>
    </p:spTree>
    <p:extLst>
      <p:ext uri="{BB962C8B-B14F-4D97-AF65-F5344CB8AC3E}">
        <p14:creationId xmlns:p14="http://schemas.microsoft.com/office/powerpoint/2010/main" val="3782163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9326FFFA-F054-5E46-6CED-4DD06ACBFEEA}"/>
              </a:ext>
            </a:extLst>
          </p:cNvPr>
          <p:cNvSpPr/>
          <p:nvPr/>
        </p:nvSpPr>
        <p:spPr>
          <a:xfrm>
            <a:off x="0" y="4953003"/>
            <a:ext cx="12188823" cy="1904996"/>
          </a:xfrm>
          <a:prstGeom prst="rect">
            <a:avLst/>
          </a:prstGeom>
          <a:solidFill>
            <a:srgbClr val="629DD1"/>
          </a:solidFill>
          <a:ln cap="flat">
            <a:noFill/>
            <a:prstDash val="solid"/>
          </a:ln>
        </p:spPr>
        <p:txBody>
          <a:bodyPr lIns="0" tIns="0" rIns="0" bIns="0"/>
          <a:lstStyle/>
          <a:p>
            <a:endParaRPr lang="en-GB"/>
          </a:p>
        </p:txBody>
      </p:sp>
      <p:sp>
        <p:nvSpPr>
          <p:cNvPr id="3" name="Rectangle 8">
            <a:extLst>
              <a:ext uri="{FF2B5EF4-FFF2-40B4-BE49-F238E27FC236}">
                <a16:creationId xmlns:a16="http://schemas.microsoft.com/office/drawing/2014/main" id="{88841BA1-3266-1814-8B85-55247EC656C2}"/>
              </a:ext>
            </a:extLst>
          </p:cNvPr>
          <p:cNvSpPr/>
          <p:nvPr/>
        </p:nvSpPr>
        <p:spPr>
          <a:xfrm>
            <a:off x="18" y="4915073"/>
            <a:ext cx="12188823" cy="64008"/>
          </a:xfrm>
          <a:prstGeom prst="rect">
            <a:avLst/>
          </a:prstGeom>
          <a:solidFill>
            <a:srgbClr val="4A66AC"/>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57EC6BD9-9D5C-E0B4-27EB-A9201A209851}"/>
              </a:ext>
            </a:extLst>
          </p:cNvPr>
          <p:cNvSpPr txBox="1">
            <a:spLocks noGrp="1"/>
          </p:cNvSpPr>
          <p:nvPr>
            <p:ph type="title"/>
          </p:nvPr>
        </p:nvSpPr>
        <p:spPr>
          <a:xfrm>
            <a:off x="1097280" y="5074920"/>
            <a:ext cx="10113264" cy="822960"/>
          </a:xfrm>
        </p:spPr>
        <p:txBody>
          <a:bodyPr tIns="0" bIns="0">
            <a:noAutofit/>
          </a:bodyPr>
          <a:lstStyle>
            <a:lvl1pPr>
              <a:defRPr sz="3600">
                <a:solidFill>
                  <a:srgbClr val="FFFFFF"/>
                </a:solidFill>
              </a:defRPr>
            </a:lvl1pPr>
          </a:lstStyle>
          <a:p>
            <a:pPr lvl="0"/>
            <a:r>
              <a:rPr lang="en-US"/>
              <a:t>Click to edit Master title style</a:t>
            </a:r>
          </a:p>
        </p:txBody>
      </p:sp>
      <p:sp>
        <p:nvSpPr>
          <p:cNvPr id="5" name="Picture Placeholder 2">
            <a:extLst>
              <a:ext uri="{FF2B5EF4-FFF2-40B4-BE49-F238E27FC236}">
                <a16:creationId xmlns:a16="http://schemas.microsoft.com/office/drawing/2014/main" id="{20333D2D-9124-CAE1-2017-96C366BC753E}"/>
              </a:ext>
            </a:extLst>
          </p:cNvPr>
          <p:cNvSpPr txBox="1">
            <a:spLocks noGrp="1"/>
          </p:cNvSpPr>
          <p:nvPr>
            <p:ph type="pic" idx="1"/>
          </p:nvPr>
        </p:nvSpPr>
        <p:spPr>
          <a:xfrm>
            <a:off x="18" y="0"/>
            <a:ext cx="12191987" cy="4915073"/>
          </a:xfrm>
          <a:blipFill>
            <a:blip r:embed="rId2"/>
            <a:stretch>
              <a:fillRect/>
            </a:stretch>
          </a:blipFill>
        </p:spPr>
        <p:txBody>
          <a:bodyPr lIns="457200" tIns="457200"/>
          <a:lstStyle>
            <a:lvl1pPr marL="0" indent="0">
              <a:buNone/>
              <a:defRPr sz="3200">
                <a:solidFill>
                  <a:srgbClr val="FFFFFF"/>
                </a:solidFill>
              </a:defRPr>
            </a:lvl1pPr>
          </a:lstStyle>
          <a:p>
            <a:pPr lvl="0"/>
            <a:r>
              <a:rPr lang="en-US"/>
              <a:t>Click icon to add picture</a:t>
            </a:r>
          </a:p>
        </p:txBody>
      </p:sp>
      <p:sp>
        <p:nvSpPr>
          <p:cNvPr id="6" name="Text Placeholder 3">
            <a:extLst>
              <a:ext uri="{FF2B5EF4-FFF2-40B4-BE49-F238E27FC236}">
                <a16:creationId xmlns:a16="http://schemas.microsoft.com/office/drawing/2014/main" id="{D3999F8E-8B46-F696-7DC1-3FEBADB27CF7}"/>
              </a:ext>
            </a:extLst>
          </p:cNvPr>
          <p:cNvSpPr txBox="1">
            <a:spLocks noGrp="1"/>
          </p:cNvSpPr>
          <p:nvPr>
            <p:ph type="body" idx="2"/>
          </p:nvPr>
        </p:nvSpPr>
        <p:spPr>
          <a:xfrm>
            <a:off x="1097280" y="5907024"/>
            <a:ext cx="10113264" cy="594360"/>
          </a:xfrm>
        </p:spPr>
        <p:txBody>
          <a:bodyPr lIns="91440" tIns="0" rIns="91440" bIns="0"/>
          <a:lstStyle>
            <a:lvl1pPr marL="0" indent="0">
              <a:spcBef>
                <a:spcPts val="0"/>
              </a:spcBef>
              <a:spcAft>
                <a:spcPts val="600"/>
              </a:spcAft>
              <a:buNone/>
              <a:defRPr sz="1500">
                <a:solidFill>
                  <a:srgbClr val="FFFFFF"/>
                </a:solidFill>
              </a:defRPr>
            </a:lvl1pPr>
          </a:lstStyle>
          <a:p>
            <a:pPr lvl="0"/>
            <a:r>
              <a:rPr lang="en-US"/>
              <a:t>Click to edit Master text styles</a:t>
            </a:r>
          </a:p>
        </p:txBody>
      </p:sp>
      <p:sp>
        <p:nvSpPr>
          <p:cNvPr id="7" name="Date Placeholder 4">
            <a:extLst>
              <a:ext uri="{FF2B5EF4-FFF2-40B4-BE49-F238E27FC236}">
                <a16:creationId xmlns:a16="http://schemas.microsoft.com/office/drawing/2014/main" id="{4CA7E121-7AE0-B319-8356-17D734A734B6}"/>
              </a:ext>
            </a:extLst>
          </p:cNvPr>
          <p:cNvSpPr txBox="1">
            <a:spLocks noGrp="1"/>
          </p:cNvSpPr>
          <p:nvPr>
            <p:ph type="dt" sz="half" idx="7"/>
          </p:nvPr>
        </p:nvSpPr>
        <p:spPr/>
        <p:txBody>
          <a:bodyPr/>
          <a:lstStyle>
            <a:lvl1pPr>
              <a:defRPr/>
            </a:lvl1pPr>
          </a:lstStyle>
          <a:p>
            <a:pPr lvl="0"/>
            <a:fld id="{5B8C70CB-6932-4D43-A846-564B35850DFE}" type="datetime1">
              <a:rPr lang="en-GB"/>
              <a:pPr lvl="0"/>
              <a:t>25/10/2023</a:t>
            </a:fld>
            <a:endParaRPr lang="en-GB"/>
          </a:p>
        </p:txBody>
      </p:sp>
      <p:sp>
        <p:nvSpPr>
          <p:cNvPr id="8" name="Footer Placeholder 5">
            <a:extLst>
              <a:ext uri="{FF2B5EF4-FFF2-40B4-BE49-F238E27FC236}">
                <a16:creationId xmlns:a16="http://schemas.microsoft.com/office/drawing/2014/main" id="{ED09CB5E-BA72-3FCC-34CF-18974F58B34D}"/>
              </a:ext>
            </a:extLst>
          </p:cNvPr>
          <p:cNvSpPr txBox="1">
            <a:spLocks noGrp="1"/>
          </p:cNvSpPr>
          <p:nvPr>
            <p:ph type="ftr" sz="quarter" idx="9"/>
          </p:nvPr>
        </p:nvSpPr>
        <p:spPr/>
        <p:txBody>
          <a:bodyPr/>
          <a:lstStyle>
            <a:lvl1pPr>
              <a:defRPr/>
            </a:lvl1pPr>
          </a:lstStyle>
          <a:p>
            <a:pPr lvl="0"/>
            <a:endParaRPr lang="en-GB"/>
          </a:p>
        </p:txBody>
      </p:sp>
      <p:sp>
        <p:nvSpPr>
          <p:cNvPr id="9" name="Slide Number Placeholder 6">
            <a:extLst>
              <a:ext uri="{FF2B5EF4-FFF2-40B4-BE49-F238E27FC236}">
                <a16:creationId xmlns:a16="http://schemas.microsoft.com/office/drawing/2014/main" id="{D477D773-2AB1-B6D2-C7E2-D704B3D439C5}"/>
              </a:ext>
            </a:extLst>
          </p:cNvPr>
          <p:cNvSpPr txBox="1">
            <a:spLocks noGrp="1"/>
          </p:cNvSpPr>
          <p:nvPr>
            <p:ph type="sldNum" sz="quarter" idx="8"/>
          </p:nvPr>
        </p:nvSpPr>
        <p:spPr/>
        <p:txBody>
          <a:bodyPr/>
          <a:lstStyle>
            <a:lvl1pPr>
              <a:defRPr/>
            </a:lvl1pPr>
          </a:lstStyle>
          <a:p>
            <a:pPr lvl="0"/>
            <a:fld id="{D9179864-03EC-4EA6-98B6-0D4B5FB33AD6}" type="slidenum">
              <a:t>‹#›</a:t>
            </a:fld>
            <a:endParaRPr lang="en-GB"/>
          </a:p>
        </p:txBody>
      </p:sp>
    </p:spTree>
    <p:extLst>
      <p:ext uri="{BB962C8B-B14F-4D97-AF65-F5344CB8AC3E}">
        <p14:creationId xmlns:p14="http://schemas.microsoft.com/office/powerpoint/2010/main" val="3147868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7124E-F6EC-0C3C-67A0-E660F8BF73A1}"/>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7CB20ED-DBFB-3BCB-E26D-00B5807FE9CE}"/>
              </a:ext>
            </a:extLst>
          </p:cNvPr>
          <p:cNvSpPr txBox="1">
            <a:spLocks noGrp="1"/>
          </p:cNvSpPr>
          <p:nvPr>
            <p:ph type="body" orient="vert" idx="1"/>
          </p:nvPr>
        </p:nvSpPr>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05A301-B9A7-13F4-C3B7-12836D1CA0C8}"/>
              </a:ext>
            </a:extLst>
          </p:cNvPr>
          <p:cNvSpPr txBox="1">
            <a:spLocks noGrp="1"/>
          </p:cNvSpPr>
          <p:nvPr>
            <p:ph type="dt" sz="half" idx="7"/>
          </p:nvPr>
        </p:nvSpPr>
        <p:spPr/>
        <p:txBody>
          <a:bodyPr/>
          <a:lstStyle>
            <a:lvl1pPr>
              <a:defRPr/>
            </a:lvl1pPr>
          </a:lstStyle>
          <a:p>
            <a:pPr lvl="0"/>
            <a:fld id="{2B1BDC02-AE6E-4A40-9CD7-3AC31DEA1C8B}" type="datetime1">
              <a:rPr lang="en-GB"/>
              <a:pPr lvl="0"/>
              <a:t>25/10/2023</a:t>
            </a:fld>
            <a:endParaRPr lang="en-GB"/>
          </a:p>
        </p:txBody>
      </p:sp>
      <p:sp>
        <p:nvSpPr>
          <p:cNvPr id="5" name="Footer Placeholder 4">
            <a:extLst>
              <a:ext uri="{FF2B5EF4-FFF2-40B4-BE49-F238E27FC236}">
                <a16:creationId xmlns:a16="http://schemas.microsoft.com/office/drawing/2014/main" id="{4A99D276-9A77-078C-9D6E-58FC20F5710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A5F2D3B-1E12-45E7-B6A0-5624F9A6A64F}"/>
              </a:ext>
            </a:extLst>
          </p:cNvPr>
          <p:cNvSpPr txBox="1">
            <a:spLocks noGrp="1"/>
          </p:cNvSpPr>
          <p:nvPr>
            <p:ph type="sldNum" sz="quarter" idx="8"/>
          </p:nvPr>
        </p:nvSpPr>
        <p:spPr/>
        <p:txBody>
          <a:bodyPr/>
          <a:lstStyle>
            <a:lvl1pPr>
              <a:defRPr/>
            </a:lvl1pPr>
          </a:lstStyle>
          <a:p>
            <a:pPr lvl="0"/>
            <a:fld id="{AA457B7C-C5B3-4D11-A172-F9C52E67C99C}" type="slidenum">
              <a:t>‹#›</a:t>
            </a:fld>
            <a:endParaRPr lang="en-GB"/>
          </a:p>
        </p:txBody>
      </p:sp>
    </p:spTree>
    <p:extLst>
      <p:ext uri="{BB962C8B-B14F-4D97-AF65-F5344CB8AC3E}">
        <p14:creationId xmlns:p14="http://schemas.microsoft.com/office/powerpoint/2010/main" val="2366590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E6924E66-7F04-2DB6-776A-017ECB8F9872}"/>
              </a:ext>
            </a:extLst>
          </p:cNvPr>
          <p:cNvSpPr/>
          <p:nvPr/>
        </p:nvSpPr>
        <p:spPr>
          <a:xfrm>
            <a:off x="3172" y="6400800"/>
            <a:ext cx="12188823" cy="457200"/>
          </a:xfrm>
          <a:prstGeom prst="rect">
            <a:avLst/>
          </a:prstGeom>
          <a:solidFill>
            <a:srgbClr val="629DD1"/>
          </a:solidFill>
          <a:ln cap="flat">
            <a:noFill/>
            <a:prstDash val="solid"/>
          </a:ln>
        </p:spPr>
        <p:txBody>
          <a:bodyPr lIns="0" tIns="0" rIns="0" bIns="0"/>
          <a:lstStyle/>
          <a:p>
            <a:endParaRPr lang="en-GB"/>
          </a:p>
        </p:txBody>
      </p:sp>
      <p:sp>
        <p:nvSpPr>
          <p:cNvPr id="3" name="Rectangle 7">
            <a:extLst>
              <a:ext uri="{FF2B5EF4-FFF2-40B4-BE49-F238E27FC236}">
                <a16:creationId xmlns:a16="http://schemas.microsoft.com/office/drawing/2014/main" id="{CE8940D2-D534-9EDD-70A7-C4F07FCA7DA5}"/>
              </a:ext>
            </a:extLst>
          </p:cNvPr>
          <p:cNvSpPr/>
          <p:nvPr/>
        </p:nvSpPr>
        <p:spPr>
          <a:xfrm>
            <a:off x="18" y="6334313"/>
            <a:ext cx="12188823" cy="64008"/>
          </a:xfrm>
          <a:prstGeom prst="rect">
            <a:avLst/>
          </a:prstGeom>
          <a:solidFill>
            <a:srgbClr val="4A66AC"/>
          </a:solidFill>
          <a:ln cap="flat">
            <a:noFill/>
            <a:prstDash val="solid"/>
          </a:ln>
        </p:spPr>
        <p:txBody>
          <a:bodyPr lIns="0" tIns="0" rIns="0" bIns="0"/>
          <a:lstStyle/>
          <a:p>
            <a:endParaRPr lang="en-GB"/>
          </a:p>
        </p:txBody>
      </p:sp>
      <p:sp>
        <p:nvSpPr>
          <p:cNvPr id="4" name="Vertical Title 1">
            <a:extLst>
              <a:ext uri="{FF2B5EF4-FFF2-40B4-BE49-F238E27FC236}">
                <a16:creationId xmlns:a16="http://schemas.microsoft.com/office/drawing/2014/main" id="{79F3DDD6-3B9B-D70B-7031-87FCB6AF6AA6}"/>
              </a:ext>
            </a:extLst>
          </p:cNvPr>
          <p:cNvSpPr txBox="1">
            <a:spLocks noGrp="1"/>
          </p:cNvSpPr>
          <p:nvPr>
            <p:ph type="title" orient="vert"/>
          </p:nvPr>
        </p:nvSpPr>
        <p:spPr>
          <a:xfrm>
            <a:off x="8724903" y="414780"/>
            <a:ext cx="2628899" cy="5757419"/>
          </a:xfrm>
        </p:spPr>
        <p:txBody>
          <a:bodyPr vert="eaVert"/>
          <a:lstStyle>
            <a:lvl1pPr>
              <a:defRPr/>
            </a:lvl1pPr>
          </a:lstStyle>
          <a:p>
            <a:pPr lvl="0"/>
            <a:r>
              <a:rPr lang="en-US"/>
              <a:t>Click to edit Master title style</a:t>
            </a:r>
          </a:p>
        </p:txBody>
      </p:sp>
      <p:sp>
        <p:nvSpPr>
          <p:cNvPr id="5" name="Vertical Text Placeholder 2">
            <a:extLst>
              <a:ext uri="{FF2B5EF4-FFF2-40B4-BE49-F238E27FC236}">
                <a16:creationId xmlns:a16="http://schemas.microsoft.com/office/drawing/2014/main" id="{81AC2380-9CEF-EE63-537E-0308FEB8BDA9}"/>
              </a:ext>
            </a:extLst>
          </p:cNvPr>
          <p:cNvSpPr txBox="1">
            <a:spLocks noGrp="1"/>
          </p:cNvSpPr>
          <p:nvPr>
            <p:ph type="body" orient="vert" idx="1"/>
          </p:nvPr>
        </p:nvSpPr>
        <p:spPr>
          <a:xfrm>
            <a:off x="838203" y="414780"/>
            <a:ext cx="7734296" cy="5757419"/>
          </a:xfrm>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835DDDF8-BB23-EDBC-555F-3ADF623A17C2}"/>
              </a:ext>
            </a:extLst>
          </p:cNvPr>
          <p:cNvSpPr txBox="1">
            <a:spLocks noGrp="1"/>
          </p:cNvSpPr>
          <p:nvPr>
            <p:ph type="dt" sz="half" idx="7"/>
          </p:nvPr>
        </p:nvSpPr>
        <p:spPr/>
        <p:txBody>
          <a:bodyPr/>
          <a:lstStyle>
            <a:lvl1pPr>
              <a:defRPr/>
            </a:lvl1pPr>
          </a:lstStyle>
          <a:p>
            <a:pPr lvl="0"/>
            <a:fld id="{2D06FD36-A531-434A-A1CB-5DFCFBC14D60}" type="datetime1">
              <a:rPr lang="en-GB"/>
              <a:pPr lvl="0"/>
              <a:t>25/10/2023</a:t>
            </a:fld>
            <a:endParaRPr lang="en-GB"/>
          </a:p>
        </p:txBody>
      </p:sp>
      <p:sp>
        <p:nvSpPr>
          <p:cNvPr id="7" name="Footer Placeholder 4">
            <a:extLst>
              <a:ext uri="{FF2B5EF4-FFF2-40B4-BE49-F238E27FC236}">
                <a16:creationId xmlns:a16="http://schemas.microsoft.com/office/drawing/2014/main" id="{5D342F54-BC13-B1B2-F06D-B3E72B49073C}"/>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62DAA0A2-C738-8F41-6D32-6813F656472E}"/>
              </a:ext>
            </a:extLst>
          </p:cNvPr>
          <p:cNvSpPr txBox="1">
            <a:spLocks noGrp="1"/>
          </p:cNvSpPr>
          <p:nvPr>
            <p:ph type="sldNum" sz="quarter" idx="8"/>
          </p:nvPr>
        </p:nvSpPr>
        <p:spPr/>
        <p:txBody>
          <a:bodyPr/>
          <a:lstStyle>
            <a:lvl1pPr>
              <a:defRPr/>
            </a:lvl1pPr>
          </a:lstStyle>
          <a:p>
            <a:pPr lvl="0"/>
            <a:fld id="{86D2A76B-8444-46DF-93AA-B4EC90B5EA1D}" type="slidenum">
              <a:t>‹#›</a:t>
            </a:fld>
            <a:endParaRPr lang="en-GB"/>
          </a:p>
        </p:txBody>
      </p:sp>
    </p:spTree>
    <p:extLst>
      <p:ext uri="{BB962C8B-B14F-4D97-AF65-F5344CB8AC3E}">
        <p14:creationId xmlns:p14="http://schemas.microsoft.com/office/powerpoint/2010/main" val="3101166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4C506072-FCD9-006A-F0E6-AE1988FEC0D2}"/>
              </a:ext>
            </a:extLst>
          </p:cNvPr>
          <p:cNvSpPr/>
          <p:nvPr/>
        </p:nvSpPr>
        <p:spPr>
          <a:xfrm>
            <a:off x="0" y="6400800"/>
            <a:ext cx="12191996" cy="457200"/>
          </a:xfrm>
          <a:prstGeom prst="rect">
            <a:avLst/>
          </a:prstGeom>
          <a:solidFill>
            <a:srgbClr val="629DD1"/>
          </a:solidFill>
          <a:ln cap="flat">
            <a:noFill/>
            <a:prstDash val="solid"/>
          </a:ln>
        </p:spPr>
        <p:txBody>
          <a:bodyPr lIns="0" tIns="0" rIns="0" bIns="0"/>
          <a:lstStyle/>
          <a:p>
            <a:endParaRPr lang="en-GB"/>
          </a:p>
        </p:txBody>
      </p:sp>
      <p:sp>
        <p:nvSpPr>
          <p:cNvPr id="3" name="Rectangle 8">
            <a:extLst>
              <a:ext uri="{FF2B5EF4-FFF2-40B4-BE49-F238E27FC236}">
                <a16:creationId xmlns:a16="http://schemas.microsoft.com/office/drawing/2014/main" id="{A642D03B-F2DB-E671-4788-DF29D5BC4999}"/>
              </a:ext>
            </a:extLst>
          </p:cNvPr>
          <p:cNvSpPr/>
          <p:nvPr/>
        </p:nvSpPr>
        <p:spPr>
          <a:xfrm>
            <a:off x="0" y="6334313"/>
            <a:ext cx="12191996" cy="66001"/>
          </a:xfrm>
          <a:prstGeom prst="rect">
            <a:avLst/>
          </a:prstGeom>
          <a:solidFill>
            <a:srgbClr val="4A66AC"/>
          </a:solidFill>
          <a:ln cap="flat">
            <a:noFill/>
            <a:prstDash val="solid"/>
          </a:ln>
        </p:spPr>
        <p:txBody>
          <a:bodyPr lIns="0" tIns="0" rIns="0" bIns="0"/>
          <a:lstStyle/>
          <a:p>
            <a:endParaRPr lang="en-GB"/>
          </a:p>
        </p:txBody>
      </p:sp>
      <p:sp>
        <p:nvSpPr>
          <p:cNvPr id="4" name="Title Placeholder 1">
            <a:extLst>
              <a:ext uri="{FF2B5EF4-FFF2-40B4-BE49-F238E27FC236}">
                <a16:creationId xmlns:a16="http://schemas.microsoft.com/office/drawing/2014/main" id="{4966DC7E-5ABB-FD4E-FDFA-FF80CDFD77A5}"/>
              </a:ext>
            </a:extLst>
          </p:cNvPr>
          <p:cNvSpPr txBox="1">
            <a:spLocks noGrp="1"/>
          </p:cNvSpPr>
          <p:nvPr>
            <p:ph type="title"/>
          </p:nvPr>
        </p:nvSpPr>
        <p:spPr>
          <a:xfrm>
            <a:off x="1097280" y="286600"/>
            <a:ext cx="10058400" cy="14507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A3A87C92-B5A7-4BE0-99FA-F12AB2C19781}"/>
              </a:ext>
            </a:extLst>
          </p:cNvPr>
          <p:cNvSpPr txBox="1">
            <a:spLocks noGrp="1"/>
          </p:cNvSpPr>
          <p:nvPr>
            <p:ph type="body" idx="1"/>
          </p:nvPr>
        </p:nvSpPr>
        <p:spPr>
          <a:xfrm>
            <a:off x="1097280" y="1845734"/>
            <a:ext cx="10058400" cy="4023360"/>
          </a:xfrm>
          <a:prstGeom prst="rect">
            <a:avLst/>
          </a:prstGeom>
          <a:noFill/>
          <a:ln>
            <a:noFill/>
          </a:ln>
        </p:spPr>
        <p:txBody>
          <a:bodyPr vert="horz" wrap="square" lIns="0" tIns="45720" rIns="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02108898-755F-76EF-8F36-2592D055C5AE}"/>
              </a:ext>
            </a:extLst>
          </p:cNvPr>
          <p:cNvSpPr txBox="1">
            <a:spLocks noGrp="1"/>
          </p:cNvSpPr>
          <p:nvPr>
            <p:ph type="dt" sz="half" idx="2"/>
          </p:nvPr>
        </p:nvSpPr>
        <p:spPr>
          <a:xfrm>
            <a:off x="1097280" y="6459787"/>
            <a:ext cx="2472272"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Calibri"/>
              </a:defRPr>
            </a:lvl1pPr>
          </a:lstStyle>
          <a:p>
            <a:pPr lvl="0"/>
            <a:fld id="{AB660E90-666A-4CD2-923E-06796B19CA1E}" type="datetime1">
              <a:rPr lang="en-GB"/>
              <a:pPr lvl="0"/>
              <a:t>25/10/2023</a:t>
            </a:fld>
            <a:endParaRPr lang="en-GB"/>
          </a:p>
        </p:txBody>
      </p:sp>
      <p:sp>
        <p:nvSpPr>
          <p:cNvPr id="7" name="Footer Placeholder 4">
            <a:extLst>
              <a:ext uri="{FF2B5EF4-FFF2-40B4-BE49-F238E27FC236}">
                <a16:creationId xmlns:a16="http://schemas.microsoft.com/office/drawing/2014/main" id="{E3CC8907-8BAA-4174-8987-294F70719C6E}"/>
              </a:ext>
            </a:extLst>
          </p:cNvPr>
          <p:cNvSpPr txBox="1">
            <a:spLocks noGrp="1"/>
          </p:cNvSpPr>
          <p:nvPr>
            <p:ph type="ftr" sz="quarter" idx="3"/>
          </p:nvPr>
        </p:nvSpPr>
        <p:spPr>
          <a:xfrm>
            <a:off x="3686184" y="6459787"/>
            <a:ext cx="4822801"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900" b="0" i="0" u="none" strike="noStrike" kern="1200" cap="all" spc="0" baseline="0">
                <a:solidFill>
                  <a:srgbClr val="FFFFFF"/>
                </a:solidFill>
                <a:uFillTx/>
                <a:latin typeface="Calibri"/>
              </a:defRPr>
            </a:lvl1pPr>
          </a:lstStyle>
          <a:p>
            <a:pPr lvl="0"/>
            <a:endParaRPr lang="en-GB"/>
          </a:p>
        </p:txBody>
      </p:sp>
      <p:sp>
        <p:nvSpPr>
          <p:cNvPr id="8" name="Slide Number Placeholder 5">
            <a:extLst>
              <a:ext uri="{FF2B5EF4-FFF2-40B4-BE49-F238E27FC236}">
                <a16:creationId xmlns:a16="http://schemas.microsoft.com/office/drawing/2014/main" id="{64A066D7-2D77-9608-1283-7C415875ACBB}"/>
              </a:ext>
            </a:extLst>
          </p:cNvPr>
          <p:cNvSpPr txBox="1">
            <a:spLocks noGrp="1"/>
          </p:cNvSpPr>
          <p:nvPr>
            <p:ph type="sldNum" sz="quarter" idx="4"/>
          </p:nvPr>
        </p:nvSpPr>
        <p:spPr>
          <a:xfrm>
            <a:off x="9900455" y="6459787"/>
            <a:ext cx="131202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FFFFFF"/>
                </a:solidFill>
                <a:uFillTx/>
                <a:latin typeface="Calibri"/>
              </a:defRPr>
            </a:lvl1pPr>
          </a:lstStyle>
          <a:p>
            <a:pPr lvl="0"/>
            <a:fld id="{4E8508E5-CAC0-4F08-9271-0E96C4378EEC}" type="slidenum">
              <a:t>‹#›</a:t>
            </a:fld>
            <a:endParaRPr lang="en-GB"/>
          </a:p>
        </p:txBody>
      </p:sp>
      <p:cxnSp>
        <p:nvCxnSpPr>
          <p:cNvPr id="9" name="Straight Connector 9">
            <a:extLst>
              <a:ext uri="{FF2B5EF4-FFF2-40B4-BE49-F238E27FC236}">
                <a16:creationId xmlns:a16="http://schemas.microsoft.com/office/drawing/2014/main" id="{56870D6C-1073-03EB-4FDB-524F1B697CA9}"/>
              </a:ext>
            </a:extLst>
          </p:cNvPr>
          <p:cNvCxnSpPr/>
          <p:nvPr/>
        </p:nvCxnSpPr>
        <p:spPr>
          <a:xfrm>
            <a:off x="1193529" y="1737844"/>
            <a:ext cx="9966960" cy="0"/>
          </a:xfrm>
          <a:prstGeom prst="straightConnector1">
            <a:avLst/>
          </a:prstGeom>
          <a:noFill/>
          <a:ln w="6345" cap="flat">
            <a:solidFill>
              <a:srgbClr val="7F7F7F"/>
            </a:solidFill>
            <a:prstDash val="solid"/>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85000"/>
        </a:lnSpc>
        <a:spcBef>
          <a:spcPts val="0"/>
        </a:spcBef>
        <a:spcAft>
          <a:spcPts val="0"/>
        </a:spcAft>
        <a:buNone/>
        <a:tabLst/>
        <a:defRPr lang="en-US" sz="4800" b="0" i="0" u="none" strike="noStrike" kern="1200" cap="none" spc="-50" baseline="0">
          <a:solidFill>
            <a:srgbClr val="404040"/>
          </a:solidFill>
          <a:uFillTx/>
          <a:latin typeface="Calibri Light"/>
        </a:defRPr>
      </a:lvl1pPr>
    </p:titleStyle>
    <p:bodyStyle>
      <a:lvl1pPr marL="91440" marR="0" lvl="0" indent="-91440" algn="l" defTabSz="914400" rtl="0" fontAlgn="auto" hangingPunct="1">
        <a:lnSpc>
          <a:spcPct val="90000"/>
        </a:lnSpc>
        <a:spcBef>
          <a:spcPts val="1200"/>
        </a:spcBef>
        <a:spcAft>
          <a:spcPts val="200"/>
        </a:spcAft>
        <a:buClr>
          <a:srgbClr val="4A66AC"/>
        </a:buClr>
        <a:buSzPct val="100000"/>
        <a:buFont typeface="Calibri" pitchFamily="34"/>
        <a:buChar char=" "/>
        <a:tabLst/>
        <a:defRPr lang="en-US" sz="2000" b="0" i="0" u="none" strike="noStrike" kern="1200" cap="none" spc="0" baseline="0">
          <a:solidFill>
            <a:srgbClr val="404040"/>
          </a:solidFill>
          <a:uFillTx/>
          <a:latin typeface="Calibri"/>
        </a:defRPr>
      </a:lvl1pPr>
      <a:lvl2pPr marL="384048" marR="0" lvl="1" indent="-182880" algn="l" defTabSz="914400" rtl="0" fontAlgn="auto" hangingPunct="1">
        <a:lnSpc>
          <a:spcPct val="90000"/>
        </a:lnSpc>
        <a:spcBef>
          <a:spcPts val="200"/>
        </a:spcBef>
        <a:spcAft>
          <a:spcPts val="400"/>
        </a:spcAft>
        <a:buClr>
          <a:srgbClr val="4A66AC"/>
        </a:buClr>
        <a:buSzPct val="100000"/>
        <a:buFont typeface="Calibri" pitchFamily="34"/>
        <a:buChar char="◦"/>
        <a:tabLst/>
        <a:defRPr lang="en-US" sz="1800" b="0" i="0" u="none" strike="noStrike" kern="1200" cap="none" spc="0" baseline="0">
          <a:solidFill>
            <a:srgbClr val="404040"/>
          </a:solidFill>
          <a:uFillTx/>
          <a:latin typeface="Calibri"/>
        </a:defRPr>
      </a:lvl2pPr>
      <a:lvl3pPr marL="566928" marR="0" lvl="2" indent="-182880" algn="l" defTabSz="914400" rtl="0" fontAlgn="auto" hangingPunct="1">
        <a:lnSpc>
          <a:spcPct val="90000"/>
        </a:lnSpc>
        <a:spcBef>
          <a:spcPts val="200"/>
        </a:spcBef>
        <a:spcAft>
          <a:spcPts val="400"/>
        </a:spcAft>
        <a:buClr>
          <a:srgbClr val="4A66AC"/>
        </a:buClr>
        <a:buSzPct val="100000"/>
        <a:buFont typeface="Calibri" pitchFamily="34"/>
        <a:buChar char="◦"/>
        <a:tabLst/>
        <a:defRPr lang="en-US" sz="1400" b="0" i="0" u="none" strike="noStrike" kern="1200" cap="none" spc="0" baseline="0">
          <a:solidFill>
            <a:srgbClr val="404040"/>
          </a:solidFill>
          <a:uFillTx/>
          <a:latin typeface="Calibri"/>
        </a:defRPr>
      </a:lvl3pPr>
      <a:lvl4pPr marL="749808" marR="0" lvl="3" indent="-182880" algn="l" defTabSz="914400" rtl="0" fontAlgn="auto" hangingPunct="1">
        <a:lnSpc>
          <a:spcPct val="90000"/>
        </a:lnSpc>
        <a:spcBef>
          <a:spcPts val="200"/>
        </a:spcBef>
        <a:spcAft>
          <a:spcPts val="400"/>
        </a:spcAft>
        <a:buClr>
          <a:srgbClr val="4A66AC"/>
        </a:buClr>
        <a:buSzPct val="100000"/>
        <a:buFont typeface="Calibri" pitchFamily="34"/>
        <a:buChar char="◦"/>
        <a:tabLst/>
        <a:defRPr lang="en-US" sz="1400" b="0" i="0" u="none" strike="noStrike" kern="1200" cap="none" spc="0" baseline="0">
          <a:solidFill>
            <a:srgbClr val="404040"/>
          </a:solidFill>
          <a:uFillTx/>
          <a:latin typeface="Calibri"/>
        </a:defRPr>
      </a:lvl4pPr>
      <a:lvl5pPr marL="932688" marR="0" lvl="4" indent="-182880" algn="l" defTabSz="914400" rtl="0" fontAlgn="auto" hangingPunct="1">
        <a:lnSpc>
          <a:spcPct val="90000"/>
        </a:lnSpc>
        <a:spcBef>
          <a:spcPts val="200"/>
        </a:spcBef>
        <a:spcAft>
          <a:spcPts val="400"/>
        </a:spcAft>
        <a:buClr>
          <a:srgbClr val="4A66AC"/>
        </a:buClr>
        <a:buSzPct val="100000"/>
        <a:buFont typeface="Calibri" pitchFamily="34"/>
        <a:buChar char="◦"/>
        <a:tabLst/>
        <a:defRPr lang="en-US" sz="1400" b="0" i="0" u="none" strike="noStrike" kern="1200" cap="none" spc="0" baseline="0">
          <a:solidFill>
            <a:srgbClr val="40404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E8FA8CF6-CD58-CECC-90CA-32D8FFB883AA}"/>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6DA417D-EDBD-F21C-D5C8-B8D9D9224F40}"/>
              </a:ext>
            </a:extLst>
          </p:cNvPr>
          <p:cNvSpPr txBox="1">
            <a:spLocks noGrp="1"/>
          </p:cNvSpPr>
          <p:nvPr>
            <p:ph type="ctrTitle"/>
          </p:nvPr>
        </p:nvSpPr>
        <p:spPr>
          <a:xfrm>
            <a:off x="5220931" y="965204"/>
            <a:ext cx="5999003" cy="4927601"/>
          </a:xfrm>
        </p:spPr>
        <p:txBody>
          <a:bodyPr anchor="ctr">
            <a:normAutofit fontScale="90000"/>
          </a:bodyPr>
          <a:lstStyle/>
          <a:p>
            <a:pPr lvl="0"/>
            <a:r>
              <a:rPr lang="en-GB" sz="2200" b="1" dirty="0">
                <a:solidFill>
                  <a:srgbClr val="242852"/>
                </a:solidFill>
                <a:latin typeface="Arial" pitchFamily="34"/>
                <a:cs typeface="Arial" pitchFamily="34"/>
              </a:rPr>
              <a:t>Student Name: Crystal A Carty Maxwell</a:t>
            </a:r>
            <a:br>
              <a:rPr lang="en-GB" sz="2000" b="1" dirty="0">
                <a:solidFill>
                  <a:srgbClr val="242852"/>
                </a:solidFill>
                <a:latin typeface="Arial" pitchFamily="34"/>
                <a:cs typeface="Arial" pitchFamily="34"/>
              </a:rPr>
            </a:br>
            <a:r>
              <a:rPr lang="en-GB" sz="2200" b="1" dirty="0">
                <a:solidFill>
                  <a:srgbClr val="242852"/>
                </a:solidFill>
                <a:latin typeface="Arial" pitchFamily="34"/>
                <a:cs typeface="Arial" pitchFamily="34"/>
              </a:rPr>
              <a:t>Student ID: 2028055</a:t>
            </a:r>
            <a:br>
              <a:rPr lang="en-GB" sz="2200" b="1" dirty="0">
                <a:solidFill>
                  <a:srgbClr val="242852"/>
                </a:solidFill>
                <a:latin typeface="Arial" pitchFamily="34"/>
                <a:cs typeface="Arial" pitchFamily="34"/>
              </a:rPr>
            </a:br>
            <a:br>
              <a:rPr lang="en-GB" sz="2200" b="1" dirty="0">
                <a:solidFill>
                  <a:srgbClr val="242852"/>
                </a:solidFill>
                <a:latin typeface="Arial" pitchFamily="34"/>
                <a:cs typeface="Arial" pitchFamily="34"/>
              </a:rPr>
            </a:br>
            <a:r>
              <a:rPr lang="en-GB" sz="2200" b="1" dirty="0">
                <a:solidFill>
                  <a:srgbClr val="242852"/>
                </a:solidFill>
                <a:latin typeface="Arial" pitchFamily="34"/>
                <a:cs typeface="Arial" pitchFamily="34"/>
              </a:rPr>
              <a:t>Student Name: Jamilla Robinson</a:t>
            </a:r>
            <a:br>
              <a:rPr lang="en-GB" sz="2200" b="1" dirty="0">
                <a:solidFill>
                  <a:srgbClr val="242852"/>
                </a:solidFill>
                <a:latin typeface="Arial" pitchFamily="34"/>
                <a:cs typeface="Arial" pitchFamily="34"/>
              </a:rPr>
            </a:br>
            <a:r>
              <a:rPr lang="en-GB" sz="2200" b="1" dirty="0">
                <a:solidFill>
                  <a:srgbClr val="242852"/>
                </a:solidFill>
                <a:latin typeface="Arial" pitchFamily="34"/>
                <a:cs typeface="Arial" pitchFamily="34"/>
              </a:rPr>
              <a:t>Student ID: 2030082</a:t>
            </a:r>
            <a:br>
              <a:rPr lang="en-GB" sz="2000" b="1" dirty="0">
                <a:solidFill>
                  <a:srgbClr val="242852"/>
                </a:solidFill>
                <a:latin typeface="Arial" pitchFamily="34"/>
                <a:cs typeface="Arial" pitchFamily="34"/>
              </a:rPr>
            </a:br>
            <a:br>
              <a:rPr lang="en-GB" sz="2000" b="1" dirty="0">
                <a:solidFill>
                  <a:srgbClr val="242852"/>
                </a:solidFill>
                <a:latin typeface="Arial" pitchFamily="34"/>
                <a:cs typeface="Arial" pitchFamily="34"/>
              </a:rPr>
            </a:br>
            <a:br>
              <a:rPr lang="en-GB" sz="2000" b="1" dirty="0">
                <a:solidFill>
                  <a:srgbClr val="242852"/>
                </a:solidFill>
                <a:latin typeface="Arial" pitchFamily="34"/>
                <a:cs typeface="Arial" pitchFamily="34"/>
              </a:rPr>
            </a:br>
            <a:br>
              <a:rPr lang="en-GB" sz="1600" b="1" dirty="0">
                <a:solidFill>
                  <a:srgbClr val="242852"/>
                </a:solidFill>
                <a:latin typeface="Arial" pitchFamily="34"/>
                <a:cs typeface="Arial" pitchFamily="34"/>
              </a:rPr>
            </a:br>
            <a:br>
              <a:rPr lang="en-GB" sz="1600" b="1" dirty="0">
                <a:solidFill>
                  <a:srgbClr val="242852"/>
                </a:solidFill>
                <a:latin typeface="Arial" pitchFamily="34"/>
                <a:cs typeface="Arial" pitchFamily="34"/>
              </a:rPr>
            </a:br>
            <a:br>
              <a:rPr lang="en-GB" sz="1600" b="1" dirty="0">
                <a:solidFill>
                  <a:srgbClr val="242852"/>
                </a:solidFill>
                <a:latin typeface="Arial" pitchFamily="34"/>
                <a:cs typeface="Arial" pitchFamily="34"/>
              </a:rPr>
            </a:br>
            <a:br>
              <a:rPr lang="en-GB" sz="1600" b="1" dirty="0">
                <a:solidFill>
                  <a:srgbClr val="242852"/>
                </a:solidFill>
                <a:latin typeface="Arial" pitchFamily="34"/>
                <a:cs typeface="Arial" pitchFamily="34"/>
              </a:rPr>
            </a:br>
            <a:br>
              <a:rPr lang="en-GB" sz="1600" b="1" dirty="0">
                <a:solidFill>
                  <a:srgbClr val="242852"/>
                </a:solidFill>
                <a:latin typeface="Arial" pitchFamily="34"/>
                <a:cs typeface="Arial" pitchFamily="34"/>
              </a:rPr>
            </a:br>
            <a:br>
              <a:rPr lang="en-GB" sz="1600" b="1" dirty="0">
                <a:solidFill>
                  <a:srgbClr val="242852"/>
                </a:solidFill>
                <a:latin typeface="Arial" pitchFamily="34"/>
                <a:cs typeface="Arial" pitchFamily="34"/>
              </a:rPr>
            </a:br>
            <a:br>
              <a:rPr lang="en-GB" sz="1600" b="1" dirty="0">
                <a:solidFill>
                  <a:srgbClr val="242852"/>
                </a:solidFill>
                <a:latin typeface="Arial" pitchFamily="34"/>
                <a:cs typeface="Arial" pitchFamily="34"/>
              </a:rPr>
            </a:br>
            <a:r>
              <a:rPr lang="en-GB" sz="2200" b="1" dirty="0">
                <a:solidFill>
                  <a:srgbClr val="242852"/>
                </a:solidFill>
                <a:latin typeface="Arial" pitchFamily="34"/>
                <a:cs typeface="Arial" pitchFamily="34"/>
              </a:rPr>
              <a:t>Module: Living with Care: The Older Person</a:t>
            </a:r>
            <a:br>
              <a:rPr lang="en-GB" sz="1600" b="1" dirty="0">
                <a:solidFill>
                  <a:srgbClr val="242852"/>
                </a:solidFill>
                <a:latin typeface="Arial" pitchFamily="34"/>
                <a:cs typeface="Arial" pitchFamily="34"/>
              </a:rPr>
            </a:br>
            <a:r>
              <a:rPr lang="en-GB" sz="2200" b="1" dirty="0">
                <a:solidFill>
                  <a:srgbClr val="242852"/>
                </a:solidFill>
                <a:latin typeface="Arial" pitchFamily="34"/>
                <a:cs typeface="Arial" pitchFamily="34"/>
              </a:rPr>
              <a:t>Module Code: BMHP6009</a:t>
            </a:r>
            <a:br>
              <a:rPr lang="en-GB" sz="1200" dirty="0">
                <a:solidFill>
                  <a:srgbClr val="242852"/>
                </a:solidFill>
                <a:latin typeface="Arial" pitchFamily="34"/>
                <a:cs typeface="Arial" pitchFamily="34"/>
              </a:rPr>
            </a:br>
            <a:br>
              <a:rPr lang="en-GB" sz="1200" dirty="0">
                <a:solidFill>
                  <a:srgbClr val="242852"/>
                </a:solidFill>
                <a:latin typeface="Arial" pitchFamily="34"/>
                <a:cs typeface="Arial" pitchFamily="34"/>
              </a:rPr>
            </a:br>
            <a:br>
              <a:rPr lang="en-GB" sz="1200" dirty="0">
                <a:solidFill>
                  <a:srgbClr val="242852"/>
                </a:solidFill>
                <a:latin typeface="Arial" pitchFamily="34"/>
                <a:cs typeface="Arial" pitchFamily="34"/>
              </a:rPr>
            </a:br>
            <a:br>
              <a:rPr lang="en-GB" sz="1200" dirty="0">
                <a:solidFill>
                  <a:srgbClr val="242852"/>
                </a:solidFill>
                <a:latin typeface="Arial" pitchFamily="34"/>
                <a:cs typeface="Arial" pitchFamily="34"/>
              </a:rPr>
            </a:br>
            <a:br>
              <a:rPr lang="en-GB" sz="1200" dirty="0">
                <a:solidFill>
                  <a:srgbClr val="242852"/>
                </a:solidFill>
                <a:latin typeface="Arial" pitchFamily="34"/>
                <a:cs typeface="Arial" pitchFamily="34"/>
              </a:rPr>
            </a:br>
            <a:br>
              <a:rPr lang="en-GB" sz="1200" dirty="0">
                <a:solidFill>
                  <a:srgbClr val="242852"/>
                </a:solidFill>
                <a:latin typeface="Arial" pitchFamily="34"/>
                <a:cs typeface="Arial" pitchFamily="34"/>
              </a:rPr>
            </a:br>
            <a:br>
              <a:rPr lang="en-GB" sz="1200" dirty="0">
                <a:solidFill>
                  <a:srgbClr val="242852"/>
                </a:solidFill>
                <a:latin typeface="Arial" pitchFamily="34"/>
                <a:cs typeface="Arial" pitchFamily="34"/>
              </a:rPr>
            </a:br>
            <a:br>
              <a:rPr lang="en-GB" sz="1200" dirty="0">
                <a:solidFill>
                  <a:srgbClr val="242852"/>
                </a:solidFill>
                <a:latin typeface="Arial" pitchFamily="34"/>
                <a:cs typeface="Arial" pitchFamily="34"/>
              </a:rPr>
            </a:br>
            <a:br>
              <a:rPr lang="en-GB" sz="1200" dirty="0">
                <a:solidFill>
                  <a:srgbClr val="242852"/>
                </a:solidFill>
                <a:latin typeface="Arial" pitchFamily="34"/>
                <a:cs typeface="Arial" pitchFamily="34"/>
              </a:rPr>
            </a:br>
            <a:br>
              <a:rPr lang="en-GB" sz="1200" dirty="0">
                <a:solidFill>
                  <a:srgbClr val="242852"/>
                </a:solidFill>
                <a:latin typeface="Arial" pitchFamily="34"/>
                <a:cs typeface="Arial" pitchFamily="34"/>
              </a:rPr>
            </a:br>
            <a:r>
              <a:rPr lang="en-GB" sz="2200" b="1" dirty="0">
                <a:solidFill>
                  <a:srgbClr val="242852"/>
                </a:solidFill>
                <a:latin typeface="Arial" pitchFamily="34"/>
                <a:cs typeface="Arial" pitchFamily="34"/>
              </a:rPr>
              <a:t>Lecturer: Joanne Davies</a:t>
            </a:r>
            <a:br>
              <a:rPr lang="en-GB" sz="1200" dirty="0">
                <a:solidFill>
                  <a:srgbClr val="242852"/>
                </a:solidFill>
                <a:latin typeface="Arial" pitchFamily="34"/>
                <a:cs typeface="Arial" pitchFamily="34"/>
              </a:rPr>
            </a:br>
            <a:br>
              <a:rPr lang="en-GB" sz="1200" dirty="0">
                <a:solidFill>
                  <a:srgbClr val="242852"/>
                </a:solidFill>
                <a:latin typeface="Arial" pitchFamily="34"/>
                <a:cs typeface="Arial" pitchFamily="34"/>
              </a:rPr>
            </a:br>
            <a:br>
              <a:rPr lang="en-GB" sz="1200" dirty="0">
                <a:solidFill>
                  <a:srgbClr val="242852"/>
                </a:solidFill>
                <a:latin typeface="Arial" pitchFamily="34"/>
                <a:cs typeface="Arial" pitchFamily="34"/>
              </a:rPr>
            </a:br>
            <a:br>
              <a:rPr lang="en-GB" sz="1200" dirty="0">
                <a:solidFill>
                  <a:srgbClr val="242852"/>
                </a:solidFill>
                <a:latin typeface="Arial" pitchFamily="34"/>
                <a:cs typeface="Arial" pitchFamily="34"/>
              </a:rPr>
            </a:br>
            <a:r>
              <a:rPr lang="en-GB" sz="1200" dirty="0">
                <a:solidFill>
                  <a:srgbClr val="242852"/>
                </a:solidFill>
                <a:latin typeface="Arial" pitchFamily="34"/>
                <a:cs typeface="Arial" pitchFamily="34"/>
              </a:rPr>
              <a:t> </a:t>
            </a:r>
          </a:p>
        </p:txBody>
      </p:sp>
      <p:sp>
        <p:nvSpPr>
          <p:cNvPr id="4" name="Rectangle 18">
            <a:extLst>
              <a:ext uri="{FF2B5EF4-FFF2-40B4-BE49-F238E27FC236}">
                <a16:creationId xmlns:a16="http://schemas.microsoft.com/office/drawing/2014/main" id="{30BFB30E-7FD1-276F-461C-93F33C7FC2D7}"/>
              </a:ext>
            </a:extLst>
          </p:cNvPr>
          <p:cNvSpPr>
            <a:spLocks noMove="1" noResize="1"/>
          </p:cNvSpPr>
          <p:nvPr/>
        </p:nvSpPr>
        <p:spPr>
          <a:xfrm>
            <a:off x="0" y="0"/>
            <a:ext cx="4584737" cy="6858000"/>
          </a:xfrm>
          <a:prstGeom prst="rect">
            <a:avLst/>
          </a:prstGeom>
          <a:solidFill>
            <a:srgbClr val="629DD1"/>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Subtitle 2">
            <a:extLst>
              <a:ext uri="{FF2B5EF4-FFF2-40B4-BE49-F238E27FC236}">
                <a16:creationId xmlns:a16="http://schemas.microsoft.com/office/drawing/2014/main" id="{C787C42C-7A77-AC59-49FB-BFF3F5CBEC97}"/>
              </a:ext>
            </a:extLst>
          </p:cNvPr>
          <p:cNvSpPr txBox="1">
            <a:spLocks noGrp="1"/>
          </p:cNvSpPr>
          <p:nvPr>
            <p:ph type="subTitle" idx="1"/>
          </p:nvPr>
        </p:nvSpPr>
        <p:spPr>
          <a:xfrm>
            <a:off x="823353" y="1159568"/>
            <a:ext cx="2938022" cy="4439055"/>
          </a:xfrm>
        </p:spPr>
        <p:txBody>
          <a:bodyPr anchor="ctr"/>
          <a:lstStyle/>
          <a:p>
            <a:pPr lvl="0"/>
            <a:r>
              <a:rPr lang="en-GB" sz="2000" b="1" dirty="0">
                <a:solidFill>
                  <a:srgbClr val="FFFFFF"/>
                </a:solidFill>
                <a:latin typeface="Arial" pitchFamily="34"/>
                <a:cs typeface="Arial" pitchFamily="34"/>
              </a:rPr>
              <a:t>Component 1</a:t>
            </a:r>
          </a:p>
          <a:p>
            <a:pPr lvl="0"/>
            <a:endParaRPr lang="en-GB" sz="1800" dirty="0">
              <a:solidFill>
                <a:srgbClr val="FFFFFF"/>
              </a:solidFill>
              <a:latin typeface="Arial" pitchFamily="34"/>
              <a:cs typeface="Arial" pitchFamily="34"/>
            </a:endParaRPr>
          </a:p>
          <a:p>
            <a:pPr lvl="0"/>
            <a:endParaRPr lang="en-GB" sz="1800" dirty="0">
              <a:solidFill>
                <a:srgbClr val="FFFFFF"/>
              </a:solidFill>
              <a:latin typeface="Arial" pitchFamily="34"/>
              <a:cs typeface="Arial" pitchFamily="34"/>
            </a:endParaRPr>
          </a:p>
          <a:p>
            <a:pPr lvl="0"/>
            <a:r>
              <a:rPr lang="en-GB" sz="1800" b="1" dirty="0">
                <a:solidFill>
                  <a:srgbClr val="FFFFFF"/>
                </a:solidFill>
                <a:latin typeface="Arial" pitchFamily="34"/>
                <a:cs typeface="Arial" pitchFamily="34"/>
              </a:rPr>
              <a:t>Debate presentation</a:t>
            </a:r>
            <a:r>
              <a:rPr lang="en-GB" sz="1800" dirty="0">
                <a:solidFill>
                  <a:srgbClr val="FFFFFF"/>
                </a:solidFill>
                <a:latin typeface="Arial" pitchFamily="34"/>
                <a:cs typeface="Arial" pitchFamily="34"/>
              </a:rPr>
              <a:t> </a:t>
            </a:r>
          </a:p>
        </p:txBody>
      </p:sp>
      <p:sp>
        <p:nvSpPr>
          <p:cNvPr id="6" name="Rectangle 20">
            <a:extLst>
              <a:ext uri="{FF2B5EF4-FFF2-40B4-BE49-F238E27FC236}">
                <a16:creationId xmlns:a16="http://schemas.microsoft.com/office/drawing/2014/main" id="{03D6BA52-464D-F61C-1B95-3512DF708FF7}"/>
              </a:ext>
            </a:extLst>
          </p:cNvPr>
          <p:cNvSpPr>
            <a:spLocks noMove="1" noResize="1"/>
          </p:cNvSpPr>
          <p:nvPr/>
        </p:nvSpPr>
        <p:spPr>
          <a:xfrm>
            <a:off x="4584737" y="0"/>
            <a:ext cx="64008" cy="6858000"/>
          </a:xfrm>
          <a:prstGeom prst="rect">
            <a:avLst/>
          </a:prstGeom>
          <a:solidFill>
            <a:srgbClr val="4A66AC"/>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D9D9D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DD456-EAC4-2ABA-F12E-2B87B18A5842}"/>
              </a:ext>
            </a:extLst>
          </p:cNvPr>
          <p:cNvSpPr txBox="1">
            <a:spLocks noGrp="1"/>
          </p:cNvSpPr>
          <p:nvPr>
            <p:ph type="title"/>
          </p:nvPr>
        </p:nvSpPr>
        <p:spPr>
          <a:xfrm>
            <a:off x="1097280" y="172300"/>
            <a:ext cx="9989820" cy="999274"/>
          </a:xfrm>
        </p:spPr>
        <p:txBody>
          <a:bodyPr/>
          <a:lstStyle/>
          <a:p>
            <a:pPr lvl="0"/>
            <a:r>
              <a:rPr lang="en-GB">
                <a:latin typeface="Arial" pitchFamily="34"/>
                <a:cs typeface="Arial" pitchFamily="34"/>
              </a:rPr>
              <a:t>            INTRODUCTION</a:t>
            </a:r>
          </a:p>
        </p:txBody>
      </p:sp>
      <p:sp>
        <p:nvSpPr>
          <p:cNvPr id="3" name="Content Placeholder 5">
            <a:extLst>
              <a:ext uri="{FF2B5EF4-FFF2-40B4-BE49-F238E27FC236}">
                <a16:creationId xmlns:a16="http://schemas.microsoft.com/office/drawing/2014/main" id="{A5E6BCC7-9485-465C-321D-1E83C693E8F7}"/>
              </a:ext>
            </a:extLst>
          </p:cNvPr>
          <p:cNvSpPr txBox="1">
            <a:spLocks noGrp="1"/>
          </p:cNvSpPr>
          <p:nvPr>
            <p:ph idx="1"/>
          </p:nvPr>
        </p:nvSpPr>
        <p:spPr/>
        <p:txBody>
          <a:bodyPr/>
          <a:lstStyle/>
          <a:p>
            <a:endParaRPr lang="en-GB"/>
          </a:p>
        </p:txBody>
      </p:sp>
      <p:pic>
        <p:nvPicPr>
          <p:cNvPr id="4" name="Picture 2" descr="Edlerly and young hands, holding.">
            <a:extLst>
              <a:ext uri="{FF2B5EF4-FFF2-40B4-BE49-F238E27FC236}">
                <a16:creationId xmlns:a16="http://schemas.microsoft.com/office/drawing/2014/main" id="{34407262-AB2F-2025-11DE-D6E4C6F41FC8}"/>
              </a:ext>
            </a:extLst>
          </p:cNvPr>
          <p:cNvPicPr>
            <a:picLocks noChangeAspect="1"/>
          </p:cNvPicPr>
          <p:nvPr/>
        </p:nvPicPr>
        <p:blipFill>
          <a:blip r:embed="rId2"/>
          <a:srcRect/>
          <a:stretch>
            <a:fillRect/>
          </a:stretch>
        </p:blipFill>
        <p:spPr>
          <a:xfrm>
            <a:off x="1036316" y="1072316"/>
            <a:ext cx="10641330" cy="5194980"/>
          </a:xfrm>
          <a:prstGeom prst="rect">
            <a:avLst/>
          </a:prstGeom>
          <a:noFill/>
          <a:ln cap="flat">
            <a:noFill/>
          </a:ln>
        </p:spPr>
      </p:pic>
      <p:sp>
        <p:nvSpPr>
          <p:cNvPr id="6" name="TextBox 5">
            <a:extLst>
              <a:ext uri="{FF2B5EF4-FFF2-40B4-BE49-F238E27FC236}">
                <a16:creationId xmlns:a16="http://schemas.microsoft.com/office/drawing/2014/main" id="{D9BF5551-C754-3BA4-2E2B-3A1F6323D075}"/>
              </a:ext>
            </a:extLst>
          </p:cNvPr>
          <p:cNvSpPr txBox="1"/>
          <p:nvPr/>
        </p:nvSpPr>
        <p:spPr>
          <a:xfrm>
            <a:off x="8869680" y="5785684"/>
            <a:ext cx="1912620" cy="588208"/>
          </a:xfrm>
          <a:prstGeom prst="rect">
            <a:avLst/>
          </a:prstGeom>
          <a:noFill/>
        </p:spPr>
        <p:txBody>
          <a:bodyPr wrap="square" rtlCol="0">
            <a:spAutoFit/>
          </a:bodyPr>
          <a:lstStyle/>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FC2F9D-1A21-270B-5DBD-D5679EF26D0A}"/>
              </a:ext>
            </a:extLst>
          </p:cNvPr>
          <p:cNvSpPr txBox="1">
            <a:spLocks noGrp="1"/>
          </p:cNvSpPr>
          <p:nvPr>
            <p:ph type="title"/>
          </p:nvPr>
        </p:nvSpPr>
        <p:spPr>
          <a:xfrm>
            <a:off x="466722" y="586855"/>
            <a:ext cx="3201366" cy="3387497"/>
          </a:xfrm>
        </p:spPr>
        <p:txBody>
          <a:bodyPr anchor="b">
            <a:normAutofit/>
          </a:bodyPr>
          <a:lstStyle/>
          <a:p>
            <a:pPr lvl="0" algn="r"/>
            <a:br>
              <a:rPr lang="en-GB" sz="4000">
                <a:solidFill>
                  <a:srgbClr val="FFFFFF"/>
                </a:solidFill>
              </a:rPr>
            </a:br>
            <a:br>
              <a:rPr lang="en-GB" sz="4000">
                <a:solidFill>
                  <a:srgbClr val="FFFFFF"/>
                </a:solidFill>
              </a:rPr>
            </a:br>
            <a:r>
              <a:rPr lang="en-GB" sz="4000">
                <a:solidFill>
                  <a:srgbClr val="FFFFFF"/>
                </a:solidFill>
              </a:rPr>
              <a:t>                    </a:t>
            </a:r>
            <a:r>
              <a:rPr lang="en-GB" sz="4000" b="1">
                <a:solidFill>
                  <a:srgbClr val="FFFFFF"/>
                </a:solidFill>
              </a:rPr>
              <a:t>Terms You May Hear </a:t>
            </a:r>
          </a:p>
        </p:txBody>
      </p:sp>
      <p:sp>
        <p:nvSpPr>
          <p:cNvPr id="3" name="Content Placeholder 2">
            <a:extLst>
              <a:ext uri="{FF2B5EF4-FFF2-40B4-BE49-F238E27FC236}">
                <a16:creationId xmlns:a16="http://schemas.microsoft.com/office/drawing/2014/main" id="{C0FA898D-8FE2-BAB1-F402-54499F3DD0AB}"/>
              </a:ext>
            </a:extLst>
          </p:cNvPr>
          <p:cNvSpPr txBox="1">
            <a:spLocks noGrp="1"/>
          </p:cNvSpPr>
          <p:nvPr>
            <p:ph idx="1"/>
          </p:nvPr>
        </p:nvSpPr>
        <p:spPr>
          <a:xfrm>
            <a:off x="4218040" y="511389"/>
            <a:ext cx="3712316" cy="5621514"/>
          </a:xfrm>
        </p:spPr>
        <p:txBody>
          <a:bodyPr anchor="ctr">
            <a:normAutofit fontScale="77500" lnSpcReduction="20000"/>
          </a:bodyPr>
          <a:lstStyle/>
          <a:p>
            <a:pPr marL="0" indent="0">
              <a:buNone/>
            </a:pPr>
            <a:endParaRPr lang="en-GB" sz="1100" dirty="0">
              <a:latin typeface="Arial" panose="020B0604020202020204" pitchFamily="34" charset="0"/>
              <a:cs typeface="Arial" panose="020B0604020202020204" pitchFamily="34" charset="0"/>
            </a:endParaRPr>
          </a:p>
          <a:p>
            <a:pPr marL="0" indent="0">
              <a:buNone/>
            </a:pPr>
            <a:r>
              <a:rPr lang="en-GB" sz="2100" b="1" dirty="0">
                <a:latin typeface="Arial" panose="020B0604020202020204" pitchFamily="34" charset="0"/>
                <a:cs typeface="Arial" panose="020B0604020202020204" pitchFamily="34" charset="0"/>
              </a:rPr>
              <a:t>When talking about End-of Life Care</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2300" dirty="0">
                <a:latin typeface="Arial" panose="020B0604020202020204" pitchFamily="34" charset="0"/>
                <a:cs typeface="Arial" panose="020B0604020202020204" pitchFamily="34" charset="0"/>
              </a:rPr>
              <a:t>Age UK, (2022), the term end-of-life refers to the anticipated final twelve months of an individual’s life</a:t>
            </a:r>
            <a:r>
              <a:rPr lang="en-GB" sz="1400" dirty="0">
                <a:latin typeface="Arial" panose="020B0604020202020204" pitchFamily="34" charset="0"/>
                <a:cs typeface="Arial" panose="020B0604020202020204" pitchFamily="34" charset="0"/>
              </a:rPr>
              <a:t>.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2100" dirty="0">
                <a:latin typeface="Arial" panose="020B0604020202020204" pitchFamily="34" charset="0"/>
                <a:cs typeface="Arial" panose="020B0604020202020204" pitchFamily="34" charset="0"/>
              </a:rPr>
              <a:t>End-of Life care places more emphasis on the individual’s life and death, than on how long they have to live, Age UK, (2022). It also involves assistance for family and carers. </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rPr>
              <a:t>End-of-Life care planning entails examining concerns from multiple areas of the individual’s life, that become more important as they approach the end of their lives. For instance, legal matters, financial concerns, and the location of their death, Age UK, (2022).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pic>
        <p:nvPicPr>
          <p:cNvPr id="38" name="Picture 37" descr="Plant growing in a concrete crack">
            <a:extLst>
              <a:ext uri="{FF2B5EF4-FFF2-40B4-BE49-F238E27FC236}">
                <a16:creationId xmlns:a16="http://schemas.microsoft.com/office/drawing/2014/main" id="{D1565976-702A-6D0B-4F4E-F342BA113B62}"/>
              </a:ext>
            </a:extLst>
          </p:cNvPr>
          <p:cNvPicPr>
            <a:picLocks noChangeAspect="1"/>
          </p:cNvPicPr>
          <p:nvPr/>
        </p:nvPicPr>
        <p:blipFill rotWithShape="1">
          <a:blip r:embed="rId2"/>
          <a:srcRect l="20815" r="39449" b="-1"/>
          <a:stretch/>
        </p:blipFill>
        <p:spPr>
          <a:xfrm>
            <a:off x="8109502" y="10"/>
            <a:ext cx="4082498" cy="685799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551843-D693-DF7F-8C96-339575ADE2EF}"/>
              </a:ext>
            </a:extLst>
          </p:cNvPr>
          <p:cNvSpPr txBox="1">
            <a:spLocks noGrp="1"/>
          </p:cNvSpPr>
          <p:nvPr>
            <p:ph type="title"/>
          </p:nvPr>
        </p:nvSpPr>
        <p:spPr>
          <a:xfrm>
            <a:off x="8643194" y="0"/>
            <a:ext cx="3026468" cy="2115493"/>
          </a:xfrm>
        </p:spPr>
        <p:txBody>
          <a:bodyPr anchor="b">
            <a:normAutofit/>
          </a:bodyPr>
          <a:lstStyle/>
          <a:p>
            <a:pPr lvl="0"/>
            <a:r>
              <a:rPr lang="en-GB" sz="4000" dirty="0"/>
              <a:t>   </a:t>
            </a:r>
          </a:p>
        </p:txBody>
      </p:sp>
      <p:pic>
        <p:nvPicPr>
          <p:cNvPr id="3" name="Content Placeholder 2" descr="Figure 1: A diagram showing the main organisations involved in commissioning end-of-life care. In the centre is a circle that's labelled: patients, carers and loved ones. From this circle are a number of spokes that extend outwards to other circles with the names of different care providers, for example, pharmacies, hospital and palliative teams, care homes, home carers.">
            <a:extLst>
              <a:ext uri="{FF2B5EF4-FFF2-40B4-BE49-F238E27FC236}">
                <a16:creationId xmlns:a16="http://schemas.microsoft.com/office/drawing/2014/main" id="{CC45C5FD-5773-9982-7B76-7E466C4A0E31}"/>
              </a:ext>
            </a:extLst>
          </p:cNvPr>
          <p:cNvPicPr>
            <a:picLocks noChangeAspect="1"/>
          </p:cNvPicPr>
          <p:nvPr/>
        </p:nvPicPr>
        <p:blipFill rotWithShape="1">
          <a:blip r:embed="rId2"/>
          <a:srcRect t="1992" r="2" b="8280"/>
          <a:stretch/>
        </p:blipFill>
        <p:spPr>
          <a:xfrm>
            <a:off x="0" y="130759"/>
            <a:ext cx="8643193" cy="6000806"/>
          </a:xfrm>
          <a:prstGeom prst="rect">
            <a:avLst/>
          </a:prstGeom>
        </p:spPr>
      </p:pic>
      <p:sp>
        <p:nvSpPr>
          <p:cNvPr id="7" name="Content Placeholder 6">
            <a:extLst>
              <a:ext uri="{FF2B5EF4-FFF2-40B4-BE49-F238E27FC236}">
                <a16:creationId xmlns:a16="http://schemas.microsoft.com/office/drawing/2014/main" id="{BFD35482-7CB7-C6CA-59F6-6FF66FF92B7B}"/>
              </a:ext>
            </a:extLst>
          </p:cNvPr>
          <p:cNvSpPr>
            <a:spLocks noGrp="1"/>
          </p:cNvSpPr>
          <p:nvPr>
            <p:ph idx="1"/>
          </p:nvPr>
        </p:nvSpPr>
        <p:spPr>
          <a:xfrm>
            <a:off x="8643193" y="726434"/>
            <a:ext cx="3116188" cy="5232239"/>
          </a:xfrm>
        </p:spPr>
        <p:txBody>
          <a:bodyPr>
            <a:normAutofit/>
          </a:bodyPr>
          <a:lstStyle/>
          <a:p>
            <a:r>
              <a:rPr lang="en-US" sz="2400" b="1" dirty="0">
                <a:latin typeface="Arial" panose="020B0604020202020204" pitchFamily="34" charset="0"/>
                <a:cs typeface="Arial" panose="020B0604020202020204" pitchFamily="34" charset="0"/>
              </a:rPr>
              <a:t>Care Settings</a:t>
            </a: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Where End-Of-Life Care Is Provided</a:t>
            </a: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 Hospices</a:t>
            </a:r>
          </a:p>
          <a:p>
            <a:r>
              <a:rPr lang="en-US" b="1" dirty="0">
                <a:latin typeface="Arial" panose="020B0604020202020204" pitchFamily="34" charset="0"/>
                <a:cs typeface="Arial" panose="020B0604020202020204" pitchFamily="34" charset="0"/>
              </a:rPr>
              <a:t>* Care Homes</a:t>
            </a:r>
          </a:p>
          <a:p>
            <a:r>
              <a:rPr lang="en-US" b="1" dirty="0">
                <a:latin typeface="Arial" panose="020B0604020202020204" pitchFamily="34" charset="0"/>
                <a:cs typeface="Arial" panose="020B0604020202020204" pitchFamily="34" charset="0"/>
              </a:rPr>
              <a:t>* Domiciliary Care</a:t>
            </a:r>
          </a:p>
          <a:p>
            <a:endParaRPr lang="en-US" b="1"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A5050D-F05C-9A43-ECA6-89EFD2C573FC}"/>
              </a:ext>
            </a:extLst>
          </p:cNvPr>
          <p:cNvSpPr txBox="1"/>
          <p:nvPr/>
        </p:nvSpPr>
        <p:spPr>
          <a:xfrm>
            <a:off x="6372520" y="5382705"/>
            <a:ext cx="2187018" cy="369332"/>
          </a:xfrm>
          <a:prstGeom prst="rect">
            <a:avLst/>
          </a:prstGeom>
          <a:noFill/>
        </p:spPr>
        <p:txBody>
          <a:bodyPr wrap="square" rtlCol="0">
            <a:spAutoFit/>
          </a:bodyPr>
          <a:lstStyle/>
          <a:p>
            <a:r>
              <a:rPr lang="en-GB" dirty="0"/>
              <a:t>Baylis. A, et al,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20" name="Rectangle 19">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Rectangle 21">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C69BA3A-61E4-81A0-E4BA-BD6726DCDA5D}"/>
              </a:ext>
            </a:extLst>
          </p:cNvPr>
          <p:cNvSpPr>
            <a:spLocks noGrp="1"/>
          </p:cNvSpPr>
          <p:nvPr>
            <p:ph type="title"/>
          </p:nvPr>
        </p:nvSpPr>
        <p:spPr>
          <a:xfrm>
            <a:off x="755484" y="739835"/>
            <a:ext cx="3702580" cy="1616203"/>
          </a:xfrm>
        </p:spPr>
        <p:txBody>
          <a:bodyPr anchor="b">
            <a:normAutofit/>
          </a:bodyPr>
          <a:lstStyle/>
          <a:p>
            <a:r>
              <a:rPr lang="en-GB" sz="3200" b="1" dirty="0">
                <a:solidFill>
                  <a:srgbClr val="FFFFFF"/>
                </a:solidFill>
                <a:latin typeface="Arial" panose="020B0604020202020204" pitchFamily="34" charset="0"/>
                <a:cs typeface="Arial" panose="020B0604020202020204" pitchFamily="34" charset="0"/>
              </a:rPr>
              <a:t>WHAT DEFINES END-OF-LIFE CARE?</a:t>
            </a:r>
          </a:p>
        </p:txBody>
      </p:sp>
      <p:sp>
        <p:nvSpPr>
          <p:cNvPr id="9" name="Content Placeholder 8">
            <a:extLst>
              <a:ext uri="{FF2B5EF4-FFF2-40B4-BE49-F238E27FC236}">
                <a16:creationId xmlns:a16="http://schemas.microsoft.com/office/drawing/2014/main" id="{E5ABFA34-F421-498D-B178-6D1F89CDD22E}"/>
              </a:ext>
            </a:extLst>
          </p:cNvPr>
          <p:cNvSpPr>
            <a:spLocks noGrp="1"/>
          </p:cNvSpPr>
          <p:nvPr>
            <p:ph idx="1"/>
          </p:nvPr>
        </p:nvSpPr>
        <p:spPr>
          <a:xfrm>
            <a:off x="755484" y="2459116"/>
            <a:ext cx="3702579" cy="3524823"/>
          </a:xfrm>
        </p:spPr>
        <p:txBody>
          <a:bodyPr>
            <a:normAutofit fontScale="92500" lnSpcReduction="20000"/>
          </a:bodyPr>
          <a:lstStyle/>
          <a:p>
            <a:r>
              <a:rPr lang="en-GB" sz="1800" dirty="0">
                <a:solidFill>
                  <a:srgbClr val="FFFFFF"/>
                </a:solidFill>
                <a:latin typeface="Arial" panose="020B0604020202020204" pitchFamily="34" charset="0"/>
                <a:cs typeface="Arial" panose="020B0604020202020204" pitchFamily="34" charset="0"/>
              </a:rPr>
              <a:t>Everyone will ultimately come to the end of their lives this is a stage that affects everyone.</a:t>
            </a:r>
          </a:p>
          <a:p>
            <a:r>
              <a:rPr lang="en-GB" sz="1800" b="1" dirty="0">
                <a:solidFill>
                  <a:srgbClr val="FFFFFF"/>
                </a:solidFill>
                <a:latin typeface="Arial" panose="020B0604020202020204" pitchFamily="34" charset="0"/>
                <a:cs typeface="Arial" panose="020B0604020202020204" pitchFamily="34" charset="0"/>
              </a:rPr>
              <a:t>The interpretation of the “end-of-life” in medical literature</a:t>
            </a:r>
          </a:p>
          <a:p>
            <a:r>
              <a:rPr lang="en-GB" sz="1800" dirty="0">
                <a:solidFill>
                  <a:srgbClr val="FFFFFF"/>
                </a:solidFill>
                <a:latin typeface="Arial" panose="020B0604020202020204" pitchFamily="34" charset="0"/>
                <a:cs typeface="Arial" panose="020B0604020202020204" pitchFamily="34" charset="0"/>
              </a:rPr>
              <a:t>* A typical definition provides a time range for the projected length of life, the most often used time frame is less than six months, </a:t>
            </a:r>
            <a:r>
              <a:rPr lang="en-GB" sz="1800" dirty="0" err="1">
                <a:solidFill>
                  <a:srgbClr val="FFFFFF"/>
                </a:solidFill>
                <a:latin typeface="Arial" panose="020B0604020202020204" pitchFamily="34" charset="0"/>
                <a:cs typeface="Arial" panose="020B0604020202020204" pitchFamily="34" charset="0"/>
              </a:rPr>
              <a:t>Crang</a:t>
            </a:r>
            <a:r>
              <a:rPr lang="en-GB" sz="1800" dirty="0">
                <a:solidFill>
                  <a:srgbClr val="FFFFFF"/>
                </a:solidFill>
                <a:latin typeface="Arial" panose="020B0604020202020204" pitchFamily="34" charset="0"/>
                <a:cs typeface="Arial" panose="020B0604020202020204" pitchFamily="34" charset="0"/>
              </a:rPr>
              <a:t>. C, and </a:t>
            </a:r>
            <a:r>
              <a:rPr lang="en-GB" sz="1800" dirty="0" err="1">
                <a:solidFill>
                  <a:srgbClr val="FFFFFF"/>
                </a:solidFill>
                <a:latin typeface="Arial" panose="020B0604020202020204" pitchFamily="34" charset="0"/>
                <a:cs typeface="Arial" panose="020B0604020202020204" pitchFamily="34" charset="0"/>
              </a:rPr>
              <a:t>Muncey</a:t>
            </a:r>
            <a:r>
              <a:rPr lang="en-GB" sz="1800" dirty="0">
                <a:solidFill>
                  <a:srgbClr val="FFFFFF"/>
                </a:solidFill>
                <a:latin typeface="Arial" panose="020B0604020202020204" pitchFamily="34" charset="0"/>
                <a:cs typeface="Arial" panose="020B0604020202020204" pitchFamily="34" charset="0"/>
              </a:rPr>
              <a:t>. T, (2008).</a:t>
            </a:r>
          </a:p>
          <a:p>
            <a:r>
              <a:rPr lang="en-GB" sz="1800" dirty="0">
                <a:solidFill>
                  <a:srgbClr val="FFFFFF"/>
                </a:solidFill>
                <a:latin typeface="Arial" panose="020B0604020202020204" pitchFamily="34" charset="0"/>
                <a:cs typeface="Arial" panose="020B0604020202020204" pitchFamily="34" charset="0"/>
              </a:rPr>
              <a:t>Another body of literature on issues related to end-of-life concentrates on the final moments, hours, or days of life, </a:t>
            </a:r>
            <a:r>
              <a:rPr lang="en-GB" sz="1800" dirty="0" err="1">
                <a:solidFill>
                  <a:srgbClr val="FFFFFF"/>
                </a:solidFill>
                <a:latin typeface="Arial" panose="020B0604020202020204" pitchFamily="34" charset="0"/>
                <a:cs typeface="Arial" panose="020B0604020202020204" pitchFamily="34" charset="0"/>
              </a:rPr>
              <a:t>Crang</a:t>
            </a:r>
            <a:r>
              <a:rPr lang="en-GB" sz="1800" dirty="0">
                <a:solidFill>
                  <a:srgbClr val="FFFFFF"/>
                </a:solidFill>
                <a:latin typeface="Arial" panose="020B0604020202020204" pitchFamily="34" charset="0"/>
                <a:cs typeface="Arial" panose="020B0604020202020204" pitchFamily="34" charset="0"/>
              </a:rPr>
              <a:t>. C, and </a:t>
            </a:r>
            <a:r>
              <a:rPr lang="en-GB" sz="1800" dirty="0" err="1">
                <a:solidFill>
                  <a:srgbClr val="FFFFFF"/>
                </a:solidFill>
                <a:latin typeface="Arial" panose="020B0604020202020204" pitchFamily="34" charset="0"/>
                <a:cs typeface="Arial" panose="020B0604020202020204" pitchFamily="34" charset="0"/>
              </a:rPr>
              <a:t>Muncey</a:t>
            </a:r>
            <a:r>
              <a:rPr lang="en-GB" sz="1800" dirty="0">
                <a:solidFill>
                  <a:srgbClr val="FFFFFF"/>
                </a:solidFill>
                <a:latin typeface="Arial" panose="020B0604020202020204" pitchFamily="34" charset="0"/>
                <a:cs typeface="Arial" panose="020B0604020202020204" pitchFamily="34" charset="0"/>
              </a:rPr>
              <a:t>. T, (2008).</a:t>
            </a:r>
          </a:p>
        </p:txBody>
      </p:sp>
      <p:pic>
        <p:nvPicPr>
          <p:cNvPr id="5" name="Content Placeholder 4">
            <a:extLst>
              <a:ext uri="{FF2B5EF4-FFF2-40B4-BE49-F238E27FC236}">
                <a16:creationId xmlns:a16="http://schemas.microsoft.com/office/drawing/2014/main" id="{B52E06A4-A64A-B2C9-6C89-68BC08B76EEB}"/>
              </a:ext>
            </a:extLst>
          </p:cNvPr>
          <p:cNvPicPr>
            <a:picLocks noChangeAspect="1"/>
          </p:cNvPicPr>
          <p:nvPr/>
        </p:nvPicPr>
        <p:blipFill rotWithShape="1">
          <a:blip r:embed="rId2"/>
          <a:srcRect l="7171" r="28385" b="1"/>
          <a:stretch/>
        </p:blipFill>
        <p:spPr>
          <a:xfrm>
            <a:off x="5224460" y="-2"/>
            <a:ext cx="7036366" cy="6380482"/>
          </a:xfrm>
          <a:prstGeom prst="rect">
            <a:avLst/>
          </a:prstGeom>
        </p:spPr>
      </p:pic>
      <p:sp>
        <p:nvSpPr>
          <p:cNvPr id="8" name="TextBox 7">
            <a:extLst>
              <a:ext uri="{FF2B5EF4-FFF2-40B4-BE49-F238E27FC236}">
                <a16:creationId xmlns:a16="http://schemas.microsoft.com/office/drawing/2014/main" id="{5B9FC2E9-DCF3-5BCF-33F8-B0CF6C8723C4}"/>
              </a:ext>
            </a:extLst>
          </p:cNvPr>
          <p:cNvSpPr txBox="1"/>
          <p:nvPr/>
        </p:nvSpPr>
        <p:spPr>
          <a:xfrm>
            <a:off x="6004893" y="6380480"/>
            <a:ext cx="3027347" cy="646331"/>
          </a:xfrm>
          <a:prstGeom prst="rect">
            <a:avLst/>
          </a:prstGeom>
          <a:noFill/>
        </p:spPr>
        <p:txBody>
          <a:bodyPr wrap="square" rtlCol="0">
            <a:spAutoFit/>
          </a:bodyPr>
          <a:lstStyle/>
          <a:p>
            <a:r>
              <a:rPr lang="en-GB" dirty="0"/>
              <a:t>Krakauer. E. L, and Rajagopal. M. R, (2016)</a:t>
            </a:r>
          </a:p>
        </p:txBody>
      </p:sp>
    </p:spTree>
    <p:extLst>
      <p:ext uri="{BB962C8B-B14F-4D97-AF65-F5344CB8AC3E}">
        <p14:creationId xmlns:p14="http://schemas.microsoft.com/office/powerpoint/2010/main" val="2152008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F9FA7-1A32-DF5D-3E1A-43463F49E2F8}"/>
              </a:ext>
            </a:extLst>
          </p:cNvPr>
          <p:cNvSpPr>
            <a:spLocks noGrp="1"/>
          </p:cNvSpPr>
          <p:nvPr>
            <p:ph type="title"/>
          </p:nvPr>
        </p:nvSpPr>
        <p:spPr/>
        <p:txBody>
          <a:bodyPr>
            <a:normAutofit/>
          </a:bodyPr>
          <a:lstStyle/>
          <a:p>
            <a:r>
              <a:rPr lang="en-GB" dirty="0"/>
              <a:t> THE GAPS BETWEEN NEEDS AND AVAILIABILTY OF END-OF-LIFE CARE</a:t>
            </a:r>
          </a:p>
        </p:txBody>
      </p:sp>
      <p:sp>
        <p:nvSpPr>
          <p:cNvPr id="3" name="Content Placeholder 2">
            <a:extLst>
              <a:ext uri="{FF2B5EF4-FFF2-40B4-BE49-F238E27FC236}">
                <a16:creationId xmlns:a16="http://schemas.microsoft.com/office/drawing/2014/main" id="{2DC68912-935F-C9EB-4794-FD4FC081DF7A}"/>
              </a:ext>
            </a:extLst>
          </p:cNvPr>
          <p:cNvSpPr>
            <a:spLocks noGrp="1"/>
          </p:cNvSpPr>
          <p:nvPr>
            <p:ph idx="1"/>
          </p:nvPr>
        </p:nvSpPr>
        <p:spPr>
          <a:xfrm>
            <a:off x="1097280" y="1887793"/>
            <a:ext cx="10337636" cy="4030462"/>
          </a:xfrm>
        </p:spPr>
        <p:txBody>
          <a:bodyPr>
            <a:normAutofit/>
          </a:bodyPr>
          <a:lstStyle/>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The global epidemic of illnesses has grown worldwide, and this development is significantly </a:t>
            </a:r>
          </a:p>
          <a:p>
            <a:r>
              <a:rPr lang="en-GB" sz="1800" dirty="0">
                <a:latin typeface="Arial" panose="020B0604020202020204" pitchFamily="34" charset="0"/>
                <a:cs typeface="Arial" panose="020B0604020202020204" pitchFamily="34" charset="0"/>
              </a:rPr>
              <a:t>Impacting the worlds healthcare systems, Bloom, (2016).</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Global healthcare expenses have grown substantially due to the ageing population.</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This has happened even with initiatives in several high-income nations, notably the USA, and the UK, to lower the cost of acute hospital treatment, </a:t>
            </a:r>
            <a:r>
              <a:rPr lang="en-GB" sz="1800" dirty="0" err="1">
                <a:latin typeface="Arial" panose="020B0604020202020204" pitchFamily="34" charset="0"/>
                <a:cs typeface="Arial" panose="020B0604020202020204" pitchFamily="34" charset="0"/>
              </a:rPr>
              <a:t>Kashihara</a:t>
            </a:r>
            <a:r>
              <a:rPr lang="en-GB" sz="1800" dirty="0">
                <a:latin typeface="Arial" panose="020B0604020202020204" pitchFamily="34" charset="0"/>
                <a:cs typeface="Arial" panose="020B0604020202020204" pitchFamily="34" charset="0"/>
              </a:rPr>
              <a:t>, (2012), and </a:t>
            </a:r>
            <a:r>
              <a:rPr lang="en-GB" sz="1800" dirty="0" err="1">
                <a:latin typeface="Arial" panose="020B0604020202020204" pitchFamily="34" charset="0"/>
                <a:cs typeface="Arial" panose="020B0604020202020204" pitchFamily="34" charset="0"/>
              </a:rPr>
              <a:t>Imison</a:t>
            </a:r>
            <a:r>
              <a:rPr lang="en-GB" sz="1800" dirty="0">
                <a:latin typeface="Arial" panose="020B0604020202020204" pitchFamily="34" charset="0"/>
                <a:cs typeface="Arial" panose="020B0604020202020204" pitchFamily="34" charset="0"/>
              </a:rPr>
              <a:t>, (2017).</a:t>
            </a:r>
          </a:p>
        </p:txBody>
      </p:sp>
    </p:spTree>
    <p:extLst>
      <p:ext uri="{BB962C8B-B14F-4D97-AF65-F5344CB8AC3E}">
        <p14:creationId xmlns:p14="http://schemas.microsoft.com/office/powerpoint/2010/main" val="762032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D9D9D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AC320-507F-7C49-68F2-BB10FE10B061}"/>
              </a:ext>
            </a:extLst>
          </p:cNvPr>
          <p:cNvSpPr txBox="1">
            <a:spLocks noGrp="1"/>
          </p:cNvSpPr>
          <p:nvPr>
            <p:ph type="title"/>
          </p:nvPr>
        </p:nvSpPr>
        <p:spPr>
          <a:xfrm>
            <a:off x="1000125" y="286600"/>
            <a:ext cx="10077446" cy="788596"/>
          </a:xfrm>
        </p:spPr>
        <p:txBody>
          <a:bodyPr/>
          <a:lstStyle/>
          <a:p>
            <a:pPr lvl="0"/>
            <a:r>
              <a:rPr lang="en-GB" dirty="0">
                <a:latin typeface="Arial" pitchFamily="34"/>
                <a:cs typeface="Arial" pitchFamily="34"/>
              </a:rPr>
              <a:t>                PALLIATIVE CARE</a:t>
            </a:r>
            <a:endParaRPr lang="en-GB" b="1" dirty="0">
              <a:latin typeface="Arial" pitchFamily="34"/>
              <a:cs typeface="Arial" pitchFamily="34"/>
            </a:endParaRPr>
          </a:p>
        </p:txBody>
      </p:sp>
      <p:pic>
        <p:nvPicPr>
          <p:cNvPr id="3" name="Content Placeholder 2">
            <a:extLst>
              <a:ext uri="{FF2B5EF4-FFF2-40B4-BE49-F238E27FC236}">
                <a16:creationId xmlns:a16="http://schemas.microsoft.com/office/drawing/2014/main" id="{AAC12A01-DDE8-39FD-4FD4-E7AA9467B17C}"/>
              </a:ext>
            </a:extLst>
          </p:cNvPr>
          <p:cNvPicPr>
            <a:picLocks noGrp="1" noChangeAspect="1"/>
          </p:cNvPicPr>
          <p:nvPr>
            <p:ph idx="1"/>
          </p:nvPr>
        </p:nvPicPr>
        <p:blipFill>
          <a:blip r:embed="rId2"/>
          <a:srcRect/>
          <a:stretch>
            <a:fillRect/>
          </a:stretch>
        </p:blipFill>
        <p:spPr>
          <a:xfrm>
            <a:off x="78351" y="1085028"/>
            <a:ext cx="5919326" cy="5199699"/>
          </a:xfrm>
        </p:spPr>
      </p:pic>
      <p:sp>
        <p:nvSpPr>
          <p:cNvPr id="6" name="TextBox 5">
            <a:extLst>
              <a:ext uri="{FF2B5EF4-FFF2-40B4-BE49-F238E27FC236}">
                <a16:creationId xmlns:a16="http://schemas.microsoft.com/office/drawing/2014/main" id="{300CD0B5-F1B7-94D3-D122-E7F707CD30A3}"/>
              </a:ext>
            </a:extLst>
          </p:cNvPr>
          <p:cNvSpPr txBox="1"/>
          <p:nvPr/>
        </p:nvSpPr>
        <p:spPr>
          <a:xfrm>
            <a:off x="6096000" y="1075196"/>
            <a:ext cx="5309419" cy="4801314"/>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When you have a condition that cannot be treated, Palliative Care aims to make you as comfortable as possible, NHS, (2023).</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End-of-life care at home is a delivery of services that involve active treatment by medical professionals for extended periods of time in the patient’s home.</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Palliative Care is an integrated plan that helps patients and their families, who struggle with life-limiting illnesses, WHO, (2014).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number of persons passing away in their own homes has grown in various nations, including the UK, the US, and Canada, NHS England et al, (2014).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bg>
      <p:bgPr>
        <a:solidFill>
          <a:srgbClr val="D9D9D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605D9-CE34-5480-33EA-AF0D34F490D1}"/>
              </a:ext>
            </a:extLst>
          </p:cNvPr>
          <p:cNvSpPr txBox="1">
            <a:spLocks noGrp="1"/>
          </p:cNvSpPr>
          <p:nvPr>
            <p:ph type="title"/>
          </p:nvPr>
        </p:nvSpPr>
        <p:spPr/>
        <p:txBody>
          <a:bodyPr/>
          <a:lstStyle/>
          <a:p>
            <a:pPr lvl="0"/>
            <a:r>
              <a:rPr lang="en-GB"/>
              <a:t>           </a:t>
            </a:r>
            <a:r>
              <a:rPr lang="en-GB" b="1"/>
              <a:t>Legislation and Policy</a:t>
            </a:r>
          </a:p>
        </p:txBody>
      </p:sp>
      <p:sp>
        <p:nvSpPr>
          <p:cNvPr id="3" name="Content Placeholder 2">
            <a:extLst>
              <a:ext uri="{FF2B5EF4-FFF2-40B4-BE49-F238E27FC236}">
                <a16:creationId xmlns:a16="http://schemas.microsoft.com/office/drawing/2014/main" id="{E1D762CE-D254-A349-9A7C-A68D97CC02F7}"/>
              </a:ext>
            </a:extLst>
          </p:cNvPr>
          <p:cNvSpPr txBox="1">
            <a:spLocks noGrp="1"/>
          </p:cNvSpPr>
          <p:nvPr>
            <p:ph idx="1"/>
          </p:nvPr>
        </p:nvSpPr>
        <p:spPr/>
        <p:txBody>
          <a:bodyPr/>
          <a:lstStyle/>
          <a:p>
            <a:pPr marL="0" lvl="0" indent="0">
              <a:lnSpc>
                <a:spcPct val="80000"/>
              </a:lnSpc>
              <a:buNone/>
            </a:pPr>
            <a:endParaRPr lang="en-GB" dirty="0"/>
          </a:p>
          <a:p>
            <a:pPr marL="0" lvl="0" indent="0">
              <a:lnSpc>
                <a:spcPct val="80000"/>
              </a:lnSpc>
              <a:buNone/>
            </a:pPr>
            <a:endParaRPr lang="en-GB" dirty="0"/>
          </a:p>
          <a:p>
            <a:pPr marL="0" lvl="0" indent="0">
              <a:lnSpc>
                <a:spcPct val="80000"/>
              </a:lnSpc>
              <a:buNone/>
            </a:pPr>
            <a:r>
              <a:rPr lang="en-GB" sz="2400" b="1" dirty="0">
                <a:latin typeface="Arial" pitchFamily="34"/>
                <a:cs typeface="Arial" pitchFamily="34"/>
              </a:rPr>
              <a:t>The Care Act </a:t>
            </a:r>
            <a:r>
              <a:rPr lang="en-GB" sz="2400" dirty="0">
                <a:latin typeface="Arial" pitchFamily="34"/>
                <a:cs typeface="Arial" pitchFamily="34"/>
              </a:rPr>
              <a:t>– </a:t>
            </a:r>
            <a:r>
              <a:rPr lang="en-GB" sz="1600" dirty="0">
                <a:latin typeface="Arial" pitchFamily="34"/>
                <a:cs typeface="Arial" pitchFamily="34"/>
              </a:rPr>
              <a:t>According to Age UK, (2021), the purpose is to guarantee the welfare of those who require care and support services.</a:t>
            </a:r>
          </a:p>
          <a:p>
            <a:pPr marL="0" lvl="0" indent="0">
              <a:lnSpc>
                <a:spcPct val="80000"/>
              </a:lnSpc>
              <a:buNone/>
            </a:pPr>
            <a:endParaRPr lang="en-GB" sz="2400" b="1" dirty="0">
              <a:latin typeface="Arial" pitchFamily="34"/>
              <a:cs typeface="Arial" pitchFamily="34"/>
            </a:endParaRPr>
          </a:p>
          <a:p>
            <a:pPr marL="0" lvl="0" indent="0">
              <a:lnSpc>
                <a:spcPct val="80000"/>
              </a:lnSpc>
              <a:buNone/>
            </a:pPr>
            <a:r>
              <a:rPr lang="en-GB" sz="2400" b="1" dirty="0">
                <a:latin typeface="Arial" pitchFamily="34"/>
                <a:cs typeface="Arial" pitchFamily="34"/>
              </a:rPr>
              <a:t>The Human Rights Act-</a:t>
            </a:r>
            <a:r>
              <a:rPr lang="en-GB" sz="1600" b="1" dirty="0">
                <a:latin typeface="Arial" pitchFamily="34"/>
                <a:cs typeface="Arial" pitchFamily="34"/>
              </a:rPr>
              <a:t> </a:t>
            </a:r>
            <a:r>
              <a:rPr lang="en-GB" sz="1600" dirty="0">
                <a:latin typeface="Arial" pitchFamily="34"/>
                <a:cs typeface="Arial" pitchFamily="34"/>
              </a:rPr>
              <a:t>Human Rights represent fundamental principles of our society, including </a:t>
            </a:r>
            <a:r>
              <a:rPr lang="en-GB" sz="1600" b="1" dirty="0">
                <a:latin typeface="Arial" pitchFamily="34"/>
                <a:cs typeface="Arial" pitchFamily="34"/>
              </a:rPr>
              <a:t>Justice</a:t>
            </a:r>
            <a:r>
              <a:rPr lang="en-GB" sz="1600" dirty="0">
                <a:latin typeface="Arial" pitchFamily="34"/>
                <a:cs typeface="Arial" pitchFamily="34"/>
              </a:rPr>
              <a:t>, </a:t>
            </a:r>
            <a:r>
              <a:rPr lang="en-GB" sz="1600" b="1" dirty="0">
                <a:latin typeface="Arial" pitchFamily="34"/>
                <a:cs typeface="Arial" pitchFamily="34"/>
              </a:rPr>
              <a:t>Respect</a:t>
            </a:r>
            <a:r>
              <a:rPr lang="en-GB" sz="1600" dirty="0">
                <a:latin typeface="Arial" pitchFamily="34"/>
                <a:cs typeface="Arial" pitchFamily="34"/>
              </a:rPr>
              <a:t>, </a:t>
            </a:r>
            <a:r>
              <a:rPr lang="en-GB" sz="1600" b="1" dirty="0">
                <a:latin typeface="Arial" pitchFamily="34"/>
                <a:cs typeface="Arial" pitchFamily="34"/>
              </a:rPr>
              <a:t>Dignity</a:t>
            </a:r>
            <a:r>
              <a:rPr lang="en-GB" sz="1600" dirty="0">
                <a:latin typeface="Arial" pitchFamily="34"/>
                <a:cs typeface="Arial" pitchFamily="34"/>
              </a:rPr>
              <a:t>, and </a:t>
            </a:r>
            <a:r>
              <a:rPr lang="en-GB" sz="1600" b="1" dirty="0">
                <a:latin typeface="Arial" pitchFamily="34"/>
                <a:cs typeface="Arial" pitchFamily="34"/>
              </a:rPr>
              <a:t>Equality</a:t>
            </a:r>
          </a:p>
          <a:p>
            <a:pPr marL="0" lvl="0" indent="0">
              <a:lnSpc>
                <a:spcPct val="80000"/>
              </a:lnSpc>
              <a:buNone/>
            </a:pPr>
            <a:r>
              <a:rPr lang="en-GB" sz="2400" b="1" dirty="0">
                <a:latin typeface="Arial" pitchFamily="34"/>
                <a:cs typeface="Arial" pitchFamily="34"/>
              </a:rPr>
              <a:t>The Equality Act- </a:t>
            </a:r>
            <a:r>
              <a:rPr lang="en-GB" sz="1600" dirty="0">
                <a:latin typeface="Arial" pitchFamily="34"/>
                <a:cs typeface="Arial" pitchFamily="34"/>
              </a:rPr>
              <a:t>According to Age UK, (2021), you are protected from discrimination under the Equality Act, it implies that is now virtually </a:t>
            </a:r>
            <a:r>
              <a:rPr lang="en-GB" sz="1600">
                <a:latin typeface="Arial" pitchFamily="34"/>
                <a:cs typeface="Arial" pitchFamily="34"/>
              </a:rPr>
              <a:t>always impossible, to discriminate on someone based on their person qualities such as their age.</a:t>
            </a:r>
            <a:endParaRPr lang="en-GB" sz="2400" b="1">
              <a:latin typeface="Arial" pitchFamily="34"/>
              <a:cs typeface="Arial" pitchFamily="34"/>
            </a:endParaRPr>
          </a:p>
          <a:p>
            <a:pPr marL="0" lvl="0" indent="0">
              <a:lnSpc>
                <a:spcPct val="80000"/>
              </a:lnSpc>
              <a:buNone/>
            </a:pPr>
            <a:r>
              <a:rPr lang="en-GB" sz="1800" dirty="0">
                <a:latin typeface="Arial" pitchFamily="34"/>
                <a:cs typeface="Arial" pitchFamily="34"/>
              </a:rPr>
              <a:t>    </a:t>
            </a:r>
            <a:endParaRPr lang="en-GB" sz="2400" dirty="0">
              <a:latin typeface="Arial" pitchFamily="34"/>
              <a:cs typeface="Arial" pitchFamily="3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bg>
      <p:bgPr>
        <a:solidFill>
          <a:srgbClr val="D9D9D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48D7A-447F-229B-F15B-71AA44E0A295}"/>
              </a:ext>
            </a:extLst>
          </p:cNvPr>
          <p:cNvSpPr txBox="1">
            <a:spLocks noGrp="1"/>
          </p:cNvSpPr>
          <p:nvPr>
            <p:ph type="title"/>
          </p:nvPr>
        </p:nvSpPr>
        <p:spPr>
          <a:xfrm>
            <a:off x="1097280" y="286600"/>
            <a:ext cx="9989820" cy="961171"/>
          </a:xfrm>
        </p:spPr>
        <p:txBody>
          <a:bodyPr/>
          <a:lstStyle/>
          <a:p>
            <a:pPr lvl="0"/>
            <a:r>
              <a:rPr lang="en-GB" dirty="0"/>
              <a:t>                  </a:t>
            </a:r>
            <a:r>
              <a:rPr lang="en-GB" b="1" dirty="0"/>
              <a:t>Theories of Ageing</a:t>
            </a:r>
          </a:p>
        </p:txBody>
      </p:sp>
      <p:pic>
        <p:nvPicPr>
          <p:cNvPr id="3" name="Content Placeholder 2">
            <a:extLst>
              <a:ext uri="{FF2B5EF4-FFF2-40B4-BE49-F238E27FC236}">
                <a16:creationId xmlns:a16="http://schemas.microsoft.com/office/drawing/2014/main" id="{F253E414-6A6F-DBC9-9CEF-14194703719C}"/>
              </a:ext>
            </a:extLst>
          </p:cNvPr>
          <p:cNvPicPr>
            <a:picLocks noGrp="1" noChangeAspect="1"/>
          </p:cNvPicPr>
          <p:nvPr>
            <p:ph idx="1"/>
          </p:nvPr>
        </p:nvPicPr>
        <p:blipFill>
          <a:blip r:embed="rId2"/>
          <a:srcRect/>
          <a:stretch>
            <a:fillRect/>
          </a:stretch>
        </p:blipFill>
        <p:spPr>
          <a:xfrm>
            <a:off x="108155" y="1622323"/>
            <a:ext cx="5447071" cy="4257367"/>
          </a:xfrm>
        </p:spPr>
      </p:pic>
      <p:sp>
        <p:nvSpPr>
          <p:cNvPr id="4" name="TextBox 3">
            <a:extLst>
              <a:ext uri="{FF2B5EF4-FFF2-40B4-BE49-F238E27FC236}">
                <a16:creationId xmlns:a16="http://schemas.microsoft.com/office/drawing/2014/main" id="{2D18A3E9-18DB-00F2-D168-DFE7F1DC6699}"/>
              </a:ext>
            </a:extLst>
          </p:cNvPr>
          <p:cNvSpPr txBox="1"/>
          <p:nvPr/>
        </p:nvSpPr>
        <p:spPr>
          <a:xfrm>
            <a:off x="5771535" y="1720646"/>
            <a:ext cx="6213988" cy="4031873"/>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Activity Theory claims that people age successfully, when they maintain an active lifestyle and actively participate in social activities, </a:t>
            </a:r>
            <a:r>
              <a:rPr lang="en-GB" sz="1600" dirty="0" err="1">
                <a:latin typeface="Arial" panose="020B0604020202020204" pitchFamily="34" charset="0"/>
                <a:cs typeface="Arial" panose="020B0604020202020204" pitchFamily="34" charset="0"/>
              </a:rPr>
              <a:t>Havinghurst</a:t>
            </a:r>
            <a:r>
              <a:rPr lang="en-GB" sz="1600" dirty="0">
                <a:latin typeface="Arial" panose="020B0604020202020204" pitchFamily="34" charset="0"/>
                <a:cs typeface="Arial" panose="020B0604020202020204" pitchFamily="34" charset="0"/>
              </a:rPr>
              <a:t>, (1961).</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phrase “Successful Ageing” has been in literature by gerontologist to refer to  ageing processes that occur throughout the course of a person’s lifetime, </a:t>
            </a:r>
            <a:r>
              <a:rPr lang="en-GB" sz="1600" dirty="0" err="1">
                <a:latin typeface="Arial" panose="020B0604020202020204" pitchFamily="34" charset="0"/>
                <a:cs typeface="Arial" panose="020B0604020202020204" pitchFamily="34" charset="0"/>
              </a:rPr>
              <a:t>Wykle</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Whithouse</a:t>
            </a:r>
            <a:r>
              <a:rPr lang="en-GB" sz="1600" dirty="0">
                <a:latin typeface="Arial" panose="020B0604020202020204" pitchFamily="34" charset="0"/>
                <a:cs typeface="Arial" panose="020B0604020202020204" pitchFamily="34" charset="0"/>
              </a:rPr>
              <a:t>, and Morris, (2005).</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adaptive theory of ageing known as “ </a:t>
            </a:r>
            <a:r>
              <a:rPr lang="en-GB" sz="1600" dirty="0" err="1">
                <a:latin typeface="Arial" panose="020B0604020202020204" pitchFamily="34" charset="0"/>
                <a:cs typeface="Arial" panose="020B0604020202020204" pitchFamily="34" charset="0"/>
              </a:rPr>
              <a:t>gerontranscedence</a:t>
            </a:r>
            <a:r>
              <a:rPr lang="en-GB" sz="1600" dirty="0">
                <a:latin typeface="Arial" panose="020B0604020202020204" pitchFamily="34" charset="0"/>
                <a:cs typeface="Arial" panose="020B0604020202020204" pitchFamily="34" charset="0"/>
              </a:rPr>
              <a:t>” is a three- dimensional mentality change that take place in late life, (Jewell, 2014; Rajani &amp; Jawaid, 2015).</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 Disengagement Theory, has some value and could still speak to the elderly in cultures where life expectancy is low and social engagement by elders is frowned upon, </a:t>
            </a:r>
            <a:r>
              <a:rPr lang="en-GB" sz="1600" dirty="0" err="1">
                <a:latin typeface="Arial" panose="020B0604020202020204" pitchFamily="34" charset="0"/>
                <a:cs typeface="Arial" panose="020B0604020202020204" pitchFamily="34" charset="0"/>
              </a:rPr>
              <a:t>Achenbaum</a:t>
            </a:r>
            <a:r>
              <a:rPr lang="en-GB" sz="1600" dirty="0">
                <a:latin typeface="Arial" panose="020B0604020202020204" pitchFamily="34" charset="0"/>
                <a:cs typeface="Arial" panose="020B0604020202020204" pitchFamily="34" charset="0"/>
              </a:rPr>
              <a:t>, (1994).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8C02E-15B6-5147-3547-8F21BCCE3926}"/>
              </a:ext>
            </a:extLst>
          </p:cNvPr>
          <p:cNvSpPr txBox="1">
            <a:spLocks noGrp="1"/>
          </p:cNvSpPr>
          <p:nvPr>
            <p:ph type="title"/>
          </p:nvPr>
        </p:nvSpPr>
        <p:spPr>
          <a:xfrm>
            <a:off x="481013" y="3752849"/>
            <a:ext cx="4425284" cy="2452687"/>
          </a:xfrm>
        </p:spPr>
        <p:txBody>
          <a:bodyPr vert="horz" lIns="91440" tIns="45720" rIns="91440" bIns="45720" rtlCol="0" anchor="ctr">
            <a:normAutofit/>
          </a:bodyPr>
          <a:lstStyle/>
          <a:p>
            <a:pPr lvl="0">
              <a:lnSpc>
                <a:spcPct val="90000"/>
              </a:lnSpc>
              <a:spcBef>
                <a:spcPct val="0"/>
              </a:spcBef>
            </a:pPr>
            <a:r>
              <a:rPr lang="en-US" sz="3600" dirty="0">
                <a:solidFill>
                  <a:schemeClr val="tx1"/>
                </a:solidFill>
                <a:latin typeface="+mj-lt"/>
                <a:ea typeface="+mj-ea"/>
                <a:cs typeface="+mj-cs"/>
              </a:rPr>
              <a:t>What is Euthanasia &amp; Assisted Suicide?</a:t>
            </a:r>
          </a:p>
        </p:txBody>
      </p:sp>
      <p:pic>
        <p:nvPicPr>
          <p:cNvPr id="6" name="Content Placeholder 5">
            <a:extLst>
              <a:ext uri="{FF2B5EF4-FFF2-40B4-BE49-F238E27FC236}">
                <a16:creationId xmlns:a16="http://schemas.microsoft.com/office/drawing/2014/main" id="{66B3BCCD-EE4C-2CD6-92F7-4A5DF59E1E36}"/>
              </a:ext>
            </a:extLst>
          </p:cNvPr>
          <p:cNvPicPr>
            <a:picLocks noGrp="1" noChangeAspect="1"/>
          </p:cNvPicPr>
          <p:nvPr>
            <p:ph idx="1"/>
          </p:nvPr>
        </p:nvPicPr>
        <p:blipFill rotWithShape="1">
          <a:blip r:embed="rId2"/>
          <a:srcRect t="6622" b="16812"/>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 name="TextBox 6">
            <a:extLst>
              <a:ext uri="{FF2B5EF4-FFF2-40B4-BE49-F238E27FC236}">
                <a16:creationId xmlns:a16="http://schemas.microsoft.com/office/drawing/2014/main" id="{D80EC77C-705B-25ED-F702-AA2E37F32FE6}"/>
              </a:ext>
            </a:extLst>
          </p:cNvPr>
          <p:cNvSpPr txBox="1"/>
          <p:nvPr/>
        </p:nvSpPr>
        <p:spPr>
          <a:xfrm>
            <a:off x="4223982" y="3752850"/>
            <a:ext cx="7485413" cy="2452687"/>
          </a:xfrm>
          <a:prstGeom prst="rect">
            <a:avLst/>
          </a:prstGeom>
        </p:spPr>
        <p:txBody>
          <a:bodyPr vert="horz" lIns="91440" tIns="45720" rIns="91440" bIns="45720" rtlCol="0" anchor="ctr">
            <a:normAutofit/>
          </a:bodyPr>
          <a:lstStyle/>
          <a:p>
            <a:pPr>
              <a:lnSpc>
                <a:spcPct val="90000"/>
              </a:lnSpc>
              <a:spcAft>
                <a:spcPts val="600"/>
              </a:spcAft>
            </a:pPr>
            <a:endParaRPr lang="en-US" dirty="0"/>
          </a:p>
        </p:txBody>
      </p:sp>
      <p:sp>
        <p:nvSpPr>
          <p:cNvPr id="4" name="AutoShape 2" descr="Doctor taking pulse of senior man in hospital bed">
            <a:extLst>
              <a:ext uri="{FF2B5EF4-FFF2-40B4-BE49-F238E27FC236}">
                <a16:creationId xmlns:a16="http://schemas.microsoft.com/office/drawing/2014/main" id="{71DF73DF-45CC-A999-6EFD-98EB1EB286A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a:extLst>
              <a:ext uri="{FF2B5EF4-FFF2-40B4-BE49-F238E27FC236}">
                <a16:creationId xmlns:a16="http://schemas.microsoft.com/office/drawing/2014/main" id="{9F906271-0015-EDBC-F305-1618F117B115}"/>
              </a:ext>
            </a:extLst>
          </p:cNvPr>
          <p:cNvSpPr txBox="1"/>
          <p:nvPr/>
        </p:nvSpPr>
        <p:spPr>
          <a:xfrm>
            <a:off x="9507794" y="3105150"/>
            <a:ext cx="2201601" cy="369332"/>
          </a:xfrm>
          <a:prstGeom prst="rect">
            <a:avLst/>
          </a:prstGeom>
          <a:noFill/>
        </p:spPr>
        <p:txBody>
          <a:bodyPr wrap="square" rtlCol="0">
            <a:spAutoFit/>
          </a:bodyPr>
          <a:lstStyle/>
          <a:p>
            <a:r>
              <a:rPr lang="en-GB" dirty="0" err="1"/>
              <a:t>Alexious</a:t>
            </a:r>
            <a:r>
              <a:rPr lang="en-GB" dirty="0"/>
              <a:t>. G,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B0FAD875-4B2F-506B-B2B5-68D4D05686D7}"/>
              </a:ext>
            </a:extLst>
          </p:cNvPr>
          <p:cNvPicPr>
            <a:picLocks noGrp="1" noChangeAspect="1"/>
          </p:cNvPicPr>
          <p:nvPr>
            <p:ph idx="1"/>
          </p:nvPr>
        </p:nvPicPr>
        <p:blipFill rotWithShape="1">
          <a:blip r:embed="rId2"/>
          <a:srcRect b="12791"/>
          <a:stretch/>
        </p:blipFill>
        <p:spPr>
          <a:xfrm>
            <a:off x="20" y="0"/>
            <a:ext cx="12191980" cy="6857990"/>
          </a:xfrm>
          <a:prstGeom prst="rect">
            <a:avLst/>
          </a:prstGeom>
        </p:spPr>
      </p:pic>
      <p:sp>
        <p:nvSpPr>
          <p:cNvPr id="14" name="Rectangle 13">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E934F5-44F1-DD4B-334D-10EA3930AE0D}"/>
              </a:ext>
            </a:extLst>
          </p:cNvPr>
          <p:cNvSpPr txBox="1">
            <a:spLocks noGrp="1"/>
          </p:cNvSpPr>
          <p:nvPr>
            <p:ph type="title"/>
          </p:nvPr>
        </p:nvSpPr>
        <p:spPr>
          <a:xfrm>
            <a:off x="523875" y="5317240"/>
            <a:ext cx="11210925" cy="744836"/>
          </a:xfrm>
        </p:spPr>
        <p:txBody>
          <a:bodyPr vert="horz" lIns="91440" tIns="45720" rIns="91440" bIns="45720" rtlCol="0" anchor="ctr">
            <a:normAutofit/>
          </a:bodyPr>
          <a:lstStyle/>
          <a:p>
            <a:pPr lvl="0" algn="ctr">
              <a:lnSpc>
                <a:spcPct val="90000"/>
              </a:lnSpc>
              <a:spcBef>
                <a:spcPct val="0"/>
              </a:spcBef>
            </a:pPr>
            <a:r>
              <a:rPr lang="en-US" sz="3600">
                <a:solidFill>
                  <a:schemeClr val="tx1">
                    <a:lumMod val="85000"/>
                    <a:lumOff val="15000"/>
                  </a:schemeClr>
                </a:solidFill>
                <a:latin typeface="+mj-lt"/>
                <a:ea typeface="+mj-ea"/>
                <a:cs typeface="+mj-cs"/>
              </a:rPr>
              <a:t>          </a:t>
            </a:r>
            <a:r>
              <a:rPr lang="en-US" sz="3600" b="1">
                <a:solidFill>
                  <a:schemeClr val="tx1">
                    <a:lumMod val="85000"/>
                    <a:lumOff val="15000"/>
                  </a:schemeClr>
                </a:solidFill>
                <a:latin typeface="+mj-lt"/>
                <a:ea typeface="+mj-ea"/>
                <a:cs typeface="+mj-cs"/>
              </a:rPr>
              <a:t>The History of Euthanasia</a:t>
            </a:r>
          </a:p>
        </p:txBody>
      </p:sp>
      <p:cxnSp>
        <p:nvCxnSpPr>
          <p:cNvPr id="16" name="Straight Connector 15">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62337B0-C850-F1FF-7D58-F9E50C425157}"/>
              </a:ext>
            </a:extLst>
          </p:cNvPr>
          <p:cNvSpPr txBox="1"/>
          <p:nvPr/>
        </p:nvSpPr>
        <p:spPr>
          <a:xfrm>
            <a:off x="9281652" y="6207629"/>
            <a:ext cx="2064774" cy="369332"/>
          </a:xfrm>
          <a:prstGeom prst="rect">
            <a:avLst/>
          </a:prstGeom>
          <a:noFill/>
        </p:spPr>
        <p:txBody>
          <a:bodyPr wrap="square" rtlCol="0">
            <a:spAutoFit/>
          </a:bodyPr>
          <a:lstStyle/>
          <a:p>
            <a:r>
              <a:rPr lang="en-GB" dirty="0" err="1"/>
              <a:t>Esposito.R</a:t>
            </a:r>
            <a:r>
              <a:rPr lang="en-GB" dirty="0"/>
              <a:t>, (2013).</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9D9D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52769-E1AB-84AD-2EBC-13D9CA075DD9}"/>
              </a:ext>
            </a:extLst>
          </p:cNvPr>
          <p:cNvSpPr txBox="1">
            <a:spLocks noGrp="1"/>
          </p:cNvSpPr>
          <p:nvPr>
            <p:ph type="title"/>
          </p:nvPr>
        </p:nvSpPr>
        <p:spPr/>
        <p:txBody>
          <a:bodyPr/>
          <a:lstStyle/>
          <a:p>
            <a:pPr lvl="0"/>
            <a:r>
              <a:rPr lang="en-GB" sz="4400">
                <a:latin typeface="Arial" pitchFamily="34"/>
                <a:cs typeface="Arial" pitchFamily="34"/>
              </a:rPr>
              <a:t>            </a:t>
            </a:r>
            <a:r>
              <a:rPr lang="en-GB" sz="4400" b="1">
                <a:latin typeface="Arial" pitchFamily="34"/>
                <a:cs typeface="Arial" pitchFamily="34"/>
              </a:rPr>
              <a:t>The Laws in the UK</a:t>
            </a:r>
          </a:p>
        </p:txBody>
      </p:sp>
      <p:sp>
        <p:nvSpPr>
          <p:cNvPr id="3" name="Content Placeholder 2">
            <a:extLst>
              <a:ext uri="{FF2B5EF4-FFF2-40B4-BE49-F238E27FC236}">
                <a16:creationId xmlns:a16="http://schemas.microsoft.com/office/drawing/2014/main" id="{55E860A3-4630-3C42-D51C-00DF2AEC2139}"/>
              </a:ext>
            </a:extLst>
          </p:cNvPr>
          <p:cNvSpPr txBox="1">
            <a:spLocks noGrp="1"/>
          </p:cNvSpPr>
          <p:nvPr>
            <p:ph idx="1"/>
          </p:nvPr>
        </p:nvSpPr>
        <p:spPr>
          <a:xfrm>
            <a:off x="1097280" y="1835902"/>
            <a:ext cx="10058400" cy="4023360"/>
          </a:xfrm>
        </p:spPr>
        <p:txBody>
          <a:bodyPr/>
          <a:lstStyle/>
          <a:p>
            <a:pPr marL="0" indent="0">
              <a:buNone/>
            </a:pPr>
            <a:endParaRPr lang="en-GB">
              <a:cs typeface="Calibri"/>
            </a:endParaRPr>
          </a:p>
          <a:p>
            <a:endParaRPr lang="en-GB">
              <a:cs typeface="Calibri"/>
            </a:endParaRPr>
          </a:p>
        </p:txBody>
      </p:sp>
      <p:sp>
        <p:nvSpPr>
          <p:cNvPr id="4" name="TextBox 3">
            <a:extLst>
              <a:ext uri="{FF2B5EF4-FFF2-40B4-BE49-F238E27FC236}">
                <a16:creationId xmlns:a16="http://schemas.microsoft.com/office/drawing/2014/main" id="{948DF714-8DF6-E88E-8D94-9CDB0688149C}"/>
              </a:ext>
            </a:extLst>
          </p:cNvPr>
          <p:cNvSpPr txBox="1"/>
          <p:nvPr/>
        </p:nvSpPr>
        <p:spPr>
          <a:xfrm flipH="1">
            <a:off x="1561247" y="1835902"/>
            <a:ext cx="10058400" cy="4062651"/>
          </a:xfrm>
          <a:prstGeom prst="rect">
            <a:avLst/>
          </a:prstGeom>
          <a:noFill/>
        </p:spPr>
        <p:txBody>
          <a:bodyPr wrap="square" rtlCol="0">
            <a:spAutoFit/>
          </a:bodyPr>
          <a:lstStyle/>
          <a:p>
            <a:endParaRPr lang="en-GB" dirty="0"/>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While euthanasia receives less attention, assisted suicide is still a topic of discussion in the UK, Crown Prosecution Services (CPS), (2010).</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Suicide is not a moral crime however it is illegal to aid someone in the taking of their life, Criminal Law (Suicide Act), (1993).</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Assisted suicide is one of the most divisive topics in  medical law, Since it raises a number of ethical questions and sparks legal discussions about human rights and individual autonomy, Moore. S, (2002).</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Worldwide there is strong support for laws pertaining to assisted suicide, however despite that there is no clear rights in this regard, Lee. C. H. L, et al, (2017).</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1">
    <p:bg>
      <p:bgPr>
        <a:solidFill>
          <a:srgbClr val="D9D9D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6A61F-537B-DC62-5253-9AE5BF01A6C2}"/>
              </a:ext>
            </a:extLst>
          </p:cNvPr>
          <p:cNvSpPr txBox="1">
            <a:spLocks noGrp="1"/>
          </p:cNvSpPr>
          <p:nvPr>
            <p:ph type="title"/>
          </p:nvPr>
        </p:nvSpPr>
        <p:spPr>
          <a:xfrm>
            <a:off x="6587612" y="-29497"/>
            <a:ext cx="5496233" cy="6381137"/>
          </a:xfrm>
        </p:spPr>
        <p:txBody>
          <a:bodyPr/>
          <a:lstStyle/>
          <a:p>
            <a:pPr lvl="0"/>
            <a:r>
              <a:rPr lang="en-GB" dirty="0">
                <a:latin typeface="Arial" pitchFamily="34"/>
                <a:cs typeface="Arial" pitchFamily="34"/>
              </a:rPr>
              <a:t>         </a:t>
            </a:r>
            <a:endParaRPr lang="en-GB" b="1" dirty="0">
              <a:latin typeface="Arial" pitchFamily="34"/>
              <a:cs typeface="Arial" pitchFamily="34"/>
            </a:endParaRPr>
          </a:p>
        </p:txBody>
      </p:sp>
      <p:pic>
        <p:nvPicPr>
          <p:cNvPr id="5" name="Content Placeholder 4">
            <a:extLst>
              <a:ext uri="{FF2B5EF4-FFF2-40B4-BE49-F238E27FC236}">
                <a16:creationId xmlns:a16="http://schemas.microsoft.com/office/drawing/2014/main" id="{7BCD3EFD-3C0E-E80B-C782-4B5F6179CBE0}"/>
              </a:ext>
            </a:extLst>
          </p:cNvPr>
          <p:cNvPicPr>
            <a:picLocks noGrp="1" noChangeAspect="1"/>
          </p:cNvPicPr>
          <p:nvPr>
            <p:ph idx="1"/>
          </p:nvPr>
        </p:nvPicPr>
        <p:blipFill>
          <a:blip r:embed="rId2"/>
          <a:stretch>
            <a:fillRect/>
          </a:stretch>
        </p:blipFill>
        <p:spPr>
          <a:xfrm>
            <a:off x="530941" y="1024930"/>
            <a:ext cx="11427379" cy="5131998"/>
          </a:xfrm>
        </p:spPr>
      </p:pic>
      <p:sp>
        <p:nvSpPr>
          <p:cNvPr id="3" name="TextBox 2">
            <a:extLst>
              <a:ext uri="{FF2B5EF4-FFF2-40B4-BE49-F238E27FC236}">
                <a16:creationId xmlns:a16="http://schemas.microsoft.com/office/drawing/2014/main" id="{B697BEC4-A9B4-E5FE-164D-74CD2ABF2479}"/>
              </a:ext>
            </a:extLst>
          </p:cNvPr>
          <p:cNvSpPr txBox="1"/>
          <p:nvPr/>
        </p:nvSpPr>
        <p:spPr>
          <a:xfrm>
            <a:off x="530942" y="5868988"/>
            <a:ext cx="2615381" cy="369332"/>
          </a:xfrm>
          <a:prstGeom prst="rect">
            <a:avLst/>
          </a:prstGeom>
          <a:noFill/>
        </p:spPr>
        <p:txBody>
          <a:bodyPr wrap="square" rtlCol="0">
            <a:spAutoFit/>
          </a:bodyPr>
          <a:lstStyle/>
          <a:p>
            <a:r>
              <a:rPr lang="en-GB" dirty="0"/>
              <a:t>Glatz. C, (2019).</a:t>
            </a:r>
          </a:p>
        </p:txBody>
      </p:sp>
      <p:sp>
        <p:nvSpPr>
          <p:cNvPr id="6" name="Rectangle 5">
            <a:extLst>
              <a:ext uri="{FF2B5EF4-FFF2-40B4-BE49-F238E27FC236}">
                <a16:creationId xmlns:a16="http://schemas.microsoft.com/office/drawing/2014/main" id="{E1284A50-B33A-5C71-E369-A629D5956E80}"/>
              </a:ext>
            </a:extLst>
          </p:cNvPr>
          <p:cNvSpPr/>
          <p:nvPr/>
        </p:nvSpPr>
        <p:spPr>
          <a:xfrm>
            <a:off x="2751693" y="101600"/>
            <a:ext cx="6178947" cy="923330"/>
          </a:xfrm>
          <a:prstGeom prst="rect">
            <a:avLst/>
          </a:prstGeom>
          <a:noFill/>
        </p:spPr>
        <p:txBody>
          <a:bodyPr wrap="squar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Against Euthanasia</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D7676-6E67-0ACE-1F44-4B8E63546605}"/>
              </a:ext>
            </a:extLst>
          </p:cNvPr>
          <p:cNvSpPr txBox="1">
            <a:spLocks noGrp="1"/>
          </p:cNvSpPr>
          <p:nvPr>
            <p:ph type="title"/>
          </p:nvPr>
        </p:nvSpPr>
        <p:spPr>
          <a:xfrm>
            <a:off x="8643193" y="489507"/>
            <a:ext cx="3091607" cy="1655483"/>
          </a:xfrm>
        </p:spPr>
        <p:txBody>
          <a:bodyPr anchor="b">
            <a:normAutofit/>
          </a:bodyPr>
          <a:lstStyle/>
          <a:p>
            <a:pPr lvl="0"/>
            <a:r>
              <a:rPr lang="en-GB" sz="2800" dirty="0">
                <a:latin typeface="Arial" pitchFamily="34"/>
                <a:cs typeface="Arial" pitchFamily="34"/>
              </a:rPr>
              <a:t>FOR</a:t>
            </a:r>
            <a:br>
              <a:rPr lang="en-GB" sz="2800" dirty="0">
                <a:latin typeface="Arial" pitchFamily="34"/>
                <a:cs typeface="Arial" pitchFamily="34"/>
              </a:rPr>
            </a:br>
            <a:r>
              <a:rPr lang="en-GB" sz="2800" dirty="0">
                <a:latin typeface="Arial" pitchFamily="34"/>
                <a:cs typeface="Arial" pitchFamily="34"/>
              </a:rPr>
              <a:t>EUTHANASIA</a:t>
            </a:r>
            <a:r>
              <a:rPr lang="en-GB" sz="4000" dirty="0">
                <a:latin typeface="Arial" pitchFamily="34"/>
                <a:cs typeface="Arial" pitchFamily="34"/>
              </a:rPr>
              <a:t>        </a:t>
            </a:r>
            <a:endParaRPr lang="en-GB" sz="4000" b="1" dirty="0">
              <a:latin typeface="Arial" pitchFamily="34"/>
              <a:cs typeface="Arial" pitchFamily="34"/>
            </a:endParaRPr>
          </a:p>
        </p:txBody>
      </p:sp>
      <p:pic>
        <p:nvPicPr>
          <p:cNvPr id="5" name="Content Placeholder 4">
            <a:extLst>
              <a:ext uri="{FF2B5EF4-FFF2-40B4-BE49-F238E27FC236}">
                <a16:creationId xmlns:a16="http://schemas.microsoft.com/office/drawing/2014/main" id="{7C8AE904-1438-68CD-BED9-F94C10148A1E}"/>
              </a:ext>
            </a:extLst>
          </p:cNvPr>
          <p:cNvPicPr>
            <a:picLocks noChangeAspect="1"/>
          </p:cNvPicPr>
          <p:nvPr/>
        </p:nvPicPr>
        <p:blipFill rotWithShape="1">
          <a:blip r:embed="rId2"/>
          <a:srcRect r="27818" b="1"/>
          <a:stretch/>
        </p:blipFill>
        <p:spPr>
          <a:xfrm>
            <a:off x="20" y="-88058"/>
            <a:ext cx="8115280" cy="6408311"/>
          </a:xfrm>
          <a:prstGeom prst="rect">
            <a:avLst/>
          </a:prstGeom>
        </p:spPr>
      </p:pic>
      <p:sp>
        <p:nvSpPr>
          <p:cNvPr id="18" name="Content Placeholder 8">
            <a:extLst>
              <a:ext uri="{FF2B5EF4-FFF2-40B4-BE49-F238E27FC236}">
                <a16:creationId xmlns:a16="http://schemas.microsoft.com/office/drawing/2014/main" id="{976F5236-25D6-AE47-21B6-E24494570B97}"/>
              </a:ext>
            </a:extLst>
          </p:cNvPr>
          <p:cNvSpPr>
            <a:spLocks noGrp="1"/>
          </p:cNvSpPr>
          <p:nvPr>
            <p:ph idx="1"/>
          </p:nvPr>
        </p:nvSpPr>
        <p:spPr>
          <a:xfrm>
            <a:off x="8643193" y="2418408"/>
            <a:ext cx="2942813" cy="3540265"/>
          </a:xfrm>
        </p:spPr>
        <p:txBody>
          <a:bodyPr>
            <a:normAutofit/>
          </a:bodyPr>
          <a:lstStyle/>
          <a:p>
            <a:r>
              <a:rPr lang="en-US" sz="1800" dirty="0">
                <a:latin typeface="Arial" panose="020B0604020202020204" pitchFamily="34" charset="0"/>
                <a:cs typeface="Arial" panose="020B0604020202020204" pitchFamily="34" charset="0"/>
              </a:rPr>
              <a:t>When an individual has an incurable condition or excruciating pain, euthanasia is the intentional act of ending their lives, quickly, painlessly, and at that individuals personal request, according </a:t>
            </a:r>
            <a:r>
              <a:rPr lang="en-US" sz="1800" dirty="0" err="1">
                <a:latin typeface="Arial" panose="020B0604020202020204" pitchFamily="34" charset="0"/>
                <a:cs typeface="Arial" panose="020B0604020202020204" pitchFamily="34" charset="0"/>
              </a:rPr>
              <a:t>to,Harris</a:t>
            </a:r>
            <a:r>
              <a:rPr lang="en-US" sz="1800" dirty="0">
                <a:latin typeface="Arial" panose="020B0604020202020204" pitchFamily="34" charset="0"/>
                <a:cs typeface="Arial" panose="020B0604020202020204" pitchFamily="34" charset="0"/>
              </a:rPr>
              <a:t>, (2001),and </a:t>
            </a:r>
            <a:r>
              <a:rPr lang="en-US" sz="1800" dirty="0" err="1">
                <a:latin typeface="Arial" panose="020B0604020202020204" pitchFamily="34" charset="0"/>
                <a:cs typeface="Arial" panose="020B0604020202020204" pitchFamily="34" charset="0"/>
              </a:rPr>
              <a:t>Terkamo-Moisio</a:t>
            </a:r>
            <a:r>
              <a:rPr lang="en-US" sz="1800" dirty="0">
                <a:latin typeface="Arial" panose="020B0604020202020204" pitchFamily="34" charset="0"/>
                <a:cs typeface="Arial" panose="020B0604020202020204" pitchFamily="34" charset="0"/>
              </a:rPr>
              <a:t>, et al, (2019). </a:t>
            </a:r>
          </a:p>
        </p:txBody>
      </p:sp>
      <p:sp>
        <p:nvSpPr>
          <p:cNvPr id="19" name="Rectangle 18">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0E8E543-6D93-6292-8F42-0845B57E4CC3}"/>
              </a:ext>
            </a:extLst>
          </p:cNvPr>
          <p:cNvSpPr txBox="1"/>
          <p:nvPr/>
        </p:nvSpPr>
        <p:spPr>
          <a:xfrm>
            <a:off x="5230761" y="5958673"/>
            <a:ext cx="2045110" cy="369332"/>
          </a:xfrm>
          <a:prstGeom prst="rect">
            <a:avLst/>
          </a:prstGeom>
          <a:noFill/>
        </p:spPr>
        <p:txBody>
          <a:bodyPr wrap="square" rtlCol="0">
            <a:spAutoFit/>
          </a:bodyPr>
          <a:lstStyle/>
          <a:p>
            <a:r>
              <a:rPr lang="en-GB" dirty="0"/>
              <a:t>Sinha. A, (2022).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FCBAD49-6F83-9B60-5898-1F9DC79BE890}"/>
              </a:ext>
            </a:extLst>
          </p:cNvPr>
          <p:cNvSpPr txBox="1">
            <a:spLocks noGrp="1"/>
          </p:cNvSpPr>
          <p:nvPr>
            <p:ph type="title"/>
          </p:nvPr>
        </p:nvSpPr>
        <p:spPr>
          <a:xfrm>
            <a:off x="660041" y="2767106"/>
            <a:ext cx="2880828" cy="3071906"/>
          </a:xfrm>
        </p:spPr>
        <p:txBody>
          <a:bodyPr vert="horz" lIns="91440" tIns="45720" rIns="91440" bIns="45720" rtlCol="0" anchor="t">
            <a:normAutofit/>
          </a:bodyPr>
          <a:lstStyle/>
          <a:p>
            <a:pPr lvl="0">
              <a:lnSpc>
                <a:spcPct val="90000"/>
              </a:lnSpc>
              <a:spcBef>
                <a:spcPct val="0"/>
              </a:spcBef>
            </a:pPr>
            <a:r>
              <a:rPr lang="en-US" sz="2800" b="1" kern="1200">
                <a:solidFill>
                  <a:srgbClr val="FFFFFF"/>
                </a:solidFill>
                <a:latin typeface="+mj-lt"/>
                <a:ea typeface="+mj-ea"/>
                <a:cs typeface="+mj-cs"/>
              </a:rPr>
              <a:t>Conclusion and Recommendations</a:t>
            </a:r>
          </a:p>
        </p:txBody>
      </p:sp>
      <p:pic>
        <p:nvPicPr>
          <p:cNvPr id="5" name="Content Placeholder 4">
            <a:extLst>
              <a:ext uri="{FF2B5EF4-FFF2-40B4-BE49-F238E27FC236}">
                <a16:creationId xmlns:a16="http://schemas.microsoft.com/office/drawing/2014/main" id="{E0622053-0557-0F55-2E7D-B42D5AAABD24}"/>
              </a:ext>
            </a:extLst>
          </p:cNvPr>
          <p:cNvPicPr>
            <a:picLocks noGrp="1" noChangeAspect="1"/>
          </p:cNvPicPr>
          <p:nvPr>
            <p:ph idx="1"/>
          </p:nvPr>
        </p:nvPicPr>
        <p:blipFill rotWithShape="1">
          <a:blip r:embed="rId2"/>
          <a:srcRect l="5976" r="15358" b="1"/>
          <a:stretch/>
        </p:blipFill>
        <p:spPr>
          <a:xfrm>
            <a:off x="4502428" y="1396762"/>
            <a:ext cx="7225748" cy="4064476"/>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71EBD-18D0-ED98-B191-E0A35A895941}"/>
              </a:ext>
            </a:extLst>
          </p:cNvPr>
          <p:cNvSpPr txBox="1">
            <a:spLocks noGrp="1"/>
          </p:cNvSpPr>
          <p:nvPr>
            <p:ph type="title"/>
          </p:nvPr>
        </p:nvSpPr>
        <p:spPr>
          <a:xfrm>
            <a:off x="466722" y="586855"/>
            <a:ext cx="3201366" cy="3387497"/>
          </a:xfrm>
        </p:spPr>
        <p:txBody>
          <a:bodyPr anchor="b">
            <a:normAutofit/>
          </a:bodyPr>
          <a:lstStyle/>
          <a:p>
            <a:pPr lvl="0" algn="r"/>
            <a:r>
              <a:rPr lang="en-GB" sz="3400" b="1">
                <a:solidFill>
                  <a:srgbClr val="FFFFFF"/>
                </a:solidFill>
                <a:latin typeface="Arial" pitchFamily="34"/>
                <a:cs typeface="Arial" pitchFamily="34"/>
              </a:rPr>
              <a:t>              REFERENCES</a:t>
            </a:r>
          </a:p>
        </p:txBody>
      </p:sp>
      <p:sp>
        <p:nvSpPr>
          <p:cNvPr id="3" name="Content Placeholder 2">
            <a:extLst>
              <a:ext uri="{FF2B5EF4-FFF2-40B4-BE49-F238E27FC236}">
                <a16:creationId xmlns:a16="http://schemas.microsoft.com/office/drawing/2014/main" id="{D59F8E22-A1AF-9AA6-4A25-0D46810E4663}"/>
              </a:ext>
            </a:extLst>
          </p:cNvPr>
          <p:cNvSpPr txBox="1">
            <a:spLocks noGrp="1"/>
          </p:cNvSpPr>
          <p:nvPr>
            <p:ph idx="1"/>
          </p:nvPr>
        </p:nvSpPr>
        <p:spPr>
          <a:xfrm>
            <a:off x="4810259" y="649480"/>
            <a:ext cx="6555347" cy="5546047"/>
          </a:xfrm>
        </p:spPr>
        <p:txBody>
          <a:bodyPr anchor="ctr">
            <a:normAutofit fontScale="92500" lnSpcReduction="10000"/>
          </a:bodyPr>
          <a:lstStyle/>
          <a:p>
            <a:r>
              <a:rPr lang="en-GB" sz="1900" dirty="0"/>
              <a:t>Age UK, (2021), </a:t>
            </a:r>
            <a:r>
              <a:rPr lang="en-GB" sz="1900" i="1" dirty="0"/>
              <a:t>The Care Act 2014, (</a:t>
            </a:r>
            <a:r>
              <a:rPr lang="en-GB" sz="1900" dirty="0"/>
              <a:t>accessed 2 October 2023).</a:t>
            </a:r>
          </a:p>
          <a:p>
            <a:r>
              <a:rPr lang="en-GB" sz="1900" dirty="0"/>
              <a:t>Age UK, (2022), </a:t>
            </a:r>
            <a:r>
              <a:rPr lang="en-GB" sz="1900" i="1" dirty="0"/>
              <a:t>End of Life Issues, </a:t>
            </a:r>
            <a:r>
              <a:rPr lang="en-GB" sz="1900" dirty="0"/>
              <a:t>(accessed 28 September 2023).</a:t>
            </a:r>
          </a:p>
          <a:p>
            <a:r>
              <a:rPr lang="en-GB" sz="1900" dirty="0" err="1"/>
              <a:t>Abrey</a:t>
            </a:r>
            <a:r>
              <a:rPr lang="en-GB" sz="1900" dirty="0"/>
              <a:t>. T, Araujo. L, Ribeiro. O, (2023), </a:t>
            </a:r>
            <a:r>
              <a:rPr lang="en-GB" sz="1900" i="1" dirty="0"/>
              <a:t>How to promote </a:t>
            </a:r>
            <a:r>
              <a:rPr lang="en-GB" sz="1900" i="1" dirty="0" err="1"/>
              <a:t>Gerotransedence</a:t>
            </a:r>
            <a:r>
              <a:rPr lang="en-GB" sz="1900" i="1" dirty="0"/>
              <a:t> in Older Adults? A Scoping Review of Interventions, </a:t>
            </a:r>
            <a:r>
              <a:rPr lang="en-GB" sz="1900" dirty="0"/>
              <a:t>Journal of Applied Gerontology, 42(9), p, 2036-2047.</a:t>
            </a:r>
          </a:p>
          <a:p>
            <a:r>
              <a:rPr lang="en-GB" sz="1900" dirty="0"/>
              <a:t>Assisted Dying Bill, (2015),</a:t>
            </a:r>
            <a:r>
              <a:rPr lang="en-GB" sz="1900" i="1" dirty="0"/>
              <a:t> MPs reject right to die law, </a:t>
            </a:r>
            <a:r>
              <a:rPr lang="en-GB" sz="1900" dirty="0"/>
              <a:t>(accessed 25 October 2023).</a:t>
            </a:r>
          </a:p>
          <a:p>
            <a:r>
              <a:rPr lang="en-GB" sz="1900" dirty="0"/>
              <a:t>Baylis. A, </a:t>
            </a:r>
            <a:r>
              <a:rPr lang="en-GB" sz="1900" dirty="0" err="1"/>
              <a:t>Chikwira</a:t>
            </a:r>
            <a:r>
              <a:rPr lang="en-GB" sz="1900" dirty="0"/>
              <a:t>. L, Robertson. R, </a:t>
            </a:r>
            <a:r>
              <a:rPr lang="en-GB" sz="1900" dirty="0" err="1"/>
              <a:t>Tiratelli</a:t>
            </a:r>
            <a:r>
              <a:rPr lang="en-GB" sz="1900" dirty="0"/>
              <a:t>. L, (2023), </a:t>
            </a:r>
            <a:r>
              <a:rPr lang="en-GB" sz="1900" i="1" dirty="0"/>
              <a:t>Dying well at home: commissioning quality end-of-life care, </a:t>
            </a:r>
            <a:r>
              <a:rPr lang="en-GB" sz="1900" dirty="0"/>
              <a:t>The Kings Fund.</a:t>
            </a:r>
          </a:p>
          <a:p>
            <a:r>
              <a:rPr lang="en-GB" sz="1900" dirty="0"/>
              <a:t>Browne. B, </a:t>
            </a:r>
            <a:r>
              <a:rPr lang="en-GB" sz="1900" dirty="0" err="1"/>
              <a:t>Kupeli</a:t>
            </a:r>
            <a:r>
              <a:rPr lang="en-GB" sz="1900" dirty="0"/>
              <a:t>. N, Moore. K. J, Sampson. E. L, Davies. N, (2021), </a:t>
            </a:r>
            <a:r>
              <a:rPr lang="en-GB" sz="1900" i="1" dirty="0"/>
              <a:t>Defining end of life in dementia: A systematic review, </a:t>
            </a:r>
            <a:r>
              <a:rPr lang="en-GB" sz="1900" dirty="0" err="1"/>
              <a:t>Palliat</a:t>
            </a:r>
            <a:r>
              <a:rPr lang="en-GB" sz="1900" dirty="0"/>
              <a:t> Med 35(10), p, 1733-1746.</a:t>
            </a:r>
          </a:p>
          <a:p>
            <a:r>
              <a:rPr lang="en-GB" sz="1900" dirty="0" err="1"/>
              <a:t>Bulter</a:t>
            </a:r>
            <a:r>
              <a:rPr lang="en-GB" sz="1900" dirty="0"/>
              <a:t>. C, Wilson. P, Abrahamson. V, </a:t>
            </a:r>
            <a:r>
              <a:rPr lang="en-GB" sz="1900" dirty="0" err="1"/>
              <a:t>Mikelyte</a:t>
            </a:r>
            <a:r>
              <a:rPr lang="en-GB" sz="1900" dirty="0"/>
              <a:t>. R, Gage. H, </a:t>
            </a:r>
            <a:r>
              <a:rPr lang="en-GB" sz="1900" dirty="0" err="1"/>
              <a:t>Willams</a:t>
            </a:r>
            <a:r>
              <a:rPr lang="en-GB" sz="1900" dirty="0"/>
              <a:t>. P, </a:t>
            </a:r>
            <a:r>
              <a:rPr lang="en-GB" sz="1900" dirty="0" err="1"/>
              <a:t>Brigden</a:t>
            </a:r>
            <a:r>
              <a:rPr lang="en-GB" sz="1900" dirty="0"/>
              <a:t>. C, Swash. B, Ree-Roberts. M, </a:t>
            </a:r>
            <a:r>
              <a:rPr lang="en-GB" sz="1900" dirty="0" err="1"/>
              <a:t>Silbury</a:t>
            </a:r>
            <a:r>
              <a:rPr lang="en-GB" sz="1900" dirty="0"/>
              <a:t>. G, Goodwin. M, Green. K, Wee. B, Barclay. S, (2022), </a:t>
            </a:r>
            <a:r>
              <a:rPr lang="en-GB" sz="1900" i="1" dirty="0"/>
              <a:t>Optimum models of hospice at home services for end-of-life care in England: A realistic informed mixed-method evaluation, </a:t>
            </a:r>
            <a:r>
              <a:rPr lang="en-GB" sz="1900" dirty="0"/>
              <a:t>Southampton (UK): National Institute for Health and Care Research.</a:t>
            </a:r>
          </a:p>
          <a:p>
            <a:endParaRPr lang="en-GB" sz="1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71EBD-18D0-ED98-B191-E0A35A895941}"/>
              </a:ext>
            </a:extLst>
          </p:cNvPr>
          <p:cNvSpPr txBox="1">
            <a:spLocks noGrp="1"/>
          </p:cNvSpPr>
          <p:nvPr>
            <p:ph type="title"/>
          </p:nvPr>
        </p:nvSpPr>
        <p:spPr>
          <a:xfrm>
            <a:off x="466722" y="586855"/>
            <a:ext cx="3201366" cy="3387497"/>
          </a:xfrm>
        </p:spPr>
        <p:txBody>
          <a:bodyPr anchor="b">
            <a:normAutofit/>
          </a:bodyPr>
          <a:lstStyle/>
          <a:p>
            <a:pPr lvl="0" algn="r"/>
            <a:r>
              <a:rPr lang="en-GB" sz="3400" b="1">
                <a:solidFill>
                  <a:srgbClr val="FFFFFF"/>
                </a:solidFill>
                <a:latin typeface="Arial" pitchFamily="34"/>
                <a:cs typeface="Arial" pitchFamily="34"/>
              </a:rPr>
              <a:t>              REFERENCES</a:t>
            </a:r>
          </a:p>
        </p:txBody>
      </p:sp>
      <p:sp>
        <p:nvSpPr>
          <p:cNvPr id="3" name="Content Placeholder 2">
            <a:extLst>
              <a:ext uri="{FF2B5EF4-FFF2-40B4-BE49-F238E27FC236}">
                <a16:creationId xmlns:a16="http://schemas.microsoft.com/office/drawing/2014/main" id="{D59F8E22-A1AF-9AA6-4A25-0D46810E4663}"/>
              </a:ext>
            </a:extLst>
          </p:cNvPr>
          <p:cNvSpPr txBox="1">
            <a:spLocks noGrp="1"/>
          </p:cNvSpPr>
          <p:nvPr>
            <p:ph idx="1"/>
          </p:nvPr>
        </p:nvSpPr>
        <p:spPr>
          <a:xfrm>
            <a:off x="4810259" y="98323"/>
            <a:ext cx="6536167" cy="6097205"/>
          </a:xfrm>
        </p:spPr>
        <p:txBody>
          <a:bodyPr anchor="ctr">
            <a:normAutofit/>
          </a:bodyPr>
          <a:lstStyle/>
          <a:p>
            <a:r>
              <a:rPr lang="en-GB" sz="1800" dirty="0" err="1"/>
              <a:t>Bellon</a:t>
            </a:r>
            <a:r>
              <a:rPr lang="en-GB" sz="1800" dirty="0"/>
              <a:t>. F, </a:t>
            </a:r>
            <a:r>
              <a:rPr lang="en-GB" sz="1800" dirty="0" err="1"/>
              <a:t>Mateos</a:t>
            </a:r>
            <a:r>
              <a:rPr lang="en-GB" sz="1800" dirty="0"/>
              <a:t>. J. T, </a:t>
            </a:r>
            <a:r>
              <a:rPr lang="en-GB" sz="1800" dirty="0" err="1"/>
              <a:t>Pastells-Peiro</a:t>
            </a:r>
            <a:r>
              <a:rPr lang="en-GB" sz="1800" dirty="0"/>
              <a:t>. R, </a:t>
            </a:r>
            <a:r>
              <a:rPr lang="en-GB" sz="1800" dirty="0" err="1"/>
              <a:t>Espigares-Tribo</a:t>
            </a:r>
            <a:r>
              <a:rPr lang="en-GB" sz="1800" dirty="0"/>
              <a:t>. G, Gea-Sanchez. M, </a:t>
            </a:r>
            <a:r>
              <a:rPr lang="en-GB" sz="1800" dirty="0" err="1"/>
              <a:t>Rubinat</a:t>
            </a:r>
            <a:r>
              <a:rPr lang="en-GB" sz="1800" dirty="0"/>
              <a:t>-Arnaldo. E, (2022), </a:t>
            </a:r>
            <a:r>
              <a:rPr lang="en-GB" sz="1800" i="1" dirty="0"/>
              <a:t>The role of nurses in euthanasia: A scoping review,</a:t>
            </a:r>
            <a:r>
              <a:rPr lang="en-GB" sz="1800" dirty="0"/>
              <a:t> Int J </a:t>
            </a:r>
            <a:r>
              <a:rPr lang="en-GB" sz="1800" dirty="0" err="1"/>
              <a:t>Nurs</a:t>
            </a:r>
            <a:r>
              <a:rPr lang="en-GB" sz="1800" dirty="0"/>
              <a:t> Stud.</a:t>
            </a:r>
          </a:p>
          <a:p>
            <a:r>
              <a:rPr lang="en-GB" sz="1800" dirty="0" err="1"/>
              <a:t>Bajwah</a:t>
            </a:r>
            <a:r>
              <a:rPr lang="en-GB" sz="1800" dirty="0"/>
              <a:t>. S, </a:t>
            </a:r>
            <a:r>
              <a:rPr lang="en-GB" sz="1800" dirty="0" err="1"/>
              <a:t>Oluyase</a:t>
            </a:r>
            <a:r>
              <a:rPr lang="en-GB" sz="1800" dirty="0"/>
              <a:t>. A. O. Y. D, Gao. W, Evan. C. J, Grande. G, Todd. C, </a:t>
            </a:r>
            <a:r>
              <a:rPr lang="en-GB" sz="1800" dirty="0" err="1"/>
              <a:t>Costatini</a:t>
            </a:r>
            <a:r>
              <a:rPr lang="en-GB" sz="1800" dirty="0"/>
              <a:t>. M, Murtagh. F. E, Higginson. I. J, (2020), </a:t>
            </a:r>
            <a:r>
              <a:rPr lang="en-GB" sz="1800" i="1" dirty="0"/>
              <a:t>The effectiveness and cost-effectiveness of hospital-based specialist palliative care for adults with advanced illness and their caregivers, </a:t>
            </a:r>
            <a:r>
              <a:rPr lang="en-GB" sz="1800" dirty="0"/>
              <a:t>Cochrane Database </a:t>
            </a:r>
            <a:r>
              <a:rPr lang="en-GB" sz="1800" dirty="0" err="1"/>
              <a:t>Syst</a:t>
            </a:r>
            <a:r>
              <a:rPr lang="en-GB" sz="1800" dirty="0"/>
              <a:t> Rev, 30, 9(9).</a:t>
            </a:r>
            <a:endParaRPr lang="en-GB" sz="1800" i="1" dirty="0"/>
          </a:p>
          <a:p>
            <a:r>
              <a:rPr lang="en-GB" sz="1800" dirty="0"/>
              <a:t>Chapple. A, </a:t>
            </a:r>
            <a:r>
              <a:rPr lang="en-GB" sz="1800" dirty="0" err="1"/>
              <a:t>Ziebland</a:t>
            </a:r>
            <a:r>
              <a:rPr lang="en-GB" sz="1800" dirty="0"/>
              <a:t>. S, McPherson. A, (2006), </a:t>
            </a:r>
            <a:r>
              <a:rPr lang="en-GB" sz="1800" i="1" dirty="0"/>
              <a:t>What people close to death say about euthanasia and assisted suicide: A qualitative study, </a:t>
            </a:r>
            <a:r>
              <a:rPr lang="en-GB" sz="1800" dirty="0"/>
              <a:t>Journal of Medical Ethics, (accessed 25 October 2023).</a:t>
            </a:r>
          </a:p>
          <a:p>
            <a:r>
              <a:rPr lang="en-GB" sz="1800" i="1" dirty="0"/>
              <a:t>Care Quality Commission, (2022), The Care Act and the easements to it,</a:t>
            </a:r>
            <a:r>
              <a:rPr lang="en-GB" sz="1800" dirty="0"/>
              <a:t> (accessed 3 October 2023).</a:t>
            </a:r>
          </a:p>
          <a:p>
            <a:r>
              <a:rPr lang="en-GB" sz="1800" dirty="0"/>
              <a:t>Chan. R. J, Webster. J, Bowers. A, (2016), </a:t>
            </a:r>
            <a:r>
              <a:rPr lang="en-GB" sz="1800" i="1" dirty="0"/>
              <a:t>End-of-life care pathways for improving outcomes in caring for the dying</a:t>
            </a:r>
            <a:r>
              <a:rPr lang="en-GB" sz="1800" dirty="0"/>
              <a:t>, </a:t>
            </a:r>
            <a:r>
              <a:rPr lang="en-GB" sz="1800" i="1" dirty="0"/>
              <a:t>Cochrane Database, </a:t>
            </a:r>
            <a:r>
              <a:rPr lang="en-GB" sz="1800" i="1" dirty="0" err="1"/>
              <a:t>Syst</a:t>
            </a:r>
            <a:r>
              <a:rPr lang="en-GB" sz="1800" i="1" dirty="0"/>
              <a:t> Rev, 12, 2(2).</a:t>
            </a:r>
          </a:p>
          <a:p>
            <a:r>
              <a:rPr lang="en-GB" sz="1800" dirty="0" err="1"/>
              <a:t>Calanzani</a:t>
            </a:r>
            <a:r>
              <a:rPr lang="en-GB" sz="1800" dirty="0"/>
              <a:t>. N, Higginson. I. J, and Gomes. B, </a:t>
            </a:r>
            <a:r>
              <a:rPr lang="en-GB" sz="1800" i="1" dirty="0"/>
              <a:t>(2013), Current and future needs for hospice care: An evidence-based report, </a:t>
            </a:r>
            <a:r>
              <a:rPr lang="en-GB" sz="1800" dirty="0"/>
              <a:t>London: Commission into the future of hospice care</a:t>
            </a:r>
            <a:r>
              <a:rPr lang="en-GB" dirty="0"/>
              <a:t>.</a:t>
            </a:r>
          </a:p>
          <a:p>
            <a:endParaRPr lang="en-GB" i="1" dirty="0"/>
          </a:p>
        </p:txBody>
      </p:sp>
    </p:spTree>
    <p:extLst>
      <p:ext uri="{BB962C8B-B14F-4D97-AF65-F5344CB8AC3E}">
        <p14:creationId xmlns:p14="http://schemas.microsoft.com/office/powerpoint/2010/main" val="14642169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71EBD-18D0-ED98-B191-E0A35A895941}"/>
              </a:ext>
            </a:extLst>
          </p:cNvPr>
          <p:cNvSpPr txBox="1">
            <a:spLocks noGrp="1"/>
          </p:cNvSpPr>
          <p:nvPr>
            <p:ph type="title"/>
          </p:nvPr>
        </p:nvSpPr>
        <p:spPr>
          <a:xfrm>
            <a:off x="466722" y="586855"/>
            <a:ext cx="3201366" cy="3387497"/>
          </a:xfrm>
        </p:spPr>
        <p:txBody>
          <a:bodyPr anchor="b">
            <a:normAutofit/>
          </a:bodyPr>
          <a:lstStyle/>
          <a:p>
            <a:pPr lvl="0" algn="r"/>
            <a:r>
              <a:rPr lang="en-GB" sz="3400" b="1">
                <a:solidFill>
                  <a:srgbClr val="FFFFFF"/>
                </a:solidFill>
                <a:latin typeface="Arial" pitchFamily="34"/>
                <a:cs typeface="Arial" pitchFamily="34"/>
              </a:rPr>
              <a:t>              REFERENCES</a:t>
            </a:r>
          </a:p>
        </p:txBody>
      </p:sp>
      <p:sp>
        <p:nvSpPr>
          <p:cNvPr id="3" name="Content Placeholder 2">
            <a:extLst>
              <a:ext uri="{FF2B5EF4-FFF2-40B4-BE49-F238E27FC236}">
                <a16:creationId xmlns:a16="http://schemas.microsoft.com/office/drawing/2014/main" id="{D59F8E22-A1AF-9AA6-4A25-0D46810E4663}"/>
              </a:ext>
            </a:extLst>
          </p:cNvPr>
          <p:cNvSpPr txBox="1">
            <a:spLocks noGrp="1"/>
          </p:cNvSpPr>
          <p:nvPr>
            <p:ph idx="1"/>
          </p:nvPr>
        </p:nvSpPr>
        <p:spPr>
          <a:xfrm>
            <a:off x="4810259" y="649480"/>
            <a:ext cx="6555347" cy="5546047"/>
          </a:xfrm>
        </p:spPr>
        <p:txBody>
          <a:bodyPr anchor="ctr">
            <a:normAutofit/>
          </a:bodyPr>
          <a:lstStyle/>
          <a:p>
            <a:r>
              <a:rPr lang="en-GB" sz="1800" dirty="0" err="1"/>
              <a:t>Danyliv</a:t>
            </a:r>
            <a:r>
              <a:rPr lang="en-GB" sz="1800" dirty="0"/>
              <a:t>. A, and O’Neil. C, (2015), </a:t>
            </a:r>
            <a:r>
              <a:rPr lang="en-GB" sz="1800" i="1" dirty="0"/>
              <a:t>Attitudes towards legalising physician provided euthanasia in Britain: The role of religion over time, </a:t>
            </a:r>
            <a:r>
              <a:rPr lang="en-GB" sz="1800" dirty="0"/>
              <a:t>Social Science &amp; Medicine, 128, p52-56.</a:t>
            </a:r>
          </a:p>
          <a:p>
            <a:r>
              <a:rPr lang="en-GB" sz="1800" dirty="0" err="1"/>
              <a:t>Detering</a:t>
            </a:r>
            <a:r>
              <a:rPr lang="en-GB" sz="1800" dirty="0"/>
              <a:t>. K. M, Hancock. A. D, Reade. M. C, and Silvester. W, </a:t>
            </a:r>
            <a:r>
              <a:rPr lang="en-GB" sz="1800" i="1" dirty="0"/>
              <a:t>(2010), The impact of advance care planning on end-of-life care in elderly patients: Randomised controlled trail, Bmj, p340.</a:t>
            </a:r>
          </a:p>
          <a:p>
            <a:r>
              <a:rPr lang="en-GB" sz="1800" dirty="0"/>
              <a:t>Ezekial. J, Emanual</a:t>
            </a:r>
            <a:r>
              <a:rPr lang="en-GB" sz="1800" i="1" dirty="0"/>
              <a:t>. M. D, (no date), The history of euthanasia debates in the United States and Britain, (accessed 25 October 2023).</a:t>
            </a:r>
          </a:p>
          <a:p>
            <a:r>
              <a:rPr lang="en-GB" sz="1800" dirty="0" err="1"/>
              <a:t>Fontalis</a:t>
            </a:r>
            <a:r>
              <a:rPr lang="en-GB" sz="1800" dirty="0"/>
              <a:t>. A, </a:t>
            </a:r>
            <a:r>
              <a:rPr lang="en-GB" sz="1800" dirty="0" err="1"/>
              <a:t>Prousali</a:t>
            </a:r>
            <a:r>
              <a:rPr lang="en-GB" sz="1800" dirty="0"/>
              <a:t>. K, Kulkarni. K</a:t>
            </a:r>
            <a:r>
              <a:rPr lang="en-GB" sz="1800" i="1" dirty="0"/>
              <a:t>, (2018), Euthanasia and assisted dying: What is the current position and what are the key arguments informing the debate? Journal of the Royal Society of Medicine, 111(11), p 407-413.</a:t>
            </a:r>
          </a:p>
          <a:p>
            <a:r>
              <a:rPr lang="en-GB" sz="1800" dirty="0"/>
              <a:t>Finlay. I. G, Higginson. I. J, Goodwin. D. M, Cook. A. M, Edwards. A. G. K, Hood. K, Douglas. H, and Normand. C. E, </a:t>
            </a:r>
            <a:r>
              <a:rPr lang="en-GB" sz="1800" i="1" dirty="0"/>
              <a:t>(2002), Palliative care in hospital, hospice, at home: Results from a systematic review, Annals of Oncology- English Edition, 13(4), p257-264.</a:t>
            </a:r>
          </a:p>
          <a:p>
            <a:r>
              <a:rPr lang="en-GB" sz="1800" dirty="0"/>
              <a:t>Gerard. E, Wilkinson. S, </a:t>
            </a:r>
            <a:r>
              <a:rPr lang="en-GB" sz="1800" i="1" dirty="0"/>
              <a:t>(2005), Passive euthanasia, </a:t>
            </a:r>
            <a:r>
              <a:rPr lang="en-GB" sz="1800" dirty="0"/>
              <a:t>Journal of Medical Ethics, (accessed 25 October 2023).</a:t>
            </a:r>
            <a:endParaRPr lang="en-GB" sz="1800" i="1" dirty="0"/>
          </a:p>
        </p:txBody>
      </p:sp>
    </p:spTree>
    <p:extLst>
      <p:ext uri="{BB962C8B-B14F-4D97-AF65-F5344CB8AC3E}">
        <p14:creationId xmlns:p14="http://schemas.microsoft.com/office/powerpoint/2010/main" val="18693399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71EBD-18D0-ED98-B191-E0A35A895941}"/>
              </a:ext>
            </a:extLst>
          </p:cNvPr>
          <p:cNvSpPr txBox="1">
            <a:spLocks noGrp="1"/>
          </p:cNvSpPr>
          <p:nvPr>
            <p:ph type="title"/>
          </p:nvPr>
        </p:nvSpPr>
        <p:spPr>
          <a:xfrm>
            <a:off x="466722" y="586855"/>
            <a:ext cx="3201366" cy="3387497"/>
          </a:xfrm>
        </p:spPr>
        <p:txBody>
          <a:bodyPr anchor="b">
            <a:normAutofit/>
          </a:bodyPr>
          <a:lstStyle/>
          <a:p>
            <a:pPr lvl="0" algn="r"/>
            <a:r>
              <a:rPr lang="en-GB" sz="3400" b="1">
                <a:solidFill>
                  <a:srgbClr val="FFFFFF"/>
                </a:solidFill>
                <a:latin typeface="Arial" pitchFamily="34"/>
                <a:cs typeface="Arial" pitchFamily="34"/>
              </a:rPr>
              <a:t>              REFERENCES</a:t>
            </a:r>
          </a:p>
        </p:txBody>
      </p:sp>
      <p:sp>
        <p:nvSpPr>
          <p:cNvPr id="3" name="Content Placeholder 2">
            <a:extLst>
              <a:ext uri="{FF2B5EF4-FFF2-40B4-BE49-F238E27FC236}">
                <a16:creationId xmlns:a16="http://schemas.microsoft.com/office/drawing/2014/main" id="{D59F8E22-A1AF-9AA6-4A25-0D46810E4663}"/>
              </a:ext>
            </a:extLst>
          </p:cNvPr>
          <p:cNvSpPr txBox="1">
            <a:spLocks noGrp="1"/>
          </p:cNvSpPr>
          <p:nvPr>
            <p:ph idx="1"/>
          </p:nvPr>
        </p:nvSpPr>
        <p:spPr>
          <a:xfrm>
            <a:off x="4810259" y="649480"/>
            <a:ext cx="6555347" cy="5546047"/>
          </a:xfrm>
        </p:spPr>
        <p:txBody>
          <a:bodyPr anchor="ctr">
            <a:normAutofit/>
          </a:bodyPr>
          <a:lstStyle/>
          <a:p>
            <a:r>
              <a:rPr lang="en-GB" sz="1800" dirty="0"/>
              <a:t>Huffman. J. L, Harmer. B, (2023), </a:t>
            </a:r>
            <a:r>
              <a:rPr lang="en-GB" sz="1800" i="1" dirty="0"/>
              <a:t>End-of-life care</a:t>
            </a:r>
            <a:r>
              <a:rPr lang="en-GB" sz="1800" dirty="0"/>
              <a:t>, In </a:t>
            </a:r>
            <a:r>
              <a:rPr lang="en-GB" sz="1800" dirty="0" err="1"/>
              <a:t>StatPearls</a:t>
            </a:r>
            <a:r>
              <a:rPr lang="en-GB" sz="1800" dirty="0"/>
              <a:t>, (internet), </a:t>
            </a:r>
            <a:r>
              <a:rPr lang="en-GB" sz="1800" dirty="0" err="1"/>
              <a:t>Trease</a:t>
            </a:r>
            <a:r>
              <a:rPr lang="en-GB" sz="1800" dirty="0"/>
              <a:t> Island (FL): </a:t>
            </a:r>
            <a:r>
              <a:rPr lang="en-GB" sz="1800" dirty="0" err="1"/>
              <a:t>StatPearls</a:t>
            </a:r>
            <a:r>
              <a:rPr lang="en-GB" sz="1800" dirty="0"/>
              <a:t> Publishing, PMID: 31334996.</a:t>
            </a:r>
          </a:p>
          <a:p>
            <a:r>
              <a:rPr lang="en-GB" sz="1800" dirty="0"/>
              <a:t>Kinley. J, Hockley. J. O, Stone. L, Dewey. M, </a:t>
            </a:r>
            <a:r>
              <a:rPr lang="en-GB" sz="1800" dirty="0" err="1"/>
              <a:t>Hansford</a:t>
            </a:r>
            <a:r>
              <a:rPr lang="en-GB" sz="1800" dirty="0"/>
              <a:t>. P, Stewart. R, </a:t>
            </a:r>
            <a:r>
              <a:rPr lang="en-GB" sz="1800" dirty="0" err="1"/>
              <a:t>McCrane</a:t>
            </a:r>
            <a:r>
              <a:rPr lang="en-GB" sz="1800" dirty="0"/>
              <a:t>. P, Begum. A, and Sykes. N, (2014), </a:t>
            </a:r>
            <a:r>
              <a:rPr lang="en-GB" sz="1800" i="1" dirty="0"/>
              <a:t>The provision of care for residents dying in UK nursing care homes</a:t>
            </a:r>
            <a:r>
              <a:rPr lang="en-GB" sz="1800" dirty="0"/>
              <a:t>,</a:t>
            </a:r>
            <a:r>
              <a:rPr lang="en-GB" sz="1800" i="1" dirty="0"/>
              <a:t> Age and Ageing, 43(3), p375-379.</a:t>
            </a:r>
          </a:p>
          <a:p>
            <a:r>
              <a:rPr lang="en-GB" sz="1800" dirty="0"/>
              <a:t>Krakauer. E. L, Rajagopal. M. R</a:t>
            </a:r>
            <a:r>
              <a:rPr lang="en-GB" sz="1800" i="1" dirty="0"/>
              <a:t>, (2016), End-of-life care across the world: A global moral failing, The Lancet, Volume 388, issue, 100430 p 444-446, (accessed 20 October 2023).</a:t>
            </a:r>
          </a:p>
          <a:p>
            <a:r>
              <a:rPr lang="en-GB" sz="1800" dirty="0" err="1"/>
              <a:t>Liddane</a:t>
            </a:r>
            <a:r>
              <a:rPr lang="en-GB" sz="1800" dirty="0"/>
              <a:t>. N</a:t>
            </a:r>
            <a:r>
              <a:rPr lang="en-GB" sz="1800" i="1" dirty="0"/>
              <a:t>, (2013), Abandoned to principle: An overview of the law on euthanasia &amp; assisted suicide in the UK and Ireland &amp; the case for reform, Cork Online Law Review 12, p 79-103.</a:t>
            </a:r>
          </a:p>
          <a:p>
            <a:r>
              <a:rPr lang="en-GB" sz="1800" dirty="0"/>
              <a:t>Linton. J. E, DNP, APRN, ANP-BC, ACHPN, CCRN</a:t>
            </a:r>
            <a:r>
              <a:rPr lang="en-GB" sz="1800" i="1" dirty="0"/>
              <a:t>, (2021), Bringing the palliative care narrative to critical care rounds, American Association of Critical-Care Nurses</a:t>
            </a:r>
            <a:r>
              <a:rPr lang="en-GB" i="1" dirty="0"/>
              <a:t>.</a:t>
            </a:r>
          </a:p>
          <a:p>
            <a:r>
              <a:rPr lang="en-GB" i="1" dirty="0"/>
              <a:t>Matters of life and death, (no date), Abortion and euthanasia, (accessed 25 October 2023).</a:t>
            </a:r>
          </a:p>
          <a:p>
            <a:endParaRPr lang="en-GB" i="1" dirty="0"/>
          </a:p>
          <a:p>
            <a:endParaRPr lang="en-GB" dirty="0"/>
          </a:p>
        </p:txBody>
      </p:sp>
    </p:spTree>
    <p:extLst>
      <p:ext uri="{BB962C8B-B14F-4D97-AF65-F5344CB8AC3E}">
        <p14:creationId xmlns:p14="http://schemas.microsoft.com/office/powerpoint/2010/main" val="1078834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71EBD-18D0-ED98-B191-E0A35A895941}"/>
              </a:ext>
            </a:extLst>
          </p:cNvPr>
          <p:cNvSpPr txBox="1">
            <a:spLocks noGrp="1"/>
          </p:cNvSpPr>
          <p:nvPr>
            <p:ph type="title"/>
          </p:nvPr>
        </p:nvSpPr>
        <p:spPr>
          <a:xfrm>
            <a:off x="466722" y="586855"/>
            <a:ext cx="3201366" cy="3387497"/>
          </a:xfrm>
        </p:spPr>
        <p:txBody>
          <a:bodyPr anchor="b">
            <a:normAutofit/>
          </a:bodyPr>
          <a:lstStyle/>
          <a:p>
            <a:pPr lvl="0" algn="r"/>
            <a:r>
              <a:rPr lang="en-GB" sz="3400" b="1">
                <a:solidFill>
                  <a:srgbClr val="FFFFFF"/>
                </a:solidFill>
                <a:latin typeface="Arial" pitchFamily="34"/>
                <a:cs typeface="Arial" pitchFamily="34"/>
              </a:rPr>
              <a:t>              REFERENCES</a:t>
            </a:r>
          </a:p>
        </p:txBody>
      </p:sp>
      <p:sp>
        <p:nvSpPr>
          <p:cNvPr id="3" name="Content Placeholder 2">
            <a:extLst>
              <a:ext uri="{FF2B5EF4-FFF2-40B4-BE49-F238E27FC236}">
                <a16:creationId xmlns:a16="http://schemas.microsoft.com/office/drawing/2014/main" id="{D59F8E22-A1AF-9AA6-4A25-0D46810E4663}"/>
              </a:ext>
            </a:extLst>
          </p:cNvPr>
          <p:cNvSpPr txBox="1">
            <a:spLocks noGrp="1"/>
          </p:cNvSpPr>
          <p:nvPr>
            <p:ph idx="1"/>
          </p:nvPr>
        </p:nvSpPr>
        <p:spPr>
          <a:xfrm>
            <a:off x="4810259" y="649480"/>
            <a:ext cx="6555347" cy="5546047"/>
          </a:xfrm>
        </p:spPr>
        <p:txBody>
          <a:bodyPr anchor="ctr">
            <a:normAutofit lnSpcReduction="10000"/>
          </a:bodyPr>
          <a:lstStyle/>
          <a:p>
            <a:r>
              <a:rPr lang="en-GB" sz="1800" dirty="0"/>
              <a:t>Manson. J, </a:t>
            </a:r>
            <a:r>
              <a:rPr lang="en-GB" sz="1800" dirty="0" err="1"/>
              <a:t>Ghasemi</a:t>
            </a:r>
            <a:r>
              <a:rPr lang="en-GB" sz="1800" dirty="0"/>
              <a:t>. L, </a:t>
            </a:r>
            <a:r>
              <a:rPr lang="en-GB" sz="1800" dirty="0" err="1"/>
              <a:t>Westerdale</a:t>
            </a:r>
            <a:r>
              <a:rPr lang="en-GB" sz="1800" dirty="0"/>
              <a:t>. E, Taylor. P, </a:t>
            </a:r>
            <a:r>
              <a:rPr lang="en-GB" sz="1800" dirty="0" err="1"/>
              <a:t>Kyeremateng</a:t>
            </a:r>
            <a:r>
              <a:rPr lang="en-GB" sz="1800" dirty="0"/>
              <a:t>. S, and </a:t>
            </a:r>
            <a:r>
              <a:rPr lang="en-GB" sz="1800" dirty="0" err="1"/>
              <a:t>McTague</a:t>
            </a:r>
            <a:r>
              <a:rPr lang="en-GB" sz="1800" dirty="0"/>
              <a:t>. L, (2020), </a:t>
            </a:r>
            <a:r>
              <a:rPr lang="en-GB" sz="1800" i="1" dirty="0"/>
              <a:t>Evaluating a palliative care education programme for domiciliary care workers, </a:t>
            </a:r>
            <a:r>
              <a:rPr lang="en-GB" sz="1800" dirty="0"/>
              <a:t>Nursing Older People, 32(5).</a:t>
            </a:r>
          </a:p>
          <a:p>
            <a:r>
              <a:rPr lang="en-GB" sz="1800" dirty="0"/>
              <a:t>Montgomery. J</a:t>
            </a:r>
            <a:r>
              <a:rPr lang="en-GB" sz="1800" i="1" dirty="0"/>
              <a:t>, (2011), Guarding the gates of St Peter: Life, death, and law making, Legal Studies 31(4), p6444-666.</a:t>
            </a:r>
          </a:p>
          <a:p>
            <a:r>
              <a:rPr lang="en-GB" sz="1800" dirty="0"/>
              <a:t>Medline Plus</a:t>
            </a:r>
            <a:r>
              <a:rPr lang="en-GB" sz="1800" i="1" dirty="0"/>
              <a:t>, (2022), Do not resuscitate order, National Library of Medicine, (accessed 28 September 2023).</a:t>
            </a:r>
          </a:p>
          <a:p>
            <a:r>
              <a:rPr lang="en-GB" sz="1800" dirty="0"/>
              <a:t>Martin. P, Kelly. N, Kahana. B, Kahana. E, Willcox. B. J, Willcox. D. C, Poon. L. W, (2014</a:t>
            </a:r>
            <a:r>
              <a:rPr lang="en-GB" sz="1800" i="1" dirty="0"/>
              <a:t>), Defining successful ageing: A tangible or elusive concept?  </a:t>
            </a:r>
            <a:r>
              <a:rPr lang="en-GB" sz="1800" dirty="0"/>
              <a:t>Gerontologist, 55(1), p, 14-25.</a:t>
            </a:r>
          </a:p>
          <a:p>
            <a:r>
              <a:rPr lang="en-GB" sz="1800" dirty="0"/>
              <a:t>NHS</a:t>
            </a:r>
            <a:r>
              <a:rPr lang="en-GB" sz="1800" i="1" dirty="0"/>
              <a:t>, (no date), Euthanasia and Assisted Suicide, (accessed 25 October 2023).</a:t>
            </a:r>
          </a:p>
          <a:p>
            <a:r>
              <a:rPr lang="en-GB" sz="1800" dirty="0"/>
              <a:t>Murphy. S, </a:t>
            </a:r>
            <a:r>
              <a:rPr lang="en-GB" sz="1800" i="1" dirty="0"/>
              <a:t>(2022), Are the laws forbidding Euthanasia and Assisted Suicide in the UK taking away the personal Autonomy of Terminally ill citizen? LJMU Student Law Journal 2.</a:t>
            </a:r>
          </a:p>
          <a:p>
            <a:r>
              <a:rPr lang="en-GB" sz="1800" dirty="0"/>
              <a:t>NHS</a:t>
            </a:r>
            <a:r>
              <a:rPr lang="en-GB" sz="1800" i="1" dirty="0"/>
              <a:t>, (no date), End-of-life care, (accessed 29 September 2023).</a:t>
            </a:r>
          </a:p>
          <a:p>
            <a:r>
              <a:rPr lang="en-GB" sz="1800" dirty="0"/>
              <a:t>Nilsson. H, Bulow. P. H, </a:t>
            </a:r>
            <a:r>
              <a:rPr lang="en-GB" sz="1800" dirty="0" err="1"/>
              <a:t>Kazemi</a:t>
            </a:r>
            <a:r>
              <a:rPr lang="en-GB" sz="1800" dirty="0"/>
              <a:t>. A</a:t>
            </a:r>
            <a:r>
              <a:rPr lang="en-GB" sz="1800" i="1" dirty="0"/>
              <a:t>, (2015), Mindful sustainable Ageing: Advancing a comprehensive approach to the challenges and opportunities of old age, </a:t>
            </a:r>
            <a:r>
              <a:rPr lang="en-GB" sz="1800" dirty="0" err="1"/>
              <a:t>Eur</a:t>
            </a:r>
            <a:r>
              <a:rPr lang="en-GB" sz="1800" dirty="0"/>
              <a:t> J Psychol, 20; 11(3), p, 494-508.</a:t>
            </a:r>
          </a:p>
          <a:p>
            <a:endParaRPr lang="en-GB" sz="1800" i="1" dirty="0"/>
          </a:p>
        </p:txBody>
      </p:sp>
    </p:spTree>
    <p:extLst>
      <p:ext uri="{BB962C8B-B14F-4D97-AF65-F5344CB8AC3E}">
        <p14:creationId xmlns:p14="http://schemas.microsoft.com/office/powerpoint/2010/main" val="5216495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71EBD-18D0-ED98-B191-E0A35A895941}"/>
              </a:ext>
            </a:extLst>
          </p:cNvPr>
          <p:cNvSpPr txBox="1">
            <a:spLocks noGrp="1"/>
          </p:cNvSpPr>
          <p:nvPr>
            <p:ph type="title"/>
          </p:nvPr>
        </p:nvSpPr>
        <p:spPr>
          <a:xfrm>
            <a:off x="466722" y="586855"/>
            <a:ext cx="3201366" cy="3387497"/>
          </a:xfrm>
        </p:spPr>
        <p:txBody>
          <a:bodyPr anchor="b">
            <a:normAutofit/>
          </a:bodyPr>
          <a:lstStyle/>
          <a:p>
            <a:pPr lvl="0" algn="r"/>
            <a:r>
              <a:rPr lang="en-GB" sz="3400" b="1">
                <a:solidFill>
                  <a:srgbClr val="FFFFFF"/>
                </a:solidFill>
                <a:latin typeface="Arial" pitchFamily="34"/>
                <a:cs typeface="Arial" pitchFamily="34"/>
              </a:rPr>
              <a:t>              REFERENCES</a:t>
            </a:r>
          </a:p>
        </p:txBody>
      </p:sp>
      <p:sp>
        <p:nvSpPr>
          <p:cNvPr id="3" name="Content Placeholder 2">
            <a:extLst>
              <a:ext uri="{FF2B5EF4-FFF2-40B4-BE49-F238E27FC236}">
                <a16:creationId xmlns:a16="http://schemas.microsoft.com/office/drawing/2014/main" id="{D59F8E22-A1AF-9AA6-4A25-0D46810E4663}"/>
              </a:ext>
            </a:extLst>
          </p:cNvPr>
          <p:cNvSpPr txBox="1">
            <a:spLocks noGrp="1"/>
          </p:cNvSpPr>
          <p:nvPr>
            <p:ph idx="1"/>
          </p:nvPr>
        </p:nvSpPr>
        <p:spPr>
          <a:xfrm>
            <a:off x="4810259" y="649480"/>
            <a:ext cx="6555347" cy="5546047"/>
          </a:xfrm>
        </p:spPr>
        <p:txBody>
          <a:bodyPr anchor="ctr">
            <a:normAutofit/>
          </a:bodyPr>
          <a:lstStyle/>
          <a:p>
            <a:pPr marL="0" indent="0">
              <a:buNone/>
            </a:pPr>
            <a:endParaRPr lang="en-GB" sz="1800" dirty="0"/>
          </a:p>
          <a:p>
            <a:endParaRPr lang="en-GB" sz="1800" i="1" dirty="0"/>
          </a:p>
        </p:txBody>
      </p:sp>
      <p:sp>
        <p:nvSpPr>
          <p:cNvPr id="4" name="TextBox 3">
            <a:extLst>
              <a:ext uri="{FF2B5EF4-FFF2-40B4-BE49-F238E27FC236}">
                <a16:creationId xmlns:a16="http://schemas.microsoft.com/office/drawing/2014/main" id="{D3A7CBE8-DB28-E82F-083A-58844C2E30BD}"/>
              </a:ext>
            </a:extLst>
          </p:cNvPr>
          <p:cNvSpPr txBox="1"/>
          <p:nvPr/>
        </p:nvSpPr>
        <p:spPr>
          <a:xfrm>
            <a:off x="4367695" y="662474"/>
            <a:ext cx="7647324" cy="5078313"/>
          </a:xfrm>
          <a:prstGeom prst="rect">
            <a:avLst/>
          </a:prstGeom>
          <a:noFill/>
        </p:spPr>
        <p:txBody>
          <a:bodyPr wrap="square" rtlCol="0">
            <a:spAutoFit/>
          </a:bodyPr>
          <a:lstStyle/>
          <a:p>
            <a:r>
              <a:rPr lang="en-GB" dirty="0" err="1"/>
              <a:t>Pakhu</a:t>
            </a:r>
            <a:r>
              <a:rPr lang="en-GB" dirty="0"/>
              <a:t>. J, (2015), </a:t>
            </a:r>
            <a:r>
              <a:rPr lang="en-GB" i="1" dirty="0"/>
              <a:t>Debate on euthanasia: Pros and Cons</a:t>
            </a:r>
            <a:r>
              <a:rPr lang="en-GB" dirty="0"/>
              <a:t>, (accessed 28 September 2023).</a:t>
            </a:r>
          </a:p>
          <a:p>
            <a:r>
              <a:rPr lang="en-GB" dirty="0"/>
              <a:t>Rodriguez-Prat. A, Balaguer. A, Booth. A, Monforte-</a:t>
            </a:r>
            <a:r>
              <a:rPr lang="en-GB" dirty="0" err="1"/>
              <a:t>Royo</a:t>
            </a:r>
            <a:r>
              <a:rPr lang="en-GB" dirty="0"/>
              <a:t>. C, (2017), </a:t>
            </a:r>
            <a:r>
              <a:rPr lang="en-GB" i="1" dirty="0"/>
              <a:t>Understanding patients experiences of the wish to hasten death: an updated and expanded systematic review and meta-ethnography</a:t>
            </a:r>
            <a:r>
              <a:rPr lang="en-GB" dirty="0"/>
              <a:t>, BMJ Open 29; 7(9), eo16659.</a:t>
            </a:r>
          </a:p>
          <a:p>
            <a:r>
              <a:rPr lang="en-GB" dirty="0" err="1"/>
              <a:t>Rietjen</a:t>
            </a:r>
            <a:r>
              <a:rPr lang="en-GB" dirty="0"/>
              <a:t>. J. A. C, Van Der Maas. P. J, </a:t>
            </a:r>
            <a:r>
              <a:rPr lang="en-GB" dirty="0" err="1"/>
              <a:t>Onwuteaka-Philpsen</a:t>
            </a:r>
            <a:r>
              <a:rPr lang="en-GB" dirty="0"/>
              <a:t>. B. D, (2009), </a:t>
            </a:r>
            <a:r>
              <a:rPr lang="en-GB" i="1" dirty="0"/>
              <a:t>Two decades of research on euthanasia from the Netherlands: What we have learnt and what questions remain? </a:t>
            </a:r>
            <a:r>
              <a:rPr lang="en-GB" dirty="0"/>
              <a:t>Bioethical Inquiry 6, (accessed 25 October 2023).</a:t>
            </a:r>
          </a:p>
          <a:p>
            <a:r>
              <a:rPr lang="en-GB" dirty="0" err="1"/>
              <a:t>Steck</a:t>
            </a:r>
            <a:r>
              <a:rPr lang="en-GB" dirty="0"/>
              <a:t>. N, Egger. M, Maessen. M, </a:t>
            </a:r>
            <a:r>
              <a:rPr lang="en-GB" dirty="0" err="1"/>
              <a:t>Reisch</a:t>
            </a:r>
            <a:r>
              <a:rPr lang="en-GB" dirty="0"/>
              <a:t>. T, &amp; </a:t>
            </a:r>
            <a:r>
              <a:rPr lang="en-GB" dirty="0" err="1"/>
              <a:t>Zwahlen</a:t>
            </a:r>
            <a:r>
              <a:rPr lang="en-GB" dirty="0"/>
              <a:t>. M, </a:t>
            </a:r>
            <a:r>
              <a:rPr lang="en-GB" i="1" dirty="0"/>
              <a:t>(2013), Euthanasia and Assisted Suicide in selected European Countries and US States: Systematic Literature Review, </a:t>
            </a:r>
            <a:r>
              <a:rPr lang="en-GB" dirty="0"/>
              <a:t>Medical Care, (accessed 25 October 2023).</a:t>
            </a:r>
          </a:p>
          <a:p>
            <a:r>
              <a:rPr lang="en-GB" dirty="0"/>
              <a:t>Sinha. A, </a:t>
            </a:r>
            <a:r>
              <a:rPr lang="en-GB" i="1" dirty="0"/>
              <a:t>(2022), Right to Die with Dignity, </a:t>
            </a:r>
            <a:r>
              <a:rPr lang="en-GB" dirty="0"/>
              <a:t>Constitutional Law Live, article 21, (accessed 9 October 2023).</a:t>
            </a:r>
          </a:p>
          <a:p>
            <a:r>
              <a:rPr lang="en-GB" dirty="0"/>
              <a:t>Sodha. S, </a:t>
            </a:r>
            <a:r>
              <a:rPr lang="en-GB" i="1" dirty="0"/>
              <a:t>(2016),Underfunded and overstretched- the crisis in care for the elderly, </a:t>
            </a:r>
            <a:r>
              <a:rPr lang="en-GB" dirty="0"/>
              <a:t>The Guardian, (accessed 9 October 2023).</a:t>
            </a:r>
          </a:p>
          <a:p>
            <a:endParaRPr lang="en-GB" dirty="0"/>
          </a:p>
          <a:p>
            <a:endParaRPr lang="en-GB" i="1" dirty="0"/>
          </a:p>
        </p:txBody>
      </p:sp>
    </p:spTree>
    <p:extLst>
      <p:ext uri="{BB962C8B-B14F-4D97-AF65-F5344CB8AC3E}">
        <p14:creationId xmlns:p14="http://schemas.microsoft.com/office/powerpoint/2010/main" val="36863563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71EBD-18D0-ED98-B191-E0A35A895941}"/>
              </a:ext>
            </a:extLst>
          </p:cNvPr>
          <p:cNvSpPr txBox="1">
            <a:spLocks noGrp="1"/>
          </p:cNvSpPr>
          <p:nvPr>
            <p:ph type="title"/>
          </p:nvPr>
        </p:nvSpPr>
        <p:spPr>
          <a:xfrm>
            <a:off x="466722" y="586855"/>
            <a:ext cx="3201366" cy="3387497"/>
          </a:xfrm>
        </p:spPr>
        <p:txBody>
          <a:bodyPr anchor="b">
            <a:normAutofit/>
          </a:bodyPr>
          <a:lstStyle/>
          <a:p>
            <a:pPr lvl="0" algn="r"/>
            <a:r>
              <a:rPr lang="en-GB" sz="3400" b="1">
                <a:solidFill>
                  <a:srgbClr val="FFFFFF"/>
                </a:solidFill>
                <a:latin typeface="Arial" pitchFamily="34"/>
                <a:cs typeface="Arial" pitchFamily="34"/>
              </a:rPr>
              <a:t>              REFERENCES</a:t>
            </a:r>
          </a:p>
        </p:txBody>
      </p:sp>
      <p:sp>
        <p:nvSpPr>
          <p:cNvPr id="3" name="Content Placeholder 2">
            <a:extLst>
              <a:ext uri="{FF2B5EF4-FFF2-40B4-BE49-F238E27FC236}">
                <a16:creationId xmlns:a16="http://schemas.microsoft.com/office/drawing/2014/main" id="{D59F8E22-A1AF-9AA6-4A25-0D46810E4663}"/>
              </a:ext>
            </a:extLst>
          </p:cNvPr>
          <p:cNvSpPr txBox="1">
            <a:spLocks noGrp="1"/>
          </p:cNvSpPr>
          <p:nvPr>
            <p:ph idx="1"/>
          </p:nvPr>
        </p:nvSpPr>
        <p:spPr>
          <a:xfrm>
            <a:off x="4810259" y="649480"/>
            <a:ext cx="6555347" cy="5546047"/>
          </a:xfrm>
        </p:spPr>
        <p:txBody>
          <a:bodyPr anchor="ctr">
            <a:normAutofit/>
          </a:bodyPr>
          <a:lstStyle/>
          <a:p>
            <a:pPr marL="0" indent="0">
              <a:buNone/>
            </a:pPr>
            <a:endParaRPr lang="en-GB" sz="1800" dirty="0"/>
          </a:p>
          <a:p>
            <a:endParaRPr lang="en-GB" sz="1800" i="1" dirty="0"/>
          </a:p>
        </p:txBody>
      </p:sp>
      <p:sp>
        <p:nvSpPr>
          <p:cNvPr id="4" name="TextBox 3">
            <a:extLst>
              <a:ext uri="{FF2B5EF4-FFF2-40B4-BE49-F238E27FC236}">
                <a16:creationId xmlns:a16="http://schemas.microsoft.com/office/drawing/2014/main" id="{D3A7CBE8-DB28-E82F-083A-58844C2E30BD}"/>
              </a:ext>
            </a:extLst>
          </p:cNvPr>
          <p:cNvSpPr txBox="1"/>
          <p:nvPr/>
        </p:nvSpPr>
        <p:spPr>
          <a:xfrm>
            <a:off x="4367695" y="662474"/>
            <a:ext cx="7647324" cy="2585323"/>
          </a:xfrm>
          <a:prstGeom prst="rect">
            <a:avLst/>
          </a:prstGeom>
          <a:noFill/>
        </p:spPr>
        <p:txBody>
          <a:bodyPr wrap="square" rtlCol="0">
            <a:spAutoFit/>
          </a:bodyPr>
          <a:lstStyle/>
          <a:p>
            <a:r>
              <a:rPr lang="en-GB" dirty="0"/>
              <a:t>Shepperd. S, Goncalves-Bradley. D. C, </a:t>
            </a:r>
            <a:r>
              <a:rPr lang="en-GB" dirty="0" err="1"/>
              <a:t>Strous</a:t>
            </a:r>
            <a:r>
              <a:rPr lang="en-GB" dirty="0"/>
              <a:t>. S. E, Wee. B, (2021), </a:t>
            </a:r>
            <a:r>
              <a:rPr lang="en-GB" i="1" dirty="0"/>
              <a:t>Hospital at home: Home-based end-of-life care, </a:t>
            </a:r>
            <a:r>
              <a:rPr lang="en-GB" dirty="0"/>
              <a:t>Cochrane Database </a:t>
            </a:r>
            <a:r>
              <a:rPr lang="en-GB" dirty="0" err="1"/>
              <a:t>Syst</a:t>
            </a:r>
            <a:r>
              <a:rPr lang="en-GB" dirty="0"/>
              <a:t> Rev, 16; 3(3).</a:t>
            </a:r>
          </a:p>
          <a:p>
            <a:r>
              <a:rPr lang="en-GB" dirty="0"/>
              <a:t>Social Care Institute for Excellence</a:t>
            </a:r>
            <a:r>
              <a:rPr lang="en-GB" i="1" dirty="0"/>
              <a:t>, (2023), Key adult social care legislation, </a:t>
            </a:r>
            <a:r>
              <a:rPr lang="en-GB" dirty="0"/>
              <a:t>(accessed 9 October 2023).</a:t>
            </a:r>
          </a:p>
          <a:p>
            <a:r>
              <a:rPr lang="en-GB" dirty="0"/>
              <a:t>This History of Euthanasia Movement, (no date), (accessed 25 October 2023).</a:t>
            </a:r>
          </a:p>
          <a:p>
            <a:r>
              <a:rPr lang="en-GB" dirty="0"/>
              <a:t>Zhou. B, Liu. X, Yu. P, (2018), </a:t>
            </a:r>
            <a:r>
              <a:rPr lang="en-GB" i="1" dirty="0"/>
              <a:t>Towards successful ageing: The Chinese Health criteria for the elderly,</a:t>
            </a:r>
            <a:r>
              <a:rPr lang="en-GB" dirty="0"/>
              <a:t> Ageing Med (Milton), 1(2), p154-157.</a:t>
            </a:r>
            <a:endParaRPr lang="en-GB" i="1" dirty="0"/>
          </a:p>
          <a:p>
            <a:endParaRPr lang="en-GB" dirty="0"/>
          </a:p>
          <a:p>
            <a:endParaRPr lang="en-GB" i="1" dirty="0"/>
          </a:p>
        </p:txBody>
      </p:sp>
    </p:spTree>
    <p:extLst>
      <p:ext uri="{BB962C8B-B14F-4D97-AF65-F5344CB8AC3E}">
        <p14:creationId xmlns:p14="http://schemas.microsoft.com/office/powerpoint/2010/main" val="475129632"/>
      </p:ext>
    </p:extLst>
  </p:cSld>
  <p:clrMapOvr>
    <a:masterClrMapping/>
  </p:clrMapOvr>
</p:sld>
</file>

<file path=ppt/theme/theme1.xml><?xml version="1.0" encoding="utf-8"?>
<a:theme xmlns:a="http://schemas.openxmlformats.org/drawingml/2006/main" name="Retrospec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1" ma:contentTypeDescription="Create a new document." ma:contentTypeScope="" ma:versionID="8c643310893a1d8f3660d40b1ac1143e">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5fb1e4be8c1f53e7e4d0dccfb0b6b9fa"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_activity" ma:index="18"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4231021A-EB09-41A4-8A77-E830867370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24EADBD-3748-41A2-BAFD-C9CC8E660489}">
  <ds:schemaRefs>
    <ds:schemaRef ds:uri="http://schemas.microsoft.com/sharepoint/v3/contenttype/forms"/>
  </ds:schemaRefs>
</ds:datastoreItem>
</file>

<file path=customXml/itemProps3.xml><?xml version="1.0" encoding="utf-8"?>
<ds:datastoreItem xmlns:ds="http://schemas.openxmlformats.org/officeDocument/2006/customXml" ds:itemID="{B2ED1767-E732-40A7-AA35-53ECA6069D47}">
  <ds:schemaRefs>
    <ds:schemaRef ds:uri="http://purl.org/dc/terms/"/>
    <ds:schemaRef ds:uri="http://purl.org/dc/dcmitype/"/>
    <ds:schemaRef ds:uri="http://purl.org/dc/elements/1.1/"/>
    <ds:schemaRef ds:uri="http://www.w3.org/XML/1998/namespace"/>
    <ds:schemaRef ds:uri="be49ff73-cec0-4379-9da8-63ff3cc411bb"/>
    <ds:schemaRef ds:uri="http://schemas.microsoft.com/office/2006/documentManagement/types"/>
    <ds:schemaRef ds:uri="http://schemas.microsoft.com/office/infopath/2007/PartnerControls"/>
    <ds:schemaRef ds:uri="http://schemas.openxmlformats.org/package/2006/metadata/core-properties"/>
    <ds:schemaRef ds:uri="90b58af8-24e5-4252-ab67-b2f2985aee88"/>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Retrospect</Template>
  <TotalTime>19789</TotalTime>
  <Words>2661</Words>
  <Application>Microsoft Office PowerPoint</Application>
  <PresentationFormat>Widescreen</PresentationFormat>
  <Paragraphs>138</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Retrospect</vt:lpstr>
      <vt:lpstr>Student Name: Crystal A Carty Maxwell Student ID: 2028055  Student Name: Jamilla Robinson Student ID: 2030082          Module: Living with Care: The Older Person Module Code: BMHP6009          Lecturer: Joanne Davies     </vt:lpstr>
      <vt:lpstr>            INTRODUCTION</vt:lpstr>
      <vt:lpstr>                      Terms You May Hear </vt:lpstr>
      <vt:lpstr>   </vt:lpstr>
      <vt:lpstr>WHAT DEFINES END-OF-LIFE CARE?</vt:lpstr>
      <vt:lpstr> THE GAPS BETWEEN NEEDS AND AVAILIABILTY OF END-OF-LIFE CARE</vt:lpstr>
      <vt:lpstr>                PALLIATIVE CARE</vt:lpstr>
      <vt:lpstr>           Legislation and Policy</vt:lpstr>
      <vt:lpstr>                  Theories of Ageing</vt:lpstr>
      <vt:lpstr>What is Euthanasia &amp; Assisted Suicide?</vt:lpstr>
      <vt:lpstr>          The History of Euthanasia</vt:lpstr>
      <vt:lpstr>            The Laws in the UK</vt:lpstr>
      <vt:lpstr>         </vt:lpstr>
      <vt:lpstr>FOR EUTHANASIA        </vt:lpstr>
      <vt:lpstr>Conclusion and Recommendations</vt:lpstr>
      <vt:lpstr>              REFERENCES</vt:lpstr>
      <vt:lpstr>              REFERENCES</vt:lpstr>
      <vt:lpstr>              REFERENCES</vt:lpstr>
      <vt:lpstr>              REFERENCES</vt:lpstr>
      <vt:lpstr>              REFERENCES</vt:lpstr>
      <vt:lpstr>              REFERENCES</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Crystal A Carty Maxwell  Student ID: 2028055 Student Name: Jamilla Robinson             Student ID: 2030082       Module: Living with Care: The Older Person Module Code: BMHP6009          Lecturer: Joanne Davies</dc:title>
  <dc:creator>Jamilla Robinson (2030082)</dc:creator>
  <cp:lastModifiedBy>Jamilla Robinson (2030082)</cp:lastModifiedBy>
  <cp:revision>21</cp:revision>
  <dcterms:created xsi:type="dcterms:W3CDTF">2023-10-03T16:08:28Z</dcterms:created>
  <dcterms:modified xsi:type="dcterms:W3CDTF">2023-10-25T20:43:09Z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