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431" r:id="rId2"/>
    <p:sldId id="256" r:id="rId3"/>
    <p:sldId id="446" r:id="rId4"/>
    <p:sldId id="448" r:id="rId5"/>
    <p:sldId id="447" r:id="rId6"/>
    <p:sldId id="442" r:id="rId7"/>
    <p:sldId id="439" r:id="rId8"/>
    <p:sldId id="356" r:id="rId9"/>
    <p:sldId id="443" r:id="rId10"/>
    <p:sldId id="350" r:id="rId11"/>
    <p:sldId id="352" r:id="rId12"/>
    <p:sldId id="353" r:id="rId13"/>
    <p:sldId id="361" r:id="rId14"/>
    <p:sldId id="362" r:id="rId15"/>
    <p:sldId id="363" r:id="rId16"/>
    <p:sldId id="445" r:id="rId17"/>
    <p:sldId id="436" r:id="rId18"/>
    <p:sldId id="437" r:id="rId19"/>
    <p:sldId id="365" r:id="rId20"/>
    <p:sldId id="366" r:id="rId21"/>
    <p:sldId id="440" r:id="rId22"/>
    <p:sldId id="262" r:id="rId23"/>
    <p:sldId id="259" r:id="rId24"/>
    <p:sldId id="260" r:id="rId25"/>
    <p:sldId id="261" r:id="rId26"/>
    <p:sldId id="263" r:id="rId27"/>
    <p:sldId id="451" r:id="rId28"/>
    <p:sldId id="433" r:id="rId29"/>
    <p:sldId id="432" r:id="rId30"/>
    <p:sldId id="434" r:id="rId31"/>
    <p:sldId id="435" r:id="rId32"/>
    <p:sldId id="438" r:id="rId33"/>
    <p:sldId id="449" r:id="rId34"/>
    <p:sldId id="45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FF1C7F-123A-4BBC-A5E1-C73A5F41207D}" v="16" dt="2022-11-27T21:27:25.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a958ee1cd2223a3a" providerId="LiveId" clId="{4CFF1C7F-123A-4BBC-A5E1-C73A5F41207D}"/>
    <pc:docChg chg="undo custSel addSld delSld modSld sldOrd">
      <pc:chgData name="Katie Ruddy" userId="a958ee1cd2223a3a" providerId="LiveId" clId="{4CFF1C7F-123A-4BBC-A5E1-C73A5F41207D}" dt="2022-11-27T21:32:14.717" v="2900" actId="20577"/>
      <pc:docMkLst>
        <pc:docMk/>
      </pc:docMkLst>
      <pc:sldChg chg="addSp modSp mod setBg">
        <pc:chgData name="Katie Ruddy" userId="a958ee1cd2223a3a" providerId="LiveId" clId="{4CFF1C7F-123A-4BBC-A5E1-C73A5F41207D}" dt="2022-11-27T21:08:39.969" v="2533" actId="26606"/>
        <pc:sldMkLst>
          <pc:docMk/>
          <pc:sldMk cId="3126975372" sldId="256"/>
        </pc:sldMkLst>
        <pc:spChg chg="mod">
          <ac:chgData name="Katie Ruddy" userId="a958ee1cd2223a3a" providerId="LiveId" clId="{4CFF1C7F-123A-4BBC-A5E1-C73A5F41207D}" dt="2022-11-27T21:08:39.969" v="2533" actId="26606"/>
          <ac:spMkLst>
            <pc:docMk/>
            <pc:sldMk cId="3126975372" sldId="256"/>
            <ac:spMk id="2" creationId="{2F9B09BB-3452-E3EC-3E54-F1F2651D84EE}"/>
          </ac:spMkLst>
        </pc:spChg>
        <pc:spChg chg="mod">
          <ac:chgData name="Katie Ruddy" userId="a958ee1cd2223a3a" providerId="LiveId" clId="{4CFF1C7F-123A-4BBC-A5E1-C73A5F41207D}" dt="2022-11-27T21:08:39.969" v="2533" actId="26606"/>
          <ac:spMkLst>
            <pc:docMk/>
            <pc:sldMk cId="3126975372" sldId="256"/>
            <ac:spMk id="3" creationId="{571F7018-F254-A331-9DDA-B56BC23D9938}"/>
          </ac:spMkLst>
        </pc:spChg>
        <pc:spChg chg="add">
          <ac:chgData name="Katie Ruddy" userId="a958ee1cd2223a3a" providerId="LiveId" clId="{4CFF1C7F-123A-4BBC-A5E1-C73A5F41207D}" dt="2022-11-27T21:08:39.969" v="2533" actId="26606"/>
          <ac:spMkLst>
            <pc:docMk/>
            <pc:sldMk cId="3126975372" sldId="256"/>
            <ac:spMk id="8" creationId="{FFD48BC7-DC40-47DE-87EE-9F4B6ECB9ABB}"/>
          </ac:spMkLst>
        </pc:spChg>
        <pc:spChg chg="add">
          <ac:chgData name="Katie Ruddy" userId="a958ee1cd2223a3a" providerId="LiveId" clId="{4CFF1C7F-123A-4BBC-A5E1-C73A5F41207D}" dt="2022-11-27T21:08:39.969" v="2533" actId="26606"/>
          <ac:spMkLst>
            <pc:docMk/>
            <pc:sldMk cId="3126975372" sldId="256"/>
            <ac:spMk id="10" creationId="{E502BBC7-2C76-46F3-BC24-5985BC13DB88}"/>
          </ac:spMkLst>
        </pc:spChg>
        <pc:spChg chg="add">
          <ac:chgData name="Katie Ruddy" userId="a958ee1cd2223a3a" providerId="LiveId" clId="{4CFF1C7F-123A-4BBC-A5E1-C73A5F41207D}" dt="2022-11-27T21:08:39.969" v="2533" actId="26606"/>
          <ac:spMkLst>
            <pc:docMk/>
            <pc:sldMk cId="3126975372" sldId="256"/>
            <ac:spMk id="12" creationId="{C7F28D52-2A5F-4D23-81AE-7CB8B591C7AF}"/>
          </ac:spMkLst>
        </pc:spChg>
        <pc:spChg chg="add">
          <ac:chgData name="Katie Ruddy" userId="a958ee1cd2223a3a" providerId="LiveId" clId="{4CFF1C7F-123A-4BBC-A5E1-C73A5F41207D}" dt="2022-11-27T21:08:39.969" v="2533" actId="26606"/>
          <ac:spMkLst>
            <pc:docMk/>
            <pc:sldMk cId="3126975372" sldId="256"/>
            <ac:spMk id="14" creationId="{3629484E-3792-4B3D-89AD-7C8A1ED0E0D4}"/>
          </ac:spMkLst>
        </pc:spChg>
      </pc:sldChg>
      <pc:sldChg chg="addSp modSp add mod setBg">
        <pc:chgData name="Katie Ruddy" userId="a958ee1cd2223a3a" providerId="LiveId" clId="{4CFF1C7F-123A-4BBC-A5E1-C73A5F41207D}" dt="2022-11-27T21:16:50.999" v="2648" actId="26606"/>
        <pc:sldMkLst>
          <pc:docMk/>
          <pc:sldMk cId="0" sldId="259"/>
        </pc:sldMkLst>
        <pc:spChg chg="mod ord">
          <ac:chgData name="Katie Ruddy" userId="a958ee1cd2223a3a" providerId="LiveId" clId="{4CFF1C7F-123A-4BBC-A5E1-C73A5F41207D}" dt="2022-11-27T21:16:50.999" v="2648" actId="26606"/>
          <ac:spMkLst>
            <pc:docMk/>
            <pc:sldMk cId="0" sldId="259"/>
            <ac:spMk id="2" creationId="{00000000-0000-0000-0000-000000000000}"/>
          </ac:spMkLst>
        </pc:spChg>
        <pc:spChg chg="add">
          <ac:chgData name="Katie Ruddy" userId="a958ee1cd2223a3a" providerId="LiveId" clId="{4CFF1C7F-123A-4BBC-A5E1-C73A5F41207D}" dt="2022-11-27T21:16:50.999" v="2648" actId="26606"/>
          <ac:spMkLst>
            <pc:docMk/>
            <pc:sldMk cId="0" sldId="259"/>
            <ac:spMk id="9" creationId="{C7D023E4-8DE1-436E-9847-ED6A4B4B04FD}"/>
          </ac:spMkLst>
        </pc:spChg>
        <pc:spChg chg="add">
          <ac:chgData name="Katie Ruddy" userId="a958ee1cd2223a3a" providerId="LiveId" clId="{4CFF1C7F-123A-4BBC-A5E1-C73A5F41207D}" dt="2022-11-27T21:16:50.999" v="2648" actId="26606"/>
          <ac:spMkLst>
            <pc:docMk/>
            <pc:sldMk cId="0" sldId="259"/>
            <ac:spMk id="11" creationId="{8B2B1708-8CE4-4A20-94F5-55118AE2CBD7}"/>
          </ac:spMkLst>
        </pc:spChg>
        <pc:spChg chg="add">
          <ac:chgData name="Katie Ruddy" userId="a958ee1cd2223a3a" providerId="LiveId" clId="{4CFF1C7F-123A-4BBC-A5E1-C73A5F41207D}" dt="2022-11-27T21:16:50.999" v="2648" actId="26606"/>
          <ac:spMkLst>
            <pc:docMk/>
            <pc:sldMk cId="0" sldId="259"/>
            <ac:spMk id="17" creationId="{C58F402F-FDB5-409B-8818-B6FCE06E577C}"/>
          </ac:spMkLst>
        </pc:spChg>
        <pc:grpChg chg="add">
          <ac:chgData name="Katie Ruddy" userId="a958ee1cd2223a3a" providerId="LiveId" clId="{4CFF1C7F-123A-4BBC-A5E1-C73A5F41207D}" dt="2022-11-27T21:16:50.999" v="2648" actId="26606"/>
          <ac:grpSpMkLst>
            <pc:docMk/>
            <pc:sldMk cId="0" sldId="259"/>
            <ac:grpSpMk id="13" creationId="{5D095D3E-C464-41D5-87FA-07742698A722}"/>
          </ac:grpSpMkLst>
        </pc:grpChg>
        <pc:grpChg chg="add">
          <ac:chgData name="Katie Ruddy" userId="a958ee1cd2223a3a" providerId="LiveId" clId="{4CFF1C7F-123A-4BBC-A5E1-C73A5F41207D}" dt="2022-11-27T21:16:50.999" v="2648" actId="26606"/>
          <ac:grpSpMkLst>
            <pc:docMk/>
            <pc:sldMk cId="0" sldId="259"/>
            <ac:grpSpMk id="19" creationId="{E27AF472-EAE3-4572-AB69-B92BD10DBC6D}"/>
          </ac:grpSpMkLst>
        </pc:grpChg>
        <pc:picChg chg="mod">
          <ac:chgData name="Katie Ruddy" userId="a958ee1cd2223a3a" providerId="LiveId" clId="{4CFF1C7F-123A-4BBC-A5E1-C73A5F41207D}" dt="2022-11-27T21:16:50.999" v="2648" actId="26606"/>
          <ac:picMkLst>
            <pc:docMk/>
            <pc:sldMk cId="0" sldId="259"/>
            <ac:picMk id="4" creationId="{00000000-0000-0000-0000-000000000000}"/>
          </ac:picMkLst>
        </pc:picChg>
      </pc:sldChg>
      <pc:sldChg chg="addSp delSp modSp add mod setBg">
        <pc:chgData name="Katie Ruddy" userId="a958ee1cd2223a3a" providerId="LiveId" clId="{4CFF1C7F-123A-4BBC-A5E1-C73A5F41207D}" dt="2022-11-27T21:17:01.863" v="2649" actId="26606"/>
        <pc:sldMkLst>
          <pc:docMk/>
          <pc:sldMk cId="0" sldId="260"/>
        </pc:sldMkLst>
        <pc:spChg chg="del">
          <ac:chgData name="Katie Ruddy" userId="a958ee1cd2223a3a" providerId="LiveId" clId="{4CFF1C7F-123A-4BBC-A5E1-C73A5F41207D}" dt="2022-11-27T21:17:01.863" v="2649" actId="26606"/>
          <ac:spMkLst>
            <pc:docMk/>
            <pc:sldMk cId="0" sldId="260"/>
            <ac:spMk id="2" creationId="{00000000-0000-0000-0000-000000000000}"/>
          </ac:spMkLst>
        </pc:spChg>
        <pc:spChg chg="add">
          <ac:chgData name="Katie Ruddy" userId="a958ee1cd2223a3a" providerId="LiveId" clId="{4CFF1C7F-123A-4BBC-A5E1-C73A5F41207D}" dt="2022-11-27T21:17:01.863" v="2649" actId="26606"/>
          <ac:spMkLst>
            <pc:docMk/>
            <pc:sldMk cId="0" sldId="260"/>
            <ac:spMk id="9" creationId="{C7D023E4-8DE1-436E-9847-ED6A4B4B04FD}"/>
          </ac:spMkLst>
        </pc:spChg>
        <pc:spChg chg="add">
          <ac:chgData name="Katie Ruddy" userId="a958ee1cd2223a3a" providerId="LiveId" clId="{4CFF1C7F-123A-4BBC-A5E1-C73A5F41207D}" dt="2022-11-27T21:17:01.863" v="2649" actId="26606"/>
          <ac:spMkLst>
            <pc:docMk/>
            <pc:sldMk cId="0" sldId="260"/>
            <ac:spMk id="11" creationId="{8B2B1708-8CE4-4A20-94F5-55118AE2CBD7}"/>
          </ac:spMkLst>
        </pc:spChg>
        <pc:grpChg chg="add">
          <ac:chgData name="Katie Ruddy" userId="a958ee1cd2223a3a" providerId="LiveId" clId="{4CFF1C7F-123A-4BBC-A5E1-C73A5F41207D}" dt="2022-11-27T21:17:01.863" v="2649" actId="26606"/>
          <ac:grpSpMkLst>
            <pc:docMk/>
            <pc:sldMk cId="0" sldId="260"/>
            <ac:grpSpMk id="13" creationId="{EC2D6DD8-FAD6-401D-9DE6-71DD04C980F3}"/>
          </ac:grpSpMkLst>
        </pc:grpChg>
        <pc:grpChg chg="add">
          <ac:chgData name="Katie Ruddy" userId="a958ee1cd2223a3a" providerId="LiveId" clId="{4CFF1C7F-123A-4BBC-A5E1-C73A5F41207D}" dt="2022-11-27T21:17:01.863" v="2649" actId="26606"/>
          <ac:grpSpMkLst>
            <pc:docMk/>
            <pc:sldMk cId="0" sldId="260"/>
            <ac:grpSpMk id="17" creationId="{43F5E015-E085-4624-B431-B42414448684}"/>
          </ac:grpSpMkLst>
        </pc:grpChg>
        <pc:picChg chg="mod">
          <ac:chgData name="Katie Ruddy" userId="a958ee1cd2223a3a" providerId="LiveId" clId="{4CFF1C7F-123A-4BBC-A5E1-C73A5F41207D}" dt="2022-11-27T21:17:01.863" v="2649" actId="26606"/>
          <ac:picMkLst>
            <pc:docMk/>
            <pc:sldMk cId="0" sldId="260"/>
            <ac:picMk id="4" creationId="{00000000-0000-0000-0000-000000000000}"/>
          </ac:picMkLst>
        </pc:picChg>
      </pc:sldChg>
      <pc:sldChg chg="addSp delSp modSp add mod setBg">
        <pc:chgData name="Katie Ruddy" userId="a958ee1cd2223a3a" providerId="LiveId" clId="{4CFF1C7F-123A-4BBC-A5E1-C73A5F41207D}" dt="2022-11-27T21:19:18.202" v="2655" actId="26606"/>
        <pc:sldMkLst>
          <pc:docMk/>
          <pc:sldMk cId="0" sldId="261"/>
        </pc:sldMkLst>
        <pc:spChg chg="mod">
          <ac:chgData name="Katie Ruddy" userId="a958ee1cd2223a3a" providerId="LiveId" clId="{4CFF1C7F-123A-4BBC-A5E1-C73A5F41207D}" dt="2022-11-27T21:19:18.202" v="2655" actId="26606"/>
          <ac:spMkLst>
            <pc:docMk/>
            <pc:sldMk cId="0" sldId="261"/>
            <ac:spMk id="2" creationId="{00000000-0000-0000-0000-000000000000}"/>
          </ac:spMkLst>
        </pc:spChg>
        <pc:spChg chg="del mod">
          <ac:chgData name="Katie Ruddy" userId="a958ee1cd2223a3a" providerId="LiveId" clId="{4CFF1C7F-123A-4BBC-A5E1-C73A5F41207D}" dt="2022-11-27T21:19:18.202" v="2655" actId="26606"/>
          <ac:spMkLst>
            <pc:docMk/>
            <pc:sldMk cId="0" sldId="261"/>
            <ac:spMk id="3" creationId="{00000000-0000-0000-0000-000000000000}"/>
          </ac:spMkLst>
        </pc:spChg>
        <pc:spChg chg="add">
          <ac:chgData name="Katie Ruddy" userId="a958ee1cd2223a3a" providerId="LiveId" clId="{4CFF1C7F-123A-4BBC-A5E1-C73A5F41207D}" dt="2022-11-27T21:19:18.202" v="2655" actId="26606"/>
          <ac:spMkLst>
            <pc:docMk/>
            <pc:sldMk cId="0" sldId="261"/>
            <ac:spMk id="9" creationId="{2E442304-DDBD-4F7B-8017-36BCC863FB40}"/>
          </ac:spMkLst>
        </pc:spChg>
        <pc:spChg chg="add">
          <ac:chgData name="Katie Ruddy" userId="a958ee1cd2223a3a" providerId="LiveId" clId="{4CFF1C7F-123A-4BBC-A5E1-C73A5F41207D}" dt="2022-11-27T21:19:18.202" v="2655" actId="26606"/>
          <ac:spMkLst>
            <pc:docMk/>
            <pc:sldMk cId="0" sldId="261"/>
            <ac:spMk id="11" creationId="{5E107275-3853-46FD-A241-DE4355A42675}"/>
          </ac:spMkLst>
        </pc:spChg>
        <pc:graphicFrameChg chg="add">
          <ac:chgData name="Katie Ruddy" userId="a958ee1cd2223a3a" providerId="LiveId" clId="{4CFF1C7F-123A-4BBC-A5E1-C73A5F41207D}" dt="2022-11-27T21:19:18.202" v="2655" actId="26606"/>
          <ac:graphicFrameMkLst>
            <pc:docMk/>
            <pc:sldMk cId="0" sldId="261"/>
            <ac:graphicFrameMk id="5" creationId="{A97EEF6A-6A88-96CB-E85A-DCBD9A8A6AC7}"/>
          </ac:graphicFrameMkLst>
        </pc:graphicFrameChg>
      </pc:sldChg>
      <pc:sldChg chg="addSp delSp modSp add mod ord setBg">
        <pc:chgData name="Katie Ruddy" userId="a958ee1cd2223a3a" providerId="LiveId" clId="{4CFF1C7F-123A-4BBC-A5E1-C73A5F41207D}" dt="2022-11-27T21:29:29.198" v="2785"/>
        <pc:sldMkLst>
          <pc:docMk/>
          <pc:sldMk cId="0" sldId="262"/>
        </pc:sldMkLst>
        <pc:spChg chg="del">
          <ac:chgData name="Katie Ruddy" userId="a958ee1cd2223a3a" providerId="LiveId" clId="{4CFF1C7F-123A-4BBC-A5E1-C73A5F41207D}" dt="2022-11-27T21:17:10.785" v="2650" actId="478"/>
          <ac:spMkLst>
            <pc:docMk/>
            <pc:sldMk cId="0" sldId="262"/>
            <ac:spMk id="2" creationId="{00000000-0000-0000-0000-000000000000}"/>
          </ac:spMkLst>
        </pc:spChg>
        <pc:spChg chg="mod">
          <ac:chgData name="Katie Ruddy" userId="a958ee1cd2223a3a" providerId="LiveId" clId="{4CFF1C7F-123A-4BBC-A5E1-C73A5F41207D}" dt="2022-11-27T21:19:00.604" v="2654" actId="403"/>
          <ac:spMkLst>
            <pc:docMk/>
            <pc:sldMk cId="0" sldId="262"/>
            <ac:spMk id="3" creationId="{00000000-0000-0000-0000-000000000000}"/>
          </ac:spMkLst>
        </pc:spChg>
        <pc:spChg chg="add">
          <ac:chgData name="Katie Ruddy" userId="a958ee1cd2223a3a" providerId="LiveId" clId="{4CFF1C7F-123A-4BBC-A5E1-C73A5F41207D}" dt="2022-11-27T21:18:54.208" v="2651" actId="26606"/>
          <ac:spMkLst>
            <pc:docMk/>
            <pc:sldMk cId="0" sldId="262"/>
            <ac:spMk id="8" creationId="{44D65982-4F00-4330-8DAA-DE6A9E4D6D23}"/>
          </ac:spMkLst>
        </pc:spChg>
        <pc:spChg chg="add">
          <ac:chgData name="Katie Ruddy" userId="a958ee1cd2223a3a" providerId="LiveId" clId="{4CFF1C7F-123A-4BBC-A5E1-C73A5F41207D}" dt="2022-11-27T21:18:54.208" v="2651" actId="26606"/>
          <ac:spMkLst>
            <pc:docMk/>
            <pc:sldMk cId="0" sldId="262"/>
            <ac:spMk id="10" creationId="{009115B9-5BFD-478D-9C87-29ADB3AF1721}"/>
          </ac:spMkLst>
        </pc:spChg>
        <pc:grpChg chg="add">
          <ac:chgData name="Katie Ruddy" userId="a958ee1cd2223a3a" providerId="LiveId" clId="{4CFF1C7F-123A-4BBC-A5E1-C73A5F41207D}" dt="2022-11-27T21:18:54.208" v="2651" actId="26606"/>
          <ac:grpSpMkLst>
            <pc:docMk/>
            <pc:sldMk cId="0" sldId="262"/>
            <ac:grpSpMk id="12" creationId="{8D57F946-2E03-4DE1-91F8-25BEDC663563}"/>
          </ac:grpSpMkLst>
        </pc:grpChg>
        <pc:grpChg chg="add">
          <ac:chgData name="Katie Ruddy" userId="a958ee1cd2223a3a" providerId="LiveId" clId="{4CFF1C7F-123A-4BBC-A5E1-C73A5F41207D}" dt="2022-11-27T21:18:54.208" v="2651" actId="26606"/>
          <ac:grpSpMkLst>
            <pc:docMk/>
            <pc:sldMk cId="0" sldId="262"/>
            <ac:grpSpMk id="16" creationId="{43F5E015-E085-4624-B431-B42414448684}"/>
          </ac:grpSpMkLst>
        </pc:grpChg>
      </pc:sldChg>
      <pc:sldChg chg="addSp delSp modSp add mod setBg">
        <pc:chgData name="Katie Ruddy" userId="a958ee1cd2223a3a" providerId="LiveId" clId="{4CFF1C7F-123A-4BBC-A5E1-C73A5F41207D}" dt="2022-11-27T21:19:33.674" v="2657" actId="26606"/>
        <pc:sldMkLst>
          <pc:docMk/>
          <pc:sldMk cId="0" sldId="263"/>
        </pc:sldMkLst>
        <pc:spChg chg="del">
          <ac:chgData name="Katie Ruddy" userId="a958ee1cd2223a3a" providerId="LiveId" clId="{4CFF1C7F-123A-4BBC-A5E1-C73A5F41207D}" dt="2022-11-27T21:19:26.837" v="2656" actId="478"/>
          <ac:spMkLst>
            <pc:docMk/>
            <pc:sldMk cId="0" sldId="263"/>
            <ac:spMk id="2" creationId="{00000000-0000-0000-0000-000000000000}"/>
          </ac:spMkLst>
        </pc:spChg>
        <pc:spChg chg="add">
          <ac:chgData name="Katie Ruddy" userId="a958ee1cd2223a3a" providerId="LiveId" clId="{4CFF1C7F-123A-4BBC-A5E1-C73A5F41207D}" dt="2022-11-27T21:19:33.674" v="2657" actId="26606"/>
          <ac:spMkLst>
            <pc:docMk/>
            <pc:sldMk cId="0" sldId="263"/>
            <ac:spMk id="9" creationId="{F3060C83-F051-4F0E-ABAD-AA0DFC48B218}"/>
          </ac:spMkLst>
        </pc:spChg>
        <pc:spChg chg="add">
          <ac:chgData name="Katie Ruddy" userId="a958ee1cd2223a3a" providerId="LiveId" clId="{4CFF1C7F-123A-4BBC-A5E1-C73A5F41207D}" dt="2022-11-27T21:19:33.674" v="2657" actId="26606"/>
          <ac:spMkLst>
            <pc:docMk/>
            <pc:sldMk cId="0" sldId="263"/>
            <ac:spMk id="11" creationId="{83C98ABE-055B-441F-B07E-44F97F083C39}"/>
          </ac:spMkLst>
        </pc:spChg>
        <pc:spChg chg="add">
          <ac:chgData name="Katie Ruddy" userId="a958ee1cd2223a3a" providerId="LiveId" clId="{4CFF1C7F-123A-4BBC-A5E1-C73A5F41207D}" dt="2022-11-27T21:19:33.674" v="2657" actId="26606"/>
          <ac:spMkLst>
            <pc:docMk/>
            <pc:sldMk cId="0" sldId="263"/>
            <ac:spMk id="13" creationId="{29FDB030-9B49-4CED-8CCD-4D99382388AC}"/>
          </ac:spMkLst>
        </pc:spChg>
        <pc:spChg chg="add">
          <ac:chgData name="Katie Ruddy" userId="a958ee1cd2223a3a" providerId="LiveId" clId="{4CFF1C7F-123A-4BBC-A5E1-C73A5F41207D}" dt="2022-11-27T21:19:33.674" v="2657" actId="26606"/>
          <ac:spMkLst>
            <pc:docMk/>
            <pc:sldMk cId="0" sldId="263"/>
            <ac:spMk id="15" creationId="{3783CA14-24A1-485C-8B30-D6A5D87987AD}"/>
          </ac:spMkLst>
        </pc:spChg>
        <pc:spChg chg="add">
          <ac:chgData name="Katie Ruddy" userId="a958ee1cd2223a3a" providerId="LiveId" clId="{4CFF1C7F-123A-4BBC-A5E1-C73A5F41207D}" dt="2022-11-27T21:19:33.674" v="2657" actId="26606"/>
          <ac:spMkLst>
            <pc:docMk/>
            <pc:sldMk cId="0" sldId="263"/>
            <ac:spMk id="17" creationId="{9A97C86A-04D6-40F7-AE84-31AB43E6A846}"/>
          </ac:spMkLst>
        </pc:spChg>
        <pc:spChg chg="add">
          <ac:chgData name="Katie Ruddy" userId="a958ee1cd2223a3a" providerId="LiveId" clId="{4CFF1C7F-123A-4BBC-A5E1-C73A5F41207D}" dt="2022-11-27T21:19:33.674" v="2657" actId="26606"/>
          <ac:spMkLst>
            <pc:docMk/>
            <pc:sldMk cId="0" sldId="263"/>
            <ac:spMk id="19" creationId="{FF9F2414-84E8-453E-B1F3-389FDE8192D9}"/>
          </ac:spMkLst>
        </pc:spChg>
        <pc:spChg chg="add">
          <ac:chgData name="Katie Ruddy" userId="a958ee1cd2223a3a" providerId="LiveId" clId="{4CFF1C7F-123A-4BBC-A5E1-C73A5F41207D}" dt="2022-11-27T21:19:33.674" v="2657" actId="26606"/>
          <ac:spMkLst>
            <pc:docMk/>
            <pc:sldMk cId="0" sldId="263"/>
            <ac:spMk id="21" creationId="{3ECA69A1-7536-43AC-85EF-C7106179F5ED}"/>
          </ac:spMkLst>
        </pc:spChg>
        <pc:picChg chg="mod">
          <ac:chgData name="Katie Ruddy" userId="a958ee1cd2223a3a" providerId="LiveId" clId="{4CFF1C7F-123A-4BBC-A5E1-C73A5F41207D}" dt="2022-11-27T21:19:33.674" v="2657" actId="26606"/>
          <ac:picMkLst>
            <pc:docMk/>
            <pc:sldMk cId="0" sldId="263"/>
            <ac:picMk id="4" creationId="{00000000-0000-0000-0000-000000000000}"/>
          </ac:picMkLst>
        </pc:picChg>
      </pc:sldChg>
      <pc:sldChg chg="addSp modSp add mod setBg">
        <pc:chgData name="Katie Ruddy" userId="a958ee1cd2223a3a" providerId="LiveId" clId="{4CFF1C7F-123A-4BBC-A5E1-C73A5F41207D}" dt="2022-11-27T21:14:10.580" v="2633" actId="26606"/>
        <pc:sldMkLst>
          <pc:docMk/>
          <pc:sldMk cId="0" sldId="350"/>
        </pc:sldMkLst>
        <pc:spChg chg="mod">
          <ac:chgData name="Katie Ruddy" userId="a958ee1cd2223a3a" providerId="LiveId" clId="{4CFF1C7F-123A-4BBC-A5E1-C73A5F41207D}" dt="2022-11-27T21:14:10.580" v="2633" actId="26606"/>
          <ac:spMkLst>
            <pc:docMk/>
            <pc:sldMk cId="0" sldId="350"/>
            <ac:spMk id="17410" creationId="{3F2CB9E0-3D74-0B42-43BE-7E256FA54D31}"/>
          </ac:spMkLst>
        </pc:spChg>
        <pc:spChg chg="mod">
          <ac:chgData name="Katie Ruddy" userId="a958ee1cd2223a3a" providerId="LiveId" clId="{4CFF1C7F-123A-4BBC-A5E1-C73A5F41207D}" dt="2022-11-27T21:14:10.580" v="2633" actId="26606"/>
          <ac:spMkLst>
            <pc:docMk/>
            <pc:sldMk cId="0" sldId="350"/>
            <ac:spMk id="17411" creationId="{743F4E39-41F5-16FB-8485-CE97C7750F4B}"/>
          </ac:spMkLst>
        </pc:spChg>
        <pc:spChg chg="add">
          <ac:chgData name="Katie Ruddy" userId="a958ee1cd2223a3a" providerId="LiveId" clId="{4CFF1C7F-123A-4BBC-A5E1-C73A5F41207D}" dt="2022-11-27T21:14:10.580" v="2633" actId="26606"/>
          <ac:spMkLst>
            <pc:docMk/>
            <pc:sldMk cId="0" sldId="350"/>
            <ac:spMk id="17421" creationId="{07977D39-626F-40D7-B00F-16E02602DD5A}"/>
          </ac:spMkLst>
        </pc:spChg>
        <pc:spChg chg="add">
          <ac:chgData name="Katie Ruddy" userId="a958ee1cd2223a3a" providerId="LiveId" clId="{4CFF1C7F-123A-4BBC-A5E1-C73A5F41207D}" dt="2022-11-27T21:14:10.580" v="2633" actId="26606"/>
          <ac:spMkLst>
            <pc:docMk/>
            <pc:sldMk cId="0" sldId="350"/>
            <ac:spMk id="17423" creationId="{B905CDE4-B751-4B3E-B625-6E59F8903414}"/>
          </ac:spMkLst>
        </pc:spChg>
        <pc:spChg chg="add">
          <ac:chgData name="Katie Ruddy" userId="a958ee1cd2223a3a" providerId="LiveId" clId="{4CFF1C7F-123A-4BBC-A5E1-C73A5F41207D}" dt="2022-11-27T21:14:10.580" v="2633" actId="26606"/>
          <ac:spMkLst>
            <pc:docMk/>
            <pc:sldMk cId="0" sldId="350"/>
            <ac:spMk id="17425" creationId="{08108C16-F4C0-44AA-999D-17BD39219B24}"/>
          </ac:spMkLst>
        </pc:spChg>
        <pc:spChg chg="add">
          <ac:chgData name="Katie Ruddy" userId="a958ee1cd2223a3a" providerId="LiveId" clId="{4CFF1C7F-123A-4BBC-A5E1-C73A5F41207D}" dt="2022-11-27T21:14:10.580" v="2633" actId="26606"/>
          <ac:spMkLst>
            <pc:docMk/>
            <pc:sldMk cId="0" sldId="350"/>
            <ac:spMk id="17427" creationId="{CDC29AC1-2821-4FCC-B597-88DAF39C36FE}"/>
          </ac:spMkLst>
        </pc:spChg>
        <pc:spChg chg="add">
          <ac:chgData name="Katie Ruddy" userId="a958ee1cd2223a3a" providerId="LiveId" clId="{4CFF1C7F-123A-4BBC-A5E1-C73A5F41207D}" dt="2022-11-27T21:14:10.580" v="2633" actId="26606"/>
          <ac:spMkLst>
            <pc:docMk/>
            <pc:sldMk cId="0" sldId="350"/>
            <ac:spMk id="17429" creationId="{C8F10CB3-3B5E-4C7A-98CF-B87454DDFA39}"/>
          </ac:spMkLst>
        </pc:spChg>
        <pc:picChg chg="mod">
          <ac:chgData name="Katie Ruddy" userId="a958ee1cd2223a3a" providerId="LiveId" clId="{4CFF1C7F-123A-4BBC-A5E1-C73A5F41207D}" dt="2022-11-27T21:14:10.580" v="2633" actId="26606"/>
          <ac:picMkLst>
            <pc:docMk/>
            <pc:sldMk cId="0" sldId="350"/>
            <ac:picMk id="17412" creationId="{28065C68-0D63-3187-47DB-4A846E281EDF}"/>
          </ac:picMkLst>
        </pc:picChg>
        <pc:picChg chg="mod ord">
          <ac:chgData name="Katie Ruddy" userId="a958ee1cd2223a3a" providerId="LiveId" clId="{4CFF1C7F-123A-4BBC-A5E1-C73A5F41207D}" dt="2022-11-27T21:14:10.580" v="2633" actId="26606"/>
          <ac:picMkLst>
            <pc:docMk/>
            <pc:sldMk cId="0" sldId="350"/>
            <ac:picMk id="17413" creationId="{A7956987-131B-A6C8-CC7D-14D259D7CC07}"/>
          </ac:picMkLst>
        </pc:picChg>
        <pc:picChg chg="mod">
          <ac:chgData name="Katie Ruddy" userId="a958ee1cd2223a3a" providerId="LiveId" clId="{4CFF1C7F-123A-4BBC-A5E1-C73A5F41207D}" dt="2022-11-27T21:14:10.580" v="2633" actId="26606"/>
          <ac:picMkLst>
            <pc:docMk/>
            <pc:sldMk cId="0" sldId="350"/>
            <ac:picMk id="17414" creationId="{BA6F114D-38EC-9902-9015-935C838AE759}"/>
          </ac:picMkLst>
        </pc:picChg>
        <pc:picChg chg="mod ord">
          <ac:chgData name="Katie Ruddy" userId="a958ee1cd2223a3a" providerId="LiveId" clId="{4CFF1C7F-123A-4BBC-A5E1-C73A5F41207D}" dt="2022-11-27T21:14:10.580" v="2633" actId="26606"/>
          <ac:picMkLst>
            <pc:docMk/>
            <pc:sldMk cId="0" sldId="350"/>
            <ac:picMk id="17415" creationId="{F0D19103-B887-61BB-9E77-4ED603B16228}"/>
          </ac:picMkLst>
        </pc:picChg>
        <pc:picChg chg="mod">
          <ac:chgData name="Katie Ruddy" userId="a958ee1cd2223a3a" providerId="LiveId" clId="{4CFF1C7F-123A-4BBC-A5E1-C73A5F41207D}" dt="2022-11-27T21:14:10.580" v="2633" actId="26606"/>
          <ac:picMkLst>
            <pc:docMk/>
            <pc:sldMk cId="0" sldId="350"/>
            <ac:picMk id="17416" creationId="{023D3027-5D84-0F8F-DBD1-75E3D926A119}"/>
          </ac:picMkLst>
        </pc:picChg>
      </pc:sldChg>
      <pc:sldChg chg="addSp delSp add mod setBg">
        <pc:chgData name="Katie Ruddy" userId="a958ee1cd2223a3a" providerId="LiveId" clId="{4CFF1C7F-123A-4BBC-A5E1-C73A5F41207D}" dt="2022-11-27T21:14:32.662" v="2635" actId="26606"/>
        <pc:sldMkLst>
          <pc:docMk/>
          <pc:sldMk cId="0" sldId="352"/>
        </pc:sldMkLst>
        <pc:spChg chg="del">
          <ac:chgData name="Katie Ruddy" userId="a958ee1cd2223a3a" providerId="LiveId" clId="{4CFF1C7F-123A-4BBC-A5E1-C73A5F41207D}" dt="2022-11-27T21:14:28.265" v="2634" actId="478"/>
          <ac:spMkLst>
            <pc:docMk/>
            <pc:sldMk cId="0" sldId="352"/>
            <ac:spMk id="18434" creationId="{24E1EBEE-2D69-9E5C-3F88-D5711FC27E48}"/>
          </ac:spMkLst>
        </pc:spChg>
        <pc:spChg chg="del">
          <ac:chgData name="Katie Ruddy" userId="a958ee1cd2223a3a" providerId="LiveId" clId="{4CFF1C7F-123A-4BBC-A5E1-C73A5F41207D}" dt="2022-11-27T21:14:32.662" v="2635" actId="26606"/>
          <ac:spMkLst>
            <pc:docMk/>
            <pc:sldMk cId="0" sldId="352"/>
            <ac:spMk id="18435" creationId="{0AAF3CE5-90E7-0470-D4C4-FA6D7EFABCC3}"/>
          </ac:spMkLst>
        </pc:spChg>
        <pc:spChg chg="add">
          <ac:chgData name="Katie Ruddy" userId="a958ee1cd2223a3a" providerId="LiveId" clId="{4CFF1C7F-123A-4BBC-A5E1-C73A5F41207D}" dt="2022-11-27T21:14:32.662" v="2635" actId="26606"/>
          <ac:spMkLst>
            <pc:docMk/>
            <pc:sldMk cId="0" sldId="352"/>
            <ac:spMk id="18441" creationId="{CB49665F-0298-4449-8D2D-209989CB9EE3}"/>
          </ac:spMkLst>
        </pc:spChg>
        <pc:spChg chg="add">
          <ac:chgData name="Katie Ruddy" userId="a958ee1cd2223a3a" providerId="LiveId" clId="{4CFF1C7F-123A-4BBC-A5E1-C73A5F41207D}" dt="2022-11-27T21:14:32.662" v="2635" actId="26606"/>
          <ac:spMkLst>
            <pc:docMk/>
            <pc:sldMk cId="0" sldId="352"/>
            <ac:spMk id="18443" creationId="{A71EEC14-174A-46FA-B046-474750457130}"/>
          </ac:spMkLst>
        </pc:spChg>
        <pc:grpChg chg="add">
          <ac:chgData name="Katie Ruddy" userId="a958ee1cd2223a3a" providerId="LiveId" clId="{4CFF1C7F-123A-4BBC-A5E1-C73A5F41207D}" dt="2022-11-27T21:14:32.662" v="2635" actId="26606"/>
          <ac:grpSpMkLst>
            <pc:docMk/>
            <pc:sldMk cId="0" sldId="352"/>
            <ac:grpSpMk id="18445" creationId="{EEB6CB95-E653-4C6C-AE51-62FD848E8D5B}"/>
          </ac:grpSpMkLst>
        </pc:grpChg>
        <pc:grpChg chg="add">
          <ac:chgData name="Katie Ruddy" userId="a958ee1cd2223a3a" providerId="LiveId" clId="{4CFF1C7F-123A-4BBC-A5E1-C73A5F41207D}" dt="2022-11-27T21:14:32.662" v="2635" actId="26606"/>
          <ac:grpSpMkLst>
            <pc:docMk/>
            <pc:sldMk cId="0" sldId="352"/>
            <ac:grpSpMk id="18449" creationId="{43F5E015-E085-4624-B431-B42414448684}"/>
          </ac:grpSpMkLst>
        </pc:grpChg>
        <pc:graphicFrameChg chg="add">
          <ac:chgData name="Katie Ruddy" userId="a958ee1cd2223a3a" providerId="LiveId" clId="{4CFF1C7F-123A-4BBC-A5E1-C73A5F41207D}" dt="2022-11-27T21:14:32.662" v="2635" actId="26606"/>
          <ac:graphicFrameMkLst>
            <pc:docMk/>
            <pc:sldMk cId="0" sldId="352"/>
            <ac:graphicFrameMk id="18437" creationId="{F09185BA-236A-87E6-83D3-06D7E45293D5}"/>
          </ac:graphicFrameMkLst>
        </pc:graphicFrameChg>
      </pc:sldChg>
      <pc:sldChg chg="addSp delSp modSp add mod setBg">
        <pc:chgData name="Katie Ruddy" userId="a958ee1cd2223a3a" providerId="LiveId" clId="{4CFF1C7F-123A-4BBC-A5E1-C73A5F41207D}" dt="2022-11-27T21:15:30.240" v="2637" actId="26606"/>
        <pc:sldMkLst>
          <pc:docMk/>
          <pc:sldMk cId="0" sldId="353"/>
        </pc:sldMkLst>
        <pc:spChg chg="del">
          <ac:chgData name="Katie Ruddy" userId="a958ee1cd2223a3a" providerId="LiveId" clId="{4CFF1C7F-123A-4BBC-A5E1-C73A5F41207D}" dt="2022-11-27T21:14:41.155" v="2636" actId="478"/>
          <ac:spMkLst>
            <pc:docMk/>
            <pc:sldMk cId="0" sldId="353"/>
            <ac:spMk id="20482" creationId="{E43EE33A-EE25-E02C-72E7-8986820870D9}"/>
          </ac:spMkLst>
        </pc:spChg>
        <pc:spChg chg="del mod">
          <ac:chgData name="Katie Ruddy" userId="a958ee1cd2223a3a" providerId="LiveId" clId="{4CFF1C7F-123A-4BBC-A5E1-C73A5F41207D}" dt="2022-11-27T21:15:30.240" v="2637" actId="26606"/>
          <ac:spMkLst>
            <pc:docMk/>
            <pc:sldMk cId="0" sldId="353"/>
            <ac:spMk id="20483" creationId="{C0E8D7BB-967A-FDE3-B9AD-CF195EF01180}"/>
          </ac:spMkLst>
        </pc:spChg>
        <pc:spChg chg="add">
          <ac:chgData name="Katie Ruddy" userId="a958ee1cd2223a3a" providerId="LiveId" clId="{4CFF1C7F-123A-4BBC-A5E1-C73A5F41207D}" dt="2022-11-27T21:15:30.240" v="2637" actId="26606"/>
          <ac:spMkLst>
            <pc:docMk/>
            <pc:sldMk cId="0" sldId="353"/>
            <ac:spMk id="20489" creationId="{CB49665F-0298-4449-8D2D-209989CB9EE3}"/>
          </ac:spMkLst>
        </pc:spChg>
        <pc:spChg chg="add">
          <ac:chgData name="Katie Ruddy" userId="a958ee1cd2223a3a" providerId="LiveId" clId="{4CFF1C7F-123A-4BBC-A5E1-C73A5F41207D}" dt="2022-11-27T21:15:30.240" v="2637" actId="26606"/>
          <ac:spMkLst>
            <pc:docMk/>
            <pc:sldMk cId="0" sldId="353"/>
            <ac:spMk id="20491" creationId="{A71EEC14-174A-46FA-B046-474750457130}"/>
          </ac:spMkLst>
        </pc:spChg>
        <pc:grpChg chg="add">
          <ac:chgData name="Katie Ruddy" userId="a958ee1cd2223a3a" providerId="LiveId" clId="{4CFF1C7F-123A-4BBC-A5E1-C73A5F41207D}" dt="2022-11-27T21:15:30.240" v="2637" actId="26606"/>
          <ac:grpSpMkLst>
            <pc:docMk/>
            <pc:sldMk cId="0" sldId="353"/>
            <ac:grpSpMk id="20493" creationId="{EEB6CB95-E653-4C6C-AE51-62FD848E8D5B}"/>
          </ac:grpSpMkLst>
        </pc:grpChg>
        <pc:grpChg chg="add">
          <ac:chgData name="Katie Ruddy" userId="a958ee1cd2223a3a" providerId="LiveId" clId="{4CFF1C7F-123A-4BBC-A5E1-C73A5F41207D}" dt="2022-11-27T21:15:30.240" v="2637" actId="26606"/>
          <ac:grpSpMkLst>
            <pc:docMk/>
            <pc:sldMk cId="0" sldId="353"/>
            <ac:grpSpMk id="20497" creationId="{43F5E015-E085-4624-B431-B42414448684}"/>
          </ac:grpSpMkLst>
        </pc:grpChg>
        <pc:graphicFrameChg chg="add">
          <ac:chgData name="Katie Ruddy" userId="a958ee1cd2223a3a" providerId="LiveId" clId="{4CFF1C7F-123A-4BBC-A5E1-C73A5F41207D}" dt="2022-11-27T21:15:30.240" v="2637" actId="26606"/>
          <ac:graphicFrameMkLst>
            <pc:docMk/>
            <pc:sldMk cId="0" sldId="353"/>
            <ac:graphicFrameMk id="20485" creationId="{F2819D1B-52DC-CE1B-071B-5655E075F76C}"/>
          </ac:graphicFrameMkLst>
        </pc:graphicFrameChg>
      </pc:sldChg>
      <pc:sldChg chg="addSp delSp modSp add mod setBg">
        <pc:chgData name="Katie Ruddy" userId="a958ee1cd2223a3a" providerId="LiveId" clId="{4CFF1C7F-123A-4BBC-A5E1-C73A5F41207D}" dt="2022-11-27T21:13:39.143" v="2630" actId="26606"/>
        <pc:sldMkLst>
          <pc:docMk/>
          <pc:sldMk cId="0" sldId="356"/>
        </pc:sldMkLst>
        <pc:spChg chg="mod">
          <ac:chgData name="Katie Ruddy" userId="a958ee1cd2223a3a" providerId="LiveId" clId="{4CFF1C7F-123A-4BBC-A5E1-C73A5F41207D}" dt="2022-11-27T21:13:39.143" v="2630" actId="26606"/>
          <ac:spMkLst>
            <pc:docMk/>
            <pc:sldMk cId="0" sldId="356"/>
            <ac:spMk id="11266" creationId="{93C81E7E-0651-25A1-66AA-82A3A412FB92}"/>
          </ac:spMkLst>
        </pc:spChg>
        <pc:spChg chg="mod">
          <ac:chgData name="Katie Ruddy" userId="a958ee1cd2223a3a" providerId="LiveId" clId="{4CFF1C7F-123A-4BBC-A5E1-C73A5F41207D}" dt="2022-11-27T21:13:39.143" v="2630" actId="26606"/>
          <ac:spMkLst>
            <pc:docMk/>
            <pc:sldMk cId="0" sldId="356"/>
            <ac:spMk id="25603" creationId="{EE0B8C25-FA2E-743C-B4CD-75EE9674A00E}"/>
          </ac:spMkLst>
        </pc:spChg>
        <pc:picChg chg="del">
          <ac:chgData name="Katie Ruddy" userId="a958ee1cd2223a3a" providerId="LiveId" clId="{4CFF1C7F-123A-4BBC-A5E1-C73A5F41207D}" dt="2022-11-27T20:04:29.484" v="2184" actId="478"/>
          <ac:picMkLst>
            <pc:docMk/>
            <pc:sldMk cId="0" sldId="356"/>
            <ac:picMk id="11268" creationId="{10C62605-09B0-F4BF-BE5E-7AFE095F93D5}"/>
          </ac:picMkLst>
        </pc:picChg>
        <pc:picChg chg="add">
          <ac:chgData name="Katie Ruddy" userId="a958ee1cd2223a3a" providerId="LiveId" clId="{4CFF1C7F-123A-4BBC-A5E1-C73A5F41207D}" dt="2022-11-27T21:13:39.143" v="2630" actId="26606"/>
          <ac:picMkLst>
            <pc:docMk/>
            <pc:sldMk cId="0" sldId="356"/>
            <ac:picMk id="25605" creationId="{CA68F792-665E-9A53-09BC-32AD9A6AE4B9}"/>
          </ac:picMkLst>
        </pc:picChg>
        <pc:cxnChg chg="add">
          <ac:chgData name="Katie Ruddy" userId="a958ee1cd2223a3a" providerId="LiveId" clId="{4CFF1C7F-123A-4BBC-A5E1-C73A5F41207D}" dt="2022-11-27T21:13:39.143" v="2630" actId="26606"/>
          <ac:cxnSpMkLst>
            <pc:docMk/>
            <pc:sldMk cId="0" sldId="356"/>
            <ac:cxnSpMk id="25609" creationId="{A7F400EE-A8A5-48AF-B4D6-291B52C6F0B0}"/>
          </ac:cxnSpMkLst>
        </pc:cxnChg>
      </pc:sldChg>
      <pc:sldChg chg="addSp delSp modSp add mod setBg">
        <pc:chgData name="Katie Ruddy" userId="a958ee1cd2223a3a" providerId="LiveId" clId="{4CFF1C7F-123A-4BBC-A5E1-C73A5F41207D}" dt="2022-11-27T21:16:01.970" v="2642" actId="26606"/>
        <pc:sldMkLst>
          <pc:docMk/>
          <pc:sldMk cId="0" sldId="361"/>
        </pc:sldMkLst>
        <pc:spChg chg="mod">
          <ac:chgData name="Katie Ruddy" userId="a958ee1cd2223a3a" providerId="LiveId" clId="{4CFF1C7F-123A-4BBC-A5E1-C73A5F41207D}" dt="2022-11-27T21:16:01.970" v="2642" actId="26606"/>
          <ac:spMkLst>
            <pc:docMk/>
            <pc:sldMk cId="0" sldId="361"/>
            <ac:spMk id="21506" creationId="{EBA6FE7D-775F-C8AF-D990-564579716096}"/>
          </ac:spMkLst>
        </pc:spChg>
        <pc:spChg chg="mod">
          <ac:chgData name="Katie Ruddy" userId="a958ee1cd2223a3a" providerId="LiveId" clId="{4CFF1C7F-123A-4BBC-A5E1-C73A5F41207D}" dt="2022-11-27T21:16:01.970" v="2642" actId="26606"/>
          <ac:spMkLst>
            <pc:docMk/>
            <pc:sldMk cId="0" sldId="361"/>
            <ac:spMk id="21507" creationId="{4FD1B74B-2227-A27F-F39D-2A2849F88035}"/>
          </ac:spMkLst>
        </pc:spChg>
        <pc:spChg chg="add del">
          <ac:chgData name="Katie Ruddy" userId="a958ee1cd2223a3a" providerId="LiveId" clId="{4CFF1C7F-123A-4BBC-A5E1-C73A5F41207D}" dt="2022-11-27T21:16:01.782" v="2641" actId="26606"/>
          <ac:spMkLst>
            <pc:docMk/>
            <pc:sldMk cId="0" sldId="361"/>
            <ac:spMk id="21513" creationId="{19D32F93-50AC-4C46-A5DB-291C60DDB7BD}"/>
          </ac:spMkLst>
        </pc:spChg>
        <pc:spChg chg="add del">
          <ac:chgData name="Katie Ruddy" userId="a958ee1cd2223a3a" providerId="LiveId" clId="{4CFF1C7F-123A-4BBC-A5E1-C73A5F41207D}" dt="2022-11-27T21:16:01.782" v="2641" actId="26606"/>
          <ac:spMkLst>
            <pc:docMk/>
            <pc:sldMk cId="0" sldId="361"/>
            <ac:spMk id="21515" creationId="{827DC2C4-B485-428A-BF4A-472D2967F47F}"/>
          </ac:spMkLst>
        </pc:spChg>
        <pc:spChg chg="add del">
          <ac:chgData name="Katie Ruddy" userId="a958ee1cd2223a3a" providerId="LiveId" clId="{4CFF1C7F-123A-4BBC-A5E1-C73A5F41207D}" dt="2022-11-27T21:16:01.782" v="2641" actId="26606"/>
          <ac:spMkLst>
            <pc:docMk/>
            <pc:sldMk cId="0" sldId="361"/>
            <ac:spMk id="21517" creationId="{EE04B5EB-F158-4507-90DD-BD23620C7CC9}"/>
          </ac:spMkLst>
        </pc:spChg>
        <pc:spChg chg="add">
          <ac:chgData name="Katie Ruddy" userId="a958ee1cd2223a3a" providerId="LiveId" clId="{4CFF1C7F-123A-4BBC-A5E1-C73A5F41207D}" dt="2022-11-27T21:16:01.970" v="2642" actId="26606"/>
          <ac:spMkLst>
            <pc:docMk/>
            <pc:sldMk cId="0" sldId="361"/>
            <ac:spMk id="21527" creationId="{C7D023E4-8DE1-436E-9847-ED6A4B4B04FD}"/>
          </ac:spMkLst>
        </pc:spChg>
        <pc:grpChg chg="add">
          <ac:chgData name="Katie Ruddy" userId="a958ee1cd2223a3a" providerId="LiveId" clId="{4CFF1C7F-123A-4BBC-A5E1-C73A5F41207D}" dt="2022-11-27T21:16:01.970" v="2642" actId="26606"/>
          <ac:grpSpMkLst>
            <pc:docMk/>
            <pc:sldMk cId="0" sldId="361"/>
            <ac:grpSpMk id="21519" creationId="{E27AF472-EAE3-4572-AB69-B92BD10DBC6D}"/>
          </ac:grpSpMkLst>
        </pc:grpChg>
        <pc:grpChg chg="add">
          <ac:chgData name="Katie Ruddy" userId="a958ee1cd2223a3a" providerId="LiveId" clId="{4CFF1C7F-123A-4BBC-A5E1-C73A5F41207D}" dt="2022-11-27T21:16:01.970" v="2642" actId="26606"/>
          <ac:grpSpMkLst>
            <pc:docMk/>
            <pc:sldMk cId="0" sldId="361"/>
            <ac:grpSpMk id="21528" creationId="{B1E2B399-F3CE-4402-9418-377080B9A543}"/>
          </ac:grpSpMkLst>
        </pc:grpChg>
        <pc:picChg chg="add del mod ord">
          <ac:chgData name="Katie Ruddy" userId="a958ee1cd2223a3a" providerId="LiveId" clId="{4CFF1C7F-123A-4BBC-A5E1-C73A5F41207D}" dt="2022-11-27T21:16:01.970" v="2642" actId="26606"/>
          <ac:picMkLst>
            <pc:docMk/>
            <pc:sldMk cId="0" sldId="361"/>
            <ac:picMk id="21508" creationId="{FC0B56D0-F3A5-171D-B928-D4211B371498}"/>
          </ac:picMkLst>
        </pc:picChg>
      </pc:sldChg>
      <pc:sldChg chg="addSp delSp modSp add mod setBg">
        <pc:chgData name="Katie Ruddy" userId="a958ee1cd2223a3a" providerId="LiveId" clId="{4CFF1C7F-123A-4BBC-A5E1-C73A5F41207D}" dt="2022-11-27T21:16:20.322" v="2645" actId="26606"/>
        <pc:sldMkLst>
          <pc:docMk/>
          <pc:sldMk cId="0" sldId="362"/>
        </pc:sldMkLst>
        <pc:spChg chg="mod ord">
          <ac:chgData name="Katie Ruddy" userId="a958ee1cd2223a3a" providerId="LiveId" clId="{4CFF1C7F-123A-4BBC-A5E1-C73A5F41207D}" dt="2022-11-27T21:16:20.322" v="2645" actId="26606"/>
          <ac:spMkLst>
            <pc:docMk/>
            <pc:sldMk cId="0" sldId="362"/>
            <ac:spMk id="3" creationId="{E14EF0EC-7731-33E3-306F-F4C0E5C715A4}"/>
          </ac:spMkLst>
        </pc:spChg>
        <pc:spChg chg="mod">
          <ac:chgData name="Katie Ruddy" userId="a958ee1cd2223a3a" providerId="LiveId" clId="{4CFF1C7F-123A-4BBC-A5E1-C73A5F41207D}" dt="2022-11-27T21:16:20.322" v="2645" actId="26606"/>
          <ac:spMkLst>
            <pc:docMk/>
            <pc:sldMk cId="0" sldId="362"/>
            <ac:spMk id="22530" creationId="{F7B26A5D-EF32-00B0-39E4-63712ECB139D}"/>
          </ac:spMkLst>
        </pc:spChg>
        <pc:spChg chg="add">
          <ac:chgData name="Katie Ruddy" userId="a958ee1cd2223a3a" providerId="LiveId" clId="{4CFF1C7F-123A-4BBC-A5E1-C73A5F41207D}" dt="2022-11-27T21:16:20.322" v="2645" actId="26606"/>
          <ac:spMkLst>
            <pc:docMk/>
            <pc:sldMk cId="0" sldId="362"/>
            <ac:spMk id="22542" creationId="{03AF1C04-3FEF-41BD-BB84-2F263765BEBC}"/>
          </ac:spMkLst>
        </pc:spChg>
        <pc:grpChg chg="add">
          <ac:chgData name="Katie Ruddy" userId="a958ee1cd2223a3a" providerId="LiveId" clId="{4CFF1C7F-123A-4BBC-A5E1-C73A5F41207D}" dt="2022-11-27T21:16:20.322" v="2645" actId="26606"/>
          <ac:grpSpMkLst>
            <pc:docMk/>
            <pc:sldMk cId="0" sldId="362"/>
            <ac:grpSpMk id="22539" creationId="{E56E71F1-5A87-4A96-B42F-2DFA1B766B5E}"/>
          </ac:grpSpMkLst>
        </pc:grpChg>
        <pc:grpChg chg="add">
          <ac:chgData name="Katie Ruddy" userId="a958ee1cd2223a3a" providerId="LiveId" clId="{4CFF1C7F-123A-4BBC-A5E1-C73A5F41207D}" dt="2022-11-27T21:16:20.322" v="2645" actId="26606"/>
          <ac:grpSpMkLst>
            <pc:docMk/>
            <pc:sldMk cId="0" sldId="362"/>
            <ac:grpSpMk id="22543" creationId="{C733FE3C-12C4-4FA2-A795-87D2F6776A53}"/>
          </ac:grpSpMkLst>
        </pc:grpChg>
        <pc:grpChg chg="add">
          <ac:chgData name="Katie Ruddy" userId="a958ee1cd2223a3a" providerId="LiveId" clId="{4CFF1C7F-123A-4BBC-A5E1-C73A5F41207D}" dt="2022-11-27T21:16:20.322" v="2645" actId="26606"/>
          <ac:grpSpMkLst>
            <pc:docMk/>
            <pc:sldMk cId="0" sldId="362"/>
            <ac:grpSpMk id="22547" creationId="{0C2B5F12-8A82-4A59-9400-3164CBF47F63}"/>
          </ac:grpSpMkLst>
        </pc:grpChg>
        <pc:picChg chg="mod ord">
          <ac:chgData name="Katie Ruddy" userId="a958ee1cd2223a3a" providerId="LiveId" clId="{4CFF1C7F-123A-4BBC-A5E1-C73A5F41207D}" dt="2022-11-27T21:16:20.322" v="2645" actId="26606"/>
          <ac:picMkLst>
            <pc:docMk/>
            <pc:sldMk cId="0" sldId="362"/>
            <ac:picMk id="22532" creationId="{C3DD7719-8FC9-96AB-2483-52FE6CDA2478}"/>
          </ac:picMkLst>
        </pc:picChg>
        <pc:cxnChg chg="add del">
          <ac:chgData name="Katie Ruddy" userId="a958ee1cd2223a3a" providerId="LiveId" clId="{4CFF1C7F-123A-4BBC-A5E1-C73A5F41207D}" dt="2022-11-27T21:16:20.134" v="2644" actId="26606"/>
          <ac:cxnSpMkLst>
            <pc:docMk/>
            <pc:sldMk cId="0" sldId="362"/>
            <ac:cxnSpMk id="22537" creationId="{39B7FDC9-F0CE-43A7-9F2A-83DD09DC3453}"/>
          </ac:cxnSpMkLst>
        </pc:cxnChg>
      </pc:sldChg>
      <pc:sldChg chg="addSp modSp add mod setBg">
        <pc:chgData name="Katie Ruddy" userId="a958ee1cd2223a3a" providerId="LiveId" clId="{4CFF1C7F-123A-4BBC-A5E1-C73A5F41207D}" dt="2022-11-27T21:16:33.701" v="2646" actId="26606"/>
        <pc:sldMkLst>
          <pc:docMk/>
          <pc:sldMk cId="0" sldId="363"/>
        </pc:sldMkLst>
        <pc:spChg chg="mod">
          <ac:chgData name="Katie Ruddy" userId="a958ee1cd2223a3a" providerId="LiveId" clId="{4CFF1C7F-123A-4BBC-A5E1-C73A5F41207D}" dt="2022-11-27T21:16:33.701" v="2646" actId="26606"/>
          <ac:spMkLst>
            <pc:docMk/>
            <pc:sldMk cId="0" sldId="363"/>
            <ac:spMk id="24578" creationId="{B87EAE48-DC6F-D341-A168-84F9409A6FFE}"/>
          </ac:spMkLst>
        </pc:spChg>
        <pc:spChg chg="mod">
          <ac:chgData name="Katie Ruddy" userId="a958ee1cd2223a3a" providerId="LiveId" clId="{4CFF1C7F-123A-4BBC-A5E1-C73A5F41207D}" dt="2022-11-27T21:16:33.701" v="2646" actId="26606"/>
          <ac:spMkLst>
            <pc:docMk/>
            <pc:sldMk cId="0" sldId="363"/>
            <ac:spMk id="24579" creationId="{DFB3335D-C76D-8042-D09B-2F4C7C249F50}"/>
          </ac:spMkLst>
        </pc:spChg>
        <pc:spChg chg="add">
          <ac:chgData name="Katie Ruddy" userId="a958ee1cd2223a3a" providerId="LiveId" clId="{4CFF1C7F-123A-4BBC-A5E1-C73A5F41207D}" dt="2022-11-27T21:16:33.701" v="2646" actId="26606"/>
          <ac:spMkLst>
            <pc:docMk/>
            <pc:sldMk cId="0" sldId="363"/>
            <ac:spMk id="24585" creationId="{7D07B7BC-3270-4CF3-A7AA-0937908AD58A}"/>
          </ac:spMkLst>
        </pc:spChg>
        <pc:grpChg chg="add">
          <ac:chgData name="Katie Ruddy" userId="a958ee1cd2223a3a" providerId="LiveId" clId="{4CFF1C7F-123A-4BBC-A5E1-C73A5F41207D}" dt="2022-11-27T21:16:33.701" v="2646" actId="26606"/>
          <ac:grpSpMkLst>
            <pc:docMk/>
            <pc:sldMk cId="0" sldId="363"/>
            <ac:grpSpMk id="24587" creationId="{3248F5E6-4377-481A-9615-8B26AF96A076}"/>
          </ac:grpSpMkLst>
        </pc:grpChg>
        <pc:grpChg chg="add">
          <ac:chgData name="Katie Ruddy" userId="a958ee1cd2223a3a" providerId="LiveId" clId="{4CFF1C7F-123A-4BBC-A5E1-C73A5F41207D}" dt="2022-11-27T21:16:33.701" v="2646" actId="26606"/>
          <ac:grpSpMkLst>
            <pc:docMk/>
            <pc:sldMk cId="0" sldId="363"/>
            <ac:grpSpMk id="24591" creationId="{E27AF472-EAE3-4572-AB69-B92BD10DBC6D}"/>
          </ac:grpSpMkLst>
        </pc:grpChg>
        <pc:picChg chg="mod ord">
          <ac:chgData name="Katie Ruddy" userId="a958ee1cd2223a3a" providerId="LiveId" clId="{4CFF1C7F-123A-4BBC-A5E1-C73A5F41207D}" dt="2022-11-27T21:16:33.701" v="2646" actId="26606"/>
          <ac:picMkLst>
            <pc:docMk/>
            <pc:sldMk cId="0" sldId="363"/>
            <ac:picMk id="24580" creationId="{61DE1B01-8D57-61CE-3880-C9D1D3ACA623}"/>
          </ac:picMkLst>
        </pc:picChg>
      </pc:sldChg>
      <pc:sldChg chg="addSp modSp add mod ord setBg">
        <pc:chgData name="Katie Ruddy" userId="a958ee1cd2223a3a" providerId="LiveId" clId="{4CFF1C7F-123A-4BBC-A5E1-C73A5F41207D}" dt="2022-11-27T21:25:22.391" v="2701" actId="5793"/>
        <pc:sldMkLst>
          <pc:docMk/>
          <pc:sldMk cId="0" sldId="365"/>
        </pc:sldMkLst>
        <pc:spChg chg="mod">
          <ac:chgData name="Katie Ruddy" userId="a958ee1cd2223a3a" providerId="LiveId" clId="{4CFF1C7F-123A-4BBC-A5E1-C73A5F41207D}" dt="2022-11-27T21:25:11.134" v="2698" actId="26606"/>
          <ac:spMkLst>
            <pc:docMk/>
            <pc:sldMk cId="0" sldId="365"/>
            <ac:spMk id="30722" creationId="{F55967D1-35B6-8033-89EE-1810A9B8A03A}"/>
          </ac:spMkLst>
        </pc:spChg>
        <pc:spChg chg="mod">
          <ac:chgData name="Katie Ruddy" userId="a958ee1cd2223a3a" providerId="LiveId" clId="{4CFF1C7F-123A-4BBC-A5E1-C73A5F41207D}" dt="2022-11-27T21:25:22.391" v="2701" actId="5793"/>
          <ac:spMkLst>
            <pc:docMk/>
            <pc:sldMk cId="0" sldId="365"/>
            <ac:spMk id="30723" creationId="{D19F2083-2875-E408-A952-A1718EAAA205}"/>
          </ac:spMkLst>
        </pc:spChg>
        <pc:spChg chg="add">
          <ac:chgData name="Katie Ruddy" userId="a958ee1cd2223a3a" providerId="LiveId" clId="{4CFF1C7F-123A-4BBC-A5E1-C73A5F41207D}" dt="2022-11-27T21:25:11.134" v="2698" actId="26606"/>
          <ac:spMkLst>
            <pc:docMk/>
            <pc:sldMk cId="0" sldId="365"/>
            <ac:spMk id="30729" creationId="{8ED08A1D-4632-47AB-8832-C17BA008697E}"/>
          </ac:spMkLst>
        </pc:spChg>
        <pc:grpChg chg="add">
          <ac:chgData name="Katie Ruddy" userId="a958ee1cd2223a3a" providerId="LiveId" clId="{4CFF1C7F-123A-4BBC-A5E1-C73A5F41207D}" dt="2022-11-27T21:25:11.134" v="2698" actId="26606"/>
          <ac:grpSpMkLst>
            <pc:docMk/>
            <pc:sldMk cId="0" sldId="365"/>
            <ac:grpSpMk id="30731" creationId="{0075437B-93A1-4A73-812B-C5030CC2FFCD}"/>
          </ac:grpSpMkLst>
        </pc:grpChg>
        <pc:picChg chg="mod">
          <ac:chgData name="Katie Ruddy" userId="a958ee1cd2223a3a" providerId="LiveId" clId="{4CFF1C7F-123A-4BBC-A5E1-C73A5F41207D}" dt="2022-11-27T21:25:11.134" v="2698" actId="26606"/>
          <ac:picMkLst>
            <pc:docMk/>
            <pc:sldMk cId="0" sldId="365"/>
            <ac:picMk id="30724" creationId="{D1B89268-37C6-A698-B4E0-7B78C03B1ED1}"/>
          </ac:picMkLst>
        </pc:picChg>
      </pc:sldChg>
      <pc:sldChg chg="addSp modSp add mod ord setBg">
        <pc:chgData name="Katie Ruddy" userId="a958ee1cd2223a3a" providerId="LiveId" clId="{4CFF1C7F-123A-4BBC-A5E1-C73A5F41207D}" dt="2022-11-27T21:25:30.438" v="2702" actId="26606"/>
        <pc:sldMkLst>
          <pc:docMk/>
          <pc:sldMk cId="0" sldId="366"/>
        </pc:sldMkLst>
        <pc:spChg chg="mod">
          <ac:chgData name="Katie Ruddy" userId="a958ee1cd2223a3a" providerId="LiveId" clId="{4CFF1C7F-123A-4BBC-A5E1-C73A5F41207D}" dt="2022-11-27T21:25:30.438" v="2702" actId="26606"/>
          <ac:spMkLst>
            <pc:docMk/>
            <pc:sldMk cId="0" sldId="366"/>
            <ac:spMk id="3" creationId="{CED64239-1039-5963-7864-8FD8C9293010}"/>
          </ac:spMkLst>
        </pc:spChg>
        <pc:spChg chg="mod">
          <ac:chgData name="Katie Ruddy" userId="a958ee1cd2223a3a" providerId="LiveId" clId="{4CFF1C7F-123A-4BBC-A5E1-C73A5F41207D}" dt="2022-11-27T21:25:30.438" v="2702" actId="26606"/>
          <ac:spMkLst>
            <pc:docMk/>
            <pc:sldMk cId="0" sldId="366"/>
            <ac:spMk id="32770" creationId="{936A37F9-E43B-6194-9D36-DBBB9E5507D7}"/>
          </ac:spMkLst>
        </pc:spChg>
        <pc:spChg chg="add">
          <ac:chgData name="Katie Ruddy" userId="a958ee1cd2223a3a" providerId="LiveId" clId="{4CFF1C7F-123A-4BBC-A5E1-C73A5F41207D}" dt="2022-11-27T21:25:30.438" v="2702" actId="26606"/>
          <ac:spMkLst>
            <pc:docMk/>
            <pc:sldMk cId="0" sldId="366"/>
            <ac:spMk id="32775" creationId="{429917F3-0560-4C6F-B265-458B218C4B87}"/>
          </ac:spMkLst>
        </pc:spChg>
        <pc:grpChg chg="add">
          <ac:chgData name="Katie Ruddy" userId="a958ee1cd2223a3a" providerId="LiveId" clId="{4CFF1C7F-123A-4BBC-A5E1-C73A5F41207D}" dt="2022-11-27T21:25:30.438" v="2702" actId="26606"/>
          <ac:grpSpMkLst>
            <pc:docMk/>
            <pc:sldMk cId="0" sldId="366"/>
            <ac:grpSpMk id="32777" creationId="{AA39BAE7-7EB8-4E22-BCBB-F00F514DB7EA}"/>
          </ac:grpSpMkLst>
        </pc:grpChg>
      </pc:sldChg>
      <pc:sldChg chg="addSp delSp mod">
        <pc:chgData name="Katie Ruddy" userId="a958ee1cd2223a3a" providerId="LiveId" clId="{4CFF1C7F-123A-4BBC-A5E1-C73A5F41207D}" dt="2022-11-27T21:19:55.444" v="2658" actId="26606"/>
        <pc:sldMkLst>
          <pc:docMk/>
          <pc:sldMk cId="1007673313" sldId="432"/>
        </pc:sldMkLst>
        <pc:spChg chg="del">
          <ac:chgData name="Katie Ruddy" userId="a958ee1cd2223a3a" providerId="LiveId" clId="{4CFF1C7F-123A-4BBC-A5E1-C73A5F41207D}" dt="2022-11-27T21:19:55.444" v="2658" actId="26606"/>
          <ac:spMkLst>
            <pc:docMk/>
            <pc:sldMk cId="1007673313" sldId="432"/>
            <ac:spMk id="3" creationId="{D32AE338-3992-717A-C9A5-9CE9F311B646}"/>
          </ac:spMkLst>
        </pc:spChg>
        <pc:graphicFrameChg chg="add">
          <ac:chgData name="Katie Ruddy" userId="a958ee1cd2223a3a" providerId="LiveId" clId="{4CFF1C7F-123A-4BBC-A5E1-C73A5F41207D}" dt="2022-11-27T21:19:55.444" v="2658" actId="26606"/>
          <ac:graphicFrameMkLst>
            <pc:docMk/>
            <pc:sldMk cId="1007673313" sldId="432"/>
            <ac:graphicFrameMk id="5" creationId="{C0436E70-7790-585E-3392-9A876ABF1356}"/>
          </ac:graphicFrameMkLst>
        </pc:graphicFrameChg>
      </pc:sldChg>
      <pc:sldChg chg="addSp delSp modSp new mod ord setBg">
        <pc:chgData name="Katie Ruddy" userId="a958ee1cd2223a3a" providerId="LiveId" clId="{4CFF1C7F-123A-4BBC-A5E1-C73A5F41207D}" dt="2022-11-27T21:30:53.780" v="2835"/>
        <pc:sldMkLst>
          <pc:docMk/>
          <pc:sldMk cId="231466964" sldId="433"/>
        </pc:sldMkLst>
        <pc:spChg chg="mod">
          <ac:chgData name="Katie Ruddy" userId="a958ee1cd2223a3a" providerId="LiveId" clId="{4CFF1C7F-123A-4BBC-A5E1-C73A5F41207D}" dt="2022-11-27T21:20:08.120" v="2659" actId="26606"/>
          <ac:spMkLst>
            <pc:docMk/>
            <pc:sldMk cId="231466964" sldId="433"/>
            <ac:spMk id="2" creationId="{9D092518-8D95-AFFA-E5FA-89CB7177CDE3}"/>
          </ac:spMkLst>
        </pc:spChg>
        <pc:spChg chg="del">
          <ac:chgData name="Katie Ruddy" userId="a958ee1cd2223a3a" providerId="LiveId" clId="{4CFF1C7F-123A-4BBC-A5E1-C73A5F41207D}" dt="2022-11-27T19:23:51.452" v="20"/>
          <ac:spMkLst>
            <pc:docMk/>
            <pc:sldMk cId="231466964" sldId="433"/>
            <ac:spMk id="3" creationId="{E91FF985-16CC-D119-6CAC-A8D04B19253B}"/>
          </ac:spMkLst>
        </pc:spChg>
        <pc:spChg chg="add">
          <ac:chgData name="Katie Ruddy" userId="a958ee1cd2223a3a" providerId="LiveId" clId="{4CFF1C7F-123A-4BBC-A5E1-C73A5F41207D}" dt="2022-11-27T21:20:08.120" v="2659" actId="26606"/>
          <ac:spMkLst>
            <pc:docMk/>
            <pc:sldMk cId="231466964" sldId="433"/>
            <ac:spMk id="1031" creationId="{1825AC39-5F85-4CAA-8A81-A1287086B2B6}"/>
          </ac:spMkLst>
        </pc:spChg>
        <pc:spChg chg="add">
          <ac:chgData name="Katie Ruddy" userId="a958ee1cd2223a3a" providerId="LiveId" clId="{4CFF1C7F-123A-4BBC-A5E1-C73A5F41207D}" dt="2022-11-27T21:20:08.120" v="2659" actId="26606"/>
          <ac:spMkLst>
            <pc:docMk/>
            <pc:sldMk cId="231466964" sldId="433"/>
            <ac:spMk id="1033" creationId="{95DA4D23-37FC-4B90-8188-F0377C5FF44B}"/>
          </ac:spMkLst>
        </pc:spChg>
        <pc:spChg chg="add">
          <ac:chgData name="Katie Ruddy" userId="a958ee1cd2223a3a" providerId="LiveId" clId="{4CFF1C7F-123A-4BBC-A5E1-C73A5F41207D}" dt="2022-11-27T21:20:08.120" v="2659" actId="26606"/>
          <ac:spMkLst>
            <pc:docMk/>
            <pc:sldMk cId="231466964" sldId="433"/>
            <ac:spMk id="1035" creationId="{A7A4B465-FBCC-4CD4-89A1-82992A7B47FF}"/>
          </ac:spMkLst>
        </pc:spChg>
        <pc:spChg chg="add">
          <ac:chgData name="Katie Ruddy" userId="a958ee1cd2223a3a" providerId="LiveId" clId="{4CFF1C7F-123A-4BBC-A5E1-C73A5F41207D}" dt="2022-11-27T21:20:08.120" v="2659" actId="26606"/>
          <ac:spMkLst>
            <pc:docMk/>
            <pc:sldMk cId="231466964" sldId="433"/>
            <ac:spMk id="1037" creationId="{909E572F-9CDC-4214-9D42-FF0017649590}"/>
          </ac:spMkLst>
        </pc:spChg>
        <pc:picChg chg="add mod">
          <ac:chgData name="Katie Ruddy" userId="a958ee1cd2223a3a" providerId="LiveId" clId="{4CFF1C7F-123A-4BBC-A5E1-C73A5F41207D}" dt="2022-11-27T21:20:08.120" v="2659" actId="26606"/>
          <ac:picMkLst>
            <pc:docMk/>
            <pc:sldMk cId="231466964" sldId="433"/>
            <ac:picMk id="1026" creationId="{437AD49B-8A4B-3D99-FBA1-F6D97F09A4B0}"/>
          </ac:picMkLst>
        </pc:picChg>
      </pc:sldChg>
      <pc:sldChg chg="addSp modSp new mod setBg">
        <pc:chgData name="Katie Ruddy" userId="a958ee1cd2223a3a" providerId="LiveId" clId="{4CFF1C7F-123A-4BBC-A5E1-C73A5F41207D}" dt="2022-11-27T21:21:06.062" v="2688" actId="26606"/>
        <pc:sldMkLst>
          <pc:docMk/>
          <pc:sldMk cId="191922287" sldId="434"/>
        </pc:sldMkLst>
        <pc:spChg chg="mod">
          <ac:chgData name="Katie Ruddy" userId="a958ee1cd2223a3a" providerId="LiveId" clId="{4CFF1C7F-123A-4BBC-A5E1-C73A5F41207D}" dt="2022-11-27T21:21:06.062" v="2688" actId="26606"/>
          <ac:spMkLst>
            <pc:docMk/>
            <pc:sldMk cId="191922287" sldId="434"/>
            <ac:spMk id="2" creationId="{2292D6F5-848B-5618-A24E-F0EA4A13FC39}"/>
          </ac:spMkLst>
        </pc:spChg>
        <pc:spChg chg="mod">
          <ac:chgData name="Katie Ruddy" userId="a958ee1cd2223a3a" providerId="LiveId" clId="{4CFF1C7F-123A-4BBC-A5E1-C73A5F41207D}" dt="2022-11-27T21:21:06.062" v="2688" actId="26606"/>
          <ac:spMkLst>
            <pc:docMk/>
            <pc:sldMk cId="191922287" sldId="434"/>
            <ac:spMk id="3" creationId="{E9917F40-BDD1-060D-B02E-7380741576AD}"/>
          </ac:spMkLst>
        </pc:spChg>
        <pc:spChg chg="add">
          <ac:chgData name="Katie Ruddy" userId="a958ee1cd2223a3a" providerId="LiveId" clId="{4CFF1C7F-123A-4BBC-A5E1-C73A5F41207D}" dt="2022-11-27T21:21:06.062" v="2688" actId="26606"/>
          <ac:spMkLst>
            <pc:docMk/>
            <pc:sldMk cId="191922287" sldId="434"/>
            <ac:spMk id="8" creationId="{827B839B-9ADE-406B-8590-F1CAEDED45A1}"/>
          </ac:spMkLst>
        </pc:spChg>
        <pc:spChg chg="add">
          <ac:chgData name="Katie Ruddy" userId="a958ee1cd2223a3a" providerId="LiveId" clId="{4CFF1C7F-123A-4BBC-A5E1-C73A5F41207D}" dt="2022-11-27T21:21:06.062" v="2688" actId="26606"/>
          <ac:spMkLst>
            <pc:docMk/>
            <pc:sldMk cId="191922287" sldId="434"/>
            <ac:spMk id="10" creationId="{CFE45BF0-46DB-408C-B5F7-7B11716805D4}"/>
          </ac:spMkLst>
        </pc:spChg>
        <pc:spChg chg="add">
          <ac:chgData name="Katie Ruddy" userId="a958ee1cd2223a3a" providerId="LiveId" clId="{4CFF1C7F-123A-4BBC-A5E1-C73A5F41207D}" dt="2022-11-27T21:21:06.062" v="2688" actId="26606"/>
          <ac:spMkLst>
            <pc:docMk/>
            <pc:sldMk cId="191922287" sldId="434"/>
            <ac:spMk id="12" creationId="{2AEBC8F2-97B1-41B4-93F1-2D289E197FBA}"/>
          </ac:spMkLst>
        </pc:spChg>
        <pc:spChg chg="add">
          <ac:chgData name="Katie Ruddy" userId="a958ee1cd2223a3a" providerId="LiveId" clId="{4CFF1C7F-123A-4BBC-A5E1-C73A5F41207D}" dt="2022-11-27T21:21:06.062" v="2688" actId="26606"/>
          <ac:spMkLst>
            <pc:docMk/>
            <pc:sldMk cId="191922287" sldId="434"/>
            <ac:spMk id="14" creationId="{472E3A19-F5D5-48FC-BB9C-48C2F68F598B}"/>
          </ac:spMkLst>
        </pc:spChg>
        <pc:spChg chg="add">
          <ac:chgData name="Katie Ruddy" userId="a958ee1cd2223a3a" providerId="LiveId" clId="{4CFF1C7F-123A-4BBC-A5E1-C73A5F41207D}" dt="2022-11-27T21:21:06.062" v="2688" actId="26606"/>
          <ac:spMkLst>
            <pc:docMk/>
            <pc:sldMk cId="191922287" sldId="434"/>
            <ac:spMk id="16" creationId="{7A62E32F-BB65-43A8-8EB5-92346890E549}"/>
          </ac:spMkLst>
        </pc:spChg>
        <pc:spChg chg="add">
          <ac:chgData name="Katie Ruddy" userId="a958ee1cd2223a3a" providerId="LiveId" clId="{4CFF1C7F-123A-4BBC-A5E1-C73A5F41207D}" dt="2022-11-27T21:21:06.062" v="2688" actId="26606"/>
          <ac:spMkLst>
            <pc:docMk/>
            <pc:sldMk cId="191922287" sldId="434"/>
            <ac:spMk id="18" creationId="{14E91B64-9FCC-451E-AFB4-A827D6329367}"/>
          </ac:spMkLst>
        </pc:spChg>
      </pc:sldChg>
      <pc:sldChg chg="addSp modSp new mod ord setBg">
        <pc:chgData name="Katie Ruddy" userId="a958ee1cd2223a3a" providerId="LiveId" clId="{4CFF1C7F-123A-4BBC-A5E1-C73A5F41207D}" dt="2022-11-27T21:25:45.959" v="2703" actId="26606"/>
        <pc:sldMkLst>
          <pc:docMk/>
          <pc:sldMk cId="3988100786" sldId="435"/>
        </pc:sldMkLst>
        <pc:spChg chg="mod">
          <ac:chgData name="Katie Ruddy" userId="a958ee1cd2223a3a" providerId="LiveId" clId="{4CFF1C7F-123A-4BBC-A5E1-C73A5F41207D}" dt="2022-11-27T21:25:45.959" v="2703" actId="26606"/>
          <ac:spMkLst>
            <pc:docMk/>
            <pc:sldMk cId="3988100786" sldId="435"/>
            <ac:spMk id="2" creationId="{E4E1815E-7DAD-2B69-2CF1-666399AC523D}"/>
          </ac:spMkLst>
        </pc:spChg>
        <pc:spChg chg="mod">
          <ac:chgData name="Katie Ruddy" userId="a958ee1cd2223a3a" providerId="LiveId" clId="{4CFF1C7F-123A-4BBC-A5E1-C73A5F41207D}" dt="2022-11-27T21:25:45.959" v="2703" actId="26606"/>
          <ac:spMkLst>
            <pc:docMk/>
            <pc:sldMk cId="3988100786" sldId="435"/>
            <ac:spMk id="3" creationId="{9038683F-AA26-E4E2-DA41-9D607431F939}"/>
          </ac:spMkLst>
        </pc:spChg>
        <pc:spChg chg="add">
          <ac:chgData name="Katie Ruddy" userId="a958ee1cd2223a3a" providerId="LiveId" clId="{4CFF1C7F-123A-4BBC-A5E1-C73A5F41207D}" dt="2022-11-27T21:25:45.959" v="2703" actId="26606"/>
          <ac:spMkLst>
            <pc:docMk/>
            <pc:sldMk cId="3988100786" sldId="435"/>
            <ac:spMk id="8" creationId="{827B839B-9ADE-406B-8590-F1CAEDED45A1}"/>
          </ac:spMkLst>
        </pc:spChg>
        <pc:spChg chg="add">
          <ac:chgData name="Katie Ruddy" userId="a958ee1cd2223a3a" providerId="LiveId" clId="{4CFF1C7F-123A-4BBC-A5E1-C73A5F41207D}" dt="2022-11-27T21:25:45.959" v="2703" actId="26606"/>
          <ac:spMkLst>
            <pc:docMk/>
            <pc:sldMk cId="3988100786" sldId="435"/>
            <ac:spMk id="10" creationId="{CFE45BF0-46DB-408C-B5F7-7B11716805D4}"/>
          </ac:spMkLst>
        </pc:spChg>
        <pc:spChg chg="add">
          <ac:chgData name="Katie Ruddy" userId="a958ee1cd2223a3a" providerId="LiveId" clId="{4CFF1C7F-123A-4BBC-A5E1-C73A5F41207D}" dt="2022-11-27T21:25:45.959" v="2703" actId="26606"/>
          <ac:spMkLst>
            <pc:docMk/>
            <pc:sldMk cId="3988100786" sldId="435"/>
            <ac:spMk id="12" creationId="{2AEBC8F2-97B1-41B4-93F1-2D289E197FBA}"/>
          </ac:spMkLst>
        </pc:spChg>
        <pc:spChg chg="add">
          <ac:chgData name="Katie Ruddy" userId="a958ee1cd2223a3a" providerId="LiveId" clId="{4CFF1C7F-123A-4BBC-A5E1-C73A5F41207D}" dt="2022-11-27T21:25:45.959" v="2703" actId="26606"/>
          <ac:spMkLst>
            <pc:docMk/>
            <pc:sldMk cId="3988100786" sldId="435"/>
            <ac:spMk id="14" creationId="{472E3A19-F5D5-48FC-BB9C-48C2F68F598B}"/>
          </ac:spMkLst>
        </pc:spChg>
        <pc:spChg chg="add">
          <ac:chgData name="Katie Ruddy" userId="a958ee1cd2223a3a" providerId="LiveId" clId="{4CFF1C7F-123A-4BBC-A5E1-C73A5F41207D}" dt="2022-11-27T21:25:45.959" v="2703" actId="26606"/>
          <ac:spMkLst>
            <pc:docMk/>
            <pc:sldMk cId="3988100786" sldId="435"/>
            <ac:spMk id="16" creationId="{7A62E32F-BB65-43A8-8EB5-92346890E549}"/>
          </ac:spMkLst>
        </pc:spChg>
        <pc:spChg chg="add">
          <ac:chgData name="Katie Ruddy" userId="a958ee1cd2223a3a" providerId="LiveId" clId="{4CFF1C7F-123A-4BBC-A5E1-C73A5F41207D}" dt="2022-11-27T21:25:45.959" v="2703" actId="26606"/>
          <ac:spMkLst>
            <pc:docMk/>
            <pc:sldMk cId="3988100786" sldId="435"/>
            <ac:spMk id="18" creationId="{14E91B64-9FCC-451E-AFB4-A827D6329367}"/>
          </ac:spMkLst>
        </pc:spChg>
      </pc:sldChg>
      <pc:sldChg chg="addSp modSp new mod ord setBg">
        <pc:chgData name="Katie Ruddy" userId="a958ee1cd2223a3a" providerId="LiveId" clId="{4CFF1C7F-123A-4BBC-A5E1-C73A5F41207D}" dt="2022-11-27T21:24:21.219" v="2696" actId="26606"/>
        <pc:sldMkLst>
          <pc:docMk/>
          <pc:sldMk cId="3841625695" sldId="436"/>
        </pc:sldMkLst>
        <pc:spChg chg="mod">
          <ac:chgData name="Katie Ruddy" userId="a958ee1cd2223a3a" providerId="LiveId" clId="{4CFF1C7F-123A-4BBC-A5E1-C73A5F41207D}" dt="2022-11-27T21:24:21.219" v="2696" actId="26606"/>
          <ac:spMkLst>
            <pc:docMk/>
            <pc:sldMk cId="3841625695" sldId="436"/>
            <ac:spMk id="2" creationId="{C00B9B4E-6E4E-4985-03DC-4568B9559B69}"/>
          </ac:spMkLst>
        </pc:spChg>
        <pc:spChg chg="mod">
          <ac:chgData name="Katie Ruddy" userId="a958ee1cd2223a3a" providerId="LiveId" clId="{4CFF1C7F-123A-4BBC-A5E1-C73A5F41207D}" dt="2022-11-27T21:24:21.219" v="2696" actId="26606"/>
          <ac:spMkLst>
            <pc:docMk/>
            <pc:sldMk cId="3841625695" sldId="436"/>
            <ac:spMk id="3" creationId="{17877DE9-54DD-703D-0F57-892EE80D17D7}"/>
          </ac:spMkLst>
        </pc:spChg>
        <pc:spChg chg="add">
          <ac:chgData name="Katie Ruddy" userId="a958ee1cd2223a3a" providerId="LiveId" clId="{4CFF1C7F-123A-4BBC-A5E1-C73A5F41207D}" dt="2022-11-27T21:24:21.219" v="2696" actId="26606"/>
          <ac:spMkLst>
            <pc:docMk/>
            <pc:sldMk cId="3841625695" sldId="436"/>
            <ac:spMk id="9" creationId="{98C94856-200D-405A-AB35-F9553D46E043}"/>
          </ac:spMkLst>
        </pc:spChg>
        <pc:picChg chg="add">
          <ac:chgData name="Katie Ruddy" userId="a958ee1cd2223a3a" providerId="LiveId" clId="{4CFF1C7F-123A-4BBC-A5E1-C73A5F41207D}" dt="2022-11-27T21:24:21.219" v="2696" actId="26606"/>
          <ac:picMkLst>
            <pc:docMk/>
            <pc:sldMk cId="3841625695" sldId="436"/>
            <ac:picMk id="5" creationId="{AEEBECAB-30D5-2D92-E739-38F018B5977B}"/>
          </ac:picMkLst>
        </pc:picChg>
      </pc:sldChg>
      <pc:sldChg chg="addSp modSp new mod ord setBg">
        <pc:chgData name="Katie Ruddy" userId="a958ee1cd2223a3a" providerId="LiveId" clId="{4CFF1C7F-123A-4BBC-A5E1-C73A5F41207D}" dt="2022-11-27T21:28:58.598" v="2783" actId="33524"/>
        <pc:sldMkLst>
          <pc:docMk/>
          <pc:sldMk cId="3090405595" sldId="437"/>
        </pc:sldMkLst>
        <pc:spChg chg="mod">
          <ac:chgData name="Katie Ruddy" userId="a958ee1cd2223a3a" providerId="LiveId" clId="{4CFF1C7F-123A-4BBC-A5E1-C73A5F41207D}" dt="2022-11-27T21:24:48.401" v="2697" actId="26606"/>
          <ac:spMkLst>
            <pc:docMk/>
            <pc:sldMk cId="3090405595" sldId="437"/>
            <ac:spMk id="2" creationId="{D2E52E57-60DE-8385-25D5-679E8AAA41C3}"/>
          </ac:spMkLst>
        </pc:spChg>
        <pc:spChg chg="mod">
          <ac:chgData name="Katie Ruddy" userId="a958ee1cd2223a3a" providerId="LiveId" clId="{4CFF1C7F-123A-4BBC-A5E1-C73A5F41207D}" dt="2022-11-27T21:28:58.598" v="2783" actId="33524"/>
          <ac:spMkLst>
            <pc:docMk/>
            <pc:sldMk cId="3090405595" sldId="437"/>
            <ac:spMk id="3" creationId="{B652E429-90C3-8517-1ED2-028CD7906D08}"/>
          </ac:spMkLst>
        </pc:spChg>
        <pc:spChg chg="add">
          <ac:chgData name="Katie Ruddy" userId="a958ee1cd2223a3a" providerId="LiveId" clId="{4CFF1C7F-123A-4BBC-A5E1-C73A5F41207D}" dt="2022-11-27T21:24:48.401" v="2697" actId="26606"/>
          <ac:spMkLst>
            <pc:docMk/>
            <pc:sldMk cId="3090405595" sldId="437"/>
            <ac:spMk id="8" creationId="{429917F3-0560-4C6F-B265-458B218C4B87}"/>
          </ac:spMkLst>
        </pc:spChg>
        <pc:grpChg chg="add">
          <ac:chgData name="Katie Ruddy" userId="a958ee1cd2223a3a" providerId="LiveId" clId="{4CFF1C7F-123A-4BBC-A5E1-C73A5F41207D}" dt="2022-11-27T21:24:48.401" v="2697" actId="26606"/>
          <ac:grpSpMkLst>
            <pc:docMk/>
            <pc:sldMk cId="3090405595" sldId="437"/>
            <ac:grpSpMk id="10" creationId="{AA39BAE7-7EB8-4E22-BCBB-F00F514DB7EA}"/>
          </ac:grpSpMkLst>
        </pc:grpChg>
      </pc:sldChg>
      <pc:sldChg chg="addSp delSp modSp new mod setBg">
        <pc:chgData name="Katie Ruddy" userId="a958ee1cd2223a3a" providerId="LiveId" clId="{4CFF1C7F-123A-4BBC-A5E1-C73A5F41207D}" dt="2022-11-27T21:32:14.717" v="2900" actId="20577"/>
        <pc:sldMkLst>
          <pc:docMk/>
          <pc:sldMk cId="1368212379" sldId="438"/>
        </pc:sldMkLst>
        <pc:spChg chg="mod">
          <ac:chgData name="Katie Ruddy" userId="a958ee1cd2223a3a" providerId="LiveId" clId="{4CFF1C7F-123A-4BBC-A5E1-C73A5F41207D}" dt="2022-11-27T21:32:14.717" v="2900" actId="20577"/>
          <ac:spMkLst>
            <pc:docMk/>
            <pc:sldMk cId="1368212379" sldId="438"/>
            <ac:spMk id="2" creationId="{B7A6E76C-5B94-35AF-CC6B-15A1296DB146}"/>
          </ac:spMkLst>
        </pc:spChg>
        <pc:spChg chg="del">
          <ac:chgData name="Katie Ruddy" userId="a958ee1cd2223a3a" providerId="LiveId" clId="{4CFF1C7F-123A-4BBC-A5E1-C73A5F41207D}" dt="2022-11-27T21:26:29.828" v="2750" actId="478"/>
          <ac:spMkLst>
            <pc:docMk/>
            <pc:sldMk cId="1368212379" sldId="438"/>
            <ac:spMk id="3" creationId="{3849AFB2-3468-C6F4-AC32-BA84E63B7039}"/>
          </ac:spMkLst>
        </pc:spChg>
        <pc:spChg chg="add">
          <ac:chgData name="Katie Ruddy" userId="a958ee1cd2223a3a" providerId="LiveId" clId="{4CFF1C7F-123A-4BBC-A5E1-C73A5F41207D}" dt="2022-11-27T21:26:38.911" v="2751" actId="26606"/>
          <ac:spMkLst>
            <pc:docMk/>
            <pc:sldMk cId="1368212379" sldId="438"/>
            <ac:spMk id="8" creationId="{58B7BA18-82AC-4F73-A843-CD22FEA67830}"/>
          </ac:spMkLst>
        </pc:spChg>
        <pc:spChg chg="add">
          <ac:chgData name="Katie Ruddy" userId="a958ee1cd2223a3a" providerId="LiveId" clId="{4CFF1C7F-123A-4BBC-A5E1-C73A5F41207D}" dt="2022-11-27T21:26:38.911" v="2751" actId="26606"/>
          <ac:spMkLst>
            <pc:docMk/>
            <pc:sldMk cId="1368212379" sldId="438"/>
            <ac:spMk id="14" creationId="{79D730AC-06E5-4840-86DF-F67855B1DB35}"/>
          </ac:spMkLst>
        </pc:spChg>
        <pc:grpChg chg="add">
          <ac:chgData name="Katie Ruddy" userId="a958ee1cd2223a3a" providerId="LiveId" clId="{4CFF1C7F-123A-4BBC-A5E1-C73A5F41207D}" dt="2022-11-27T21:26:38.911" v="2751" actId="26606"/>
          <ac:grpSpMkLst>
            <pc:docMk/>
            <pc:sldMk cId="1368212379" sldId="438"/>
            <ac:grpSpMk id="10" creationId="{0A18D471-708A-40E6-B998-65CD717785B2}"/>
          </ac:grpSpMkLst>
        </pc:grpChg>
        <pc:picChg chg="add">
          <ac:chgData name="Katie Ruddy" userId="a958ee1cd2223a3a" providerId="LiveId" clId="{4CFF1C7F-123A-4BBC-A5E1-C73A5F41207D}" dt="2022-11-27T21:26:38.911" v="2751" actId="26606"/>
          <ac:picMkLst>
            <pc:docMk/>
            <pc:sldMk cId="1368212379" sldId="438"/>
            <ac:picMk id="4" creationId="{286A9CB3-B2F1-1AB7-9D78-06210F9EC5C2}"/>
          </ac:picMkLst>
        </pc:picChg>
      </pc:sldChg>
      <pc:sldChg chg="addSp delSp modSp new mod ord">
        <pc:chgData name="Katie Ruddy" userId="a958ee1cd2223a3a" providerId="LiveId" clId="{4CFF1C7F-123A-4BBC-A5E1-C73A5F41207D}" dt="2022-11-27T21:13:30.302" v="2629" actId="26606"/>
        <pc:sldMkLst>
          <pc:docMk/>
          <pc:sldMk cId="4094740517" sldId="439"/>
        </pc:sldMkLst>
        <pc:spChg chg="mod">
          <ac:chgData name="Katie Ruddy" userId="a958ee1cd2223a3a" providerId="LiveId" clId="{4CFF1C7F-123A-4BBC-A5E1-C73A5F41207D}" dt="2022-11-27T20:00:07.800" v="2160" actId="20577"/>
          <ac:spMkLst>
            <pc:docMk/>
            <pc:sldMk cId="4094740517" sldId="439"/>
            <ac:spMk id="2" creationId="{416724AB-4BB5-7F49-B61C-ECF91285516D}"/>
          </ac:spMkLst>
        </pc:spChg>
        <pc:spChg chg="del mod">
          <ac:chgData name="Katie Ruddy" userId="a958ee1cd2223a3a" providerId="LiveId" clId="{4CFF1C7F-123A-4BBC-A5E1-C73A5F41207D}" dt="2022-11-27T21:13:30.302" v="2629" actId="26606"/>
          <ac:spMkLst>
            <pc:docMk/>
            <pc:sldMk cId="4094740517" sldId="439"/>
            <ac:spMk id="3" creationId="{D2A794C6-A19E-BFAD-7995-368DD9AEBB1A}"/>
          </ac:spMkLst>
        </pc:spChg>
        <pc:graphicFrameChg chg="add">
          <ac:chgData name="Katie Ruddy" userId="a958ee1cd2223a3a" providerId="LiveId" clId="{4CFF1C7F-123A-4BBC-A5E1-C73A5F41207D}" dt="2022-11-27T21:13:30.302" v="2629" actId="26606"/>
          <ac:graphicFrameMkLst>
            <pc:docMk/>
            <pc:sldMk cId="4094740517" sldId="439"/>
            <ac:graphicFrameMk id="5" creationId="{0616E57D-8809-40BF-ACCE-29FC1D53DCF5}"/>
          </ac:graphicFrameMkLst>
        </pc:graphicFrameChg>
      </pc:sldChg>
      <pc:sldChg chg="addSp delSp modSp new mod setBg">
        <pc:chgData name="Katie Ruddy" userId="a958ee1cd2223a3a" providerId="LiveId" clId="{4CFF1C7F-123A-4BBC-A5E1-C73A5F41207D}" dt="2022-11-27T21:16:43.852" v="2647" actId="26606"/>
        <pc:sldMkLst>
          <pc:docMk/>
          <pc:sldMk cId="907779011" sldId="440"/>
        </pc:sldMkLst>
        <pc:spChg chg="mod">
          <ac:chgData name="Katie Ruddy" userId="a958ee1cd2223a3a" providerId="LiveId" clId="{4CFF1C7F-123A-4BBC-A5E1-C73A5F41207D}" dt="2022-11-27T21:16:43.852" v="2647" actId="26606"/>
          <ac:spMkLst>
            <pc:docMk/>
            <pc:sldMk cId="907779011" sldId="440"/>
            <ac:spMk id="2" creationId="{33D2711E-BCE3-9EAE-4EE4-A079B3F47808}"/>
          </ac:spMkLst>
        </pc:spChg>
        <pc:spChg chg="del mod">
          <ac:chgData name="Katie Ruddy" userId="a958ee1cd2223a3a" providerId="LiveId" clId="{4CFF1C7F-123A-4BBC-A5E1-C73A5F41207D}" dt="2022-11-27T21:16:43.852" v="2647" actId="26606"/>
          <ac:spMkLst>
            <pc:docMk/>
            <pc:sldMk cId="907779011" sldId="440"/>
            <ac:spMk id="3" creationId="{B94D91AE-06A4-3F02-5A83-4274BA28AB6D}"/>
          </ac:spMkLst>
        </pc:spChg>
        <pc:spChg chg="add">
          <ac:chgData name="Katie Ruddy" userId="a958ee1cd2223a3a" providerId="LiveId" clId="{4CFF1C7F-123A-4BBC-A5E1-C73A5F41207D}" dt="2022-11-27T21:16:43.852" v="2647" actId="26606"/>
          <ac:spMkLst>
            <pc:docMk/>
            <pc:sldMk cId="907779011" sldId="440"/>
            <ac:spMk id="9" creationId="{8DF67618-B87B-4195-8E24-3B126F79FF55}"/>
          </ac:spMkLst>
        </pc:spChg>
        <pc:spChg chg="add">
          <ac:chgData name="Katie Ruddy" userId="a958ee1cd2223a3a" providerId="LiveId" clId="{4CFF1C7F-123A-4BBC-A5E1-C73A5F41207D}" dt="2022-11-27T21:16:43.852" v="2647" actId="26606"/>
          <ac:spMkLst>
            <pc:docMk/>
            <pc:sldMk cId="907779011" sldId="440"/>
            <ac:spMk id="11" creationId="{64960379-9FF9-400A-A8A8-F5AB633FD3BF}"/>
          </ac:spMkLst>
        </pc:spChg>
        <pc:grpChg chg="add">
          <ac:chgData name="Katie Ruddy" userId="a958ee1cd2223a3a" providerId="LiveId" clId="{4CFF1C7F-123A-4BBC-A5E1-C73A5F41207D}" dt="2022-11-27T21:16:43.852" v="2647" actId="26606"/>
          <ac:grpSpMkLst>
            <pc:docMk/>
            <pc:sldMk cId="907779011" sldId="440"/>
            <ac:grpSpMk id="13" creationId="{2C491629-AE25-486B-9B22-2CE4EE8F7E47}"/>
          </ac:grpSpMkLst>
        </pc:grpChg>
        <pc:grpChg chg="add">
          <ac:chgData name="Katie Ruddy" userId="a958ee1cd2223a3a" providerId="LiveId" clId="{4CFF1C7F-123A-4BBC-A5E1-C73A5F41207D}" dt="2022-11-27T21:16:43.852" v="2647" actId="26606"/>
          <ac:grpSpMkLst>
            <pc:docMk/>
            <pc:sldMk cId="907779011" sldId="440"/>
            <ac:grpSpMk id="17" creationId="{43F5E015-E085-4624-B431-B42414448684}"/>
          </ac:grpSpMkLst>
        </pc:grpChg>
        <pc:graphicFrameChg chg="add">
          <ac:chgData name="Katie Ruddy" userId="a958ee1cd2223a3a" providerId="LiveId" clId="{4CFF1C7F-123A-4BBC-A5E1-C73A5F41207D}" dt="2022-11-27T21:16:43.852" v="2647" actId="26606"/>
          <ac:graphicFrameMkLst>
            <pc:docMk/>
            <pc:sldMk cId="907779011" sldId="440"/>
            <ac:graphicFrameMk id="5" creationId="{216EA015-72C1-0035-A980-85C32B3E5B9A}"/>
          </ac:graphicFrameMkLst>
        </pc:graphicFrameChg>
      </pc:sldChg>
      <pc:sldChg chg="new del ord">
        <pc:chgData name="Katie Ruddy" userId="a958ee1cd2223a3a" providerId="LiveId" clId="{4CFF1C7F-123A-4BBC-A5E1-C73A5F41207D}" dt="2022-11-27T20:01:13.259" v="2177" actId="2696"/>
        <pc:sldMkLst>
          <pc:docMk/>
          <pc:sldMk cId="4275687082" sldId="441"/>
        </pc:sldMkLst>
      </pc:sldChg>
      <pc:sldChg chg="add ord">
        <pc:chgData name="Katie Ruddy" userId="a958ee1cd2223a3a" providerId="LiveId" clId="{4CFF1C7F-123A-4BBC-A5E1-C73A5F41207D}" dt="2022-11-27T20:01:07.422" v="2176"/>
        <pc:sldMkLst>
          <pc:docMk/>
          <pc:sldMk cId="0" sldId="442"/>
        </pc:sldMkLst>
      </pc:sldChg>
      <pc:sldChg chg="new del">
        <pc:chgData name="Katie Ruddy" userId="a958ee1cd2223a3a" providerId="LiveId" clId="{4CFF1C7F-123A-4BBC-A5E1-C73A5F41207D}" dt="2022-11-27T20:04:34.779" v="2185" actId="2696"/>
        <pc:sldMkLst>
          <pc:docMk/>
          <pc:sldMk cId="617117960" sldId="443"/>
        </pc:sldMkLst>
      </pc:sldChg>
      <pc:sldChg chg="addSp delSp modSp new mod setBg">
        <pc:chgData name="Katie Ruddy" userId="a958ee1cd2223a3a" providerId="LiveId" clId="{4CFF1C7F-123A-4BBC-A5E1-C73A5F41207D}" dt="2022-11-27T21:13:57.497" v="2631" actId="26606"/>
        <pc:sldMkLst>
          <pc:docMk/>
          <pc:sldMk cId="3750225644" sldId="443"/>
        </pc:sldMkLst>
        <pc:spChg chg="mod">
          <ac:chgData name="Katie Ruddy" userId="a958ee1cd2223a3a" providerId="LiveId" clId="{4CFF1C7F-123A-4BBC-A5E1-C73A5F41207D}" dt="2022-11-27T21:13:57.497" v="2631" actId="26606"/>
          <ac:spMkLst>
            <pc:docMk/>
            <pc:sldMk cId="3750225644" sldId="443"/>
            <ac:spMk id="2" creationId="{9A9F2E24-53B2-7A4D-597F-04EA9EBF6D17}"/>
          </ac:spMkLst>
        </pc:spChg>
        <pc:spChg chg="del mod">
          <ac:chgData name="Katie Ruddy" userId="a958ee1cd2223a3a" providerId="LiveId" clId="{4CFF1C7F-123A-4BBC-A5E1-C73A5F41207D}" dt="2022-11-27T21:13:57.497" v="2631" actId="26606"/>
          <ac:spMkLst>
            <pc:docMk/>
            <pc:sldMk cId="3750225644" sldId="443"/>
            <ac:spMk id="3" creationId="{61210B12-9F55-E58E-CC04-F2FAB7255A46}"/>
          </ac:spMkLst>
        </pc:spChg>
        <pc:graphicFrameChg chg="add">
          <ac:chgData name="Katie Ruddy" userId="a958ee1cd2223a3a" providerId="LiveId" clId="{4CFF1C7F-123A-4BBC-A5E1-C73A5F41207D}" dt="2022-11-27T21:13:57.497" v="2631" actId="26606"/>
          <ac:graphicFrameMkLst>
            <pc:docMk/>
            <pc:sldMk cId="3750225644" sldId="443"/>
            <ac:graphicFrameMk id="5" creationId="{DF33898F-0151-A134-25E4-4A2AEDE7B4B5}"/>
          </ac:graphicFrameMkLst>
        </pc:graphicFrameChg>
        <pc:picChg chg="add">
          <ac:chgData name="Katie Ruddy" userId="a958ee1cd2223a3a" providerId="LiveId" clId="{4CFF1C7F-123A-4BBC-A5E1-C73A5F41207D}" dt="2022-11-27T21:13:57.497" v="2631" actId="26606"/>
          <ac:picMkLst>
            <pc:docMk/>
            <pc:sldMk cId="3750225644" sldId="443"/>
            <ac:picMk id="6" creationId="{81E92F96-796C-0842-D22C-7004236E434D}"/>
          </ac:picMkLst>
        </pc:picChg>
        <pc:cxnChg chg="add">
          <ac:chgData name="Katie Ruddy" userId="a958ee1cd2223a3a" providerId="LiveId" clId="{4CFF1C7F-123A-4BBC-A5E1-C73A5F41207D}" dt="2022-11-27T21:13:57.497" v="2631" actId="26606"/>
          <ac:cxnSpMkLst>
            <pc:docMk/>
            <pc:sldMk cId="3750225644" sldId="443"/>
            <ac:cxnSpMk id="10" creationId="{A7F400EE-A8A5-48AF-B4D6-291B52C6F0B0}"/>
          </ac:cxnSpMkLst>
        </pc:cxnChg>
      </pc:sldChg>
      <pc:sldChg chg="new del">
        <pc:chgData name="Katie Ruddy" userId="a958ee1cd2223a3a" providerId="LiveId" clId="{4CFF1C7F-123A-4BBC-A5E1-C73A5F41207D}" dt="2022-11-27T21:14:05.289" v="2632" actId="2696"/>
        <pc:sldMkLst>
          <pc:docMk/>
          <pc:sldMk cId="3413557562" sldId="444"/>
        </pc:sldMkLst>
      </pc:sldChg>
      <pc:sldChg chg="addSp delSp modSp new mod ord setBg modAnim">
        <pc:chgData name="Katie Ruddy" userId="a958ee1cd2223a3a" providerId="LiveId" clId="{4CFF1C7F-123A-4BBC-A5E1-C73A5F41207D}" dt="2022-11-27T21:24:12.733" v="2695" actId="26606"/>
        <pc:sldMkLst>
          <pc:docMk/>
          <pc:sldMk cId="3279175447" sldId="445"/>
        </pc:sldMkLst>
        <pc:spChg chg="mod">
          <ac:chgData name="Katie Ruddy" userId="a958ee1cd2223a3a" providerId="LiveId" clId="{4CFF1C7F-123A-4BBC-A5E1-C73A5F41207D}" dt="2022-11-27T21:24:12.733" v="2695" actId="26606"/>
          <ac:spMkLst>
            <pc:docMk/>
            <pc:sldMk cId="3279175447" sldId="445"/>
            <ac:spMk id="2" creationId="{DF9B4B55-BA74-6E00-CE4F-77776E1768C6}"/>
          </ac:spMkLst>
        </pc:spChg>
        <pc:spChg chg="del mod">
          <ac:chgData name="Katie Ruddy" userId="a958ee1cd2223a3a" providerId="LiveId" clId="{4CFF1C7F-123A-4BBC-A5E1-C73A5F41207D}" dt="2022-11-27T20:10:25.573" v="2248"/>
          <ac:spMkLst>
            <pc:docMk/>
            <pc:sldMk cId="3279175447" sldId="445"/>
            <ac:spMk id="3" creationId="{DAE11E21-40E7-4B45-6858-F722CCDE11B2}"/>
          </ac:spMkLst>
        </pc:spChg>
        <pc:spChg chg="add">
          <ac:chgData name="Katie Ruddy" userId="a958ee1cd2223a3a" providerId="LiveId" clId="{4CFF1C7F-123A-4BBC-A5E1-C73A5F41207D}" dt="2022-11-27T21:24:12.733" v="2695" actId="26606"/>
          <ac:spMkLst>
            <pc:docMk/>
            <pc:sldMk cId="3279175447" sldId="445"/>
            <ac:spMk id="9" creationId="{6FD2B106-31C7-446F-B4D3-C9EE8CEB5BDB}"/>
          </ac:spMkLst>
        </pc:spChg>
        <pc:spChg chg="add">
          <ac:chgData name="Katie Ruddy" userId="a958ee1cd2223a3a" providerId="LiveId" clId="{4CFF1C7F-123A-4BBC-A5E1-C73A5F41207D}" dt="2022-11-27T21:24:12.733" v="2695" actId="26606"/>
          <ac:spMkLst>
            <pc:docMk/>
            <pc:sldMk cId="3279175447" sldId="445"/>
            <ac:spMk id="11" creationId="{1D7678B8-0AAC-460B-8CDB-C43156BBAA98}"/>
          </ac:spMkLst>
        </pc:spChg>
        <pc:spChg chg="add">
          <ac:chgData name="Katie Ruddy" userId="a958ee1cd2223a3a" providerId="LiveId" clId="{4CFF1C7F-123A-4BBC-A5E1-C73A5F41207D}" dt="2022-11-27T21:24:12.733" v="2695" actId="26606"/>
          <ac:spMkLst>
            <pc:docMk/>
            <pc:sldMk cId="3279175447" sldId="445"/>
            <ac:spMk id="13" creationId="{1F0D9B0E-E48B-450C-9134-0435D96D0BA6}"/>
          </ac:spMkLst>
        </pc:spChg>
        <pc:picChg chg="add mod">
          <ac:chgData name="Katie Ruddy" userId="a958ee1cd2223a3a" providerId="LiveId" clId="{4CFF1C7F-123A-4BBC-A5E1-C73A5F41207D}" dt="2022-11-27T21:24:12.733" v="2695" actId="26606"/>
          <ac:picMkLst>
            <pc:docMk/>
            <pc:sldMk cId="3279175447" sldId="445"/>
            <ac:picMk id="4" creationId="{C67A1808-EE39-18C5-6233-5D573E73DA39}"/>
          </ac:picMkLst>
        </pc:picChg>
      </pc:sldChg>
      <pc:sldChg chg="addSp delSp modSp new mod setBg">
        <pc:chgData name="Katie Ruddy" userId="a958ee1cd2223a3a" providerId="LiveId" clId="{4CFF1C7F-123A-4BBC-A5E1-C73A5F41207D}" dt="2022-11-27T21:10:42.283" v="2555" actId="26606"/>
        <pc:sldMkLst>
          <pc:docMk/>
          <pc:sldMk cId="3034446765" sldId="446"/>
        </pc:sldMkLst>
        <pc:spChg chg="mod">
          <ac:chgData name="Katie Ruddy" userId="a958ee1cd2223a3a" providerId="LiveId" clId="{4CFF1C7F-123A-4BBC-A5E1-C73A5F41207D}" dt="2022-11-27T21:10:42.283" v="2555" actId="26606"/>
          <ac:spMkLst>
            <pc:docMk/>
            <pc:sldMk cId="3034446765" sldId="446"/>
            <ac:spMk id="2" creationId="{9EB48E4C-C81B-3A28-3A11-4A6F5F4997CE}"/>
          </ac:spMkLst>
        </pc:spChg>
        <pc:spChg chg="mod ord">
          <ac:chgData name="Katie Ruddy" userId="a958ee1cd2223a3a" providerId="LiveId" clId="{4CFF1C7F-123A-4BBC-A5E1-C73A5F41207D}" dt="2022-11-27T21:10:42.283" v="2555" actId="26606"/>
          <ac:spMkLst>
            <pc:docMk/>
            <pc:sldMk cId="3034446765" sldId="446"/>
            <ac:spMk id="3" creationId="{C95DDA9F-CF90-4AC7-4C01-D99B9C9722E1}"/>
          </ac:spMkLst>
        </pc:spChg>
        <pc:spChg chg="add del">
          <ac:chgData name="Katie Ruddy" userId="a958ee1cd2223a3a" providerId="LiveId" clId="{4CFF1C7F-123A-4BBC-A5E1-C73A5F41207D}" dt="2022-11-27T21:10:19.910" v="2551" actId="26606"/>
          <ac:spMkLst>
            <pc:docMk/>
            <pc:sldMk cId="3034446765" sldId="446"/>
            <ac:spMk id="2055" creationId="{5DF40726-9B19-4165-9C26-757D16E19E23}"/>
          </ac:spMkLst>
        </pc:spChg>
        <pc:spChg chg="add del">
          <ac:chgData name="Katie Ruddy" userId="a958ee1cd2223a3a" providerId="LiveId" clId="{4CFF1C7F-123A-4BBC-A5E1-C73A5F41207D}" dt="2022-11-27T21:10:19.910" v="2551" actId="26606"/>
          <ac:spMkLst>
            <pc:docMk/>
            <pc:sldMk cId="3034446765" sldId="446"/>
            <ac:spMk id="2057" creationId="{2089CB41-F399-4AEB-980C-5BFB1049CBED}"/>
          </ac:spMkLst>
        </pc:spChg>
        <pc:spChg chg="add del">
          <ac:chgData name="Katie Ruddy" userId="a958ee1cd2223a3a" providerId="LiveId" clId="{4CFF1C7F-123A-4BBC-A5E1-C73A5F41207D}" dt="2022-11-27T21:10:19.910" v="2551" actId="26606"/>
          <ac:spMkLst>
            <pc:docMk/>
            <pc:sldMk cId="3034446765" sldId="446"/>
            <ac:spMk id="2059" creationId="{1BFC967B-3DD6-463D-9DB9-6E4419AE0DAA}"/>
          </ac:spMkLst>
        </pc:spChg>
        <pc:spChg chg="add del">
          <ac:chgData name="Katie Ruddy" userId="a958ee1cd2223a3a" providerId="LiveId" clId="{4CFF1C7F-123A-4BBC-A5E1-C73A5F41207D}" dt="2022-11-27T21:10:42.283" v="2555" actId="26606"/>
          <ac:spMkLst>
            <pc:docMk/>
            <pc:sldMk cId="3034446765" sldId="446"/>
            <ac:spMk id="2061" creationId="{45D37F4E-DDB4-456B-97E0-9937730A039F}"/>
          </ac:spMkLst>
        </pc:spChg>
        <pc:spChg chg="add del">
          <ac:chgData name="Katie Ruddy" userId="a958ee1cd2223a3a" providerId="LiveId" clId="{4CFF1C7F-123A-4BBC-A5E1-C73A5F41207D}" dt="2022-11-27T21:10:42.283" v="2555" actId="26606"/>
          <ac:spMkLst>
            <pc:docMk/>
            <pc:sldMk cId="3034446765" sldId="446"/>
            <ac:spMk id="2062" creationId="{B2DD41CD-8F47-4F56-AD12-4E2FF7696987}"/>
          </ac:spMkLst>
        </pc:spChg>
        <pc:spChg chg="add">
          <ac:chgData name="Katie Ruddy" userId="a958ee1cd2223a3a" providerId="LiveId" clId="{4CFF1C7F-123A-4BBC-A5E1-C73A5F41207D}" dt="2022-11-27T21:10:42.283" v="2555" actId="26606"/>
          <ac:spMkLst>
            <pc:docMk/>
            <pc:sldMk cId="3034446765" sldId="446"/>
            <ac:spMk id="2067" creationId="{A6D37EE4-EA1B-46EE-A54B-5233C63C9695}"/>
          </ac:spMkLst>
        </pc:spChg>
        <pc:spChg chg="add">
          <ac:chgData name="Katie Ruddy" userId="a958ee1cd2223a3a" providerId="LiveId" clId="{4CFF1C7F-123A-4BBC-A5E1-C73A5F41207D}" dt="2022-11-27T21:10:42.283" v="2555" actId="26606"/>
          <ac:spMkLst>
            <pc:docMk/>
            <pc:sldMk cId="3034446765" sldId="446"/>
            <ac:spMk id="2069" creationId="{927D5270-6648-4CC1-8F78-48BE299CAC25}"/>
          </ac:spMkLst>
        </pc:spChg>
        <pc:picChg chg="add del mod">
          <ac:chgData name="Katie Ruddy" userId="a958ee1cd2223a3a" providerId="LiveId" clId="{4CFF1C7F-123A-4BBC-A5E1-C73A5F41207D}" dt="2022-11-27T21:10:24.796" v="2553" actId="478"/>
          <ac:picMkLst>
            <pc:docMk/>
            <pc:sldMk cId="3034446765" sldId="446"/>
            <ac:picMk id="2050" creationId="{E7809CB5-7C37-D6A2-8C8F-7985720A08FA}"/>
          </ac:picMkLst>
        </pc:picChg>
        <pc:picChg chg="add mod">
          <ac:chgData name="Katie Ruddy" userId="a958ee1cd2223a3a" providerId="LiveId" clId="{4CFF1C7F-123A-4BBC-A5E1-C73A5F41207D}" dt="2022-11-27T21:10:42.283" v="2555" actId="26606"/>
          <ac:picMkLst>
            <pc:docMk/>
            <pc:sldMk cId="3034446765" sldId="446"/>
            <ac:picMk id="2052" creationId="{775A421C-3F2C-2244-9998-F873CC1751C5}"/>
          </ac:picMkLst>
        </pc:picChg>
      </pc:sldChg>
      <pc:sldChg chg="addSp delSp modSp new mod setBg modClrScheme chgLayout">
        <pc:chgData name="Katie Ruddy" userId="a958ee1cd2223a3a" providerId="LiveId" clId="{4CFF1C7F-123A-4BBC-A5E1-C73A5F41207D}" dt="2022-11-27T21:13:00.009" v="2628" actId="26606"/>
        <pc:sldMkLst>
          <pc:docMk/>
          <pc:sldMk cId="3716983130" sldId="447"/>
        </pc:sldMkLst>
        <pc:spChg chg="del mod ord">
          <ac:chgData name="Katie Ruddy" userId="a958ee1cd2223a3a" providerId="LiveId" clId="{4CFF1C7F-123A-4BBC-A5E1-C73A5F41207D}" dt="2022-11-27T20:27:33.394" v="2416" actId="700"/>
          <ac:spMkLst>
            <pc:docMk/>
            <pc:sldMk cId="3716983130" sldId="447"/>
            <ac:spMk id="2" creationId="{389D4140-0286-1767-4FE8-E2F3F91257F7}"/>
          </ac:spMkLst>
        </pc:spChg>
        <pc:spChg chg="del mod ord">
          <ac:chgData name="Katie Ruddy" userId="a958ee1cd2223a3a" providerId="LiveId" clId="{4CFF1C7F-123A-4BBC-A5E1-C73A5F41207D}" dt="2022-11-27T20:27:33.394" v="2416" actId="700"/>
          <ac:spMkLst>
            <pc:docMk/>
            <pc:sldMk cId="3716983130" sldId="447"/>
            <ac:spMk id="3" creationId="{062BB288-41BD-EF71-22A7-514722E00ABE}"/>
          </ac:spMkLst>
        </pc:spChg>
        <pc:spChg chg="del">
          <ac:chgData name="Katie Ruddy" userId="a958ee1cd2223a3a" providerId="LiveId" clId="{4CFF1C7F-123A-4BBC-A5E1-C73A5F41207D}" dt="2022-11-27T20:27:33.394" v="2416" actId="700"/>
          <ac:spMkLst>
            <pc:docMk/>
            <pc:sldMk cId="3716983130" sldId="447"/>
            <ac:spMk id="4" creationId="{455C91DD-F602-A417-47CD-B81478113224}"/>
          </ac:spMkLst>
        </pc:spChg>
        <pc:spChg chg="add mod ord">
          <ac:chgData name="Katie Ruddy" userId="a958ee1cd2223a3a" providerId="LiveId" clId="{4CFF1C7F-123A-4BBC-A5E1-C73A5F41207D}" dt="2022-11-27T21:13:00.009" v="2628" actId="26606"/>
          <ac:spMkLst>
            <pc:docMk/>
            <pc:sldMk cId="3716983130" sldId="447"/>
            <ac:spMk id="5" creationId="{3CFED26F-B933-B5F4-DD3F-691BDC0C40BC}"/>
          </ac:spMkLst>
        </pc:spChg>
        <pc:spChg chg="add mod ord">
          <ac:chgData name="Katie Ruddy" userId="a958ee1cd2223a3a" providerId="LiveId" clId="{4CFF1C7F-123A-4BBC-A5E1-C73A5F41207D}" dt="2022-11-27T21:13:00.009" v="2628" actId="26606"/>
          <ac:spMkLst>
            <pc:docMk/>
            <pc:sldMk cId="3716983130" sldId="447"/>
            <ac:spMk id="6" creationId="{016056E8-F602-700E-67BD-D759F15ABDCC}"/>
          </ac:spMkLst>
        </pc:spChg>
        <pc:spChg chg="add">
          <ac:chgData name="Katie Ruddy" userId="a958ee1cd2223a3a" providerId="LiveId" clId="{4CFF1C7F-123A-4BBC-A5E1-C73A5F41207D}" dt="2022-11-27T21:13:00.009" v="2628" actId="26606"/>
          <ac:spMkLst>
            <pc:docMk/>
            <pc:sldMk cId="3716983130" sldId="447"/>
            <ac:spMk id="16391" creationId="{7B831B6F-405A-4B47-B9BB-5CA88F285844}"/>
          </ac:spMkLst>
        </pc:spChg>
        <pc:spChg chg="add">
          <ac:chgData name="Katie Ruddy" userId="a958ee1cd2223a3a" providerId="LiveId" clId="{4CFF1C7F-123A-4BBC-A5E1-C73A5F41207D}" dt="2022-11-27T21:13:00.009" v="2628" actId="26606"/>
          <ac:spMkLst>
            <pc:docMk/>
            <pc:sldMk cId="3716983130" sldId="447"/>
            <ac:spMk id="16393" creationId="{953EE71A-6488-4203-A7C4-77102FD0DCCA}"/>
          </ac:spMkLst>
        </pc:spChg>
        <pc:picChg chg="add mod">
          <ac:chgData name="Katie Ruddy" userId="a958ee1cd2223a3a" providerId="LiveId" clId="{4CFF1C7F-123A-4BBC-A5E1-C73A5F41207D}" dt="2022-11-27T21:13:00.009" v="2628" actId="26606"/>
          <ac:picMkLst>
            <pc:docMk/>
            <pc:sldMk cId="3716983130" sldId="447"/>
            <ac:picMk id="16386" creationId="{25B1D563-C579-F817-9798-69A3703D9570}"/>
          </ac:picMkLst>
        </pc:picChg>
      </pc:sldChg>
      <pc:sldChg chg="addSp modSp new mod ord setBg">
        <pc:chgData name="Katie Ruddy" userId="a958ee1cd2223a3a" providerId="LiveId" clId="{4CFF1C7F-123A-4BBC-A5E1-C73A5F41207D}" dt="2022-11-27T21:11:31.505" v="2569" actId="122"/>
        <pc:sldMkLst>
          <pc:docMk/>
          <pc:sldMk cId="476911730" sldId="448"/>
        </pc:sldMkLst>
        <pc:spChg chg="mod">
          <ac:chgData name="Katie Ruddy" userId="a958ee1cd2223a3a" providerId="LiveId" clId="{4CFF1C7F-123A-4BBC-A5E1-C73A5F41207D}" dt="2022-11-27T21:11:12.813" v="2564" actId="26606"/>
          <ac:spMkLst>
            <pc:docMk/>
            <pc:sldMk cId="476911730" sldId="448"/>
            <ac:spMk id="2" creationId="{29A147B0-BC8B-1A58-3313-3A0814414E1C}"/>
          </ac:spMkLst>
        </pc:spChg>
        <pc:spChg chg="mod">
          <ac:chgData name="Katie Ruddy" userId="a958ee1cd2223a3a" providerId="LiveId" clId="{4CFF1C7F-123A-4BBC-A5E1-C73A5F41207D}" dt="2022-11-27T21:11:31.505" v="2569" actId="122"/>
          <ac:spMkLst>
            <pc:docMk/>
            <pc:sldMk cId="476911730" sldId="448"/>
            <ac:spMk id="3" creationId="{F4304F63-342B-71C9-1462-0D3F07D93D5A}"/>
          </ac:spMkLst>
        </pc:spChg>
        <pc:spChg chg="add">
          <ac:chgData name="Katie Ruddy" userId="a958ee1cd2223a3a" providerId="LiveId" clId="{4CFF1C7F-123A-4BBC-A5E1-C73A5F41207D}" dt="2022-11-27T21:11:12.813" v="2564" actId="26606"/>
          <ac:spMkLst>
            <pc:docMk/>
            <pc:sldMk cId="476911730" sldId="448"/>
            <ac:spMk id="9" creationId="{2C61293E-6EBE-43EF-A52C-9BEBFD7679D4}"/>
          </ac:spMkLst>
        </pc:spChg>
        <pc:spChg chg="add">
          <ac:chgData name="Katie Ruddy" userId="a958ee1cd2223a3a" providerId="LiveId" clId="{4CFF1C7F-123A-4BBC-A5E1-C73A5F41207D}" dt="2022-11-27T21:11:12.813" v="2564" actId="26606"/>
          <ac:spMkLst>
            <pc:docMk/>
            <pc:sldMk cId="476911730" sldId="448"/>
            <ac:spMk id="11" creationId="{21540236-BFD5-4A9D-8840-4703E7F76825}"/>
          </ac:spMkLst>
        </pc:spChg>
        <pc:picChg chg="add">
          <ac:chgData name="Katie Ruddy" userId="a958ee1cd2223a3a" providerId="LiveId" clId="{4CFF1C7F-123A-4BBC-A5E1-C73A5F41207D}" dt="2022-11-27T21:11:12.813" v="2564" actId="26606"/>
          <ac:picMkLst>
            <pc:docMk/>
            <pc:sldMk cId="476911730" sldId="448"/>
            <ac:picMk id="5" creationId="{C0439E08-4DEB-EC72-5CC3-D5A98221FDF3}"/>
          </ac:picMkLst>
        </pc:picChg>
      </pc:sldChg>
      <pc:sldChg chg="addSp modSp new mod setBg">
        <pc:chgData name="Katie Ruddy" userId="a958ee1cd2223a3a" providerId="LiveId" clId="{4CFF1C7F-123A-4BBC-A5E1-C73A5F41207D}" dt="2022-11-27T21:27:35.216" v="2753" actId="26606"/>
        <pc:sldMkLst>
          <pc:docMk/>
          <pc:sldMk cId="4195484005" sldId="449"/>
        </pc:sldMkLst>
        <pc:spChg chg="mod">
          <ac:chgData name="Katie Ruddy" userId="a958ee1cd2223a3a" providerId="LiveId" clId="{4CFF1C7F-123A-4BBC-A5E1-C73A5F41207D}" dt="2022-11-27T21:27:35.216" v="2753" actId="26606"/>
          <ac:spMkLst>
            <pc:docMk/>
            <pc:sldMk cId="4195484005" sldId="449"/>
            <ac:spMk id="2" creationId="{F3DA44A2-1D19-0008-B132-92A6658552A7}"/>
          </ac:spMkLst>
        </pc:spChg>
        <pc:spChg chg="add">
          <ac:chgData name="Katie Ruddy" userId="a958ee1cd2223a3a" providerId="LiveId" clId="{4CFF1C7F-123A-4BBC-A5E1-C73A5F41207D}" dt="2022-11-27T21:27:35.216" v="2753" actId="26606"/>
          <ac:spMkLst>
            <pc:docMk/>
            <pc:sldMk cId="4195484005" sldId="449"/>
            <ac:spMk id="17415" creationId="{0C0CCF94-9536-4A63-8FF2-E37827C92756}"/>
          </ac:spMkLst>
        </pc:spChg>
        <pc:spChg chg="add">
          <ac:chgData name="Katie Ruddy" userId="a958ee1cd2223a3a" providerId="LiveId" clId="{4CFF1C7F-123A-4BBC-A5E1-C73A5F41207D}" dt="2022-11-27T21:27:35.216" v="2753" actId="26606"/>
          <ac:spMkLst>
            <pc:docMk/>
            <pc:sldMk cId="4195484005" sldId="449"/>
            <ac:spMk id="17417" creationId="{C970655A-F4C2-4D7E-BAB6-D3BFC5CAE148}"/>
          </ac:spMkLst>
        </pc:spChg>
        <pc:spChg chg="add">
          <ac:chgData name="Katie Ruddy" userId="a958ee1cd2223a3a" providerId="LiveId" clId="{4CFF1C7F-123A-4BBC-A5E1-C73A5F41207D}" dt="2022-11-27T21:27:35.216" v="2753" actId="26606"/>
          <ac:spMkLst>
            <pc:docMk/>
            <pc:sldMk cId="4195484005" sldId="449"/>
            <ac:spMk id="17419" creationId="{3389D0BC-BA1D-4360-88F9-D9ECCBDAB50E}"/>
          </ac:spMkLst>
        </pc:spChg>
        <pc:picChg chg="add mod">
          <ac:chgData name="Katie Ruddy" userId="a958ee1cd2223a3a" providerId="LiveId" clId="{4CFF1C7F-123A-4BBC-A5E1-C73A5F41207D}" dt="2022-11-27T21:27:35.216" v="2753" actId="26606"/>
          <ac:picMkLst>
            <pc:docMk/>
            <pc:sldMk cId="4195484005" sldId="449"/>
            <ac:picMk id="17410" creationId="{C167CA51-AD88-9E0F-EF38-09091300CC33}"/>
          </ac:picMkLst>
        </pc:picChg>
      </pc:sldChg>
      <pc:sldChg chg="addSp modSp new mod setBg">
        <pc:chgData name="Katie Ruddy" userId="a958ee1cd2223a3a" providerId="LiveId" clId="{4CFF1C7F-123A-4BBC-A5E1-C73A5F41207D}" dt="2022-11-27T21:28:03.228" v="2781" actId="26606"/>
        <pc:sldMkLst>
          <pc:docMk/>
          <pc:sldMk cId="3991625287" sldId="450"/>
        </pc:sldMkLst>
        <pc:spChg chg="mod">
          <ac:chgData name="Katie Ruddy" userId="a958ee1cd2223a3a" providerId="LiveId" clId="{4CFF1C7F-123A-4BBC-A5E1-C73A5F41207D}" dt="2022-11-27T21:28:03.228" v="2781" actId="26606"/>
          <ac:spMkLst>
            <pc:docMk/>
            <pc:sldMk cId="3991625287" sldId="450"/>
            <ac:spMk id="2" creationId="{C7ED74BE-C0FD-FF68-C017-E7345370BA07}"/>
          </ac:spMkLst>
        </pc:spChg>
        <pc:spChg chg="add">
          <ac:chgData name="Katie Ruddy" userId="a958ee1cd2223a3a" providerId="LiveId" clId="{4CFF1C7F-123A-4BBC-A5E1-C73A5F41207D}" dt="2022-11-27T21:28:03.228" v="2781" actId="26606"/>
          <ac:spMkLst>
            <pc:docMk/>
            <pc:sldMk cId="3991625287" sldId="450"/>
            <ac:spMk id="8" creationId="{181A871F-7CC3-43F0-9EB9-52C603EEB601}"/>
          </ac:spMkLst>
        </pc:spChg>
        <pc:grpChg chg="add">
          <ac:chgData name="Katie Ruddy" userId="a958ee1cd2223a3a" providerId="LiveId" clId="{4CFF1C7F-123A-4BBC-A5E1-C73A5F41207D}" dt="2022-11-27T21:28:03.228" v="2781" actId="26606"/>
          <ac:grpSpMkLst>
            <pc:docMk/>
            <pc:sldMk cId="3991625287" sldId="450"/>
            <ac:grpSpMk id="10" creationId="{A7EA17DF-8D42-4599-A066-12036B429F8F}"/>
          </ac:grpSpMkLst>
        </pc:grpChg>
        <pc:grpChg chg="add">
          <ac:chgData name="Katie Ruddy" userId="a958ee1cd2223a3a" providerId="LiveId" clId="{4CFF1C7F-123A-4BBC-A5E1-C73A5F41207D}" dt="2022-11-27T21:28:03.228" v="2781" actId="26606"/>
          <ac:grpSpMkLst>
            <pc:docMk/>
            <pc:sldMk cId="3991625287" sldId="450"/>
            <ac:grpSpMk id="14" creationId="{50483D03-B230-4400-8301-33F3412829ED}"/>
          </ac:grpSpMkLst>
        </pc:grpChg>
        <pc:picChg chg="add">
          <ac:chgData name="Katie Ruddy" userId="a958ee1cd2223a3a" providerId="LiveId" clId="{4CFF1C7F-123A-4BBC-A5E1-C73A5F41207D}" dt="2022-11-27T21:28:03.228" v="2781" actId="26606"/>
          <ac:picMkLst>
            <pc:docMk/>
            <pc:sldMk cId="3991625287" sldId="450"/>
            <ac:picMk id="4" creationId="{77AEB868-ECE7-65B7-A258-E5A222F9AECF}"/>
          </ac:picMkLst>
        </pc:picChg>
      </pc:sldChg>
      <pc:sldChg chg="addSp modSp new mod setBg">
        <pc:chgData name="Katie Ruddy" userId="a958ee1cd2223a3a" providerId="LiveId" clId="{4CFF1C7F-123A-4BBC-A5E1-C73A5F41207D}" dt="2022-11-27T21:30:40.025" v="2833" actId="26606"/>
        <pc:sldMkLst>
          <pc:docMk/>
          <pc:sldMk cId="3446526674" sldId="451"/>
        </pc:sldMkLst>
        <pc:spChg chg="mod">
          <ac:chgData name="Katie Ruddy" userId="a958ee1cd2223a3a" providerId="LiveId" clId="{4CFF1C7F-123A-4BBC-A5E1-C73A5F41207D}" dt="2022-11-27T21:30:40.025" v="2833" actId="26606"/>
          <ac:spMkLst>
            <pc:docMk/>
            <pc:sldMk cId="3446526674" sldId="451"/>
            <ac:spMk id="2" creationId="{5B0F0A2B-7F50-2880-6265-B6733429E6C0}"/>
          </ac:spMkLst>
        </pc:spChg>
        <pc:spChg chg="add">
          <ac:chgData name="Katie Ruddy" userId="a958ee1cd2223a3a" providerId="LiveId" clId="{4CFF1C7F-123A-4BBC-A5E1-C73A5F41207D}" dt="2022-11-27T21:30:40.025" v="2833" actId="26606"/>
          <ac:spMkLst>
            <pc:docMk/>
            <pc:sldMk cId="3446526674" sldId="451"/>
            <ac:spMk id="7" creationId="{FFD48BC7-DC40-47DE-87EE-9F4B6ECB9ABB}"/>
          </ac:spMkLst>
        </pc:spChg>
        <pc:spChg chg="add">
          <ac:chgData name="Katie Ruddy" userId="a958ee1cd2223a3a" providerId="LiveId" clId="{4CFF1C7F-123A-4BBC-A5E1-C73A5F41207D}" dt="2022-11-27T21:30:40.025" v="2833" actId="26606"/>
          <ac:spMkLst>
            <pc:docMk/>
            <pc:sldMk cId="3446526674" sldId="451"/>
            <ac:spMk id="9" creationId="{E502BBC7-2C76-46F3-BC24-5985BC13DB88}"/>
          </ac:spMkLst>
        </pc:spChg>
        <pc:spChg chg="add">
          <ac:chgData name="Katie Ruddy" userId="a958ee1cd2223a3a" providerId="LiveId" clId="{4CFF1C7F-123A-4BBC-A5E1-C73A5F41207D}" dt="2022-11-27T21:30:40.025" v="2833" actId="26606"/>
          <ac:spMkLst>
            <pc:docMk/>
            <pc:sldMk cId="3446526674" sldId="451"/>
            <ac:spMk id="11" creationId="{C7F28D52-2A5F-4D23-81AE-7CB8B591C7AF}"/>
          </ac:spMkLst>
        </pc:spChg>
        <pc:spChg chg="add">
          <ac:chgData name="Katie Ruddy" userId="a958ee1cd2223a3a" providerId="LiveId" clId="{4CFF1C7F-123A-4BBC-A5E1-C73A5F41207D}" dt="2022-11-27T21:30:40.025" v="2833" actId="26606"/>
          <ac:spMkLst>
            <pc:docMk/>
            <pc:sldMk cId="3446526674" sldId="451"/>
            <ac:spMk id="13" creationId="{3629484E-3792-4B3D-89AD-7C8A1ED0E0D4}"/>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hyperlink" Target="http://www.parentsurf.com/p/articles/mi_qa3658/is_199901/ai_n8847288" TargetMode="External"/><Relationship Id="rId2" Type="http://schemas.openxmlformats.org/officeDocument/2006/relationships/hyperlink" Target="http://www.abacon.com/famtherapy/minuchin.html" TargetMode="External"/><Relationship Id="rId1" Type="http://schemas.openxmlformats.org/officeDocument/2006/relationships/hyperlink" Target="http://www.minuchincenter.org/" TargetMode="External"/><Relationship Id="rId6" Type="http://schemas.openxmlformats.org/officeDocument/2006/relationships/hyperlink" Target="http://web.ionsys.com/~remedy/HALEY,%20Jay.htm" TargetMode="External"/><Relationship Id="rId5" Type="http://schemas.openxmlformats.org/officeDocument/2006/relationships/hyperlink" Target="http://www.abacon.com/famtherapy/haley.html" TargetMode="External"/><Relationship Id="rId4" Type="http://schemas.openxmlformats.org/officeDocument/2006/relationships/hyperlink" Target="http://www.jay-haley-on-therapy.com/" TargetMode="External"/></Relationships>
</file>

<file path=ppt/diagrams/_rels/data4.xml.rels><?xml version="1.0" encoding="UTF-8" standalone="yes"?>
<Relationships xmlns="http://schemas.openxmlformats.org/package/2006/relationships"><Relationship Id="rId3" Type="http://schemas.openxmlformats.org/officeDocument/2006/relationships/hyperlink" Target="http://www.avanta.net/" TargetMode="External"/><Relationship Id="rId2" Type="http://schemas.openxmlformats.org/officeDocument/2006/relationships/hyperlink" Target="http://www.thebowencenter.org/pages/murraybowen.html" TargetMode="External"/><Relationship Id="rId1" Type="http://schemas.openxmlformats.org/officeDocument/2006/relationships/hyperlink" Target="http://www.abacon.com/famtherapy/bowen.html" TargetMode="External"/><Relationship Id="rId5" Type="http://schemas.openxmlformats.org/officeDocument/2006/relationships/hyperlink" Target="http://www.satirsystems.com/" TargetMode="External"/><Relationship Id="rId4" Type="http://schemas.openxmlformats.org/officeDocument/2006/relationships/hyperlink" Target="http://www.abacon.com/famtherapy/satir.html"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www.parentsurf.com/p/articles/mi_qa3658/is_199901/ai_n8847288" TargetMode="External"/><Relationship Id="rId2" Type="http://schemas.openxmlformats.org/officeDocument/2006/relationships/hyperlink" Target="http://www.abacon.com/famtherapy/minuchin.html" TargetMode="External"/><Relationship Id="rId1" Type="http://schemas.openxmlformats.org/officeDocument/2006/relationships/hyperlink" Target="http://www.minuchincenter.org/" TargetMode="External"/><Relationship Id="rId6" Type="http://schemas.openxmlformats.org/officeDocument/2006/relationships/hyperlink" Target="http://web.ionsys.com/~remedy/HALEY,%20Jay.htm" TargetMode="External"/><Relationship Id="rId5" Type="http://schemas.openxmlformats.org/officeDocument/2006/relationships/hyperlink" Target="http://www.abacon.com/famtherapy/haley.html" TargetMode="External"/><Relationship Id="rId4" Type="http://schemas.openxmlformats.org/officeDocument/2006/relationships/hyperlink" Target="http://www.jay-haley-on-therapy.com/" TargetMode="External"/></Relationships>
</file>

<file path=ppt/diagrams/_rels/drawing4.xml.rels><?xml version="1.0" encoding="UTF-8" standalone="yes"?>
<Relationships xmlns="http://schemas.openxmlformats.org/package/2006/relationships"><Relationship Id="rId3" Type="http://schemas.openxmlformats.org/officeDocument/2006/relationships/hyperlink" Target="http://www.avanta.net/" TargetMode="External"/><Relationship Id="rId2" Type="http://schemas.openxmlformats.org/officeDocument/2006/relationships/hyperlink" Target="http://www.thebowencenter.org/pages/murraybowen.html" TargetMode="External"/><Relationship Id="rId1" Type="http://schemas.openxmlformats.org/officeDocument/2006/relationships/hyperlink" Target="http://www.abacon.com/famtherapy/bowen.html" TargetMode="External"/><Relationship Id="rId5" Type="http://schemas.openxmlformats.org/officeDocument/2006/relationships/hyperlink" Target="http://www.satirsystems.com/" TargetMode="External"/><Relationship Id="rId4" Type="http://schemas.openxmlformats.org/officeDocument/2006/relationships/hyperlink" Target="http://www.abacon.com/famtherapy/satir.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EA82BD-D048-40E6-9827-BA836BEABB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D5DEA2-6DFF-46DB-945C-2B45C6B4A088}">
      <dgm:prSet/>
      <dgm:spPr/>
      <dgm:t>
        <a:bodyPr/>
        <a:lstStyle/>
        <a:p>
          <a:r>
            <a:rPr lang="en-GB"/>
            <a:t>The state or condition of a system, at any one point in time, is a function of the interaction between it and the environment in which it operates. </a:t>
          </a:r>
          <a:endParaRPr lang="en-US"/>
        </a:p>
      </dgm:t>
    </dgm:pt>
    <dgm:pt modelId="{8A1D9197-166D-4274-A973-AAA487040E55}" type="parTrans" cxnId="{B1BB1DE8-01A8-4D5D-ACBC-D4F5E6790382}">
      <dgm:prSet/>
      <dgm:spPr/>
      <dgm:t>
        <a:bodyPr/>
        <a:lstStyle/>
        <a:p>
          <a:endParaRPr lang="en-US"/>
        </a:p>
      </dgm:t>
    </dgm:pt>
    <dgm:pt modelId="{41260EE3-AA43-4F3B-9797-33AD8BB231ED}" type="sibTrans" cxnId="{B1BB1DE8-01A8-4D5D-ACBC-D4F5E6790382}">
      <dgm:prSet/>
      <dgm:spPr/>
      <dgm:t>
        <a:bodyPr/>
        <a:lstStyle/>
        <a:p>
          <a:endParaRPr lang="en-US"/>
        </a:p>
      </dgm:t>
    </dgm:pt>
    <dgm:pt modelId="{57082995-F791-46CB-9BC5-2A4C536D3EA9}">
      <dgm:prSet/>
      <dgm:spPr/>
      <dgm:t>
        <a:bodyPr/>
        <a:lstStyle/>
        <a:p>
          <a:r>
            <a:rPr lang="en-GB"/>
            <a:t>Change and conflict are always evident in a system. Individuals both influence their environments and are influenced by them. Processes of mutual influence generate change and development.</a:t>
          </a:r>
          <a:endParaRPr lang="en-US"/>
        </a:p>
      </dgm:t>
    </dgm:pt>
    <dgm:pt modelId="{D112EA93-8D1F-4E53-B7EE-304A220A08ED}" type="parTrans" cxnId="{856701A6-CE45-4A8B-84B9-9CFB13954E33}">
      <dgm:prSet/>
      <dgm:spPr/>
      <dgm:t>
        <a:bodyPr/>
        <a:lstStyle/>
        <a:p>
          <a:endParaRPr lang="en-US"/>
        </a:p>
      </dgm:t>
    </dgm:pt>
    <dgm:pt modelId="{D9EB5E8A-47E5-406B-83F6-729B6FE7D5A8}" type="sibTrans" cxnId="{856701A6-CE45-4A8B-84B9-9CFB13954E33}">
      <dgm:prSet/>
      <dgm:spPr/>
      <dgm:t>
        <a:bodyPr/>
        <a:lstStyle/>
        <a:p>
          <a:endParaRPr lang="en-US"/>
        </a:p>
      </dgm:t>
    </dgm:pt>
    <dgm:pt modelId="{85702D2B-56A2-430F-9F6D-4656609BF758}">
      <dgm:prSet/>
      <dgm:spPr/>
      <dgm:t>
        <a:bodyPr/>
        <a:lstStyle/>
        <a:p>
          <a:r>
            <a:rPr lang="en-GB"/>
            <a:t>Each person in a family is part of the whole system. The whole is greater than the sum of its parts. A family can be thought of as a "holon, simultaneously a whole and a part of a larger system." (Longres, 1990)</a:t>
          </a:r>
          <a:endParaRPr lang="en-US"/>
        </a:p>
      </dgm:t>
    </dgm:pt>
    <dgm:pt modelId="{1725984C-40E6-44E1-A1C4-E661DB0C6F40}" type="parTrans" cxnId="{93BE8E53-779C-4330-AABF-B95ADCA3C2BA}">
      <dgm:prSet/>
      <dgm:spPr/>
      <dgm:t>
        <a:bodyPr/>
        <a:lstStyle/>
        <a:p>
          <a:endParaRPr lang="en-US"/>
        </a:p>
      </dgm:t>
    </dgm:pt>
    <dgm:pt modelId="{14B1B561-8AA3-4BB7-AA23-DB7C624F131E}" type="sibTrans" cxnId="{93BE8E53-779C-4330-AABF-B95ADCA3C2BA}">
      <dgm:prSet/>
      <dgm:spPr/>
      <dgm:t>
        <a:bodyPr/>
        <a:lstStyle/>
        <a:p>
          <a:endParaRPr lang="en-US"/>
        </a:p>
      </dgm:t>
    </dgm:pt>
    <dgm:pt modelId="{7483D7D0-C4AF-4E23-9C24-6ECC85C374CB}" type="pres">
      <dgm:prSet presAssocID="{75EA82BD-D048-40E6-9827-BA836BEABB73}" presName="linear" presStyleCnt="0">
        <dgm:presLayoutVars>
          <dgm:animLvl val="lvl"/>
          <dgm:resizeHandles val="exact"/>
        </dgm:presLayoutVars>
      </dgm:prSet>
      <dgm:spPr/>
    </dgm:pt>
    <dgm:pt modelId="{D0CF3AB9-30FD-4D6F-BB7F-5CE80B7CE581}" type="pres">
      <dgm:prSet presAssocID="{49D5DEA2-6DFF-46DB-945C-2B45C6B4A088}" presName="parentText" presStyleLbl="node1" presStyleIdx="0" presStyleCnt="3">
        <dgm:presLayoutVars>
          <dgm:chMax val="0"/>
          <dgm:bulletEnabled val="1"/>
        </dgm:presLayoutVars>
      </dgm:prSet>
      <dgm:spPr/>
    </dgm:pt>
    <dgm:pt modelId="{D157FE04-5801-4EEB-A7FC-BDE826F5C90B}" type="pres">
      <dgm:prSet presAssocID="{41260EE3-AA43-4F3B-9797-33AD8BB231ED}" presName="spacer" presStyleCnt="0"/>
      <dgm:spPr/>
    </dgm:pt>
    <dgm:pt modelId="{E7BB2C2E-F1AF-44B1-BFC2-6AB316FDE712}" type="pres">
      <dgm:prSet presAssocID="{57082995-F791-46CB-9BC5-2A4C536D3EA9}" presName="parentText" presStyleLbl="node1" presStyleIdx="1" presStyleCnt="3">
        <dgm:presLayoutVars>
          <dgm:chMax val="0"/>
          <dgm:bulletEnabled val="1"/>
        </dgm:presLayoutVars>
      </dgm:prSet>
      <dgm:spPr/>
    </dgm:pt>
    <dgm:pt modelId="{BC79795D-0B8D-4833-B439-ABEB1F831A87}" type="pres">
      <dgm:prSet presAssocID="{D9EB5E8A-47E5-406B-83F6-729B6FE7D5A8}" presName="spacer" presStyleCnt="0"/>
      <dgm:spPr/>
    </dgm:pt>
    <dgm:pt modelId="{4125C8EB-FBAE-486D-82D9-7EA2BF2BC1FB}" type="pres">
      <dgm:prSet presAssocID="{85702D2B-56A2-430F-9F6D-4656609BF758}" presName="parentText" presStyleLbl="node1" presStyleIdx="2" presStyleCnt="3">
        <dgm:presLayoutVars>
          <dgm:chMax val="0"/>
          <dgm:bulletEnabled val="1"/>
        </dgm:presLayoutVars>
      </dgm:prSet>
      <dgm:spPr/>
    </dgm:pt>
  </dgm:ptLst>
  <dgm:cxnLst>
    <dgm:cxn modelId="{7FA69E5B-520D-4FA1-A6EF-37C48B264870}" type="presOf" srcId="{57082995-F791-46CB-9BC5-2A4C536D3EA9}" destId="{E7BB2C2E-F1AF-44B1-BFC2-6AB316FDE712}" srcOrd="0" destOrd="0" presId="urn:microsoft.com/office/officeart/2005/8/layout/vList2"/>
    <dgm:cxn modelId="{8D7B635D-466A-4480-8D94-75430A659EA7}" type="presOf" srcId="{49D5DEA2-6DFF-46DB-945C-2B45C6B4A088}" destId="{D0CF3AB9-30FD-4D6F-BB7F-5CE80B7CE581}" srcOrd="0" destOrd="0" presId="urn:microsoft.com/office/officeart/2005/8/layout/vList2"/>
    <dgm:cxn modelId="{93BE8E53-779C-4330-AABF-B95ADCA3C2BA}" srcId="{75EA82BD-D048-40E6-9827-BA836BEABB73}" destId="{85702D2B-56A2-430F-9F6D-4656609BF758}" srcOrd="2" destOrd="0" parTransId="{1725984C-40E6-44E1-A1C4-E661DB0C6F40}" sibTransId="{14B1B561-8AA3-4BB7-AA23-DB7C624F131E}"/>
    <dgm:cxn modelId="{F002068C-B6C8-4731-9A87-88C1448F54BD}" type="presOf" srcId="{85702D2B-56A2-430F-9F6D-4656609BF758}" destId="{4125C8EB-FBAE-486D-82D9-7EA2BF2BC1FB}" srcOrd="0" destOrd="0" presId="urn:microsoft.com/office/officeart/2005/8/layout/vList2"/>
    <dgm:cxn modelId="{856701A6-CE45-4A8B-84B9-9CFB13954E33}" srcId="{75EA82BD-D048-40E6-9827-BA836BEABB73}" destId="{57082995-F791-46CB-9BC5-2A4C536D3EA9}" srcOrd="1" destOrd="0" parTransId="{D112EA93-8D1F-4E53-B7EE-304A220A08ED}" sibTransId="{D9EB5E8A-47E5-406B-83F6-729B6FE7D5A8}"/>
    <dgm:cxn modelId="{B1BB1DE8-01A8-4D5D-ACBC-D4F5E6790382}" srcId="{75EA82BD-D048-40E6-9827-BA836BEABB73}" destId="{49D5DEA2-6DFF-46DB-945C-2B45C6B4A088}" srcOrd="0" destOrd="0" parTransId="{8A1D9197-166D-4274-A973-AAA487040E55}" sibTransId="{41260EE3-AA43-4F3B-9797-33AD8BB231ED}"/>
    <dgm:cxn modelId="{EDCC5AF0-510B-4DDA-A64E-68136571E419}" type="presOf" srcId="{75EA82BD-D048-40E6-9827-BA836BEABB73}" destId="{7483D7D0-C4AF-4E23-9C24-6ECC85C374CB}" srcOrd="0" destOrd="0" presId="urn:microsoft.com/office/officeart/2005/8/layout/vList2"/>
    <dgm:cxn modelId="{995BF46E-67FA-4E87-8EFD-2EC1C2CB016F}" type="presParOf" srcId="{7483D7D0-C4AF-4E23-9C24-6ECC85C374CB}" destId="{D0CF3AB9-30FD-4D6F-BB7F-5CE80B7CE581}" srcOrd="0" destOrd="0" presId="urn:microsoft.com/office/officeart/2005/8/layout/vList2"/>
    <dgm:cxn modelId="{DE2E6798-63C0-4676-845B-1210BB73035B}" type="presParOf" srcId="{7483D7D0-C4AF-4E23-9C24-6ECC85C374CB}" destId="{D157FE04-5801-4EEB-A7FC-BDE826F5C90B}" srcOrd="1" destOrd="0" presId="urn:microsoft.com/office/officeart/2005/8/layout/vList2"/>
    <dgm:cxn modelId="{7BAF1951-C344-4998-93CA-2ABE502D4C2B}" type="presParOf" srcId="{7483D7D0-C4AF-4E23-9C24-6ECC85C374CB}" destId="{E7BB2C2E-F1AF-44B1-BFC2-6AB316FDE712}" srcOrd="2" destOrd="0" presId="urn:microsoft.com/office/officeart/2005/8/layout/vList2"/>
    <dgm:cxn modelId="{81E201A3-96EE-4867-B548-0E2A3C9CEAD4}" type="presParOf" srcId="{7483D7D0-C4AF-4E23-9C24-6ECC85C374CB}" destId="{BC79795D-0B8D-4833-B439-ABEB1F831A87}" srcOrd="3" destOrd="0" presId="urn:microsoft.com/office/officeart/2005/8/layout/vList2"/>
    <dgm:cxn modelId="{F495F045-F4C3-495A-99B8-30F4F3C1DF00}" type="presParOf" srcId="{7483D7D0-C4AF-4E23-9C24-6ECC85C374CB}" destId="{4125C8EB-FBAE-486D-82D9-7EA2BF2BC1F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3BC02D-09A9-4499-98FE-98D97E45DFE2}" type="doc">
      <dgm:prSet loTypeId="urn:microsoft.com/office/officeart/2008/layout/LinedList" loCatId="list" qsTypeId="urn:microsoft.com/office/officeart/2005/8/quickstyle/simple5" qsCatId="simple" csTypeId="urn:microsoft.com/office/officeart/2005/8/colors/accent4_2" csCatId="accent4"/>
      <dgm:spPr/>
      <dgm:t>
        <a:bodyPr/>
        <a:lstStyle/>
        <a:p>
          <a:endParaRPr lang="en-US"/>
        </a:p>
      </dgm:t>
    </dgm:pt>
    <dgm:pt modelId="{0D3F3122-BDD8-49AA-BB1D-08C1A2736E50}">
      <dgm:prSet/>
      <dgm:spPr/>
      <dgm:t>
        <a:bodyPr/>
        <a:lstStyle/>
        <a:p>
          <a:r>
            <a:rPr lang="en-US"/>
            <a:t>A worldview that emerged in the 1940s.</a:t>
          </a:r>
        </a:p>
      </dgm:t>
    </dgm:pt>
    <dgm:pt modelId="{5E734026-7822-4FE1-A6DE-26E36F2E660A}" type="parTrans" cxnId="{5FB489FD-E43A-4126-BE4A-2AE0262C3CF5}">
      <dgm:prSet/>
      <dgm:spPr/>
      <dgm:t>
        <a:bodyPr/>
        <a:lstStyle/>
        <a:p>
          <a:endParaRPr lang="en-US"/>
        </a:p>
      </dgm:t>
    </dgm:pt>
    <dgm:pt modelId="{01915AC0-03C7-437C-B835-A17B15568A0B}" type="sibTrans" cxnId="{5FB489FD-E43A-4126-BE4A-2AE0262C3CF5}">
      <dgm:prSet/>
      <dgm:spPr/>
      <dgm:t>
        <a:bodyPr/>
        <a:lstStyle/>
        <a:p>
          <a:endParaRPr lang="en-US"/>
        </a:p>
      </dgm:t>
    </dgm:pt>
    <dgm:pt modelId="{C6DD2D23-EA0F-4F1A-8F89-9E9994A88C1E}">
      <dgm:prSet/>
      <dgm:spPr/>
      <dgm:t>
        <a:bodyPr/>
        <a:lstStyle/>
        <a:p>
          <a:r>
            <a:rPr lang="en-US"/>
            <a:t>Early proponents were dissatisfied with the lack of progress patients made when treated via individual psychotherapies.</a:t>
          </a:r>
        </a:p>
      </dgm:t>
    </dgm:pt>
    <dgm:pt modelId="{31DDC062-EF87-48CD-924F-5D7568FE261B}" type="parTrans" cxnId="{551DF37D-93B6-41E2-B1C2-F1654031AB91}">
      <dgm:prSet/>
      <dgm:spPr/>
      <dgm:t>
        <a:bodyPr/>
        <a:lstStyle/>
        <a:p>
          <a:endParaRPr lang="en-US"/>
        </a:p>
      </dgm:t>
    </dgm:pt>
    <dgm:pt modelId="{67AA40BF-4F8F-4198-825A-0D8F402493B5}" type="sibTrans" cxnId="{551DF37D-93B6-41E2-B1C2-F1654031AB91}">
      <dgm:prSet/>
      <dgm:spPr/>
      <dgm:t>
        <a:bodyPr/>
        <a:lstStyle/>
        <a:p>
          <a:endParaRPr lang="en-US"/>
        </a:p>
      </dgm:t>
    </dgm:pt>
    <dgm:pt modelId="{7A40ED5D-7FA7-4249-8F21-06DE7CAE5800}">
      <dgm:prSet/>
      <dgm:spPr/>
      <dgm:t>
        <a:bodyPr/>
        <a:lstStyle/>
        <a:p>
          <a:r>
            <a:rPr lang="en-US"/>
            <a:t>But they were encouraged by signs that group therapies had a positive impact on behavior.</a:t>
          </a:r>
        </a:p>
      </dgm:t>
    </dgm:pt>
    <dgm:pt modelId="{BBC00904-736E-4585-BDC4-33421A463C42}" type="parTrans" cxnId="{D7025AE2-153C-4022-B0BB-0C76AB09A056}">
      <dgm:prSet/>
      <dgm:spPr/>
      <dgm:t>
        <a:bodyPr/>
        <a:lstStyle/>
        <a:p>
          <a:endParaRPr lang="en-US"/>
        </a:p>
      </dgm:t>
    </dgm:pt>
    <dgm:pt modelId="{A563C518-B206-4B23-A11F-18FA5E5BEA59}" type="sibTrans" cxnId="{D7025AE2-153C-4022-B0BB-0C76AB09A056}">
      <dgm:prSet/>
      <dgm:spPr/>
      <dgm:t>
        <a:bodyPr/>
        <a:lstStyle/>
        <a:p>
          <a:endParaRPr lang="en-US"/>
        </a:p>
      </dgm:t>
    </dgm:pt>
    <dgm:pt modelId="{54DC1A43-2B23-4252-A35F-8974ED5A9531}">
      <dgm:prSet/>
      <dgm:spPr/>
      <dgm:t>
        <a:bodyPr/>
        <a:lstStyle/>
        <a:p>
          <a:r>
            <a:rPr lang="en-US"/>
            <a:t>In addition, WWII produced new technologies that early theorists applied to families.</a:t>
          </a:r>
        </a:p>
      </dgm:t>
    </dgm:pt>
    <dgm:pt modelId="{68DE9517-E8BA-4D72-9CA6-BEBDC07AFDFD}" type="parTrans" cxnId="{F67C48EA-95C0-4BBE-AF55-5A7F90496E36}">
      <dgm:prSet/>
      <dgm:spPr/>
      <dgm:t>
        <a:bodyPr/>
        <a:lstStyle/>
        <a:p>
          <a:endParaRPr lang="en-US"/>
        </a:p>
      </dgm:t>
    </dgm:pt>
    <dgm:pt modelId="{35395395-F525-448F-94A4-BB84BF5BC54F}" type="sibTrans" cxnId="{F67C48EA-95C0-4BBE-AF55-5A7F90496E36}">
      <dgm:prSet/>
      <dgm:spPr/>
      <dgm:t>
        <a:bodyPr/>
        <a:lstStyle/>
        <a:p>
          <a:endParaRPr lang="en-US"/>
        </a:p>
      </dgm:t>
    </dgm:pt>
    <dgm:pt modelId="{86C1ADF6-49A0-4F38-9EC3-9F01AF561910}">
      <dgm:prSet/>
      <dgm:spPr/>
      <dgm:t>
        <a:bodyPr/>
        <a:lstStyle/>
        <a:p>
          <a:r>
            <a:rPr lang="en-US"/>
            <a:t>Relationships are an agent for change.</a:t>
          </a:r>
        </a:p>
      </dgm:t>
    </dgm:pt>
    <dgm:pt modelId="{0C55FA96-8FE7-466E-8A1C-3ABE78F061BA}" type="parTrans" cxnId="{6489EFFF-D5F4-471E-A9A0-65F4C2143D9E}">
      <dgm:prSet/>
      <dgm:spPr/>
      <dgm:t>
        <a:bodyPr/>
        <a:lstStyle/>
        <a:p>
          <a:endParaRPr lang="en-US"/>
        </a:p>
      </dgm:t>
    </dgm:pt>
    <dgm:pt modelId="{73DC01E0-111D-4849-9553-00DC9AD419CB}" type="sibTrans" cxnId="{6489EFFF-D5F4-471E-A9A0-65F4C2143D9E}">
      <dgm:prSet/>
      <dgm:spPr/>
      <dgm:t>
        <a:bodyPr/>
        <a:lstStyle/>
        <a:p>
          <a:endParaRPr lang="en-US"/>
        </a:p>
      </dgm:t>
    </dgm:pt>
    <dgm:pt modelId="{EFFB514C-CDCD-439A-8C61-5F6559724585}" type="pres">
      <dgm:prSet presAssocID="{3B3BC02D-09A9-4499-98FE-98D97E45DFE2}" presName="vert0" presStyleCnt="0">
        <dgm:presLayoutVars>
          <dgm:dir/>
          <dgm:animOne val="branch"/>
          <dgm:animLvl val="lvl"/>
        </dgm:presLayoutVars>
      </dgm:prSet>
      <dgm:spPr/>
    </dgm:pt>
    <dgm:pt modelId="{D49DFD37-37ED-48ED-A147-2E253CDA67C2}" type="pres">
      <dgm:prSet presAssocID="{0D3F3122-BDD8-49AA-BB1D-08C1A2736E50}" presName="thickLine" presStyleLbl="alignNode1" presStyleIdx="0" presStyleCnt="5"/>
      <dgm:spPr/>
    </dgm:pt>
    <dgm:pt modelId="{9EDD94DF-2B24-4D9E-995A-54FA9101198F}" type="pres">
      <dgm:prSet presAssocID="{0D3F3122-BDD8-49AA-BB1D-08C1A2736E50}" presName="horz1" presStyleCnt="0"/>
      <dgm:spPr/>
    </dgm:pt>
    <dgm:pt modelId="{AAEFE4F1-103E-489B-9DCB-EB3B222A3D98}" type="pres">
      <dgm:prSet presAssocID="{0D3F3122-BDD8-49AA-BB1D-08C1A2736E50}" presName="tx1" presStyleLbl="revTx" presStyleIdx="0" presStyleCnt="5"/>
      <dgm:spPr/>
    </dgm:pt>
    <dgm:pt modelId="{018BE2FF-DEC8-4A4C-83C4-DE8B2B93B4B3}" type="pres">
      <dgm:prSet presAssocID="{0D3F3122-BDD8-49AA-BB1D-08C1A2736E50}" presName="vert1" presStyleCnt="0"/>
      <dgm:spPr/>
    </dgm:pt>
    <dgm:pt modelId="{F996EB29-1AED-4485-943D-B6AD8A292D22}" type="pres">
      <dgm:prSet presAssocID="{C6DD2D23-EA0F-4F1A-8F89-9E9994A88C1E}" presName="thickLine" presStyleLbl="alignNode1" presStyleIdx="1" presStyleCnt="5"/>
      <dgm:spPr/>
    </dgm:pt>
    <dgm:pt modelId="{7C503932-05F0-440B-934E-1878015203BC}" type="pres">
      <dgm:prSet presAssocID="{C6DD2D23-EA0F-4F1A-8F89-9E9994A88C1E}" presName="horz1" presStyleCnt="0"/>
      <dgm:spPr/>
    </dgm:pt>
    <dgm:pt modelId="{EB035AA2-39C2-4189-A6C7-52123EFE4D90}" type="pres">
      <dgm:prSet presAssocID="{C6DD2D23-EA0F-4F1A-8F89-9E9994A88C1E}" presName="tx1" presStyleLbl="revTx" presStyleIdx="1" presStyleCnt="5"/>
      <dgm:spPr/>
    </dgm:pt>
    <dgm:pt modelId="{029FD615-6F68-45B0-A97E-A8837F8F9D0D}" type="pres">
      <dgm:prSet presAssocID="{C6DD2D23-EA0F-4F1A-8F89-9E9994A88C1E}" presName="vert1" presStyleCnt="0"/>
      <dgm:spPr/>
    </dgm:pt>
    <dgm:pt modelId="{EAD220AC-41D4-441E-99C9-96C164CF0D46}" type="pres">
      <dgm:prSet presAssocID="{7A40ED5D-7FA7-4249-8F21-06DE7CAE5800}" presName="thickLine" presStyleLbl="alignNode1" presStyleIdx="2" presStyleCnt="5"/>
      <dgm:spPr/>
    </dgm:pt>
    <dgm:pt modelId="{BD830F9E-7B1E-4DF8-ADC6-2D8B702D649B}" type="pres">
      <dgm:prSet presAssocID="{7A40ED5D-7FA7-4249-8F21-06DE7CAE5800}" presName="horz1" presStyleCnt="0"/>
      <dgm:spPr/>
    </dgm:pt>
    <dgm:pt modelId="{8639A2FE-9B69-44FC-B0C0-55B3C32B59F8}" type="pres">
      <dgm:prSet presAssocID="{7A40ED5D-7FA7-4249-8F21-06DE7CAE5800}" presName="tx1" presStyleLbl="revTx" presStyleIdx="2" presStyleCnt="5"/>
      <dgm:spPr/>
    </dgm:pt>
    <dgm:pt modelId="{169C5FD3-1F4E-4224-9EF3-B6F380B074E9}" type="pres">
      <dgm:prSet presAssocID="{7A40ED5D-7FA7-4249-8F21-06DE7CAE5800}" presName="vert1" presStyleCnt="0"/>
      <dgm:spPr/>
    </dgm:pt>
    <dgm:pt modelId="{8FBA4DF0-6DD6-4BB7-8D4B-F7211E303A32}" type="pres">
      <dgm:prSet presAssocID="{54DC1A43-2B23-4252-A35F-8974ED5A9531}" presName="thickLine" presStyleLbl="alignNode1" presStyleIdx="3" presStyleCnt="5"/>
      <dgm:spPr/>
    </dgm:pt>
    <dgm:pt modelId="{BAF4F55F-93F5-4222-8795-8017BE1E6BD8}" type="pres">
      <dgm:prSet presAssocID="{54DC1A43-2B23-4252-A35F-8974ED5A9531}" presName="horz1" presStyleCnt="0"/>
      <dgm:spPr/>
    </dgm:pt>
    <dgm:pt modelId="{8E5AB5F2-FDB1-4EDC-8F49-490CD1CEA08D}" type="pres">
      <dgm:prSet presAssocID="{54DC1A43-2B23-4252-A35F-8974ED5A9531}" presName="tx1" presStyleLbl="revTx" presStyleIdx="3" presStyleCnt="5"/>
      <dgm:spPr/>
    </dgm:pt>
    <dgm:pt modelId="{9CD678C5-6248-4C73-9430-12FFEF7E2A4D}" type="pres">
      <dgm:prSet presAssocID="{54DC1A43-2B23-4252-A35F-8974ED5A9531}" presName="vert1" presStyleCnt="0"/>
      <dgm:spPr/>
    </dgm:pt>
    <dgm:pt modelId="{05F49B46-2BEB-4C16-9A19-C6C821F7BE5C}" type="pres">
      <dgm:prSet presAssocID="{86C1ADF6-49A0-4F38-9EC3-9F01AF561910}" presName="thickLine" presStyleLbl="alignNode1" presStyleIdx="4" presStyleCnt="5"/>
      <dgm:spPr/>
    </dgm:pt>
    <dgm:pt modelId="{C849BC49-ED00-427E-9172-CD2A98D49CCF}" type="pres">
      <dgm:prSet presAssocID="{86C1ADF6-49A0-4F38-9EC3-9F01AF561910}" presName="horz1" presStyleCnt="0"/>
      <dgm:spPr/>
    </dgm:pt>
    <dgm:pt modelId="{3C8467D6-ACA3-41BD-9816-D0F3FBE9566F}" type="pres">
      <dgm:prSet presAssocID="{86C1ADF6-49A0-4F38-9EC3-9F01AF561910}" presName="tx1" presStyleLbl="revTx" presStyleIdx="4" presStyleCnt="5"/>
      <dgm:spPr/>
    </dgm:pt>
    <dgm:pt modelId="{135173F0-8527-47BE-AFB2-8349A5089D40}" type="pres">
      <dgm:prSet presAssocID="{86C1ADF6-49A0-4F38-9EC3-9F01AF561910}" presName="vert1" presStyleCnt="0"/>
      <dgm:spPr/>
    </dgm:pt>
  </dgm:ptLst>
  <dgm:cxnLst>
    <dgm:cxn modelId="{303FDF26-F10A-41AF-A52E-9F77C577DCCC}" type="presOf" srcId="{3B3BC02D-09A9-4499-98FE-98D97E45DFE2}" destId="{EFFB514C-CDCD-439A-8C61-5F6559724585}" srcOrd="0" destOrd="0" presId="urn:microsoft.com/office/officeart/2008/layout/LinedList"/>
    <dgm:cxn modelId="{B203FB5F-B43B-4964-BDA3-A184B21DF09A}" type="presOf" srcId="{7A40ED5D-7FA7-4249-8F21-06DE7CAE5800}" destId="{8639A2FE-9B69-44FC-B0C0-55B3C32B59F8}" srcOrd="0" destOrd="0" presId="urn:microsoft.com/office/officeart/2008/layout/LinedList"/>
    <dgm:cxn modelId="{D7AC2854-C9CF-41BD-986A-5EE9AB615699}" type="presOf" srcId="{C6DD2D23-EA0F-4F1A-8F89-9E9994A88C1E}" destId="{EB035AA2-39C2-4189-A6C7-52123EFE4D90}" srcOrd="0" destOrd="0" presId="urn:microsoft.com/office/officeart/2008/layout/LinedList"/>
    <dgm:cxn modelId="{F4BA8B7C-9F31-4421-AC29-4E9C1E7CCCA0}" type="presOf" srcId="{0D3F3122-BDD8-49AA-BB1D-08C1A2736E50}" destId="{AAEFE4F1-103E-489B-9DCB-EB3B222A3D98}" srcOrd="0" destOrd="0" presId="urn:microsoft.com/office/officeart/2008/layout/LinedList"/>
    <dgm:cxn modelId="{551DF37D-93B6-41E2-B1C2-F1654031AB91}" srcId="{3B3BC02D-09A9-4499-98FE-98D97E45DFE2}" destId="{C6DD2D23-EA0F-4F1A-8F89-9E9994A88C1E}" srcOrd="1" destOrd="0" parTransId="{31DDC062-EF87-48CD-924F-5D7568FE261B}" sibTransId="{67AA40BF-4F8F-4198-825A-0D8F402493B5}"/>
    <dgm:cxn modelId="{D7025AE2-153C-4022-B0BB-0C76AB09A056}" srcId="{3B3BC02D-09A9-4499-98FE-98D97E45DFE2}" destId="{7A40ED5D-7FA7-4249-8F21-06DE7CAE5800}" srcOrd="2" destOrd="0" parTransId="{BBC00904-736E-4585-BDC4-33421A463C42}" sibTransId="{A563C518-B206-4B23-A11F-18FA5E5BEA59}"/>
    <dgm:cxn modelId="{2B45DEE4-C500-42F8-888E-8C2DC2CB6355}" type="presOf" srcId="{86C1ADF6-49A0-4F38-9EC3-9F01AF561910}" destId="{3C8467D6-ACA3-41BD-9816-D0F3FBE9566F}" srcOrd="0" destOrd="0" presId="urn:microsoft.com/office/officeart/2008/layout/LinedList"/>
    <dgm:cxn modelId="{F67C48EA-95C0-4BBE-AF55-5A7F90496E36}" srcId="{3B3BC02D-09A9-4499-98FE-98D97E45DFE2}" destId="{54DC1A43-2B23-4252-A35F-8974ED5A9531}" srcOrd="3" destOrd="0" parTransId="{68DE9517-E8BA-4D72-9CA6-BEBDC07AFDFD}" sibTransId="{35395395-F525-448F-94A4-BB84BF5BC54F}"/>
    <dgm:cxn modelId="{7B9F9AFA-DCA8-4579-8D14-78EF8B4A1203}" type="presOf" srcId="{54DC1A43-2B23-4252-A35F-8974ED5A9531}" destId="{8E5AB5F2-FDB1-4EDC-8F49-490CD1CEA08D}" srcOrd="0" destOrd="0" presId="urn:microsoft.com/office/officeart/2008/layout/LinedList"/>
    <dgm:cxn modelId="{5FB489FD-E43A-4126-BE4A-2AE0262C3CF5}" srcId="{3B3BC02D-09A9-4499-98FE-98D97E45DFE2}" destId="{0D3F3122-BDD8-49AA-BB1D-08C1A2736E50}" srcOrd="0" destOrd="0" parTransId="{5E734026-7822-4FE1-A6DE-26E36F2E660A}" sibTransId="{01915AC0-03C7-437C-B835-A17B15568A0B}"/>
    <dgm:cxn modelId="{6489EFFF-D5F4-471E-A9A0-65F4C2143D9E}" srcId="{3B3BC02D-09A9-4499-98FE-98D97E45DFE2}" destId="{86C1ADF6-49A0-4F38-9EC3-9F01AF561910}" srcOrd="4" destOrd="0" parTransId="{0C55FA96-8FE7-466E-8A1C-3ABE78F061BA}" sibTransId="{73DC01E0-111D-4849-9553-00DC9AD419CB}"/>
    <dgm:cxn modelId="{06932A73-0808-4834-8C3F-C56C7AD76F1A}" type="presParOf" srcId="{EFFB514C-CDCD-439A-8C61-5F6559724585}" destId="{D49DFD37-37ED-48ED-A147-2E253CDA67C2}" srcOrd="0" destOrd="0" presId="urn:microsoft.com/office/officeart/2008/layout/LinedList"/>
    <dgm:cxn modelId="{C33B4F00-CD59-48E5-AACB-1E10DBDEF510}" type="presParOf" srcId="{EFFB514C-CDCD-439A-8C61-5F6559724585}" destId="{9EDD94DF-2B24-4D9E-995A-54FA9101198F}" srcOrd="1" destOrd="0" presId="urn:microsoft.com/office/officeart/2008/layout/LinedList"/>
    <dgm:cxn modelId="{AFC98E02-5C93-4B4D-9AC3-ED8E5835D139}" type="presParOf" srcId="{9EDD94DF-2B24-4D9E-995A-54FA9101198F}" destId="{AAEFE4F1-103E-489B-9DCB-EB3B222A3D98}" srcOrd="0" destOrd="0" presId="urn:microsoft.com/office/officeart/2008/layout/LinedList"/>
    <dgm:cxn modelId="{09FF5B3A-C4EE-4221-9C7B-0A6650AF1107}" type="presParOf" srcId="{9EDD94DF-2B24-4D9E-995A-54FA9101198F}" destId="{018BE2FF-DEC8-4A4C-83C4-DE8B2B93B4B3}" srcOrd="1" destOrd="0" presId="urn:microsoft.com/office/officeart/2008/layout/LinedList"/>
    <dgm:cxn modelId="{876C3C69-63EE-4EAC-BB56-B14B9F532F34}" type="presParOf" srcId="{EFFB514C-CDCD-439A-8C61-5F6559724585}" destId="{F996EB29-1AED-4485-943D-B6AD8A292D22}" srcOrd="2" destOrd="0" presId="urn:microsoft.com/office/officeart/2008/layout/LinedList"/>
    <dgm:cxn modelId="{3E08E9FC-FECB-4651-802A-B12E5EB9F65A}" type="presParOf" srcId="{EFFB514C-CDCD-439A-8C61-5F6559724585}" destId="{7C503932-05F0-440B-934E-1878015203BC}" srcOrd="3" destOrd="0" presId="urn:microsoft.com/office/officeart/2008/layout/LinedList"/>
    <dgm:cxn modelId="{B5324BD8-1480-4399-86D4-0F30DFC16209}" type="presParOf" srcId="{7C503932-05F0-440B-934E-1878015203BC}" destId="{EB035AA2-39C2-4189-A6C7-52123EFE4D90}" srcOrd="0" destOrd="0" presId="urn:microsoft.com/office/officeart/2008/layout/LinedList"/>
    <dgm:cxn modelId="{120323B3-D4E2-4172-8008-15D22D0B5084}" type="presParOf" srcId="{7C503932-05F0-440B-934E-1878015203BC}" destId="{029FD615-6F68-45B0-A97E-A8837F8F9D0D}" srcOrd="1" destOrd="0" presId="urn:microsoft.com/office/officeart/2008/layout/LinedList"/>
    <dgm:cxn modelId="{C055DBCD-18B7-446A-9091-748EF500AD1A}" type="presParOf" srcId="{EFFB514C-CDCD-439A-8C61-5F6559724585}" destId="{EAD220AC-41D4-441E-99C9-96C164CF0D46}" srcOrd="4" destOrd="0" presId="urn:microsoft.com/office/officeart/2008/layout/LinedList"/>
    <dgm:cxn modelId="{744A28A5-3FC0-4847-89BD-BB1435F0DBDB}" type="presParOf" srcId="{EFFB514C-CDCD-439A-8C61-5F6559724585}" destId="{BD830F9E-7B1E-4DF8-ADC6-2D8B702D649B}" srcOrd="5" destOrd="0" presId="urn:microsoft.com/office/officeart/2008/layout/LinedList"/>
    <dgm:cxn modelId="{28AEA75C-4595-46A9-9FBD-2C1EEC08CC86}" type="presParOf" srcId="{BD830F9E-7B1E-4DF8-ADC6-2D8B702D649B}" destId="{8639A2FE-9B69-44FC-B0C0-55B3C32B59F8}" srcOrd="0" destOrd="0" presId="urn:microsoft.com/office/officeart/2008/layout/LinedList"/>
    <dgm:cxn modelId="{759EF86D-5EF1-450F-85A3-936690EA36E5}" type="presParOf" srcId="{BD830F9E-7B1E-4DF8-ADC6-2D8B702D649B}" destId="{169C5FD3-1F4E-4224-9EF3-B6F380B074E9}" srcOrd="1" destOrd="0" presId="urn:microsoft.com/office/officeart/2008/layout/LinedList"/>
    <dgm:cxn modelId="{DD282B3C-BDE6-49A5-A1B9-D11D1ABC0E99}" type="presParOf" srcId="{EFFB514C-CDCD-439A-8C61-5F6559724585}" destId="{8FBA4DF0-6DD6-4BB7-8D4B-F7211E303A32}" srcOrd="6" destOrd="0" presId="urn:microsoft.com/office/officeart/2008/layout/LinedList"/>
    <dgm:cxn modelId="{E93F12B0-D91E-4670-8A8B-212BEA5A3081}" type="presParOf" srcId="{EFFB514C-CDCD-439A-8C61-5F6559724585}" destId="{BAF4F55F-93F5-4222-8795-8017BE1E6BD8}" srcOrd="7" destOrd="0" presId="urn:microsoft.com/office/officeart/2008/layout/LinedList"/>
    <dgm:cxn modelId="{27EAFD27-8FAF-4072-AA57-85813E343E07}" type="presParOf" srcId="{BAF4F55F-93F5-4222-8795-8017BE1E6BD8}" destId="{8E5AB5F2-FDB1-4EDC-8F49-490CD1CEA08D}" srcOrd="0" destOrd="0" presId="urn:microsoft.com/office/officeart/2008/layout/LinedList"/>
    <dgm:cxn modelId="{70C515B9-8CFD-4920-83EC-58C592C9FEA3}" type="presParOf" srcId="{BAF4F55F-93F5-4222-8795-8017BE1E6BD8}" destId="{9CD678C5-6248-4C73-9430-12FFEF7E2A4D}" srcOrd="1" destOrd="0" presId="urn:microsoft.com/office/officeart/2008/layout/LinedList"/>
    <dgm:cxn modelId="{F81CCC62-D514-42CB-B625-A960827EF84B}" type="presParOf" srcId="{EFFB514C-CDCD-439A-8C61-5F6559724585}" destId="{05F49B46-2BEB-4C16-9A19-C6C821F7BE5C}" srcOrd="8" destOrd="0" presId="urn:microsoft.com/office/officeart/2008/layout/LinedList"/>
    <dgm:cxn modelId="{A5860216-F7EC-4082-8908-6DAD55BE26E9}" type="presParOf" srcId="{EFFB514C-CDCD-439A-8C61-5F6559724585}" destId="{C849BC49-ED00-427E-9172-CD2A98D49CCF}" srcOrd="9" destOrd="0" presId="urn:microsoft.com/office/officeart/2008/layout/LinedList"/>
    <dgm:cxn modelId="{AB4BBB53-76FD-4304-B8C2-68D4742812C7}" type="presParOf" srcId="{C849BC49-ED00-427E-9172-CD2A98D49CCF}" destId="{3C8467D6-ACA3-41BD-9816-D0F3FBE9566F}" srcOrd="0" destOrd="0" presId="urn:microsoft.com/office/officeart/2008/layout/LinedList"/>
    <dgm:cxn modelId="{594B6DF2-BC1B-4694-A44C-A2BE3C96E219}" type="presParOf" srcId="{C849BC49-ED00-427E-9172-CD2A98D49CCF}" destId="{135173F0-8527-47BE-AFB2-8349A5089D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B62D69-F71F-4C09-A4E4-69D102F42DF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E9F95BB-56F0-432B-AED4-E1EAC5003325}">
      <dgm:prSet/>
      <dgm:spPr/>
      <dgm:t>
        <a:bodyPr/>
        <a:lstStyle/>
        <a:p>
          <a:r>
            <a:rPr lang="en-GB"/>
            <a:t>Salvador Minuchin Web Sites</a:t>
          </a:r>
          <a:br>
            <a:rPr lang="en-GB"/>
          </a:br>
          <a:r>
            <a:rPr lang="en-GB">
              <a:hlinkClick xmlns:r="http://schemas.openxmlformats.org/officeDocument/2006/relationships" r:id="rId1"/>
            </a:rPr>
            <a:t>http://www.minuchincenter.org/ </a:t>
          </a:r>
          <a:endParaRPr lang="en-US"/>
        </a:p>
      </dgm:t>
    </dgm:pt>
    <dgm:pt modelId="{FCF7B5E0-07DC-44A0-B06F-345A71349E12}" type="parTrans" cxnId="{D48F92AA-BE5A-48EA-A565-96DC12B8D3A0}">
      <dgm:prSet/>
      <dgm:spPr/>
      <dgm:t>
        <a:bodyPr/>
        <a:lstStyle/>
        <a:p>
          <a:endParaRPr lang="en-US"/>
        </a:p>
      </dgm:t>
    </dgm:pt>
    <dgm:pt modelId="{F3A16447-7C1B-43C2-BD5F-EDFCC5AD8C2C}" type="sibTrans" cxnId="{D48F92AA-BE5A-48EA-A565-96DC12B8D3A0}">
      <dgm:prSet/>
      <dgm:spPr/>
      <dgm:t>
        <a:bodyPr/>
        <a:lstStyle/>
        <a:p>
          <a:endParaRPr lang="en-US"/>
        </a:p>
      </dgm:t>
    </dgm:pt>
    <dgm:pt modelId="{C8972ED0-2194-4DCD-8638-618AAAED7358}">
      <dgm:prSet/>
      <dgm:spPr/>
      <dgm:t>
        <a:bodyPr/>
        <a:lstStyle/>
        <a:p>
          <a:r>
            <a:rPr lang="en-GB">
              <a:hlinkClick xmlns:r="http://schemas.openxmlformats.org/officeDocument/2006/relationships" r:id="rId2"/>
            </a:rPr>
            <a:t>http://www.abacon.com/famtherapy/minuchin.html </a:t>
          </a:r>
          <a:endParaRPr lang="en-US"/>
        </a:p>
      </dgm:t>
    </dgm:pt>
    <dgm:pt modelId="{CB836CF0-BB26-41FA-ABD7-2925CE085638}" type="parTrans" cxnId="{DB28E780-2465-4C4C-BC3B-D6B6609611B2}">
      <dgm:prSet/>
      <dgm:spPr/>
      <dgm:t>
        <a:bodyPr/>
        <a:lstStyle/>
        <a:p>
          <a:endParaRPr lang="en-US"/>
        </a:p>
      </dgm:t>
    </dgm:pt>
    <dgm:pt modelId="{A5B68FB5-2D9C-40CC-9F25-6414BF3452B3}" type="sibTrans" cxnId="{DB28E780-2465-4C4C-BC3B-D6B6609611B2}">
      <dgm:prSet/>
      <dgm:spPr/>
      <dgm:t>
        <a:bodyPr/>
        <a:lstStyle/>
        <a:p>
          <a:endParaRPr lang="en-US"/>
        </a:p>
      </dgm:t>
    </dgm:pt>
    <dgm:pt modelId="{9F1C0134-1A5C-47DC-85A6-711D906D0A82}">
      <dgm:prSet/>
      <dgm:spPr/>
      <dgm:t>
        <a:bodyPr/>
        <a:lstStyle/>
        <a:p>
          <a:r>
            <a:rPr lang="en-GB">
              <a:hlinkClick xmlns:r="http://schemas.openxmlformats.org/officeDocument/2006/relationships" r:id="rId3"/>
            </a:rPr>
            <a:t>http://www.parentsurf.com/p/articles/mi_qa3658/is_199901/ai_n8847288 </a:t>
          </a:r>
          <a:endParaRPr lang="en-US"/>
        </a:p>
      </dgm:t>
    </dgm:pt>
    <dgm:pt modelId="{B4351524-59C0-4A7A-81F9-E6993DF239B6}" type="parTrans" cxnId="{599C1DD8-8529-48B4-A726-5D1689D02901}">
      <dgm:prSet/>
      <dgm:spPr/>
      <dgm:t>
        <a:bodyPr/>
        <a:lstStyle/>
        <a:p>
          <a:endParaRPr lang="en-US"/>
        </a:p>
      </dgm:t>
    </dgm:pt>
    <dgm:pt modelId="{359A1A97-AE1D-4F06-8594-DF7D92081410}" type="sibTrans" cxnId="{599C1DD8-8529-48B4-A726-5D1689D02901}">
      <dgm:prSet/>
      <dgm:spPr/>
      <dgm:t>
        <a:bodyPr/>
        <a:lstStyle/>
        <a:p>
          <a:endParaRPr lang="en-US"/>
        </a:p>
      </dgm:t>
    </dgm:pt>
    <dgm:pt modelId="{64BE8CF4-4A84-4640-A52A-14EC3B5CB649}">
      <dgm:prSet/>
      <dgm:spPr/>
      <dgm:t>
        <a:bodyPr/>
        <a:lstStyle/>
        <a:p>
          <a:r>
            <a:rPr lang="en-GB"/>
            <a:t>Jay Haley Web Sites</a:t>
          </a:r>
          <a:br>
            <a:rPr lang="en-GB"/>
          </a:br>
          <a:r>
            <a:rPr lang="en-GB">
              <a:hlinkClick xmlns:r="http://schemas.openxmlformats.org/officeDocument/2006/relationships" r:id="rId4"/>
            </a:rPr>
            <a:t>http://www.jay-haley-on-therapy.com/ </a:t>
          </a:r>
          <a:endParaRPr lang="en-US"/>
        </a:p>
      </dgm:t>
    </dgm:pt>
    <dgm:pt modelId="{28F12714-7813-46B3-8DDA-AFEC30D20C8B}" type="parTrans" cxnId="{EF95A6D5-D7AF-4187-93D3-58EAF739F6B7}">
      <dgm:prSet/>
      <dgm:spPr/>
      <dgm:t>
        <a:bodyPr/>
        <a:lstStyle/>
        <a:p>
          <a:endParaRPr lang="en-US"/>
        </a:p>
      </dgm:t>
    </dgm:pt>
    <dgm:pt modelId="{547FCA9E-69C6-4B1A-B5E9-811EE5CAC39E}" type="sibTrans" cxnId="{EF95A6D5-D7AF-4187-93D3-58EAF739F6B7}">
      <dgm:prSet/>
      <dgm:spPr/>
      <dgm:t>
        <a:bodyPr/>
        <a:lstStyle/>
        <a:p>
          <a:endParaRPr lang="en-US"/>
        </a:p>
      </dgm:t>
    </dgm:pt>
    <dgm:pt modelId="{95A5ED4B-7162-47C7-93C6-872A42DBDF0C}">
      <dgm:prSet/>
      <dgm:spPr/>
      <dgm:t>
        <a:bodyPr/>
        <a:lstStyle/>
        <a:p>
          <a:r>
            <a:rPr lang="en-GB">
              <a:hlinkClick xmlns:r="http://schemas.openxmlformats.org/officeDocument/2006/relationships" r:id="rId5"/>
            </a:rPr>
            <a:t>http://www.abacon.com/famtherapy/haley.html </a:t>
          </a:r>
          <a:endParaRPr lang="en-US"/>
        </a:p>
      </dgm:t>
    </dgm:pt>
    <dgm:pt modelId="{AAC648F7-B3A8-498A-9550-D83E1A0759F9}" type="parTrans" cxnId="{30A08ED4-AD8E-4121-9243-AED0144EB70B}">
      <dgm:prSet/>
      <dgm:spPr/>
      <dgm:t>
        <a:bodyPr/>
        <a:lstStyle/>
        <a:p>
          <a:endParaRPr lang="en-US"/>
        </a:p>
      </dgm:t>
    </dgm:pt>
    <dgm:pt modelId="{9C9F9617-A9F5-4A34-ADE5-A51CD86E960D}" type="sibTrans" cxnId="{30A08ED4-AD8E-4121-9243-AED0144EB70B}">
      <dgm:prSet/>
      <dgm:spPr/>
      <dgm:t>
        <a:bodyPr/>
        <a:lstStyle/>
        <a:p>
          <a:endParaRPr lang="en-US"/>
        </a:p>
      </dgm:t>
    </dgm:pt>
    <dgm:pt modelId="{437F1F44-7B3F-4731-B040-9058DE105CA9}">
      <dgm:prSet/>
      <dgm:spPr/>
      <dgm:t>
        <a:bodyPr/>
        <a:lstStyle/>
        <a:p>
          <a:r>
            <a:rPr lang="en-GB">
              <a:hlinkClick xmlns:r="http://schemas.openxmlformats.org/officeDocument/2006/relationships" r:id="rId6"/>
            </a:rPr>
            <a:t>http://web.ionsys.com/~remedy/HALEY,%20Jay.htm </a:t>
          </a:r>
          <a:endParaRPr lang="en-US"/>
        </a:p>
      </dgm:t>
    </dgm:pt>
    <dgm:pt modelId="{BCF69968-258F-472E-A5AD-54E2BD5B24EE}" type="parTrans" cxnId="{0037C736-BB72-40FD-BF72-89EB3D665245}">
      <dgm:prSet/>
      <dgm:spPr/>
      <dgm:t>
        <a:bodyPr/>
        <a:lstStyle/>
        <a:p>
          <a:endParaRPr lang="en-US"/>
        </a:p>
      </dgm:t>
    </dgm:pt>
    <dgm:pt modelId="{8178AD92-184B-4E63-AB6E-16182738E974}" type="sibTrans" cxnId="{0037C736-BB72-40FD-BF72-89EB3D665245}">
      <dgm:prSet/>
      <dgm:spPr/>
      <dgm:t>
        <a:bodyPr/>
        <a:lstStyle/>
        <a:p>
          <a:endParaRPr lang="en-US"/>
        </a:p>
      </dgm:t>
    </dgm:pt>
    <dgm:pt modelId="{03856CBA-568B-472F-957C-FE2A71A8AF93}" type="pres">
      <dgm:prSet presAssocID="{96B62D69-F71F-4C09-A4E4-69D102F42DF2}" presName="linear" presStyleCnt="0">
        <dgm:presLayoutVars>
          <dgm:animLvl val="lvl"/>
          <dgm:resizeHandles val="exact"/>
        </dgm:presLayoutVars>
      </dgm:prSet>
      <dgm:spPr/>
    </dgm:pt>
    <dgm:pt modelId="{B2DD3D72-0CDF-4F99-8E02-AF7F24BA4627}" type="pres">
      <dgm:prSet presAssocID="{0E9F95BB-56F0-432B-AED4-E1EAC5003325}" presName="parentText" presStyleLbl="node1" presStyleIdx="0" presStyleCnt="6">
        <dgm:presLayoutVars>
          <dgm:chMax val="0"/>
          <dgm:bulletEnabled val="1"/>
        </dgm:presLayoutVars>
      </dgm:prSet>
      <dgm:spPr/>
    </dgm:pt>
    <dgm:pt modelId="{29BD3000-4811-4739-8A0E-1B2B2E5D996A}" type="pres">
      <dgm:prSet presAssocID="{F3A16447-7C1B-43C2-BD5F-EDFCC5AD8C2C}" presName="spacer" presStyleCnt="0"/>
      <dgm:spPr/>
    </dgm:pt>
    <dgm:pt modelId="{A3DA4451-CD14-4683-AE1D-E09935AA3A9A}" type="pres">
      <dgm:prSet presAssocID="{C8972ED0-2194-4DCD-8638-618AAAED7358}" presName="parentText" presStyleLbl="node1" presStyleIdx="1" presStyleCnt="6">
        <dgm:presLayoutVars>
          <dgm:chMax val="0"/>
          <dgm:bulletEnabled val="1"/>
        </dgm:presLayoutVars>
      </dgm:prSet>
      <dgm:spPr/>
    </dgm:pt>
    <dgm:pt modelId="{D7115A7B-0048-4330-B1D7-EF4CCA61B402}" type="pres">
      <dgm:prSet presAssocID="{A5B68FB5-2D9C-40CC-9F25-6414BF3452B3}" presName="spacer" presStyleCnt="0"/>
      <dgm:spPr/>
    </dgm:pt>
    <dgm:pt modelId="{B12FF750-2E54-4793-A2CF-C07CDC639E5B}" type="pres">
      <dgm:prSet presAssocID="{9F1C0134-1A5C-47DC-85A6-711D906D0A82}" presName="parentText" presStyleLbl="node1" presStyleIdx="2" presStyleCnt="6">
        <dgm:presLayoutVars>
          <dgm:chMax val="0"/>
          <dgm:bulletEnabled val="1"/>
        </dgm:presLayoutVars>
      </dgm:prSet>
      <dgm:spPr/>
    </dgm:pt>
    <dgm:pt modelId="{1E3DDE01-337F-4231-BEBA-25FFCFD65607}" type="pres">
      <dgm:prSet presAssocID="{359A1A97-AE1D-4F06-8594-DF7D92081410}" presName="spacer" presStyleCnt="0"/>
      <dgm:spPr/>
    </dgm:pt>
    <dgm:pt modelId="{979934D2-2023-4A79-8F68-A3B7906BAAF9}" type="pres">
      <dgm:prSet presAssocID="{64BE8CF4-4A84-4640-A52A-14EC3B5CB649}" presName="parentText" presStyleLbl="node1" presStyleIdx="3" presStyleCnt="6">
        <dgm:presLayoutVars>
          <dgm:chMax val="0"/>
          <dgm:bulletEnabled val="1"/>
        </dgm:presLayoutVars>
      </dgm:prSet>
      <dgm:spPr/>
    </dgm:pt>
    <dgm:pt modelId="{6DEB4215-D482-42FD-8ACC-7425A4C461B3}" type="pres">
      <dgm:prSet presAssocID="{547FCA9E-69C6-4B1A-B5E9-811EE5CAC39E}" presName="spacer" presStyleCnt="0"/>
      <dgm:spPr/>
    </dgm:pt>
    <dgm:pt modelId="{0E366754-0755-4501-859D-ADDAB9566E7E}" type="pres">
      <dgm:prSet presAssocID="{95A5ED4B-7162-47C7-93C6-872A42DBDF0C}" presName="parentText" presStyleLbl="node1" presStyleIdx="4" presStyleCnt="6">
        <dgm:presLayoutVars>
          <dgm:chMax val="0"/>
          <dgm:bulletEnabled val="1"/>
        </dgm:presLayoutVars>
      </dgm:prSet>
      <dgm:spPr/>
    </dgm:pt>
    <dgm:pt modelId="{7F855384-4E8B-4AAC-90C2-7C894F87D0E3}" type="pres">
      <dgm:prSet presAssocID="{9C9F9617-A9F5-4A34-ADE5-A51CD86E960D}" presName="spacer" presStyleCnt="0"/>
      <dgm:spPr/>
    </dgm:pt>
    <dgm:pt modelId="{7CF27137-7658-4B3E-BB5B-46DD5FC113AC}" type="pres">
      <dgm:prSet presAssocID="{437F1F44-7B3F-4731-B040-9058DE105CA9}" presName="parentText" presStyleLbl="node1" presStyleIdx="5" presStyleCnt="6">
        <dgm:presLayoutVars>
          <dgm:chMax val="0"/>
          <dgm:bulletEnabled val="1"/>
        </dgm:presLayoutVars>
      </dgm:prSet>
      <dgm:spPr/>
    </dgm:pt>
  </dgm:ptLst>
  <dgm:cxnLst>
    <dgm:cxn modelId="{137C6235-3052-41A1-9B79-E3196CEDFD4B}" type="presOf" srcId="{9F1C0134-1A5C-47DC-85A6-711D906D0A82}" destId="{B12FF750-2E54-4793-A2CF-C07CDC639E5B}" srcOrd="0" destOrd="0" presId="urn:microsoft.com/office/officeart/2005/8/layout/vList2"/>
    <dgm:cxn modelId="{0037C736-BB72-40FD-BF72-89EB3D665245}" srcId="{96B62D69-F71F-4C09-A4E4-69D102F42DF2}" destId="{437F1F44-7B3F-4731-B040-9058DE105CA9}" srcOrd="5" destOrd="0" parTransId="{BCF69968-258F-472E-A5AD-54E2BD5B24EE}" sibTransId="{8178AD92-184B-4E63-AB6E-16182738E974}"/>
    <dgm:cxn modelId="{8919BD3A-0289-4A62-BEEA-E0C428C86DA8}" type="presOf" srcId="{95A5ED4B-7162-47C7-93C6-872A42DBDF0C}" destId="{0E366754-0755-4501-859D-ADDAB9566E7E}" srcOrd="0" destOrd="0" presId="urn:microsoft.com/office/officeart/2005/8/layout/vList2"/>
    <dgm:cxn modelId="{7DE71360-09BF-42BC-A96F-085D5D3A1F9E}" type="presOf" srcId="{C8972ED0-2194-4DCD-8638-618AAAED7358}" destId="{A3DA4451-CD14-4683-AE1D-E09935AA3A9A}" srcOrd="0" destOrd="0" presId="urn:microsoft.com/office/officeart/2005/8/layout/vList2"/>
    <dgm:cxn modelId="{A1556453-FBF4-4FDD-9F12-1798C6E699D2}" type="presOf" srcId="{0E9F95BB-56F0-432B-AED4-E1EAC5003325}" destId="{B2DD3D72-0CDF-4F99-8E02-AF7F24BA4627}" srcOrd="0" destOrd="0" presId="urn:microsoft.com/office/officeart/2005/8/layout/vList2"/>
    <dgm:cxn modelId="{06B02F74-E613-4ED6-B5ED-22F04E1BECB9}" type="presOf" srcId="{96B62D69-F71F-4C09-A4E4-69D102F42DF2}" destId="{03856CBA-568B-472F-957C-FE2A71A8AF93}" srcOrd="0" destOrd="0" presId="urn:microsoft.com/office/officeart/2005/8/layout/vList2"/>
    <dgm:cxn modelId="{A1877776-DCBF-4DC3-ABE5-1AD856D30553}" type="presOf" srcId="{437F1F44-7B3F-4731-B040-9058DE105CA9}" destId="{7CF27137-7658-4B3E-BB5B-46DD5FC113AC}" srcOrd="0" destOrd="0" presId="urn:microsoft.com/office/officeart/2005/8/layout/vList2"/>
    <dgm:cxn modelId="{DB28E780-2465-4C4C-BC3B-D6B6609611B2}" srcId="{96B62D69-F71F-4C09-A4E4-69D102F42DF2}" destId="{C8972ED0-2194-4DCD-8638-618AAAED7358}" srcOrd="1" destOrd="0" parTransId="{CB836CF0-BB26-41FA-ABD7-2925CE085638}" sibTransId="{A5B68FB5-2D9C-40CC-9F25-6414BF3452B3}"/>
    <dgm:cxn modelId="{4BB392A6-395A-4954-AE67-3694CFAA639D}" type="presOf" srcId="{64BE8CF4-4A84-4640-A52A-14EC3B5CB649}" destId="{979934D2-2023-4A79-8F68-A3B7906BAAF9}" srcOrd="0" destOrd="0" presId="urn:microsoft.com/office/officeart/2005/8/layout/vList2"/>
    <dgm:cxn modelId="{D48F92AA-BE5A-48EA-A565-96DC12B8D3A0}" srcId="{96B62D69-F71F-4C09-A4E4-69D102F42DF2}" destId="{0E9F95BB-56F0-432B-AED4-E1EAC5003325}" srcOrd="0" destOrd="0" parTransId="{FCF7B5E0-07DC-44A0-B06F-345A71349E12}" sibTransId="{F3A16447-7C1B-43C2-BD5F-EDFCC5AD8C2C}"/>
    <dgm:cxn modelId="{30A08ED4-AD8E-4121-9243-AED0144EB70B}" srcId="{96B62D69-F71F-4C09-A4E4-69D102F42DF2}" destId="{95A5ED4B-7162-47C7-93C6-872A42DBDF0C}" srcOrd="4" destOrd="0" parTransId="{AAC648F7-B3A8-498A-9550-D83E1A0759F9}" sibTransId="{9C9F9617-A9F5-4A34-ADE5-A51CD86E960D}"/>
    <dgm:cxn modelId="{EF95A6D5-D7AF-4187-93D3-58EAF739F6B7}" srcId="{96B62D69-F71F-4C09-A4E4-69D102F42DF2}" destId="{64BE8CF4-4A84-4640-A52A-14EC3B5CB649}" srcOrd="3" destOrd="0" parTransId="{28F12714-7813-46B3-8DDA-AFEC30D20C8B}" sibTransId="{547FCA9E-69C6-4B1A-B5E9-811EE5CAC39E}"/>
    <dgm:cxn modelId="{599C1DD8-8529-48B4-A726-5D1689D02901}" srcId="{96B62D69-F71F-4C09-A4E4-69D102F42DF2}" destId="{9F1C0134-1A5C-47DC-85A6-711D906D0A82}" srcOrd="2" destOrd="0" parTransId="{B4351524-59C0-4A7A-81F9-E6993DF239B6}" sibTransId="{359A1A97-AE1D-4F06-8594-DF7D92081410}"/>
    <dgm:cxn modelId="{9325D155-B695-4DAA-8110-63EFB1A5CFB9}" type="presParOf" srcId="{03856CBA-568B-472F-957C-FE2A71A8AF93}" destId="{B2DD3D72-0CDF-4F99-8E02-AF7F24BA4627}" srcOrd="0" destOrd="0" presId="urn:microsoft.com/office/officeart/2005/8/layout/vList2"/>
    <dgm:cxn modelId="{05885AE4-6601-449F-8F35-0B2AD23AA6D2}" type="presParOf" srcId="{03856CBA-568B-472F-957C-FE2A71A8AF93}" destId="{29BD3000-4811-4739-8A0E-1B2B2E5D996A}" srcOrd="1" destOrd="0" presId="urn:microsoft.com/office/officeart/2005/8/layout/vList2"/>
    <dgm:cxn modelId="{0271D678-1A57-4970-903B-E2AC4F0508D5}" type="presParOf" srcId="{03856CBA-568B-472F-957C-FE2A71A8AF93}" destId="{A3DA4451-CD14-4683-AE1D-E09935AA3A9A}" srcOrd="2" destOrd="0" presId="urn:microsoft.com/office/officeart/2005/8/layout/vList2"/>
    <dgm:cxn modelId="{35774886-941D-4457-A4DC-56BBB01F73AA}" type="presParOf" srcId="{03856CBA-568B-472F-957C-FE2A71A8AF93}" destId="{D7115A7B-0048-4330-B1D7-EF4CCA61B402}" srcOrd="3" destOrd="0" presId="urn:microsoft.com/office/officeart/2005/8/layout/vList2"/>
    <dgm:cxn modelId="{DFB7B0A0-CD75-4FF8-9865-9E23FCB2CB17}" type="presParOf" srcId="{03856CBA-568B-472F-957C-FE2A71A8AF93}" destId="{B12FF750-2E54-4793-A2CF-C07CDC639E5B}" srcOrd="4" destOrd="0" presId="urn:microsoft.com/office/officeart/2005/8/layout/vList2"/>
    <dgm:cxn modelId="{3A9DC0A1-ED16-464E-BBD7-999C0278E66D}" type="presParOf" srcId="{03856CBA-568B-472F-957C-FE2A71A8AF93}" destId="{1E3DDE01-337F-4231-BEBA-25FFCFD65607}" srcOrd="5" destOrd="0" presId="urn:microsoft.com/office/officeart/2005/8/layout/vList2"/>
    <dgm:cxn modelId="{E1AFE635-096F-4A7C-ABFA-426353F664A4}" type="presParOf" srcId="{03856CBA-568B-472F-957C-FE2A71A8AF93}" destId="{979934D2-2023-4A79-8F68-A3B7906BAAF9}" srcOrd="6" destOrd="0" presId="urn:microsoft.com/office/officeart/2005/8/layout/vList2"/>
    <dgm:cxn modelId="{CE4C0AFD-2ECF-498B-BFA3-0337BB14E894}" type="presParOf" srcId="{03856CBA-568B-472F-957C-FE2A71A8AF93}" destId="{6DEB4215-D482-42FD-8ACC-7425A4C461B3}" srcOrd="7" destOrd="0" presId="urn:microsoft.com/office/officeart/2005/8/layout/vList2"/>
    <dgm:cxn modelId="{6FD0927E-6E41-4E75-8F52-286231C2D71B}" type="presParOf" srcId="{03856CBA-568B-472F-957C-FE2A71A8AF93}" destId="{0E366754-0755-4501-859D-ADDAB9566E7E}" srcOrd="8" destOrd="0" presId="urn:microsoft.com/office/officeart/2005/8/layout/vList2"/>
    <dgm:cxn modelId="{5B1C36CB-4FBA-4D00-B14C-AF51D7ADD6CE}" type="presParOf" srcId="{03856CBA-568B-472F-957C-FE2A71A8AF93}" destId="{7F855384-4E8B-4AAC-90C2-7C894F87D0E3}" srcOrd="9" destOrd="0" presId="urn:microsoft.com/office/officeart/2005/8/layout/vList2"/>
    <dgm:cxn modelId="{8B0CFF7C-CBEA-454A-9491-D543020D072C}" type="presParOf" srcId="{03856CBA-568B-472F-957C-FE2A71A8AF93}" destId="{7CF27137-7658-4B3E-BB5B-46DD5FC113A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A6CE8B-31AB-4BC4-9228-C0322A27B7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82700D-F297-4830-BED5-86E0187586FA}">
      <dgm:prSet/>
      <dgm:spPr/>
      <dgm:t>
        <a:bodyPr/>
        <a:lstStyle/>
        <a:p>
          <a:r>
            <a:rPr lang="en-GB"/>
            <a:t>Murray Bowen Web Sites</a:t>
          </a:r>
          <a:br>
            <a:rPr lang="en-GB"/>
          </a:br>
          <a:r>
            <a:rPr lang="en-GB">
              <a:hlinkClick xmlns:r="http://schemas.openxmlformats.org/officeDocument/2006/relationships" r:id="rId1"/>
            </a:rPr>
            <a:t>http://www.abacon.com/famtherapy/bowen.html </a:t>
          </a:r>
          <a:endParaRPr lang="en-US"/>
        </a:p>
      </dgm:t>
    </dgm:pt>
    <dgm:pt modelId="{5288F0A9-6081-481F-B065-AE05C977B2B9}" type="parTrans" cxnId="{C57D3A1F-5087-40D8-9B72-D3FC87F8B798}">
      <dgm:prSet/>
      <dgm:spPr/>
      <dgm:t>
        <a:bodyPr/>
        <a:lstStyle/>
        <a:p>
          <a:endParaRPr lang="en-US"/>
        </a:p>
      </dgm:t>
    </dgm:pt>
    <dgm:pt modelId="{0475C055-173A-4F24-9F15-9125490BEAA8}" type="sibTrans" cxnId="{C57D3A1F-5087-40D8-9B72-D3FC87F8B798}">
      <dgm:prSet/>
      <dgm:spPr/>
      <dgm:t>
        <a:bodyPr/>
        <a:lstStyle/>
        <a:p>
          <a:endParaRPr lang="en-US"/>
        </a:p>
      </dgm:t>
    </dgm:pt>
    <dgm:pt modelId="{5C69621B-9E81-4B02-BB98-F3F32E3D21C9}">
      <dgm:prSet/>
      <dgm:spPr/>
      <dgm:t>
        <a:bodyPr/>
        <a:lstStyle/>
        <a:p>
          <a:r>
            <a:rPr lang="en-GB">
              <a:hlinkClick xmlns:r="http://schemas.openxmlformats.org/officeDocument/2006/relationships" r:id="rId2"/>
            </a:rPr>
            <a:t>http://www.thebowencenter.org/pages/murraybowen.html </a:t>
          </a:r>
          <a:endParaRPr lang="en-US"/>
        </a:p>
      </dgm:t>
    </dgm:pt>
    <dgm:pt modelId="{1BE3D5CB-C4FE-4ABC-9EB9-6815ED59FFB1}" type="parTrans" cxnId="{F7AEC312-F684-4E05-9B63-C1929A7ADAC4}">
      <dgm:prSet/>
      <dgm:spPr/>
      <dgm:t>
        <a:bodyPr/>
        <a:lstStyle/>
        <a:p>
          <a:endParaRPr lang="en-US"/>
        </a:p>
      </dgm:t>
    </dgm:pt>
    <dgm:pt modelId="{85C6A786-E2C2-4648-8329-2B7C00BB9BA8}" type="sibTrans" cxnId="{F7AEC312-F684-4E05-9B63-C1929A7ADAC4}">
      <dgm:prSet/>
      <dgm:spPr/>
      <dgm:t>
        <a:bodyPr/>
        <a:lstStyle/>
        <a:p>
          <a:endParaRPr lang="en-US"/>
        </a:p>
      </dgm:t>
    </dgm:pt>
    <dgm:pt modelId="{BFA5270E-03DF-4F9C-90C2-5336153F4BB7}">
      <dgm:prSet/>
      <dgm:spPr/>
      <dgm:t>
        <a:bodyPr/>
        <a:lstStyle/>
        <a:p>
          <a:r>
            <a:rPr lang="en-GB"/>
            <a:t>Virginia Satir Web Sites</a:t>
          </a:r>
          <a:br>
            <a:rPr lang="en-GB"/>
          </a:br>
          <a:r>
            <a:rPr lang="en-GB">
              <a:hlinkClick xmlns:r="http://schemas.openxmlformats.org/officeDocument/2006/relationships" r:id="rId3"/>
            </a:rPr>
            <a:t>http://www.avanta.net/ </a:t>
          </a:r>
          <a:endParaRPr lang="en-US"/>
        </a:p>
      </dgm:t>
    </dgm:pt>
    <dgm:pt modelId="{3E66AEF0-C7BA-4485-9F86-BB5976B1F8C3}" type="parTrans" cxnId="{1C86329C-3D49-457A-A34B-51D0EA66FDB2}">
      <dgm:prSet/>
      <dgm:spPr/>
      <dgm:t>
        <a:bodyPr/>
        <a:lstStyle/>
        <a:p>
          <a:endParaRPr lang="en-US"/>
        </a:p>
      </dgm:t>
    </dgm:pt>
    <dgm:pt modelId="{16DFAC18-BC70-446B-9225-165DDCC1440E}" type="sibTrans" cxnId="{1C86329C-3D49-457A-A34B-51D0EA66FDB2}">
      <dgm:prSet/>
      <dgm:spPr/>
      <dgm:t>
        <a:bodyPr/>
        <a:lstStyle/>
        <a:p>
          <a:endParaRPr lang="en-US"/>
        </a:p>
      </dgm:t>
    </dgm:pt>
    <dgm:pt modelId="{E55B7383-03F4-4552-8D59-0572B37CB54B}">
      <dgm:prSet/>
      <dgm:spPr/>
      <dgm:t>
        <a:bodyPr/>
        <a:lstStyle/>
        <a:p>
          <a:r>
            <a:rPr lang="en-GB">
              <a:hlinkClick xmlns:r="http://schemas.openxmlformats.org/officeDocument/2006/relationships" r:id="rId4"/>
            </a:rPr>
            <a:t>http://www.abacon.com/famtherapy/satir.html </a:t>
          </a:r>
          <a:endParaRPr lang="en-US"/>
        </a:p>
      </dgm:t>
    </dgm:pt>
    <dgm:pt modelId="{CD3190DB-57AF-45C4-8CAA-CD0350FD8E04}" type="parTrans" cxnId="{F94C828C-F4E7-49EC-8327-38069B9F4694}">
      <dgm:prSet/>
      <dgm:spPr/>
      <dgm:t>
        <a:bodyPr/>
        <a:lstStyle/>
        <a:p>
          <a:endParaRPr lang="en-US"/>
        </a:p>
      </dgm:t>
    </dgm:pt>
    <dgm:pt modelId="{AFA66C2E-ADCB-4693-9CFE-0494F1DC39A4}" type="sibTrans" cxnId="{F94C828C-F4E7-49EC-8327-38069B9F4694}">
      <dgm:prSet/>
      <dgm:spPr/>
      <dgm:t>
        <a:bodyPr/>
        <a:lstStyle/>
        <a:p>
          <a:endParaRPr lang="en-US"/>
        </a:p>
      </dgm:t>
    </dgm:pt>
    <dgm:pt modelId="{A54D5560-A3AB-4353-8C0F-595774DA4488}">
      <dgm:prSet/>
      <dgm:spPr/>
      <dgm:t>
        <a:bodyPr/>
        <a:lstStyle/>
        <a:p>
          <a:r>
            <a:rPr lang="en-GB">
              <a:hlinkClick xmlns:r="http://schemas.openxmlformats.org/officeDocument/2006/relationships" r:id="rId5"/>
            </a:rPr>
            <a:t>http://www.satirsystems.com/ </a:t>
          </a:r>
          <a:br>
            <a:rPr lang="en-GB"/>
          </a:br>
          <a:br>
            <a:rPr lang="en-GB"/>
          </a:br>
          <a:endParaRPr lang="en-US"/>
        </a:p>
      </dgm:t>
    </dgm:pt>
    <dgm:pt modelId="{FF8B56BA-70CC-42AF-8CAA-CD055B44D099}" type="parTrans" cxnId="{448D3F9A-E8E1-447F-9B7E-93551A47FB4F}">
      <dgm:prSet/>
      <dgm:spPr/>
      <dgm:t>
        <a:bodyPr/>
        <a:lstStyle/>
        <a:p>
          <a:endParaRPr lang="en-US"/>
        </a:p>
      </dgm:t>
    </dgm:pt>
    <dgm:pt modelId="{BC57A9F2-EF52-4DE3-ABCE-8BD4446E9D0C}" type="sibTrans" cxnId="{448D3F9A-E8E1-447F-9B7E-93551A47FB4F}">
      <dgm:prSet/>
      <dgm:spPr/>
      <dgm:t>
        <a:bodyPr/>
        <a:lstStyle/>
        <a:p>
          <a:endParaRPr lang="en-US"/>
        </a:p>
      </dgm:t>
    </dgm:pt>
    <dgm:pt modelId="{ECDC6DF4-E67E-4385-B2E7-85FA939CC607}" type="pres">
      <dgm:prSet presAssocID="{F7A6CE8B-31AB-4BC4-9228-C0322A27B7A8}" presName="linear" presStyleCnt="0">
        <dgm:presLayoutVars>
          <dgm:animLvl val="lvl"/>
          <dgm:resizeHandles val="exact"/>
        </dgm:presLayoutVars>
      </dgm:prSet>
      <dgm:spPr/>
    </dgm:pt>
    <dgm:pt modelId="{BB480CA5-D2CC-460C-93C3-23475D3B6853}" type="pres">
      <dgm:prSet presAssocID="{1182700D-F297-4830-BED5-86E0187586FA}" presName="parentText" presStyleLbl="node1" presStyleIdx="0" presStyleCnt="5">
        <dgm:presLayoutVars>
          <dgm:chMax val="0"/>
          <dgm:bulletEnabled val="1"/>
        </dgm:presLayoutVars>
      </dgm:prSet>
      <dgm:spPr/>
    </dgm:pt>
    <dgm:pt modelId="{83215F88-DABD-4E14-A9A5-D09864AC1B6B}" type="pres">
      <dgm:prSet presAssocID="{0475C055-173A-4F24-9F15-9125490BEAA8}" presName="spacer" presStyleCnt="0"/>
      <dgm:spPr/>
    </dgm:pt>
    <dgm:pt modelId="{D6D5B06F-4A5C-459B-9100-078FB55E9FB7}" type="pres">
      <dgm:prSet presAssocID="{5C69621B-9E81-4B02-BB98-F3F32E3D21C9}" presName="parentText" presStyleLbl="node1" presStyleIdx="1" presStyleCnt="5">
        <dgm:presLayoutVars>
          <dgm:chMax val="0"/>
          <dgm:bulletEnabled val="1"/>
        </dgm:presLayoutVars>
      </dgm:prSet>
      <dgm:spPr/>
    </dgm:pt>
    <dgm:pt modelId="{1091701D-77CC-443B-B5FC-9D6DDCF9DAA4}" type="pres">
      <dgm:prSet presAssocID="{85C6A786-E2C2-4648-8329-2B7C00BB9BA8}" presName="spacer" presStyleCnt="0"/>
      <dgm:spPr/>
    </dgm:pt>
    <dgm:pt modelId="{AB218593-1F72-495B-AE02-91C39F81B94B}" type="pres">
      <dgm:prSet presAssocID="{BFA5270E-03DF-4F9C-90C2-5336153F4BB7}" presName="parentText" presStyleLbl="node1" presStyleIdx="2" presStyleCnt="5">
        <dgm:presLayoutVars>
          <dgm:chMax val="0"/>
          <dgm:bulletEnabled val="1"/>
        </dgm:presLayoutVars>
      </dgm:prSet>
      <dgm:spPr/>
    </dgm:pt>
    <dgm:pt modelId="{58CDDD65-5997-4C3A-A711-A5CAF4354356}" type="pres">
      <dgm:prSet presAssocID="{16DFAC18-BC70-446B-9225-165DDCC1440E}" presName="spacer" presStyleCnt="0"/>
      <dgm:spPr/>
    </dgm:pt>
    <dgm:pt modelId="{9495DF22-CE62-4EA0-A83E-0D45356A7766}" type="pres">
      <dgm:prSet presAssocID="{E55B7383-03F4-4552-8D59-0572B37CB54B}" presName="parentText" presStyleLbl="node1" presStyleIdx="3" presStyleCnt="5">
        <dgm:presLayoutVars>
          <dgm:chMax val="0"/>
          <dgm:bulletEnabled val="1"/>
        </dgm:presLayoutVars>
      </dgm:prSet>
      <dgm:spPr/>
    </dgm:pt>
    <dgm:pt modelId="{51BEF985-DF9B-48EA-866E-94387152471F}" type="pres">
      <dgm:prSet presAssocID="{AFA66C2E-ADCB-4693-9CFE-0494F1DC39A4}" presName="spacer" presStyleCnt="0"/>
      <dgm:spPr/>
    </dgm:pt>
    <dgm:pt modelId="{F84EEB1B-AC69-400A-8E44-16A03FBF64BE}" type="pres">
      <dgm:prSet presAssocID="{A54D5560-A3AB-4353-8C0F-595774DA4488}" presName="parentText" presStyleLbl="node1" presStyleIdx="4" presStyleCnt="5">
        <dgm:presLayoutVars>
          <dgm:chMax val="0"/>
          <dgm:bulletEnabled val="1"/>
        </dgm:presLayoutVars>
      </dgm:prSet>
      <dgm:spPr/>
    </dgm:pt>
  </dgm:ptLst>
  <dgm:cxnLst>
    <dgm:cxn modelId="{F7AEC312-F684-4E05-9B63-C1929A7ADAC4}" srcId="{F7A6CE8B-31AB-4BC4-9228-C0322A27B7A8}" destId="{5C69621B-9E81-4B02-BB98-F3F32E3D21C9}" srcOrd="1" destOrd="0" parTransId="{1BE3D5CB-C4FE-4ABC-9EB9-6815ED59FFB1}" sibTransId="{85C6A786-E2C2-4648-8329-2B7C00BB9BA8}"/>
    <dgm:cxn modelId="{0EE0D914-007A-4B95-A9E1-B7AD2463E0E6}" type="presOf" srcId="{E55B7383-03F4-4552-8D59-0572B37CB54B}" destId="{9495DF22-CE62-4EA0-A83E-0D45356A7766}" srcOrd="0" destOrd="0" presId="urn:microsoft.com/office/officeart/2005/8/layout/vList2"/>
    <dgm:cxn modelId="{C57D3A1F-5087-40D8-9B72-D3FC87F8B798}" srcId="{F7A6CE8B-31AB-4BC4-9228-C0322A27B7A8}" destId="{1182700D-F297-4830-BED5-86E0187586FA}" srcOrd="0" destOrd="0" parTransId="{5288F0A9-6081-481F-B065-AE05C977B2B9}" sibTransId="{0475C055-173A-4F24-9F15-9125490BEAA8}"/>
    <dgm:cxn modelId="{00DD9040-3944-4F8D-B8AC-E572A6C1F774}" type="presOf" srcId="{5C69621B-9E81-4B02-BB98-F3F32E3D21C9}" destId="{D6D5B06F-4A5C-459B-9100-078FB55E9FB7}" srcOrd="0" destOrd="0" presId="urn:microsoft.com/office/officeart/2005/8/layout/vList2"/>
    <dgm:cxn modelId="{8A356D70-407E-4138-BC02-792F14105086}" type="presOf" srcId="{BFA5270E-03DF-4F9C-90C2-5336153F4BB7}" destId="{AB218593-1F72-495B-AE02-91C39F81B94B}" srcOrd="0" destOrd="0" presId="urn:microsoft.com/office/officeart/2005/8/layout/vList2"/>
    <dgm:cxn modelId="{F94C828C-F4E7-49EC-8327-38069B9F4694}" srcId="{F7A6CE8B-31AB-4BC4-9228-C0322A27B7A8}" destId="{E55B7383-03F4-4552-8D59-0572B37CB54B}" srcOrd="3" destOrd="0" parTransId="{CD3190DB-57AF-45C4-8CAA-CD0350FD8E04}" sibTransId="{AFA66C2E-ADCB-4693-9CFE-0494F1DC39A4}"/>
    <dgm:cxn modelId="{448D3F9A-E8E1-447F-9B7E-93551A47FB4F}" srcId="{F7A6CE8B-31AB-4BC4-9228-C0322A27B7A8}" destId="{A54D5560-A3AB-4353-8C0F-595774DA4488}" srcOrd="4" destOrd="0" parTransId="{FF8B56BA-70CC-42AF-8CAA-CD055B44D099}" sibTransId="{BC57A9F2-EF52-4DE3-ABCE-8BD4446E9D0C}"/>
    <dgm:cxn modelId="{1C86329C-3D49-457A-A34B-51D0EA66FDB2}" srcId="{F7A6CE8B-31AB-4BC4-9228-C0322A27B7A8}" destId="{BFA5270E-03DF-4F9C-90C2-5336153F4BB7}" srcOrd="2" destOrd="0" parTransId="{3E66AEF0-C7BA-4485-9F86-BB5976B1F8C3}" sibTransId="{16DFAC18-BC70-446B-9225-165DDCC1440E}"/>
    <dgm:cxn modelId="{563A7EB7-9130-485D-A702-A6747ACFFDE3}" type="presOf" srcId="{F7A6CE8B-31AB-4BC4-9228-C0322A27B7A8}" destId="{ECDC6DF4-E67E-4385-B2E7-85FA939CC607}" srcOrd="0" destOrd="0" presId="urn:microsoft.com/office/officeart/2005/8/layout/vList2"/>
    <dgm:cxn modelId="{831FA4C1-7302-41DE-9A4E-1E06EC250932}" type="presOf" srcId="{A54D5560-A3AB-4353-8C0F-595774DA4488}" destId="{F84EEB1B-AC69-400A-8E44-16A03FBF64BE}" srcOrd="0" destOrd="0" presId="urn:microsoft.com/office/officeart/2005/8/layout/vList2"/>
    <dgm:cxn modelId="{322E21E2-8898-489D-BE48-76F7B90D0A18}" type="presOf" srcId="{1182700D-F297-4830-BED5-86E0187586FA}" destId="{BB480CA5-D2CC-460C-93C3-23475D3B6853}" srcOrd="0" destOrd="0" presId="urn:microsoft.com/office/officeart/2005/8/layout/vList2"/>
    <dgm:cxn modelId="{985B8358-DF74-4C85-BA7F-EEB01DA128DE}" type="presParOf" srcId="{ECDC6DF4-E67E-4385-B2E7-85FA939CC607}" destId="{BB480CA5-D2CC-460C-93C3-23475D3B6853}" srcOrd="0" destOrd="0" presId="urn:microsoft.com/office/officeart/2005/8/layout/vList2"/>
    <dgm:cxn modelId="{F9BA4D88-FAFC-4A71-9029-BC6C4E71FFC1}" type="presParOf" srcId="{ECDC6DF4-E67E-4385-B2E7-85FA939CC607}" destId="{83215F88-DABD-4E14-A9A5-D09864AC1B6B}" srcOrd="1" destOrd="0" presId="urn:microsoft.com/office/officeart/2005/8/layout/vList2"/>
    <dgm:cxn modelId="{EBA8A53F-71C0-40F8-ACEA-7E4B147C5A11}" type="presParOf" srcId="{ECDC6DF4-E67E-4385-B2E7-85FA939CC607}" destId="{D6D5B06F-4A5C-459B-9100-078FB55E9FB7}" srcOrd="2" destOrd="0" presId="urn:microsoft.com/office/officeart/2005/8/layout/vList2"/>
    <dgm:cxn modelId="{2631ED73-4580-43F7-8678-F5DBAE592A65}" type="presParOf" srcId="{ECDC6DF4-E67E-4385-B2E7-85FA939CC607}" destId="{1091701D-77CC-443B-B5FC-9D6DDCF9DAA4}" srcOrd="3" destOrd="0" presId="urn:microsoft.com/office/officeart/2005/8/layout/vList2"/>
    <dgm:cxn modelId="{12316523-84B6-48BA-9545-A91255B1BC5C}" type="presParOf" srcId="{ECDC6DF4-E67E-4385-B2E7-85FA939CC607}" destId="{AB218593-1F72-495B-AE02-91C39F81B94B}" srcOrd="4" destOrd="0" presId="urn:microsoft.com/office/officeart/2005/8/layout/vList2"/>
    <dgm:cxn modelId="{0CEC55B9-3139-4F6C-B360-563B7E89D8E3}" type="presParOf" srcId="{ECDC6DF4-E67E-4385-B2E7-85FA939CC607}" destId="{58CDDD65-5997-4C3A-A711-A5CAF4354356}" srcOrd="5" destOrd="0" presId="urn:microsoft.com/office/officeart/2005/8/layout/vList2"/>
    <dgm:cxn modelId="{8FA2935F-2849-48F3-A35E-D85651C527EF}" type="presParOf" srcId="{ECDC6DF4-E67E-4385-B2E7-85FA939CC607}" destId="{9495DF22-CE62-4EA0-A83E-0D45356A7766}" srcOrd="6" destOrd="0" presId="urn:microsoft.com/office/officeart/2005/8/layout/vList2"/>
    <dgm:cxn modelId="{25EA9E42-77AE-4DF7-B9EF-D6E84BD9D817}" type="presParOf" srcId="{ECDC6DF4-E67E-4385-B2E7-85FA939CC607}" destId="{51BEF985-DF9B-48EA-866E-94387152471F}" srcOrd="7" destOrd="0" presId="urn:microsoft.com/office/officeart/2005/8/layout/vList2"/>
    <dgm:cxn modelId="{DEFA73DF-ECCE-42CE-B740-B4698C88F6FE}" type="presParOf" srcId="{ECDC6DF4-E67E-4385-B2E7-85FA939CC607}" destId="{F84EEB1B-AC69-400A-8E44-16A03FBF64B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98F4B13-F79A-40CA-A3DE-2C44DF1440F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20AFEF5-548A-4F59-82A5-65EE920B81C7}">
      <dgm:prSet/>
      <dgm:spPr/>
      <dgm:t>
        <a:bodyPr/>
        <a:lstStyle/>
        <a:p>
          <a:r>
            <a:rPr lang="en-GB"/>
            <a:t>A graphic representation of a family tree that displays detailed data on relationships among individuals</a:t>
          </a:r>
          <a:endParaRPr lang="en-US"/>
        </a:p>
      </dgm:t>
    </dgm:pt>
    <dgm:pt modelId="{8574AAED-92C6-4012-9FC9-7FC033E51148}" type="parTrans" cxnId="{D3640717-02F5-4384-9491-8C30EC2EACE4}">
      <dgm:prSet/>
      <dgm:spPr/>
      <dgm:t>
        <a:bodyPr/>
        <a:lstStyle/>
        <a:p>
          <a:endParaRPr lang="en-US"/>
        </a:p>
      </dgm:t>
    </dgm:pt>
    <dgm:pt modelId="{67D46CD8-40BD-47C6-B554-4F23DFD0810E}" type="sibTrans" cxnId="{D3640717-02F5-4384-9491-8C30EC2EACE4}">
      <dgm:prSet/>
      <dgm:spPr/>
      <dgm:t>
        <a:bodyPr/>
        <a:lstStyle/>
        <a:p>
          <a:endParaRPr lang="en-US"/>
        </a:p>
      </dgm:t>
    </dgm:pt>
    <dgm:pt modelId="{D9559536-3D04-46B9-AA88-D79BB32B01AA}">
      <dgm:prSet/>
      <dgm:spPr/>
      <dgm:t>
        <a:bodyPr/>
        <a:lstStyle/>
        <a:p>
          <a:r>
            <a:rPr lang="en-GB"/>
            <a:t>A genogram will not only show you the names of people who belong to your family lineage, but how these people interact with each other.</a:t>
          </a:r>
          <a:endParaRPr lang="en-US"/>
        </a:p>
      </dgm:t>
    </dgm:pt>
    <dgm:pt modelId="{BCED6B57-9D8C-4274-8436-5045F0D5FA35}" type="parTrans" cxnId="{8AEEC559-EA2E-4A67-B2E6-C194BF0B1F9F}">
      <dgm:prSet/>
      <dgm:spPr/>
      <dgm:t>
        <a:bodyPr/>
        <a:lstStyle/>
        <a:p>
          <a:endParaRPr lang="en-US"/>
        </a:p>
      </dgm:t>
    </dgm:pt>
    <dgm:pt modelId="{D07C5240-CA25-475C-9A0C-8E316FB52357}" type="sibTrans" cxnId="{8AEEC559-EA2E-4A67-B2E6-C194BF0B1F9F}">
      <dgm:prSet/>
      <dgm:spPr/>
      <dgm:t>
        <a:bodyPr/>
        <a:lstStyle/>
        <a:p>
          <a:endParaRPr lang="en-US"/>
        </a:p>
      </dgm:t>
    </dgm:pt>
    <dgm:pt modelId="{97A08BCD-4DF8-4E37-86EF-030E0AA23823}" type="pres">
      <dgm:prSet presAssocID="{298F4B13-F79A-40CA-A3DE-2C44DF1440F1}" presName="linear" presStyleCnt="0">
        <dgm:presLayoutVars>
          <dgm:animLvl val="lvl"/>
          <dgm:resizeHandles val="exact"/>
        </dgm:presLayoutVars>
      </dgm:prSet>
      <dgm:spPr/>
    </dgm:pt>
    <dgm:pt modelId="{D0BA5F08-A21E-4387-8F52-8A279CD14110}" type="pres">
      <dgm:prSet presAssocID="{620AFEF5-548A-4F59-82A5-65EE920B81C7}" presName="parentText" presStyleLbl="node1" presStyleIdx="0" presStyleCnt="2">
        <dgm:presLayoutVars>
          <dgm:chMax val="0"/>
          <dgm:bulletEnabled val="1"/>
        </dgm:presLayoutVars>
      </dgm:prSet>
      <dgm:spPr/>
    </dgm:pt>
    <dgm:pt modelId="{AB413E43-438F-46E1-B344-AB494322F792}" type="pres">
      <dgm:prSet presAssocID="{67D46CD8-40BD-47C6-B554-4F23DFD0810E}" presName="spacer" presStyleCnt="0"/>
      <dgm:spPr/>
    </dgm:pt>
    <dgm:pt modelId="{425CCF88-E5FD-4E1E-A752-3434465FF37A}" type="pres">
      <dgm:prSet presAssocID="{D9559536-3D04-46B9-AA88-D79BB32B01AA}" presName="parentText" presStyleLbl="node1" presStyleIdx="1" presStyleCnt="2">
        <dgm:presLayoutVars>
          <dgm:chMax val="0"/>
          <dgm:bulletEnabled val="1"/>
        </dgm:presLayoutVars>
      </dgm:prSet>
      <dgm:spPr/>
    </dgm:pt>
  </dgm:ptLst>
  <dgm:cxnLst>
    <dgm:cxn modelId="{D3640717-02F5-4384-9491-8C30EC2EACE4}" srcId="{298F4B13-F79A-40CA-A3DE-2C44DF1440F1}" destId="{620AFEF5-548A-4F59-82A5-65EE920B81C7}" srcOrd="0" destOrd="0" parTransId="{8574AAED-92C6-4012-9FC9-7FC033E51148}" sibTransId="{67D46CD8-40BD-47C6-B554-4F23DFD0810E}"/>
    <dgm:cxn modelId="{8AEEC559-EA2E-4A67-B2E6-C194BF0B1F9F}" srcId="{298F4B13-F79A-40CA-A3DE-2C44DF1440F1}" destId="{D9559536-3D04-46B9-AA88-D79BB32B01AA}" srcOrd="1" destOrd="0" parTransId="{BCED6B57-9D8C-4274-8436-5045F0D5FA35}" sibTransId="{D07C5240-CA25-475C-9A0C-8E316FB52357}"/>
    <dgm:cxn modelId="{73846C7B-114B-4A58-A29E-7DEF752FF669}" type="presOf" srcId="{298F4B13-F79A-40CA-A3DE-2C44DF1440F1}" destId="{97A08BCD-4DF8-4E37-86EF-030E0AA23823}" srcOrd="0" destOrd="0" presId="urn:microsoft.com/office/officeart/2005/8/layout/vList2"/>
    <dgm:cxn modelId="{E11F868B-9620-48F2-9BA8-0C930C206BAB}" type="presOf" srcId="{D9559536-3D04-46B9-AA88-D79BB32B01AA}" destId="{425CCF88-E5FD-4E1E-A752-3434465FF37A}" srcOrd="0" destOrd="0" presId="urn:microsoft.com/office/officeart/2005/8/layout/vList2"/>
    <dgm:cxn modelId="{4E777AFD-935B-41BC-9AE5-CA12674D2E2A}" type="presOf" srcId="{620AFEF5-548A-4F59-82A5-65EE920B81C7}" destId="{D0BA5F08-A21E-4387-8F52-8A279CD14110}" srcOrd="0" destOrd="0" presId="urn:microsoft.com/office/officeart/2005/8/layout/vList2"/>
    <dgm:cxn modelId="{78507BA7-4E9B-4500-8693-BC88B7D14319}" type="presParOf" srcId="{97A08BCD-4DF8-4E37-86EF-030E0AA23823}" destId="{D0BA5F08-A21E-4387-8F52-8A279CD14110}" srcOrd="0" destOrd="0" presId="urn:microsoft.com/office/officeart/2005/8/layout/vList2"/>
    <dgm:cxn modelId="{6D03B8D6-A4DF-4BE5-BAE9-4775E1053D5C}" type="presParOf" srcId="{97A08BCD-4DF8-4E37-86EF-030E0AA23823}" destId="{AB413E43-438F-46E1-B344-AB494322F792}" srcOrd="1" destOrd="0" presId="urn:microsoft.com/office/officeart/2005/8/layout/vList2"/>
    <dgm:cxn modelId="{F77971AF-7FAF-4E9E-98CE-594E53A7750E}" type="presParOf" srcId="{97A08BCD-4DF8-4E37-86EF-030E0AA23823}" destId="{425CCF88-E5FD-4E1E-A752-3434465FF37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D57680-C0E6-4A89-AFC8-43D1700245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8927429-0C71-4568-A002-07D74BB184CA}">
      <dgm:prSet/>
      <dgm:spPr/>
      <dgm:t>
        <a:bodyPr/>
        <a:lstStyle/>
        <a:p>
          <a:r>
            <a:rPr lang="en-GB"/>
            <a:t>A flow diagram that maps both family and their wider environmental systems</a:t>
          </a:r>
          <a:endParaRPr lang="en-US"/>
        </a:p>
      </dgm:t>
    </dgm:pt>
    <dgm:pt modelId="{A1BFEA6A-EF3F-495C-9E38-431ED1194855}" type="parTrans" cxnId="{E5BDAB9A-D0C5-4F12-A0E8-997F7BF9A164}">
      <dgm:prSet/>
      <dgm:spPr/>
      <dgm:t>
        <a:bodyPr/>
        <a:lstStyle/>
        <a:p>
          <a:endParaRPr lang="en-US"/>
        </a:p>
      </dgm:t>
    </dgm:pt>
    <dgm:pt modelId="{036DA681-50B8-4710-A2B8-B0E5BF067C69}" type="sibTrans" cxnId="{E5BDAB9A-D0C5-4F12-A0E8-997F7BF9A164}">
      <dgm:prSet/>
      <dgm:spPr/>
      <dgm:t>
        <a:bodyPr/>
        <a:lstStyle/>
        <a:p>
          <a:endParaRPr lang="en-US"/>
        </a:p>
      </dgm:t>
    </dgm:pt>
    <dgm:pt modelId="{026C467F-4FA3-4E58-BDEB-C11DA86AA101}">
      <dgm:prSet/>
      <dgm:spPr/>
      <dgm:t>
        <a:bodyPr/>
        <a:lstStyle/>
        <a:p>
          <a:r>
            <a:rPr lang="en-GB"/>
            <a:t>A social ‘solar system’ where the genogram is the sun at the centre and other significant people/institutions/activities/interests orbit the sun (e.g. work, college, extended family, recreation, social groups, friends, church, health treatments etc)</a:t>
          </a:r>
          <a:endParaRPr lang="en-US"/>
        </a:p>
      </dgm:t>
    </dgm:pt>
    <dgm:pt modelId="{CEC82690-BA23-4900-9C8F-484889DB888A}" type="parTrans" cxnId="{CA65248B-A6A8-4B24-8620-A6E34D96B627}">
      <dgm:prSet/>
      <dgm:spPr/>
      <dgm:t>
        <a:bodyPr/>
        <a:lstStyle/>
        <a:p>
          <a:endParaRPr lang="en-US"/>
        </a:p>
      </dgm:t>
    </dgm:pt>
    <dgm:pt modelId="{F5AA3869-1FB8-4C00-8882-E26FA5441518}" type="sibTrans" cxnId="{CA65248B-A6A8-4B24-8620-A6E34D96B627}">
      <dgm:prSet/>
      <dgm:spPr/>
      <dgm:t>
        <a:bodyPr/>
        <a:lstStyle/>
        <a:p>
          <a:endParaRPr lang="en-US"/>
        </a:p>
      </dgm:t>
    </dgm:pt>
    <dgm:pt modelId="{050037EA-D226-4E69-AE70-A4D0DFA2503C}">
      <dgm:prSet/>
      <dgm:spPr/>
      <dgm:t>
        <a:bodyPr/>
        <a:lstStyle/>
        <a:p>
          <a:r>
            <a:rPr lang="en-GB"/>
            <a:t>The ‘planets’ are depicted by circles and the nature of relationship to each is indicated by the type of line joining the family to it</a:t>
          </a:r>
          <a:endParaRPr lang="en-US"/>
        </a:p>
      </dgm:t>
    </dgm:pt>
    <dgm:pt modelId="{49C0FCAB-F3FE-4677-A082-B675A283520E}" type="parTrans" cxnId="{84904899-22B5-4A15-840E-323371EABF61}">
      <dgm:prSet/>
      <dgm:spPr/>
      <dgm:t>
        <a:bodyPr/>
        <a:lstStyle/>
        <a:p>
          <a:endParaRPr lang="en-US"/>
        </a:p>
      </dgm:t>
    </dgm:pt>
    <dgm:pt modelId="{80E45B80-1BDD-4C42-9FF8-355B8EE96074}" type="sibTrans" cxnId="{84904899-22B5-4A15-840E-323371EABF61}">
      <dgm:prSet/>
      <dgm:spPr/>
      <dgm:t>
        <a:bodyPr/>
        <a:lstStyle/>
        <a:p>
          <a:endParaRPr lang="en-US"/>
        </a:p>
      </dgm:t>
    </dgm:pt>
    <dgm:pt modelId="{86DDD218-1372-49B5-8DEE-01329D0BF869}" type="pres">
      <dgm:prSet presAssocID="{41D57680-C0E6-4A89-AFC8-43D170024502}" presName="vert0" presStyleCnt="0">
        <dgm:presLayoutVars>
          <dgm:dir/>
          <dgm:animOne val="branch"/>
          <dgm:animLvl val="lvl"/>
        </dgm:presLayoutVars>
      </dgm:prSet>
      <dgm:spPr/>
    </dgm:pt>
    <dgm:pt modelId="{D777EA3E-A34C-42B4-AFE6-34EA0157862A}" type="pres">
      <dgm:prSet presAssocID="{28927429-0C71-4568-A002-07D74BB184CA}" presName="thickLine" presStyleLbl="alignNode1" presStyleIdx="0" presStyleCnt="3"/>
      <dgm:spPr/>
    </dgm:pt>
    <dgm:pt modelId="{A728615C-A03F-4519-ABA4-D8BEE2845C41}" type="pres">
      <dgm:prSet presAssocID="{28927429-0C71-4568-A002-07D74BB184CA}" presName="horz1" presStyleCnt="0"/>
      <dgm:spPr/>
    </dgm:pt>
    <dgm:pt modelId="{6754369E-F27E-44FB-AD84-FC29030696A5}" type="pres">
      <dgm:prSet presAssocID="{28927429-0C71-4568-A002-07D74BB184CA}" presName="tx1" presStyleLbl="revTx" presStyleIdx="0" presStyleCnt="3"/>
      <dgm:spPr/>
    </dgm:pt>
    <dgm:pt modelId="{7E477350-088D-4BE3-9373-5428935406EB}" type="pres">
      <dgm:prSet presAssocID="{28927429-0C71-4568-A002-07D74BB184CA}" presName="vert1" presStyleCnt="0"/>
      <dgm:spPr/>
    </dgm:pt>
    <dgm:pt modelId="{CA4FA302-78D5-438A-A11C-7C48E9D31624}" type="pres">
      <dgm:prSet presAssocID="{026C467F-4FA3-4E58-BDEB-C11DA86AA101}" presName="thickLine" presStyleLbl="alignNode1" presStyleIdx="1" presStyleCnt="3"/>
      <dgm:spPr/>
    </dgm:pt>
    <dgm:pt modelId="{6163B234-C7FC-4028-BDAC-2DE4D2CCAEB3}" type="pres">
      <dgm:prSet presAssocID="{026C467F-4FA3-4E58-BDEB-C11DA86AA101}" presName="horz1" presStyleCnt="0"/>
      <dgm:spPr/>
    </dgm:pt>
    <dgm:pt modelId="{E85F9B2D-E115-43B0-B275-FCE1ADABB323}" type="pres">
      <dgm:prSet presAssocID="{026C467F-4FA3-4E58-BDEB-C11DA86AA101}" presName="tx1" presStyleLbl="revTx" presStyleIdx="1" presStyleCnt="3"/>
      <dgm:spPr/>
    </dgm:pt>
    <dgm:pt modelId="{4277C0B2-B53F-4594-9C17-4AF2F32AC620}" type="pres">
      <dgm:prSet presAssocID="{026C467F-4FA3-4E58-BDEB-C11DA86AA101}" presName="vert1" presStyleCnt="0"/>
      <dgm:spPr/>
    </dgm:pt>
    <dgm:pt modelId="{538A29AC-9FF2-4AB1-9AB5-653D0FAB9F00}" type="pres">
      <dgm:prSet presAssocID="{050037EA-D226-4E69-AE70-A4D0DFA2503C}" presName="thickLine" presStyleLbl="alignNode1" presStyleIdx="2" presStyleCnt="3"/>
      <dgm:spPr/>
    </dgm:pt>
    <dgm:pt modelId="{1588C5A2-778A-4902-84A6-9CB92DA17A64}" type="pres">
      <dgm:prSet presAssocID="{050037EA-D226-4E69-AE70-A4D0DFA2503C}" presName="horz1" presStyleCnt="0"/>
      <dgm:spPr/>
    </dgm:pt>
    <dgm:pt modelId="{5E0B785D-58B9-4465-B921-1FF5C241E721}" type="pres">
      <dgm:prSet presAssocID="{050037EA-D226-4E69-AE70-A4D0DFA2503C}" presName="tx1" presStyleLbl="revTx" presStyleIdx="2" presStyleCnt="3"/>
      <dgm:spPr/>
    </dgm:pt>
    <dgm:pt modelId="{5B764EAD-8100-4B86-A5A6-2873BF23FE15}" type="pres">
      <dgm:prSet presAssocID="{050037EA-D226-4E69-AE70-A4D0DFA2503C}" presName="vert1" presStyleCnt="0"/>
      <dgm:spPr/>
    </dgm:pt>
  </dgm:ptLst>
  <dgm:cxnLst>
    <dgm:cxn modelId="{4DCF697B-C42F-4160-B2EB-3FEF3C4EFA0A}" type="presOf" srcId="{41D57680-C0E6-4A89-AFC8-43D170024502}" destId="{86DDD218-1372-49B5-8DEE-01329D0BF869}" srcOrd="0" destOrd="0" presId="urn:microsoft.com/office/officeart/2008/layout/LinedList"/>
    <dgm:cxn modelId="{BEF6F980-614A-4E11-97C4-FD192477DB7F}" type="presOf" srcId="{050037EA-D226-4E69-AE70-A4D0DFA2503C}" destId="{5E0B785D-58B9-4465-B921-1FF5C241E721}" srcOrd="0" destOrd="0" presId="urn:microsoft.com/office/officeart/2008/layout/LinedList"/>
    <dgm:cxn modelId="{CA65248B-A6A8-4B24-8620-A6E34D96B627}" srcId="{41D57680-C0E6-4A89-AFC8-43D170024502}" destId="{026C467F-4FA3-4E58-BDEB-C11DA86AA101}" srcOrd="1" destOrd="0" parTransId="{CEC82690-BA23-4900-9C8F-484889DB888A}" sibTransId="{F5AA3869-1FB8-4C00-8882-E26FA5441518}"/>
    <dgm:cxn modelId="{84904899-22B5-4A15-840E-323371EABF61}" srcId="{41D57680-C0E6-4A89-AFC8-43D170024502}" destId="{050037EA-D226-4E69-AE70-A4D0DFA2503C}" srcOrd="2" destOrd="0" parTransId="{49C0FCAB-F3FE-4677-A082-B675A283520E}" sibTransId="{80E45B80-1BDD-4C42-9FF8-355B8EE96074}"/>
    <dgm:cxn modelId="{E5BDAB9A-D0C5-4F12-A0E8-997F7BF9A164}" srcId="{41D57680-C0E6-4A89-AFC8-43D170024502}" destId="{28927429-0C71-4568-A002-07D74BB184CA}" srcOrd="0" destOrd="0" parTransId="{A1BFEA6A-EF3F-495C-9E38-431ED1194855}" sibTransId="{036DA681-50B8-4710-A2B8-B0E5BF067C69}"/>
    <dgm:cxn modelId="{DF7303C9-7147-4225-974B-17596FA994C3}" type="presOf" srcId="{28927429-0C71-4568-A002-07D74BB184CA}" destId="{6754369E-F27E-44FB-AD84-FC29030696A5}" srcOrd="0" destOrd="0" presId="urn:microsoft.com/office/officeart/2008/layout/LinedList"/>
    <dgm:cxn modelId="{89A5B2F1-3C2F-4F31-9FA5-EE63DBB5BCB6}" type="presOf" srcId="{026C467F-4FA3-4E58-BDEB-C11DA86AA101}" destId="{E85F9B2D-E115-43B0-B275-FCE1ADABB323}" srcOrd="0" destOrd="0" presId="urn:microsoft.com/office/officeart/2008/layout/LinedList"/>
    <dgm:cxn modelId="{EAE94F6F-80FF-4594-A4CC-FDA7040E58EE}" type="presParOf" srcId="{86DDD218-1372-49B5-8DEE-01329D0BF869}" destId="{D777EA3E-A34C-42B4-AFE6-34EA0157862A}" srcOrd="0" destOrd="0" presId="urn:microsoft.com/office/officeart/2008/layout/LinedList"/>
    <dgm:cxn modelId="{1925C7F7-7A48-495D-AAAF-16B80E41D741}" type="presParOf" srcId="{86DDD218-1372-49B5-8DEE-01329D0BF869}" destId="{A728615C-A03F-4519-ABA4-D8BEE2845C41}" srcOrd="1" destOrd="0" presId="urn:microsoft.com/office/officeart/2008/layout/LinedList"/>
    <dgm:cxn modelId="{7A60EAA3-CF52-4AD6-8C8D-49D1A84CCA0E}" type="presParOf" srcId="{A728615C-A03F-4519-ABA4-D8BEE2845C41}" destId="{6754369E-F27E-44FB-AD84-FC29030696A5}" srcOrd="0" destOrd="0" presId="urn:microsoft.com/office/officeart/2008/layout/LinedList"/>
    <dgm:cxn modelId="{F9926019-10E8-4D04-A34D-A108B86FE8A4}" type="presParOf" srcId="{A728615C-A03F-4519-ABA4-D8BEE2845C41}" destId="{7E477350-088D-4BE3-9373-5428935406EB}" srcOrd="1" destOrd="0" presId="urn:microsoft.com/office/officeart/2008/layout/LinedList"/>
    <dgm:cxn modelId="{7BA87920-422B-4190-8B0F-EBC4BA7E629B}" type="presParOf" srcId="{86DDD218-1372-49B5-8DEE-01329D0BF869}" destId="{CA4FA302-78D5-438A-A11C-7C48E9D31624}" srcOrd="2" destOrd="0" presId="urn:microsoft.com/office/officeart/2008/layout/LinedList"/>
    <dgm:cxn modelId="{42D2EC54-A75D-47BF-8E22-7B4B5F624A9C}" type="presParOf" srcId="{86DDD218-1372-49B5-8DEE-01329D0BF869}" destId="{6163B234-C7FC-4028-BDAC-2DE4D2CCAEB3}" srcOrd="3" destOrd="0" presId="urn:microsoft.com/office/officeart/2008/layout/LinedList"/>
    <dgm:cxn modelId="{7C21338B-77FD-4B0B-A537-CB9DA38FFD9B}" type="presParOf" srcId="{6163B234-C7FC-4028-BDAC-2DE4D2CCAEB3}" destId="{E85F9B2D-E115-43B0-B275-FCE1ADABB323}" srcOrd="0" destOrd="0" presId="urn:microsoft.com/office/officeart/2008/layout/LinedList"/>
    <dgm:cxn modelId="{FDFF6E8F-6982-4A8F-97D8-E1A88600F213}" type="presParOf" srcId="{6163B234-C7FC-4028-BDAC-2DE4D2CCAEB3}" destId="{4277C0B2-B53F-4594-9C17-4AF2F32AC620}" srcOrd="1" destOrd="0" presId="urn:microsoft.com/office/officeart/2008/layout/LinedList"/>
    <dgm:cxn modelId="{B4551F9A-F5BC-4961-824F-BC65D60B18D1}" type="presParOf" srcId="{86DDD218-1372-49B5-8DEE-01329D0BF869}" destId="{538A29AC-9FF2-4AB1-9AB5-653D0FAB9F00}" srcOrd="4" destOrd="0" presId="urn:microsoft.com/office/officeart/2008/layout/LinedList"/>
    <dgm:cxn modelId="{204660D9-34F6-4FCF-88ED-20495D6057F3}" type="presParOf" srcId="{86DDD218-1372-49B5-8DEE-01329D0BF869}" destId="{1588C5A2-778A-4902-84A6-9CB92DA17A64}" srcOrd="5" destOrd="0" presId="urn:microsoft.com/office/officeart/2008/layout/LinedList"/>
    <dgm:cxn modelId="{9B4B7F7A-9BE6-4112-91EA-F402301E6118}" type="presParOf" srcId="{1588C5A2-778A-4902-84A6-9CB92DA17A64}" destId="{5E0B785D-58B9-4465-B921-1FF5C241E721}" srcOrd="0" destOrd="0" presId="urn:microsoft.com/office/officeart/2008/layout/LinedList"/>
    <dgm:cxn modelId="{0316F0FD-8285-4C97-83E8-88EAAB339FF4}" type="presParOf" srcId="{1588C5A2-778A-4902-84A6-9CB92DA17A64}" destId="{5B764EAD-8100-4B86-A5A6-2873BF23FE1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935527-8448-48FB-AB8D-50EB8A21E7C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D30D760-BBE3-4422-850C-94D782537D9C}">
      <dgm:prSet/>
      <dgm:spPr/>
      <dgm:t>
        <a:bodyPr/>
        <a:lstStyle/>
        <a:p>
          <a:r>
            <a:rPr lang="en-US"/>
            <a:t>Explains how everything in a childs environment affects how they grow and develop </a:t>
          </a:r>
        </a:p>
      </dgm:t>
    </dgm:pt>
    <dgm:pt modelId="{185278E2-FDDB-4077-BD54-F6FA9ABF5C29}" type="parTrans" cxnId="{9866C7A4-29F0-4A8E-925A-BC40599A5840}">
      <dgm:prSet/>
      <dgm:spPr/>
      <dgm:t>
        <a:bodyPr/>
        <a:lstStyle/>
        <a:p>
          <a:endParaRPr lang="en-US"/>
        </a:p>
      </dgm:t>
    </dgm:pt>
    <dgm:pt modelId="{C85253BD-9F57-403A-B903-18159F75A1E2}" type="sibTrans" cxnId="{9866C7A4-29F0-4A8E-925A-BC40599A5840}">
      <dgm:prSet/>
      <dgm:spPr/>
      <dgm:t>
        <a:bodyPr/>
        <a:lstStyle/>
        <a:p>
          <a:endParaRPr lang="en-US"/>
        </a:p>
      </dgm:t>
    </dgm:pt>
    <dgm:pt modelId="{5C1284D4-F3B4-4B1F-B60E-AD47B8FBFC29}">
      <dgm:prSet/>
      <dgm:spPr/>
      <dgm:t>
        <a:bodyPr/>
        <a:lstStyle/>
        <a:p>
          <a:r>
            <a:rPr lang="en-US"/>
            <a:t>A child does not mature in isolation, but rather within the context of the relationships, involving families, friends, schools, neighbourhoods and society </a:t>
          </a:r>
        </a:p>
      </dgm:t>
    </dgm:pt>
    <dgm:pt modelId="{D7FF8631-F22B-4F13-BE01-59DB0547060F}" type="parTrans" cxnId="{6CABAF90-A41E-45C4-B0BF-93EA417D01D4}">
      <dgm:prSet/>
      <dgm:spPr/>
      <dgm:t>
        <a:bodyPr/>
        <a:lstStyle/>
        <a:p>
          <a:endParaRPr lang="en-US"/>
        </a:p>
      </dgm:t>
    </dgm:pt>
    <dgm:pt modelId="{9F78815B-B4EF-441C-9AED-A5021279D341}" type="sibTrans" cxnId="{6CABAF90-A41E-45C4-B0BF-93EA417D01D4}">
      <dgm:prSet/>
      <dgm:spPr/>
      <dgm:t>
        <a:bodyPr/>
        <a:lstStyle/>
        <a:p>
          <a:endParaRPr lang="en-US"/>
        </a:p>
      </dgm:t>
    </dgm:pt>
    <dgm:pt modelId="{4351A808-B6BA-4AE8-BF47-0061118C8EC1}">
      <dgm:prSet/>
      <dgm:spPr/>
      <dgm:t>
        <a:bodyPr/>
        <a:lstStyle/>
        <a:p>
          <a:r>
            <a:rPr lang="en-US"/>
            <a:t>The overall ecological system is divided into 5 sections – the microsystem, the mesosystem, exosystem, macrosystem and chronosystem </a:t>
          </a:r>
        </a:p>
      </dgm:t>
    </dgm:pt>
    <dgm:pt modelId="{FDB30F6F-0DA2-4699-AA4A-5F17D2D11B08}" type="parTrans" cxnId="{DC02B6CC-F3BD-4D91-B1D8-DCF42A5CE582}">
      <dgm:prSet/>
      <dgm:spPr/>
      <dgm:t>
        <a:bodyPr/>
        <a:lstStyle/>
        <a:p>
          <a:endParaRPr lang="en-US"/>
        </a:p>
      </dgm:t>
    </dgm:pt>
    <dgm:pt modelId="{AFF317A7-78D5-4071-9BB9-EFA958F4E18D}" type="sibTrans" cxnId="{DC02B6CC-F3BD-4D91-B1D8-DCF42A5CE582}">
      <dgm:prSet/>
      <dgm:spPr/>
      <dgm:t>
        <a:bodyPr/>
        <a:lstStyle/>
        <a:p>
          <a:endParaRPr lang="en-US"/>
        </a:p>
      </dgm:t>
    </dgm:pt>
    <dgm:pt modelId="{234F8039-C5F1-4848-AFA3-A1ED611E087B}">
      <dgm:prSet/>
      <dgm:spPr/>
      <dgm:t>
        <a:bodyPr/>
        <a:lstStyle/>
        <a:p>
          <a:r>
            <a:rPr lang="en-US"/>
            <a:t>The process between the individual and the environment are reciprocal – the individual plays an active role in their development and influencing the environment in which they are development </a:t>
          </a:r>
        </a:p>
      </dgm:t>
    </dgm:pt>
    <dgm:pt modelId="{5B6EAD5A-A5DE-4AF0-A872-2A89DF2A5C18}" type="parTrans" cxnId="{D67F911C-1C3C-4FF7-8664-61AC65A24672}">
      <dgm:prSet/>
      <dgm:spPr/>
      <dgm:t>
        <a:bodyPr/>
        <a:lstStyle/>
        <a:p>
          <a:endParaRPr lang="en-US"/>
        </a:p>
      </dgm:t>
    </dgm:pt>
    <dgm:pt modelId="{B2C58963-1BA4-487E-B26E-4C61BE85B1D3}" type="sibTrans" cxnId="{D67F911C-1C3C-4FF7-8664-61AC65A24672}">
      <dgm:prSet/>
      <dgm:spPr/>
      <dgm:t>
        <a:bodyPr/>
        <a:lstStyle/>
        <a:p>
          <a:endParaRPr lang="en-US"/>
        </a:p>
      </dgm:t>
    </dgm:pt>
    <dgm:pt modelId="{8A5E8307-C8DB-41D1-A40E-771B3A8C7A6B}">
      <dgm:prSet/>
      <dgm:spPr/>
      <dgm:t>
        <a:bodyPr/>
        <a:lstStyle/>
        <a:p>
          <a:r>
            <a:rPr lang="en-US"/>
            <a:t>Bioecological systems theory – genetic influences on human development </a:t>
          </a:r>
        </a:p>
      </dgm:t>
    </dgm:pt>
    <dgm:pt modelId="{A15D5AA7-D997-4A02-88C5-FC62E4222704}" type="parTrans" cxnId="{47E81F09-444A-4F83-90C6-0331F02924E0}">
      <dgm:prSet/>
      <dgm:spPr/>
      <dgm:t>
        <a:bodyPr/>
        <a:lstStyle/>
        <a:p>
          <a:endParaRPr lang="en-US"/>
        </a:p>
      </dgm:t>
    </dgm:pt>
    <dgm:pt modelId="{CD7805E1-3154-40CA-9047-3C9D3A2F4694}" type="sibTrans" cxnId="{47E81F09-444A-4F83-90C6-0331F02924E0}">
      <dgm:prSet/>
      <dgm:spPr/>
      <dgm:t>
        <a:bodyPr/>
        <a:lstStyle/>
        <a:p>
          <a:endParaRPr lang="en-US"/>
        </a:p>
      </dgm:t>
    </dgm:pt>
    <dgm:pt modelId="{086E04A5-DB4C-4BDC-B40D-CBF73B31480E}" type="pres">
      <dgm:prSet presAssocID="{BD935527-8448-48FB-AB8D-50EB8A21E7CC}" presName="linear" presStyleCnt="0">
        <dgm:presLayoutVars>
          <dgm:animLvl val="lvl"/>
          <dgm:resizeHandles val="exact"/>
        </dgm:presLayoutVars>
      </dgm:prSet>
      <dgm:spPr/>
    </dgm:pt>
    <dgm:pt modelId="{27F01CF2-A1A9-4217-8058-EECDFEB1C3CC}" type="pres">
      <dgm:prSet presAssocID="{5D30D760-BBE3-4422-850C-94D782537D9C}" presName="parentText" presStyleLbl="node1" presStyleIdx="0" presStyleCnt="5">
        <dgm:presLayoutVars>
          <dgm:chMax val="0"/>
          <dgm:bulletEnabled val="1"/>
        </dgm:presLayoutVars>
      </dgm:prSet>
      <dgm:spPr/>
    </dgm:pt>
    <dgm:pt modelId="{B570C9CD-8C04-4E3F-9444-B2BE84E8BDA6}" type="pres">
      <dgm:prSet presAssocID="{C85253BD-9F57-403A-B903-18159F75A1E2}" presName="spacer" presStyleCnt="0"/>
      <dgm:spPr/>
    </dgm:pt>
    <dgm:pt modelId="{97EC76E3-717E-4523-800B-60E45D8881D0}" type="pres">
      <dgm:prSet presAssocID="{5C1284D4-F3B4-4B1F-B60E-AD47B8FBFC29}" presName="parentText" presStyleLbl="node1" presStyleIdx="1" presStyleCnt="5">
        <dgm:presLayoutVars>
          <dgm:chMax val="0"/>
          <dgm:bulletEnabled val="1"/>
        </dgm:presLayoutVars>
      </dgm:prSet>
      <dgm:spPr/>
    </dgm:pt>
    <dgm:pt modelId="{21BE469D-926C-4E27-B772-BCDF184EEEF0}" type="pres">
      <dgm:prSet presAssocID="{9F78815B-B4EF-441C-9AED-A5021279D341}" presName="spacer" presStyleCnt="0"/>
      <dgm:spPr/>
    </dgm:pt>
    <dgm:pt modelId="{39F7F583-3453-484A-96AA-855B11DE2D7F}" type="pres">
      <dgm:prSet presAssocID="{4351A808-B6BA-4AE8-BF47-0061118C8EC1}" presName="parentText" presStyleLbl="node1" presStyleIdx="2" presStyleCnt="5">
        <dgm:presLayoutVars>
          <dgm:chMax val="0"/>
          <dgm:bulletEnabled val="1"/>
        </dgm:presLayoutVars>
      </dgm:prSet>
      <dgm:spPr/>
    </dgm:pt>
    <dgm:pt modelId="{7650198E-C4B2-457A-989B-C0255813AD9E}" type="pres">
      <dgm:prSet presAssocID="{AFF317A7-78D5-4071-9BB9-EFA958F4E18D}" presName="spacer" presStyleCnt="0"/>
      <dgm:spPr/>
    </dgm:pt>
    <dgm:pt modelId="{1D818253-3D14-40C8-B3B8-97A40CE87852}" type="pres">
      <dgm:prSet presAssocID="{234F8039-C5F1-4848-AFA3-A1ED611E087B}" presName="parentText" presStyleLbl="node1" presStyleIdx="3" presStyleCnt="5">
        <dgm:presLayoutVars>
          <dgm:chMax val="0"/>
          <dgm:bulletEnabled val="1"/>
        </dgm:presLayoutVars>
      </dgm:prSet>
      <dgm:spPr/>
    </dgm:pt>
    <dgm:pt modelId="{259F78D6-F666-4665-9D92-32DEB5A378CB}" type="pres">
      <dgm:prSet presAssocID="{B2C58963-1BA4-487E-B26E-4C61BE85B1D3}" presName="spacer" presStyleCnt="0"/>
      <dgm:spPr/>
    </dgm:pt>
    <dgm:pt modelId="{51434EDB-B1E9-40AA-9654-B7F74B405879}" type="pres">
      <dgm:prSet presAssocID="{8A5E8307-C8DB-41D1-A40E-771B3A8C7A6B}" presName="parentText" presStyleLbl="node1" presStyleIdx="4" presStyleCnt="5">
        <dgm:presLayoutVars>
          <dgm:chMax val="0"/>
          <dgm:bulletEnabled val="1"/>
        </dgm:presLayoutVars>
      </dgm:prSet>
      <dgm:spPr/>
    </dgm:pt>
  </dgm:ptLst>
  <dgm:cxnLst>
    <dgm:cxn modelId="{47E81F09-444A-4F83-90C6-0331F02924E0}" srcId="{BD935527-8448-48FB-AB8D-50EB8A21E7CC}" destId="{8A5E8307-C8DB-41D1-A40E-771B3A8C7A6B}" srcOrd="4" destOrd="0" parTransId="{A15D5AA7-D997-4A02-88C5-FC62E4222704}" sibTransId="{CD7805E1-3154-40CA-9047-3C9D3A2F4694}"/>
    <dgm:cxn modelId="{D67F911C-1C3C-4FF7-8664-61AC65A24672}" srcId="{BD935527-8448-48FB-AB8D-50EB8A21E7CC}" destId="{234F8039-C5F1-4848-AFA3-A1ED611E087B}" srcOrd="3" destOrd="0" parTransId="{5B6EAD5A-A5DE-4AF0-A872-2A89DF2A5C18}" sibTransId="{B2C58963-1BA4-487E-B26E-4C61BE85B1D3}"/>
    <dgm:cxn modelId="{FBEB2C42-F2BF-4E6A-A51B-00043BDDE2A6}" type="presOf" srcId="{5C1284D4-F3B4-4B1F-B60E-AD47B8FBFC29}" destId="{97EC76E3-717E-4523-800B-60E45D8881D0}" srcOrd="0" destOrd="0" presId="urn:microsoft.com/office/officeart/2005/8/layout/vList2"/>
    <dgm:cxn modelId="{8B017F62-7BAD-40EE-BD16-99727AF99153}" type="presOf" srcId="{BD935527-8448-48FB-AB8D-50EB8A21E7CC}" destId="{086E04A5-DB4C-4BDC-B40D-CBF73B31480E}" srcOrd="0" destOrd="0" presId="urn:microsoft.com/office/officeart/2005/8/layout/vList2"/>
    <dgm:cxn modelId="{A990AA4D-AFF8-42D1-B5E8-581D9E572240}" type="presOf" srcId="{8A5E8307-C8DB-41D1-A40E-771B3A8C7A6B}" destId="{51434EDB-B1E9-40AA-9654-B7F74B405879}" srcOrd="0" destOrd="0" presId="urn:microsoft.com/office/officeart/2005/8/layout/vList2"/>
    <dgm:cxn modelId="{6CABAF90-A41E-45C4-B0BF-93EA417D01D4}" srcId="{BD935527-8448-48FB-AB8D-50EB8A21E7CC}" destId="{5C1284D4-F3B4-4B1F-B60E-AD47B8FBFC29}" srcOrd="1" destOrd="0" parTransId="{D7FF8631-F22B-4F13-BE01-59DB0547060F}" sibTransId="{9F78815B-B4EF-441C-9AED-A5021279D341}"/>
    <dgm:cxn modelId="{BE558D9C-9619-4969-A935-6A7524D8A873}" type="presOf" srcId="{234F8039-C5F1-4848-AFA3-A1ED611E087B}" destId="{1D818253-3D14-40C8-B3B8-97A40CE87852}" srcOrd="0" destOrd="0" presId="urn:microsoft.com/office/officeart/2005/8/layout/vList2"/>
    <dgm:cxn modelId="{F564379D-C339-4374-B97C-9AC0900837C9}" type="presOf" srcId="{4351A808-B6BA-4AE8-BF47-0061118C8EC1}" destId="{39F7F583-3453-484A-96AA-855B11DE2D7F}" srcOrd="0" destOrd="0" presId="urn:microsoft.com/office/officeart/2005/8/layout/vList2"/>
    <dgm:cxn modelId="{9866C7A4-29F0-4A8E-925A-BC40599A5840}" srcId="{BD935527-8448-48FB-AB8D-50EB8A21E7CC}" destId="{5D30D760-BBE3-4422-850C-94D782537D9C}" srcOrd="0" destOrd="0" parTransId="{185278E2-FDDB-4077-BD54-F6FA9ABF5C29}" sibTransId="{C85253BD-9F57-403A-B903-18159F75A1E2}"/>
    <dgm:cxn modelId="{3C8468C8-7B18-49AC-B77E-5370F65A2090}" type="presOf" srcId="{5D30D760-BBE3-4422-850C-94D782537D9C}" destId="{27F01CF2-A1A9-4217-8058-EECDFEB1C3CC}" srcOrd="0" destOrd="0" presId="urn:microsoft.com/office/officeart/2005/8/layout/vList2"/>
    <dgm:cxn modelId="{DC02B6CC-F3BD-4D91-B1D8-DCF42A5CE582}" srcId="{BD935527-8448-48FB-AB8D-50EB8A21E7CC}" destId="{4351A808-B6BA-4AE8-BF47-0061118C8EC1}" srcOrd="2" destOrd="0" parTransId="{FDB30F6F-0DA2-4699-AA4A-5F17D2D11B08}" sibTransId="{AFF317A7-78D5-4071-9BB9-EFA958F4E18D}"/>
    <dgm:cxn modelId="{EDD653E4-46EB-4BE4-8070-0CD5CDF823DF}" type="presParOf" srcId="{086E04A5-DB4C-4BDC-B40D-CBF73B31480E}" destId="{27F01CF2-A1A9-4217-8058-EECDFEB1C3CC}" srcOrd="0" destOrd="0" presId="urn:microsoft.com/office/officeart/2005/8/layout/vList2"/>
    <dgm:cxn modelId="{DD8CF472-BA3A-4E96-812C-8437552C34A6}" type="presParOf" srcId="{086E04A5-DB4C-4BDC-B40D-CBF73B31480E}" destId="{B570C9CD-8C04-4E3F-9444-B2BE84E8BDA6}" srcOrd="1" destOrd="0" presId="urn:microsoft.com/office/officeart/2005/8/layout/vList2"/>
    <dgm:cxn modelId="{C3F73CCB-5DC8-4B67-BDEE-38F67DC5B4CA}" type="presParOf" srcId="{086E04A5-DB4C-4BDC-B40D-CBF73B31480E}" destId="{97EC76E3-717E-4523-800B-60E45D8881D0}" srcOrd="2" destOrd="0" presId="urn:microsoft.com/office/officeart/2005/8/layout/vList2"/>
    <dgm:cxn modelId="{6C384C27-4D9B-46D9-B3DF-8E92774F449D}" type="presParOf" srcId="{086E04A5-DB4C-4BDC-B40D-CBF73B31480E}" destId="{21BE469D-926C-4E27-B772-BCDF184EEEF0}" srcOrd="3" destOrd="0" presId="urn:microsoft.com/office/officeart/2005/8/layout/vList2"/>
    <dgm:cxn modelId="{DE50C4F8-3BAF-4B02-8244-684C31C3C480}" type="presParOf" srcId="{086E04A5-DB4C-4BDC-B40D-CBF73B31480E}" destId="{39F7F583-3453-484A-96AA-855B11DE2D7F}" srcOrd="4" destOrd="0" presId="urn:microsoft.com/office/officeart/2005/8/layout/vList2"/>
    <dgm:cxn modelId="{4F7F3B28-8759-402C-9E47-14CFB9F0B6AA}" type="presParOf" srcId="{086E04A5-DB4C-4BDC-B40D-CBF73B31480E}" destId="{7650198E-C4B2-457A-989B-C0255813AD9E}" srcOrd="5" destOrd="0" presId="urn:microsoft.com/office/officeart/2005/8/layout/vList2"/>
    <dgm:cxn modelId="{478BC79D-A82B-4CFA-B127-6E2D3B321896}" type="presParOf" srcId="{086E04A5-DB4C-4BDC-B40D-CBF73B31480E}" destId="{1D818253-3D14-40C8-B3B8-97A40CE87852}" srcOrd="6" destOrd="0" presId="urn:microsoft.com/office/officeart/2005/8/layout/vList2"/>
    <dgm:cxn modelId="{651C9219-AD9F-45F8-8C73-6F7488300E4E}" type="presParOf" srcId="{086E04A5-DB4C-4BDC-B40D-CBF73B31480E}" destId="{259F78D6-F666-4665-9D92-32DEB5A378CB}" srcOrd="7" destOrd="0" presId="urn:microsoft.com/office/officeart/2005/8/layout/vList2"/>
    <dgm:cxn modelId="{5EB6E1EB-15EB-4748-8D86-D45ABA551327}" type="presParOf" srcId="{086E04A5-DB4C-4BDC-B40D-CBF73B31480E}" destId="{51434EDB-B1E9-40AA-9654-B7F74B40587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F3AB9-30FD-4D6F-BB7F-5CE80B7CE581}">
      <dsp:nvSpPr>
        <dsp:cNvPr id="0" name=""/>
        <dsp:cNvSpPr/>
      </dsp:nvSpPr>
      <dsp:spPr>
        <a:xfrm>
          <a:off x="0" y="5895"/>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state or condition of a system, at any one point in time, is a function of the interaction between it and the environment in which it operates. </a:t>
          </a:r>
          <a:endParaRPr lang="en-US" sz="2500" kern="1200"/>
        </a:p>
      </dsp:txBody>
      <dsp:txXfrm>
        <a:off x="68270" y="74165"/>
        <a:ext cx="10379060" cy="1261975"/>
      </dsp:txXfrm>
    </dsp:sp>
    <dsp:sp modelId="{E7BB2C2E-F1AF-44B1-BFC2-6AB316FDE712}">
      <dsp:nvSpPr>
        <dsp:cNvPr id="0" name=""/>
        <dsp:cNvSpPr/>
      </dsp:nvSpPr>
      <dsp:spPr>
        <a:xfrm>
          <a:off x="0" y="1476411"/>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Change and conflict are always evident in a system. Individuals both influence their environments and are influenced by them. Processes of mutual influence generate change and development.</a:t>
          </a:r>
          <a:endParaRPr lang="en-US" sz="2500" kern="1200"/>
        </a:p>
      </dsp:txBody>
      <dsp:txXfrm>
        <a:off x="68270" y="1544681"/>
        <a:ext cx="10379060" cy="1261975"/>
      </dsp:txXfrm>
    </dsp:sp>
    <dsp:sp modelId="{4125C8EB-FBAE-486D-82D9-7EA2BF2BC1FB}">
      <dsp:nvSpPr>
        <dsp:cNvPr id="0" name=""/>
        <dsp:cNvSpPr/>
      </dsp:nvSpPr>
      <dsp:spPr>
        <a:xfrm>
          <a:off x="0" y="2946926"/>
          <a:ext cx="10515600" cy="1398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Each person in a family is part of the whole system. The whole is greater than the sum of its parts. A family can be thought of as a "holon, simultaneously a whole and a part of a larger system." (Longres, 1990)</a:t>
          </a:r>
          <a:endParaRPr lang="en-US" sz="2500" kern="1200"/>
        </a:p>
      </dsp:txBody>
      <dsp:txXfrm>
        <a:off x="68270" y="3015196"/>
        <a:ext cx="10379060" cy="12619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DFD37-37ED-48ED-A147-2E253CDA67C2}">
      <dsp:nvSpPr>
        <dsp:cNvPr id="0" name=""/>
        <dsp:cNvSpPr/>
      </dsp:nvSpPr>
      <dsp:spPr>
        <a:xfrm>
          <a:off x="0" y="462"/>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EFE4F1-103E-489B-9DCB-EB3B222A3D98}">
      <dsp:nvSpPr>
        <dsp:cNvPr id="0" name=""/>
        <dsp:cNvSpPr/>
      </dsp:nvSpPr>
      <dsp:spPr>
        <a:xfrm>
          <a:off x="0" y="462"/>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 worldview that emerged in the 1940s.</a:t>
          </a:r>
        </a:p>
      </dsp:txBody>
      <dsp:txXfrm>
        <a:off x="0" y="462"/>
        <a:ext cx="6586489" cy="756898"/>
      </dsp:txXfrm>
    </dsp:sp>
    <dsp:sp modelId="{F996EB29-1AED-4485-943D-B6AD8A292D22}">
      <dsp:nvSpPr>
        <dsp:cNvPr id="0" name=""/>
        <dsp:cNvSpPr/>
      </dsp:nvSpPr>
      <dsp:spPr>
        <a:xfrm>
          <a:off x="0" y="757361"/>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035AA2-39C2-4189-A6C7-52123EFE4D90}">
      <dsp:nvSpPr>
        <dsp:cNvPr id="0" name=""/>
        <dsp:cNvSpPr/>
      </dsp:nvSpPr>
      <dsp:spPr>
        <a:xfrm>
          <a:off x="0" y="757361"/>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Early proponents were dissatisfied with the lack of progress patients made when treated via individual psychotherapies.</a:t>
          </a:r>
        </a:p>
      </dsp:txBody>
      <dsp:txXfrm>
        <a:off x="0" y="757361"/>
        <a:ext cx="6586489" cy="756898"/>
      </dsp:txXfrm>
    </dsp:sp>
    <dsp:sp modelId="{EAD220AC-41D4-441E-99C9-96C164CF0D46}">
      <dsp:nvSpPr>
        <dsp:cNvPr id="0" name=""/>
        <dsp:cNvSpPr/>
      </dsp:nvSpPr>
      <dsp:spPr>
        <a:xfrm>
          <a:off x="0" y="1514260"/>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639A2FE-9B69-44FC-B0C0-55B3C32B59F8}">
      <dsp:nvSpPr>
        <dsp:cNvPr id="0" name=""/>
        <dsp:cNvSpPr/>
      </dsp:nvSpPr>
      <dsp:spPr>
        <a:xfrm>
          <a:off x="0" y="1514260"/>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But they were encouraged by signs that group therapies had a positive impact on behavior.</a:t>
          </a:r>
        </a:p>
      </dsp:txBody>
      <dsp:txXfrm>
        <a:off x="0" y="1514260"/>
        <a:ext cx="6586489" cy="756898"/>
      </dsp:txXfrm>
    </dsp:sp>
    <dsp:sp modelId="{8FBA4DF0-6DD6-4BB7-8D4B-F7211E303A32}">
      <dsp:nvSpPr>
        <dsp:cNvPr id="0" name=""/>
        <dsp:cNvSpPr/>
      </dsp:nvSpPr>
      <dsp:spPr>
        <a:xfrm>
          <a:off x="0" y="2271158"/>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E5AB5F2-FDB1-4EDC-8F49-490CD1CEA08D}">
      <dsp:nvSpPr>
        <dsp:cNvPr id="0" name=""/>
        <dsp:cNvSpPr/>
      </dsp:nvSpPr>
      <dsp:spPr>
        <a:xfrm>
          <a:off x="0" y="2271158"/>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In addition, WWII produced new technologies that early theorists applied to families.</a:t>
          </a:r>
        </a:p>
      </dsp:txBody>
      <dsp:txXfrm>
        <a:off x="0" y="2271158"/>
        <a:ext cx="6586489" cy="756898"/>
      </dsp:txXfrm>
    </dsp:sp>
    <dsp:sp modelId="{05F49B46-2BEB-4C16-9A19-C6C821F7BE5C}">
      <dsp:nvSpPr>
        <dsp:cNvPr id="0" name=""/>
        <dsp:cNvSpPr/>
      </dsp:nvSpPr>
      <dsp:spPr>
        <a:xfrm>
          <a:off x="0" y="3028057"/>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C8467D6-ACA3-41BD-9816-D0F3FBE9566F}">
      <dsp:nvSpPr>
        <dsp:cNvPr id="0" name=""/>
        <dsp:cNvSpPr/>
      </dsp:nvSpPr>
      <dsp:spPr>
        <a:xfrm>
          <a:off x="0" y="3028057"/>
          <a:ext cx="6586489" cy="7568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Relationships are an agent for change.</a:t>
          </a:r>
        </a:p>
      </dsp:txBody>
      <dsp:txXfrm>
        <a:off x="0" y="3028057"/>
        <a:ext cx="6586489" cy="7568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D3D72-0CDF-4F99-8E02-AF7F24BA4627}">
      <dsp:nvSpPr>
        <dsp:cNvPr id="0" name=""/>
        <dsp:cNvSpPr/>
      </dsp:nvSpPr>
      <dsp:spPr>
        <a:xfrm>
          <a:off x="0" y="864928"/>
          <a:ext cx="7559504" cy="71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Salvador Minuchin Web Sites</a:t>
          </a:r>
          <a:br>
            <a:rPr lang="en-GB" sz="1800" kern="1200"/>
          </a:br>
          <a:r>
            <a:rPr lang="en-GB" sz="1800" kern="1200">
              <a:hlinkClick xmlns:r="http://schemas.openxmlformats.org/officeDocument/2006/relationships" r:id="rId1"/>
            </a:rPr>
            <a:t>http://www.minuchincenter.org/ </a:t>
          </a:r>
          <a:endParaRPr lang="en-US" sz="1800" kern="1200"/>
        </a:p>
      </dsp:txBody>
      <dsp:txXfrm>
        <a:off x="34954" y="899882"/>
        <a:ext cx="7489596" cy="646132"/>
      </dsp:txXfrm>
    </dsp:sp>
    <dsp:sp modelId="{A3DA4451-CD14-4683-AE1D-E09935AA3A9A}">
      <dsp:nvSpPr>
        <dsp:cNvPr id="0" name=""/>
        <dsp:cNvSpPr/>
      </dsp:nvSpPr>
      <dsp:spPr>
        <a:xfrm>
          <a:off x="0" y="1632808"/>
          <a:ext cx="7559504" cy="71604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2"/>
            </a:rPr>
            <a:t>http://www.abacon.com/famtherapy/minuchin.html </a:t>
          </a:r>
          <a:endParaRPr lang="en-US" sz="1800" kern="1200"/>
        </a:p>
      </dsp:txBody>
      <dsp:txXfrm>
        <a:off x="34954" y="1667762"/>
        <a:ext cx="7489596" cy="646132"/>
      </dsp:txXfrm>
    </dsp:sp>
    <dsp:sp modelId="{B12FF750-2E54-4793-A2CF-C07CDC639E5B}">
      <dsp:nvSpPr>
        <dsp:cNvPr id="0" name=""/>
        <dsp:cNvSpPr/>
      </dsp:nvSpPr>
      <dsp:spPr>
        <a:xfrm>
          <a:off x="0" y="2400688"/>
          <a:ext cx="7559504" cy="71604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3"/>
            </a:rPr>
            <a:t>http://www.parentsurf.com/p/articles/mi_qa3658/is_199901/ai_n8847288 </a:t>
          </a:r>
          <a:endParaRPr lang="en-US" sz="1800" kern="1200"/>
        </a:p>
      </dsp:txBody>
      <dsp:txXfrm>
        <a:off x="34954" y="2435642"/>
        <a:ext cx="7489596" cy="646132"/>
      </dsp:txXfrm>
    </dsp:sp>
    <dsp:sp modelId="{979934D2-2023-4A79-8F68-A3B7906BAAF9}">
      <dsp:nvSpPr>
        <dsp:cNvPr id="0" name=""/>
        <dsp:cNvSpPr/>
      </dsp:nvSpPr>
      <dsp:spPr>
        <a:xfrm>
          <a:off x="0" y="3168568"/>
          <a:ext cx="7559504" cy="71604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Jay Haley Web Sites</a:t>
          </a:r>
          <a:br>
            <a:rPr lang="en-GB" sz="1800" kern="1200"/>
          </a:br>
          <a:r>
            <a:rPr lang="en-GB" sz="1800" kern="1200">
              <a:hlinkClick xmlns:r="http://schemas.openxmlformats.org/officeDocument/2006/relationships" r:id="rId4"/>
            </a:rPr>
            <a:t>http://www.jay-haley-on-therapy.com/ </a:t>
          </a:r>
          <a:endParaRPr lang="en-US" sz="1800" kern="1200"/>
        </a:p>
      </dsp:txBody>
      <dsp:txXfrm>
        <a:off x="34954" y="3203522"/>
        <a:ext cx="7489596" cy="646132"/>
      </dsp:txXfrm>
    </dsp:sp>
    <dsp:sp modelId="{0E366754-0755-4501-859D-ADDAB9566E7E}">
      <dsp:nvSpPr>
        <dsp:cNvPr id="0" name=""/>
        <dsp:cNvSpPr/>
      </dsp:nvSpPr>
      <dsp:spPr>
        <a:xfrm>
          <a:off x="0" y="3936448"/>
          <a:ext cx="7559504" cy="71604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5"/>
            </a:rPr>
            <a:t>http://www.abacon.com/famtherapy/haley.html </a:t>
          </a:r>
          <a:endParaRPr lang="en-US" sz="1800" kern="1200"/>
        </a:p>
      </dsp:txBody>
      <dsp:txXfrm>
        <a:off x="34954" y="3971402"/>
        <a:ext cx="7489596" cy="646132"/>
      </dsp:txXfrm>
    </dsp:sp>
    <dsp:sp modelId="{7CF27137-7658-4B3E-BB5B-46DD5FC113AC}">
      <dsp:nvSpPr>
        <dsp:cNvPr id="0" name=""/>
        <dsp:cNvSpPr/>
      </dsp:nvSpPr>
      <dsp:spPr>
        <a:xfrm>
          <a:off x="0" y="4704328"/>
          <a:ext cx="7559504" cy="716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6"/>
            </a:rPr>
            <a:t>http://web.ionsys.com/~remedy/HALEY,%20Jay.htm </a:t>
          </a:r>
          <a:endParaRPr lang="en-US" sz="1800" kern="1200"/>
        </a:p>
      </dsp:txBody>
      <dsp:txXfrm>
        <a:off x="34954" y="4739282"/>
        <a:ext cx="7489596"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80CA5-D2CC-460C-93C3-23475D3B6853}">
      <dsp:nvSpPr>
        <dsp:cNvPr id="0" name=""/>
        <dsp:cNvSpPr/>
      </dsp:nvSpPr>
      <dsp:spPr>
        <a:xfrm>
          <a:off x="0" y="84805"/>
          <a:ext cx="7559504"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Murray Bowen Web Sites</a:t>
          </a:r>
          <a:br>
            <a:rPr lang="en-GB" sz="2100" kern="1200"/>
          </a:br>
          <a:r>
            <a:rPr lang="en-GB" sz="2100" kern="1200">
              <a:hlinkClick xmlns:r="http://schemas.openxmlformats.org/officeDocument/2006/relationships" r:id="rId1"/>
            </a:rPr>
            <a:t>http://www.abacon.com/famtherapy/bowen.html </a:t>
          </a:r>
          <a:endParaRPr lang="en-US" sz="2100" kern="1200"/>
        </a:p>
      </dsp:txBody>
      <dsp:txXfrm>
        <a:off x="57347" y="142152"/>
        <a:ext cx="7444810" cy="1060059"/>
      </dsp:txXfrm>
    </dsp:sp>
    <dsp:sp modelId="{D6D5B06F-4A5C-459B-9100-078FB55E9FB7}">
      <dsp:nvSpPr>
        <dsp:cNvPr id="0" name=""/>
        <dsp:cNvSpPr/>
      </dsp:nvSpPr>
      <dsp:spPr>
        <a:xfrm>
          <a:off x="0" y="1320038"/>
          <a:ext cx="7559504" cy="1174753"/>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hlinkClick xmlns:r="http://schemas.openxmlformats.org/officeDocument/2006/relationships" r:id="rId2"/>
            </a:rPr>
            <a:t>http://www.thebowencenter.org/pages/murraybowen.html </a:t>
          </a:r>
          <a:endParaRPr lang="en-US" sz="2100" kern="1200"/>
        </a:p>
      </dsp:txBody>
      <dsp:txXfrm>
        <a:off x="57347" y="1377385"/>
        <a:ext cx="7444810" cy="1060059"/>
      </dsp:txXfrm>
    </dsp:sp>
    <dsp:sp modelId="{AB218593-1F72-495B-AE02-91C39F81B94B}">
      <dsp:nvSpPr>
        <dsp:cNvPr id="0" name=""/>
        <dsp:cNvSpPr/>
      </dsp:nvSpPr>
      <dsp:spPr>
        <a:xfrm>
          <a:off x="0" y="2555271"/>
          <a:ext cx="7559504" cy="117475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Virginia Satir Web Sites</a:t>
          </a:r>
          <a:br>
            <a:rPr lang="en-GB" sz="2100" kern="1200"/>
          </a:br>
          <a:r>
            <a:rPr lang="en-GB" sz="2100" kern="1200">
              <a:hlinkClick xmlns:r="http://schemas.openxmlformats.org/officeDocument/2006/relationships" r:id="rId3"/>
            </a:rPr>
            <a:t>http://www.avanta.net/ </a:t>
          </a:r>
          <a:endParaRPr lang="en-US" sz="2100" kern="1200"/>
        </a:p>
      </dsp:txBody>
      <dsp:txXfrm>
        <a:off x="57347" y="2612618"/>
        <a:ext cx="7444810" cy="1060059"/>
      </dsp:txXfrm>
    </dsp:sp>
    <dsp:sp modelId="{9495DF22-CE62-4EA0-A83E-0D45356A7766}">
      <dsp:nvSpPr>
        <dsp:cNvPr id="0" name=""/>
        <dsp:cNvSpPr/>
      </dsp:nvSpPr>
      <dsp:spPr>
        <a:xfrm>
          <a:off x="0" y="3790505"/>
          <a:ext cx="7559504" cy="1174753"/>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hlinkClick xmlns:r="http://schemas.openxmlformats.org/officeDocument/2006/relationships" r:id="rId4"/>
            </a:rPr>
            <a:t>http://www.abacon.com/famtherapy/satir.html </a:t>
          </a:r>
          <a:endParaRPr lang="en-US" sz="2100" kern="1200"/>
        </a:p>
      </dsp:txBody>
      <dsp:txXfrm>
        <a:off x="57347" y="3847852"/>
        <a:ext cx="7444810" cy="1060059"/>
      </dsp:txXfrm>
    </dsp:sp>
    <dsp:sp modelId="{F84EEB1B-AC69-400A-8E44-16A03FBF64BE}">
      <dsp:nvSpPr>
        <dsp:cNvPr id="0" name=""/>
        <dsp:cNvSpPr/>
      </dsp:nvSpPr>
      <dsp:spPr>
        <a:xfrm>
          <a:off x="0" y="5025738"/>
          <a:ext cx="7559504" cy="117475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hlinkClick xmlns:r="http://schemas.openxmlformats.org/officeDocument/2006/relationships" r:id="rId5"/>
            </a:rPr>
            <a:t>http://www.satirsystems.com/ </a:t>
          </a:r>
          <a:br>
            <a:rPr lang="en-GB" sz="2100" kern="1200"/>
          </a:br>
          <a:br>
            <a:rPr lang="en-GB" sz="2100" kern="1200"/>
          </a:br>
          <a:endParaRPr lang="en-US" sz="2100" kern="1200"/>
        </a:p>
      </dsp:txBody>
      <dsp:txXfrm>
        <a:off x="57347" y="5083085"/>
        <a:ext cx="7444810" cy="1060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A5F08-A21E-4387-8F52-8A279CD14110}">
      <dsp:nvSpPr>
        <dsp:cNvPr id="0" name=""/>
        <dsp:cNvSpPr/>
      </dsp:nvSpPr>
      <dsp:spPr>
        <a:xfrm>
          <a:off x="0" y="438578"/>
          <a:ext cx="4828172" cy="23485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 graphic representation of a family tree that displays detailed data on relationships among individuals</a:t>
          </a:r>
          <a:endParaRPr lang="en-US" sz="2700" kern="1200"/>
        </a:p>
      </dsp:txBody>
      <dsp:txXfrm>
        <a:off x="114645" y="553223"/>
        <a:ext cx="4598882" cy="2119229"/>
      </dsp:txXfrm>
    </dsp:sp>
    <dsp:sp modelId="{425CCF88-E5FD-4E1E-A752-3434465FF37A}">
      <dsp:nvSpPr>
        <dsp:cNvPr id="0" name=""/>
        <dsp:cNvSpPr/>
      </dsp:nvSpPr>
      <dsp:spPr>
        <a:xfrm>
          <a:off x="0" y="2864857"/>
          <a:ext cx="4828172" cy="234851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 genogram will not only show you the names of people who belong to your family lineage, but how these people interact with each other.</a:t>
          </a:r>
          <a:endParaRPr lang="en-US" sz="2700" kern="1200"/>
        </a:p>
      </dsp:txBody>
      <dsp:txXfrm>
        <a:off x="114645" y="2979502"/>
        <a:ext cx="4598882" cy="21192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7EA3E-A34C-42B4-AFE6-34EA0157862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54369E-F27E-44FB-AD84-FC29030696A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flow diagram that maps both family and their wider environmental systems</a:t>
          </a:r>
          <a:endParaRPr lang="en-US" sz="2300" kern="1200"/>
        </a:p>
      </dsp:txBody>
      <dsp:txXfrm>
        <a:off x="0" y="2703"/>
        <a:ext cx="6900512" cy="1843578"/>
      </dsp:txXfrm>
    </dsp:sp>
    <dsp:sp modelId="{CA4FA302-78D5-438A-A11C-7C48E9D31624}">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5F9B2D-E115-43B0-B275-FCE1ADABB32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social ‘solar system’ where the genogram is the sun at the centre and other significant people/institutions/activities/interests orbit the sun (e.g. work, college, extended family, recreation, social groups, friends, church, health treatments etc)</a:t>
          </a:r>
          <a:endParaRPr lang="en-US" sz="2300" kern="1200"/>
        </a:p>
      </dsp:txBody>
      <dsp:txXfrm>
        <a:off x="0" y="1846281"/>
        <a:ext cx="6900512" cy="1843578"/>
      </dsp:txXfrm>
    </dsp:sp>
    <dsp:sp modelId="{538A29AC-9FF2-4AB1-9AB5-653D0FAB9F00}">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0B785D-58B9-4465-B921-1FF5C241E72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‘planets’ are depicted by circles and the nature of relationship to each is indicated by the type of line joining the family to it</a:t>
          </a:r>
          <a:endParaRPr lang="en-US" sz="23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01CF2-A1A9-4217-8058-EECDFEB1C3CC}">
      <dsp:nvSpPr>
        <dsp:cNvPr id="0" name=""/>
        <dsp:cNvSpPr/>
      </dsp:nvSpPr>
      <dsp:spPr>
        <a:xfrm>
          <a:off x="0" y="74211"/>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Explains how everything in a childs environment affects how they grow and develop </a:t>
          </a:r>
        </a:p>
      </dsp:txBody>
      <dsp:txXfrm>
        <a:off x="38784" y="112995"/>
        <a:ext cx="10438032" cy="716935"/>
      </dsp:txXfrm>
    </dsp:sp>
    <dsp:sp modelId="{97EC76E3-717E-4523-800B-60E45D8881D0}">
      <dsp:nvSpPr>
        <dsp:cNvPr id="0" name=""/>
        <dsp:cNvSpPr/>
      </dsp:nvSpPr>
      <dsp:spPr>
        <a:xfrm>
          <a:off x="0" y="926314"/>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child does not mature in isolation, but rather within the context of the relationships, involving families, friends, schools, neighbourhoods and society </a:t>
          </a:r>
        </a:p>
      </dsp:txBody>
      <dsp:txXfrm>
        <a:off x="38784" y="965098"/>
        <a:ext cx="10438032" cy="716935"/>
      </dsp:txXfrm>
    </dsp:sp>
    <dsp:sp modelId="{39F7F583-3453-484A-96AA-855B11DE2D7F}">
      <dsp:nvSpPr>
        <dsp:cNvPr id="0" name=""/>
        <dsp:cNvSpPr/>
      </dsp:nvSpPr>
      <dsp:spPr>
        <a:xfrm>
          <a:off x="0" y="1778417"/>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overall ecological system is divided into 5 sections – the microsystem, the mesosystem, exosystem, macrosystem and chronosystem </a:t>
          </a:r>
        </a:p>
      </dsp:txBody>
      <dsp:txXfrm>
        <a:off x="38784" y="1817201"/>
        <a:ext cx="10438032" cy="716935"/>
      </dsp:txXfrm>
    </dsp:sp>
    <dsp:sp modelId="{1D818253-3D14-40C8-B3B8-97A40CE87852}">
      <dsp:nvSpPr>
        <dsp:cNvPr id="0" name=""/>
        <dsp:cNvSpPr/>
      </dsp:nvSpPr>
      <dsp:spPr>
        <a:xfrm>
          <a:off x="0" y="2630520"/>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process between the individual and the environment are reciprocal – the individual plays an active role in their development and influencing the environment in which they are development </a:t>
          </a:r>
        </a:p>
      </dsp:txBody>
      <dsp:txXfrm>
        <a:off x="38784" y="2669304"/>
        <a:ext cx="10438032" cy="716935"/>
      </dsp:txXfrm>
    </dsp:sp>
    <dsp:sp modelId="{51434EDB-B1E9-40AA-9654-B7F74B405879}">
      <dsp:nvSpPr>
        <dsp:cNvPr id="0" name=""/>
        <dsp:cNvSpPr/>
      </dsp:nvSpPr>
      <dsp:spPr>
        <a:xfrm>
          <a:off x="0" y="3482623"/>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Bioecological systems theory – genetic influences on human development </a:t>
          </a:r>
        </a:p>
      </dsp:txBody>
      <dsp:txXfrm>
        <a:off x="38784" y="3521407"/>
        <a:ext cx="10438032" cy="716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659085-011D-41A2-9CC5-507F6A07AA69}" type="datetimeFigureOut">
              <a:rPr lang="en-GB" smtClean="0"/>
              <a:t>27/11/2022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532F48-6332-4D6D-9FCA-4E5A403BC209}" type="slidenum">
              <a:rPr lang="en-GB" smtClean="0"/>
              <a:t>‹#›</a:t>
            </a:fld>
            <a:endParaRPr lang="en-GB"/>
          </a:p>
        </p:txBody>
      </p:sp>
    </p:spTree>
    <p:extLst>
      <p:ext uri="{BB962C8B-B14F-4D97-AF65-F5344CB8AC3E}">
        <p14:creationId xmlns:p14="http://schemas.microsoft.com/office/powerpoint/2010/main" val="4010187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D8926712-62FE-6871-33D2-DB3ACFDF0B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416232E6-5F0E-F55D-36EF-D2A225560A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5525ABB6-F6E6-9E8E-D7AF-A6BF9A0075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28663" indent="-279400">
              <a:defRPr>
                <a:solidFill>
                  <a:schemeClr val="tx1"/>
                </a:solidFill>
                <a:latin typeface="Century Gothic" panose="020B0502020202020204" pitchFamily="34" charset="0"/>
              </a:defRPr>
            </a:lvl2pPr>
            <a:lvl3pPr marL="1120775" indent="-223838">
              <a:defRPr>
                <a:solidFill>
                  <a:schemeClr val="tx1"/>
                </a:solidFill>
                <a:latin typeface="Century Gothic" panose="020B0502020202020204" pitchFamily="34" charset="0"/>
              </a:defRPr>
            </a:lvl3pPr>
            <a:lvl4pPr marL="1570038" indent="-223838">
              <a:defRPr>
                <a:solidFill>
                  <a:schemeClr val="tx1"/>
                </a:solidFill>
                <a:latin typeface="Century Gothic" panose="020B0502020202020204" pitchFamily="34" charset="0"/>
              </a:defRPr>
            </a:lvl4pPr>
            <a:lvl5pPr marL="2019300" indent="-223838">
              <a:defRPr>
                <a:solidFill>
                  <a:schemeClr val="tx1"/>
                </a:solidFill>
                <a:latin typeface="Century Gothic" panose="020B0502020202020204" pitchFamily="34" charset="0"/>
              </a:defRPr>
            </a:lvl5pPr>
            <a:lvl6pPr marL="2476500" indent="-223838" defTabSz="457200" fontAlgn="base">
              <a:spcBef>
                <a:spcPct val="0"/>
              </a:spcBef>
              <a:spcAft>
                <a:spcPct val="0"/>
              </a:spcAft>
              <a:defRPr>
                <a:solidFill>
                  <a:schemeClr val="tx1"/>
                </a:solidFill>
                <a:latin typeface="Century Gothic" panose="020B0502020202020204" pitchFamily="34" charset="0"/>
              </a:defRPr>
            </a:lvl6pPr>
            <a:lvl7pPr marL="2933700" indent="-223838" defTabSz="457200" fontAlgn="base">
              <a:spcBef>
                <a:spcPct val="0"/>
              </a:spcBef>
              <a:spcAft>
                <a:spcPct val="0"/>
              </a:spcAft>
              <a:defRPr>
                <a:solidFill>
                  <a:schemeClr val="tx1"/>
                </a:solidFill>
                <a:latin typeface="Century Gothic" panose="020B0502020202020204" pitchFamily="34" charset="0"/>
              </a:defRPr>
            </a:lvl7pPr>
            <a:lvl8pPr marL="3390900" indent="-223838" defTabSz="457200" fontAlgn="base">
              <a:spcBef>
                <a:spcPct val="0"/>
              </a:spcBef>
              <a:spcAft>
                <a:spcPct val="0"/>
              </a:spcAft>
              <a:defRPr>
                <a:solidFill>
                  <a:schemeClr val="tx1"/>
                </a:solidFill>
                <a:latin typeface="Century Gothic" panose="020B0502020202020204" pitchFamily="34" charset="0"/>
              </a:defRPr>
            </a:lvl8pPr>
            <a:lvl9pPr marL="3848100" indent="-223838" defTabSz="457200" fontAlgn="base">
              <a:spcBef>
                <a:spcPct val="0"/>
              </a:spcBef>
              <a:spcAft>
                <a:spcPct val="0"/>
              </a:spcAft>
              <a:defRPr>
                <a:solidFill>
                  <a:schemeClr val="tx1"/>
                </a:solidFill>
                <a:latin typeface="Century Gothic" panose="020B0502020202020204" pitchFamily="34" charset="0"/>
              </a:defRPr>
            </a:lvl9pPr>
          </a:lstStyle>
          <a:p>
            <a:fld id="{9A7AAC8A-FB1B-4CBC-AB58-546072EC7840}" type="slidenum">
              <a:rPr lang="en-GB" altLang="en-US">
                <a:latin typeface="Calibri" panose="020F0502020204030204" pitchFamily="34" charset="0"/>
                <a:cs typeface="Arial" panose="020B0604020202020204" pitchFamily="34" charset="0"/>
              </a:rPr>
              <a:pPr/>
              <a:t>11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4ADDAA0-EB6A-E895-AD38-94FE778E02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64AC2EDE-E8BE-7073-85AF-A73BD2A3AC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overall goal in structural family therapy are the structure of the family and creation of an effective family hierarchy with parents in chare, functioning more cohesively, Also enmeshed family are encourage to strengthen boundaries to allow for differentiation of individual members, and disengaged families to decrease the rigidity of boundaries to allow for closer interactions. </a:t>
            </a:r>
          </a:p>
        </p:txBody>
      </p:sp>
      <p:sp>
        <p:nvSpPr>
          <p:cNvPr id="23556" name="Slide Number Placeholder 3">
            <a:extLst>
              <a:ext uri="{FF2B5EF4-FFF2-40B4-BE49-F238E27FC236}">
                <a16:creationId xmlns:a16="http://schemas.microsoft.com/office/drawing/2014/main" id="{B12B9303-EED1-D69F-54E6-6DB4A3E15EF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28663" indent="-279400">
              <a:defRPr>
                <a:solidFill>
                  <a:schemeClr val="tx1"/>
                </a:solidFill>
                <a:latin typeface="Century Gothic" panose="020B0502020202020204" pitchFamily="34" charset="0"/>
              </a:defRPr>
            </a:lvl2pPr>
            <a:lvl3pPr marL="1120775" indent="-223838">
              <a:defRPr>
                <a:solidFill>
                  <a:schemeClr val="tx1"/>
                </a:solidFill>
                <a:latin typeface="Century Gothic" panose="020B0502020202020204" pitchFamily="34" charset="0"/>
              </a:defRPr>
            </a:lvl3pPr>
            <a:lvl4pPr marL="1570038" indent="-223838">
              <a:defRPr>
                <a:solidFill>
                  <a:schemeClr val="tx1"/>
                </a:solidFill>
                <a:latin typeface="Century Gothic" panose="020B0502020202020204" pitchFamily="34" charset="0"/>
              </a:defRPr>
            </a:lvl4pPr>
            <a:lvl5pPr marL="2019300" indent="-223838">
              <a:defRPr>
                <a:solidFill>
                  <a:schemeClr val="tx1"/>
                </a:solidFill>
                <a:latin typeface="Century Gothic" panose="020B0502020202020204" pitchFamily="34" charset="0"/>
              </a:defRPr>
            </a:lvl5pPr>
            <a:lvl6pPr marL="2476500" indent="-223838" defTabSz="457200" fontAlgn="base">
              <a:spcBef>
                <a:spcPct val="0"/>
              </a:spcBef>
              <a:spcAft>
                <a:spcPct val="0"/>
              </a:spcAft>
              <a:defRPr>
                <a:solidFill>
                  <a:schemeClr val="tx1"/>
                </a:solidFill>
                <a:latin typeface="Century Gothic" panose="020B0502020202020204" pitchFamily="34" charset="0"/>
              </a:defRPr>
            </a:lvl6pPr>
            <a:lvl7pPr marL="2933700" indent="-223838" defTabSz="457200" fontAlgn="base">
              <a:spcBef>
                <a:spcPct val="0"/>
              </a:spcBef>
              <a:spcAft>
                <a:spcPct val="0"/>
              </a:spcAft>
              <a:defRPr>
                <a:solidFill>
                  <a:schemeClr val="tx1"/>
                </a:solidFill>
                <a:latin typeface="Century Gothic" panose="020B0502020202020204" pitchFamily="34" charset="0"/>
              </a:defRPr>
            </a:lvl7pPr>
            <a:lvl8pPr marL="3390900" indent="-223838" defTabSz="457200" fontAlgn="base">
              <a:spcBef>
                <a:spcPct val="0"/>
              </a:spcBef>
              <a:spcAft>
                <a:spcPct val="0"/>
              </a:spcAft>
              <a:defRPr>
                <a:solidFill>
                  <a:schemeClr val="tx1"/>
                </a:solidFill>
                <a:latin typeface="Century Gothic" panose="020B0502020202020204" pitchFamily="34" charset="0"/>
              </a:defRPr>
            </a:lvl8pPr>
            <a:lvl9pPr marL="3848100" indent="-223838" defTabSz="457200" fontAlgn="base">
              <a:spcBef>
                <a:spcPct val="0"/>
              </a:spcBef>
              <a:spcAft>
                <a:spcPct val="0"/>
              </a:spcAft>
              <a:defRPr>
                <a:solidFill>
                  <a:schemeClr val="tx1"/>
                </a:solidFill>
                <a:latin typeface="Century Gothic" panose="020B0502020202020204" pitchFamily="34" charset="0"/>
              </a:defRPr>
            </a:lvl9pPr>
          </a:lstStyle>
          <a:p>
            <a:fld id="{C62B8341-6EE0-444C-8E68-9414E1D8F5A1}" type="slidenum">
              <a:rPr lang="en-GB" altLang="en-US">
                <a:latin typeface="Calibri" panose="020F0502020204030204" pitchFamily="34" charset="0"/>
                <a:cs typeface="Arial" panose="020B0604020202020204" pitchFamily="34" charset="0"/>
              </a:rPr>
              <a:pPr/>
              <a:t>14</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DE75B45-1068-6D1B-0BE6-904B21648D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2FDDD05-BCF8-3B35-BD83-49CC40E351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 families this anxiety is a natural part of struggle between individuality and togetherness</a:t>
            </a:r>
          </a:p>
        </p:txBody>
      </p:sp>
      <p:sp>
        <p:nvSpPr>
          <p:cNvPr id="25604" name="Slide Number Placeholder 3">
            <a:extLst>
              <a:ext uri="{FF2B5EF4-FFF2-40B4-BE49-F238E27FC236}">
                <a16:creationId xmlns:a16="http://schemas.microsoft.com/office/drawing/2014/main" id="{DC8B529E-3148-F760-BADF-FC702F8AD0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28663" indent="-279400">
              <a:defRPr>
                <a:solidFill>
                  <a:schemeClr val="tx1"/>
                </a:solidFill>
                <a:latin typeface="Century Gothic" panose="020B0502020202020204" pitchFamily="34" charset="0"/>
              </a:defRPr>
            </a:lvl2pPr>
            <a:lvl3pPr marL="1120775" indent="-223838">
              <a:defRPr>
                <a:solidFill>
                  <a:schemeClr val="tx1"/>
                </a:solidFill>
                <a:latin typeface="Century Gothic" panose="020B0502020202020204" pitchFamily="34" charset="0"/>
              </a:defRPr>
            </a:lvl3pPr>
            <a:lvl4pPr marL="1570038" indent="-223838">
              <a:defRPr>
                <a:solidFill>
                  <a:schemeClr val="tx1"/>
                </a:solidFill>
                <a:latin typeface="Century Gothic" panose="020B0502020202020204" pitchFamily="34" charset="0"/>
              </a:defRPr>
            </a:lvl4pPr>
            <a:lvl5pPr marL="2019300" indent="-223838">
              <a:defRPr>
                <a:solidFill>
                  <a:schemeClr val="tx1"/>
                </a:solidFill>
                <a:latin typeface="Century Gothic" panose="020B0502020202020204" pitchFamily="34" charset="0"/>
              </a:defRPr>
            </a:lvl5pPr>
            <a:lvl6pPr marL="2476500" indent="-223838" defTabSz="457200" fontAlgn="base">
              <a:spcBef>
                <a:spcPct val="0"/>
              </a:spcBef>
              <a:spcAft>
                <a:spcPct val="0"/>
              </a:spcAft>
              <a:defRPr>
                <a:solidFill>
                  <a:schemeClr val="tx1"/>
                </a:solidFill>
                <a:latin typeface="Century Gothic" panose="020B0502020202020204" pitchFamily="34" charset="0"/>
              </a:defRPr>
            </a:lvl6pPr>
            <a:lvl7pPr marL="2933700" indent="-223838" defTabSz="457200" fontAlgn="base">
              <a:spcBef>
                <a:spcPct val="0"/>
              </a:spcBef>
              <a:spcAft>
                <a:spcPct val="0"/>
              </a:spcAft>
              <a:defRPr>
                <a:solidFill>
                  <a:schemeClr val="tx1"/>
                </a:solidFill>
                <a:latin typeface="Century Gothic" panose="020B0502020202020204" pitchFamily="34" charset="0"/>
              </a:defRPr>
            </a:lvl7pPr>
            <a:lvl8pPr marL="3390900" indent="-223838" defTabSz="457200" fontAlgn="base">
              <a:spcBef>
                <a:spcPct val="0"/>
              </a:spcBef>
              <a:spcAft>
                <a:spcPct val="0"/>
              </a:spcAft>
              <a:defRPr>
                <a:solidFill>
                  <a:schemeClr val="tx1"/>
                </a:solidFill>
                <a:latin typeface="Century Gothic" panose="020B0502020202020204" pitchFamily="34" charset="0"/>
              </a:defRPr>
            </a:lvl8pPr>
            <a:lvl9pPr marL="3848100" indent="-223838" defTabSz="457200" fontAlgn="base">
              <a:spcBef>
                <a:spcPct val="0"/>
              </a:spcBef>
              <a:spcAft>
                <a:spcPct val="0"/>
              </a:spcAft>
              <a:defRPr>
                <a:solidFill>
                  <a:schemeClr val="tx1"/>
                </a:solidFill>
                <a:latin typeface="Century Gothic" panose="020B0502020202020204" pitchFamily="34" charset="0"/>
              </a:defRPr>
            </a:lvl9pPr>
          </a:lstStyle>
          <a:p>
            <a:fld id="{5FE92FEF-CE34-448A-8E7C-E0C99EF3E61D}" type="slidenum">
              <a:rPr lang="en-GB" altLang="en-US">
                <a:latin typeface="Calibri" panose="020F0502020204030204" pitchFamily="34" charset="0"/>
                <a:cs typeface="Arial" panose="020B0604020202020204" pitchFamily="34" charset="0"/>
              </a:rPr>
              <a:pPr/>
              <a:t>15</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65EBFCB-7E02-2EEC-71E6-CD16BCFE514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F9D769EB-7120-2258-BE5D-25667046DC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Typically occurs in families, often with a husband and wife (or two partners) and one of the children.  The more family members ae differentiated, less likely they are to triangulate. </a:t>
            </a:r>
          </a:p>
        </p:txBody>
      </p:sp>
      <p:sp>
        <p:nvSpPr>
          <p:cNvPr id="31748" name="Slide Number Placeholder 3">
            <a:extLst>
              <a:ext uri="{FF2B5EF4-FFF2-40B4-BE49-F238E27FC236}">
                <a16:creationId xmlns:a16="http://schemas.microsoft.com/office/drawing/2014/main" id="{D496AB28-9FDE-4442-D9ED-F2768F77D6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28663" indent="-279400">
              <a:defRPr>
                <a:solidFill>
                  <a:schemeClr val="tx1"/>
                </a:solidFill>
                <a:latin typeface="Century Gothic" panose="020B0502020202020204" pitchFamily="34" charset="0"/>
              </a:defRPr>
            </a:lvl2pPr>
            <a:lvl3pPr marL="1120775" indent="-223838">
              <a:defRPr>
                <a:solidFill>
                  <a:schemeClr val="tx1"/>
                </a:solidFill>
                <a:latin typeface="Century Gothic" panose="020B0502020202020204" pitchFamily="34" charset="0"/>
              </a:defRPr>
            </a:lvl3pPr>
            <a:lvl4pPr marL="1570038" indent="-223838">
              <a:defRPr>
                <a:solidFill>
                  <a:schemeClr val="tx1"/>
                </a:solidFill>
                <a:latin typeface="Century Gothic" panose="020B0502020202020204" pitchFamily="34" charset="0"/>
              </a:defRPr>
            </a:lvl4pPr>
            <a:lvl5pPr marL="2019300" indent="-223838">
              <a:defRPr>
                <a:solidFill>
                  <a:schemeClr val="tx1"/>
                </a:solidFill>
                <a:latin typeface="Century Gothic" panose="020B0502020202020204" pitchFamily="34" charset="0"/>
              </a:defRPr>
            </a:lvl5pPr>
            <a:lvl6pPr marL="2476500" indent="-223838" defTabSz="457200" fontAlgn="base">
              <a:spcBef>
                <a:spcPct val="0"/>
              </a:spcBef>
              <a:spcAft>
                <a:spcPct val="0"/>
              </a:spcAft>
              <a:defRPr>
                <a:solidFill>
                  <a:schemeClr val="tx1"/>
                </a:solidFill>
                <a:latin typeface="Century Gothic" panose="020B0502020202020204" pitchFamily="34" charset="0"/>
              </a:defRPr>
            </a:lvl6pPr>
            <a:lvl7pPr marL="2933700" indent="-223838" defTabSz="457200" fontAlgn="base">
              <a:spcBef>
                <a:spcPct val="0"/>
              </a:spcBef>
              <a:spcAft>
                <a:spcPct val="0"/>
              </a:spcAft>
              <a:defRPr>
                <a:solidFill>
                  <a:schemeClr val="tx1"/>
                </a:solidFill>
                <a:latin typeface="Century Gothic" panose="020B0502020202020204" pitchFamily="34" charset="0"/>
              </a:defRPr>
            </a:lvl7pPr>
            <a:lvl8pPr marL="3390900" indent="-223838" defTabSz="457200" fontAlgn="base">
              <a:spcBef>
                <a:spcPct val="0"/>
              </a:spcBef>
              <a:spcAft>
                <a:spcPct val="0"/>
              </a:spcAft>
              <a:defRPr>
                <a:solidFill>
                  <a:schemeClr val="tx1"/>
                </a:solidFill>
                <a:latin typeface="Century Gothic" panose="020B0502020202020204" pitchFamily="34" charset="0"/>
              </a:defRPr>
            </a:lvl8pPr>
            <a:lvl9pPr marL="3848100" indent="-223838" defTabSz="457200" fontAlgn="base">
              <a:spcBef>
                <a:spcPct val="0"/>
              </a:spcBef>
              <a:spcAft>
                <a:spcPct val="0"/>
              </a:spcAft>
              <a:defRPr>
                <a:solidFill>
                  <a:schemeClr val="tx1"/>
                </a:solidFill>
                <a:latin typeface="Century Gothic" panose="020B0502020202020204" pitchFamily="34" charset="0"/>
              </a:defRPr>
            </a:lvl9pPr>
          </a:lstStyle>
          <a:p>
            <a:fld id="{4E5CCC28-2D8F-4334-B2DB-076474FB6306}" type="slidenum">
              <a:rPr lang="en-GB" altLang="en-US">
                <a:latin typeface="Calibri" panose="020F0502020204030204" pitchFamily="34" charset="0"/>
                <a:cs typeface="Arial" panose="020B0604020202020204" pitchFamily="34" charset="0"/>
              </a:rPr>
              <a:pPr/>
              <a:t>19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15D2E-1B1F-0463-C9AF-B1AC68C4BE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95B60D-0FCB-2DAC-B75C-DDD2FDD71C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816C98-9E2C-6DDA-101F-E0B875C1A6A5}"/>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5" name="Footer Placeholder 4">
            <a:extLst>
              <a:ext uri="{FF2B5EF4-FFF2-40B4-BE49-F238E27FC236}">
                <a16:creationId xmlns:a16="http://schemas.microsoft.com/office/drawing/2014/main" id="{3BE0B4F3-9881-36CD-802C-05F386BCA5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5D6B4-A096-6954-BDCD-73D3CED4ADEC}"/>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263844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321A5-D3D5-9C9A-76F5-8430324FC9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083E3D-8A3D-EE7E-B48F-0CD22DF7F2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FB9E4-BC83-CB35-8988-B06691313E5E}"/>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5" name="Footer Placeholder 4">
            <a:extLst>
              <a:ext uri="{FF2B5EF4-FFF2-40B4-BE49-F238E27FC236}">
                <a16:creationId xmlns:a16="http://schemas.microsoft.com/office/drawing/2014/main" id="{675DE581-53A1-D741-7C91-F0B2AE32E1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2791E3-0281-12A7-106A-C5D390CAF566}"/>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2465041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802A-A34B-ADD8-1D8F-F063668CBA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9A5730-28ED-8A10-5B94-01C03D4722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388368-657C-B11C-C875-AB999E8C5953}"/>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5" name="Footer Placeholder 4">
            <a:extLst>
              <a:ext uri="{FF2B5EF4-FFF2-40B4-BE49-F238E27FC236}">
                <a16:creationId xmlns:a16="http://schemas.microsoft.com/office/drawing/2014/main" id="{AB983F68-1E07-0598-670D-536CB295C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7B1C83-032A-CF67-A68A-259EE32669BD}"/>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3356176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8202A-35C4-80B9-1652-A94D5B2FA4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041F67-C208-172E-8699-C33AB8C23B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82468C-ED47-9059-461F-53DCDA7CCC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EA58B9-AA2E-E84E-5A3B-B21AD125220F}"/>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6" name="Footer Placeholder 5">
            <a:extLst>
              <a:ext uri="{FF2B5EF4-FFF2-40B4-BE49-F238E27FC236}">
                <a16:creationId xmlns:a16="http://schemas.microsoft.com/office/drawing/2014/main" id="{5A97603F-9DE7-BE3E-C4D5-DD1999B957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4B8363-1ACE-A7BE-1461-07F948BAFD54}"/>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734930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3454-F467-8791-F23C-B19816CFDD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C0709-DC11-2C90-7A93-8AFCB1446F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F24188-AB46-D596-09E1-EBF08D95D9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258B67-77E4-EAE5-02D5-F558848B87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1602B2-048D-AC2B-75B5-D055589ECD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0CEA20-4F87-8DC4-036C-45D2C8589569}"/>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8" name="Footer Placeholder 7">
            <a:extLst>
              <a:ext uri="{FF2B5EF4-FFF2-40B4-BE49-F238E27FC236}">
                <a16:creationId xmlns:a16="http://schemas.microsoft.com/office/drawing/2014/main" id="{9C549035-D4E0-E1DE-4829-E7EAAB2A43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479907-453B-06DC-44FA-F016D4D46D4F}"/>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689024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9FD49-4DFB-8FA9-9746-345CC4DB27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6B4482-10DF-3346-1063-2B5E54BC30E9}"/>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4" name="Footer Placeholder 3">
            <a:extLst>
              <a:ext uri="{FF2B5EF4-FFF2-40B4-BE49-F238E27FC236}">
                <a16:creationId xmlns:a16="http://schemas.microsoft.com/office/drawing/2014/main" id="{CC00EA40-7D32-3E2B-028C-1C5B252B0C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1F88E0-0047-07C5-BE9B-18FC822842C0}"/>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1673126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F0A3FE-84FB-4E69-7A5B-CD377A4E391D}"/>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3" name="Footer Placeholder 2">
            <a:extLst>
              <a:ext uri="{FF2B5EF4-FFF2-40B4-BE49-F238E27FC236}">
                <a16:creationId xmlns:a16="http://schemas.microsoft.com/office/drawing/2014/main" id="{43A35F81-757A-DD2B-B57D-E929015DC0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296C75-938B-B0F6-D5FF-58D6D5F41E6B}"/>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3842989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ED1D5-5E5E-330B-4BC2-EF05BBED6A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DC0FDB-0929-ECB0-11EB-9CDBC6416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6554FA-0783-4023-5E23-DCE2C9F37D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F82B3C-5FBA-4AB1-F42D-F6342F9D5769}"/>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6" name="Footer Placeholder 5">
            <a:extLst>
              <a:ext uri="{FF2B5EF4-FFF2-40B4-BE49-F238E27FC236}">
                <a16:creationId xmlns:a16="http://schemas.microsoft.com/office/drawing/2014/main" id="{29B7B33F-F17F-4933-3373-A05F8B0444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BF5A03-A27D-845C-E22C-04F40757494F}"/>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1997334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B9965-7C95-84E4-2244-16730D94A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F4BB7F-1242-54FC-7504-A7A27687D1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CCB478-B090-F72B-6AD5-414F3EC141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30AD23-269E-CE9D-D11B-0D28BF3226E1}"/>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6" name="Footer Placeholder 5">
            <a:extLst>
              <a:ext uri="{FF2B5EF4-FFF2-40B4-BE49-F238E27FC236}">
                <a16:creationId xmlns:a16="http://schemas.microsoft.com/office/drawing/2014/main" id="{B2506F54-5ADF-AEAB-32A1-CEF18E56BC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3D2D08-9E51-8A97-51EF-325DB0ECA1C9}"/>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338712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D87E0-6ED4-D88C-90D7-CDA9136CC1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BD386A-4C2D-1C16-1C3D-F83C7F4144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170EA3-D54A-C093-93E5-215BC31E54CE}"/>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5" name="Footer Placeholder 4">
            <a:extLst>
              <a:ext uri="{FF2B5EF4-FFF2-40B4-BE49-F238E27FC236}">
                <a16:creationId xmlns:a16="http://schemas.microsoft.com/office/drawing/2014/main" id="{3B82466A-F0CA-2704-B405-9DD39B5AEC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947273-1A8E-76DC-C594-58EE3A04F0DB}"/>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3228641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EE7A7F-CEF9-73A2-F675-58E7A7CA27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098673-63BF-17C6-FF2D-38AD0B650B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C9D23-137A-3281-EDC3-4FBA45D88434}"/>
              </a:ext>
            </a:extLst>
          </p:cNvPr>
          <p:cNvSpPr>
            <a:spLocks noGrp="1"/>
          </p:cNvSpPr>
          <p:nvPr>
            <p:ph type="dt" sz="half" idx="10"/>
          </p:nvPr>
        </p:nvSpPr>
        <p:spPr/>
        <p:txBody>
          <a:bodyPr/>
          <a:lstStyle/>
          <a:p>
            <a:fld id="{4AF27216-5D32-43E9-B68D-42EF68566272}" type="datetimeFigureOut">
              <a:rPr lang="en-GB" smtClean="0"/>
              <a:t>27/11/2022</a:t>
            </a:fld>
            <a:endParaRPr lang="en-GB"/>
          </a:p>
        </p:txBody>
      </p:sp>
      <p:sp>
        <p:nvSpPr>
          <p:cNvPr id="5" name="Footer Placeholder 4">
            <a:extLst>
              <a:ext uri="{FF2B5EF4-FFF2-40B4-BE49-F238E27FC236}">
                <a16:creationId xmlns:a16="http://schemas.microsoft.com/office/drawing/2014/main" id="{C8ED6953-54D9-82AF-BB52-A0EEB5AD1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A37C9D-FA91-201D-CA78-E0C1979EC212}"/>
              </a:ext>
            </a:extLst>
          </p:cNvPr>
          <p:cNvSpPr>
            <a:spLocks noGrp="1"/>
          </p:cNvSpPr>
          <p:nvPr>
            <p:ph type="sldNum" sz="quarter" idx="12"/>
          </p:nvPr>
        </p:nvSpPr>
        <p:spPr/>
        <p:txBody>
          <a:bodyPr/>
          <a:lstStyle/>
          <a:p>
            <a:fld id="{41BDDA54-2B5C-4E32-821B-2D48BD94CCCF}" type="slidenum">
              <a:rPr lang="en-GB" smtClean="0"/>
              <a:t>‹#›</a:t>
            </a:fld>
            <a:endParaRPr lang="en-GB"/>
          </a:p>
        </p:txBody>
      </p:sp>
    </p:spTree>
    <p:extLst>
      <p:ext uri="{BB962C8B-B14F-4D97-AF65-F5344CB8AC3E}">
        <p14:creationId xmlns:p14="http://schemas.microsoft.com/office/powerpoint/2010/main" val="416443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66555C-2BA0-5E7B-9D0E-0F0C5ECCC3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1D280B-F238-B723-EBC2-B42D085632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6ADC6C-1B7D-57CA-6456-44CBBD7106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F27216-5D32-43E9-B68D-42EF68566272}" type="datetimeFigureOut">
              <a:rPr lang="en-GB" smtClean="0"/>
              <a:t>27/11/2022</a:t>
            </a:fld>
            <a:endParaRPr lang="en-GB"/>
          </a:p>
        </p:txBody>
      </p:sp>
      <p:sp>
        <p:nvSpPr>
          <p:cNvPr id="5" name="Footer Placeholder 4">
            <a:extLst>
              <a:ext uri="{FF2B5EF4-FFF2-40B4-BE49-F238E27FC236}">
                <a16:creationId xmlns:a16="http://schemas.microsoft.com/office/drawing/2014/main" id="{80B10330-3205-7FFD-D602-57F8D989F1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36D9FF-850A-A241-ED6F-B86B98EEF0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BDDA54-2B5C-4E32-821B-2D48BD94CCCF}" type="slidenum">
              <a:rPr lang="en-GB" smtClean="0"/>
              <a:t>‹#›</a:t>
            </a:fld>
            <a:endParaRPr lang="en-GB"/>
          </a:p>
        </p:txBody>
      </p:sp>
    </p:spTree>
    <p:extLst>
      <p:ext uri="{BB962C8B-B14F-4D97-AF65-F5344CB8AC3E}">
        <p14:creationId xmlns:p14="http://schemas.microsoft.com/office/powerpoint/2010/main" val="849814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GK7LaT5rxY?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tLQOWoom2d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640080" y="2872899"/>
            <a:ext cx="4823881" cy="3320668"/>
          </a:xfrm>
        </p:spPr>
        <p:txBody>
          <a:bodyPr>
            <a:normAutofit/>
          </a:bodyPr>
          <a:lstStyle/>
          <a:p>
            <a:pPr marL="0" indent="0">
              <a:buNone/>
            </a:pPr>
            <a:r>
              <a:rPr lang="en-GB" sz="3600" b="1" dirty="0"/>
              <a:t>Week 8:  Monday 28</a:t>
            </a:r>
            <a:r>
              <a:rPr lang="en-GB" sz="3600" b="1" baseline="30000" dirty="0"/>
              <a:t>th</a:t>
            </a:r>
            <a:r>
              <a:rPr lang="en-GB" sz="3600" b="1" dirty="0"/>
              <a:t> November </a:t>
            </a:r>
          </a:p>
          <a:p>
            <a:pPr marL="0" indent="0">
              <a:buNone/>
            </a:pPr>
            <a:r>
              <a:rPr lang="en-GB" sz="3600" b="1" dirty="0"/>
              <a:t>Systemic Family Therapy and Ecological Systems</a:t>
            </a:r>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9B09BB-3452-E3EC-3E54-F1F2651D84EE}"/>
              </a:ext>
            </a:extLst>
          </p:cNvPr>
          <p:cNvSpPr>
            <a:spLocks noGrp="1"/>
          </p:cNvSpPr>
          <p:nvPr>
            <p:ph type="ctrTitle"/>
          </p:nvPr>
        </p:nvSpPr>
        <p:spPr>
          <a:xfrm>
            <a:off x="1524003" y="1999615"/>
            <a:ext cx="9144000" cy="2764028"/>
          </a:xfrm>
        </p:spPr>
        <p:txBody>
          <a:bodyPr anchor="ctr">
            <a:normAutofit/>
          </a:bodyPr>
          <a:lstStyle/>
          <a:p>
            <a:r>
              <a:rPr lang="en-US" sz="7200"/>
              <a:t>Beyond the Individual </a:t>
            </a:r>
            <a:endParaRPr lang="en-GB" sz="7200"/>
          </a:p>
        </p:txBody>
      </p:sp>
      <p:sp>
        <p:nvSpPr>
          <p:cNvPr id="3" name="Subtitle 2">
            <a:extLst>
              <a:ext uri="{FF2B5EF4-FFF2-40B4-BE49-F238E27FC236}">
                <a16:creationId xmlns:a16="http://schemas.microsoft.com/office/drawing/2014/main" id="{571F7018-F254-A331-9DDA-B56BC23D9938}"/>
              </a:ext>
            </a:extLst>
          </p:cNvPr>
          <p:cNvSpPr>
            <a:spLocks noGrp="1"/>
          </p:cNvSpPr>
          <p:nvPr>
            <p:ph type="subTitle" idx="1"/>
          </p:nvPr>
        </p:nvSpPr>
        <p:spPr>
          <a:xfrm>
            <a:off x="1966912" y="5645150"/>
            <a:ext cx="8258176" cy="631825"/>
          </a:xfrm>
        </p:spPr>
        <p:txBody>
          <a:bodyPr anchor="ctr">
            <a:normAutofit/>
          </a:bodyPr>
          <a:lstStyle/>
          <a:p>
            <a:r>
              <a:rPr lang="en-US" sz="2800"/>
              <a:t>With Katie Ruddy</a:t>
            </a:r>
            <a:endParaRPr lang="en-GB" sz="280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6975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48E4C-C81B-3A28-3A11-4A6F5F4997CE}"/>
              </a:ext>
            </a:extLst>
          </p:cNvPr>
          <p:cNvSpPr>
            <a:spLocks noGrp="1"/>
          </p:cNvSpPr>
          <p:nvPr>
            <p:ph type="title"/>
          </p:nvPr>
        </p:nvSpPr>
        <p:spPr>
          <a:xfrm>
            <a:off x="572493" y="238539"/>
            <a:ext cx="11047013" cy="1434415"/>
          </a:xfrm>
        </p:spPr>
        <p:txBody>
          <a:bodyPr anchor="b">
            <a:normAutofit/>
          </a:bodyPr>
          <a:lstStyle/>
          <a:p>
            <a:r>
              <a:rPr lang="en-GB" sz="5400"/>
              <a:t>Paris Goodyear-Brown </a:t>
            </a:r>
          </a:p>
        </p:txBody>
      </p:sp>
      <p:sp>
        <p:nvSpPr>
          <p:cNvPr id="206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Paris Goodyear-Brown">
            <a:extLst>
              <a:ext uri="{FF2B5EF4-FFF2-40B4-BE49-F238E27FC236}">
                <a16:creationId xmlns:a16="http://schemas.microsoft.com/office/drawing/2014/main" id="{775A421C-3F2C-2244-9998-F873CC1751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8" r="1" b="13032"/>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95DDA9F-CF90-4AC7-4C01-D99B9C9722E1}"/>
              </a:ext>
            </a:extLst>
          </p:cNvPr>
          <p:cNvSpPr>
            <a:spLocks noGrp="1"/>
          </p:cNvSpPr>
          <p:nvPr>
            <p:ph idx="1"/>
          </p:nvPr>
        </p:nvSpPr>
        <p:spPr>
          <a:xfrm>
            <a:off x="4905955" y="2071316"/>
            <a:ext cx="6713552" cy="4114800"/>
          </a:xfrm>
        </p:spPr>
        <p:txBody>
          <a:bodyPr anchor="t">
            <a:normAutofit/>
          </a:bodyPr>
          <a:lstStyle/>
          <a:p>
            <a:pPr marL="0" indent="0">
              <a:buNone/>
            </a:pPr>
            <a:r>
              <a:rPr lang="en-GB" sz="2200"/>
              <a:t>“Family therapy is maximising the marvellous power that parents have to be safe bosses story keepers and Co-regulators for their children. Parents are the most powerful influences in the lives of their young children yet parents often don't understand their own power or even believe that they have any . We are empowering parents to hear and see their children more fully while bringing the best part of themselves to the interactions with their children parents are superheroes each in their own right the vast majority of parents want to show up for their children to use their power to support their children but some simply don't know how”</a:t>
            </a:r>
          </a:p>
        </p:txBody>
      </p:sp>
    </p:spTree>
    <p:extLst>
      <p:ext uri="{BB962C8B-B14F-4D97-AF65-F5344CB8AC3E}">
        <p14:creationId xmlns:p14="http://schemas.microsoft.com/office/powerpoint/2010/main" val="3034446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147B0-BC8B-1A58-3313-3A0814414E1C}"/>
              </a:ext>
            </a:extLst>
          </p:cNvPr>
          <p:cNvSpPr>
            <a:spLocks noGrp="1"/>
          </p:cNvSpPr>
          <p:nvPr>
            <p:ph type="title"/>
          </p:nvPr>
        </p:nvSpPr>
        <p:spPr>
          <a:xfrm>
            <a:off x="5297762" y="329184"/>
            <a:ext cx="6251110" cy="1783080"/>
          </a:xfrm>
        </p:spPr>
        <p:txBody>
          <a:bodyPr anchor="b">
            <a:normAutofit/>
          </a:bodyPr>
          <a:lstStyle/>
          <a:p>
            <a:r>
              <a:rPr lang="en-GB" sz="5400" dirty="0"/>
              <a:t>The Cascade of Care </a:t>
            </a:r>
          </a:p>
        </p:txBody>
      </p:sp>
      <p:pic>
        <p:nvPicPr>
          <p:cNvPr id="5" name="Picture 4">
            <a:extLst>
              <a:ext uri="{FF2B5EF4-FFF2-40B4-BE49-F238E27FC236}">
                <a16:creationId xmlns:a16="http://schemas.microsoft.com/office/drawing/2014/main" id="{C0439E08-4DEB-EC72-5CC3-D5A98221FDF3}"/>
              </a:ext>
            </a:extLst>
          </p:cNvPr>
          <p:cNvPicPr>
            <a:picLocks noChangeAspect="1"/>
          </p:cNvPicPr>
          <p:nvPr/>
        </p:nvPicPr>
        <p:blipFill rotWithShape="1">
          <a:blip r:embed="rId2"/>
          <a:srcRect l="33535" r="2826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304F63-342B-71C9-1462-0D3F07D93D5A}"/>
              </a:ext>
            </a:extLst>
          </p:cNvPr>
          <p:cNvSpPr>
            <a:spLocks noGrp="1"/>
          </p:cNvSpPr>
          <p:nvPr>
            <p:ph idx="1"/>
          </p:nvPr>
        </p:nvSpPr>
        <p:spPr>
          <a:xfrm>
            <a:off x="5297762" y="2706624"/>
            <a:ext cx="6251110" cy="3483864"/>
          </a:xfrm>
        </p:spPr>
        <p:txBody>
          <a:bodyPr>
            <a:normAutofit/>
          </a:bodyPr>
          <a:lstStyle/>
          <a:p>
            <a:pPr marL="0" indent="0" algn="ctr">
              <a:buNone/>
            </a:pPr>
            <a:r>
              <a:rPr lang="en-GB" sz="3200" dirty="0"/>
              <a:t>Pouring into parents what we want the parent to pour into the child </a:t>
            </a:r>
          </a:p>
        </p:txBody>
      </p:sp>
    </p:spTree>
    <p:extLst>
      <p:ext uri="{BB962C8B-B14F-4D97-AF65-F5344CB8AC3E}">
        <p14:creationId xmlns:p14="http://schemas.microsoft.com/office/powerpoint/2010/main" val="476911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CFED26F-B933-B5F4-DD3F-691BDC0C40BC}"/>
              </a:ext>
            </a:extLst>
          </p:cNvPr>
          <p:cNvSpPr>
            <a:spLocks noGrp="1"/>
          </p:cNvSpPr>
          <p:nvPr>
            <p:ph type="title"/>
          </p:nvPr>
        </p:nvSpPr>
        <p:spPr>
          <a:xfrm>
            <a:off x="6739128" y="638089"/>
            <a:ext cx="4818888" cy="1476801"/>
          </a:xfrm>
        </p:spPr>
        <p:txBody>
          <a:bodyPr anchor="b">
            <a:normAutofit/>
          </a:bodyPr>
          <a:lstStyle/>
          <a:p>
            <a:r>
              <a:rPr lang="en-GB" sz="5400"/>
              <a:t>Gary Landreth </a:t>
            </a:r>
          </a:p>
        </p:txBody>
      </p:sp>
      <p:pic>
        <p:nvPicPr>
          <p:cNvPr id="16386" name="Picture 2" descr="Play Therapy: The Art of the Relationship: Amazon.co.uk: Landreth, Garry  L.: 0884826158622: Books">
            <a:extLst>
              <a:ext uri="{FF2B5EF4-FFF2-40B4-BE49-F238E27FC236}">
                <a16:creationId xmlns:a16="http://schemas.microsoft.com/office/drawing/2014/main" id="{25B1D563-C579-F817-9798-69A3703D95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11245" y="640080"/>
            <a:ext cx="3698350" cy="5577840"/>
          </a:xfrm>
          <a:prstGeom prst="rect">
            <a:avLst/>
          </a:prstGeom>
          <a:noFill/>
          <a:extLst>
            <a:ext uri="{909E8E84-426E-40DD-AFC4-6F175D3DCCD1}">
              <a14:hiddenFill xmlns:a14="http://schemas.microsoft.com/office/drawing/2010/main">
                <a:solidFill>
                  <a:srgbClr val="FFFFFF"/>
                </a:solidFill>
              </a14:hiddenFill>
            </a:ext>
          </a:extLst>
        </p:spPr>
      </p:pic>
      <p:sp>
        <p:nvSpPr>
          <p:cNvPr id="1639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16056E8-F602-700E-67BD-D759F15ABDCC}"/>
              </a:ext>
            </a:extLst>
          </p:cNvPr>
          <p:cNvSpPr>
            <a:spLocks noGrp="1"/>
          </p:cNvSpPr>
          <p:nvPr>
            <p:ph idx="1"/>
          </p:nvPr>
        </p:nvSpPr>
        <p:spPr>
          <a:xfrm>
            <a:off x="6739128" y="2664886"/>
            <a:ext cx="4818888" cy="3550789"/>
          </a:xfrm>
        </p:spPr>
        <p:txBody>
          <a:bodyPr anchor="t">
            <a:normAutofit/>
          </a:bodyPr>
          <a:lstStyle/>
          <a:p>
            <a:pPr marL="0" indent="0">
              <a:buNone/>
            </a:pPr>
            <a:r>
              <a:rPr lang="en-GB" sz="1900" dirty="0"/>
              <a:t>“Many parents simply do not know how to be helpful to their children's emotional adjustment and cannot be expected to know because they have had no appropriate training anywhere in their lifetime. However when parents feel better about themselves are less anxious and are better adjusted they are more likely to respond in positive self enhancing ways to their children the point being made here is that parent training is their preferred but not the exclusive approach” – The Art of the Therapeutic Relationship  </a:t>
            </a:r>
          </a:p>
        </p:txBody>
      </p:sp>
    </p:spTree>
    <p:extLst>
      <p:ext uri="{BB962C8B-B14F-4D97-AF65-F5344CB8AC3E}">
        <p14:creationId xmlns:p14="http://schemas.microsoft.com/office/powerpoint/2010/main" val="3716983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1556793"/>
            <a:ext cx="7772400" cy="1755627"/>
          </a:xfrm>
        </p:spPr>
        <p:txBody>
          <a:bodyPr/>
          <a:lstStyle/>
          <a:p>
            <a:r>
              <a:rPr lang="en-GB" dirty="0" err="1"/>
              <a:t>Genograms</a:t>
            </a:r>
            <a:r>
              <a:rPr lang="en-GB" dirty="0"/>
              <a:t> </a:t>
            </a:r>
            <a:br>
              <a:rPr lang="en-GB" dirty="0"/>
            </a:br>
            <a:r>
              <a:rPr lang="en-GB" sz="3200" dirty="0"/>
              <a:t>Dr. Murray Bowen (1978)</a:t>
            </a:r>
          </a:p>
        </p:txBody>
      </p:sp>
      <p:sp>
        <p:nvSpPr>
          <p:cNvPr id="3" name="Subtitle 2"/>
          <p:cNvSpPr>
            <a:spLocks noGrp="1"/>
          </p:cNvSpPr>
          <p:nvPr>
            <p:ph type="subTitle" idx="1"/>
          </p:nvPr>
        </p:nvSpPr>
        <p:spPr/>
        <p:txBody>
          <a:bodyPr>
            <a:normAutofit/>
          </a:bodyPr>
          <a:lstStyle/>
          <a:p>
            <a:r>
              <a:rPr lang="en-GB" sz="4400" dirty="0" err="1"/>
              <a:t>Ecomaps</a:t>
            </a:r>
            <a:endParaRPr lang="en-GB" sz="4400" dirty="0"/>
          </a:p>
          <a:p>
            <a:r>
              <a:rPr lang="en-GB" dirty="0">
                <a:solidFill>
                  <a:schemeClr val="tx1"/>
                </a:solidFill>
              </a:rPr>
              <a:t>Dr Ann Hartman (1975)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24AB-4BB5-7F49-B61C-ECF91285516D}"/>
              </a:ext>
            </a:extLst>
          </p:cNvPr>
          <p:cNvSpPr>
            <a:spLocks noGrp="1"/>
          </p:cNvSpPr>
          <p:nvPr>
            <p:ph type="title"/>
          </p:nvPr>
        </p:nvSpPr>
        <p:spPr/>
        <p:txBody>
          <a:bodyPr/>
          <a:lstStyle/>
          <a:p>
            <a:r>
              <a:rPr lang="en-US" dirty="0"/>
              <a:t>Systems Theory</a:t>
            </a:r>
            <a:endParaRPr lang="en-GB" dirty="0"/>
          </a:p>
        </p:txBody>
      </p:sp>
      <p:graphicFrame>
        <p:nvGraphicFramePr>
          <p:cNvPr id="5" name="Content Placeholder 2">
            <a:extLst>
              <a:ext uri="{FF2B5EF4-FFF2-40B4-BE49-F238E27FC236}">
                <a16:creationId xmlns:a16="http://schemas.microsoft.com/office/drawing/2014/main" id="{0616E57D-8809-40BF-ACCE-29FC1D53DCF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4740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3C81E7E-0651-25A1-66AA-82A3A412FB92}"/>
              </a:ext>
            </a:extLst>
          </p:cNvPr>
          <p:cNvSpPr>
            <a:spLocks noGrp="1"/>
          </p:cNvSpPr>
          <p:nvPr>
            <p:ph type="title"/>
          </p:nvPr>
        </p:nvSpPr>
        <p:spPr>
          <a:xfrm>
            <a:off x="4965430" y="629268"/>
            <a:ext cx="6586491" cy="1286160"/>
          </a:xfrm>
        </p:spPr>
        <p:txBody>
          <a:bodyPr anchor="b">
            <a:normAutofit/>
          </a:bodyPr>
          <a:lstStyle/>
          <a:p>
            <a:r>
              <a:rPr lang="en-GB" altLang="en-US"/>
              <a:t>Goals</a:t>
            </a:r>
          </a:p>
        </p:txBody>
      </p:sp>
      <p:sp>
        <p:nvSpPr>
          <p:cNvPr id="25603" name="Content Placeholder 2">
            <a:extLst>
              <a:ext uri="{FF2B5EF4-FFF2-40B4-BE49-F238E27FC236}">
                <a16:creationId xmlns:a16="http://schemas.microsoft.com/office/drawing/2014/main" id="{EE0B8C25-FA2E-743C-B4CD-75EE9674A00E}"/>
              </a:ext>
            </a:extLst>
          </p:cNvPr>
          <p:cNvSpPr>
            <a:spLocks noGrp="1"/>
          </p:cNvSpPr>
          <p:nvPr>
            <p:ph idx="1"/>
          </p:nvPr>
        </p:nvSpPr>
        <p:spPr>
          <a:xfrm>
            <a:off x="4965431" y="2438400"/>
            <a:ext cx="6586489" cy="3785419"/>
          </a:xfrm>
        </p:spPr>
        <p:txBody>
          <a:bodyPr rtlCol="0">
            <a:normAutofit/>
          </a:bodyPr>
          <a:lstStyle/>
          <a:p>
            <a:pPr fontAlgn="auto">
              <a:spcAft>
                <a:spcPts val="0"/>
              </a:spcAft>
              <a:buFont typeface="Wingdings 3" charset="2"/>
              <a:buChar char=""/>
              <a:defRPr/>
            </a:pPr>
            <a:r>
              <a:rPr lang="en-GB" altLang="en-US" sz="2000"/>
              <a:t>Improvement of family functioning on different levels,</a:t>
            </a:r>
          </a:p>
          <a:p>
            <a:pPr fontAlgn="auto">
              <a:spcAft>
                <a:spcPts val="0"/>
              </a:spcAft>
              <a:buFont typeface="Wingdings 3" charset="2"/>
              <a:buChar char=""/>
              <a:defRPr/>
            </a:pPr>
            <a:r>
              <a:rPr lang="en-GB" altLang="en-US" sz="2000"/>
              <a:t>Enhancement of mutual understanding and emotional support among family members,</a:t>
            </a:r>
          </a:p>
          <a:p>
            <a:pPr fontAlgn="auto">
              <a:spcAft>
                <a:spcPts val="0"/>
              </a:spcAft>
              <a:buFont typeface="Wingdings 3" charset="2"/>
              <a:buChar char=""/>
              <a:defRPr/>
            </a:pPr>
            <a:r>
              <a:rPr lang="en-GB" altLang="en-US" sz="2000"/>
              <a:t>Development of coping skills and problem-solving strategies in various life dilemmas and situations.</a:t>
            </a:r>
          </a:p>
        </p:txBody>
      </p:sp>
      <p:pic>
        <p:nvPicPr>
          <p:cNvPr id="25605" name="Picture 25604" descr="Large skydiving group mid-air">
            <a:extLst>
              <a:ext uri="{FF2B5EF4-FFF2-40B4-BE49-F238E27FC236}">
                <a16:creationId xmlns:a16="http://schemas.microsoft.com/office/drawing/2014/main" id="{CA68F792-665E-9A53-09BC-32AD9A6AE4B9}"/>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25609" name="Straight Connector 2560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2E24-53B2-7A4D-597F-04EA9EBF6D17}"/>
              </a:ext>
            </a:extLst>
          </p:cNvPr>
          <p:cNvSpPr>
            <a:spLocks noGrp="1"/>
          </p:cNvSpPr>
          <p:nvPr>
            <p:ph type="title"/>
          </p:nvPr>
        </p:nvSpPr>
        <p:spPr>
          <a:xfrm>
            <a:off x="4965430" y="629268"/>
            <a:ext cx="6586491" cy="1286160"/>
          </a:xfrm>
        </p:spPr>
        <p:txBody>
          <a:bodyPr anchor="b">
            <a:normAutofit/>
          </a:bodyPr>
          <a:lstStyle/>
          <a:p>
            <a:r>
              <a:rPr lang="en-US" dirty="0"/>
              <a:t>Origin…</a:t>
            </a:r>
            <a:endParaRPr lang="en-GB" dirty="0"/>
          </a:p>
        </p:txBody>
      </p:sp>
      <p:pic>
        <p:nvPicPr>
          <p:cNvPr id="6" name="Picture 5">
            <a:extLst>
              <a:ext uri="{FF2B5EF4-FFF2-40B4-BE49-F238E27FC236}">
                <a16:creationId xmlns:a16="http://schemas.microsoft.com/office/drawing/2014/main" id="{81E92F96-796C-0842-D22C-7004236E434D}"/>
              </a:ext>
            </a:extLst>
          </p:cNvPr>
          <p:cNvPicPr>
            <a:picLocks noChangeAspect="1"/>
          </p:cNvPicPr>
          <p:nvPr/>
        </p:nvPicPr>
        <p:blipFill rotWithShape="1">
          <a:blip r:embed="rId2"/>
          <a:srcRect l="37647" r="16221"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8BBFB"/>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F33898F-0151-A134-25E4-4A2AEDE7B4B5}"/>
              </a:ext>
            </a:extLst>
          </p:cNvPr>
          <p:cNvGraphicFramePr>
            <a:graphicFrameLocks noGrp="1"/>
          </p:cNvGraphicFramePr>
          <p:nvPr>
            <p:ph idx="1"/>
            <p:extLst>
              <p:ext uri="{D42A27DB-BD31-4B8C-83A1-F6EECF244321}">
                <p14:modId xmlns:p14="http://schemas.microsoft.com/office/powerpoint/2010/main" val="3859071757"/>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0225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3F2CB9E0-3D74-0B42-43BE-7E256FA54D31}"/>
              </a:ext>
            </a:extLst>
          </p:cNvPr>
          <p:cNvSpPr>
            <a:spLocks noGrp="1"/>
          </p:cNvSpPr>
          <p:nvPr>
            <p:ph type="title"/>
          </p:nvPr>
        </p:nvSpPr>
        <p:spPr>
          <a:xfrm>
            <a:off x="704209" y="635069"/>
            <a:ext cx="4509236" cy="1139139"/>
          </a:xfrm>
        </p:spPr>
        <p:txBody>
          <a:bodyPr>
            <a:normAutofit/>
          </a:bodyPr>
          <a:lstStyle/>
          <a:p>
            <a:r>
              <a:rPr lang="en-GB" altLang="en-US" sz="3600"/>
              <a:t>Founders of Family Therapy Approaches</a:t>
            </a:r>
          </a:p>
        </p:txBody>
      </p:sp>
      <p:sp>
        <p:nvSpPr>
          <p:cNvPr id="17411" name="Content Placeholder 2">
            <a:extLst>
              <a:ext uri="{FF2B5EF4-FFF2-40B4-BE49-F238E27FC236}">
                <a16:creationId xmlns:a16="http://schemas.microsoft.com/office/drawing/2014/main" id="{743F4E39-41F5-16FB-8485-CE97C7750F4B}"/>
              </a:ext>
            </a:extLst>
          </p:cNvPr>
          <p:cNvSpPr>
            <a:spLocks noGrp="1"/>
          </p:cNvSpPr>
          <p:nvPr>
            <p:ph idx="1"/>
          </p:nvPr>
        </p:nvSpPr>
        <p:spPr>
          <a:xfrm>
            <a:off x="720992" y="1941362"/>
            <a:ext cx="4492454" cy="2419097"/>
          </a:xfrm>
        </p:spPr>
        <p:txBody>
          <a:bodyPr anchor="t">
            <a:normAutofit/>
          </a:bodyPr>
          <a:lstStyle/>
          <a:p>
            <a:pPr marL="0" indent="0">
              <a:buFont typeface="Arial" panose="020B0604020202020204" pitchFamily="34" charset="0"/>
              <a:buNone/>
            </a:pPr>
            <a:r>
              <a:rPr lang="en-US" altLang="en-US" sz="1800"/>
              <a:t>Alfred Adler 1870-1937</a:t>
            </a:r>
          </a:p>
          <a:p>
            <a:pPr marL="0" indent="0">
              <a:buFont typeface="Arial" panose="020B0604020202020204" pitchFamily="34" charset="0"/>
              <a:buNone/>
            </a:pPr>
            <a:r>
              <a:rPr lang="en-US" altLang="en-US" sz="1800"/>
              <a:t>Salvador Minuchun 1921 - </a:t>
            </a:r>
          </a:p>
          <a:p>
            <a:pPr marL="0" indent="0">
              <a:buFont typeface="Arial" panose="020B0604020202020204" pitchFamily="34" charset="0"/>
              <a:buNone/>
            </a:pPr>
            <a:r>
              <a:rPr lang="en-US" altLang="en-US" sz="1800"/>
              <a:t>Murray Bowen 1913-1990</a:t>
            </a:r>
          </a:p>
          <a:p>
            <a:pPr marL="0" indent="0">
              <a:buFont typeface="Arial" panose="020B0604020202020204" pitchFamily="34" charset="0"/>
              <a:buNone/>
            </a:pPr>
            <a:r>
              <a:rPr lang="en-US" altLang="en-US" sz="1800"/>
              <a:t>Virginia Satir 1916-1986</a:t>
            </a:r>
          </a:p>
          <a:p>
            <a:pPr marL="0" indent="0">
              <a:buFont typeface="Arial" panose="020B0604020202020204" pitchFamily="34" charset="0"/>
              <a:buNone/>
            </a:pPr>
            <a:r>
              <a:rPr lang="en-US" altLang="en-US" sz="1800"/>
              <a:t>Jay Haley 1923-2007</a:t>
            </a:r>
          </a:p>
          <a:p>
            <a:pPr marL="0" indent="0">
              <a:buFont typeface="Arial" panose="020B0604020202020204" pitchFamily="34" charset="0"/>
              <a:buNone/>
            </a:pPr>
            <a:r>
              <a:rPr lang="en-US" altLang="en-US" sz="1800"/>
              <a:t>Monica Goldrich  - Genogram</a:t>
            </a:r>
          </a:p>
        </p:txBody>
      </p:sp>
      <p:sp>
        <p:nvSpPr>
          <p:cNvPr id="17421" name="Oval 17420">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412" name="Picture 1">
            <a:extLst>
              <a:ext uri="{FF2B5EF4-FFF2-40B4-BE49-F238E27FC236}">
                <a16:creationId xmlns:a16="http://schemas.microsoft.com/office/drawing/2014/main" id="{28065C68-0D63-3187-47DB-4A846E281EDF}"/>
              </a:ext>
            </a:extLst>
          </p:cNvPr>
          <p:cNvPicPr>
            <a:picLocks noChangeAspect="1"/>
          </p:cNvPicPr>
          <p:nvPr/>
        </p:nvPicPr>
        <p:blipFill rotWithShape="1">
          <a:blip r:embed="rId2">
            <a:extLst>
              <a:ext uri="{28A0092B-C50C-407E-A947-70E740481C1C}">
                <a14:useLocalDpi xmlns:a14="http://schemas.microsoft.com/office/drawing/2010/main" val="0"/>
              </a:ext>
            </a:extLst>
          </a:blip>
          <a:srcRect r="8" b="8"/>
          <a:stretch/>
        </p:blipFill>
        <p:spPr bwMode="auto">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3" name="Freeform: Shape 17422">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626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425" name="Oval 17424">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414" name="Picture 3">
            <a:extLst>
              <a:ext uri="{FF2B5EF4-FFF2-40B4-BE49-F238E27FC236}">
                <a16:creationId xmlns:a16="http://schemas.microsoft.com/office/drawing/2014/main" id="{BA6F114D-38EC-9902-9015-935C838AE759}"/>
              </a:ext>
            </a:extLst>
          </p:cNvPr>
          <p:cNvPicPr>
            <a:picLocks noChangeAspect="1"/>
          </p:cNvPicPr>
          <p:nvPr/>
        </p:nvPicPr>
        <p:blipFill rotWithShape="1">
          <a:blip r:embed="rId3">
            <a:extLst>
              <a:ext uri="{28A0092B-C50C-407E-A947-70E740481C1C}">
                <a14:useLocalDpi xmlns:a14="http://schemas.microsoft.com/office/drawing/2010/main" val="0"/>
              </a:ext>
            </a:extLst>
          </a:blip>
          <a:srcRect t="2174" r="-1" b="18689"/>
          <a:stretch/>
        </p:blipFill>
        <p:spPr bwMode="auto">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6" name="Picture 5">
            <a:extLst>
              <a:ext uri="{FF2B5EF4-FFF2-40B4-BE49-F238E27FC236}">
                <a16:creationId xmlns:a16="http://schemas.microsoft.com/office/drawing/2014/main" id="{023D3027-5D84-0F8F-DBD1-75E3D926A119}"/>
              </a:ext>
            </a:extLst>
          </p:cNvPr>
          <p:cNvPicPr>
            <a:picLocks noChangeAspect="1"/>
          </p:cNvPicPr>
          <p:nvPr/>
        </p:nvPicPr>
        <p:blipFill rotWithShape="1">
          <a:blip r:embed="rId4">
            <a:extLst>
              <a:ext uri="{28A0092B-C50C-407E-A947-70E740481C1C}">
                <a14:useLocalDpi xmlns:a14="http://schemas.microsoft.com/office/drawing/2010/main" val="0"/>
              </a:ext>
            </a:extLst>
          </a:blip>
          <a:srcRect t="19735" r="3" b="8227"/>
          <a:stretch/>
        </p:blipFill>
        <p:spPr bwMode="auto">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7" name="Freeform: Shape 17426">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415" name="Picture 4">
            <a:extLst>
              <a:ext uri="{FF2B5EF4-FFF2-40B4-BE49-F238E27FC236}">
                <a16:creationId xmlns:a16="http://schemas.microsoft.com/office/drawing/2014/main" id="{F0D19103-B887-61BB-9E77-4ED603B16228}"/>
              </a:ext>
            </a:extLst>
          </p:cNvPr>
          <p:cNvPicPr>
            <a:picLocks noChangeAspect="1"/>
          </p:cNvPicPr>
          <p:nvPr/>
        </p:nvPicPr>
        <p:blipFill rotWithShape="1">
          <a:blip r:embed="rId5">
            <a:extLst>
              <a:ext uri="{28A0092B-C50C-407E-A947-70E740481C1C}">
                <a14:useLocalDpi xmlns:a14="http://schemas.microsoft.com/office/drawing/2010/main" val="0"/>
              </a:ext>
            </a:extLst>
          </a:blip>
          <a:srcRect t="14831" r="-3" b="20906"/>
          <a:stretch/>
        </p:blipFill>
        <p:spPr bwMode="auto">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9" name="Freeform: Shape 17428">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7413" name="Picture 2">
            <a:extLst>
              <a:ext uri="{FF2B5EF4-FFF2-40B4-BE49-F238E27FC236}">
                <a16:creationId xmlns:a16="http://schemas.microsoft.com/office/drawing/2014/main" id="{A7956987-131B-A6C8-CC7D-14D259D7CC07}"/>
              </a:ext>
            </a:extLst>
          </p:cNvPr>
          <p:cNvPicPr>
            <a:picLocks noChangeAspect="1"/>
          </p:cNvPicPr>
          <p:nvPr/>
        </p:nvPicPr>
        <p:blipFill rotWithShape="1">
          <a:blip r:embed="rId6">
            <a:extLst>
              <a:ext uri="{28A0092B-C50C-407E-A947-70E740481C1C}">
                <a14:useLocalDpi xmlns:a14="http://schemas.microsoft.com/office/drawing/2010/main" val="0"/>
              </a:ext>
            </a:extLst>
          </a:blip>
          <a:srcRect t="15649" r="3" b="12642"/>
          <a:stretch/>
        </p:blipFill>
        <p:spPr bwMode="auto">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1"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443"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445" name="Group 18444">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8446"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447"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449" name="Group 1844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450" name="Freeform: Shape 1844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451" name="Freeform: Shape 1845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452" name="Freeform: Shape 1845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453" name="Freeform: Shape 1845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454" name="Freeform: Shape 1845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455" name="Freeform: Shape 1845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456" name="Freeform: Shape 1845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18437" name="Content Placeholder 5">
            <a:extLst>
              <a:ext uri="{FF2B5EF4-FFF2-40B4-BE49-F238E27FC236}">
                <a16:creationId xmlns:a16="http://schemas.microsoft.com/office/drawing/2014/main" id="{F09185BA-236A-87E6-83D3-06D7E45293D5}"/>
              </a:ext>
            </a:extLst>
          </p:cNvPr>
          <p:cNvGraphicFramePr>
            <a:graphicFrameLocks noGrp="1"/>
          </p:cNvGraphicFramePr>
          <p:nvPr>
            <p:ph idx="1"/>
            <p:extLst>
              <p:ext uri="{D42A27DB-BD31-4B8C-83A1-F6EECF244321}">
                <p14:modId xmlns:p14="http://schemas.microsoft.com/office/powerpoint/2010/main" val="113979114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493" name="Group 2049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2049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497" name="Group 2049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498" name="Freeform: Shape 2049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499" name="Freeform: Shape 2049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500" name="Freeform: Shape 2049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501" name="Freeform: Shape 2050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502" name="Freeform: Shape 2050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503" name="Freeform: Shape 2050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504" name="Freeform: Shape 2050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20485" name="Content Placeholder 2">
            <a:extLst>
              <a:ext uri="{FF2B5EF4-FFF2-40B4-BE49-F238E27FC236}">
                <a16:creationId xmlns:a16="http://schemas.microsoft.com/office/drawing/2014/main" id="{F2819D1B-52DC-CE1B-071B-5655E075F76C}"/>
              </a:ext>
            </a:extLst>
          </p:cNvPr>
          <p:cNvGraphicFramePr>
            <a:graphicFrameLocks noGrp="1"/>
          </p:cNvGraphicFramePr>
          <p:nvPr>
            <p:ph idx="1"/>
            <p:extLst>
              <p:ext uri="{D42A27DB-BD31-4B8C-83A1-F6EECF244321}">
                <p14:modId xmlns:p14="http://schemas.microsoft.com/office/powerpoint/2010/main" val="179937024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2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528" name="Group 21514">
            <a:extLst>
              <a:ext uri="{FF2B5EF4-FFF2-40B4-BE49-F238E27FC236}">
                <a16:creationId xmlns:a16="http://schemas.microsoft.com/office/drawing/2014/main" id="{B1E2B399-F3CE-4402-9418-377080B9A5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1516" name="Color">
              <a:extLst>
                <a:ext uri="{FF2B5EF4-FFF2-40B4-BE49-F238E27FC236}">
                  <a16:creationId xmlns:a16="http://schemas.microsoft.com/office/drawing/2014/main" id="{AC2AA197-7A04-4AAA-A357-07EF9F4D5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29" name="Color">
              <a:extLst>
                <a:ext uri="{FF2B5EF4-FFF2-40B4-BE49-F238E27FC236}">
                  <a16:creationId xmlns:a16="http://schemas.microsoft.com/office/drawing/2014/main" id="{CCE44998-768E-4717-B599-E07990B458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8" name="Picture 3">
            <a:extLst>
              <a:ext uri="{FF2B5EF4-FFF2-40B4-BE49-F238E27FC236}">
                <a16:creationId xmlns:a16="http://schemas.microsoft.com/office/drawing/2014/main" id="{FC0B56D0-F3A5-171D-B928-D4211B3714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89707" y="2532770"/>
            <a:ext cx="5428452" cy="32323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519" name="Group 215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520" name="Freeform: Shape 215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521" name="Freeform: Shape 215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522" name="Freeform: Shape 215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523" name="Freeform: Shape 215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524" name="Freeform: Shape 215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525" name="Freeform: Shape 215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526" name="Freeform: Shape 215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1506" name="Title 1">
            <a:extLst>
              <a:ext uri="{FF2B5EF4-FFF2-40B4-BE49-F238E27FC236}">
                <a16:creationId xmlns:a16="http://schemas.microsoft.com/office/drawing/2014/main" id="{EBA6FE7D-775F-C8AF-D990-564579716096}"/>
              </a:ext>
            </a:extLst>
          </p:cNvPr>
          <p:cNvSpPr>
            <a:spLocks noGrp="1"/>
          </p:cNvSpPr>
          <p:nvPr>
            <p:ph type="title"/>
          </p:nvPr>
        </p:nvSpPr>
        <p:spPr>
          <a:xfrm>
            <a:off x="789707" y="578999"/>
            <a:ext cx="10744153" cy="1499736"/>
          </a:xfrm>
        </p:spPr>
        <p:txBody>
          <a:bodyPr vert="horz" lIns="91440" tIns="45720" rIns="91440" bIns="45720" rtlCol="0" anchor="t">
            <a:normAutofit/>
          </a:bodyPr>
          <a:lstStyle/>
          <a:p>
            <a:r>
              <a:rPr lang="en-US" altLang="en-US" sz="4800" kern="1200">
                <a:solidFill>
                  <a:schemeClr val="bg1"/>
                </a:solidFill>
                <a:latin typeface="+mj-lt"/>
                <a:ea typeface="+mj-ea"/>
                <a:cs typeface="+mj-cs"/>
              </a:rPr>
              <a:t>Core of Family Systems</a:t>
            </a:r>
          </a:p>
        </p:txBody>
      </p:sp>
      <p:sp>
        <p:nvSpPr>
          <p:cNvPr id="21507" name="Content Placeholder 2">
            <a:extLst>
              <a:ext uri="{FF2B5EF4-FFF2-40B4-BE49-F238E27FC236}">
                <a16:creationId xmlns:a16="http://schemas.microsoft.com/office/drawing/2014/main" id="{4FD1B74B-2227-A27F-F39D-2A2849F88035}"/>
              </a:ext>
            </a:extLst>
          </p:cNvPr>
          <p:cNvSpPr>
            <a:spLocks noGrp="1"/>
          </p:cNvSpPr>
          <p:nvPr>
            <p:ph idx="1"/>
          </p:nvPr>
        </p:nvSpPr>
        <p:spPr>
          <a:xfrm>
            <a:off x="6496334" y="2197388"/>
            <a:ext cx="5037525" cy="3903162"/>
          </a:xfrm>
        </p:spPr>
        <p:txBody>
          <a:bodyPr vert="horz" lIns="91440" tIns="45720" rIns="91440" bIns="45720" rtlCol="0" anchor="ctr">
            <a:normAutofit/>
          </a:bodyPr>
          <a:lstStyle/>
          <a:p>
            <a:pPr marL="0" indent="0">
              <a:buNone/>
            </a:pPr>
            <a:r>
              <a:rPr lang="en-US" altLang="en-US" sz="2400" kern="1200">
                <a:solidFill>
                  <a:schemeClr val="bg1"/>
                </a:solidFill>
                <a:latin typeface="+mn-lt"/>
                <a:ea typeface="+mn-ea"/>
                <a:cs typeface="+mn-cs"/>
              </a:rPr>
              <a:t>Families and their pattern of their communication and interaction profoundly affect human beings.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42"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539" name="Group 22538">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2540"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1"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543" name="Group 22542">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2544"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5"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2532" name="Picture 5">
            <a:extLst>
              <a:ext uri="{FF2B5EF4-FFF2-40B4-BE49-F238E27FC236}">
                <a16:creationId xmlns:a16="http://schemas.microsoft.com/office/drawing/2014/main" id="{C3DD7719-8FC9-96AB-2483-52FE6CDA2478}"/>
              </a:ext>
            </a:extLst>
          </p:cNvPr>
          <p:cNvPicPr>
            <a:picLocks noChangeAspect="1"/>
          </p:cNvPicPr>
          <p:nvPr/>
        </p:nvPicPr>
        <p:blipFill rotWithShape="1">
          <a:blip r:embed="rId3">
            <a:extLst>
              <a:ext uri="{28A0092B-C50C-407E-A947-70E740481C1C}">
                <a14:useLocalDpi xmlns:a14="http://schemas.microsoft.com/office/drawing/2010/main" val="0"/>
              </a:ext>
            </a:extLst>
          </a:blip>
          <a:srcRect b="2907"/>
          <a:stretch/>
        </p:blipFill>
        <p:spPr bwMode="auto">
          <a:xfrm>
            <a:off x="7082810" y="841663"/>
            <a:ext cx="4166151" cy="51859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2547" name="Group 22546">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2548" name="Freeform: Shape 22547">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9" name="Freeform: Shape 22548">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0" name="Freeform: Shape 22549">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1" name="Freeform: Shape 22550">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2" name="Freeform: Shape 22551">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3" name="Freeform: Shape 22552">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4" name="Freeform: Shape 22553">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530" name="Title 1">
            <a:extLst>
              <a:ext uri="{FF2B5EF4-FFF2-40B4-BE49-F238E27FC236}">
                <a16:creationId xmlns:a16="http://schemas.microsoft.com/office/drawing/2014/main" id="{F7B26A5D-EF32-00B0-39E4-63712ECB139D}"/>
              </a:ext>
            </a:extLst>
          </p:cNvPr>
          <p:cNvSpPr>
            <a:spLocks noGrp="1"/>
          </p:cNvSpPr>
          <p:nvPr>
            <p:ph type="title"/>
          </p:nvPr>
        </p:nvSpPr>
        <p:spPr>
          <a:xfrm>
            <a:off x="1014984" y="819015"/>
            <a:ext cx="5821537" cy="2353362"/>
          </a:xfrm>
        </p:spPr>
        <p:txBody>
          <a:bodyPr anchor="b">
            <a:normAutofit/>
          </a:bodyPr>
          <a:lstStyle/>
          <a:p>
            <a:r>
              <a:rPr lang="en-GB" altLang="en-US" sz="4800">
                <a:solidFill>
                  <a:schemeClr val="bg1"/>
                </a:solidFill>
              </a:rPr>
              <a:t>Salvador Minuchin – Structural Therapy</a:t>
            </a:r>
          </a:p>
        </p:txBody>
      </p:sp>
      <p:sp>
        <p:nvSpPr>
          <p:cNvPr id="3" name="Content Placeholder 2">
            <a:extLst>
              <a:ext uri="{FF2B5EF4-FFF2-40B4-BE49-F238E27FC236}">
                <a16:creationId xmlns:a16="http://schemas.microsoft.com/office/drawing/2014/main" id="{E14EF0EC-7731-33E3-306F-F4C0E5C715A4}"/>
              </a:ext>
            </a:extLst>
          </p:cNvPr>
          <p:cNvSpPr>
            <a:spLocks noGrp="1"/>
          </p:cNvSpPr>
          <p:nvPr>
            <p:ph idx="1"/>
          </p:nvPr>
        </p:nvSpPr>
        <p:spPr>
          <a:xfrm>
            <a:off x="1014984" y="3442089"/>
            <a:ext cx="5821537" cy="2596896"/>
          </a:xfrm>
        </p:spPr>
        <p:txBody>
          <a:bodyPr rtlCol="0" anchor="t">
            <a:normAutofit/>
          </a:bodyPr>
          <a:lstStyle/>
          <a:p>
            <a:pPr marL="0" indent="0" fontAlgn="auto">
              <a:spcAft>
                <a:spcPts val="0"/>
              </a:spcAft>
              <a:buFont typeface="Arial" panose="020B0604020202020204" pitchFamily="34" charset="0"/>
              <a:buNone/>
              <a:defRPr/>
            </a:pPr>
            <a:r>
              <a:rPr lang="en-GB" sz="1000" b="1" i="1">
                <a:solidFill>
                  <a:schemeClr val="bg1"/>
                </a:solidFill>
              </a:rPr>
              <a:t>Family structure is at the core of family therapy</a:t>
            </a:r>
            <a:r>
              <a:rPr lang="en-GB" sz="1000">
                <a:solidFill>
                  <a:schemeClr val="bg1"/>
                </a:solidFill>
              </a:rPr>
              <a:t>.</a:t>
            </a:r>
          </a:p>
          <a:p>
            <a:pPr fontAlgn="auto">
              <a:spcAft>
                <a:spcPts val="0"/>
              </a:spcAft>
              <a:buFont typeface="Wingdings 3" charset="2"/>
              <a:buChar char=""/>
              <a:defRPr/>
            </a:pPr>
            <a:r>
              <a:rPr lang="en-GB" sz="1000">
                <a:solidFill>
                  <a:schemeClr val="bg1"/>
                </a:solidFill>
              </a:rPr>
              <a:t>“A family is a system that operates through transactional patterns. Repeated transactions establish patterns of how, when, and to whom, and these patterns underpin the system” (Minuchin, 1974).</a:t>
            </a:r>
          </a:p>
          <a:p>
            <a:pPr fontAlgn="auto">
              <a:spcAft>
                <a:spcPts val="0"/>
              </a:spcAft>
              <a:buFont typeface="Wingdings 3" charset="2"/>
              <a:buChar char=""/>
              <a:defRPr/>
            </a:pPr>
            <a:r>
              <a:rPr lang="en-GB" sz="1000">
                <a:solidFill>
                  <a:schemeClr val="bg1"/>
                </a:solidFill>
              </a:rPr>
              <a:t>Therapist takes a leadership role, using the following techniques:</a:t>
            </a:r>
          </a:p>
          <a:p>
            <a:pPr fontAlgn="auto">
              <a:spcAft>
                <a:spcPts val="0"/>
              </a:spcAft>
              <a:buFont typeface="Wingdings 3" charset="2"/>
              <a:buChar char=""/>
              <a:defRPr/>
            </a:pPr>
            <a:r>
              <a:rPr lang="en-GB" sz="1000">
                <a:solidFill>
                  <a:schemeClr val="bg1"/>
                </a:solidFill>
              </a:rPr>
              <a:t>Intensity, </a:t>
            </a:r>
          </a:p>
          <a:p>
            <a:pPr fontAlgn="auto">
              <a:spcAft>
                <a:spcPts val="0"/>
              </a:spcAft>
              <a:buFont typeface="Wingdings 3" charset="2"/>
              <a:buChar char=""/>
              <a:defRPr/>
            </a:pPr>
            <a:r>
              <a:rPr lang="en-GB" sz="1000">
                <a:solidFill>
                  <a:schemeClr val="bg1"/>
                </a:solidFill>
              </a:rPr>
              <a:t>Enactment</a:t>
            </a:r>
          </a:p>
          <a:p>
            <a:pPr fontAlgn="auto">
              <a:spcAft>
                <a:spcPts val="0"/>
              </a:spcAft>
              <a:buFont typeface="Wingdings 3" charset="2"/>
              <a:buChar char=""/>
              <a:defRPr/>
            </a:pPr>
            <a:r>
              <a:rPr lang="en-GB" sz="1000">
                <a:solidFill>
                  <a:schemeClr val="bg1"/>
                </a:solidFill>
              </a:rPr>
              <a:t>Unbalancing, </a:t>
            </a:r>
          </a:p>
          <a:p>
            <a:pPr fontAlgn="auto">
              <a:spcAft>
                <a:spcPts val="0"/>
              </a:spcAft>
              <a:buFont typeface="Wingdings 3" charset="2"/>
              <a:buChar char=""/>
              <a:defRPr/>
            </a:pPr>
            <a:r>
              <a:rPr lang="en-GB" sz="1000">
                <a:solidFill>
                  <a:schemeClr val="bg1"/>
                </a:solidFill>
              </a:rPr>
              <a:t>complementarity </a:t>
            </a:r>
          </a:p>
          <a:p>
            <a:pPr fontAlgn="auto">
              <a:spcAft>
                <a:spcPts val="0"/>
              </a:spcAft>
              <a:buFont typeface="Wingdings 3" charset="2"/>
              <a:buChar char=""/>
              <a:defRPr/>
            </a:pPr>
            <a:r>
              <a:rPr lang="en-GB" sz="1000">
                <a:solidFill>
                  <a:schemeClr val="bg1"/>
                </a:solidFill>
              </a:rPr>
              <a:t>Reframing. </a:t>
            </a:r>
          </a:p>
          <a:p>
            <a:pPr fontAlgn="auto">
              <a:spcAft>
                <a:spcPts val="0"/>
              </a:spcAft>
              <a:buFont typeface="Wingdings 3" charset="2"/>
              <a:buChar char=""/>
              <a:defRPr/>
            </a:pPr>
            <a:r>
              <a:rPr lang="en-GB" sz="1000">
                <a:solidFill>
                  <a:schemeClr val="bg1"/>
                </a:solidFill>
              </a:rPr>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587" name="Group 24586">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4588"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89"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580" name="Picture 3">
            <a:extLst>
              <a:ext uri="{FF2B5EF4-FFF2-40B4-BE49-F238E27FC236}">
                <a16:creationId xmlns:a16="http://schemas.microsoft.com/office/drawing/2014/main" id="{61DE1B01-8D57-61CE-3880-C9D1D3ACA6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86385" y="2831461"/>
            <a:ext cx="5270026" cy="26350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591" name="Group 2459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592" name="Freeform: Shape 2459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593" name="Freeform: Shape 2459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594" name="Freeform: Shape 2459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595" name="Freeform: Shape 2459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596" name="Freeform: Shape 2459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597" name="Freeform: Shape 2459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598" name="Freeform: Shape 2459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4578" name="Title 1">
            <a:extLst>
              <a:ext uri="{FF2B5EF4-FFF2-40B4-BE49-F238E27FC236}">
                <a16:creationId xmlns:a16="http://schemas.microsoft.com/office/drawing/2014/main" id="{B87EAE48-DC6F-D341-A168-84F9409A6FFE}"/>
              </a:ext>
            </a:extLst>
          </p:cNvPr>
          <p:cNvSpPr>
            <a:spLocks noGrp="1"/>
          </p:cNvSpPr>
          <p:nvPr>
            <p:ph type="title"/>
          </p:nvPr>
        </p:nvSpPr>
        <p:spPr>
          <a:xfrm>
            <a:off x="786384" y="576072"/>
            <a:ext cx="10377484" cy="1546533"/>
          </a:xfrm>
        </p:spPr>
        <p:txBody>
          <a:bodyPr anchor="t">
            <a:normAutofit/>
          </a:bodyPr>
          <a:lstStyle/>
          <a:p>
            <a:r>
              <a:rPr lang="en-GB" altLang="en-US" sz="4800">
                <a:solidFill>
                  <a:schemeClr val="bg1"/>
                </a:solidFill>
              </a:rPr>
              <a:t>Murray Bowen – Bowen Therapy </a:t>
            </a:r>
            <a:br>
              <a:rPr lang="en-GB" altLang="en-US" sz="4800">
                <a:solidFill>
                  <a:schemeClr val="bg1"/>
                </a:solidFill>
              </a:rPr>
            </a:br>
            <a:r>
              <a:rPr lang="en-GB" altLang="en-US" sz="4800">
                <a:solidFill>
                  <a:schemeClr val="bg1"/>
                </a:solidFill>
              </a:rPr>
              <a:t>(Multigenerational Process) </a:t>
            </a:r>
          </a:p>
        </p:txBody>
      </p:sp>
      <p:sp>
        <p:nvSpPr>
          <p:cNvPr id="24579" name="Content Placeholder 2">
            <a:extLst>
              <a:ext uri="{FF2B5EF4-FFF2-40B4-BE49-F238E27FC236}">
                <a16:creationId xmlns:a16="http://schemas.microsoft.com/office/drawing/2014/main" id="{DFB3335D-C76D-8042-D09B-2F4C7C249F50}"/>
              </a:ext>
            </a:extLst>
          </p:cNvPr>
          <p:cNvSpPr>
            <a:spLocks noGrp="1"/>
          </p:cNvSpPr>
          <p:nvPr>
            <p:ph idx="1"/>
          </p:nvPr>
        </p:nvSpPr>
        <p:spPr>
          <a:xfrm>
            <a:off x="6464409" y="2197386"/>
            <a:ext cx="4699459" cy="3903163"/>
          </a:xfrm>
        </p:spPr>
        <p:txBody>
          <a:bodyPr anchor="ctr">
            <a:normAutofit/>
          </a:bodyPr>
          <a:lstStyle/>
          <a:p>
            <a:r>
              <a:rPr lang="en-GB" altLang="en-US" sz="1800">
                <a:solidFill>
                  <a:schemeClr val="bg1"/>
                </a:solidFill>
              </a:rPr>
              <a:t>Bowen believed that the family emotional system reacted to what he considered to be a kind of innate or chronic anxiety in humans as well as in other species.</a:t>
            </a:r>
          </a:p>
          <a:p>
            <a:r>
              <a:rPr lang="en-GB" altLang="en-US" sz="1800" b="1">
                <a:solidFill>
                  <a:schemeClr val="bg1"/>
                </a:solidFill>
              </a:rPr>
              <a:t>Differentiation</a:t>
            </a:r>
            <a:r>
              <a:rPr lang="en-GB" altLang="en-US" sz="1800">
                <a:solidFill>
                  <a:schemeClr val="bg1"/>
                </a:solidFill>
              </a:rPr>
              <a:t>, which is the formation of an independent self with the ability to recognize the difference between emotion and thinking and to react well to stress and crisis situations, is the foundation of Bowen’s transgenerational family therapy.  Undifferentiated people are overall controlled by their emotions are typically not able to respond well or rationally in stressful situations.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D2B106-31C7-446F-B4D3-C9EE8CEB5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11" name="Rectangle 10">
            <a:extLst>
              <a:ext uri="{FF2B5EF4-FFF2-40B4-BE49-F238E27FC236}">
                <a16:creationId xmlns:a16="http://schemas.microsoft.com/office/drawing/2014/main" id="{1D7678B8-0AAC-460B-8CDB-C43156BB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a:extLst>
              <a:ext uri="{FF2B5EF4-FFF2-40B4-BE49-F238E27FC236}">
                <a16:creationId xmlns:a16="http://schemas.microsoft.com/office/drawing/2014/main" id="{DF9B4B55-BA74-6E00-CE4F-77776E1768C6}"/>
              </a:ext>
            </a:extLst>
          </p:cNvPr>
          <p:cNvSpPr>
            <a:spLocks noGrp="1"/>
          </p:cNvSpPr>
          <p:nvPr>
            <p:ph type="title"/>
          </p:nvPr>
        </p:nvSpPr>
        <p:spPr>
          <a:xfrm>
            <a:off x="766761" y="643468"/>
            <a:ext cx="5292727" cy="4242858"/>
          </a:xfrm>
        </p:spPr>
        <p:txBody>
          <a:bodyPr vert="horz" lIns="91440" tIns="45720" rIns="91440" bIns="45720" rtlCol="0" anchor="b">
            <a:normAutofit/>
          </a:bodyPr>
          <a:lstStyle/>
          <a:p>
            <a:r>
              <a:rPr lang="en-US" sz="8800" kern="1200">
                <a:solidFill>
                  <a:schemeClr val="tx1"/>
                </a:solidFill>
                <a:latin typeface="+mj-lt"/>
                <a:ea typeface="+mj-ea"/>
                <a:cs typeface="+mj-cs"/>
              </a:rPr>
              <a:t>Bowen Family Therapy</a:t>
            </a:r>
          </a:p>
        </p:txBody>
      </p:sp>
      <p:sp>
        <p:nvSpPr>
          <p:cNvPr id="13" name="Freeform 6">
            <a:extLst>
              <a:ext uri="{FF2B5EF4-FFF2-40B4-BE49-F238E27FC236}">
                <a16:creationId xmlns:a16="http://schemas.microsoft.com/office/drawing/2014/main" id="{1F0D9B0E-E48B-450C-9134-0435D96D0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02207"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sp>
      <p:pic>
        <p:nvPicPr>
          <p:cNvPr id="4" name="Online Media 3" title="Bowen Family Systems Theory">
            <a:hlinkClick r:id="" action="ppaction://media"/>
            <a:extLst>
              <a:ext uri="{FF2B5EF4-FFF2-40B4-BE49-F238E27FC236}">
                <a16:creationId xmlns:a16="http://schemas.microsoft.com/office/drawing/2014/main" id="{C67A1808-EE39-18C5-6233-5D573E73DA39}"/>
              </a:ext>
            </a:extLst>
          </p:cNvPr>
          <p:cNvPicPr>
            <a:picLocks noGrp="1" noRot="1" noChangeAspect="1"/>
          </p:cNvPicPr>
          <p:nvPr>
            <p:ph idx="1"/>
            <a:videoFile r:link="rId1"/>
          </p:nvPr>
        </p:nvPicPr>
        <p:blipFill>
          <a:blip r:embed="rId3"/>
          <a:stretch>
            <a:fillRect/>
          </a:stretch>
        </p:blipFill>
        <p:spPr>
          <a:xfrm>
            <a:off x="7499994" y="2312758"/>
            <a:ext cx="3240000" cy="1830600"/>
          </a:xfrm>
          <a:prstGeom prst="rect">
            <a:avLst/>
          </a:prstGeom>
        </p:spPr>
      </p:pic>
    </p:spTree>
    <p:extLst>
      <p:ext uri="{BB962C8B-B14F-4D97-AF65-F5344CB8AC3E}">
        <p14:creationId xmlns:p14="http://schemas.microsoft.com/office/powerpoint/2010/main" val="3279175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94856-200D-405A-AB35-F9553D46E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B9B4E-6E4E-4985-03DC-4568B9559B69}"/>
              </a:ext>
            </a:extLst>
          </p:cNvPr>
          <p:cNvSpPr>
            <a:spLocks noGrp="1"/>
          </p:cNvSpPr>
          <p:nvPr>
            <p:ph type="title"/>
          </p:nvPr>
        </p:nvSpPr>
        <p:spPr>
          <a:xfrm>
            <a:off x="765051" y="662400"/>
            <a:ext cx="6015897" cy="1492132"/>
          </a:xfrm>
        </p:spPr>
        <p:txBody>
          <a:bodyPr anchor="t">
            <a:normAutofit/>
          </a:bodyPr>
          <a:lstStyle/>
          <a:p>
            <a:r>
              <a:rPr lang="en-US" dirty="0"/>
              <a:t>Bowen Family Systems Theory </a:t>
            </a:r>
            <a:endParaRPr lang="en-GB" dirty="0"/>
          </a:p>
        </p:txBody>
      </p:sp>
      <p:sp>
        <p:nvSpPr>
          <p:cNvPr id="3" name="Content Placeholder 2">
            <a:extLst>
              <a:ext uri="{FF2B5EF4-FFF2-40B4-BE49-F238E27FC236}">
                <a16:creationId xmlns:a16="http://schemas.microsoft.com/office/drawing/2014/main" id="{17877DE9-54DD-703D-0F57-892EE80D17D7}"/>
              </a:ext>
            </a:extLst>
          </p:cNvPr>
          <p:cNvSpPr>
            <a:spLocks noGrp="1"/>
          </p:cNvSpPr>
          <p:nvPr>
            <p:ph idx="1"/>
          </p:nvPr>
        </p:nvSpPr>
        <p:spPr>
          <a:xfrm>
            <a:off x="765051" y="2286000"/>
            <a:ext cx="6015897" cy="3844800"/>
          </a:xfrm>
        </p:spPr>
        <p:txBody>
          <a:bodyPr>
            <a:normAutofit/>
          </a:bodyPr>
          <a:lstStyle/>
          <a:p>
            <a:r>
              <a:rPr lang="en-US" sz="2000">
                <a:solidFill>
                  <a:schemeClr val="tx1">
                    <a:alpha val="60000"/>
                  </a:schemeClr>
                </a:solidFill>
              </a:rPr>
              <a:t>Theory of human behaviour that views family as an emotional unit</a:t>
            </a:r>
          </a:p>
          <a:p>
            <a:r>
              <a:rPr lang="en-US" sz="2000">
                <a:solidFill>
                  <a:schemeClr val="tx1">
                    <a:alpha val="60000"/>
                  </a:schemeClr>
                </a:solidFill>
              </a:rPr>
              <a:t>Uses systems thinking to describe the complex interaction in the unit</a:t>
            </a:r>
          </a:p>
          <a:p>
            <a:r>
              <a:rPr lang="en-US" sz="2000">
                <a:solidFill>
                  <a:schemeClr val="tx1">
                    <a:alpha val="60000"/>
                  </a:schemeClr>
                </a:solidFill>
              </a:rPr>
              <a:t>Family members as intensively connected emotionally </a:t>
            </a:r>
          </a:p>
          <a:p>
            <a:r>
              <a:rPr lang="en-US" sz="2000">
                <a:solidFill>
                  <a:schemeClr val="tx1">
                    <a:alpha val="60000"/>
                  </a:schemeClr>
                </a:solidFill>
              </a:rPr>
              <a:t>8 concepts </a:t>
            </a:r>
            <a:endParaRPr lang="en-GB" sz="2000">
              <a:solidFill>
                <a:schemeClr val="tx1">
                  <a:alpha val="60000"/>
                </a:schemeClr>
              </a:solidFill>
            </a:endParaRPr>
          </a:p>
        </p:txBody>
      </p:sp>
      <p:pic>
        <p:nvPicPr>
          <p:cNvPr id="5" name="Picture 4" descr="Colourful strings being woven togehter">
            <a:extLst>
              <a:ext uri="{FF2B5EF4-FFF2-40B4-BE49-F238E27FC236}">
                <a16:creationId xmlns:a16="http://schemas.microsoft.com/office/drawing/2014/main" id="{AEEBECAB-30D5-2D92-E739-38F018B5977B}"/>
              </a:ext>
            </a:extLst>
          </p:cNvPr>
          <p:cNvPicPr>
            <a:picLocks noChangeAspect="1"/>
          </p:cNvPicPr>
          <p:nvPr/>
        </p:nvPicPr>
        <p:blipFill rotWithShape="1">
          <a:blip r:embed="rId2"/>
          <a:srcRect l="36333" r="16926" b="-1"/>
          <a:stretch/>
        </p:blipFill>
        <p:spPr>
          <a:xfrm>
            <a:off x="7389812" y="10"/>
            <a:ext cx="4802188"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lnTo>
                  <a:pt x="0" y="0"/>
                </a:lnTo>
                <a:close/>
              </a:path>
            </a:pathLst>
          </a:custGeom>
        </p:spPr>
      </p:pic>
    </p:spTree>
    <p:extLst>
      <p:ext uri="{BB962C8B-B14F-4D97-AF65-F5344CB8AC3E}">
        <p14:creationId xmlns:p14="http://schemas.microsoft.com/office/powerpoint/2010/main" val="3841625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E52E57-60DE-8385-25D5-679E8AAA41C3}"/>
              </a:ext>
            </a:extLst>
          </p:cNvPr>
          <p:cNvSpPr>
            <a:spLocks noGrp="1"/>
          </p:cNvSpPr>
          <p:nvPr>
            <p:ph type="title"/>
          </p:nvPr>
        </p:nvSpPr>
        <p:spPr>
          <a:xfrm>
            <a:off x="1271588" y="662400"/>
            <a:ext cx="10055721" cy="1325563"/>
          </a:xfrm>
        </p:spPr>
        <p:txBody>
          <a:bodyPr anchor="t">
            <a:normAutofit/>
          </a:bodyPr>
          <a:lstStyle/>
          <a:p>
            <a:r>
              <a:rPr lang="en-US" dirty="0"/>
              <a:t>8 Concepts…</a:t>
            </a:r>
            <a:endParaRPr lang="en-GB" dirty="0"/>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B652E429-90C3-8517-1ED2-028CD7906D08}"/>
              </a:ext>
            </a:extLst>
          </p:cNvPr>
          <p:cNvSpPr>
            <a:spLocks noGrp="1"/>
          </p:cNvSpPr>
          <p:nvPr>
            <p:ph idx="1"/>
          </p:nvPr>
        </p:nvSpPr>
        <p:spPr>
          <a:xfrm>
            <a:off x="1251678" y="2286001"/>
            <a:ext cx="10089112" cy="3909599"/>
          </a:xfrm>
        </p:spPr>
        <p:txBody>
          <a:bodyPr>
            <a:normAutofit/>
          </a:bodyPr>
          <a:lstStyle/>
          <a:p>
            <a:pPr marL="514350" indent="-514350">
              <a:buFont typeface="+mj-lt"/>
              <a:buAutoNum type="arabicPeriod"/>
            </a:pPr>
            <a:r>
              <a:rPr lang="en-US" sz="1700" dirty="0">
                <a:solidFill>
                  <a:schemeClr val="tx1">
                    <a:alpha val="60000"/>
                  </a:schemeClr>
                </a:solidFill>
              </a:rPr>
              <a:t>Three-person relationship (smallest stable relationship system)</a:t>
            </a:r>
          </a:p>
          <a:p>
            <a:pPr marL="514350" indent="-514350">
              <a:buFont typeface="+mj-lt"/>
              <a:buAutoNum type="arabicPeriod"/>
            </a:pPr>
            <a:r>
              <a:rPr lang="en-US" sz="1700" dirty="0">
                <a:solidFill>
                  <a:schemeClr val="tx1">
                    <a:alpha val="60000"/>
                  </a:schemeClr>
                </a:solidFill>
              </a:rPr>
              <a:t>Differentiation of self – less developed a person's self, the more impact others </a:t>
            </a:r>
            <a:r>
              <a:rPr lang="en-GB" sz="1700" dirty="0">
                <a:solidFill>
                  <a:schemeClr val="tx1">
                    <a:alpha val="60000"/>
                  </a:schemeClr>
                </a:solidFill>
              </a:rPr>
              <a:t>Have on his functioning nuclear family emotional process </a:t>
            </a:r>
            <a:endParaRPr lang="en-US" sz="1700" dirty="0">
              <a:solidFill>
                <a:schemeClr val="tx1">
                  <a:alpha val="60000"/>
                </a:schemeClr>
              </a:solidFill>
            </a:endParaRPr>
          </a:p>
          <a:p>
            <a:pPr marL="514350" indent="-514350">
              <a:buFont typeface="+mj-lt"/>
              <a:buAutoNum type="arabicPeriod"/>
            </a:pPr>
            <a:r>
              <a:rPr lang="en-GB" sz="1700" dirty="0">
                <a:solidFill>
                  <a:schemeClr val="tx1">
                    <a:alpha val="60000"/>
                  </a:schemeClr>
                </a:solidFill>
              </a:rPr>
              <a:t>nuclear family emotional process </a:t>
            </a:r>
            <a:r>
              <a:rPr lang="en-US" sz="1700" dirty="0">
                <a:solidFill>
                  <a:schemeClr val="tx1">
                    <a:alpha val="60000"/>
                  </a:schemeClr>
                </a:solidFill>
              </a:rPr>
              <a:t>– </a:t>
            </a:r>
            <a:r>
              <a:rPr lang="en-GB" sz="1700" dirty="0">
                <a:solidFill>
                  <a:schemeClr val="tx1">
                    <a:alpha val="60000"/>
                  </a:schemeClr>
                </a:solidFill>
              </a:rPr>
              <a:t>basic relationship patterns that govern where problems develop in a family </a:t>
            </a:r>
            <a:endParaRPr lang="en-US" sz="1700" dirty="0">
              <a:solidFill>
                <a:schemeClr val="tx1">
                  <a:alpha val="60000"/>
                </a:schemeClr>
              </a:solidFill>
            </a:endParaRPr>
          </a:p>
          <a:p>
            <a:pPr marL="514350" indent="-514350">
              <a:buFont typeface="+mj-lt"/>
              <a:buAutoNum type="arabicPeriod"/>
            </a:pPr>
            <a:r>
              <a:rPr lang="en-GB" sz="1700" dirty="0">
                <a:solidFill>
                  <a:schemeClr val="tx1">
                    <a:alpha val="60000"/>
                  </a:schemeClr>
                </a:solidFill>
              </a:rPr>
              <a:t>family projection process </a:t>
            </a:r>
            <a:r>
              <a:rPr lang="en-US" sz="1700" dirty="0">
                <a:solidFill>
                  <a:schemeClr val="tx1">
                    <a:alpha val="60000"/>
                  </a:schemeClr>
                </a:solidFill>
              </a:rPr>
              <a:t>– </a:t>
            </a:r>
            <a:r>
              <a:rPr lang="en-GB" sz="1700" dirty="0">
                <a:solidFill>
                  <a:schemeClr val="tx1">
                    <a:alpha val="60000"/>
                  </a:schemeClr>
                </a:solidFill>
              </a:rPr>
              <a:t>How parents transmit their emotional problems to a child </a:t>
            </a:r>
            <a:endParaRPr lang="en-US" sz="1700" dirty="0">
              <a:solidFill>
                <a:schemeClr val="tx1">
                  <a:alpha val="60000"/>
                </a:schemeClr>
              </a:solidFill>
            </a:endParaRPr>
          </a:p>
          <a:p>
            <a:pPr marL="514350" indent="-514350">
              <a:buFont typeface="+mj-lt"/>
              <a:buAutoNum type="arabicPeriod"/>
            </a:pPr>
            <a:r>
              <a:rPr lang="en-GB" sz="1700" dirty="0">
                <a:solidFill>
                  <a:schemeClr val="tx1">
                    <a:alpha val="60000"/>
                  </a:schemeClr>
                </a:solidFill>
              </a:rPr>
              <a:t>multi generational transmission process </a:t>
            </a:r>
            <a:endParaRPr lang="en-US" sz="1700" dirty="0">
              <a:solidFill>
                <a:schemeClr val="tx1">
                  <a:alpha val="60000"/>
                </a:schemeClr>
              </a:solidFill>
            </a:endParaRPr>
          </a:p>
          <a:p>
            <a:pPr marL="514350" indent="-514350">
              <a:buFont typeface="+mj-lt"/>
              <a:buAutoNum type="arabicPeriod"/>
            </a:pPr>
            <a:r>
              <a:rPr lang="en-GB" sz="1700" dirty="0">
                <a:solidFill>
                  <a:schemeClr val="tx1">
                    <a:alpha val="60000"/>
                  </a:schemeClr>
                </a:solidFill>
              </a:rPr>
              <a:t>emotional cut off </a:t>
            </a:r>
            <a:r>
              <a:rPr lang="en-US" sz="1700" dirty="0">
                <a:solidFill>
                  <a:schemeClr val="tx1">
                    <a:alpha val="60000"/>
                  </a:schemeClr>
                </a:solidFill>
              </a:rPr>
              <a:t> - </a:t>
            </a:r>
            <a:r>
              <a:rPr lang="en-GB" sz="1700" dirty="0">
                <a:solidFill>
                  <a:schemeClr val="tx1">
                    <a:alpha val="60000"/>
                  </a:schemeClr>
                </a:solidFill>
              </a:rPr>
              <a:t>managing unresolved emotional issues with parents, siblings and other family members by reducing or totally cutting off emotional contact with them </a:t>
            </a:r>
            <a:endParaRPr lang="en-US" sz="1700" dirty="0">
              <a:solidFill>
                <a:schemeClr val="tx1">
                  <a:alpha val="60000"/>
                </a:schemeClr>
              </a:solidFill>
            </a:endParaRPr>
          </a:p>
          <a:p>
            <a:pPr marL="514350" indent="-514350">
              <a:buFont typeface="+mj-lt"/>
              <a:buAutoNum type="arabicPeriod"/>
            </a:pPr>
            <a:r>
              <a:rPr lang="en-GB" sz="1700" dirty="0">
                <a:solidFill>
                  <a:schemeClr val="tx1">
                    <a:alpha val="60000"/>
                  </a:schemeClr>
                </a:solidFill>
              </a:rPr>
              <a:t>sibling position </a:t>
            </a:r>
            <a:endParaRPr lang="en-US" sz="1700" dirty="0">
              <a:solidFill>
                <a:schemeClr val="tx1">
                  <a:alpha val="60000"/>
                </a:schemeClr>
              </a:solidFill>
            </a:endParaRPr>
          </a:p>
          <a:p>
            <a:pPr marL="514350" indent="-514350">
              <a:buFont typeface="+mj-lt"/>
              <a:buAutoNum type="arabicPeriod"/>
            </a:pPr>
            <a:r>
              <a:rPr lang="en-GB" sz="1700" dirty="0">
                <a:solidFill>
                  <a:schemeClr val="tx1">
                    <a:alpha val="60000"/>
                  </a:schemeClr>
                </a:solidFill>
              </a:rPr>
              <a:t>societal emotional process </a:t>
            </a:r>
            <a:r>
              <a:rPr lang="en-US" sz="1700" dirty="0">
                <a:solidFill>
                  <a:schemeClr val="tx1">
                    <a:alpha val="60000"/>
                  </a:schemeClr>
                </a:solidFill>
              </a:rPr>
              <a:t>– </a:t>
            </a:r>
            <a:r>
              <a:rPr lang="en-GB" sz="1700" dirty="0">
                <a:solidFill>
                  <a:schemeClr val="tx1">
                    <a:alpha val="60000"/>
                  </a:schemeClr>
                </a:solidFill>
              </a:rPr>
              <a:t>each concept to nonfamily groups such as work and social organisations too</a:t>
            </a:r>
            <a:r>
              <a:rPr lang="en-US" sz="1700" dirty="0">
                <a:solidFill>
                  <a:schemeClr val="tx1">
                    <a:alpha val="60000"/>
                  </a:schemeClr>
                </a:solidFill>
              </a:rPr>
              <a:t>.</a:t>
            </a:r>
            <a:endParaRPr lang="en-GB" sz="1700" dirty="0">
              <a:solidFill>
                <a:schemeClr val="tx1">
                  <a:alpha val="60000"/>
                </a:schemeClr>
              </a:solidFill>
            </a:endParaRPr>
          </a:p>
        </p:txBody>
      </p:sp>
    </p:spTree>
    <p:extLst>
      <p:ext uri="{BB962C8B-B14F-4D97-AF65-F5344CB8AC3E}">
        <p14:creationId xmlns:p14="http://schemas.microsoft.com/office/powerpoint/2010/main" val="309040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8ED08A1D-4632-47AB-8832-C17BA0086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22" name="Title 1">
            <a:extLst>
              <a:ext uri="{FF2B5EF4-FFF2-40B4-BE49-F238E27FC236}">
                <a16:creationId xmlns:a16="http://schemas.microsoft.com/office/drawing/2014/main" id="{F55967D1-35B6-8033-89EE-1810A9B8A03A}"/>
              </a:ext>
            </a:extLst>
          </p:cNvPr>
          <p:cNvSpPr>
            <a:spLocks noGrp="1"/>
          </p:cNvSpPr>
          <p:nvPr>
            <p:ph type="title"/>
          </p:nvPr>
        </p:nvSpPr>
        <p:spPr>
          <a:xfrm>
            <a:off x="1251677" y="662399"/>
            <a:ext cx="4357499" cy="1494000"/>
          </a:xfrm>
        </p:spPr>
        <p:txBody>
          <a:bodyPr anchor="t">
            <a:normAutofit/>
          </a:bodyPr>
          <a:lstStyle/>
          <a:p>
            <a:r>
              <a:rPr lang="en-GB" altLang="en-US" sz="3400"/>
              <a:t>Triangulation – Understanding Process</a:t>
            </a:r>
          </a:p>
        </p:txBody>
      </p:sp>
      <p:grpSp>
        <p:nvGrpSpPr>
          <p:cNvPr id="30731" name="Group 30730">
            <a:extLst>
              <a:ext uri="{FF2B5EF4-FFF2-40B4-BE49-F238E27FC236}">
                <a16:creationId xmlns:a16="http://schemas.microsoft.com/office/drawing/2014/main" id="{0075437B-93A1-4A73-812B-C5030CC2FF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30732" name="Freeform 6">
              <a:extLst>
                <a:ext uri="{FF2B5EF4-FFF2-40B4-BE49-F238E27FC236}">
                  <a16:creationId xmlns:a16="http://schemas.microsoft.com/office/drawing/2014/main" id="{BB8505BE-2298-4E13-A7FB-2D05006D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30733" name="Freeform 6">
              <a:extLst>
                <a:ext uri="{FF2B5EF4-FFF2-40B4-BE49-F238E27FC236}">
                  <a16:creationId xmlns:a16="http://schemas.microsoft.com/office/drawing/2014/main" id="{6751C2C2-B295-4CDA-9112-A35D684D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0723" name="Content Placeholder 2">
            <a:extLst>
              <a:ext uri="{FF2B5EF4-FFF2-40B4-BE49-F238E27FC236}">
                <a16:creationId xmlns:a16="http://schemas.microsoft.com/office/drawing/2014/main" id="{D19F2083-2875-E408-A952-A1718EAAA205}"/>
              </a:ext>
            </a:extLst>
          </p:cNvPr>
          <p:cNvSpPr>
            <a:spLocks noGrp="1"/>
          </p:cNvSpPr>
          <p:nvPr>
            <p:ph idx="1"/>
          </p:nvPr>
        </p:nvSpPr>
        <p:spPr>
          <a:xfrm>
            <a:off x="1251678" y="2286000"/>
            <a:ext cx="4363595" cy="3844800"/>
          </a:xfrm>
        </p:spPr>
        <p:txBody>
          <a:bodyPr>
            <a:normAutofit/>
          </a:bodyPr>
          <a:lstStyle/>
          <a:p>
            <a:pPr marL="0" indent="0">
              <a:buNone/>
            </a:pPr>
            <a:r>
              <a:rPr lang="en-GB" altLang="en-US" sz="2000" dirty="0">
                <a:solidFill>
                  <a:schemeClr val="tx1">
                    <a:alpha val="60000"/>
                  </a:schemeClr>
                </a:solidFill>
              </a:rPr>
              <a:t>Occurs when a didactic relationship becomes to stressful or conflicted.  A third person is involved as a way of diffusing the tension.  </a:t>
            </a:r>
          </a:p>
          <a:p>
            <a:pPr marL="0" indent="0">
              <a:buNone/>
            </a:pPr>
            <a:endParaRPr lang="en-GB" altLang="en-US" sz="2000" dirty="0">
              <a:solidFill>
                <a:schemeClr val="tx1">
                  <a:alpha val="60000"/>
                </a:schemeClr>
              </a:solidFill>
            </a:endParaRPr>
          </a:p>
        </p:txBody>
      </p:sp>
      <p:pic>
        <p:nvPicPr>
          <p:cNvPr id="30724" name="Picture 4">
            <a:extLst>
              <a:ext uri="{FF2B5EF4-FFF2-40B4-BE49-F238E27FC236}">
                <a16:creationId xmlns:a16="http://schemas.microsoft.com/office/drawing/2014/main" id="{D1B89268-37C6-A698-B4E0-7B78C03B1E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975028" y="949209"/>
            <a:ext cx="5572564" cy="495958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5" name="Rectangle 32774">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Title 1">
            <a:extLst>
              <a:ext uri="{FF2B5EF4-FFF2-40B4-BE49-F238E27FC236}">
                <a16:creationId xmlns:a16="http://schemas.microsoft.com/office/drawing/2014/main" id="{936A37F9-E43B-6194-9D36-DBBB9E5507D7}"/>
              </a:ext>
            </a:extLst>
          </p:cNvPr>
          <p:cNvSpPr>
            <a:spLocks noGrp="1"/>
          </p:cNvSpPr>
          <p:nvPr>
            <p:ph type="title"/>
          </p:nvPr>
        </p:nvSpPr>
        <p:spPr>
          <a:xfrm>
            <a:off x="1271588" y="662400"/>
            <a:ext cx="10055721" cy="1325563"/>
          </a:xfrm>
        </p:spPr>
        <p:txBody>
          <a:bodyPr anchor="t">
            <a:normAutofit/>
          </a:bodyPr>
          <a:lstStyle/>
          <a:p>
            <a:r>
              <a:rPr lang="en-GB" altLang="en-US"/>
              <a:t>Transgenerational Therapy</a:t>
            </a:r>
          </a:p>
        </p:txBody>
      </p:sp>
      <p:grpSp>
        <p:nvGrpSpPr>
          <p:cNvPr id="32777" name="Group 32776">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32778"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32779"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CED64239-1039-5963-7864-8FD8C9293010}"/>
              </a:ext>
            </a:extLst>
          </p:cNvPr>
          <p:cNvSpPr>
            <a:spLocks noGrp="1"/>
          </p:cNvSpPr>
          <p:nvPr>
            <p:ph idx="1"/>
          </p:nvPr>
        </p:nvSpPr>
        <p:spPr>
          <a:xfrm>
            <a:off x="1251678" y="2286001"/>
            <a:ext cx="10089112" cy="3909599"/>
          </a:xfrm>
        </p:spPr>
        <p:txBody>
          <a:bodyPr rtlCol="0">
            <a:normAutofit/>
          </a:bodyPr>
          <a:lstStyle/>
          <a:p>
            <a:pPr fontAlgn="auto">
              <a:spcAft>
                <a:spcPts val="0"/>
              </a:spcAft>
              <a:buFont typeface="Wingdings 3" charset="2"/>
              <a:buChar char=""/>
              <a:defRPr/>
            </a:pPr>
            <a:r>
              <a:rPr lang="en-GB" sz="2000">
                <a:solidFill>
                  <a:schemeClr val="tx1">
                    <a:alpha val="60000"/>
                  </a:schemeClr>
                </a:solidFill>
              </a:rPr>
              <a:t>Heling people to learn to recognise emotional patterns that lead to triangulation, through more insight into how they learned these patterns through transgenerational/multigenerational  transmission.</a:t>
            </a:r>
          </a:p>
          <a:p>
            <a:pPr marL="0" indent="0" fontAlgn="auto">
              <a:spcAft>
                <a:spcPts val="0"/>
              </a:spcAft>
              <a:buFont typeface="Arial" panose="020B0604020202020204" pitchFamily="34" charset="0"/>
              <a:buNone/>
              <a:defRPr/>
            </a:pPr>
            <a:r>
              <a:rPr lang="en-GB" sz="2000">
                <a:solidFill>
                  <a:schemeClr val="tx1">
                    <a:alpha val="60000"/>
                  </a:schemeClr>
                </a:solidFill>
              </a:rPr>
              <a:t>Diane Gerhart</a:t>
            </a:r>
          </a:p>
          <a:p>
            <a:pPr fontAlgn="auto">
              <a:spcAft>
                <a:spcPts val="0"/>
              </a:spcAft>
              <a:buFont typeface="Wingdings 3" charset="2"/>
              <a:buChar char=""/>
              <a:defRPr/>
            </a:pPr>
            <a:r>
              <a:rPr lang="en-GB" sz="2000">
                <a:solidFill>
                  <a:schemeClr val="tx1">
                    <a:alpha val="60000"/>
                  </a:schemeClr>
                </a:solidFill>
                <a:hlinkClick r:id="rId2"/>
              </a:rPr>
              <a:t>https://www.youtube.com/watch?v=tLQOWoom2d0</a:t>
            </a:r>
            <a:endParaRPr lang="en-GB" sz="2000">
              <a:solidFill>
                <a:schemeClr val="tx1">
                  <a:alpha val="60000"/>
                </a:schemeClr>
              </a:solidFill>
            </a:endParaRPr>
          </a:p>
          <a:p>
            <a:pPr fontAlgn="auto">
              <a:spcAft>
                <a:spcPts val="0"/>
              </a:spcAft>
              <a:buFont typeface="Wingdings 3" charset="2"/>
              <a:buChar char=""/>
              <a:defRPr/>
            </a:pPr>
            <a:endParaRPr lang="en-GB" sz="2000">
              <a:solidFill>
                <a:schemeClr val="tx1">
                  <a:alpha val="60000"/>
                </a:schemeClr>
              </a:solidFill>
            </a:endParaRPr>
          </a:p>
          <a:p>
            <a:pPr fontAlgn="auto">
              <a:spcAft>
                <a:spcPts val="0"/>
              </a:spcAft>
              <a:buFont typeface="Wingdings 3" charset="2"/>
              <a:buChar char=""/>
              <a:defRPr/>
            </a:pPr>
            <a:endParaRPr lang="en-GB" sz="2000">
              <a:solidFill>
                <a:schemeClr val="tx1">
                  <a:alpha val="60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3D2711E-BCE3-9EAE-4EE4-A079B3F47808}"/>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Genogram</a:t>
            </a: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216EA015-72C1-0035-A980-85C32B3E5B9A}"/>
              </a:ext>
            </a:extLst>
          </p:cNvPr>
          <p:cNvGraphicFramePr>
            <a:graphicFrameLocks noGrp="1"/>
          </p:cNvGraphicFramePr>
          <p:nvPr>
            <p:ph idx="1"/>
            <p:extLst>
              <p:ext uri="{D42A27DB-BD31-4B8C-83A1-F6EECF244321}">
                <p14:modId xmlns:p14="http://schemas.microsoft.com/office/powerpoint/2010/main" val="563685149"/>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7779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p:cNvSpPr>
            <a:spLocks noGrp="1"/>
          </p:cNvSpPr>
          <p:nvPr>
            <p:ph idx="1"/>
          </p:nvPr>
        </p:nvSpPr>
        <p:spPr>
          <a:xfrm>
            <a:off x="4071068" y="841247"/>
            <a:ext cx="6877878" cy="5120640"/>
          </a:xfrm>
        </p:spPr>
        <p:txBody>
          <a:bodyPr anchor="ctr">
            <a:normAutofit/>
          </a:bodyPr>
          <a:lstStyle/>
          <a:p>
            <a:endParaRPr lang="en-GB" sz="1800" dirty="0">
              <a:solidFill>
                <a:schemeClr val="tx2"/>
              </a:solidFill>
            </a:endParaRPr>
          </a:p>
          <a:p>
            <a:r>
              <a:rPr lang="en-GB" dirty="0">
                <a:solidFill>
                  <a:schemeClr val="tx2"/>
                </a:solidFill>
              </a:rPr>
              <a:t>Genograms are not limited to family members. They can also include people who play an important role in the dynamics of the family, such as godparents, clergy members, friends, neighbours, colleagues, etc.</a:t>
            </a:r>
          </a:p>
          <a:p>
            <a:pPr>
              <a:buNone/>
            </a:pPr>
            <a:endParaRPr lang="en-GB" dirty="0">
              <a:solidFill>
                <a:schemeClr val="tx2"/>
              </a:solidFill>
            </a:endParaRPr>
          </a:p>
          <a:p>
            <a:r>
              <a:rPr lang="en-GB" dirty="0">
                <a:solidFill>
                  <a:schemeClr val="tx2"/>
                </a:solidFill>
              </a:rPr>
              <a:t>Genograms are often used in family therapy to help identify destructive patterns of behaviour.</a:t>
            </a:r>
          </a:p>
          <a:p>
            <a:endParaRPr lang="en-GB" sz="1800" dirty="0">
              <a:solidFill>
                <a:schemeClr val="tx2"/>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4119"/>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5D095D3E-C464-41D5-87FA-07742698A72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7722DCE9-76F1-42AC-AC0A-487CFB087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B29A5FA1-D0E7-448B-AB7D-032F01D5B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Color">
            <a:extLst>
              <a:ext uri="{FF2B5EF4-FFF2-40B4-BE49-F238E27FC236}">
                <a16:creationId xmlns:a16="http://schemas.microsoft.com/office/drawing/2014/main" id="{C58F402F-FDB5-409B-8818-B6FCE06E5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C:\Users\Cath\Downloads\geno.h3.jpg"/>
          <p:cNvPicPr>
            <a:picLocks noGrp="1"/>
          </p:cNvPicPr>
          <p:nvPr>
            <p:ph idx="1"/>
          </p:nvPr>
        </p:nvPicPr>
        <p:blipFill>
          <a:blip r:embed="rId2" cstate="print"/>
          <a:stretch>
            <a:fillRect/>
          </a:stretch>
        </p:blipFill>
        <p:spPr bwMode="auto">
          <a:xfrm>
            <a:off x="6240975" y="653615"/>
            <a:ext cx="5217857" cy="5540004"/>
          </a:xfrm>
          <a:prstGeom prst="rect">
            <a:avLst/>
          </a:prstGeom>
          <a:noFill/>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2644" y="842332"/>
            <a:ext cx="3585114" cy="2782056"/>
          </a:xfrm>
        </p:spPr>
        <p:txBody>
          <a:bodyPr vert="horz" lIns="91440" tIns="45720" rIns="91440" bIns="45720" rtlCol="0" anchor="b">
            <a:normAutofit/>
          </a:bodyPr>
          <a:lstStyle/>
          <a:p>
            <a:r>
              <a:rPr lang="en-US" sz="4800" kern="1200">
                <a:solidFill>
                  <a:schemeClr val="tx2"/>
                </a:solidFill>
                <a:latin typeface="+mj-lt"/>
                <a:ea typeface="+mj-ea"/>
                <a:cs typeface="+mj-cs"/>
              </a:rPr>
              <a:t>What does a genogram look like?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C2D6DD8-FAD6-401D-9DE6-71DD04C980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4" name="Color">
              <a:extLst>
                <a:ext uri="{FF2B5EF4-FFF2-40B4-BE49-F238E27FC236}">
                  <a16:creationId xmlns:a16="http://schemas.microsoft.com/office/drawing/2014/main" id="{1BAD33E9-3181-4B0F-B82D-384777D81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F64871D-491F-4731-8BF2-391FF2F06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pic>
        <p:nvPicPr>
          <p:cNvPr id="4" name="Content Placeholder 3" descr="C:\Users\Cath\Downloads\X2604-G-13.png"/>
          <p:cNvPicPr>
            <a:picLocks noGrp="1"/>
          </p:cNvPicPr>
          <p:nvPr>
            <p:ph idx="1"/>
          </p:nvPr>
        </p:nvPicPr>
        <p:blipFill rotWithShape="1">
          <a:blip r:embed="rId2" cstate="print"/>
          <a:srcRect t="15176" b="22223"/>
          <a:stretch/>
        </p:blipFill>
        <p:spPr bwMode="auto">
          <a:xfrm>
            <a:off x="643130" y="598259"/>
            <a:ext cx="10889442" cy="5680742"/>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Ecomaps </a:t>
            </a:r>
            <a:br>
              <a:rPr lang="en-GB" sz="5400"/>
            </a:br>
            <a:r>
              <a:rPr lang="en-GB" sz="5400"/>
              <a:t>(sometimes called Ecograms)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7EEF6A-6A88-96CB-E85A-DCBD9A8A6AC7}"/>
              </a:ext>
            </a:extLst>
          </p:cNvPr>
          <p:cNvGraphicFramePr>
            <a:graphicFrameLocks noGrp="1"/>
          </p:cNvGraphicFramePr>
          <p:nvPr>
            <p:ph idx="1"/>
            <p:extLst>
              <p:ext uri="{D42A27DB-BD31-4B8C-83A1-F6EECF244321}">
                <p14:modId xmlns:p14="http://schemas.microsoft.com/office/powerpoint/2010/main" val="32626637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ttp://1.bp.blogspot.com/-tD5FuZxvNn0/UICArX8Z25I/AAAAAAAAAEs/wAnSUaQETVc/s1600/ecomap.PNG"/>
          <p:cNvPicPr>
            <a:picLocks noGrp="1"/>
          </p:cNvPicPr>
          <p:nvPr>
            <p:ph idx="1"/>
          </p:nvPr>
        </p:nvPicPr>
        <p:blipFill>
          <a:blip r:embed="rId2" cstate="print"/>
          <a:stretch>
            <a:fillRect/>
          </a:stretch>
        </p:blipFill>
        <p:spPr bwMode="auto">
          <a:xfrm>
            <a:off x="2170667" y="643467"/>
            <a:ext cx="7850665" cy="5571065"/>
          </a:xfrm>
          <a:prstGeom prst="rect">
            <a:avLst/>
          </a:prstGeom>
          <a:noFill/>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0F0A2B-7F50-2880-6265-B6733429E6C0}"/>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6700" kern="1200">
                <a:solidFill>
                  <a:schemeClr val="tx1"/>
                </a:solidFill>
                <a:latin typeface="+mj-lt"/>
                <a:ea typeface="+mj-ea"/>
                <a:cs typeface="+mj-cs"/>
              </a:rPr>
              <a:t>Reflective Exercise – create your own eco map</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5266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Freeform: Shape 103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035" name="Freeform: Shape 103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037" name="Freeform: Shape 103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D092518-8D95-AFFA-E5FA-89CB7177CDE3}"/>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5900" kern="1200">
                <a:solidFill>
                  <a:schemeClr val="tx1"/>
                </a:solidFill>
                <a:latin typeface="+mj-lt"/>
                <a:ea typeface="+mj-ea"/>
                <a:cs typeface="+mj-cs"/>
              </a:rPr>
              <a:t>Ecological Systems </a:t>
            </a:r>
          </a:p>
        </p:txBody>
      </p:sp>
      <p:pic>
        <p:nvPicPr>
          <p:cNvPr id="1026" name="Picture 2" descr="Bioecological model | Psychology Wiki | Fandom">
            <a:extLst>
              <a:ext uri="{FF2B5EF4-FFF2-40B4-BE49-F238E27FC236}">
                <a16:creationId xmlns:a16="http://schemas.microsoft.com/office/drawing/2014/main" id="{437AD49B-8A4B-3D99-FBA1-F6D97F09A4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46390" y="643469"/>
            <a:ext cx="5571062" cy="557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4669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8B9E1-27E6-F0F9-0313-4E61BA450E1F}"/>
              </a:ext>
            </a:extLst>
          </p:cNvPr>
          <p:cNvSpPr>
            <a:spLocks noGrp="1"/>
          </p:cNvSpPr>
          <p:nvPr>
            <p:ph type="title"/>
          </p:nvPr>
        </p:nvSpPr>
        <p:spPr/>
        <p:txBody>
          <a:bodyPr/>
          <a:lstStyle/>
          <a:p>
            <a:r>
              <a:rPr lang="en-US" dirty="0"/>
              <a:t>Bronfenbrenner (1979)</a:t>
            </a:r>
            <a:endParaRPr lang="en-GB" dirty="0"/>
          </a:p>
        </p:txBody>
      </p:sp>
      <p:graphicFrame>
        <p:nvGraphicFramePr>
          <p:cNvPr id="5" name="Content Placeholder 2">
            <a:extLst>
              <a:ext uri="{FF2B5EF4-FFF2-40B4-BE49-F238E27FC236}">
                <a16:creationId xmlns:a16="http://schemas.microsoft.com/office/drawing/2014/main" id="{C0436E70-7790-585E-3392-9A876ABF135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7673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292D6F5-848B-5618-A24E-F0EA4A13FC39}"/>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Ecological Systems</a:t>
            </a:r>
            <a:endParaRPr lang="en-GB" sz="4000">
              <a:solidFill>
                <a:srgbClr val="FFFFFF"/>
              </a:solidFill>
            </a:endParaRPr>
          </a:p>
        </p:txBody>
      </p:sp>
      <p:sp>
        <p:nvSpPr>
          <p:cNvPr id="3" name="Content Placeholder 2">
            <a:extLst>
              <a:ext uri="{FF2B5EF4-FFF2-40B4-BE49-F238E27FC236}">
                <a16:creationId xmlns:a16="http://schemas.microsoft.com/office/drawing/2014/main" id="{E9917F40-BDD1-060D-B02E-7380741576AD}"/>
              </a:ext>
            </a:extLst>
          </p:cNvPr>
          <p:cNvSpPr>
            <a:spLocks noGrp="1"/>
          </p:cNvSpPr>
          <p:nvPr>
            <p:ph idx="1"/>
          </p:nvPr>
        </p:nvSpPr>
        <p:spPr>
          <a:xfrm>
            <a:off x="1367624" y="2490436"/>
            <a:ext cx="9708995" cy="3567173"/>
          </a:xfrm>
        </p:spPr>
        <p:txBody>
          <a:bodyPr anchor="ctr">
            <a:normAutofit/>
          </a:bodyPr>
          <a:lstStyle/>
          <a:p>
            <a:r>
              <a:rPr lang="en-US" sz="2200" dirty="0"/>
              <a:t>Microsystems - Activities, social roles and relationships which are experienced by the developing person (DP) face to face e.g. family, school, workplace </a:t>
            </a:r>
          </a:p>
          <a:p>
            <a:r>
              <a:rPr lang="en-US" sz="2200" dirty="0"/>
              <a:t>Mesosystem – linkages and processes taking place between two or more settings containing DP, e.g. relations between home and school</a:t>
            </a:r>
          </a:p>
          <a:p>
            <a:r>
              <a:rPr lang="en-US" sz="2200" dirty="0"/>
              <a:t> </a:t>
            </a:r>
            <a:r>
              <a:rPr lang="en-US" sz="2200" dirty="0" err="1"/>
              <a:t>Exosystem</a:t>
            </a:r>
            <a:r>
              <a:rPr lang="en-US" sz="2200" dirty="0"/>
              <a:t> – Linkages and processes taking place between two or more settings – one of which does not include the DP but in which events occur that indirectly influence processes within the immediate setting in which the DP lives. For example, for a child the relationship between home and parents workplace. </a:t>
            </a:r>
            <a:endParaRPr lang="en-GB" sz="2200" dirty="0"/>
          </a:p>
        </p:txBody>
      </p:sp>
    </p:spTree>
    <p:extLst>
      <p:ext uri="{BB962C8B-B14F-4D97-AF65-F5344CB8AC3E}">
        <p14:creationId xmlns:p14="http://schemas.microsoft.com/office/powerpoint/2010/main" val="191922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4E1815E-7DAD-2B69-2CF1-666399AC523D}"/>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Ecological Systems Continued…</a:t>
            </a:r>
            <a:endParaRPr lang="en-GB" sz="4000">
              <a:solidFill>
                <a:srgbClr val="FFFFFF"/>
              </a:solidFill>
            </a:endParaRPr>
          </a:p>
        </p:txBody>
      </p:sp>
      <p:sp>
        <p:nvSpPr>
          <p:cNvPr id="3" name="Content Placeholder 2">
            <a:extLst>
              <a:ext uri="{FF2B5EF4-FFF2-40B4-BE49-F238E27FC236}">
                <a16:creationId xmlns:a16="http://schemas.microsoft.com/office/drawing/2014/main" id="{9038683F-AA26-E4E2-DA41-9D607431F939}"/>
              </a:ext>
            </a:extLst>
          </p:cNvPr>
          <p:cNvSpPr>
            <a:spLocks noGrp="1"/>
          </p:cNvSpPr>
          <p:nvPr>
            <p:ph idx="1"/>
          </p:nvPr>
        </p:nvSpPr>
        <p:spPr>
          <a:xfrm>
            <a:off x="1367624" y="2490436"/>
            <a:ext cx="9708995" cy="3567173"/>
          </a:xfrm>
        </p:spPr>
        <p:txBody>
          <a:bodyPr anchor="ctr">
            <a:normAutofit/>
          </a:bodyPr>
          <a:lstStyle/>
          <a:p>
            <a:r>
              <a:rPr lang="en-US" sz="2400"/>
              <a:t>Macrosystem – the overarching pattern of micro, meso and exosystems characteristics of a given culture or subculture with particular reference to the belief systems. Bodies of knowledge, material resources, customs lifestyles, hazards etc…</a:t>
            </a:r>
          </a:p>
          <a:p>
            <a:r>
              <a:rPr lang="en-US" sz="2400"/>
              <a:t>Chronosystem – extends environmental into third dimension (time). Encompasses change or consistency over tie not only in the characteristics of the person but also the environment in which the person lives </a:t>
            </a:r>
          </a:p>
          <a:p>
            <a:r>
              <a:rPr lang="en-US" sz="2400"/>
              <a:t>Example – Edler (1974) study on the Children of the great depression</a:t>
            </a:r>
          </a:p>
          <a:p>
            <a:endParaRPr lang="en-US" sz="2400"/>
          </a:p>
          <a:p>
            <a:endParaRPr lang="en-GB" sz="2400"/>
          </a:p>
        </p:txBody>
      </p:sp>
    </p:spTree>
    <p:extLst>
      <p:ext uri="{BB962C8B-B14F-4D97-AF65-F5344CB8AC3E}">
        <p14:creationId xmlns:p14="http://schemas.microsoft.com/office/powerpoint/2010/main" val="39881007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B7BA18-82AC-4F73-A843-CD22FEA67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A18D471-708A-40E6-B998-65CD717785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useBgFill="1">
          <p:nvSpPr>
            <p:cNvPr id="11" name="Rectangle 10">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12" name="Rectangle 11">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2" name="Title 1">
            <a:extLst>
              <a:ext uri="{FF2B5EF4-FFF2-40B4-BE49-F238E27FC236}">
                <a16:creationId xmlns:a16="http://schemas.microsoft.com/office/drawing/2014/main" id="{B7A6E76C-5B94-35AF-CC6B-15A1296DB146}"/>
              </a:ext>
            </a:extLst>
          </p:cNvPr>
          <p:cNvSpPr>
            <a:spLocks noGrp="1"/>
          </p:cNvSpPr>
          <p:nvPr>
            <p:ph type="title"/>
          </p:nvPr>
        </p:nvSpPr>
        <p:spPr>
          <a:xfrm>
            <a:off x="761261" y="776436"/>
            <a:ext cx="5282519" cy="4504620"/>
          </a:xfrm>
        </p:spPr>
        <p:txBody>
          <a:bodyPr vert="horz" lIns="91440" tIns="45720" rIns="91440" bIns="45720" rtlCol="0" anchor="ctr">
            <a:normAutofit/>
          </a:bodyPr>
          <a:lstStyle/>
          <a:p>
            <a:pPr algn="ctr"/>
            <a:r>
              <a:rPr lang="en-US" sz="6800" dirty="0"/>
              <a:t>Reflective exercise – Exploring your family systems </a:t>
            </a:r>
          </a:p>
        </p:txBody>
      </p:sp>
      <p:sp>
        <p:nvSpPr>
          <p:cNvPr id="14" name="Freeform: Shape 13">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lourful pins connected with a thread">
            <a:extLst>
              <a:ext uri="{FF2B5EF4-FFF2-40B4-BE49-F238E27FC236}">
                <a16:creationId xmlns:a16="http://schemas.microsoft.com/office/drawing/2014/main" id="{286A9CB3-B2F1-1AB7-9D78-06210F9EC5C2}"/>
              </a:ext>
            </a:extLst>
          </p:cNvPr>
          <p:cNvPicPr>
            <a:picLocks noChangeAspect="1"/>
          </p:cNvPicPr>
          <p:nvPr/>
        </p:nvPicPr>
        <p:blipFill rotWithShape="1">
          <a:blip r:embed="rId2"/>
          <a:srcRect l="15413" r="33171" b="-1"/>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13682123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Freeform: Shape 1741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DA44A2-1D19-0008-B132-92A6658552A7}"/>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kern="1200">
                <a:solidFill>
                  <a:schemeClr val="tx1"/>
                </a:solidFill>
                <a:latin typeface="+mj-lt"/>
                <a:ea typeface="+mj-ea"/>
                <a:cs typeface="+mj-cs"/>
              </a:rPr>
              <a:t>Family Therapy Case Study </a:t>
            </a:r>
          </a:p>
        </p:txBody>
      </p:sp>
      <p:sp>
        <p:nvSpPr>
          <p:cNvPr id="17419" name="Freeform: Shape 1741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410" name="Picture 2" descr="Evolution of family therapy | APS">
            <a:extLst>
              <a:ext uri="{FF2B5EF4-FFF2-40B4-BE49-F238E27FC236}">
                <a16:creationId xmlns:a16="http://schemas.microsoft.com/office/drawing/2014/main" id="{C167CA51-AD88-9E0F-EF38-09091300CC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79812" y="834435"/>
            <a:ext cx="8032376" cy="4016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54840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1A871F-7CC3-43F0-9EB9-52C603EEB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7EA17DF-8D42-4599-A066-12036B429F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useBgFill="1">
          <p:nvSpPr>
            <p:cNvPr id="11" name="Rectangle 10">
              <a:extLst>
                <a:ext uri="{FF2B5EF4-FFF2-40B4-BE49-F238E27FC236}">
                  <a16:creationId xmlns:a16="http://schemas.microsoft.com/office/drawing/2014/main" id="{7D8DB204-7B58-4A19-827A-914E5542B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12" name="Rectangle 11">
              <a:extLst>
                <a:ext uri="{FF2B5EF4-FFF2-40B4-BE49-F238E27FC236}">
                  <a16:creationId xmlns:a16="http://schemas.microsoft.com/office/drawing/2014/main" id="{8B88DBA6-392D-4BB3-9B59-8EBA44B24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p>
          </p:txBody>
        </p:sp>
      </p:grpSp>
      <p:sp>
        <p:nvSpPr>
          <p:cNvPr id="2" name="Title 1">
            <a:extLst>
              <a:ext uri="{FF2B5EF4-FFF2-40B4-BE49-F238E27FC236}">
                <a16:creationId xmlns:a16="http://schemas.microsoft.com/office/drawing/2014/main" id="{C7ED74BE-C0FD-FF68-C017-E7345370BA07}"/>
              </a:ext>
            </a:extLst>
          </p:cNvPr>
          <p:cNvSpPr>
            <a:spLocks noGrp="1"/>
          </p:cNvSpPr>
          <p:nvPr>
            <p:ph type="title"/>
          </p:nvPr>
        </p:nvSpPr>
        <p:spPr>
          <a:xfrm>
            <a:off x="1271589" y="3105274"/>
            <a:ext cx="10153650" cy="2581538"/>
          </a:xfrm>
        </p:spPr>
        <p:txBody>
          <a:bodyPr vert="horz" lIns="91440" tIns="45720" rIns="91440" bIns="45720" rtlCol="0" anchor="b">
            <a:normAutofit/>
          </a:bodyPr>
          <a:lstStyle/>
          <a:p>
            <a:pPr algn="ctr"/>
            <a:r>
              <a:rPr lang="en-US" sz="8800"/>
              <a:t>Any questions or feedback?</a:t>
            </a:r>
          </a:p>
        </p:txBody>
      </p:sp>
      <p:pic>
        <p:nvPicPr>
          <p:cNvPr id="4" name="Picture 3" descr="Different coloured question marks">
            <a:extLst>
              <a:ext uri="{FF2B5EF4-FFF2-40B4-BE49-F238E27FC236}">
                <a16:creationId xmlns:a16="http://schemas.microsoft.com/office/drawing/2014/main" id="{77AEB868-ECE7-65B7-A258-E5A222F9AECF}"/>
              </a:ext>
            </a:extLst>
          </p:cNvPr>
          <p:cNvPicPr>
            <a:picLocks noChangeAspect="1"/>
          </p:cNvPicPr>
          <p:nvPr/>
        </p:nvPicPr>
        <p:blipFill rotWithShape="1">
          <a:blip r:embed="rId2"/>
          <a:srcRect t="28496" b="30260"/>
          <a:stretch/>
        </p:blipFill>
        <p:spPr>
          <a:xfrm>
            <a:off x="1" y="10"/>
            <a:ext cx="12192000" cy="2828482"/>
          </a:xfrm>
          <a:prstGeom prst="rect">
            <a:avLst/>
          </a:prstGeom>
        </p:spPr>
      </p:pic>
      <p:grpSp>
        <p:nvGrpSpPr>
          <p:cNvPr id="14" name="Group 13">
            <a:extLst>
              <a:ext uri="{FF2B5EF4-FFF2-40B4-BE49-F238E27FC236}">
                <a16:creationId xmlns:a16="http://schemas.microsoft.com/office/drawing/2014/main" id="{50483D03-B230-4400-8301-33F3412829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ECADAA64-BE10-4EAD-A7DA-F601862B9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sp>
        <p:sp>
          <p:nvSpPr>
            <p:cNvPr id="16" name="Freeform 6">
              <a:extLst>
                <a:ext uri="{FF2B5EF4-FFF2-40B4-BE49-F238E27FC236}">
                  <a16:creationId xmlns:a16="http://schemas.microsoft.com/office/drawing/2014/main" id="{7A478424-EC38-4BA6-B5A6-C2EF42F5E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sp>
      </p:grpSp>
    </p:spTree>
    <p:extLst>
      <p:ext uri="{BB962C8B-B14F-4D97-AF65-F5344CB8AC3E}">
        <p14:creationId xmlns:p14="http://schemas.microsoft.com/office/powerpoint/2010/main" val="39916252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1712</Words>
  <Application>Microsoft Office PowerPoint</Application>
  <PresentationFormat>Widescreen</PresentationFormat>
  <Paragraphs>120</Paragraphs>
  <Slides>34</Slides>
  <Notes>4</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Wingdings 3</vt:lpstr>
      <vt:lpstr>Office Theme</vt:lpstr>
      <vt:lpstr>Counselling Skills and Approaches ECPS5010</vt:lpstr>
      <vt:lpstr>Beyond the Individual </vt:lpstr>
      <vt:lpstr>Paris Goodyear-Brown </vt:lpstr>
      <vt:lpstr>The Cascade of Care </vt:lpstr>
      <vt:lpstr>Gary Landreth </vt:lpstr>
      <vt:lpstr>Genograms  Dr. Murray Bowen (1978)</vt:lpstr>
      <vt:lpstr>Systems Theory</vt:lpstr>
      <vt:lpstr>Goals</vt:lpstr>
      <vt:lpstr>Origin…</vt:lpstr>
      <vt:lpstr>Founders of Family Therapy Approaches</vt:lpstr>
      <vt:lpstr>PowerPoint Presentation</vt:lpstr>
      <vt:lpstr>PowerPoint Presentation</vt:lpstr>
      <vt:lpstr>Core of Family Systems</vt:lpstr>
      <vt:lpstr>Salvador Minuchin – Structural Therapy</vt:lpstr>
      <vt:lpstr>Murray Bowen – Bowen Therapy  (Multigenerational Process) </vt:lpstr>
      <vt:lpstr>Bowen Family Therapy</vt:lpstr>
      <vt:lpstr>Bowen Family Systems Theory </vt:lpstr>
      <vt:lpstr>8 Concepts…</vt:lpstr>
      <vt:lpstr>Triangulation – Understanding Process</vt:lpstr>
      <vt:lpstr>Transgenerational Therapy</vt:lpstr>
      <vt:lpstr>Genogram</vt:lpstr>
      <vt:lpstr>PowerPoint Presentation</vt:lpstr>
      <vt:lpstr>What does a genogram look like?</vt:lpstr>
      <vt:lpstr>PowerPoint Presentation</vt:lpstr>
      <vt:lpstr>Ecomaps  (sometimes called Ecograms)</vt:lpstr>
      <vt:lpstr>PowerPoint Presentation</vt:lpstr>
      <vt:lpstr>Reflective Exercise – create your own eco map</vt:lpstr>
      <vt:lpstr>Ecological Systems </vt:lpstr>
      <vt:lpstr>Bronfenbrenner (1979)</vt:lpstr>
      <vt:lpstr>Ecological Systems</vt:lpstr>
      <vt:lpstr>Ecological Systems Continued…</vt:lpstr>
      <vt:lpstr>Reflective exercise – Exploring your family systems </vt:lpstr>
      <vt:lpstr>Family Therapy Case Study </vt:lpstr>
      <vt:lpstr>Any questions or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ECPS5010</dc:title>
  <dc:creator>Katie Ruddy</dc:creator>
  <cp:lastModifiedBy>Katie Ruddy</cp:lastModifiedBy>
  <cp:revision>1</cp:revision>
  <dcterms:created xsi:type="dcterms:W3CDTF">2022-11-27T09:09:02Z</dcterms:created>
  <dcterms:modified xsi:type="dcterms:W3CDTF">2022-11-27T21:32:18Z</dcterms:modified>
</cp:coreProperties>
</file>