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57" r:id="rId5"/>
    <p:sldId id="261" r:id="rId6"/>
    <p:sldId id="262" r:id="rId7"/>
    <p:sldId id="258"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57E0F8-3AE8-168A-CDBA-6A9FEFC51327}" v="75" dt="2026-05-13T15:28:29.679"/>
    <p1510:client id="{AB993F68-F5C5-ABCA-A6E7-EC1A19F07BCC}" v="52" dt="2026-05-14T14:45:21.472"/>
    <p1510:client id="{E10DE25B-F098-4812-93B0-ECB8DE72FAD4}" v="244" dt="2026-05-14T13:57:48.4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Knipe (2517829)" userId="S::2517829@student.uwtsd.ac.uk::a8c8e4b4-6f38-4ed8-b551-eda5b030c4fe" providerId="AD" clId="Web-{3B57E0F8-3AE8-168A-CDBA-6A9FEFC51327}"/>
    <pc:docChg chg="addSld modSld">
      <pc:chgData name="Samuel Knipe (2517829)" userId="S::2517829@student.uwtsd.ac.uk::a8c8e4b4-6f38-4ed8-b551-eda5b030c4fe" providerId="AD" clId="Web-{3B57E0F8-3AE8-168A-CDBA-6A9FEFC51327}" dt="2026-05-13T15:28:29.679" v="83" actId="20577"/>
      <pc:docMkLst>
        <pc:docMk/>
      </pc:docMkLst>
      <pc:sldChg chg="modSp">
        <pc:chgData name="Samuel Knipe (2517829)" userId="S::2517829@student.uwtsd.ac.uk::a8c8e4b4-6f38-4ed8-b551-eda5b030c4fe" providerId="AD" clId="Web-{3B57E0F8-3AE8-168A-CDBA-6A9FEFC51327}" dt="2026-05-13T15:14:45.809" v="17" actId="20577"/>
        <pc:sldMkLst>
          <pc:docMk/>
          <pc:sldMk cId="109857222" sldId="256"/>
        </pc:sldMkLst>
        <pc:spChg chg="mod">
          <ac:chgData name="Samuel Knipe (2517829)" userId="S::2517829@student.uwtsd.ac.uk::a8c8e4b4-6f38-4ed8-b551-eda5b030c4fe" providerId="AD" clId="Web-{3B57E0F8-3AE8-168A-CDBA-6A9FEFC51327}" dt="2026-05-13T15:13:59.385" v="9" actId="20577"/>
          <ac:spMkLst>
            <pc:docMk/>
            <pc:sldMk cId="109857222" sldId="256"/>
            <ac:spMk id="2" creationId="{00000000-0000-0000-0000-000000000000}"/>
          </ac:spMkLst>
        </pc:spChg>
        <pc:spChg chg="mod">
          <ac:chgData name="Samuel Knipe (2517829)" userId="S::2517829@student.uwtsd.ac.uk::a8c8e4b4-6f38-4ed8-b551-eda5b030c4fe" providerId="AD" clId="Web-{3B57E0F8-3AE8-168A-CDBA-6A9FEFC51327}" dt="2026-05-13T15:14:45.809" v="17" actId="20577"/>
          <ac:spMkLst>
            <pc:docMk/>
            <pc:sldMk cId="109857222" sldId="256"/>
            <ac:spMk id="3" creationId="{00000000-0000-0000-0000-000000000000}"/>
          </ac:spMkLst>
        </pc:spChg>
      </pc:sldChg>
      <pc:sldChg chg="modSp new">
        <pc:chgData name="Samuel Knipe (2517829)" userId="S::2517829@student.uwtsd.ac.uk::a8c8e4b4-6f38-4ed8-b551-eda5b030c4fe" providerId="AD" clId="Web-{3B57E0F8-3AE8-168A-CDBA-6A9FEFC51327}" dt="2026-05-13T15:27:21.222" v="43" actId="20577"/>
        <pc:sldMkLst>
          <pc:docMk/>
          <pc:sldMk cId="3382474869" sldId="257"/>
        </pc:sldMkLst>
        <pc:spChg chg="mod">
          <ac:chgData name="Samuel Knipe (2517829)" userId="S::2517829@student.uwtsd.ac.uk::a8c8e4b4-6f38-4ed8-b551-eda5b030c4fe" providerId="AD" clId="Web-{3B57E0F8-3AE8-168A-CDBA-6A9FEFC51327}" dt="2026-05-13T15:26:23.970" v="28" actId="20577"/>
          <ac:spMkLst>
            <pc:docMk/>
            <pc:sldMk cId="3382474869" sldId="257"/>
            <ac:spMk id="2" creationId="{E0752E88-F204-F744-B725-069116F9531C}"/>
          </ac:spMkLst>
        </pc:spChg>
        <pc:spChg chg="mod">
          <ac:chgData name="Samuel Knipe (2517829)" userId="S::2517829@student.uwtsd.ac.uk::a8c8e4b4-6f38-4ed8-b551-eda5b030c4fe" providerId="AD" clId="Web-{3B57E0F8-3AE8-168A-CDBA-6A9FEFC51327}" dt="2026-05-13T15:27:21.222" v="43" actId="20577"/>
          <ac:spMkLst>
            <pc:docMk/>
            <pc:sldMk cId="3382474869" sldId="257"/>
            <ac:spMk id="3" creationId="{28E49D58-ACA6-AA15-B3AC-FC3430151F78}"/>
          </ac:spMkLst>
        </pc:spChg>
      </pc:sldChg>
      <pc:sldChg chg="modSp new">
        <pc:chgData name="Samuel Knipe (2517829)" userId="S::2517829@student.uwtsd.ac.uk::a8c8e4b4-6f38-4ed8-b551-eda5b030c4fe" providerId="AD" clId="Web-{3B57E0F8-3AE8-168A-CDBA-6A9FEFC51327}" dt="2026-05-13T15:28:29.679" v="83" actId="20577"/>
        <pc:sldMkLst>
          <pc:docMk/>
          <pc:sldMk cId="1310110418" sldId="258"/>
        </pc:sldMkLst>
        <pc:spChg chg="mod">
          <ac:chgData name="Samuel Knipe (2517829)" userId="S::2517829@student.uwtsd.ac.uk::a8c8e4b4-6f38-4ed8-b551-eda5b030c4fe" providerId="AD" clId="Web-{3B57E0F8-3AE8-168A-CDBA-6A9FEFC51327}" dt="2026-05-13T15:28:29.679" v="83" actId="20577"/>
          <ac:spMkLst>
            <pc:docMk/>
            <pc:sldMk cId="1310110418" sldId="258"/>
            <ac:spMk id="2" creationId="{B72E5365-ECD2-E931-94FF-52D8D6D9E81A}"/>
          </ac:spMkLst>
        </pc:spChg>
        <pc:spChg chg="mod">
          <ac:chgData name="Samuel Knipe (2517829)" userId="S::2517829@student.uwtsd.ac.uk::a8c8e4b4-6f38-4ed8-b551-eda5b030c4fe" providerId="AD" clId="Web-{3B57E0F8-3AE8-168A-CDBA-6A9FEFC51327}" dt="2026-05-13T15:28:14.569" v="75" actId="20577"/>
          <ac:spMkLst>
            <pc:docMk/>
            <pc:sldMk cId="1310110418" sldId="258"/>
            <ac:spMk id="3" creationId="{5CD54F4D-4852-082D-3EAF-F5650617777F}"/>
          </ac:spMkLst>
        </pc:spChg>
      </pc:sldChg>
    </pc:docChg>
  </pc:docChgLst>
  <pc:docChgLst>
    <pc:chgData name="Samuel Knipe (2517829)" userId="S::2517829@student.uwtsd.ac.uk::a8c8e4b4-6f38-4ed8-b551-eda5b030c4fe" providerId="AD" clId="Web-{AB993F68-F5C5-ABCA-A6E7-EC1A19F07BCC}"/>
    <pc:docChg chg="modSld">
      <pc:chgData name="Samuel Knipe (2517829)" userId="S::2517829@student.uwtsd.ac.uk::a8c8e4b4-6f38-4ed8-b551-eda5b030c4fe" providerId="AD" clId="Web-{AB993F68-F5C5-ABCA-A6E7-EC1A19F07BCC}" dt="2026-05-14T14:45:21.472" v="51" actId="1076"/>
      <pc:docMkLst>
        <pc:docMk/>
      </pc:docMkLst>
      <pc:sldChg chg="addSp modSp addAnim">
        <pc:chgData name="Samuel Knipe (2517829)" userId="S::2517829@student.uwtsd.ac.uk::a8c8e4b4-6f38-4ed8-b551-eda5b030c4fe" providerId="AD" clId="Web-{AB993F68-F5C5-ABCA-A6E7-EC1A19F07BCC}" dt="2026-05-14T14:11:18.099" v="4" actId="14100"/>
        <pc:sldMkLst>
          <pc:docMk/>
          <pc:sldMk cId="109857222" sldId="256"/>
        </pc:sldMkLst>
        <pc:picChg chg="add mod">
          <ac:chgData name="Samuel Knipe (2517829)" userId="S::2517829@student.uwtsd.ac.uk::a8c8e4b4-6f38-4ed8-b551-eda5b030c4fe" providerId="AD" clId="Web-{AB993F68-F5C5-ABCA-A6E7-EC1A19F07BCC}" dt="2026-05-14T14:11:18.099" v="4" actId="14100"/>
          <ac:picMkLst>
            <pc:docMk/>
            <pc:sldMk cId="109857222" sldId="256"/>
            <ac:picMk id="4" creationId="{54E4E9F0-4E34-A2C5-A725-BAFB3B7EFA71}"/>
          </ac:picMkLst>
        </pc:picChg>
      </pc:sldChg>
      <pc:sldChg chg="addSp delSp modSp addAnim delAnim">
        <pc:chgData name="Samuel Knipe (2517829)" userId="S::2517829@student.uwtsd.ac.uk::a8c8e4b4-6f38-4ed8-b551-eda5b030c4fe" providerId="AD" clId="Web-{AB993F68-F5C5-ABCA-A6E7-EC1A19F07BCC}" dt="2026-05-14T14:42:14.887" v="42" actId="1076"/>
        <pc:sldMkLst>
          <pc:docMk/>
          <pc:sldMk cId="3382474869" sldId="257"/>
        </pc:sldMkLst>
        <pc:picChg chg="add del mod">
          <ac:chgData name="Samuel Knipe (2517829)" userId="S::2517829@student.uwtsd.ac.uk::a8c8e4b4-6f38-4ed8-b551-eda5b030c4fe" providerId="AD" clId="Web-{AB993F68-F5C5-ABCA-A6E7-EC1A19F07BCC}" dt="2026-05-14T14:41:52.027" v="39"/>
          <ac:picMkLst>
            <pc:docMk/>
            <pc:sldMk cId="3382474869" sldId="257"/>
            <ac:picMk id="4" creationId="{E5A97A2E-9729-DE54-C737-ED61E241ED28}"/>
          </ac:picMkLst>
        </pc:picChg>
        <pc:picChg chg="add mod">
          <ac:chgData name="Samuel Knipe (2517829)" userId="S::2517829@student.uwtsd.ac.uk::a8c8e4b4-6f38-4ed8-b551-eda5b030c4fe" providerId="AD" clId="Web-{AB993F68-F5C5-ABCA-A6E7-EC1A19F07BCC}" dt="2026-05-14T14:42:14.887" v="42" actId="1076"/>
          <ac:picMkLst>
            <pc:docMk/>
            <pc:sldMk cId="3382474869" sldId="257"/>
            <ac:picMk id="5" creationId="{6A2C238C-5A05-8C00-1C1D-0E28A16BE1F1}"/>
          </ac:picMkLst>
        </pc:picChg>
      </pc:sldChg>
      <pc:sldChg chg="addSp delSp modSp addAnim">
        <pc:chgData name="Samuel Knipe (2517829)" userId="S::2517829@student.uwtsd.ac.uk::a8c8e4b4-6f38-4ed8-b551-eda5b030c4fe" providerId="AD" clId="Web-{AB993F68-F5C5-ABCA-A6E7-EC1A19F07BCC}" dt="2026-05-14T14:36:40.297" v="29" actId="14100"/>
        <pc:sldMkLst>
          <pc:docMk/>
          <pc:sldMk cId="1751552076" sldId="260"/>
        </pc:sldMkLst>
        <pc:spChg chg="mod">
          <ac:chgData name="Samuel Knipe (2517829)" userId="S::2517829@student.uwtsd.ac.uk::a8c8e4b4-6f38-4ed8-b551-eda5b030c4fe" providerId="AD" clId="Web-{AB993F68-F5C5-ABCA-A6E7-EC1A19F07BCC}" dt="2026-05-14T14:17:34.785" v="17" actId="20577"/>
          <ac:spMkLst>
            <pc:docMk/>
            <pc:sldMk cId="1751552076" sldId="260"/>
            <ac:spMk id="3" creationId="{43F9A32C-7C52-B1A7-EB2A-A7320B322B39}"/>
          </ac:spMkLst>
        </pc:spChg>
        <pc:spChg chg="add del mod">
          <ac:chgData name="Samuel Knipe (2517829)" userId="S::2517829@student.uwtsd.ac.uk::a8c8e4b4-6f38-4ed8-b551-eda5b030c4fe" providerId="AD" clId="Web-{AB993F68-F5C5-ABCA-A6E7-EC1A19F07BCC}" dt="2026-05-14T14:36:15.077" v="25"/>
          <ac:spMkLst>
            <pc:docMk/>
            <pc:sldMk cId="1751552076" sldId="260"/>
            <ac:spMk id="4" creationId="{BA7C935E-8F51-ADA1-4F23-57FDA1D0A23D}"/>
          </ac:spMkLst>
        </pc:spChg>
        <pc:picChg chg="add mod">
          <ac:chgData name="Samuel Knipe (2517829)" userId="S::2517829@student.uwtsd.ac.uk::a8c8e4b4-6f38-4ed8-b551-eda5b030c4fe" providerId="AD" clId="Web-{AB993F68-F5C5-ABCA-A6E7-EC1A19F07BCC}" dt="2026-05-14T14:36:40.297" v="29" actId="14100"/>
          <ac:picMkLst>
            <pc:docMk/>
            <pc:sldMk cId="1751552076" sldId="260"/>
            <ac:picMk id="5" creationId="{3A6E77F5-8DE9-ADFB-E8AD-9EC413B39D9D}"/>
          </ac:picMkLst>
        </pc:picChg>
      </pc:sldChg>
      <pc:sldChg chg="addSp delSp modSp addAnim delAnim">
        <pc:chgData name="Samuel Knipe (2517829)" userId="S::2517829@student.uwtsd.ac.uk::a8c8e4b4-6f38-4ed8-b551-eda5b030c4fe" providerId="AD" clId="Web-{AB993F68-F5C5-ABCA-A6E7-EC1A19F07BCC}" dt="2026-05-14T14:44:40.174" v="48"/>
        <pc:sldMkLst>
          <pc:docMk/>
          <pc:sldMk cId="204156535" sldId="261"/>
        </pc:sldMkLst>
        <pc:picChg chg="add del mod">
          <ac:chgData name="Samuel Knipe (2517829)" userId="S::2517829@student.uwtsd.ac.uk::a8c8e4b4-6f38-4ed8-b551-eda5b030c4fe" providerId="AD" clId="Web-{AB993F68-F5C5-ABCA-A6E7-EC1A19F07BCC}" dt="2026-05-14T14:36:03.217" v="21"/>
          <ac:picMkLst>
            <pc:docMk/>
            <pc:sldMk cId="204156535" sldId="261"/>
            <ac:picMk id="5" creationId="{B725508E-F32A-8675-ED46-7FBBBB44EA0D}"/>
          </ac:picMkLst>
        </pc:picChg>
        <pc:picChg chg="add del mod">
          <ac:chgData name="Samuel Knipe (2517829)" userId="S::2517829@student.uwtsd.ac.uk::a8c8e4b4-6f38-4ed8-b551-eda5b030c4fe" providerId="AD" clId="Web-{AB993F68-F5C5-ABCA-A6E7-EC1A19F07BCC}" dt="2026-05-14T14:44:40.174" v="48"/>
          <ac:picMkLst>
            <pc:docMk/>
            <pc:sldMk cId="204156535" sldId="261"/>
            <ac:picMk id="6" creationId="{B1E293C2-B6D3-91AC-D2C0-D0CF676D43CA}"/>
          </ac:picMkLst>
        </pc:picChg>
      </pc:sldChg>
      <pc:sldChg chg="addSp modSp addAnim">
        <pc:chgData name="Samuel Knipe (2517829)" userId="S::2517829@student.uwtsd.ac.uk::a8c8e4b4-6f38-4ed8-b551-eda5b030c4fe" providerId="AD" clId="Web-{AB993F68-F5C5-ABCA-A6E7-EC1A19F07BCC}" dt="2026-05-14T14:45:21.472" v="51" actId="1076"/>
        <pc:sldMkLst>
          <pc:docMk/>
          <pc:sldMk cId="3096498251" sldId="262"/>
        </pc:sldMkLst>
        <pc:picChg chg="add mod">
          <ac:chgData name="Samuel Knipe (2517829)" userId="S::2517829@student.uwtsd.ac.uk::a8c8e4b4-6f38-4ed8-b551-eda5b030c4fe" providerId="AD" clId="Web-{AB993F68-F5C5-ABCA-A6E7-EC1A19F07BCC}" dt="2026-05-14T14:45:21.472" v="51" actId="1076"/>
          <ac:picMkLst>
            <pc:docMk/>
            <pc:sldMk cId="3096498251" sldId="262"/>
            <ac:picMk id="4" creationId="{8C40F1E4-7177-B89F-865D-607AF7FD042E}"/>
          </ac:picMkLst>
        </pc:picChg>
      </pc:sldChg>
    </pc:docChg>
  </pc:docChgLst>
  <pc:docChgLst>
    <pc:chgData name="Samuel Knipe (2517829)" userId="S::2517829@student.uwtsd.ac.uk::a8c8e4b4-6f38-4ed8-b551-eda5b030c4fe" providerId="AD" clId="Web-{E10DE25B-F098-4812-93B0-ECB8DE72FAD4}"/>
    <pc:docChg chg="addSld modSld">
      <pc:chgData name="Samuel Knipe (2517829)" userId="S::2517829@student.uwtsd.ac.uk::a8c8e4b4-6f38-4ed8-b551-eda5b030c4fe" providerId="AD" clId="Web-{E10DE25B-F098-4812-93B0-ECB8DE72FAD4}" dt="2026-05-14T13:57:48.424" v="248" actId="20577"/>
      <pc:docMkLst>
        <pc:docMk/>
      </pc:docMkLst>
      <pc:sldChg chg="modSp">
        <pc:chgData name="Samuel Knipe (2517829)" userId="S::2517829@student.uwtsd.ac.uk::a8c8e4b4-6f38-4ed8-b551-eda5b030c4fe" providerId="AD" clId="Web-{E10DE25B-F098-4812-93B0-ECB8DE72FAD4}" dt="2026-05-14T13:49:07.717" v="174" actId="20577"/>
        <pc:sldMkLst>
          <pc:docMk/>
          <pc:sldMk cId="1310110418" sldId="258"/>
        </pc:sldMkLst>
        <pc:spChg chg="mod">
          <ac:chgData name="Samuel Knipe (2517829)" userId="S::2517829@student.uwtsd.ac.uk::a8c8e4b4-6f38-4ed8-b551-eda5b030c4fe" providerId="AD" clId="Web-{E10DE25B-F098-4812-93B0-ECB8DE72FAD4}" dt="2026-05-14T13:45:20.068" v="149" actId="20577"/>
          <ac:spMkLst>
            <pc:docMk/>
            <pc:sldMk cId="1310110418" sldId="258"/>
            <ac:spMk id="2" creationId="{B72E5365-ECD2-E931-94FF-52D8D6D9E81A}"/>
          </ac:spMkLst>
        </pc:spChg>
        <pc:spChg chg="mod">
          <ac:chgData name="Samuel Knipe (2517829)" userId="S::2517829@student.uwtsd.ac.uk::a8c8e4b4-6f38-4ed8-b551-eda5b030c4fe" providerId="AD" clId="Web-{E10DE25B-F098-4812-93B0-ECB8DE72FAD4}" dt="2026-05-14T13:49:07.717" v="174" actId="20577"/>
          <ac:spMkLst>
            <pc:docMk/>
            <pc:sldMk cId="1310110418" sldId="258"/>
            <ac:spMk id="3" creationId="{5CD54F4D-4852-082D-3EAF-F5650617777F}"/>
          </ac:spMkLst>
        </pc:spChg>
      </pc:sldChg>
      <pc:sldChg chg="addSp delSp modSp new">
        <pc:chgData name="Samuel Knipe (2517829)" userId="S::2517829@student.uwtsd.ac.uk::a8c8e4b4-6f38-4ed8-b551-eda5b030c4fe" providerId="AD" clId="Web-{E10DE25B-F098-4812-93B0-ECB8DE72FAD4}" dt="2026-05-14T11:35:00.259" v="128" actId="1076"/>
        <pc:sldMkLst>
          <pc:docMk/>
          <pc:sldMk cId="2948177260" sldId="259"/>
        </pc:sldMkLst>
        <pc:spChg chg="mod">
          <ac:chgData name="Samuel Knipe (2517829)" userId="S::2517829@student.uwtsd.ac.uk::a8c8e4b4-6f38-4ed8-b551-eda5b030c4fe" providerId="AD" clId="Web-{E10DE25B-F098-4812-93B0-ECB8DE72FAD4}" dt="2026-05-14T11:30:32.311" v="5" actId="20577"/>
          <ac:spMkLst>
            <pc:docMk/>
            <pc:sldMk cId="2948177260" sldId="259"/>
            <ac:spMk id="2" creationId="{652AA61C-B75B-432A-16F4-3C82ED6274A4}"/>
          </ac:spMkLst>
        </pc:spChg>
        <pc:spChg chg="del mod">
          <ac:chgData name="Samuel Knipe (2517829)" userId="S::2517829@student.uwtsd.ac.uk::a8c8e4b4-6f38-4ed8-b551-eda5b030c4fe" providerId="AD" clId="Web-{E10DE25B-F098-4812-93B0-ECB8DE72FAD4}" dt="2026-05-14T11:33:51.131" v="21"/>
          <ac:spMkLst>
            <pc:docMk/>
            <pc:sldMk cId="2948177260" sldId="259"/>
            <ac:spMk id="3" creationId="{1E141C62-5C9D-64C5-9E25-19CB5DDEC7A4}"/>
          </ac:spMkLst>
        </pc:spChg>
        <pc:spChg chg="add mod">
          <ac:chgData name="Samuel Knipe (2517829)" userId="S::2517829@student.uwtsd.ac.uk::a8c8e4b4-6f38-4ed8-b551-eda5b030c4fe" providerId="AD" clId="Web-{E10DE25B-F098-4812-93B0-ECB8DE72FAD4}" dt="2026-05-14T11:35:00.259" v="128" actId="1076"/>
          <ac:spMkLst>
            <pc:docMk/>
            <pc:sldMk cId="2948177260" sldId="259"/>
            <ac:spMk id="6" creationId="{B76ECFD0-4CEE-8B10-BCB8-911945B6980A}"/>
          </ac:spMkLst>
        </pc:spChg>
        <pc:graphicFrameChg chg="add mod ord modGraphic">
          <ac:chgData name="Samuel Knipe (2517829)" userId="S::2517829@student.uwtsd.ac.uk::a8c8e4b4-6f38-4ed8-b551-eda5b030c4fe" providerId="AD" clId="Web-{E10DE25B-F098-4812-93B0-ECB8DE72FAD4}" dt="2026-05-14T11:34:41.211" v="127"/>
          <ac:graphicFrameMkLst>
            <pc:docMk/>
            <pc:sldMk cId="2948177260" sldId="259"/>
            <ac:graphicFrameMk id="5" creationId="{E94D9511-4C5B-6CCF-70C5-103FF05AA32E}"/>
          </ac:graphicFrameMkLst>
        </pc:graphicFrameChg>
      </pc:sldChg>
      <pc:sldChg chg="modSp new">
        <pc:chgData name="Samuel Knipe (2517829)" userId="S::2517829@student.uwtsd.ac.uk::a8c8e4b4-6f38-4ed8-b551-eda5b030c4fe" providerId="AD" clId="Web-{E10DE25B-F098-4812-93B0-ECB8DE72FAD4}" dt="2026-05-14T13:44:47.130" v="146" actId="20577"/>
        <pc:sldMkLst>
          <pc:docMk/>
          <pc:sldMk cId="1751552076" sldId="260"/>
        </pc:sldMkLst>
        <pc:spChg chg="mod">
          <ac:chgData name="Samuel Knipe (2517829)" userId="S::2517829@student.uwtsd.ac.uk::a8c8e4b4-6f38-4ed8-b551-eda5b030c4fe" providerId="AD" clId="Web-{E10DE25B-F098-4812-93B0-ECB8DE72FAD4}" dt="2026-05-14T11:35:22.635" v="130" actId="20577"/>
          <ac:spMkLst>
            <pc:docMk/>
            <pc:sldMk cId="1751552076" sldId="260"/>
            <ac:spMk id="2" creationId="{F4BD39C7-B6E7-DF56-57F3-96453BA45281}"/>
          </ac:spMkLst>
        </pc:spChg>
        <pc:spChg chg="mod">
          <ac:chgData name="Samuel Knipe (2517829)" userId="S::2517829@student.uwtsd.ac.uk::a8c8e4b4-6f38-4ed8-b551-eda5b030c4fe" providerId="AD" clId="Web-{E10DE25B-F098-4812-93B0-ECB8DE72FAD4}" dt="2026-05-14T13:44:47.130" v="146" actId="20577"/>
          <ac:spMkLst>
            <pc:docMk/>
            <pc:sldMk cId="1751552076" sldId="260"/>
            <ac:spMk id="3" creationId="{43F9A32C-7C52-B1A7-EB2A-A7320B322B39}"/>
          </ac:spMkLst>
        </pc:spChg>
      </pc:sldChg>
      <pc:sldChg chg="addSp modSp new addAnim">
        <pc:chgData name="Samuel Knipe (2517829)" userId="S::2517829@student.uwtsd.ac.uk::a8c8e4b4-6f38-4ed8-b551-eda5b030c4fe" providerId="AD" clId="Web-{E10DE25B-F098-4812-93B0-ECB8DE72FAD4}" dt="2026-05-14T13:57:48.424" v="248" actId="20577"/>
        <pc:sldMkLst>
          <pc:docMk/>
          <pc:sldMk cId="204156535" sldId="261"/>
        </pc:sldMkLst>
        <pc:spChg chg="mod">
          <ac:chgData name="Samuel Knipe (2517829)" userId="S::2517829@student.uwtsd.ac.uk::a8c8e4b4-6f38-4ed8-b551-eda5b030c4fe" providerId="AD" clId="Web-{E10DE25B-F098-4812-93B0-ECB8DE72FAD4}" dt="2026-05-14T11:36:15.778" v="133" actId="20577"/>
          <ac:spMkLst>
            <pc:docMk/>
            <pc:sldMk cId="204156535" sldId="261"/>
            <ac:spMk id="2" creationId="{60F3F57C-884A-A5B1-24DA-24EE24579219}"/>
          </ac:spMkLst>
        </pc:spChg>
        <pc:spChg chg="mod">
          <ac:chgData name="Samuel Knipe (2517829)" userId="S::2517829@student.uwtsd.ac.uk::a8c8e4b4-6f38-4ed8-b551-eda5b030c4fe" providerId="AD" clId="Web-{E10DE25B-F098-4812-93B0-ECB8DE72FAD4}" dt="2026-05-14T13:57:48.424" v="248" actId="20577"/>
          <ac:spMkLst>
            <pc:docMk/>
            <pc:sldMk cId="204156535" sldId="261"/>
            <ac:spMk id="3" creationId="{4F18DB5B-F34A-BCA8-E039-74EF5560E59C}"/>
          </ac:spMkLst>
        </pc:spChg>
        <pc:picChg chg="add mod">
          <ac:chgData name="Samuel Knipe (2517829)" userId="S::2517829@student.uwtsd.ac.uk::a8c8e4b4-6f38-4ed8-b551-eda5b030c4fe" providerId="AD" clId="Web-{E10DE25B-F098-4812-93B0-ECB8DE72FAD4}" dt="2026-05-14T11:44:06.045" v="138" actId="1076"/>
          <ac:picMkLst>
            <pc:docMk/>
            <pc:sldMk cId="204156535" sldId="261"/>
            <ac:picMk id="4" creationId="{950C025A-7E49-1EE3-A0A9-775918AD5990}"/>
          </ac:picMkLst>
        </pc:picChg>
      </pc:sldChg>
      <pc:sldChg chg="modSp new">
        <pc:chgData name="Samuel Knipe (2517829)" userId="S::2517829@student.uwtsd.ac.uk::a8c8e4b4-6f38-4ed8-b551-eda5b030c4fe" providerId="AD" clId="Web-{E10DE25B-F098-4812-93B0-ECB8DE72FAD4}" dt="2026-05-14T13:57:32.111" v="247" actId="20577"/>
        <pc:sldMkLst>
          <pc:docMk/>
          <pc:sldMk cId="3096498251" sldId="262"/>
        </pc:sldMkLst>
        <pc:spChg chg="mod">
          <ac:chgData name="Samuel Knipe (2517829)" userId="S::2517829@student.uwtsd.ac.uk::a8c8e4b4-6f38-4ed8-b551-eda5b030c4fe" providerId="AD" clId="Web-{E10DE25B-F098-4812-93B0-ECB8DE72FAD4}" dt="2026-05-14T13:49:32.140" v="180" actId="20577"/>
          <ac:spMkLst>
            <pc:docMk/>
            <pc:sldMk cId="3096498251" sldId="262"/>
            <ac:spMk id="2" creationId="{149B748F-269A-56F9-5554-866FCE8D0F5C}"/>
          </ac:spMkLst>
        </pc:spChg>
        <pc:spChg chg="mod">
          <ac:chgData name="Samuel Knipe (2517829)" userId="S::2517829@student.uwtsd.ac.uk::a8c8e4b4-6f38-4ed8-b551-eda5b030c4fe" providerId="AD" clId="Web-{E10DE25B-F098-4812-93B0-ECB8DE72FAD4}" dt="2026-05-14T13:57:32.111" v="247" actId="20577"/>
          <ac:spMkLst>
            <pc:docMk/>
            <pc:sldMk cId="3096498251" sldId="262"/>
            <ac:spMk id="3" creationId="{E2579894-767C-B16C-9719-948179A46A4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s://www.sportengland.org/physical-activity-can-help-children-catch-missed-work" TargetMode="External"/><Relationship Id="rId2" Type="http://schemas.openxmlformats.org/officeDocument/2006/relationships/hyperlink" Target="https://www.highschoolofglasgow.co.uk/hsog-glasgows-leading-private-school/the-benefits-of-physical-education-in-school" TargetMode="External"/><Relationship Id="rId1" Type="http://schemas.openxmlformats.org/officeDocument/2006/relationships/slideLayout" Target="../slideLayouts/slideLayout2.xml"/><Relationship Id="rId4" Type="http://schemas.openxmlformats.org/officeDocument/2006/relationships/hyperlink" Target="https://thepehub.co.uk/blog/link-between-physical-education-and-academic-perform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Sam Knipe E Portfolio</a:t>
            </a:r>
          </a:p>
        </p:txBody>
      </p:sp>
      <p:sp>
        <p:nvSpPr>
          <p:cNvPr id="3" name="Subtitle 2"/>
          <p:cNvSpPr>
            <a:spLocks noGrp="1"/>
          </p:cNvSpPr>
          <p:nvPr>
            <p:ph type="subTitle" idx="1"/>
          </p:nvPr>
        </p:nvSpPr>
        <p:spPr/>
        <p:txBody>
          <a:bodyPr vert="horz" lIns="91440" tIns="45720" rIns="91440" bIns="45720" rtlCol="0" anchor="t">
            <a:normAutofit/>
          </a:bodyPr>
          <a:lstStyle/>
          <a:p>
            <a:r>
              <a:rPr lang="en-GB" sz="3200"/>
              <a:t>: 2517829</a:t>
            </a:r>
          </a:p>
        </p:txBody>
      </p:sp>
      <p:pic>
        <p:nvPicPr>
          <p:cNvPr id="4" name="Meeting with Samuel Knipe (2517829)-20260514_150854-Meeting Recording">
            <a:hlinkClick r:id="" action="ppaction://media"/>
            <a:extLst>
              <a:ext uri="{FF2B5EF4-FFF2-40B4-BE49-F238E27FC236}">
                <a16:creationId xmlns:a16="http://schemas.microsoft.com/office/drawing/2014/main" id="{54E4E9F0-4E34-A2C5-A725-BAFB3B7EFA7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262533" y="4991704"/>
            <a:ext cx="2218267" cy="1253067"/>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AA61C-B75B-432A-16F4-3C82ED6274A4}"/>
              </a:ext>
            </a:extLst>
          </p:cNvPr>
          <p:cNvSpPr>
            <a:spLocks noGrp="1"/>
          </p:cNvSpPr>
          <p:nvPr>
            <p:ph type="title"/>
          </p:nvPr>
        </p:nvSpPr>
        <p:spPr/>
        <p:txBody>
          <a:bodyPr/>
          <a:lstStyle/>
          <a:p>
            <a:r>
              <a:rPr lang="en-GB"/>
              <a:t>Ai Recognition</a:t>
            </a:r>
          </a:p>
        </p:txBody>
      </p:sp>
      <p:graphicFrame>
        <p:nvGraphicFramePr>
          <p:cNvPr id="5" name="Content Placeholder 4">
            <a:extLst>
              <a:ext uri="{FF2B5EF4-FFF2-40B4-BE49-F238E27FC236}">
                <a16:creationId xmlns:a16="http://schemas.microsoft.com/office/drawing/2014/main" id="{E94D9511-4C5B-6CCF-70C5-103FF05AA32E}"/>
              </a:ext>
            </a:extLst>
          </p:cNvPr>
          <p:cNvGraphicFramePr>
            <a:graphicFrameLocks noGrp="1"/>
          </p:cNvGraphicFramePr>
          <p:nvPr>
            <p:ph idx="1"/>
            <p:extLst>
              <p:ext uri="{D42A27DB-BD31-4B8C-83A1-F6EECF244321}">
                <p14:modId xmlns:p14="http://schemas.microsoft.com/office/powerpoint/2010/main" val="1721063753"/>
              </p:ext>
            </p:extLst>
          </p:nvPr>
        </p:nvGraphicFramePr>
        <p:xfrm>
          <a:off x="515319" y="3207557"/>
          <a:ext cx="10515598" cy="2438400"/>
        </p:xfrm>
        <a:graphic>
          <a:graphicData uri="http://schemas.openxmlformats.org/drawingml/2006/table">
            <a:tbl>
              <a:tblPr firstRow="1" firstCol="1" bandRow="1">
                <a:tableStyleId>{5C22544A-7EE6-4342-B048-85BDC9FD1C3A}</a:tableStyleId>
              </a:tblPr>
              <a:tblGrid>
                <a:gridCol w="3092823">
                  <a:extLst>
                    <a:ext uri="{9D8B030D-6E8A-4147-A177-3AD203B41FA5}">
                      <a16:colId xmlns:a16="http://schemas.microsoft.com/office/drawing/2014/main" val="2020397127"/>
                    </a:ext>
                  </a:extLst>
                </a:gridCol>
                <a:gridCol w="1404446">
                  <a:extLst>
                    <a:ext uri="{9D8B030D-6E8A-4147-A177-3AD203B41FA5}">
                      <a16:colId xmlns:a16="http://schemas.microsoft.com/office/drawing/2014/main" val="3390803414"/>
                    </a:ext>
                  </a:extLst>
                </a:gridCol>
                <a:gridCol w="2130752">
                  <a:extLst>
                    <a:ext uri="{9D8B030D-6E8A-4147-A177-3AD203B41FA5}">
                      <a16:colId xmlns:a16="http://schemas.microsoft.com/office/drawing/2014/main" val="1897818890"/>
                    </a:ext>
                  </a:extLst>
                </a:gridCol>
                <a:gridCol w="3887577">
                  <a:extLst>
                    <a:ext uri="{9D8B030D-6E8A-4147-A177-3AD203B41FA5}">
                      <a16:colId xmlns:a16="http://schemas.microsoft.com/office/drawing/2014/main" val="587783653"/>
                    </a:ext>
                  </a:extLst>
                </a:gridCol>
              </a:tblGrid>
              <a:tr h="0">
                <a:tc>
                  <a:txBody>
                    <a:bodyPr/>
                    <a:lstStyle/>
                    <a:p>
                      <a:pPr algn="ctr">
                        <a:buNone/>
                      </a:pPr>
                      <a:r>
                        <a:rPr lang="en-GB" sz="1600" b="0" dirty="0">
                          <a:solidFill>
                            <a:schemeClr val="tx1"/>
                          </a:solidFill>
                          <a:effectLst/>
                        </a:rPr>
                        <a:t>AI Tool (with </a:t>
                      </a:r>
                      <a:r>
                        <a:rPr lang="en-GB" sz="1600" b="0" dirty="0" err="1">
                          <a:solidFill>
                            <a:schemeClr val="tx1"/>
                          </a:solidFill>
                          <a:effectLst/>
                        </a:rPr>
                        <a:t>url</a:t>
                      </a:r>
                      <a:r>
                        <a:rPr lang="en-GB" sz="1600" b="0" dirty="0">
                          <a:solidFill>
                            <a:schemeClr val="tx1"/>
                          </a:solidFill>
                          <a:effectLst/>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b="0">
                          <a:solidFill>
                            <a:schemeClr val="tx1"/>
                          </a:solidFill>
                          <a:effectLst/>
                        </a:rPr>
                        <a:t>Date used</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b="0">
                          <a:solidFill>
                            <a:schemeClr val="tx1"/>
                          </a:solidFill>
                          <a:effectLst/>
                        </a:rPr>
                        <a:t>Why did you use this tool</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b="0">
                          <a:solidFill>
                            <a:schemeClr val="tx1"/>
                          </a:solidFill>
                          <a:effectLst/>
                        </a:rPr>
                        <a:t>Example prompt(s)</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7724056"/>
                  </a:ext>
                </a:extLst>
              </a:tr>
              <a:tr h="0">
                <a:tc>
                  <a:txBody>
                    <a:bodyPr/>
                    <a:lstStyle/>
                    <a:p>
                      <a:pPr>
                        <a:buNone/>
                      </a:pPr>
                      <a:r>
                        <a:rPr lang="en-GB" sz="1600" b="0" i="1" dirty="0">
                          <a:solidFill>
                            <a:schemeClr val="tx1"/>
                          </a:solidFill>
                          <a:effectLst/>
                          <a:hlinkClick r:id="rId2">
                            <a:extLst>
                              <a:ext uri="{A12FA001-AC4F-418D-AE19-62706E023703}">
                                <ahyp:hlinkClr xmlns:ahyp="http://schemas.microsoft.com/office/drawing/2018/hyperlinkcolor" val="tx"/>
                              </a:ext>
                            </a:extLst>
                          </a:hlinkClick>
                        </a:rPr>
                        <a:t>https://www.grammarly.com</a:t>
                      </a:r>
                      <a:r>
                        <a:rPr lang="en-GB" sz="1600" b="0" i="1" dirty="0">
                          <a:solidFill>
                            <a:schemeClr val="tx1"/>
                          </a:solidFill>
                          <a:effectLst/>
                        </a:rPr>
                        <a:t> </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a:solidFill>
                            <a:schemeClr val="tx1"/>
                          </a:solidFill>
                          <a:effectLst/>
                        </a:rPr>
                        <a:t>10/02/2024</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a:solidFill>
                            <a:schemeClr val="tx1"/>
                          </a:solidFill>
                          <a:effectLst/>
                        </a:rPr>
                        <a:t>Check my work</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dirty="0">
                          <a:solidFill>
                            <a:schemeClr val="tx1"/>
                          </a:solidFill>
                          <a:effectLst/>
                        </a:rPr>
                        <a:t>Please check the following text for readability, grammar and syntax.</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6484207"/>
                  </a:ext>
                </a:extLst>
              </a:tr>
              <a:tr h="0">
                <a:tc>
                  <a:txBody>
                    <a:bodyPr/>
                    <a:lstStyle/>
                    <a:p>
                      <a:pPr>
                        <a:buNone/>
                      </a:pPr>
                      <a:r>
                        <a:rPr lang="en-GB" sz="1600" b="0" i="1" dirty="0">
                          <a:solidFill>
                            <a:schemeClr val="tx1"/>
                          </a:solidFill>
                          <a:effectLst/>
                        </a:rPr>
                        <a:t>https://chatgtp.com/</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a:solidFill>
                            <a:schemeClr val="tx1"/>
                          </a:solidFill>
                          <a:effectLst/>
                        </a:rPr>
                        <a:t>13/04/2024</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a:solidFill>
                            <a:schemeClr val="tx1"/>
                          </a:solidFill>
                          <a:effectLst/>
                        </a:rPr>
                        <a:t>Help with structure a presentation</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600" b="0" i="1" dirty="0">
                          <a:solidFill>
                            <a:schemeClr val="tx1"/>
                          </a:solidFill>
                          <a:effectLst/>
                        </a:rPr>
                        <a:t>Can you advise me on how to structure a PowerPoint presentation for a research study?</a:t>
                      </a: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3102313"/>
                  </a:ext>
                </a:extLst>
              </a:tr>
              <a:tr h="0">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03673862"/>
                  </a:ext>
                </a:extLst>
              </a:tr>
              <a:tr h="0">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4388400"/>
                  </a:ext>
                </a:extLst>
              </a:tr>
              <a:tr h="0">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600" b="0" dirty="0">
                        <a:solidFill>
                          <a:schemeClr val="tx1"/>
                        </a:solidFill>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5521034"/>
                  </a:ext>
                </a:extLst>
              </a:tr>
            </a:tbl>
          </a:graphicData>
        </a:graphic>
      </p:graphicFrame>
      <p:sp>
        <p:nvSpPr>
          <p:cNvPr id="6" name="TextBox 5">
            <a:extLst>
              <a:ext uri="{FF2B5EF4-FFF2-40B4-BE49-F238E27FC236}">
                <a16:creationId xmlns:a16="http://schemas.microsoft.com/office/drawing/2014/main" id="{B76ECFD0-4CEE-8B10-BCB8-911945B6980A}"/>
              </a:ext>
            </a:extLst>
          </p:cNvPr>
          <p:cNvSpPr txBox="1"/>
          <p:nvPr/>
        </p:nvSpPr>
        <p:spPr>
          <a:xfrm>
            <a:off x="4933628" y="845949"/>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acknowledge the use of the AI tools listed below. I confirm that I have not presented any AI generated text as my own work. I confirm I have copies of my drafts, notes, and other resources I used before, and after the use of AI tools which I may be asked to provide in evidence.</a:t>
            </a:r>
          </a:p>
          <a:p>
            <a:pPr algn="ctr"/>
            <a:endParaRPr lang="en-GB"/>
          </a:p>
        </p:txBody>
      </p:sp>
    </p:spTree>
    <p:extLst>
      <p:ext uri="{BB962C8B-B14F-4D97-AF65-F5344CB8AC3E}">
        <p14:creationId xmlns:p14="http://schemas.microsoft.com/office/powerpoint/2010/main" val="2948177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D39C7-B6E7-DF56-57F3-96453BA45281}"/>
              </a:ext>
            </a:extLst>
          </p:cNvPr>
          <p:cNvSpPr>
            <a:spLocks noGrp="1"/>
          </p:cNvSpPr>
          <p:nvPr>
            <p:ph type="title"/>
          </p:nvPr>
        </p:nvSpPr>
        <p:spPr/>
        <p:txBody>
          <a:bodyPr/>
          <a:lstStyle/>
          <a:p>
            <a:r>
              <a:rPr lang="en-GB"/>
              <a:t>Contents</a:t>
            </a:r>
          </a:p>
        </p:txBody>
      </p:sp>
      <p:sp>
        <p:nvSpPr>
          <p:cNvPr id="3" name="Content Placeholder 2">
            <a:extLst>
              <a:ext uri="{FF2B5EF4-FFF2-40B4-BE49-F238E27FC236}">
                <a16:creationId xmlns:a16="http://schemas.microsoft.com/office/drawing/2014/main" id="{43F9A32C-7C52-B1A7-EB2A-A7320B322B39}"/>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This portfolio explores my learning and development within , focusing on both academic understanding and practical communication skills. Part 1 shows a balanced discussion about compulsory PE, explaining both the benefits and disadvantages before reaching a clear conclusion. My part 2 highlights my voice-over work, showing my ability to communicate ideas clearly and creatively while reflecting on my learning journey. Together, these </a:t>
            </a:r>
            <a:r>
              <a:rPr lang="en-GB">
                <a:ea typeface="+mn-lt"/>
                <a:cs typeface="+mn-lt"/>
              </a:rPr>
              <a:t>sections highlight my understanding of Academic</a:t>
            </a:r>
            <a:r>
              <a:rPr lang="en-GB" dirty="0">
                <a:ea typeface="+mn-lt"/>
                <a:cs typeface="+mn-lt"/>
              </a:rPr>
              <a:t> skills and my ability to present knowledge through both written and spoken formats.</a:t>
            </a:r>
            <a:endParaRPr lang="en-US" dirty="0"/>
          </a:p>
        </p:txBody>
      </p:sp>
      <p:pic>
        <p:nvPicPr>
          <p:cNvPr id="5" name="Meeting with Samuel Knipe (2517829)-20260514_151631-Meeting Recording">
            <a:hlinkClick r:id="" action="ppaction://media"/>
            <a:extLst>
              <a:ext uri="{FF2B5EF4-FFF2-40B4-BE49-F238E27FC236}">
                <a16:creationId xmlns:a16="http://schemas.microsoft.com/office/drawing/2014/main" id="{3A6E77F5-8DE9-ADFB-E8AD-9EC413B39D9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452152" y="5439227"/>
            <a:ext cx="2278744" cy="1289354"/>
          </a:xfrm>
          <a:prstGeom prst="rect">
            <a:avLst/>
          </a:prstGeom>
        </p:spPr>
      </p:pic>
    </p:spTree>
    <p:extLst>
      <p:ext uri="{BB962C8B-B14F-4D97-AF65-F5344CB8AC3E}">
        <p14:creationId xmlns:p14="http://schemas.microsoft.com/office/powerpoint/2010/main" val="1751552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52E88-F204-F744-B725-069116F9531C}"/>
              </a:ext>
            </a:extLst>
          </p:cNvPr>
          <p:cNvSpPr>
            <a:spLocks noGrp="1"/>
          </p:cNvSpPr>
          <p:nvPr>
            <p:ph type="title"/>
          </p:nvPr>
        </p:nvSpPr>
        <p:spPr/>
        <p:txBody>
          <a:bodyPr/>
          <a:lstStyle/>
          <a:p>
            <a:r>
              <a:rPr lang="en-GB"/>
              <a:t>Part 1: Academic Writing</a:t>
            </a:r>
          </a:p>
        </p:txBody>
      </p:sp>
      <p:sp>
        <p:nvSpPr>
          <p:cNvPr id="3" name="Content Placeholder 2">
            <a:extLst>
              <a:ext uri="{FF2B5EF4-FFF2-40B4-BE49-F238E27FC236}">
                <a16:creationId xmlns:a16="http://schemas.microsoft.com/office/drawing/2014/main" id="{28E49D58-ACA6-AA15-B3AC-FC3430151F78}"/>
              </a:ext>
            </a:extLst>
          </p:cNvPr>
          <p:cNvSpPr>
            <a:spLocks noGrp="1"/>
          </p:cNvSpPr>
          <p:nvPr>
            <p:ph idx="1"/>
          </p:nvPr>
        </p:nvSpPr>
        <p:spPr/>
        <p:txBody>
          <a:bodyPr vert="horz" lIns="91440" tIns="45720" rIns="91440" bIns="45720" rtlCol="0" anchor="t">
            <a:normAutofit lnSpcReduction="10000"/>
          </a:bodyPr>
          <a:lstStyle/>
          <a:p>
            <a:pPr marL="0" indent="0">
              <a:buNone/>
            </a:pPr>
            <a:r>
              <a:rPr lang="en-GB" sz="1100">
                <a:highlight>
                  <a:srgbClr val="FFFFFF"/>
                </a:highlight>
                <a:latin typeface="Aptos Display"/>
              </a:rPr>
              <a:t>Discuss Whether PE should be a compulsory part of the school curriculum</a:t>
            </a:r>
            <a:endParaRPr lang="en-GB" sz="1100">
              <a:highlight>
                <a:srgbClr val="C6C6C6"/>
              </a:highlight>
              <a:latin typeface="Aptos Display"/>
            </a:endParaRPr>
          </a:p>
          <a:p>
            <a:pPr marL="0" indent="0">
              <a:buNone/>
            </a:pPr>
            <a:r>
              <a:rPr lang="en-GB" sz="1100">
                <a:highlight>
                  <a:srgbClr val="FFFFFF"/>
                </a:highlight>
                <a:latin typeface="Aptos Display"/>
              </a:rPr>
              <a:t>Positive</a:t>
            </a:r>
            <a:endParaRPr lang="en-GB" sz="1100">
              <a:highlight>
                <a:srgbClr val="C6C6C6"/>
              </a:highlight>
              <a:latin typeface="Aptos Display"/>
            </a:endParaRPr>
          </a:p>
          <a:p>
            <a:pPr marL="0" indent="0">
              <a:buNone/>
            </a:pPr>
            <a:r>
              <a:rPr lang="en-GB" sz="1100" dirty="0">
                <a:highlight>
                  <a:srgbClr val="FFFFFF"/>
                </a:highlight>
                <a:latin typeface="Aptos Display"/>
              </a:rPr>
              <a:t>Regular physical activity combats sedentary lifestyles and reduces the risk of obesity and related diseases. Starting at an early age forms healthy, lifelong habits when it comes to taking part in regular exercise, helping to promote health and fitness from a young age. (Highschoolofglasgow.co.uk, 2024). Physically active children report improvements in their schoolwork, behaviour, and mental health, according to new research from Sheffield Hallam University. (Sport England, 2020). PE provides opportunities for teamwork, cooperation, and communication. Students learn to work together towards common goals, respect each other's abilities, and develop leadership skills. Physical activity has been shown to improve cognitive functions such as attention, memory, and problem-solving skills. This is why the link between physical activity and academic performance is so strong: active children are often better able to manage distractions, retain new information, and stay on task in lessons. (Telfer, 2023)</a:t>
            </a:r>
            <a:endParaRPr lang="en-GB" sz="1100" dirty="0">
              <a:highlight>
                <a:srgbClr val="C6C6C6"/>
              </a:highlight>
              <a:latin typeface="Aptos Display"/>
            </a:endParaRPr>
          </a:p>
          <a:p>
            <a:pPr marL="0" indent="0">
              <a:buNone/>
            </a:pPr>
            <a:r>
              <a:rPr lang="en-GB" sz="1100">
                <a:highlight>
                  <a:srgbClr val="FFFFFF"/>
                </a:highlight>
                <a:latin typeface="Aptos Display"/>
              </a:rPr>
              <a:t>Negative</a:t>
            </a:r>
            <a:endParaRPr lang="en-GB" sz="1100">
              <a:highlight>
                <a:srgbClr val="C6C6C6"/>
              </a:highlight>
              <a:latin typeface="Aptos Display"/>
            </a:endParaRPr>
          </a:p>
          <a:p>
            <a:pPr marL="0" indent="0">
              <a:buNone/>
            </a:pPr>
            <a:r>
              <a:rPr lang="en-GB" sz="1100" dirty="0">
                <a:highlight>
                  <a:srgbClr val="FFFFFF"/>
                </a:highlight>
                <a:latin typeface="Aptos Display"/>
              </a:rPr>
              <a:t>Compulsory PE takes time away from other academic subjects, potentially impacting students' performance in core subjects like maths, science, and language arts. Not all students enjoy or excel at physical activities. Forcing participation can lead to anxiety, stress, and negative feelings towards exercise, potentially discouraging them from pursuing physical activity later in life. Mandatory PE doesn't cater to diverse interests and abilities. Students may prefer other forms of extracurricular activities that better suit their passions and talents, and a compulsory programme restricts their ability to choose.</a:t>
            </a:r>
            <a:endParaRPr lang="en-GB" sz="1100" dirty="0">
              <a:highlight>
                <a:srgbClr val="C6C6C6"/>
              </a:highlight>
              <a:latin typeface="Aptos Display"/>
            </a:endParaRPr>
          </a:p>
          <a:p>
            <a:pPr marL="0" indent="0">
              <a:buNone/>
            </a:pPr>
            <a:r>
              <a:rPr lang="en-GB" sz="1100">
                <a:highlight>
                  <a:srgbClr val="FFFFFF"/>
                </a:highlight>
                <a:latin typeface="Aptos Display"/>
              </a:rPr>
              <a:t>Conclusion </a:t>
            </a:r>
            <a:endParaRPr lang="en-GB" sz="1100">
              <a:highlight>
                <a:srgbClr val="C6C6C6"/>
              </a:highlight>
              <a:latin typeface="Aptos Display"/>
            </a:endParaRPr>
          </a:p>
          <a:p>
            <a:pPr marL="0" indent="0">
              <a:buNone/>
            </a:pPr>
            <a:r>
              <a:rPr lang="en-GB" sz="1100" dirty="0">
                <a:highlight>
                  <a:srgbClr val="FFFFFF"/>
                </a:highlight>
                <a:latin typeface="Aptos Display"/>
              </a:rPr>
              <a:t>The debate over whether PE should be compulsory highlights strong arguments on both sides, but the overall evidence leans toward the benefits of making it a required part of the school curriculum. The positive impacts of physical activity are well‑documented: improved physical health, reduced risk of obesity, and the development of lifelong healthy habits. Research also shows that active students tend to perform better academically, with enhanced concentration, memory, and problem‑solving skills. PE further supports social development by encouraging teamwork, communication, and leadership—skills that are valuable far beyond school.</a:t>
            </a:r>
            <a:endParaRPr lang="en-GB" sz="1100" dirty="0">
              <a:highlight>
                <a:srgbClr val="C6C6C6"/>
              </a:highlight>
              <a:latin typeface="Aptos Display"/>
            </a:endParaRPr>
          </a:p>
          <a:p>
            <a:pPr marL="0" indent="0">
              <a:buNone/>
            </a:pPr>
            <a:r>
              <a:rPr lang="en-GB" sz="1100">
                <a:highlight>
                  <a:srgbClr val="FFFFFF"/>
                </a:highlight>
                <a:latin typeface="Aptos Display"/>
              </a:rPr>
              <a:t>However, the concerns raised by critics are important to acknowledge. Some students feel anxious or uncomfortable in PE settings, and compulsory participation can create negative associations with exercise. There is also the issue of time being taken away from academic subjects, as well as the lack of choice for students who may prefer other activities.</a:t>
            </a:r>
            <a:endParaRPr lang="en-GB" sz="1100">
              <a:highlight>
                <a:srgbClr val="C6C6C6"/>
              </a:highlight>
              <a:latin typeface="Aptos Display"/>
            </a:endParaRPr>
          </a:p>
          <a:p>
            <a:pPr marL="0" indent="0">
              <a:buNone/>
            </a:pPr>
            <a:r>
              <a:rPr lang="en-GB" sz="1100" dirty="0">
                <a:highlight>
                  <a:srgbClr val="FFFFFF"/>
                </a:highlight>
                <a:latin typeface="Aptos Display"/>
              </a:rPr>
              <a:t>Despite these drawbacks, the advantages of compulsory PE outweigh the disadvantages. The long-term health, cognitive, and social benefits provide a strong foundation for students’ overall development. The solution lies in making PE more inclusive and varied, ensuring all students can participate in ways that feel positive and accessible.</a:t>
            </a:r>
            <a:endParaRPr lang="en-GB" sz="1100" dirty="0">
              <a:highlight>
                <a:srgbClr val="C6C6C6"/>
              </a:highlight>
              <a:latin typeface="Aptos Display"/>
            </a:endParaRPr>
          </a:p>
          <a:p>
            <a:endParaRPr lang="en-GB" sz="11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C6C6C6"/>
              </a:highlight>
            </a:endParaRPr>
          </a:p>
          <a:p>
            <a:endParaRPr lang="en-GB" sz="1200" dirty="0">
              <a:highlight>
                <a:srgbClr val="FFFFFF"/>
              </a:highlight>
              <a:latin typeface="Aptos" panose="020B0004020202020204"/>
              <a:cs typeface="Times New Roman"/>
            </a:endParaRPr>
          </a:p>
          <a:p>
            <a:endParaRPr lang="en-GB" sz="1200" dirty="0">
              <a:highlight>
                <a:srgbClr val="FFFFFF"/>
              </a:highlight>
            </a:endParaRPr>
          </a:p>
          <a:p>
            <a:endParaRPr lang="en-GB" dirty="0"/>
          </a:p>
        </p:txBody>
      </p:sp>
      <p:pic>
        <p:nvPicPr>
          <p:cNvPr id="5" name="Meeting with Samuel Knipe (2517829)-20260514_152352-Meeting Recording">
            <a:hlinkClick r:id="" action="ppaction://media"/>
            <a:extLst>
              <a:ext uri="{FF2B5EF4-FFF2-40B4-BE49-F238E27FC236}">
                <a16:creationId xmlns:a16="http://schemas.microsoft.com/office/drawing/2014/main" id="{6A2C238C-5A05-8C00-1C1D-0E28A16BE1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61867" y="226180"/>
            <a:ext cx="3451981" cy="1954591"/>
          </a:xfrm>
          <a:prstGeom prst="rect">
            <a:avLst/>
          </a:prstGeom>
        </p:spPr>
      </p:pic>
    </p:spTree>
    <p:extLst>
      <p:ext uri="{BB962C8B-B14F-4D97-AF65-F5344CB8AC3E}">
        <p14:creationId xmlns:p14="http://schemas.microsoft.com/office/powerpoint/2010/main" val="3382474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F57C-884A-A5B1-24DA-24EE24579219}"/>
              </a:ext>
            </a:extLst>
          </p:cNvPr>
          <p:cNvSpPr>
            <a:spLocks noGrp="1"/>
          </p:cNvSpPr>
          <p:nvPr>
            <p:ph type="title"/>
          </p:nvPr>
        </p:nvSpPr>
        <p:spPr/>
        <p:txBody>
          <a:bodyPr/>
          <a:lstStyle/>
          <a:p>
            <a:r>
              <a:rPr lang="en-GB"/>
              <a:t>Part 2 </a:t>
            </a:r>
          </a:p>
        </p:txBody>
      </p:sp>
      <p:sp>
        <p:nvSpPr>
          <p:cNvPr id="3" name="Content Placeholder 2">
            <a:extLst>
              <a:ext uri="{FF2B5EF4-FFF2-40B4-BE49-F238E27FC236}">
                <a16:creationId xmlns:a16="http://schemas.microsoft.com/office/drawing/2014/main" id="{4F18DB5B-F34A-BCA8-E039-74EF5560E59C}"/>
              </a:ext>
            </a:extLst>
          </p:cNvPr>
          <p:cNvSpPr>
            <a:spLocks noGrp="1"/>
          </p:cNvSpPr>
          <p:nvPr>
            <p:ph idx="1"/>
          </p:nvPr>
        </p:nvSpPr>
        <p:spPr/>
        <p:txBody>
          <a:bodyPr vert="horz" lIns="91440" tIns="45720" rIns="91440" bIns="45720" rtlCol="0" anchor="t">
            <a:normAutofit/>
          </a:bodyPr>
          <a:lstStyle/>
          <a:p>
            <a:pPr marL="0" indent="0">
              <a:buNone/>
            </a:pPr>
            <a:r>
              <a:rPr lang="en-GB"/>
              <a:t>References will be included in audio not on reference page</a:t>
            </a:r>
            <a:endParaRPr lang="en-US"/>
          </a:p>
        </p:txBody>
      </p:sp>
      <p:pic>
        <p:nvPicPr>
          <p:cNvPr id="4" name="Meeting with Samuel Knipe (2517829)-20260308_133451-Meeting Recording (1)">
            <a:hlinkClick r:id="" action="ppaction://media"/>
            <a:extLst>
              <a:ext uri="{FF2B5EF4-FFF2-40B4-BE49-F238E27FC236}">
                <a16:creationId xmlns:a16="http://schemas.microsoft.com/office/drawing/2014/main" id="{950C025A-7E49-1EE3-A0A9-775918AD59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34533" y="2621038"/>
            <a:ext cx="5822649" cy="3285067"/>
          </a:xfrm>
          <a:prstGeom prst="rect">
            <a:avLst/>
          </a:prstGeom>
        </p:spPr>
      </p:pic>
    </p:spTree>
    <p:extLst>
      <p:ext uri="{BB962C8B-B14F-4D97-AF65-F5344CB8AC3E}">
        <p14:creationId xmlns:p14="http://schemas.microsoft.com/office/powerpoint/2010/main" val="20415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748F-269A-56F9-5554-866FCE8D0F5C}"/>
              </a:ext>
            </a:extLst>
          </p:cNvPr>
          <p:cNvSpPr>
            <a:spLocks noGrp="1"/>
          </p:cNvSpPr>
          <p:nvPr>
            <p:ph type="title"/>
          </p:nvPr>
        </p:nvSpPr>
        <p:spPr/>
        <p:txBody>
          <a:bodyPr/>
          <a:lstStyle/>
          <a:p>
            <a:r>
              <a:rPr lang="en-GB"/>
              <a:t>Seminar</a:t>
            </a:r>
            <a:r>
              <a:rPr lang="en-GB" dirty="0"/>
              <a:t> </a:t>
            </a:r>
          </a:p>
        </p:txBody>
      </p:sp>
      <p:sp>
        <p:nvSpPr>
          <p:cNvPr id="3" name="Content Placeholder 2">
            <a:extLst>
              <a:ext uri="{FF2B5EF4-FFF2-40B4-BE49-F238E27FC236}">
                <a16:creationId xmlns:a16="http://schemas.microsoft.com/office/drawing/2014/main" id="{E2579894-767C-B16C-9719-948179A46A48}"/>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The seminar emphasized actionable insights, including creating mini-deadlines, choosing topics of personal passion, and starting data collection early. A key reflection revolved around the idea that as playing standards increase, enjoyment might decrease, with competition becoming more prominent. The most engaging presentation focused on motivation, particularly one about adolescent girls' discomfort with change and its implications. If tasked with creating a research project, I would choose to do an investigation into football match-fixing as this is what interests me most now. I would support my research by looking at podcasts featuring former players, and online case </a:t>
            </a:r>
            <a:r>
              <a:rPr lang="en-GB">
                <a:ea typeface="+mn-lt"/>
                <a:cs typeface="+mn-lt"/>
              </a:rPr>
              <a:t>studies.</a:t>
            </a:r>
            <a:endParaRPr lang="en-GB" dirty="0"/>
          </a:p>
        </p:txBody>
      </p:sp>
      <p:pic>
        <p:nvPicPr>
          <p:cNvPr id="4" name="Meeting with Samuel Knipe (2517829)-20260514_153308-Meeting Recording">
            <a:hlinkClick r:id="" action="ppaction://media"/>
            <a:extLst>
              <a:ext uri="{FF2B5EF4-FFF2-40B4-BE49-F238E27FC236}">
                <a16:creationId xmlns:a16="http://schemas.microsoft.com/office/drawing/2014/main" id="{8C40F1E4-7177-B89F-865D-607AF7FD042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210247" y="-3630"/>
            <a:ext cx="3331029" cy="1894115"/>
          </a:xfrm>
          <a:prstGeom prst="rect">
            <a:avLst/>
          </a:prstGeom>
        </p:spPr>
      </p:pic>
    </p:spTree>
    <p:extLst>
      <p:ext uri="{BB962C8B-B14F-4D97-AF65-F5344CB8AC3E}">
        <p14:creationId xmlns:p14="http://schemas.microsoft.com/office/powerpoint/2010/main" val="30964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E5365-ECD2-E931-94FF-52D8D6D9E81A}"/>
              </a:ext>
            </a:extLst>
          </p:cNvPr>
          <p:cNvSpPr>
            <a:spLocks noGrp="1"/>
          </p:cNvSpPr>
          <p:nvPr>
            <p:ph type="title"/>
          </p:nvPr>
        </p:nvSpPr>
        <p:spPr/>
        <p:txBody>
          <a:bodyPr/>
          <a:lstStyle/>
          <a:p>
            <a:r>
              <a:rPr lang="en-GB" dirty="0"/>
              <a:t>Referen</a:t>
            </a:r>
            <a:r>
              <a:rPr lang="en-GB"/>
              <a:t>ce page  </a:t>
            </a:r>
            <a:endParaRPr lang="en-GB" dirty="0"/>
          </a:p>
        </p:txBody>
      </p:sp>
      <p:sp>
        <p:nvSpPr>
          <p:cNvPr id="3" name="Content Placeholder 2">
            <a:extLst>
              <a:ext uri="{FF2B5EF4-FFF2-40B4-BE49-F238E27FC236}">
                <a16:creationId xmlns:a16="http://schemas.microsoft.com/office/drawing/2014/main" id="{5CD54F4D-4852-082D-3EAF-F5650617777F}"/>
              </a:ext>
            </a:extLst>
          </p:cNvPr>
          <p:cNvSpPr>
            <a:spLocks noGrp="1"/>
          </p:cNvSpPr>
          <p:nvPr>
            <p:ph idx="1"/>
          </p:nvPr>
        </p:nvSpPr>
        <p:spPr/>
        <p:txBody>
          <a:bodyPr vert="horz" lIns="91440" tIns="45720" rIns="91440" bIns="45720" rtlCol="0" anchor="t">
            <a:normAutofit/>
          </a:bodyPr>
          <a:lstStyle/>
          <a:p>
            <a:pPr marL="0" indent="0">
              <a:buNone/>
            </a:pPr>
            <a:r>
              <a:rPr lang="en-GB" sz="2000">
                <a:highlight>
                  <a:srgbClr val="FFFFFF"/>
                </a:highlight>
                <a:latin typeface="Times New Roman"/>
                <a:cs typeface="Times New Roman"/>
              </a:rPr>
              <a:t>Highschoolofglasgow.co.uk. (2024). </a:t>
            </a:r>
            <a:r>
              <a:rPr lang="en-GB" sz="2000" i="1">
                <a:highlight>
                  <a:srgbClr val="FFFFFF"/>
                </a:highlight>
                <a:latin typeface="Times New Roman"/>
                <a:cs typeface="Times New Roman"/>
              </a:rPr>
              <a:t>The High School of Glasgow</a:t>
            </a:r>
            <a:r>
              <a:rPr lang="en-GB" sz="2000">
                <a:highlight>
                  <a:srgbClr val="FFFFFF"/>
                </a:highlight>
                <a:latin typeface="Times New Roman"/>
                <a:cs typeface="Times New Roman"/>
              </a:rPr>
              <a:t>. [online] Available at: </a:t>
            </a:r>
            <a:r>
              <a:rPr lang="en-GB" sz="2000" dirty="0">
                <a:highlight>
                  <a:srgbClr val="FFFFFF"/>
                </a:highlight>
                <a:latin typeface="Times New Roman"/>
                <a:cs typeface="Times New Roman"/>
                <a:hlinkClick r:id="rId2"/>
              </a:rPr>
              <a:t>https://www.highschoolofglasgow.co.uk/hsog-glasgows-leading-private-school/the-benefits-of-physical-education-in-school</a:t>
            </a:r>
            <a:r>
              <a:rPr lang="en-GB" sz="2000">
                <a:highlight>
                  <a:srgbClr val="FFFFFF"/>
                </a:highlight>
                <a:latin typeface="Times New Roman"/>
                <a:cs typeface="Times New Roman"/>
              </a:rPr>
              <a:t>.</a:t>
            </a:r>
            <a:endParaRPr lang="en-US"/>
          </a:p>
          <a:p>
            <a:pPr marL="0" indent="0">
              <a:buNone/>
            </a:pPr>
            <a:r>
              <a:rPr lang="en-GB" sz="2000">
                <a:highlight>
                  <a:srgbClr val="FFFFFF"/>
                </a:highlight>
                <a:latin typeface="Times New Roman"/>
                <a:cs typeface="Times New Roman"/>
              </a:rPr>
              <a:t>Sport England. (2020 </a:t>
            </a:r>
            <a:r>
              <a:rPr lang="en-GB" sz="2000" i="1">
                <a:highlight>
                  <a:srgbClr val="FFFFFF"/>
                </a:highlight>
                <a:latin typeface="Times New Roman"/>
                <a:cs typeface="Times New Roman"/>
              </a:rPr>
              <a:t>Physical activity can help children catch up on missed work | Sport England</a:t>
            </a:r>
            <a:r>
              <a:rPr lang="en-GB" sz="2000">
                <a:highlight>
                  <a:srgbClr val="FFFFFF"/>
                </a:highlight>
                <a:latin typeface="Times New Roman"/>
                <a:cs typeface="Times New Roman"/>
              </a:rPr>
              <a:t>. [online] Available at: </a:t>
            </a:r>
            <a:r>
              <a:rPr lang="en-GB" sz="2000" u="sng" dirty="0">
                <a:highlight>
                  <a:srgbClr val="FFFFFF"/>
                </a:highlight>
                <a:latin typeface="Times New Roman"/>
                <a:cs typeface="Times New Roman"/>
                <a:hlinkClick r:id="rId3"/>
              </a:rPr>
              <a:t>https://www.sportengland.org/physical-activity-can-help-children-catch-missed-work</a:t>
            </a:r>
            <a:r>
              <a:rPr lang="en-GB" sz="2000">
                <a:highlight>
                  <a:srgbClr val="FFFFFF"/>
                </a:highlight>
                <a:latin typeface="Times New Roman"/>
                <a:cs typeface="Times New Roman"/>
              </a:rPr>
              <a:t>.</a:t>
            </a:r>
            <a:endParaRPr lang="en-GB" sz="2000">
              <a:highlight>
                <a:srgbClr val="C6C6C6"/>
              </a:highlight>
              <a:latin typeface="Times New Roman"/>
              <a:cs typeface="Times New Roman"/>
            </a:endParaRPr>
          </a:p>
          <a:p>
            <a:pPr marL="0" indent="0">
              <a:buNone/>
            </a:pPr>
            <a:r>
              <a:rPr lang="en-GB" sz="2000">
                <a:highlight>
                  <a:srgbClr val="FFFFFF"/>
                </a:highlight>
                <a:latin typeface="Times New Roman"/>
                <a:cs typeface="Times New Roman"/>
              </a:rPr>
              <a:t>Telfer, M. (2023). </a:t>
            </a:r>
            <a:r>
              <a:rPr lang="en-GB" sz="2000" i="1">
                <a:highlight>
                  <a:srgbClr val="FFFFFF"/>
                </a:highlight>
                <a:latin typeface="Times New Roman"/>
                <a:cs typeface="Times New Roman"/>
              </a:rPr>
              <a:t>The link between PE and academic performance</a:t>
            </a:r>
            <a:r>
              <a:rPr lang="en-GB" sz="2000">
                <a:highlight>
                  <a:srgbClr val="FFFFFF"/>
                </a:highlight>
                <a:latin typeface="Times New Roman"/>
                <a:cs typeface="Times New Roman"/>
              </a:rPr>
              <a:t>. [online] Thepehub.co.uk. Available at: </a:t>
            </a:r>
            <a:r>
              <a:rPr lang="en-GB" sz="2000" u="sng" dirty="0">
                <a:highlight>
                  <a:srgbClr val="FFFFFF"/>
                </a:highlight>
                <a:latin typeface="Times New Roman"/>
                <a:cs typeface="Times New Roman"/>
                <a:hlinkClick r:id="rId4"/>
              </a:rPr>
              <a:t>https://thepehub.co.uk/blog/link-between-physical-education-and-academic-performance/</a:t>
            </a:r>
            <a:r>
              <a:rPr lang="en-GB" sz="2000">
                <a:highlight>
                  <a:srgbClr val="FFFFFF"/>
                </a:highlight>
                <a:latin typeface="Times New Roman"/>
                <a:cs typeface="Times New Roman"/>
              </a:rPr>
              <a:t>.</a:t>
            </a:r>
            <a:endParaRPr lang="en-GB" sz="2000">
              <a:highlight>
                <a:srgbClr val="C6C6C6"/>
              </a:highlight>
              <a:latin typeface="Times New Roman"/>
              <a:cs typeface="Times New Roman"/>
            </a:endParaRPr>
          </a:p>
          <a:p>
            <a:endParaRPr lang="en-GB" sz="1200" dirty="0">
              <a:highlight>
                <a:srgbClr val="FFFFFF"/>
              </a:highlight>
            </a:endParaRPr>
          </a:p>
          <a:p>
            <a:endParaRPr lang="en-GB" dirty="0"/>
          </a:p>
        </p:txBody>
      </p:sp>
    </p:spTree>
    <p:extLst>
      <p:ext uri="{BB962C8B-B14F-4D97-AF65-F5344CB8AC3E}">
        <p14:creationId xmlns:p14="http://schemas.microsoft.com/office/powerpoint/2010/main" val="1310110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Sam Knipe E Portfolio</vt:lpstr>
      <vt:lpstr>Ai Recognition</vt:lpstr>
      <vt:lpstr>Contents</vt:lpstr>
      <vt:lpstr>Part 1: Academic Writing</vt:lpstr>
      <vt:lpstr>Part 2 </vt:lpstr>
      <vt:lpstr>Seminar </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120</cp:revision>
  <dcterms:created xsi:type="dcterms:W3CDTF">2026-05-13T15:12:37Z</dcterms:created>
  <dcterms:modified xsi:type="dcterms:W3CDTF">2026-05-14T14:45:25Z</dcterms:modified>
</cp:coreProperties>
</file>