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theme/theme3.xml" ContentType="application/vnd.openxmlformats-officedocument.theme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theme/theme5.xml" ContentType="application/vnd.openxmlformats-officedocument.theme+xml"/>
  <Override PartName="/ppt/theme/theme6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3" r:id="rId4"/>
    <p:sldMasterId id="2147483676" r:id="rId5"/>
    <p:sldMasterId id="2147483678" r:id="rId6"/>
    <p:sldMasterId id="2147483680" r:id="rId7"/>
    <p:sldMasterId id="2147483682" r:id="rId8"/>
  </p:sldMasterIdLst>
  <p:notesMasterIdLst>
    <p:notesMasterId r:id="rId32"/>
  </p:notesMasterIdLst>
  <p:sldIdLst>
    <p:sldId id="292" r:id="rId9"/>
    <p:sldId id="294" r:id="rId10"/>
    <p:sldId id="295" r:id="rId11"/>
    <p:sldId id="1116" r:id="rId12"/>
    <p:sldId id="1181" r:id="rId13"/>
    <p:sldId id="1182" r:id="rId14"/>
    <p:sldId id="1183" r:id="rId15"/>
    <p:sldId id="1184" r:id="rId16"/>
    <p:sldId id="1185" r:id="rId17"/>
    <p:sldId id="273" r:id="rId18"/>
    <p:sldId id="1186" r:id="rId19"/>
    <p:sldId id="1187" r:id="rId20"/>
    <p:sldId id="281" r:id="rId21"/>
    <p:sldId id="284" r:id="rId22"/>
    <p:sldId id="1190" r:id="rId23"/>
    <p:sldId id="1188" r:id="rId24"/>
    <p:sldId id="1189" r:id="rId25"/>
    <p:sldId id="1191" r:id="rId26"/>
    <p:sldId id="1193" r:id="rId27"/>
    <p:sldId id="1192" r:id="rId28"/>
    <p:sldId id="1194" r:id="rId29"/>
    <p:sldId id="1195" r:id="rId30"/>
    <p:sldId id="405" r:id="rId3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FBAB77E-B09A-409E-B147-0A583E14D5A2}" v="39" dt="2022-10-11T16:14:51.40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8FD4443E-F989-4FC4-A0C8-D5A2AF1F390B}" styleName="Dark Style 1 - Accent 5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wholeTbl>
    <a:band1H>
      <a:tcStyle>
        <a:tcBdr/>
        <a:fill>
          <a:solidFill>
            <a:schemeClr val="accent5">
              <a:shade val="60000"/>
            </a:schemeClr>
          </a:solidFill>
        </a:fill>
      </a:tcStyle>
    </a:band1H>
    <a:band1V>
      <a:tcStyle>
        <a:tcBdr/>
        <a:fill>
          <a:solidFill>
            <a:schemeClr val="accent5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5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5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5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69CF1AB2-1976-4502-BF36-3FF5EA218861}" styleName="Medium Style 4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003" autoAdjust="0"/>
    <p:restoredTop sz="86741" autoAdjust="0"/>
  </p:normalViewPr>
  <p:slideViewPr>
    <p:cSldViewPr snapToGrid="0">
      <p:cViewPr varScale="1">
        <p:scale>
          <a:sx n="93" d="100"/>
          <a:sy n="93" d="100"/>
        </p:scale>
        <p:origin x="72" y="26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5.xml"/><Relationship Id="rId18" Type="http://schemas.openxmlformats.org/officeDocument/2006/relationships/slide" Target="slides/slide10.xml"/><Relationship Id="rId26" Type="http://schemas.openxmlformats.org/officeDocument/2006/relationships/slide" Target="slides/slide18.xml"/><Relationship Id="rId21" Type="http://schemas.openxmlformats.org/officeDocument/2006/relationships/slide" Target="slides/slide13.xml"/><Relationship Id="rId34" Type="http://schemas.openxmlformats.org/officeDocument/2006/relationships/viewProps" Target="viewProps.xml"/><Relationship Id="rId7" Type="http://schemas.openxmlformats.org/officeDocument/2006/relationships/slideMaster" Target="slideMasters/slideMaster4.xml"/><Relationship Id="rId12" Type="http://schemas.openxmlformats.org/officeDocument/2006/relationships/slide" Target="slides/slide4.xml"/><Relationship Id="rId17" Type="http://schemas.openxmlformats.org/officeDocument/2006/relationships/slide" Target="slides/slide9.xml"/><Relationship Id="rId25" Type="http://schemas.openxmlformats.org/officeDocument/2006/relationships/slide" Target="slides/slide17.xml"/><Relationship Id="rId33" Type="http://schemas.openxmlformats.org/officeDocument/2006/relationships/presProps" Target="presProps.xml"/><Relationship Id="rId38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openxmlformats.org/officeDocument/2006/relationships/slide" Target="slides/slide8.xml"/><Relationship Id="rId20" Type="http://schemas.openxmlformats.org/officeDocument/2006/relationships/slide" Target="slides/slide12.xml"/><Relationship Id="rId29" Type="http://schemas.openxmlformats.org/officeDocument/2006/relationships/slide" Target="slides/slide2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3.xml"/><Relationship Id="rId24" Type="http://schemas.openxmlformats.org/officeDocument/2006/relationships/slide" Target="slides/slide16.xml"/><Relationship Id="rId32" Type="http://schemas.openxmlformats.org/officeDocument/2006/relationships/notesMaster" Target="notesMasters/notesMaster1.xml"/><Relationship Id="rId37" Type="http://schemas.microsoft.com/office/2016/11/relationships/changesInfo" Target="changesInfos/changesInfo1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7.xml"/><Relationship Id="rId23" Type="http://schemas.openxmlformats.org/officeDocument/2006/relationships/slide" Target="slides/slide15.xml"/><Relationship Id="rId28" Type="http://schemas.openxmlformats.org/officeDocument/2006/relationships/slide" Target="slides/slide20.xml"/><Relationship Id="rId36" Type="http://schemas.openxmlformats.org/officeDocument/2006/relationships/tableStyles" Target="tableStyles.xml"/><Relationship Id="rId10" Type="http://schemas.openxmlformats.org/officeDocument/2006/relationships/slide" Target="slides/slide2.xml"/><Relationship Id="rId19" Type="http://schemas.openxmlformats.org/officeDocument/2006/relationships/slide" Target="slides/slide11.xml"/><Relationship Id="rId31" Type="http://schemas.openxmlformats.org/officeDocument/2006/relationships/slide" Target="slides/slide23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1.xml"/><Relationship Id="rId14" Type="http://schemas.openxmlformats.org/officeDocument/2006/relationships/slide" Target="slides/slide6.xml"/><Relationship Id="rId22" Type="http://schemas.openxmlformats.org/officeDocument/2006/relationships/slide" Target="slides/slide14.xml"/><Relationship Id="rId27" Type="http://schemas.openxmlformats.org/officeDocument/2006/relationships/slide" Target="slides/slide19.xml"/><Relationship Id="rId30" Type="http://schemas.openxmlformats.org/officeDocument/2006/relationships/slide" Target="slides/slide22.xml"/><Relationship Id="rId35" Type="http://schemas.openxmlformats.org/officeDocument/2006/relationships/theme" Target="theme/theme1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unyaradzi Nicholas Murira" userId="6ab3fae5-94bd-47ef-9f25-6c1f645127cf" providerId="ADAL" clId="{55484F2C-7FE5-40F9-AD3B-0D4CBE5A20A4}"/>
    <pc:docChg chg="undo custSel modSld">
      <pc:chgData name="Munyaradzi Nicholas Murira" userId="6ab3fae5-94bd-47ef-9f25-6c1f645127cf" providerId="ADAL" clId="{55484F2C-7FE5-40F9-AD3B-0D4CBE5A20A4}" dt="2022-10-04T06:12:37.053" v="439" actId="14100"/>
      <pc:docMkLst>
        <pc:docMk/>
      </pc:docMkLst>
      <pc:sldChg chg="modSp mod">
        <pc:chgData name="Munyaradzi Nicholas Murira" userId="6ab3fae5-94bd-47ef-9f25-6c1f645127cf" providerId="ADAL" clId="{55484F2C-7FE5-40F9-AD3B-0D4CBE5A20A4}" dt="2022-10-04T05:31:24.865" v="62" actId="20577"/>
        <pc:sldMkLst>
          <pc:docMk/>
          <pc:sldMk cId="4059603072" sldId="294"/>
        </pc:sldMkLst>
        <pc:spChg chg="mod">
          <ac:chgData name="Munyaradzi Nicholas Murira" userId="6ab3fae5-94bd-47ef-9f25-6c1f645127cf" providerId="ADAL" clId="{55484F2C-7FE5-40F9-AD3B-0D4CBE5A20A4}" dt="2022-10-04T05:31:24.865" v="62" actId="20577"/>
          <ac:spMkLst>
            <pc:docMk/>
            <pc:sldMk cId="4059603072" sldId="294"/>
            <ac:spMk id="2" creationId="{EDD4C10A-E4A0-4C54-98D4-C13432B17C16}"/>
          </ac:spMkLst>
        </pc:spChg>
      </pc:sldChg>
      <pc:sldChg chg="modSp mod">
        <pc:chgData name="Munyaradzi Nicholas Murira" userId="6ab3fae5-94bd-47ef-9f25-6c1f645127cf" providerId="ADAL" clId="{55484F2C-7FE5-40F9-AD3B-0D4CBE5A20A4}" dt="2022-10-04T05:36:19.086" v="219" actId="20577"/>
        <pc:sldMkLst>
          <pc:docMk/>
          <pc:sldMk cId="3229398234" sldId="295"/>
        </pc:sldMkLst>
        <pc:spChg chg="mod">
          <ac:chgData name="Munyaradzi Nicholas Murira" userId="6ab3fae5-94bd-47ef-9f25-6c1f645127cf" providerId="ADAL" clId="{55484F2C-7FE5-40F9-AD3B-0D4CBE5A20A4}" dt="2022-10-04T05:36:19.086" v="219" actId="20577"/>
          <ac:spMkLst>
            <pc:docMk/>
            <pc:sldMk cId="3229398234" sldId="295"/>
            <ac:spMk id="4" creationId="{00000000-0000-0000-0000-000000000000}"/>
          </ac:spMkLst>
        </pc:spChg>
        <pc:spChg chg="mod">
          <ac:chgData name="Munyaradzi Nicholas Murira" userId="6ab3fae5-94bd-47ef-9f25-6c1f645127cf" providerId="ADAL" clId="{55484F2C-7FE5-40F9-AD3B-0D4CBE5A20A4}" dt="2022-10-04T05:33:36.954" v="102" actId="20577"/>
          <ac:spMkLst>
            <pc:docMk/>
            <pc:sldMk cId="3229398234" sldId="295"/>
            <ac:spMk id="6" creationId="{3FB78745-3ADB-471E-BE5B-B948A3D845D5}"/>
          </ac:spMkLst>
        </pc:spChg>
      </pc:sldChg>
      <pc:sldChg chg="modSp mod">
        <pc:chgData name="Munyaradzi Nicholas Murira" userId="6ab3fae5-94bd-47ef-9f25-6c1f645127cf" providerId="ADAL" clId="{55484F2C-7FE5-40F9-AD3B-0D4CBE5A20A4}" dt="2022-10-04T05:50:34.332" v="305" actId="120"/>
        <pc:sldMkLst>
          <pc:docMk/>
          <pc:sldMk cId="3203328640" sldId="1091"/>
        </pc:sldMkLst>
        <pc:spChg chg="mod">
          <ac:chgData name="Munyaradzi Nicholas Murira" userId="6ab3fae5-94bd-47ef-9f25-6c1f645127cf" providerId="ADAL" clId="{55484F2C-7FE5-40F9-AD3B-0D4CBE5A20A4}" dt="2022-10-04T05:50:34.332" v="305" actId="120"/>
          <ac:spMkLst>
            <pc:docMk/>
            <pc:sldMk cId="3203328640" sldId="1091"/>
            <ac:spMk id="4" creationId="{50693879-5816-3444-9D50-A12F1F37F5DE}"/>
          </ac:spMkLst>
        </pc:spChg>
      </pc:sldChg>
      <pc:sldChg chg="modSp mod">
        <pc:chgData name="Munyaradzi Nicholas Murira" userId="6ab3fae5-94bd-47ef-9f25-6c1f645127cf" providerId="ADAL" clId="{55484F2C-7FE5-40F9-AD3B-0D4CBE5A20A4}" dt="2022-10-04T05:58:28.273" v="316" actId="255"/>
        <pc:sldMkLst>
          <pc:docMk/>
          <pc:sldMk cId="2423516101" sldId="1116"/>
        </pc:sldMkLst>
        <pc:spChg chg="mod">
          <ac:chgData name="Munyaradzi Nicholas Murira" userId="6ab3fae5-94bd-47ef-9f25-6c1f645127cf" providerId="ADAL" clId="{55484F2C-7FE5-40F9-AD3B-0D4CBE5A20A4}" dt="2022-10-04T05:58:28.273" v="316" actId="255"/>
          <ac:spMkLst>
            <pc:docMk/>
            <pc:sldMk cId="2423516101" sldId="1116"/>
            <ac:spMk id="9" creationId="{B979D5F8-DA07-F346-5605-4C398C9DECC4}"/>
          </ac:spMkLst>
        </pc:spChg>
      </pc:sldChg>
      <pc:sldChg chg="addSp delSp modSp mod">
        <pc:chgData name="Munyaradzi Nicholas Murira" userId="6ab3fae5-94bd-47ef-9f25-6c1f645127cf" providerId="ADAL" clId="{55484F2C-7FE5-40F9-AD3B-0D4CBE5A20A4}" dt="2022-10-04T06:12:37.053" v="439" actId="14100"/>
        <pc:sldMkLst>
          <pc:docMk/>
          <pc:sldMk cId="1690371496" sldId="1165"/>
        </pc:sldMkLst>
        <pc:spChg chg="mod">
          <ac:chgData name="Munyaradzi Nicholas Murira" userId="6ab3fae5-94bd-47ef-9f25-6c1f645127cf" providerId="ADAL" clId="{55484F2C-7FE5-40F9-AD3B-0D4CBE5A20A4}" dt="2022-10-04T05:38:19.982" v="296" actId="20577"/>
          <ac:spMkLst>
            <pc:docMk/>
            <pc:sldMk cId="1690371496" sldId="1165"/>
            <ac:spMk id="3" creationId="{FA6C8E72-9D69-4A46-A3EB-A48DCBB93BAD}"/>
          </ac:spMkLst>
        </pc:spChg>
        <pc:graphicFrameChg chg="del">
          <ac:chgData name="Munyaradzi Nicholas Murira" userId="6ab3fae5-94bd-47ef-9f25-6c1f645127cf" providerId="ADAL" clId="{55484F2C-7FE5-40F9-AD3B-0D4CBE5A20A4}" dt="2022-10-04T06:11:38.409" v="429" actId="478"/>
          <ac:graphicFrameMkLst>
            <pc:docMk/>
            <pc:sldMk cId="1690371496" sldId="1165"/>
            <ac:graphicFrameMk id="24" creationId="{C4E2210A-EAC9-2FFF-54AE-B2509100E565}"/>
          </ac:graphicFrameMkLst>
        </pc:graphicFrameChg>
        <pc:picChg chg="add mod">
          <ac:chgData name="Munyaradzi Nicholas Murira" userId="6ab3fae5-94bd-47ef-9f25-6c1f645127cf" providerId="ADAL" clId="{55484F2C-7FE5-40F9-AD3B-0D4CBE5A20A4}" dt="2022-10-04T06:12:37.053" v="439" actId="14100"/>
          <ac:picMkLst>
            <pc:docMk/>
            <pc:sldMk cId="1690371496" sldId="1165"/>
            <ac:picMk id="4" creationId="{753A7B23-DACC-62EB-D5E8-30E9ED00252B}"/>
          </ac:picMkLst>
        </pc:picChg>
      </pc:sldChg>
      <pc:sldChg chg="addSp delSp modSp mod">
        <pc:chgData name="Munyaradzi Nicholas Murira" userId="6ab3fae5-94bd-47ef-9f25-6c1f645127cf" providerId="ADAL" clId="{55484F2C-7FE5-40F9-AD3B-0D4CBE5A20A4}" dt="2022-10-04T06:08:59.880" v="428" actId="20577"/>
        <pc:sldMkLst>
          <pc:docMk/>
          <pc:sldMk cId="13251497" sldId="1180"/>
        </pc:sldMkLst>
        <pc:spChg chg="mod">
          <ac:chgData name="Munyaradzi Nicholas Murira" userId="6ab3fae5-94bd-47ef-9f25-6c1f645127cf" providerId="ADAL" clId="{55484F2C-7FE5-40F9-AD3B-0D4CBE5A20A4}" dt="2022-10-04T06:08:59.880" v="428" actId="20577"/>
          <ac:spMkLst>
            <pc:docMk/>
            <pc:sldMk cId="13251497" sldId="1180"/>
            <ac:spMk id="7" creationId="{0396B834-114C-53A2-6E9D-BAD406538864}"/>
          </ac:spMkLst>
        </pc:spChg>
        <pc:spChg chg="del mod">
          <ac:chgData name="Munyaradzi Nicholas Murira" userId="6ab3fae5-94bd-47ef-9f25-6c1f645127cf" providerId="ADAL" clId="{55484F2C-7FE5-40F9-AD3B-0D4CBE5A20A4}" dt="2022-10-04T06:04:01.834" v="322" actId="478"/>
          <ac:spMkLst>
            <pc:docMk/>
            <pc:sldMk cId="13251497" sldId="1180"/>
            <ac:spMk id="8" creationId="{18268E34-1BE7-6C0E-70B2-9581CA28E198}"/>
          </ac:spMkLst>
        </pc:spChg>
        <pc:picChg chg="add mod">
          <ac:chgData name="Munyaradzi Nicholas Murira" userId="6ab3fae5-94bd-47ef-9f25-6c1f645127cf" providerId="ADAL" clId="{55484F2C-7FE5-40F9-AD3B-0D4CBE5A20A4}" dt="2022-10-04T06:04:15.614" v="325" actId="14100"/>
          <ac:picMkLst>
            <pc:docMk/>
            <pc:sldMk cId="13251497" sldId="1180"/>
            <ac:picMk id="2" creationId="{D771EB7E-EAC2-6B28-58FE-CB07B9D980E2}"/>
          </ac:picMkLst>
        </pc:picChg>
        <pc:picChg chg="del mod">
          <ac:chgData name="Munyaradzi Nicholas Murira" userId="6ab3fae5-94bd-47ef-9f25-6c1f645127cf" providerId="ADAL" clId="{55484F2C-7FE5-40F9-AD3B-0D4CBE5A20A4}" dt="2022-10-04T06:03:18.495" v="317" actId="478"/>
          <ac:picMkLst>
            <pc:docMk/>
            <pc:sldMk cId="13251497" sldId="1180"/>
            <ac:picMk id="4" creationId="{4C9F18CB-FBC8-2859-FD88-A2A15E74365A}"/>
          </ac:picMkLst>
        </pc:picChg>
      </pc:sldChg>
    </pc:docChg>
  </pc:docChgLst>
  <pc:docChgLst>
    <pc:chgData name="Nitheesh Kaliyamurthy" userId="2821ebda-f4ac-4963-9a4e-a836dfc45829" providerId="ADAL" clId="{154C9324-77F0-4629-872E-4D9374924349}"/>
    <pc:docChg chg="undo custSel addSld delSld modSld">
      <pc:chgData name="Nitheesh Kaliyamurthy" userId="2821ebda-f4ac-4963-9a4e-a836dfc45829" providerId="ADAL" clId="{154C9324-77F0-4629-872E-4D9374924349}" dt="2022-09-12T06:14:24.818" v="816" actId="20577"/>
      <pc:docMkLst>
        <pc:docMk/>
      </pc:docMkLst>
      <pc:sldChg chg="modSp del mod">
        <pc:chgData name="Nitheesh Kaliyamurthy" userId="2821ebda-f4ac-4963-9a4e-a836dfc45829" providerId="ADAL" clId="{154C9324-77F0-4629-872E-4D9374924349}" dt="2022-09-12T05:28:02.743" v="389" actId="47"/>
        <pc:sldMkLst>
          <pc:docMk/>
          <pc:sldMk cId="2652535190" sldId="281"/>
        </pc:sldMkLst>
        <pc:spChg chg="mod">
          <ac:chgData name="Nitheesh Kaliyamurthy" userId="2821ebda-f4ac-4963-9a4e-a836dfc45829" providerId="ADAL" clId="{154C9324-77F0-4629-872E-4D9374924349}" dt="2022-09-12T05:24:33.813" v="61" actId="21"/>
          <ac:spMkLst>
            <pc:docMk/>
            <pc:sldMk cId="2652535190" sldId="281"/>
            <ac:spMk id="2" creationId="{00000000-0000-0000-0000-000000000000}"/>
          </ac:spMkLst>
        </pc:spChg>
        <pc:spChg chg="mod">
          <ac:chgData name="Nitheesh Kaliyamurthy" userId="2821ebda-f4ac-4963-9a4e-a836dfc45829" providerId="ADAL" clId="{154C9324-77F0-4629-872E-4D9374924349}" dt="2022-09-12T05:24:40.606" v="67" actId="27636"/>
          <ac:spMkLst>
            <pc:docMk/>
            <pc:sldMk cId="2652535190" sldId="281"/>
            <ac:spMk id="3" creationId="{00000000-0000-0000-0000-000000000000}"/>
          </ac:spMkLst>
        </pc:spChg>
      </pc:sldChg>
      <pc:sldChg chg="addSp delSp modSp del mod">
        <pc:chgData name="Nitheesh Kaliyamurthy" userId="2821ebda-f4ac-4963-9a4e-a836dfc45829" providerId="ADAL" clId="{154C9324-77F0-4629-872E-4D9374924349}" dt="2022-09-12T05:30:01.880" v="589" actId="47"/>
        <pc:sldMkLst>
          <pc:docMk/>
          <pc:sldMk cId="1471950433" sldId="282"/>
        </pc:sldMkLst>
        <pc:spChg chg="add mod">
          <ac:chgData name="Nitheesh Kaliyamurthy" userId="2821ebda-f4ac-4963-9a4e-a836dfc45829" providerId="ADAL" clId="{154C9324-77F0-4629-872E-4D9374924349}" dt="2022-09-12T05:28:08.361" v="390" actId="21"/>
          <ac:spMkLst>
            <pc:docMk/>
            <pc:sldMk cId="1471950433" sldId="282"/>
            <ac:spMk id="4" creationId="{96F9A94F-7C13-8FEE-216A-520DC617B7FF}"/>
          </ac:spMkLst>
        </pc:spChg>
        <pc:graphicFrameChg chg="del">
          <ac:chgData name="Nitheesh Kaliyamurthy" userId="2821ebda-f4ac-4963-9a4e-a836dfc45829" providerId="ADAL" clId="{154C9324-77F0-4629-872E-4D9374924349}" dt="2022-09-12T05:28:08.361" v="390" actId="21"/>
          <ac:graphicFrameMkLst>
            <pc:docMk/>
            <pc:sldMk cId="1471950433" sldId="282"/>
            <ac:graphicFrameMk id="6" creationId="{84B579D1-AFC9-40D0-819B-DFE98D86F593}"/>
          </ac:graphicFrameMkLst>
        </pc:graphicFrameChg>
      </pc:sldChg>
      <pc:sldChg chg="del">
        <pc:chgData name="Nitheesh Kaliyamurthy" userId="2821ebda-f4ac-4963-9a4e-a836dfc45829" providerId="ADAL" clId="{154C9324-77F0-4629-872E-4D9374924349}" dt="2022-09-12T05:30:05.263" v="590" actId="47"/>
        <pc:sldMkLst>
          <pc:docMk/>
          <pc:sldMk cId="822153087" sldId="283"/>
        </pc:sldMkLst>
      </pc:sldChg>
      <pc:sldChg chg="modSp del mod">
        <pc:chgData name="Nitheesh Kaliyamurthy" userId="2821ebda-f4ac-4963-9a4e-a836dfc45829" providerId="ADAL" clId="{154C9324-77F0-4629-872E-4D9374924349}" dt="2022-09-12T05:31:56.554" v="655" actId="47"/>
        <pc:sldMkLst>
          <pc:docMk/>
          <pc:sldMk cId="1923401130" sldId="284"/>
        </pc:sldMkLst>
        <pc:spChg chg="mod">
          <ac:chgData name="Nitheesh Kaliyamurthy" userId="2821ebda-f4ac-4963-9a4e-a836dfc45829" providerId="ADAL" clId="{154C9324-77F0-4629-872E-4D9374924349}" dt="2022-09-12T05:30:09.563" v="592" actId="27636"/>
          <ac:spMkLst>
            <pc:docMk/>
            <pc:sldMk cId="1923401130" sldId="284"/>
            <ac:spMk id="3" creationId="{8555646D-9E6B-4365-A4B7-D9C7F947B72F}"/>
          </ac:spMkLst>
        </pc:spChg>
      </pc:sldChg>
      <pc:sldChg chg="addSp delSp modSp mod">
        <pc:chgData name="Nitheesh Kaliyamurthy" userId="2821ebda-f4ac-4963-9a4e-a836dfc45829" providerId="ADAL" clId="{154C9324-77F0-4629-872E-4D9374924349}" dt="2022-09-12T05:24:03.225" v="59" actId="20577"/>
        <pc:sldMkLst>
          <pc:docMk/>
          <pc:sldMk cId="4059603072" sldId="294"/>
        </pc:sldMkLst>
        <pc:spChg chg="mod">
          <ac:chgData name="Nitheesh Kaliyamurthy" userId="2821ebda-f4ac-4963-9a4e-a836dfc45829" providerId="ADAL" clId="{154C9324-77F0-4629-872E-4D9374924349}" dt="2022-09-12T05:23:52.125" v="57" actId="113"/>
          <ac:spMkLst>
            <pc:docMk/>
            <pc:sldMk cId="4059603072" sldId="294"/>
            <ac:spMk id="2" creationId="{EDD4C10A-E4A0-4C54-98D4-C13432B17C16}"/>
          </ac:spMkLst>
        </pc:spChg>
        <pc:spChg chg="mod">
          <ac:chgData name="Nitheesh Kaliyamurthy" userId="2821ebda-f4ac-4963-9a4e-a836dfc45829" providerId="ADAL" clId="{154C9324-77F0-4629-872E-4D9374924349}" dt="2022-09-12T05:24:03.225" v="59" actId="20577"/>
          <ac:spMkLst>
            <pc:docMk/>
            <pc:sldMk cId="4059603072" sldId="294"/>
            <ac:spMk id="3" creationId="{8A24508A-09F8-407C-BCEE-EED5957725C5}"/>
          </ac:spMkLst>
        </pc:spChg>
        <pc:spChg chg="add del">
          <ac:chgData name="Nitheesh Kaliyamurthy" userId="2821ebda-f4ac-4963-9a4e-a836dfc45829" providerId="ADAL" clId="{154C9324-77F0-4629-872E-4D9374924349}" dt="2022-09-12T05:22:57.885" v="1" actId="22"/>
          <ac:spMkLst>
            <pc:docMk/>
            <pc:sldMk cId="4059603072" sldId="294"/>
            <ac:spMk id="5" creationId="{5EAE7F03-126E-0DBC-1171-51ED567DCFD0}"/>
          </ac:spMkLst>
        </pc:spChg>
      </pc:sldChg>
      <pc:sldChg chg="modSp mod">
        <pc:chgData name="Nitheesh Kaliyamurthy" userId="2821ebda-f4ac-4963-9a4e-a836dfc45829" providerId="ADAL" clId="{154C9324-77F0-4629-872E-4D9374924349}" dt="2022-09-12T05:27:55.780" v="388" actId="20577"/>
        <pc:sldMkLst>
          <pc:docMk/>
          <pc:sldMk cId="3229398234" sldId="295"/>
        </pc:sldMkLst>
        <pc:spChg chg="mod">
          <ac:chgData name="Nitheesh Kaliyamurthy" userId="2821ebda-f4ac-4963-9a4e-a836dfc45829" providerId="ADAL" clId="{154C9324-77F0-4629-872E-4D9374924349}" dt="2022-09-12T05:25:06.117" v="82" actId="20577"/>
          <ac:spMkLst>
            <pc:docMk/>
            <pc:sldMk cId="3229398234" sldId="295"/>
            <ac:spMk id="3" creationId="{00000000-0000-0000-0000-000000000000}"/>
          </ac:spMkLst>
        </pc:spChg>
        <pc:spChg chg="mod">
          <ac:chgData name="Nitheesh Kaliyamurthy" userId="2821ebda-f4ac-4963-9a4e-a836dfc45829" providerId="ADAL" clId="{154C9324-77F0-4629-872E-4D9374924349}" dt="2022-09-12T05:26:13.414" v="171" actId="6549"/>
          <ac:spMkLst>
            <pc:docMk/>
            <pc:sldMk cId="3229398234" sldId="295"/>
            <ac:spMk id="4" creationId="{00000000-0000-0000-0000-000000000000}"/>
          </ac:spMkLst>
        </pc:spChg>
        <pc:spChg chg="mod">
          <ac:chgData name="Nitheesh Kaliyamurthy" userId="2821ebda-f4ac-4963-9a4e-a836dfc45829" providerId="ADAL" clId="{154C9324-77F0-4629-872E-4D9374924349}" dt="2022-09-12T05:27:55.780" v="388" actId="20577"/>
          <ac:spMkLst>
            <pc:docMk/>
            <pc:sldMk cId="3229398234" sldId="295"/>
            <ac:spMk id="6" creationId="{3FB78745-3ADB-471E-BE5B-B948A3D845D5}"/>
          </ac:spMkLst>
        </pc:spChg>
      </pc:sldChg>
      <pc:sldChg chg="modSp mod">
        <pc:chgData name="Nitheesh Kaliyamurthy" userId="2821ebda-f4ac-4963-9a4e-a836dfc45829" providerId="ADAL" clId="{154C9324-77F0-4629-872E-4D9374924349}" dt="2022-09-12T06:11:27.854" v="810" actId="1076"/>
        <pc:sldMkLst>
          <pc:docMk/>
          <pc:sldMk cId="3203328640" sldId="1091"/>
        </pc:sldMkLst>
        <pc:spChg chg="mod">
          <ac:chgData name="Nitheesh Kaliyamurthy" userId="2821ebda-f4ac-4963-9a4e-a836dfc45829" providerId="ADAL" clId="{154C9324-77F0-4629-872E-4D9374924349}" dt="2022-09-12T05:30:22.170" v="620" actId="20577"/>
          <ac:spMkLst>
            <pc:docMk/>
            <pc:sldMk cId="3203328640" sldId="1091"/>
            <ac:spMk id="3" creationId="{C02AA8F8-1E43-384B-8982-C0BB94049B5C}"/>
          </ac:spMkLst>
        </pc:spChg>
        <pc:spChg chg="mod">
          <ac:chgData name="Nitheesh Kaliyamurthy" userId="2821ebda-f4ac-4963-9a4e-a836dfc45829" providerId="ADAL" clId="{154C9324-77F0-4629-872E-4D9374924349}" dt="2022-09-12T06:11:27.854" v="810" actId="1076"/>
          <ac:spMkLst>
            <pc:docMk/>
            <pc:sldMk cId="3203328640" sldId="1091"/>
            <ac:spMk id="4" creationId="{50693879-5816-3444-9D50-A12F1F37F5DE}"/>
          </ac:spMkLst>
        </pc:spChg>
      </pc:sldChg>
      <pc:sldChg chg="del">
        <pc:chgData name="Nitheesh Kaliyamurthy" userId="2821ebda-f4ac-4963-9a4e-a836dfc45829" providerId="ADAL" clId="{154C9324-77F0-4629-872E-4D9374924349}" dt="2022-09-12T05:42:42.070" v="703" actId="47"/>
        <pc:sldMkLst>
          <pc:docMk/>
          <pc:sldMk cId="1752441977" sldId="1108"/>
        </pc:sldMkLst>
      </pc:sldChg>
      <pc:sldChg chg="del">
        <pc:chgData name="Nitheesh Kaliyamurthy" userId="2821ebda-f4ac-4963-9a4e-a836dfc45829" providerId="ADAL" clId="{154C9324-77F0-4629-872E-4D9374924349}" dt="2022-09-12T05:42:42.070" v="703" actId="47"/>
        <pc:sldMkLst>
          <pc:docMk/>
          <pc:sldMk cId="516333103" sldId="1109"/>
        </pc:sldMkLst>
      </pc:sldChg>
      <pc:sldChg chg="del">
        <pc:chgData name="Nitheesh Kaliyamurthy" userId="2821ebda-f4ac-4963-9a4e-a836dfc45829" providerId="ADAL" clId="{154C9324-77F0-4629-872E-4D9374924349}" dt="2022-09-12T05:42:42.070" v="703" actId="47"/>
        <pc:sldMkLst>
          <pc:docMk/>
          <pc:sldMk cId="3418635774" sldId="1112"/>
        </pc:sldMkLst>
      </pc:sldChg>
      <pc:sldChg chg="addSp delSp modSp mod">
        <pc:chgData name="Nitheesh Kaliyamurthy" userId="2821ebda-f4ac-4963-9a4e-a836dfc45829" providerId="ADAL" clId="{154C9324-77F0-4629-872E-4D9374924349}" dt="2022-09-12T05:44:01.336" v="725" actId="14100"/>
        <pc:sldMkLst>
          <pc:docMk/>
          <pc:sldMk cId="2423516101" sldId="1116"/>
        </pc:sldMkLst>
        <pc:spChg chg="add del mod">
          <ac:chgData name="Nitheesh Kaliyamurthy" userId="2821ebda-f4ac-4963-9a4e-a836dfc45829" providerId="ADAL" clId="{154C9324-77F0-4629-872E-4D9374924349}" dt="2022-09-12T05:43:02.643" v="707" actId="478"/>
          <ac:spMkLst>
            <pc:docMk/>
            <pc:sldMk cId="2423516101" sldId="1116"/>
            <ac:spMk id="2" creationId="{18BA4C79-06F4-C933-4BF4-1C99354E3B9F}"/>
          </ac:spMkLst>
        </pc:spChg>
        <pc:spChg chg="del">
          <ac:chgData name="Nitheesh Kaliyamurthy" userId="2821ebda-f4ac-4963-9a4e-a836dfc45829" providerId="ADAL" clId="{154C9324-77F0-4629-872E-4D9374924349}" dt="2022-09-12T05:42:59.790" v="705" actId="478"/>
          <ac:spMkLst>
            <pc:docMk/>
            <pc:sldMk cId="2423516101" sldId="1116"/>
            <ac:spMk id="3" creationId="{C02AA8F8-1E43-384B-8982-C0BB94049B5C}"/>
          </ac:spMkLst>
        </pc:spChg>
        <pc:spChg chg="del">
          <ac:chgData name="Nitheesh Kaliyamurthy" userId="2821ebda-f4ac-4963-9a4e-a836dfc45829" providerId="ADAL" clId="{154C9324-77F0-4629-872E-4D9374924349}" dt="2022-09-12T05:42:59.790" v="705" actId="478"/>
          <ac:spMkLst>
            <pc:docMk/>
            <pc:sldMk cId="2423516101" sldId="1116"/>
            <ac:spMk id="4" creationId="{50693879-5816-3444-9D50-A12F1F37F5DE}"/>
          </ac:spMkLst>
        </pc:spChg>
        <pc:spChg chg="add del mod">
          <ac:chgData name="Nitheesh Kaliyamurthy" userId="2821ebda-f4ac-4963-9a4e-a836dfc45829" providerId="ADAL" clId="{154C9324-77F0-4629-872E-4D9374924349}" dt="2022-09-12T05:43:07.406" v="709" actId="478"/>
          <ac:spMkLst>
            <pc:docMk/>
            <pc:sldMk cId="2423516101" sldId="1116"/>
            <ac:spMk id="5" creationId="{6982F5D7-8281-84E6-766D-C9E1ACC75751}"/>
          </ac:spMkLst>
        </pc:spChg>
        <pc:spChg chg="add mod">
          <ac:chgData name="Nitheesh Kaliyamurthy" userId="2821ebda-f4ac-4963-9a4e-a836dfc45829" providerId="ADAL" clId="{154C9324-77F0-4629-872E-4D9374924349}" dt="2022-09-12T05:43:34.943" v="718" actId="1076"/>
          <ac:spMkLst>
            <pc:docMk/>
            <pc:sldMk cId="2423516101" sldId="1116"/>
            <ac:spMk id="6" creationId="{AF73ADC6-961E-4C33-468F-5D1521A02E4F}"/>
          </ac:spMkLst>
        </pc:spChg>
        <pc:spChg chg="add del mod">
          <ac:chgData name="Nitheesh Kaliyamurthy" userId="2821ebda-f4ac-4963-9a4e-a836dfc45829" providerId="ADAL" clId="{154C9324-77F0-4629-872E-4D9374924349}" dt="2022-09-12T05:43:06.116" v="708" actId="478"/>
          <ac:spMkLst>
            <pc:docMk/>
            <pc:sldMk cId="2423516101" sldId="1116"/>
            <ac:spMk id="7" creationId="{712F05EB-C576-4DB1-55FE-E10102C407D3}"/>
          </ac:spMkLst>
        </pc:spChg>
        <pc:spChg chg="add del mod">
          <ac:chgData name="Nitheesh Kaliyamurthy" userId="2821ebda-f4ac-4963-9a4e-a836dfc45829" providerId="ADAL" clId="{154C9324-77F0-4629-872E-4D9374924349}" dt="2022-09-12T05:43:17.135" v="714" actId="478"/>
          <ac:spMkLst>
            <pc:docMk/>
            <pc:sldMk cId="2423516101" sldId="1116"/>
            <ac:spMk id="8" creationId="{FF518440-60BD-83AE-227F-C2CA27FD8729}"/>
          </ac:spMkLst>
        </pc:spChg>
        <pc:spChg chg="add mod">
          <ac:chgData name="Nitheesh Kaliyamurthy" userId="2821ebda-f4ac-4963-9a4e-a836dfc45829" providerId="ADAL" clId="{154C9324-77F0-4629-872E-4D9374924349}" dt="2022-09-12T05:44:01.336" v="725" actId="14100"/>
          <ac:spMkLst>
            <pc:docMk/>
            <pc:sldMk cId="2423516101" sldId="1116"/>
            <ac:spMk id="9" creationId="{B979D5F8-DA07-F346-5605-4C398C9DECC4}"/>
          </ac:spMkLst>
        </pc:spChg>
        <pc:spChg chg="add del mod">
          <ac:chgData name="Nitheesh Kaliyamurthy" userId="2821ebda-f4ac-4963-9a4e-a836dfc45829" providerId="ADAL" clId="{154C9324-77F0-4629-872E-4D9374924349}" dt="2022-09-12T05:43:20.040" v="715" actId="478"/>
          <ac:spMkLst>
            <pc:docMk/>
            <pc:sldMk cId="2423516101" sldId="1116"/>
            <ac:spMk id="10" creationId="{B173EE79-AFA5-339F-F354-AE4EA0F6DED3}"/>
          </ac:spMkLst>
        </pc:spChg>
      </pc:sldChg>
      <pc:sldChg chg="del">
        <pc:chgData name="Nitheesh Kaliyamurthy" userId="2821ebda-f4ac-4963-9a4e-a836dfc45829" providerId="ADAL" clId="{154C9324-77F0-4629-872E-4D9374924349}" dt="2022-09-12T05:46:11.443" v="759" actId="47"/>
        <pc:sldMkLst>
          <pc:docMk/>
          <pc:sldMk cId="1863474328" sldId="1118"/>
        </pc:sldMkLst>
      </pc:sldChg>
      <pc:sldChg chg="del">
        <pc:chgData name="Nitheesh Kaliyamurthy" userId="2821ebda-f4ac-4963-9a4e-a836dfc45829" providerId="ADAL" clId="{154C9324-77F0-4629-872E-4D9374924349}" dt="2022-09-12T05:46:11.443" v="759" actId="47"/>
        <pc:sldMkLst>
          <pc:docMk/>
          <pc:sldMk cId="2463238965" sldId="1120"/>
        </pc:sldMkLst>
      </pc:sldChg>
      <pc:sldChg chg="del">
        <pc:chgData name="Nitheesh Kaliyamurthy" userId="2821ebda-f4ac-4963-9a4e-a836dfc45829" providerId="ADAL" clId="{154C9324-77F0-4629-872E-4D9374924349}" dt="2022-09-12T05:46:11.443" v="759" actId="47"/>
        <pc:sldMkLst>
          <pc:docMk/>
          <pc:sldMk cId="654993398" sldId="1121"/>
        </pc:sldMkLst>
      </pc:sldChg>
      <pc:sldChg chg="del">
        <pc:chgData name="Nitheesh Kaliyamurthy" userId="2821ebda-f4ac-4963-9a4e-a836dfc45829" providerId="ADAL" clId="{154C9324-77F0-4629-872E-4D9374924349}" dt="2022-09-12T05:46:11.443" v="759" actId="47"/>
        <pc:sldMkLst>
          <pc:docMk/>
          <pc:sldMk cId="3987704764" sldId="1122"/>
        </pc:sldMkLst>
      </pc:sldChg>
      <pc:sldChg chg="del">
        <pc:chgData name="Nitheesh Kaliyamurthy" userId="2821ebda-f4ac-4963-9a4e-a836dfc45829" providerId="ADAL" clId="{154C9324-77F0-4629-872E-4D9374924349}" dt="2022-09-12T05:46:11.443" v="759" actId="47"/>
        <pc:sldMkLst>
          <pc:docMk/>
          <pc:sldMk cId="1441039025" sldId="1136"/>
        </pc:sldMkLst>
      </pc:sldChg>
      <pc:sldChg chg="del">
        <pc:chgData name="Nitheesh Kaliyamurthy" userId="2821ebda-f4ac-4963-9a4e-a836dfc45829" providerId="ADAL" clId="{154C9324-77F0-4629-872E-4D9374924349}" dt="2022-09-12T05:46:11.443" v="759" actId="47"/>
        <pc:sldMkLst>
          <pc:docMk/>
          <pc:sldMk cId="1721565470" sldId="1138"/>
        </pc:sldMkLst>
      </pc:sldChg>
      <pc:sldChg chg="del">
        <pc:chgData name="Nitheesh Kaliyamurthy" userId="2821ebda-f4ac-4963-9a4e-a836dfc45829" providerId="ADAL" clId="{154C9324-77F0-4629-872E-4D9374924349}" dt="2022-09-12T05:46:11.443" v="759" actId="47"/>
        <pc:sldMkLst>
          <pc:docMk/>
          <pc:sldMk cId="2543799625" sldId="1149"/>
        </pc:sldMkLst>
      </pc:sldChg>
      <pc:sldChg chg="del">
        <pc:chgData name="Nitheesh Kaliyamurthy" userId="2821ebda-f4ac-4963-9a4e-a836dfc45829" providerId="ADAL" clId="{154C9324-77F0-4629-872E-4D9374924349}" dt="2022-09-12T05:46:11.443" v="759" actId="47"/>
        <pc:sldMkLst>
          <pc:docMk/>
          <pc:sldMk cId="3647815112" sldId="1150"/>
        </pc:sldMkLst>
      </pc:sldChg>
      <pc:sldChg chg="del">
        <pc:chgData name="Nitheesh Kaliyamurthy" userId="2821ebda-f4ac-4963-9a4e-a836dfc45829" providerId="ADAL" clId="{154C9324-77F0-4629-872E-4D9374924349}" dt="2022-09-12T05:46:11.443" v="759" actId="47"/>
        <pc:sldMkLst>
          <pc:docMk/>
          <pc:sldMk cId="4032960784" sldId="1152"/>
        </pc:sldMkLst>
      </pc:sldChg>
      <pc:sldChg chg="del">
        <pc:chgData name="Nitheesh Kaliyamurthy" userId="2821ebda-f4ac-4963-9a4e-a836dfc45829" providerId="ADAL" clId="{154C9324-77F0-4629-872E-4D9374924349}" dt="2022-09-12T05:46:11.443" v="759" actId="47"/>
        <pc:sldMkLst>
          <pc:docMk/>
          <pc:sldMk cId="902684503" sldId="1154"/>
        </pc:sldMkLst>
      </pc:sldChg>
      <pc:sldChg chg="del">
        <pc:chgData name="Nitheesh Kaliyamurthy" userId="2821ebda-f4ac-4963-9a4e-a836dfc45829" providerId="ADAL" clId="{154C9324-77F0-4629-872E-4D9374924349}" dt="2022-09-12T05:46:11.443" v="759" actId="47"/>
        <pc:sldMkLst>
          <pc:docMk/>
          <pc:sldMk cId="4082275533" sldId="1155"/>
        </pc:sldMkLst>
      </pc:sldChg>
      <pc:sldChg chg="addSp delSp modSp mod">
        <pc:chgData name="Nitheesh Kaliyamurthy" userId="2821ebda-f4ac-4963-9a4e-a836dfc45829" providerId="ADAL" clId="{154C9324-77F0-4629-872E-4D9374924349}" dt="2022-09-12T05:29:46.840" v="588" actId="20577"/>
        <pc:sldMkLst>
          <pc:docMk/>
          <pc:sldMk cId="1690371496" sldId="1165"/>
        </pc:sldMkLst>
        <pc:spChg chg="mod">
          <ac:chgData name="Nitheesh Kaliyamurthy" userId="2821ebda-f4ac-4963-9a4e-a836dfc45829" providerId="ADAL" clId="{154C9324-77F0-4629-872E-4D9374924349}" dt="2022-09-12T05:28:51.230" v="414" actId="20577"/>
          <ac:spMkLst>
            <pc:docMk/>
            <pc:sldMk cId="1690371496" sldId="1165"/>
            <ac:spMk id="2" creationId="{B0E7C42E-044A-49B6-BA44-3A5245E5BBAC}"/>
          </ac:spMkLst>
        </pc:spChg>
        <pc:spChg chg="mod">
          <ac:chgData name="Nitheesh Kaliyamurthy" userId="2821ebda-f4ac-4963-9a4e-a836dfc45829" providerId="ADAL" clId="{154C9324-77F0-4629-872E-4D9374924349}" dt="2022-09-12T05:29:46.840" v="588" actId="20577"/>
          <ac:spMkLst>
            <pc:docMk/>
            <pc:sldMk cId="1690371496" sldId="1165"/>
            <ac:spMk id="3" creationId="{FA6C8E72-9D69-4A46-A3EB-A48DCBB93BAD}"/>
          </ac:spMkLst>
        </pc:spChg>
        <pc:grpChg chg="del">
          <ac:chgData name="Nitheesh Kaliyamurthy" userId="2821ebda-f4ac-4963-9a4e-a836dfc45829" providerId="ADAL" clId="{154C9324-77F0-4629-872E-4D9374924349}" dt="2022-09-12T05:28:15.677" v="393" actId="478"/>
          <ac:grpSpMkLst>
            <pc:docMk/>
            <pc:sldMk cId="1690371496" sldId="1165"/>
            <ac:grpSpMk id="6" creationId="{B6646E1C-F8BF-4F8B-80EA-EE08B0867D38}"/>
          </ac:grpSpMkLst>
        </pc:grpChg>
        <pc:grpChg chg="del">
          <ac:chgData name="Nitheesh Kaliyamurthy" userId="2821ebda-f4ac-4963-9a4e-a836dfc45829" providerId="ADAL" clId="{154C9324-77F0-4629-872E-4D9374924349}" dt="2022-09-12T05:28:14.358" v="391" actId="478"/>
          <ac:grpSpMkLst>
            <pc:docMk/>
            <pc:sldMk cId="1690371496" sldId="1165"/>
            <ac:grpSpMk id="23" creationId="{60568AD6-610E-45E3-A35C-8D02D82E445C}"/>
          </ac:grpSpMkLst>
        </pc:grpChg>
        <pc:graphicFrameChg chg="add mod modGraphic">
          <ac:chgData name="Nitheesh Kaliyamurthy" userId="2821ebda-f4ac-4963-9a4e-a836dfc45829" providerId="ADAL" clId="{154C9324-77F0-4629-872E-4D9374924349}" dt="2022-09-12T05:28:39.414" v="401" actId="1076"/>
          <ac:graphicFrameMkLst>
            <pc:docMk/>
            <pc:sldMk cId="1690371496" sldId="1165"/>
            <ac:graphicFrameMk id="24" creationId="{C4E2210A-EAC9-2FFF-54AE-B2509100E565}"/>
          </ac:graphicFrameMkLst>
        </pc:graphicFrameChg>
        <pc:picChg chg="del">
          <ac:chgData name="Nitheesh Kaliyamurthy" userId="2821ebda-f4ac-4963-9a4e-a836dfc45829" providerId="ADAL" clId="{154C9324-77F0-4629-872E-4D9374924349}" dt="2022-09-12T05:28:15.059" v="392" actId="478"/>
          <ac:picMkLst>
            <pc:docMk/>
            <pc:sldMk cId="1690371496" sldId="1165"/>
            <ac:picMk id="4" creationId="{250D6CE1-0089-46F6-A0D6-E4C5CBABEC67}"/>
          </ac:picMkLst>
        </pc:picChg>
      </pc:sldChg>
      <pc:sldChg chg="del">
        <pc:chgData name="Nitheesh Kaliyamurthy" userId="2821ebda-f4ac-4963-9a4e-a836dfc45829" providerId="ADAL" clId="{154C9324-77F0-4629-872E-4D9374924349}" dt="2022-09-12T05:46:11.443" v="759" actId="47"/>
        <pc:sldMkLst>
          <pc:docMk/>
          <pc:sldMk cId="267929875" sldId="1167"/>
        </pc:sldMkLst>
      </pc:sldChg>
      <pc:sldChg chg="del">
        <pc:chgData name="Nitheesh Kaliyamurthy" userId="2821ebda-f4ac-4963-9a4e-a836dfc45829" providerId="ADAL" clId="{154C9324-77F0-4629-872E-4D9374924349}" dt="2022-09-12T05:46:11.443" v="759" actId="47"/>
        <pc:sldMkLst>
          <pc:docMk/>
          <pc:sldMk cId="1863466827" sldId="1169"/>
        </pc:sldMkLst>
      </pc:sldChg>
      <pc:sldChg chg="del">
        <pc:chgData name="Nitheesh Kaliyamurthy" userId="2821ebda-f4ac-4963-9a4e-a836dfc45829" providerId="ADAL" clId="{154C9324-77F0-4629-872E-4D9374924349}" dt="2022-09-12T05:32:01.484" v="656" actId="47"/>
        <pc:sldMkLst>
          <pc:docMk/>
          <pc:sldMk cId="2448325643" sldId="1170"/>
        </pc:sldMkLst>
      </pc:sldChg>
      <pc:sldChg chg="addSp delSp modSp del mod">
        <pc:chgData name="Nitheesh Kaliyamurthy" userId="2821ebda-f4ac-4963-9a4e-a836dfc45829" providerId="ADAL" clId="{154C9324-77F0-4629-872E-4D9374924349}" dt="2022-09-12T05:43:50.595" v="723" actId="47"/>
        <pc:sldMkLst>
          <pc:docMk/>
          <pc:sldMk cId="3062286485" sldId="1171"/>
        </pc:sldMkLst>
        <pc:spChg chg="add mod">
          <ac:chgData name="Nitheesh Kaliyamurthy" userId="2821ebda-f4ac-4963-9a4e-a836dfc45829" providerId="ADAL" clId="{154C9324-77F0-4629-872E-4D9374924349}" dt="2022-09-12T05:42:51.600" v="704" actId="21"/>
          <ac:spMkLst>
            <pc:docMk/>
            <pc:sldMk cId="3062286485" sldId="1171"/>
            <ac:spMk id="2" creationId="{C51573E1-AAB1-F0D2-BD31-F85D5D4984F2}"/>
          </ac:spMkLst>
        </pc:spChg>
        <pc:spChg chg="del mod">
          <ac:chgData name="Nitheesh Kaliyamurthy" userId="2821ebda-f4ac-4963-9a4e-a836dfc45829" providerId="ADAL" clId="{154C9324-77F0-4629-872E-4D9374924349}" dt="2022-09-12T05:42:51.600" v="704" actId="21"/>
          <ac:spMkLst>
            <pc:docMk/>
            <pc:sldMk cId="3062286485" sldId="1171"/>
            <ac:spMk id="3" creationId="{C02AA8F8-1E43-384B-8982-C0BB94049B5C}"/>
          </ac:spMkLst>
        </pc:spChg>
        <pc:spChg chg="del mod">
          <ac:chgData name="Nitheesh Kaliyamurthy" userId="2821ebda-f4ac-4963-9a4e-a836dfc45829" providerId="ADAL" clId="{154C9324-77F0-4629-872E-4D9374924349}" dt="2022-09-12T05:42:51.600" v="704" actId="21"/>
          <ac:spMkLst>
            <pc:docMk/>
            <pc:sldMk cId="3062286485" sldId="1171"/>
            <ac:spMk id="4" creationId="{00000000-0000-0000-0000-000000000000}"/>
          </ac:spMkLst>
        </pc:spChg>
        <pc:grpChg chg="del">
          <ac:chgData name="Nitheesh Kaliyamurthy" userId="2821ebda-f4ac-4963-9a4e-a836dfc45829" providerId="ADAL" clId="{154C9324-77F0-4629-872E-4D9374924349}" dt="2022-09-12T05:40:57.934" v="671" actId="478"/>
          <ac:grpSpMkLst>
            <pc:docMk/>
            <pc:sldMk cId="3062286485" sldId="1171"/>
            <ac:grpSpMk id="6" creationId="{D9B815C0-8595-4FE4-AE1D-7EAFDB9A9BEB}"/>
          </ac:grpSpMkLst>
        </pc:grpChg>
        <pc:picChg chg="del">
          <ac:chgData name="Nitheesh Kaliyamurthy" userId="2821ebda-f4ac-4963-9a4e-a836dfc45829" providerId="ADAL" clId="{154C9324-77F0-4629-872E-4D9374924349}" dt="2022-09-12T05:40:58.858" v="673" actId="478"/>
          <ac:picMkLst>
            <pc:docMk/>
            <pc:sldMk cId="3062286485" sldId="1171"/>
            <ac:picMk id="7" creationId="{1B3837C1-6924-4BC4-8280-5AFC3E6F1F0F}"/>
          </ac:picMkLst>
        </pc:picChg>
        <pc:picChg chg="del">
          <ac:chgData name="Nitheesh Kaliyamurthy" userId="2821ebda-f4ac-4963-9a4e-a836dfc45829" providerId="ADAL" clId="{154C9324-77F0-4629-872E-4D9374924349}" dt="2022-09-12T05:40:58.473" v="672" actId="478"/>
          <ac:picMkLst>
            <pc:docMk/>
            <pc:sldMk cId="3062286485" sldId="1171"/>
            <ac:picMk id="8" creationId="{20BFD2D9-BCF2-4502-84C3-5EC5F6AD210D}"/>
          </ac:picMkLst>
        </pc:picChg>
      </pc:sldChg>
      <pc:sldChg chg="del">
        <pc:chgData name="Nitheesh Kaliyamurthy" userId="2821ebda-f4ac-4963-9a4e-a836dfc45829" providerId="ADAL" clId="{154C9324-77F0-4629-872E-4D9374924349}" dt="2022-09-12T05:42:42.070" v="703" actId="47"/>
        <pc:sldMkLst>
          <pc:docMk/>
          <pc:sldMk cId="860079391" sldId="1172"/>
        </pc:sldMkLst>
      </pc:sldChg>
      <pc:sldChg chg="del">
        <pc:chgData name="Nitheesh Kaliyamurthy" userId="2821ebda-f4ac-4963-9a4e-a836dfc45829" providerId="ADAL" clId="{154C9324-77F0-4629-872E-4D9374924349}" dt="2022-09-12T05:42:42.070" v="703" actId="47"/>
        <pc:sldMkLst>
          <pc:docMk/>
          <pc:sldMk cId="1218370729" sldId="1173"/>
        </pc:sldMkLst>
      </pc:sldChg>
      <pc:sldChg chg="del">
        <pc:chgData name="Nitheesh Kaliyamurthy" userId="2821ebda-f4ac-4963-9a4e-a836dfc45829" providerId="ADAL" clId="{154C9324-77F0-4629-872E-4D9374924349}" dt="2022-09-12T05:42:42.070" v="703" actId="47"/>
        <pc:sldMkLst>
          <pc:docMk/>
          <pc:sldMk cId="3907824367" sldId="1174"/>
        </pc:sldMkLst>
      </pc:sldChg>
      <pc:sldChg chg="del">
        <pc:chgData name="Nitheesh Kaliyamurthy" userId="2821ebda-f4ac-4963-9a4e-a836dfc45829" providerId="ADAL" clId="{154C9324-77F0-4629-872E-4D9374924349}" dt="2022-09-12T05:42:42.070" v="703" actId="47"/>
        <pc:sldMkLst>
          <pc:docMk/>
          <pc:sldMk cId="900451474" sldId="1175"/>
        </pc:sldMkLst>
      </pc:sldChg>
      <pc:sldChg chg="del">
        <pc:chgData name="Nitheesh Kaliyamurthy" userId="2821ebda-f4ac-4963-9a4e-a836dfc45829" providerId="ADAL" clId="{154C9324-77F0-4629-872E-4D9374924349}" dt="2022-09-12T05:42:42.070" v="703" actId="47"/>
        <pc:sldMkLst>
          <pc:docMk/>
          <pc:sldMk cId="2389382092" sldId="1176"/>
        </pc:sldMkLst>
      </pc:sldChg>
      <pc:sldChg chg="del">
        <pc:chgData name="Nitheesh Kaliyamurthy" userId="2821ebda-f4ac-4963-9a4e-a836dfc45829" providerId="ADAL" clId="{154C9324-77F0-4629-872E-4D9374924349}" dt="2022-09-12T05:46:11.443" v="759" actId="47"/>
        <pc:sldMkLst>
          <pc:docMk/>
          <pc:sldMk cId="2275317756" sldId="1177"/>
        </pc:sldMkLst>
      </pc:sldChg>
      <pc:sldChg chg="del">
        <pc:chgData name="Nitheesh Kaliyamurthy" userId="2821ebda-f4ac-4963-9a4e-a836dfc45829" providerId="ADAL" clId="{154C9324-77F0-4629-872E-4D9374924349}" dt="2022-09-12T05:46:11.443" v="759" actId="47"/>
        <pc:sldMkLst>
          <pc:docMk/>
          <pc:sldMk cId="3667886015" sldId="1178"/>
        </pc:sldMkLst>
      </pc:sldChg>
      <pc:sldChg chg="addSp delSp modSp add del mod">
        <pc:chgData name="Nitheesh Kaliyamurthy" userId="2821ebda-f4ac-4963-9a4e-a836dfc45829" providerId="ADAL" clId="{154C9324-77F0-4629-872E-4D9374924349}" dt="2022-09-12T05:46:15.374" v="760" actId="47"/>
        <pc:sldMkLst>
          <pc:docMk/>
          <pc:sldMk cId="2082104902" sldId="1179"/>
        </pc:sldMkLst>
        <pc:spChg chg="del">
          <ac:chgData name="Nitheesh Kaliyamurthy" userId="2821ebda-f4ac-4963-9a4e-a836dfc45829" providerId="ADAL" clId="{154C9324-77F0-4629-872E-4D9374924349}" dt="2022-09-12T05:42:23.342" v="699" actId="478"/>
          <ac:spMkLst>
            <pc:docMk/>
            <pc:sldMk cId="2082104902" sldId="1179"/>
            <ac:spMk id="4" creationId="{00000000-0000-0000-0000-000000000000}"/>
          </ac:spMkLst>
        </pc:spChg>
        <pc:picChg chg="add del mod">
          <ac:chgData name="Nitheesh Kaliyamurthy" userId="2821ebda-f4ac-4963-9a4e-a836dfc45829" providerId="ADAL" clId="{154C9324-77F0-4629-872E-4D9374924349}" dt="2022-09-12T05:43:53.249" v="724" actId="21"/>
          <ac:picMkLst>
            <pc:docMk/>
            <pc:sldMk cId="2082104902" sldId="1179"/>
            <ac:picMk id="5" creationId="{D0EEBC94-51AB-A7F9-E402-9DF56EDAE67A}"/>
          </ac:picMkLst>
        </pc:picChg>
      </pc:sldChg>
      <pc:sldChg chg="addSp delSp modSp add mod">
        <pc:chgData name="Nitheesh Kaliyamurthy" userId="2821ebda-f4ac-4963-9a4e-a836dfc45829" providerId="ADAL" clId="{154C9324-77F0-4629-872E-4D9374924349}" dt="2022-09-12T06:14:24.818" v="816" actId="20577"/>
        <pc:sldMkLst>
          <pc:docMk/>
          <pc:sldMk cId="13251497" sldId="1180"/>
        </pc:sldMkLst>
        <pc:spChg chg="add mod">
          <ac:chgData name="Nitheesh Kaliyamurthy" userId="2821ebda-f4ac-4963-9a4e-a836dfc45829" providerId="ADAL" clId="{154C9324-77F0-4629-872E-4D9374924349}" dt="2022-09-12T05:45:46.604" v="749" actId="6549"/>
          <ac:spMkLst>
            <pc:docMk/>
            <pc:sldMk cId="13251497" sldId="1180"/>
            <ac:spMk id="7" creationId="{0396B834-114C-53A2-6E9D-BAD406538864}"/>
          </ac:spMkLst>
        </pc:spChg>
        <pc:spChg chg="add mod">
          <ac:chgData name="Nitheesh Kaliyamurthy" userId="2821ebda-f4ac-4963-9a4e-a836dfc45829" providerId="ADAL" clId="{154C9324-77F0-4629-872E-4D9374924349}" dt="2022-09-12T06:14:24.818" v="816" actId="20577"/>
          <ac:spMkLst>
            <pc:docMk/>
            <pc:sldMk cId="13251497" sldId="1180"/>
            <ac:spMk id="8" creationId="{18268E34-1BE7-6C0E-70B2-9581CA28E198}"/>
          </ac:spMkLst>
        </pc:spChg>
        <pc:spChg chg="del">
          <ac:chgData name="Nitheesh Kaliyamurthy" userId="2821ebda-f4ac-4963-9a4e-a836dfc45829" providerId="ADAL" clId="{154C9324-77F0-4629-872E-4D9374924349}" dt="2022-09-12T05:44:04.455" v="726" actId="478"/>
          <ac:spMkLst>
            <pc:docMk/>
            <pc:sldMk cId="13251497" sldId="1180"/>
            <ac:spMk id="9" creationId="{B979D5F8-DA07-F346-5605-4C398C9DECC4}"/>
          </ac:spMkLst>
        </pc:spChg>
        <pc:picChg chg="add mod">
          <ac:chgData name="Nitheesh Kaliyamurthy" userId="2821ebda-f4ac-4963-9a4e-a836dfc45829" providerId="ADAL" clId="{154C9324-77F0-4629-872E-4D9374924349}" dt="2022-09-12T05:44:07.368" v="728" actId="1076"/>
          <ac:picMkLst>
            <pc:docMk/>
            <pc:sldMk cId="13251497" sldId="1180"/>
            <ac:picMk id="4" creationId="{4C9F18CB-FBC8-2859-FD88-A2A15E74365A}"/>
          </ac:picMkLst>
        </pc:picChg>
      </pc:sldChg>
      <pc:sldMasterChg chg="delSldLayout">
        <pc:chgData name="Nitheesh Kaliyamurthy" userId="2821ebda-f4ac-4963-9a4e-a836dfc45829" providerId="ADAL" clId="{154C9324-77F0-4629-872E-4D9374924349}" dt="2022-09-12T05:31:56.554" v="655" actId="47"/>
        <pc:sldMasterMkLst>
          <pc:docMk/>
          <pc:sldMasterMk cId="1072181288" sldId="2147483680"/>
        </pc:sldMasterMkLst>
        <pc:sldLayoutChg chg="del">
          <pc:chgData name="Nitheesh Kaliyamurthy" userId="2821ebda-f4ac-4963-9a4e-a836dfc45829" providerId="ADAL" clId="{154C9324-77F0-4629-872E-4D9374924349}" dt="2022-09-12T05:31:56.554" v="655" actId="47"/>
          <pc:sldLayoutMkLst>
            <pc:docMk/>
            <pc:sldMasterMk cId="1072181288" sldId="2147483680"/>
            <pc:sldLayoutMk cId="4085343409" sldId="2147483686"/>
          </pc:sldLayoutMkLst>
        </pc:sldLayoutChg>
      </pc:sldMasterChg>
    </pc:docChg>
  </pc:docChgLst>
  <pc:docChgLst>
    <pc:chgData name="Munyaradzi Nicholas Murira" userId="6ab3fae5-94bd-47ef-9f25-6c1f645127cf" providerId="ADAL" clId="{FFBAB77E-B09A-409E-B147-0A583E14D5A2}"/>
    <pc:docChg chg="undo custSel addSld delSld modSld sldOrd delMainMaster">
      <pc:chgData name="Munyaradzi Nicholas Murira" userId="6ab3fae5-94bd-47ef-9f25-6c1f645127cf" providerId="ADAL" clId="{FFBAB77E-B09A-409E-B147-0A583E14D5A2}" dt="2022-10-11T16:14:21.549" v="407" actId="3626"/>
      <pc:docMkLst>
        <pc:docMk/>
      </pc:docMkLst>
      <pc:sldChg chg="del">
        <pc:chgData name="Munyaradzi Nicholas Murira" userId="6ab3fae5-94bd-47ef-9f25-6c1f645127cf" providerId="ADAL" clId="{FFBAB77E-B09A-409E-B147-0A583E14D5A2}" dt="2022-10-10T18:34:42.272" v="0" actId="47"/>
        <pc:sldMkLst>
          <pc:docMk/>
          <pc:sldMk cId="0" sldId="258"/>
        </pc:sldMkLst>
      </pc:sldChg>
      <pc:sldChg chg="del">
        <pc:chgData name="Munyaradzi Nicholas Murira" userId="6ab3fae5-94bd-47ef-9f25-6c1f645127cf" providerId="ADAL" clId="{FFBAB77E-B09A-409E-B147-0A583E14D5A2}" dt="2022-10-10T18:34:42.272" v="0" actId="47"/>
        <pc:sldMkLst>
          <pc:docMk/>
          <pc:sldMk cId="0" sldId="267"/>
        </pc:sldMkLst>
      </pc:sldChg>
      <pc:sldChg chg="delSp modSp add mod">
        <pc:chgData name="Munyaradzi Nicholas Murira" userId="6ab3fae5-94bd-47ef-9f25-6c1f645127cf" providerId="ADAL" clId="{FFBAB77E-B09A-409E-B147-0A583E14D5A2}" dt="2022-10-10T18:47:48.119" v="52" actId="14100"/>
        <pc:sldMkLst>
          <pc:docMk/>
          <pc:sldMk cId="3942942841" sldId="273"/>
        </pc:sldMkLst>
        <pc:spChg chg="del">
          <ac:chgData name="Munyaradzi Nicholas Murira" userId="6ab3fae5-94bd-47ef-9f25-6c1f645127cf" providerId="ADAL" clId="{FFBAB77E-B09A-409E-B147-0A583E14D5A2}" dt="2022-10-10T18:47:38.876" v="50" actId="478"/>
          <ac:spMkLst>
            <pc:docMk/>
            <pc:sldMk cId="3942942841" sldId="273"/>
            <ac:spMk id="2" creationId="{53DEAE20-7407-40F0-A248-14DA17B62389}"/>
          </ac:spMkLst>
        </pc:spChg>
        <pc:picChg chg="mod">
          <ac:chgData name="Munyaradzi Nicholas Murira" userId="6ab3fae5-94bd-47ef-9f25-6c1f645127cf" providerId="ADAL" clId="{FFBAB77E-B09A-409E-B147-0A583E14D5A2}" dt="2022-10-10T18:47:48.119" v="52" actId="14100"/>
          <ac:picMkLst>
            <pc:docMk/>
            <pc:sldMk cId="3942942841" sldId="273"/>
            <ac:picMk id="4" creationId="{2F1EE596-A64E-463C-AECC-3920A96BF0F7}"/>
          </ac:picMkLst>
        </pc:picChg>
      </pc:sldChg>
      <pc:sldChg chg="delSp modSp add mod">
        <pc:chgData name="Munyaradzi Nicholas Murira" userId="6ab3fae5-94bd-47ef-9f25-6c1f645127cf" providerId="ADAL" clId="{FFBAB77E-B09A-409E-B147-0A583E14D5A2}" dt="2022-10-10T18:51:31.766" v="68" actId="14100"/>
        <pc:sldMkLst>
          <pc:docMk/>
          <pc:sldMk cId="2385783264" sldId="281"/>
        </pc:sldMkLst>
        <pc:spChg chg="del">
          <ac:chgData name="Munyaradzi Nicholas Murira" userId="6ab3fae5-94bd-47ef-9f25-6c1f645127cf" providerId="ADAL" clId="{FFBAB77E-B09A-409E-B147-0A583E14D5A2}" dt="2022-10-10T18:51:24.519" v="66" actId="478"/>
          <ac:spMkLst>
            <pc:docMk/>
            <pc:sldMk cId="2385783264" sldId="281"/>
            <ac:spMk id="2" creationId="{83A3230D-7FD8-46F1-AADC-BD960AE8714A}"/>
          </ac:spMkLst>
        </pc:spChg>
        <pc:picChg chg="mod">
          <ac:chgData name="Munyaradzi Nicholas Murira" userId="6ab3fae5-94bd-47ef-9f25-6c1f645127cf" providerId="ADAL" clId="{FFBAB77E-B09A-409E-B147-0A583E14D5A2}" dt="2022-10-10T18:51:31.766" v="68" actId="14100"/>
          <ac:picMkLst>
            <pc:docMk/>
            <pc:sldMk cId="2385783264" sldId="281"/>
            <ac:picMk id="4" creationId="{10E9557D-9259-4F94-97AA-4A99F40423C9}"/>
          </ac:picMkLst>
        </pc:picChg>
      </pc:sldChg>
      <pc:sldChg chg="delSp modSp add mod">
        <pc:chgData name="Munyaradzi Nicholas Murira" userId="6ab3fae5-94bd-47ef-9f25-6c1f645127cf" providerId="ADAL" clId="{FFBAB77E-B09A-409E-B147-0A583E14D5A2}" dt="2022-10-10T18:52:34.669" v="75" actId="14100"/>
        <pc:sldMkLst>
          <pc:docMk/>
          <pc:sldMk cId="3017912968" sldId="284"/>
        </pc:sldMkLst>
        <pc:spChg chg="del">
          <ac:chgData name="Munyaradzi Nicholas Murira" userId="6ab3fae5-94bd-47ef-9f25-6c1f645127cf" providerId="ADAL" clId="{FFBAB77E-B09A-409E-B147-0A583E14D5A2}" dt="2022-10-10T18:52:30.892" v="73" actId="478"/>
          <ac:spMkLst>
            <pc:docMk/>
            <pc:sldMk cId="3017912968" sldId="284"/>
            <ac:spMk id="2" creationId="{179C4761-FB45-484A-AF8F-94DAF5C3ACC4}"/>
          </ac:spMkLst>
        </pc:spChg>
        <pc:picChg chg="mod">
          <ac:chgData name="Munyaradzi Nicholas Murira" userId="6ab3fae5-94bd-47ef-9f25-6c1f645127cf" providerId="ADAL" clId="{FFBAB77E-B09A-409E-B147-0A583E14D5A2}" dt="2022-10-10T18:52:34.669" v="75" actId="14100"/>
          <ac:picMkLst>
            <pc:docMk/>
            <pc:sldMk cId="3017912968" sldId="284"/>
            <ac:picMk id="4" creationId="{A6F10117-2865-4C46-AA5D-3BB31268F7FD}"/>
          </ac:picMkLst>
        </pc:picChg>
      </pc:sldChg>
      <pc:sldChg chg="modSp mod">
        <pc:chgData name="Munyaradzi Nicholas Murira" userId="6ab3fae5-94bd-47ef-9f25-6c1f645127cf" providerId="ADAL" clId="{FFBAB77E-B09A-409E-B147-0A583E14D5A2}" dt="2022-10-11T16:14:21.549" v="407" actId="3626"/>
        <pc:sldMkLst>
          <pc:docMk/>
          <pc:sldMk cId="840170834" sldId="405"/>
        </pc:sldMkLst>
        <pc:spChg chg="mod">
          <ac:chgData name="Munyaradzi Nicholas Murira" userId="6ab3fae5-94bd-47ef-9f25-6c1f645127cf" providerId="ADAL" clId="{FFBAB77E-B09A-409E-B147-0A583E14D5A2}" dt="2022-10-11T16:14:21.549" v="407" actId="3626"/>
          <ac:spMkLst>
            <pc:docMk/>
            <pc:sldMk cId="840170834" sldId="405"/>
            <ac:spMk id="2" creationId="{EDD4C10A-E4A0-4C54-98D4-C13432B17C16}"/>
          </ac:spMkLst>
        </pc:spChg>
      </pc:sldChg>
      <pc:sldChg chg="del">
        <pc:chgData name="Munyaradzi Nicholas Murira" userId="6ab3fae5-94bd-47ef-9f25-6c1f645127cf" providerId="ADAL" clId="{FFBAB77E-B09A-409E-B147-0A583E14D5A2}" dt="2022-10-10T18:34:42.272" v="0" actId="47"/>
        <pc:sldMkLst>
          <pc:docMk/>
          <pc:sldMk cId="3203328640" sldId="1091"/>
        </pc:sldMkLst>
      </pc:sldChg>
      <pc:sldChg chg="addSp delSp modSp mod">
        <pc:chgData name="Munyaradzi Nicholas Murira" userId="6ab3fae5-94bd-47ef-9f25-6c1f645127cf" providerId="ADAL" clId="{FFBAB77E-B09A-409E-B147-0A583E14D5A2}" dt="2022-10-10T18:36:32.617" v="9" actId="14100"/>
        <pc:sldMkLst>
          <pc:docMk/>
          <pc:sldMk cId="2423516101" sldId="1116"/>
        </pc:sldMkLst>
        <pc:spChg chg="del mod">
          <ac:chgData name="Munyaradzi Nicholas Murira" userId="6ab3fae5-94bd-47ef-9f25-6c1f645127cf" providerId="ADAL" clId="{FFBAB77E-B09A-409E-B147-0A583E14D5A2}" dt="2022-10-10T18:36:08.164" v="5" actId="478"/>
          <ac:spMkLst>
            <pc:docMk/>
            <pc:sldMk cId="2423516101" sldId="1116"/>
            <ac:spMk id="6" creationId="{AF73ADC6-961E-4C33-468F-5D1521A02E4F}"/>
          </ac:spMkLst>
        </pc:spChg>
        <pc:spChg chg="del mod">
          <ac:chgData name="Munyaradzi Nicholas Murira" userId="6ab3fae5-94bd-47ef-9f25-6c1f645127cf" providerId="ADAL" clId="{FFBAB77E-B09A-409E-B147-0A583E14D5A2}" dt="2022-10-10T18:35:39.180" v="2" actId="478"/>
          <ac:spMkLst>
            <pc:docMk/>
            <pc:sldMk cId="2423516101" sldId="1116"/>
            <ac:spMk id="9" creationId="{B979D5F8-DA07-F346-5605-4C398C9DECC4}"/>
          </ac:spMkLst>
        </pc:spChg>
        <pc:picChg chg="add mod">
          <ac:chgData name="Munyaradzi Nicholas Murira" userId="6ab3fae5-94bd-47ef-9f25-6c1f645127cf" providerId="ADAL" clId="{FFBAB77E-B09A-409E-B147-0A583E14D5A2}" dt="2022-10-10T18:36:32.617" v="9" actId="14100"/>
          <ac:picMkLst>
            <pc:docMk/>
            <pc:sldMk cId="2423516101" sldId="1116"/>
            <ac:picMk id="2" creationId="{1BB5D5E8-EC24-B607-AA17-FD532CD2945F}"/>
          </ac:picMkLst>
        </pc:picChg>
      </pc:sldChg>
      <pc:sldChg chg="del">
        <pc:chgData name="Munyaradzi Nicholas Murira" userId="6ab3fae5-94bd-47ef-9f25-6c1f645127cf" providerId="ADAL" clId="{FFBAB77E-B09A-409E-B147-0A583E14D5A2}" dt="2022-10-10T18:34:42.272" v="0" actId="47"/>
        <pc:sldMkLst>
          <pc:docMk/>
          <pc:sldMk cId="1690371496" sldId="1165"/>
        </pc:sldMkLst>
      </pc:sldChg>
      <pc:sldChg chg="del">
        <pc:chgData name="Munyaradzi Nicholas Murira" userId="6ab3fae5-94bd-47ef-9f25-6c1f645127cf" providerId="ADAL" clId="{FFBAB77E-B09A-409E-B147-0A583E14D5A2}" dt="2022-10-10T19:19:32.876" v="271" actId="47"/>
        <pc:sldMkLst>
          <pc:docMk/>
          <pc:sldMk cId="13251497" sldId="1180"/>
        </pc:sldMkLst>
      </pc:sldChg>
      <pc:sldChg chg="addSp delSp modSp add mod">
        <pc:chgData name="Munyaradzi Nicholas Murira" userId="6ab3fae5-94bd-47ef-9f25-6c1f645127cf" providerId="ADAL" clId="{FFBAB77E-B09A-409E-B147-0A583E14D5A2}" dt="2022-10-10T18:38:21.471" v="15" actId="14100"/>
        <pc:sldMkLst>
          <pc:docMk/>
          <pc:sldMk cId="117775287" sldId="1181"/>
        </pc:sldMkLst>
        <pc:picChg chg="del mod">
          <ac:chgData name="Munyaradzi Nicholas Murira" userId="6ab3fae5-94bd-47ef-9f25-6c1f645127cf" providerId="ADAL" clId="{FFBAB77E-B09A-409E-B147-0A583E14D5A2}" dt="2022-10-10T18:38:06.236" v="12" actId="478"/>
          <ac:picMkLst>
            <pc:docMk/>
            <pc:sldMk cId="117775287" sldId="1181"/>
            <ac:picMk id="2" creationId="{1BB5D5E8-EC24-B607-AA17-FD532CD2945F}"/>
          </ac:picMkLst>
        </pc:picChg>
        <pc:picChg chg="add mod">
          <ac:chgData name="Munyaradzi Nicholas Murira" userId="6ab3fae5-94bd-47ef-9f25-6c1f645127cf" providerId="ADAL" clId="{FFBAB77E-B09A-409E-B147-0A583E14D5A2}" dt="2022-10-10T18:38:21.471" v="15" actId="14100"/>
          <ac:picMkLst>
            <pc:docMk/>
            <pc:sldMk cId="117775287" sldId="1181"/>
            <ac:picMk id="3" creationId="{9804AFA1-791E-67ED-65B1-C9C7860B4B83}"/>
          </ac:picMkLst>
        </pc:picChg>
      </pc:sldChg>
      <pc:sldChg chg="addSp delSp modSp add mod">
        <pc:chgData name="Munyaradzi Nicholas Murira" userId="6ab3fae5-94bd-47ef-9f25-6c1f645127cf" providerId="ADAL" clId="{FFBAB77E-B09A-409E-B147-0A583E14D5A2}" dt="2022-10-10T18:39:53.337" v="21" actId="14100"/>
        <pc:sldMkLst>
          <pc:docMk/>
          <pc:sldMk cId="2447725093" sldId="1182"/>
        </pc:sldMkLst>
        <pc:picChg chg="add mod">
          <ac:chgData name="Munyaradzi Nicholas Murira" userId="6ab3fae5-94bd-47ef-9f25-6c1f645127cf" providerId="ADAL" clId="{FFBAB77E-B09A-409E-B147-0A583E14D5A2}" dt="2022-10-10T18:39:53.337" v="21" actId="14100"/>
          <ac:picMkLst>
            <pc:docMk/>
            <pc:sldMk cId="2447725093" sldId="1182"/>
            <ac:picMk id="2" creationId="{EFAD9A3D-2D84-A325-D835-73DE71BD0E17}"/>
          </ac:picMkLst>
        </pc:picChg>
        <pc:picChg chg="del">
          <ac:chgData name="Munyaradzi Nicholas Murira" userId="6ab3fae5-94bd-47ef-9f25-6c1f645127cf" providerId="ADAL" clId="{FFBAB77E-B09A-409E-B147-0A583E14D5A2}" dt="2022-10-10T18:39:19.078" v="17" actId="478"/>
          <ac:picMkLst>
            <pc:docMk/>
            <pc:sldMk cId="2447725093" sldId="1182"/>
            <ac:picMk id="3" creationId="{9804AFA1-791E-67ED-65B1-C9C7860B4B83}"/>
          </ac:picMkLst>
        </pc:picChg>
      </pc:sldChg>
      <pc:sldChg chg="addSp delSp modSp add mod">
        <pc:chgData name="Munyaradzi Nicholas Murira" userId="6ab3fae5-94bd-47ef-9f25-6c1f645127cf" providerId="ADAL" clId="{FFBAB77E-B09A-409E-B147-0A583E14D5A2}" dt="2022-10-10T18:43:09.494" v="29" actId="14100"/>
        <pc:sldMkLst>
          <pc:docMk/>
          <pc:sldMk cId="3601844579" sldId="1183"/>
        </pc:sldMkLst>
        <pc:spChg chg="add del mod">
          <ac:chgData name="Munyaradzi Nicholas Murira" userId="6ab3fae5-94bd-47ef-9f25-6c1f645127cf" providerId="ADAL" clId="{FFBAB77E-B09A-409E-B147-0A583E14D5A2}" dt="2022-10-10T18:43:00.135" v="26"/>
          <ac:spMkLst>
            <pc:docMk/>
            <pc:sldMk cId="3601844579" sldId="1183"/>
            <ac:spMk id="4" creationId="{723BF67F-E113-7438-ABA2-1F9C41B0CC50}"/>
          </ac:spMkLst>
        </pc:spChg>
        <pc:picChg chg="del">
          <ac:chgData name="Munyaradzi Nicholas Murira" userId="6ab3fae5-94bd-47ef-9f25-6c1f645127cf" providerId="ADAL" clId="{FFBAB77E-B09A-409E-B147-0A583E14D5A2}" dt="2022-10-10T18:42:27.420" v="23" actId="478"/>
          <ac:picMkLst>
            <pc:docMk/>
            <pc:sldMk cId="3601844579" sldId="1183"/>
            <ac:picMk id="2" creationId="{EFAD9A3D-2D84-A325-D835-73DE71BD0E17}"/>
          </ac:picMkLst>
        </pc:picChg>
        <pc:picChg chg="add mod">
          <ac:chgData name="Munyaradzi Nicholas Murira" userId="6ab3fae5-94bd-47ef-9f25-6c1f645127cf" providerId="ADAL" clId="{FFBAB77E-B09A-409E-B147-0A583E14D5A2}" dt="2022-10-10T18:43:09.494" v="29" actId="14100"/>
          <ac:picMkLst>
            <pc:docMk/>
            <pc:sldMk cId="3601844579" sldId="1183"/>
            <ac:picMk id="5" creationId="{2B7C69BF-C9F1-282D-FABD-C132D7713FDE}"/>
          </ac:picMkLst>
        </pc:picChg>
      </pc:sldChg>
      <pc:sldChg chg="addSp delSp modSp add mod">
        <pc:chgData name="Munyaradzi Nicholas Murira" userId="6ab3fae5-94bd-47ef-9f25-6c1f645127cf" providerId="ADAL" clId="{FFBAB77E-B09A-409E-B147-0A583E14D5A2}" dt="2022-10-10T18:44:14.032" v="34" actId="1076"/>
        <pc:sldMkLst>
          <pc:docMk/>
          <pc:sldMk cId="616323570" sldId="1184"/>
        </pc:sldMkLst>
        <pc:spChg chg="add del mod">
          <ac:chgData name="Munyaradzi Nicholas Murira" userId="6ab3fae5-94bd-47ef-9f25-6c1f645127cf" providerId="ADAL" clId="{FFBAB77E-B09A-409E-B147-0A583E14D5A2}" dt="2022-10-10T18:44:09.460" v="32"/>
          <ac:spMkLst>
            <pc:docMk/>
            <pc:sldMk cId="616323570" sldId="1184"/>
            <ac:spMk id="3" creationId="{77C32756-1F62-98F9-7142-DD78A348B0C8}"/>
          </ac:spMkLst>
        </pc:spChg>
        <pc:picChg chg="add mod">
          <ac:chgData name="Munyaradzi Nicholas Murira" userId="6ab3fae5-94bd-47ef-9f25-6c1f645127cf" providerId="ADAL" clId="{FFBAB77E-B09A-409E-B147-0A583E14D5A2}" dt="2022-10-10T18:44:14.032" v="34" actId="1076"/>
          <ac:picMkLst>
            <pc:docMk/>
            <pc:sldMk cId="616323570" sldId="1184"/>
            <ac:picMk id="4" creationId="{7859F0BF-2180-1515-B240-5481ACE11F0E}"/>
          </ac:picMkLst>
        </pc:picChg>
        <pc:picChg chg="del">
          <ac:chgData name="Munyaradzi Nicholas Murira" userId="6ab3fae5-94bd-47ef-9f25-6c1f645127cf" providerId="ADAL" clId="{FFBAB77E-B09A-409E-B147-0A583E14D5A2}" dt="2022-10-10T18:44:05.031" v="31" actId="478"/>
          <ac:picMkLst>
            <pc:docMk/>
            <pc:sldMk cId="616323570" sldId="1184"/>
            <ac:picMk id="5" creationId="{2B7C69BF-C9F1-282D-FABD-C132D7713FDE}"/>
          </ac:picMkLst>
        </pc:picChg>
      </pc:sldChg>
      <pc:sldChg chg="add del">
        <pc:chgData name="Munyaradzi Nicholas Murira" userId="6ab3fae5-94bd-47ef-9f25-6c1f645127cf" providerId="ADAL" clId="{FFBAB77E-B09A-409E-B147-0A583E14D5A2}" dt="2022-10-10T18:42:40.051" v="25"/>
        <pc:sldMkLst>
          <pc:docMk/>
          <pc:sldMk cId="1322023979" sldId="1184"/>
        </pc:sldMkLst>
      </pc:sldChg>
      <pc:sldChg chg="addSp delSp modSp add del mod">
        <pc:chgData name="Munyaradzi Nicholas Murira" userId="6ab3fae5-94bd-47ef-9f25-6c1f645127cf" providerId="ADAL" clId="{FFBAB77E-B09A-409E-B147-0A583E14D5A2}" dt="2022-10-10T18:46:13.685" v="45" actId="14100"/>
        <pc:sldMkLst>
          <pc:docMk/>
          <pc:sldMk cId="2801147013" sldId="1185"/>
        </pc:sldMkLst>
        <pc:spChg chg="add del mod">
          <ac:chgData name="Munyaradzi Nicholas Murira" userId="6ab3fae5-94bd-47ef-9f25-6c1f645127cf" providerId="ADAL" clId="{FFBAB77E-B09A-409E-B147-0A583E14D5A2}" dt="2022-10-10T18:46:06.708" v="43"/>
          <ac:spMkLst>
            <pc:docMk/>
            <pc:sldMk cId="2801147013" sldId="1185"/>
            <ac:spMk id="3" creationId="{829F9F4E-F2CA-04F8-89C4-878288C5E0A2}"/>
          </ac:spMkLst>
        </pc:spChg>
        <pc:picChg chg="del">
          <ac:chgData name="Munyaradzi Nicholas Murira" userId="6ab3fae5-94bd-47ef-9f25-6c1f645127cf" providerId="ADAL" clId="{FFBAB77E-B09A-409E-B147-0A583E14D5A2}" dt="2022-10-10T18:46:01.877" v="42" actId="478"/>
          <ac:picMkLst>
            <pc:docMk/>
            <pc:sldMk cId="2801147013" sldId="1185"/>
            <ac:picMk id="4" creationId="{7859F0BF-2180-1515-B240-5481ACE11F0E}"/>
          </ac:picMkLst>
        </pc:picChg>
        <pc:picChg chg="add mod">
          <ac:chgData name="Munyaradzi Nicholas Murira" userId="6ab3fae5-94bd-47ef-9f25-6c1f645127cf" providerId="ADAL" clId="{FFBAB77E-B09A-409E-B147-0A583E14D5A2}" dt="2022-10-10T18:46:13.685" v="45" actId="14100"/>
          <ac:picMkLst>
            <pc:docMk/>
            <pc:sldMk cId="2801147013" sldId="1185"/>
            <ac:picMk id="5" creationId="{2D8FD72E-D89D-C27C-4856-2AB14767FFF7}"/>
          </ac:picMkLst>
        </pc:picChg>
      </pc:sldChg>
      <pc:sldChg chg="addSp delSp modSp add del mod ord">
        <pc:chgData name="Munyaradzi Nicholas Murira" userId="6ab3fae5-94bd-47ef-9f25-6c1f645127cf" providerId="ADAL" clId="{FFBAB77E-B09A-409E-B147-0A583E14D5A2}" dt="2022-10-10T18:49:14.221" v="59" actId="14100"/>
        <pc:sldMkLst>
          <pc:docMk/>
          <pc:sldMk cId="3817609650" sldId="1186"/>
        </pc:sldMkLst>
        <pc:spChg chg="add del mod">
          <ac:chgData name="Munyaradzi Nicholas Murira" userId="6ab3fae5-94bd-47ef-9f25-6c1f645127cf" providerId="ADAL" clId="{FFBAB77E-B09A-409E-B147-0A583E14D5A2}" dt="2022-10-10T18:48:59.514" v="55"/>
          <ac:spMkLst>
            <pc:docMk/>
            <pc:sldMk cId="3817609650" sldId="1186"/>
            <ac:spMk id="3" creationId="{68EC528C-B9F2-0386-BF62-B66E91EAF170}"/>
          </ac:spMkLst>
        </pc:spChg>
        <pc:picChg chg="del">
          <ac:chgData name="Munyaradzi Nicholas Murira" userId="6ab3fae5-94bd-47ef-9f25-6c1f645127cf" providerId="ADAL" clId="{FFBAB77E-B09A-409E-B147-0A583E14D5A2}" dt="2022-10-10T18:47:28.764" v="48" actId="478"/>
          <ac:picMkLst>
            <pc:docMk/>
            <pc:sldMk cId="3817609650" sldId="1186"/>
            <ac:picMk id="4" creationId="{7859F0BF-2180-1515-B240-5481ACE11F0E}"/>
          </ac:picMkLst>
        </pc:picChg>
        <pc:picChg chg="add mod">
          <ac:chgData name="Munyaradzi Nicholas Murira" userId="6ab3fae5-94bd-47ef-9f25-6c1f645127cf" providerId="ADAL" clId="{FFBAB77E-B09A-409E-B147-0A583E14D5A2}" dt="2022-10-10T18:49:14.221" v="59" actId="14100"/>
          <ac:picMkLst>
            <pc:docMk/>
            <pc:sldMk cId="3817609650" sldId="1186"/>
            <ac:picMk id="5" creationId="{3D97A659-BECD-E883-134D-E2F975E2FC4D}"/>
          </ac:picMkLst>
        </pc:picChg>
      </pc:sldChg>
      <pc:sldChg chg="addSp delSp modSp add mod">
        <pc:chgData name="Munyaradzi Nicholas Murira" userId="6ab3fae5-94bd-47ef-9f25-6c1f645127cf" providerId="ADAL" clId="{FFBAB77E-B09A-409E-B147-0A583E14D5A2}" dt="2022-10-10T18:50:09.357" v="63" actId="1076"/>
        <pc:sldMkLst>
          <pc:docMk/>
          <pc:sldMk cId="1916116283" sldId="1187"/>
        </pc:sldMkLst>
        <pc:spChg chg="add del mod">
          <ac:chgData name="Munyaradzi Nicholas Murira" userId="6ab3fae5-94bd-47ef-9f25-6c1f645127cf" providerId="ADAL" clId="{FFBAB77E-B09A-409E-B147-0A583E14D5A2}" dt="2022-10-10T18:50:04.898" v="61"/>
          <ac:spMkLst>
            <pc:docMk/>
            <pc:sldMk cId="1916116283" sldId="1187"/>
            <ac:spMk id="3" creationId="{F24E7E8E-6599-0212-C759-BA0AA16D8F3E}"/>
          </ac:spMkLst>
        </pc:spChg>
        <pc:picChg chg="del">
          <ac:chgData name="Munyaradzi Nicholas Murira" userId="6ab3fae5-94bd-47ef-9f25-6c1f645127cf" providerId="ADAL" clId="{FFBAB77E-B09A-409E-B147-0A583E14D5A2}" dt="2022-10-10T18:49:54.708" v="60" actId="478"/>
          <ac:picMkLst>
            <pc:docMk/>
            <pc:sldMk cId="1916116283" sldId="1187"/>
            <ac:picMk id="4" creationId="{7859F0BF-2180-1515-B240-5481ACE11F0E}"/>
          </ac:picMkLst>
        </pc:picChg>
        <pc:picChg chg="add mod">
          <ac:chgData name="Munyaradzi Nicholas Murira" userId="6ab3fae5-94bd-47ef-9f25-6c1f645127cf" providerId="ADAL" clId="{FFBAB77E-B09A-409E-B147-0A583E14D5A2}" dt="2022-10-10T18:50:09.357" v="63" actId="1076"/>
          <ac:picMkLst>
            <pc:docMk/>
            <pc:sldMk cId="1916116283" sldId="1187"/>
            <ac:picMk id="5" creationId="{AEEEFB8F-4E66-8593-DB5A-2D6447CB2828}"/>
          </ac:picMkLst>
        </pc:picChg>
      </pc:sldChg>
      <pc:sldChg chg="addSp delSp modSp add mod ord">
        <pc:chgData name="Munyaradzi Nicholas Murira" userId="6ab3fae5-94bd-47ef-9f25-6c1f645127cf" providerId="ADAL" clId="{FFBAB77E-B09A-409E-B147-0A583E14D5A2}" dt="2022-10-10T18:59:01.493" v="143" actId="14100"/>
        <pc:sldMkLst>
          <pc:docMk/>
          <pc:sldMk cId="1450974593" sldId="1188"/>
        </pc:sldMkLst>
        <pc:spChg chg="add del mod">
          <ac:chgData name="Munyaradzi Nicholas Murira" userId="6ab3fae5-94bd-47ef-9f25-6c1f645127cf" providerId="ADAL" clId="{FFBAB77E-B09A-409E-B147-0A583E14D5A2}" dt="2022-10-10T18:58:53.847" v="140"/>
          <ac:spMkLst>
            <pc:docMk/>
            <pc:sldMk cId="1450974593" sldId="1188"/>
            <ac:spMk id="3" creationId="{66661DBD-D637-82F2-4A9D-6DEAFC2D59C3}"/>
          </ac:spMkLst>
        </pc:spChg>
        <pc:picChg chg="del">
          <ac:chgData name="Munyaradzi Nicholas Murira" userId="6ab3fae5-94bd-47ef-9f25-6c1f645127cf" providerId="ADAL" clId="{FFBAB77E-B09A-409E-B147-0A583E14D5A2}" dt="2022-10-10T18:51:12.340" v="64" actId="478"/>
          <ac:picMkLst>
            <pc:docMk/>
            <pc:sldMk cId="1450974593" sldId="1188"/>
            <ac:picMk id="4" creationId="{7859F0BF-2180-1515-B240-5481ACE11F0E}"/>
          </ac:picMkLst>
        </pc:picChg>
        <pc:picChg chg="add mod">
          <ac:chgData name="Munyaradzi Nicholas Murira" userId="6ab3fae5-94bd-47ef-9f25-6c1f645127cf" providerId="ADAL" clId="{FFBAB77E-B09A-409E-B147-0A583E14D5A2}" dt="2022-10-10T18:59:01.493" v="143" actId="14100"/>
          <ac:picMkLst>
            <pc:docMk/>
            <pc:sldMk cId="1450974593" sldId="1188"/>
            <ac:picMk id="5" creationId="{DFC673BE-1035-2ACE-7A5A-F01A282F4757}"/>
          </ac:picMkLst>
        </pc:picChg>
      </pc:sldChg>
      <pc:sldChg chg="addSp delSp modSp add mod">
        <pc:chgData name="Munyaradzi Nicholas Murira" userId="6ab3fae5-94bd-47ef-9f25-6c1f645127cf" providerId="ADAL" clId="{FFBAB77E-B09A-409E-B147-0A583E14D5A2}" dt="2022-10-10T18:59:52.197" v="148" actId="14100"/>
        <pc:sldMkLst>
          <pc:docMk/>
          <pc:sldMk cId="1833988482" sldId="1189"/>
        </pc:sldMkLst>
        <pc:spChg chg="add del mod">
          <ac:chgData name="Munyaradzi Nicholas Murira" userId="6ab3fae5-94bd-47ef-9f25-6c1f645127cf" providerId="ADAL" clId="{FFBAB77E-B09A-409E-B147-0A583E14D5A2}" dt="2022-10-10T18:59:43.305" v="145"/>
          <ac:spMkLst>
            <pc:docMk/>
            <pc:sldMk cId="1833988482" sldId="1189"/>
            <ac:spMk id="3" creationId="{FFB6BEAD-183D-4E4F-93A5-762378E9E791}"/>
          </ac:spMkLst>
        </pc:spChg>
        <pc:picChg chg="del">
          <ac:chgData name="Munyaradzi Nicholas Murira" userId="6ab3fae5-94bd-47ef-9f25-6c1f645127cf" providerId="ADAL" clId="{FFBAB77E-B09A-409E-B147-0A583E14D5A2}" dt="2022-10-10T18:59:38.694" v="144" actId="478"/>
          <ac:picMkLst>
            <pc:docMk/>
            <pc:sldMk cId="1833988482" sldId="1189"/>
            <ac:picMk id="4" creationId="{7859F0BF-2180-1515-B240-5481ACE11F0E}"/>
          </ac:picMkLst>
        </pc:picChg>
        <pc:picChg chg="add mod">
          <ac:chgData name="Munyaradzi Nicholas Murira" userId="6ab3fae5-94bd-47ef-9f25-6c1f645127cf" providerId="ADAL" clId="{FFBAB77E-B09A-409E-B147-0A583E14D5A2}" dt="2022-10-10T18:59:52.197" v="148" actId="14100"/>
          <ac:picMkLst>
            <pc:docMk/>
            <pc:sldMk cId="1833988482" sldId="1189"/>
            <ac:picMk id="5" creationId="{8375D07C-DA1E-6ED5-E2C6-921AEA29039C}"/>
          </ac:picMkLst>
        </pc:picChg>
      </pc:sldChg>
      <pc:sldChg chg="modSp new mod">
        <pc:chgData name="Munyaradzi Nicholas Murira" userId="6ab3fae5-94bd-47ef-9f25-6c1f645127cf" providerId="ADAL" clId="{FFBAB77E-B09A-409E-B147-0A583E14D5A2}" dt="2022-10-10T18:58:13.837" v="137" actId="20577"/>
        <pc:sldMkLst>
          <pc:docMk/>
          <pc:sldMk cId="2105456904" sldId="1190"/>
        </pc:sldMkLst>
        <pc:spChg chg="mod">
          <ac:chgData name="Munyaradzi Nicholas Murira" userId="6ab3fae5-94bd-47ef-9f25-6c1f645127cf" providerId="ADAL" clId="{FFBAB77E-B09A-409E-B147-0A583E14D5A2}" dt="2022-10-10T18:57:25.282" v="94" actId="20577"/>
          <ac:spMkLst>
            <pc:docMk/>
            <pc:sldMk cId="2105456904" sldId="1190"/>
            <ac:spMk id="2" creationId="{A9166890-5C61-F68D-CDFD-FCD46A4566BD}"/>
          </ac:spMkLst>
        </pc:spChg>
        <pc:spChg chg="mod">
          <ac:chgData name="Munyaradzi Nicholas Murira" userId="6ab3fae5-94bd-47ef-9f25-6c1f645127cf" providerId="ADAL" clId="{FFBAB77E-B09A-409E-B147-0A583E14D5A2}" dt="2022-10-10T18:58:13.837" v="137" actId="20577"/>
          <ac:spMkLst>
            <pc:docMk/>
            <pc:sldMk cId="2105456904" sldId="1190"/>
            <ac:spMk id="3" creationId="{5B453261-6761-0F3F-FC51-1FC18488E325}"/>
          </ac:spMkLst>
        </pc:spChg>
      </pc:sldChg>
      <pc:sldChg chg="addSp delSp modSp add mod">
        <pc:chgData name="Munyaradzi Nicholas Murira" userId="6ab3fae5-94bd-47ef-9f25-6c1f645127cf" providerId="ADAL" clId="{FFBAB77E-B09A-409E-B147-0A583E14D5A2}" dt="2022-10-10T19:10:00.754" v="200" actId="14100"/>
        <pc:sldMkLst>
          <pc:docMk/>
          <pc:sldMk cId="3083012106" sldId="1191"/>
        </pc:sldMkLst>
        <pc:spChg chg="mod">
          <ac:chgData name="Munyaradzi Nicholas Murira" userId="6ab3fae5-94bd-47ef-9f25-6c1f645127cf" providerId="ADAL" clId="{FFBAB77E-B09A-409E-B147-0A583E14D5A2}" dt="2022-10-10T19:09:00.729" v="195" actId="20577"/>
          <ac:spMkLst>
            <pc:docMk/>
            <pc:sldMk cId="3083012106" sldId="1191"/>
            <ac:spMk id="2" creationId="{A9166890-5C61-F68D-CDFD-FCD46A4566BD}"/>
          </ac:spMkLst>
        </pc:spChg>
        <pc:spChg chg="del mod">
          <ac:chgData name="Munyaradzi Nicholas Murira" userId="6ab3fae5-94bd-47ef-9f25-6c1f645127cf" providerId="ADAL" clId="{FFBAB77E-B09A-409E-B147-0A583E14D5A2}" dt="2022-10-10T19:09:51.725" v="198"/>
          <ac:spMkLst>
            <pc:docMk/>
            <pc:sldMk cId="3083012106" sldId="1191"/>
            <ac:spMk id="3" creationId="{5B453261-6761-0F3F-FC51-1FC18488E325}"/>
          </ac:spMkLst>
        </pc:spChg>
        <pc:picChg chg="add mod">
          <ac:chgData name="Munyaradzi Nicholas Murira" userId="6ab3fae5-94bd-47ef-9f25-6c1f645127cf" providerId="ADAL" clId="{FFBAB77E-B09A-409E-B147-0A583E14D5A2}" dt="2022-10-10T19:10:00.754" v="200" actId="14100"/>
          <ac:picMkLst>
            <pc:docMk/>
            <pc:sldMk cId="3083012106" sldId="1191"/>
            <ac:picMk id="4" creationId="{C4CE8F19-B76F-242F-CAC8-6BEBF31D55AC}"/>
          </ac:picMkLst>
        </pc:picChg>
      </pc:sldChg>
      <pc:sldChg chg="addSp delSp modSp add mod ord">
        <pc:chgData name="Munyaradzi Nicholas Murira" userId="6ab3fae5-94bd-47ef-9f25-6c1f645127cf" providerId="ADAL" clId="{FFBAB77E-B09A-409E-B147-0A583E14D5A2}" dt="2022-10-10T19:13:34.667" v="219" actId="14100"/>
        <pc:sldMkLst>
          <pc:docMk/>
          <pc:sldMk cId="4253344884" sldId="1192"/>
        </pc:sldMkLst>
        <pc:spChg chg="del mod">
          <ac:chgData name="Munyaradzi Nicholas Murira" userId="6ab3fae5-94bd-47ef-9f25-6c1f645127cf" providerId="ADAL" clId="{FFBAB77E-B09A-409E-B147-0A583E14D5A2}" dt="2022-10-10T19:13:23.700" v="216" actId="478"/>
          <ac:spMkLst>
            <pc:docMk/>
            <pc:sldMk cId="4253344884" sldId="1192"/>
            <ac:spMk id="2" creationId="{A9166890-5C61-F68D-CDFD-FCD46A4566BD}"/>
          </ac:spMkLst>
        </pc:spChg>
        <pc:spChg chg="del mod">
          <ac:chgData name="Munyaradzi Nicholas Murira" userId="6ab3fae5-94bd-47ef-9f25-6c1f645127cf" providerId="ADAL" clId="{FFBAB77E-B09A-409E-B147-0A583E14D5A2}" dt="2022-10-10T19:13:09.272" v="213"/>
          <ac:spMkLst>
            <pc:docMk/>
            <pc:sldMk cId="4253344884" sldId="1192"/>
            <ac:spMk id="3" creationId="{5B453261-6761-0F3F-FC51-1FC18488E325}"/>
          </ac:spMkLst>
        </pc:spChg>
        <pc:picChg chg="add mod">
          <ac:chgData name="Munyaradzi Nicholas Murira" userId="6ab3fae5-94bd-47ef-9f25-6c1f645127cf" providerId="ADAL" clId="{FFBAB77E-B09A-409E-B147-0A583E14D5A2}" dt="2022-10-10T19:13:34.667" v="219" actId="14100"/>
          <ac:picMkLst>
            <pc:docMk/>
            <pc:sldMk cId="4253344884" sldId="1192"/>
            <ac:picMk id="4" creationId="{F6D9BEA9-7289-7982-92ED-6944D4827C9D}"/>
          </ac:picMkLst>
        </pc:picChg>
      </pc:sldChg>
      <pc:sldChg chg="addSp delSp modSp add mod">
        <pc:chgData name="Munyaradzi Nicholas Murira" userId="6ab3fae5-94bd-47ef-9f25-6c1f645127cf" providerId="ADAL" clId="{FFBAB77E-B09A-409E-B147-0A583E14D5A2}" dt="2022-10-10T19:11:19.788" v="210" actId="14100"/>
        <pc:sldMkLst>
          <pc:docMk/>
          <pc:sldMk cId="4072428231" sldId="1193"/>
        </pc:sldMkLst>
        <pc:spChg chg="del mod">
          <ac:chgData name="Munyaradzi Nicholas Murira" userId="6ab3fae5-94bd-47ef-9f25-6c1f645127cf" providerId="ADAL" clId="{FFBAB77E-B09A-409E-B147-0A583E14D5A2}" dt="2022-10-10T19:11:09.808" v="207"/>
          <ac:spMkLst>
            <pc:docMk/>
            <pc:sldMk cId="4072428231" sldId="1193"/>
            <ac:spMk id="3" creationId="{5B453261-6761-0F3F-FC51-1FC18488E325}"/>
          </ac:spMkLst>
        </pc:spChg>
        <pc:picChg chg="add mod">
          <ac:chgData name="Munyaradzi Nicholas Murira" userId="6ab3fae5-94bd-47ef-9f25-6c1f645127cf" providerId="ADAL" clId="{FFBAB77E-B09A-409E-B147-0A583E14D5A2}" dt="2022-10-10T19:11:19.788" v="210" actId="14100"/>
          <ac:picMkLst>
            <pc:docMk/>
            <pc:sldMk cId="4072428231" sldId="1193"/>
            <ac:picMk id="4" creationId="{0DC645CA-8742-A3AE-DE37-527D06EDB86B}"/>
          </ac:picMkLst>
        </pc:picChg>
      </pc:sldChg>
      <pc:sldChg chg="addSp delSp modSp add mod">
        <pc:chgData name="Munyaradzi Nicholas Murira" userId="6ab3fae5-94bd-47ef-9f25-6c1f645127cf" providerId="ADAL" clId="{FFBAB77E-B09A-409E-B147-0A583E14D5A2}" dt="2022-10-10T19:15:43.556" v="230" actId="14100"/>
        <pc:sldMkLst>
          <pc:docMk/>
          <pc:sldMk cId="2423301902" sldId="1194"/>
        </pc:sldMkLst>
        <pc:spChg chg="del mod">
          <ac:chgData name="Munyaradzi Nicholas Murira" userId="6ab3fae5-94bd-47ef-9f25-6c1f645127cf" providerId="ADAL" clId="{FFBAB77E-B09A-409E-B147-0A583E14D5A2}" dt="2022-10-10T19:15:28.596" v="227" actId="478"/>
          <ac:spMkLst>
            <pc:docMk/>
            <pc:sldMk cId="2423301902" sldId="1194"/>
            <ac:spMk id="2" creationId="{A9166890-5C61-F68D-CDFD-FCD46A4566BD}"/>
          </ac:spMkLst>
        </pc:spChg>
        <pc:spChg chg="del mod">
          <ac:chgData name="Munyaradzi Nicholas Murira" userId="6ab3fae5-94bd-47ef-9f25-6c1f645127cf" providerId="ADAL" clId="{FFBAB77E-B09A-409E-B147-0A583E14D5A2}" dt="2022-10-10T19:15:15.088" v="224"/>
          <ac:spMkLst>
            <pc:docMk/>
            <pc:sldMk cId="2423301902" sldId="1194"/>
            <ac:spMk id="3" creationId="{5B453261-6761-0F3F-FC51-1FC18488E325}"/>
          </ac:spMkLst>
        </pc:spChg>
        <pc:picChg chg="add mod">
          <ac:chgData name="Munyaradzi Nicholas Murira" userId="6ab3fae5-94bd-47ef-9f25-6c1f645127cf" providerId="ADAL" clId="{FFBAB77E-B09A-409E-B147-0A583E14D5A2}" dt="2022-10-10T19:15:43.556" v="230" actId="14100"/>
          <ac:picMkLst>
            <pc:docMk/>
            <pc:sldMk cId="2423301902" sldId="1194"/>
            <ac:picMk id="4" creationId="{502F3A49-7E0D-0838-6C75-3BD34422A50C}"/>
          </ac:picMkLst>
        </pc:picChg>
      </pc:sldChg>
      <pc:sldChg chg="addSp delSp modSp add mod">
        <pc:chgData name="Munyaradzi Nicholas Murira" userId="6ab3fae5-94bd-47ef-9f25-6c1f645127cf" providerId="ADAL" clId="{FFBAB77E-B09A-409E-B147-0A583E14D5A2}" dt="2022-10-10T19:18:15.249" v="270" actId="14100"/>
        <pc:sldMkLst>
          <pc:docMk/>
          <pc:sldMk cId="2347356883" sldId="1195"/>
        </pc:sldMkLst>
        <pc:spChg chg="mod">
          <ac:chgData name="Munyaradzi Nicholas Murira" userId="6ab3fae5-94bd-47ef-9f25-6c1f645127cf" providerId="ADAL" clId="{FFBAB77E-B09A-409E-B147-0A583E14D5A2}" dt="2022-10-10T19:17:43.139" v="264" actId="14100"/>
          <ac:spMkLst>
            <pc:docMk/>
            <pc:sldMk cId="2347356883" sldId="1195"/>
            <ac:spMk id="2" creationId="{A9166890-5C61-F68D-CDFD-FCD46A4566BD}"/>
          </ac:spMkLst>
        </pc:spChg>
        <pc:spChg chg="del mod">
          <ac:chgData name="Munyaradzi Nicholas Murira" userId="6ab3fae5-94bd-47ef-9f25-6c1f645127cf" providerId="ADAL" clId="{FFBAB77E-B09A-409E-B147-0A583E14D5A2}" dt="2022-10-10T19:18:07.596" v="268"/>
          <ac:spMkLst>
            <pc:docMk/>
            <pc:sldMk cId="2347356883" sldId="1195"/>
            <ac:spMk id="3" creationId="{5B453261-6761-0F3F-FC51-1FC18488E325}"/>
          </ac:spMkLst>
        </pc:spChg>
        <pc:picChg chg="add mod">
          <ac:chgData name="Munyaradzi Nicholas Murira" userId="6ab3fae5-94bd-47ef-9f25-6c1f645127cf" providerId="ADAL" clId="{FFBAB77E-B09A-409E-B147-0A583E14D5A2}" dt="2022-10-10T19:18:15.249" v="270" actId="14100"/>
          <ac:picMkLst>
            <pc:docMk/>
            <pc:sldMk cId="2347356883" sldId="1195"/>
            <ac:picMk id="4" creationId="{71DF452C-6A75-9D4C-1015-EF2BF5105A3F}"/>
          </ac:picMkLst>
        </pc:picChg>
      </pc:sldChg>
      <pc:sldMasterChg chg="delSldLayout">
        <pc:chgData name="Munyaradzi Nicholas Murira" userId="6ab3fae5-94bd-47ef-9f25-6c1f645127cf" providerId="ADAL" clId="{FFBAB77E-B09A-409E-B147-0A583E14D5A2}" dt="2022-10-10T18:34:42.272" v="0" actId="47"/>
        <pc:sldMasterMkLst>
          <pc:docMk/>
          <pc:sldMasterMk cId="4118905666" sldId="2147483678"/>
        </pc:sldMasterMkLst>
        <pc:sldLayoutChg chg="del">
          <pc:chgData name="Munyaradzi Nicholas Murira" userId="6ab3fae5-94bd-47ef-9f25-6c1f645127cf" providerId="ADAL" clId="{FFBAB77E-B09A-409E-B147-0A583E14D5A2}" dt="2022-10-10T18:34:42.272" v="0" actId="47"/>
          <pc:sldLayoutMkLst>
            <pc:docMk/>
            <pc:sldMasterMk cId="4118905666" sldId="2147483678"/>
            <pc:sldLayoutMk cId="1355934506" sldId="2147483685"/>
          </pc:sldLayoutMkLst>
        </pc:sldLayoutChg>
      </pc:sldMasterChg>
      <pc:sldMasterChg chg="del delSldLayout">
        <pc:chgData name="Munyaradzi Nicholas Murira" userId="6ab3fae5-94bd-47ef-9f25-6c1f645127cf" providerId="ADAL" clId="{FFBAB77E-B09A-409E-B147-0A583E14D5A2}" dt="2022-10-10T18:34:42.272" v="0" actId="47"/>
        <pc:sldMasterMkLst>
          <pc:docMk/>
          <pc:sldMasterMk cId="1483950584" sldId="2147483686"/>
        </pc:sldMasterMkLst>
        <pc:sldLayoutChg chg="del">
          <pc:chgData name="Munyaradzi Nicholas Murira" userId="6ab3fae5-94bd-47ef-9f25-6c1f645127cf" providerId="ADAL" clId="{FFBAB77E-B09A-409E-B147-0A583E14D5A2}" dt="2022-10-10T18:34:42.272" v="0" actId="47"/>
          <pc:sldLayoutMkLst>
            <pc:docMk/>
            <pc:sldMasterMk cId="1483950584" sldId="2147483686"/>
            <pc:sldLayoutMk cId="2386563857" sldId="2147483687"/>
          </pc:sldLayoutMkLst>
        </pc:sldLayoutChg>
        <pc:sldLayoutChg chg="del">
          <pc:chgData name="Munyaradzi Nicholas Murira" userId="6ab3fae5-94bd-47ef-9f25-6c1f645127cf" providerId="ADAL" clId="{FFBAB77E-B09A-409E-B147-0A583E14D5A2}" dt="2022-10-10T18:34:42.272" v="0" actId="47"/>
          <pc:sldLayoutMkLst>
            <pc:docMk/>
            <pc:sldMasterMk cId="1483950584" sldId="2147483686"/>
            <pc:sldLayoutMk cId="969327562" sldId="2147483688"/>
          </pc:sldLayoutMkLst>
        </pc:sldLayoutChg>
        <pc:sldLayoutChg chg="del">
          <pc:chgData name="Munyaradzi Nicholas Murira" userId="6ab3fae5-94bd-47ef-9f25-6c1f645127cf" providerId="ADAL" clId="{FFBAB77E-B09A-409E-B147-0A583E14D5A2}" dt="2022-10-10T18:34:42.272" v="0" actId="47"/>
          <pc:sldLayoutMkLst>
            <pc:docMk/>
            <pc:sldMasterMk cId="1483950584" sldId="2147483686"/>
            <pc:sldLayoutMk cId="420295058" sldId="2147483689"/>
          </pc:sldLayoutMkLst>
        </pc:sldLayoutChg>
        <pc:sldLayoutChg chg="del">
          <pc:chgData name="Munyaradzi Nicholas Murira" userId="6ab3fae5-94bd-47ef-9f25-6c1f645127cf" providerId="ADAL" clId="{FFBAB77E-B09A-409E-B147-0A583E14D5A2}" dt="2022-10-10T18:34:42.272" v="0" actId="47"/>
          <pc:sldLayoutMkLst>
            <pc:docMk/>
            <pc:sldMasterMk cId="1483950584" sldId="2147483686"/>
            <pc:sldLayoutMk cId="1951594269" sldId="2147483690"/>
          </pc:sldLayoutMkLst>
        </pc:sldLayoutChg>
        <pc:sldLayoutChg chg="del">
          <pc:chgData name="Munyaradzi Nicholas Murira" userId="6ab3fae5-94bd-47ef-9f25-6c1f645127cf" providerId="ADAL" clId="{FFBAB77E-B09A-409E-B147-0A583E14D5A2}" dt="2022-10-10T18:34:42.272" v="0" actId="47"/>
          <pc:sldLayoutMkLst>
            <pc:docMk/>
            <pc:sldMasterMk cId="1483950584" sldId="2147483686"/>
            <pc:sldLayoutMk cId="3012191067" sldId="2147483691"/>
          </pc:sldLayoutMkLst>
        </pc:sldLayoutChg>
        <pc:sldLayoutChg chg="del">
          <pc:chgData name="Munyaradzi Nicholas Murira" userId="6ab3fae5-94bd-47ef-9f25-6c1f645127cf" providerId="ADAL" clId="{FFBAB77E-B09A-409E-B147-0A583E14D5A2}" dt="2022-10-10T18:34:42.272" v="0" actId="47"/>
          <pc:sldLayoutMkLst>
            <pc:docMk/>
            <pc:sldMasterMk cId="1483950584" sldId="2147483686"/>
            <pc:sldLayoutMk cId="4017495194" sldId="2147483692"/>
          </pc:sldLayoutMkLst>
        </pc:sldLayoutChg>
        <pc:sldLayoutChg chg="del">
          <pc:chgData name="Munyaradzi Nicholas Murira" userId="6ab3fae5-94bd-47ef-9f25-6c1f645127cf" providerId="ADAL" clId="{FFBAB77E-B09A-409E-B147-0A583E14D5A2}" dt="2022-10-10T18:34:42.272" v="0" actId="47"/>
          <pc:sldLayoutMkLst>
            <pc:docMk/>
            <pc:sldMasterMk cId="1483950584" sldId="2147483686"/>
            <pc:sldLayoutMk cId="3166096255" sldId="2147483693"/>
          </pc:sldLayoutMkLst>
        </pc:sldLayoutChg>
        <pc:sldLayoutChg chg="del">
          <pc:chgData name="Munyaradzi Nicholas Murira" userId="6ab3fae5-94bd-47ef-9f25-6c1f645127cf" providerId="ADAL" clId="{FFBAB77E-B09A-409E-B147-0A583E14D5A2}" dt="2022-10-10T18:34:42.272" v="0" actId="47"/>
          <pc:sldLayoutMkLst>
            <pc:docMk/>
            <pc:sldMasterMk cId="1483950584" sldId="2147483686"/>
            <pc:sldLayoutMk cId="3348895359" sldId="2147483694"/>
          </pc:sldLayoutMkLst>
        </pc:sldLayoutChg>
        <pc:sldLayoutChg chg="del">
          <pc:chgData name="Munyaradzi Nicholas Murira" userId="6ab3fae5-94bd-47ef-9f25-6c1f645127cf" providerId="ADAL" clId="{FFBAB77E-B09A-409E-B147-0A583E14D5A2}" dt="2022-10-10T18:34:42.272" v="0" actId="47"/>
          <pc:sldLayoutMkLst>
            <pc:docMk/>
            <pc:sldMasterMk cId="1483950584" sldId="2147483686"/>
            <pc:sldLayoutMk cId="2884557277" sldId="2147483695"/>
          </pc:sldLayoutMkLst>
        </pc:sldLayoutChg>
        <pc:sldLayoutChg chg="del">
          <pc:chgData name="Munyaradzi Nicholas Murira" userId="6ab3fae5-94bd-47ef-9f25-6c1f645127cf" providerId="ADAL" clId="{FFBAB77E-B09A-409E-B147-0A583E14D5A2}" dt="2022-10-10T18:34:42.272" v="0" actId="47"/>
          <pc:sldLayoutMkLst>
            <pc:docMk/>
            <pc:sldMasterMk cId="1483950584" sldId="2147483686"/>
            <pc:sldLayoutMk cId="2209789378" sldId="2147483696"/>
          </pc:sldLayoutMkLst>
        </pc:sldLayoutChg>
        <pc:sldLayoutChg chg="del">
          <pc:chgData name="Munyaradzi Nicholas Murira" userId="6ab3fae5-94bd-47ef-9f25-6c1f645127cf" providerId="ADAL" clId="{FFBAB77E-B09A-409E-B147-0A583E14D5A2}" dt="2022-10-10T18:34:42.272" v="0" actId="47"/>
          <pc:sldLayoutMkLst>
            <pc:docMk/>
            <pc:sldMasterMk cId="1483950584" sldId="2147483686"/>
            <pc:sldLayoutMk cId="2273574336" sldId="2147483697"/>
          </pc:sldLayoutMkLst>
        </pc:sldLayoutChg>
      </pc:sldMasterChg>
    </pc:docChg>
  </pc:docChgLst>
  <pc:docChgLst>
    <pc:chgData name="Munyaradzi Nicholas Murira" userId="6ab3fae5-94bd-47ef-9f25-6c1f645127cf" providerId="ADAL" clId="{5BDC8010-64D6-4092-8973-975EA8150E19}"/>
    <pc:docChg chg="modSld">
      <pc:chgData name="Munyaradzi Nicholas Murira" userId="6ab3fae5-94bd-47ef-9f25-6c1f645127cf" providerId="ADAL" clId="{5BDC8010-64D6-4092-8973-975EA8150E19}" dt="2022-10-04T05:29:54.687" v="83" actId="20577"/>
      <pc:docMkLst>
        <pc:docMk/>
      </pc:docMkLst>
      <pc:sldChg chg="modSp mod">
        <pc:chgData name="Munyaradzi Nicholas Murira" userId="6ab3fae5-94bd-47ef-9f25-6c1f645127cf" providerId="ADAL" clId="{5BDC8010-64D6-4092-8973-975EA8150E19}" dt="2022-10-04T05:29:54.687" v="83" actId="20577"/>
        <pc:sldMkLst>
          <pc:docMk/>
          <pc:sldMk cId="4059603072" sldId="294"/>
        </pc:sldMkLst>
        <pc:spChg chg="mod">
          <ac:chgData name="Munyaradzi Nicholas Murira" userId="6ab3fae5-94bd-47ef-9f25-6c1f645127cf" providerId="ADAL" clId="{5BDC8010-64D6-4092-8973-975EA8150E19}" dt="2022-10-04T05:29:54.687" v="83" actId="20577"/>
          <ac:spMkLst>
            <pc:docMk/>
            <pc:sldMk cId="4059603072" sldId="294"/>
            <ac:spMk id="2" creationId="{EDD4C10A-E4A0-4C54-98D4-C13432B17C16}"/>
          </ac:spMkLst>
        </pc:spChg>
      </pc:sldChg>
    </pc:docChg>
  </pc:docChgLst>
  <pc:docChgLst>
    <pc:chgData name="Munyaradzi Nicholas Murira" userId="6ab3fae5-94bd-47ef-9f25-6c1f645127cf" providerId="ADAL" clId="{699D7886-A642-4E13-B7DD-B6FA394DAC09}"/>
    <pc:docChg chg="undo custSel delSld modSld">
      <pc:chgData name="Munyaradzi Nicholas Murira" userId="6ab3fae5-94bd-47ef-9f25-6c1f645127cf" providerId="ADAL" clId="{699D7886-A642-4E13-B7DD-B6FA394DAC09}" dt="2022-10-04T12:53:36.260" v="629" actId="20577"/>
      <pc:docMkLst>
        <pc:docMk/>
      </pc:docMkLst>
      <pc:sldChg chg="del">
        <pc:chgData name="Munyaradzi Nicholas Murira" userId="6ab3fae5-94bd-47ef-9f25-6c1f645127cf" providerId="ADAL" clId="{699D7886-A642-4E13-B7DD-B6FA394DAC09}" dt="2022-10-04T12:42:20.909" v="621"/>
        <pc:sldMkLst>
          <pc:docMk/>
          <pc:sldMk cId="0" sldId="258"/>
        </pc:sldMkLst>
      </pc:sldChg>
      <pc:sldChg chg="modSp mod">
        <pc:chgData name="Munyaradzi Nicholas Murira" userId="6ab3fae5-94bd-47ef-9f25-6c1f645127cf" providerId="ADAL" clId="{699D7886-A642-4E13-B7DD-B6FA394DAC09}" dt="2022-10-04T08:19:57.649" v="54" actId="20577"/>
        <pc:sldMkLst>
          <pc:docMk/>
          <pc:sldMk cId="4059603072" sldId="294"/>
        </pc:sldMkLst>
        <pc:spChg chg="mod">
          <ac:chgData name="Munyaradzi Nicholas Murira" userId="6ab3fae5-94bd-47ef-9f25-6c1f645127cf" providerId="ADAL" clId="{699D7886-A642-4E13-B7DD-B6FA394DAC09}" dt="2022-10-04T08:19:57.649" v="54" actId="20577"/>
          <ac:spMkLst>
            <pc:docMk/>
            <pc:sldMk cId="4059603072" sldId="294"/>
            <ac:spMk id="2" creationId="{EDD4C10A-E4A0-4C54-98D4-C13432B17C16}"/>
          </ac:spMkLst>
        </pc:spChg>
      </pc:sldChg>
      <pc:sldChg chg="addSp delSp modSp mod">
        <pc:chgData name="Munyaradzi Nicholas Murira" userId="6ab3fae5-94bd-47ef-9f25-6c1f645127cf" providerId="ADAL" clId="{699D7886-A642-4E13-B7DD-B6FA394DAC09}" dt="2022-10-04T12:53:36.260" v="629" actId="20577"/>
        <pc:sldMkLst>
          <pc:docMk/>
          <pc:sldMk cId="3229398234" sldId="295"/>
        </pc:sldMkLst>
        <pc:spChg chg="mod">
          <ac:chgData name="Munyaradzi Nicholas Murira" userId="6ab3fae5-94bd-47ef-9f25-6c1f645127cf" providerId="ADAL" clId="{699D7886-A642-4E13-B7DD-B6FA394DAC09}" dt="2022-10-04T12:53:36.260" v="629" actId="20577"/>
          <ac:spMkLst>
            <pc:docMk/>
            <pc:sldMk cId="3229398234" sldId="295"/>
            <ac:spMk id="4" creationId="{00000000-0000-0000-0000-000000000000}"/>
          </ac:spMkLst>
        </pc:spChg>
        <pc:spChg chg="mod">
          <ac:chgData name="Munyaradzi Nicholas Murira" userId="6ab3fae5-94bd-47ef-9f25-6c1f645127cf" providerId="ADAL" clId="{699D7886-A642-4E13-B7DD-B6FA394DAC09}" dt="2022-10-04T08:36:07.071" v="302" actId="20577"/>
          <ac:spMkLst>
            <pc:docMk/>
            <pc:sldMk cId="3229398234" sldId="295"/>
            <ac:spMk id="6" creationId="{3FB78745-3ADB-471E-BE5B-B948A3D845D5}"/>
          </ac:spMkLst>
        </pc:spChg>
        <pc:spChg chg="add del">
          <ac:chgData name="Munyaradzi Nicholas Murira" userId="6ab3fae5-94bd-47ef-9f25-6c1f645127cf" providerId="ADAL" clId="{699D7886-A642-4E13-B7DD-B6FA394DAC09}" dt="2022-10-04T12:42:37.376" v="625" actId="22"/>
          <ac:spMkLst>
            <pc:docMk/>
            <pc:sldMk cId="3229398234" sldId="295"/>
            <ac:spMk id="7" creationId="{DCA9CD74-4757-FD3E-801E-709084B86CB5}"/>
          </ac:spMkLst>
        </pc:spChg>
        <pc:spChg chg="add del">
          <ac:chgData name="Munyaradzi Nicholas Murira" userId="6ab3fae5-94bd-47ef-9f25-6c1f645127cf" providerId="ADAL" clId="{699D7886-A642-4E13-B7DD-B6FA394DAC09}" dt="2022-10-04T12:42:36.320" v="624" actId="22"/>
          <ac:spMkLst>
            <pc:docMk/>
            <pc:sldMk cId="3229398234" sldId="295"/>
            <ac:spMk id="9" creationId="{CE6803BE-31AF-7B6E-905B-D4E2BC818182}"/>
          </ac:spMkLst>
        </pc:spChg>
      </pc:sldChg>
      <pc:sldChg chg="modSp mod">
        <pc:chgData name="Munyaradzi Nicholas Murira" userId="6ab3fae5-94bd-47ef-9f25-6c1f645127cf" providerId="ADAL" clId="{699D7886-A642-4E13-B7DD-B6FA394DAC09}" dt="2022-10-04T08:53:23.981" v="489" actId="255"/>
        <pc:sldMkLst>
          <pc:docMk/>
          <pc:sldMk cId="3203328640" sldId="1091"/>
        </pc:sldMkLst>
        <pc:spChg chg="mod">
          <ac:chgData name="Munyaradzi Nicholas Murira" userId="6ab3fae5-94bd-47ef-9f25-6c1f645127cf" providerId="ADAL" clId="{699D7886-A642-4E13-B7DD-B6FA394DAC09}" dt="2022-10-04T08:53:23.981" v="489" actId="255"/>
          <ac:spMkLst>
            <pc:docMk/>
            <pc:sldMk cId="3203328640" sldId="1091"/>
            <ac:spMk id="4" creationId="{50693879-5816-3444-9D50-A12F1F37F5DE}"/>
          </ac:spMkLst>
        </pc:spChg>
      </pc:sldChg>
      <pc:sldChg chg="modSp mod">
        <pc:chgData name="Munyaradzi Nicholas Murira" userId="6ab3fae5-94bd-47ef-9f25-6c1f645127cf" providerId="ADAL" clId="{699D7886-A642-4E13-B7DD-B6FA394DAC09}" dt="2022-10-04T08:56:19.903" v="494" actId="255"/>
        <pc:sldMkLst>
          <pc:docMk/>
          <pc:sldMk cId="2423516101" sldId="1116"/>
        </pc:sldMkLst>
        <pc:spChg chg="mod">
          <ac:chgData name="Munyaradzi Nicholas Murira" userId="6ab3fae5-94bd-47ef-9f25-6c1f645127cf" providerId="ADAL" clId="{699D7886-A642-4E13-B7DD-B6FA394DAC09}" dt="2022-10-04T08:56:19.903" v="494" actId="255"/>
          <ac:spMkLst>
            <pc:docMk/>
            <pc:sldMk cId="2423516101" sldId="1116"/>
            <ac:spMk id="9" creationId="{B979D5F8-DA07-F346-5605-4C398C9DECC4}"/>
          </ac:spMkLst>
        </pc:spChg>
      </pc:sldChg>
      <pc:sldChg chg="addSp delSp modSp mod">
        <pc:chgData name="Munyaradzi Nicholas Murira" userId="6ab3fae5-94bd-47ef-9f25-6c1f645127cf" providerId="ADAL" clId="{699D7886-A642-4E13-B7DD-B6FA394DAC09}" dt="2022-10-04T09:18:58.082" v="619" actId="20577"/>
        <pc:sldMkLst>
          <pc:docMk/>
          <pc:sldMk cId="1690371496" sldId="1165"/>
        </pc:sldMkLst>
        <pc:spChg chg="mod">
          <ac:chgData name="Munyaradzi Nicholas Murira" userId="6ab3fae5-94bd-47ef-9f25-6c1f645127cf" providerId="ADAL" clId="{699D7886-A642-4E13-B7DD-B6FA394DAC09}" dt="2022-10-04T09:18:58.082" v="619" actId="20577"/>
          <ac:spMkLst>
            <pc:docMk/>
            <pc:sldMk cId="1690371496" sldId="1165"/>
            <ac:spMk id="3" creationId="{FA6C8E72-9D69-4A46-A3EB-A48DCBB93BAD}"/>
          </ac:spMkLst>
        </pc:spChg>
        <pc:picChg chg="del mod">
          <ac:chgData name="Munyaradzi Nicholas Murira" userId="6ab3fae5-94bd-47ef-9f25-6c1f645127cf" providerId="ADAL" clId="{699D7886-A642-4E13-B7DD-B6FA394DAC09}" dt="2022-10-04T08:48:32.911" v="354" actId="478"/>
          <ac:picMkLst>
            <pc:docMk/>
            <pc:sldMk cId="1690371496" sldId="1165"/>
            <ac:picMk id="4" creationId="{753A7B23-DACC-62EB-D5E8-30E9ED00252B}"/>
          </ac:picMkLst>
        </pc:picChg>
        <pc:picChg chg="add mod">
          <ac:chgData name="Munyaradzi Nicholas Murira" userId="6ab3fae5-94bd-47ef-9f25-6c1f645127cf" providerId="ADAL" clId="{699D7886-A642-4E13-B7DD-B6FA394DAC09}" dt="2022-10-04T08:48:59.445" v="359" actId="14100"/>
          <ac:picMkLst>
            <pc:docMk/>
            <pc:sldMk cId="1690371496" sldId="1165"/>
            <ac:picMk id="5" creationId="{9CEDF3B7-2318-C380-0AB7-979C89B7F7FE}"/>
          </ac:picMkLst>
        </pc:picChg>
      </pc:sldChg>
      <pc:sldChg chg="addSp delSp modSp mod">
        <pc:chgData name="Munyaradzi Nicholas Murira" userId="6ab3fae5-94bd-47ef-9f25-6c1f645127cf" providerId="ADAL" clId="{699D7886-A642-4E13-B7DD-B6FA394DAC09}" dt="2022-10-04T09:12:42.642" v="609" actId="20577"/>
        <pc:sldMkLst>
          <pc:docMk/>
          <pc:sldMk cId="13251497" sldId="1180"/>
        </pc:sldMkLst>
        <pc:spChg chg="mod">
          <ac:chgData name="Munyaradzi Nicholas Murira" userId="6ab3fae5-94bd-47ef-9f25-6c1f645127cf" providerId="ADAL" clId="{699D7886-A642-4E13-B7DD-B6FA394DAC09}" dt="2022-10-04T09:12:42.642" v="609" actId="20577"/>
          <ac:spMkLst>
            <pc:docMk/>
            <pc:sldMk cId="13251497" sldId="1180"/>
            <ac:spMk id="7" creationId="{0396B834-114C-53A2-6E9D-BAD406538864}"/>
          </ac:spMkLst>
        </pc:spChg>
        <pc:picChg chg="del">
          <ac:chgData name="Munyaradzi Nicholas Murira" userId="6ab3fae5-94bd-47ef-9f25-6c1f645127cf" providerId="ADAL" clId="{699D7886-A642-4E13-B7DD-B6FA394DAC09}" dt="2022-10-04T09:07:52.133" v="495" actId="478"/>
          <ac:picMkLst>
            <pc:docMk/>
            <pc:sldMk cId="13251497" sldId="1180"/>
            <ac:picMk id="2" creationId="{D771EB7E-EAC2-6B28-58FE-CB07B9D980E2}"/>
          </ac:picMkLst>
        </pc:picChg>
        <pc:picChg chg="add mod">
          <ac:chgData name="Munyaradzi Nicholas Murira" userId="6ab3fae5-94bd-47ef-9f25-6c1f645127cf" providerId="ADAL" clId="{699D7886-A642-4E13-B7DD-B6FA394DAC09}" dt="2022-10-04T09:08:08.782" v="498" actId="14100"/>
          <ac:picMkLst>
            <pc:docMk/>
            <pc:sldMk cId="13251497" sldId="1180"/>
            <ac:picMk id="3" creationId="{A326CDE3-89D4-3CF0-F43D-6C171A10F38C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6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61D25BA-BC0B-4BCE-8F5B-DB902A0C47E0}" type="datetimeFigureOut">
              <a:rPr lang="en-GB" smtClean="0"/>
              <a:t>11/10/2022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FD43D11-169C-403B-AE90-DBA81AF33F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773721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305920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1664002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070882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545759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0872321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0738508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4163333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3017422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5868260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6607375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38223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2232359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70406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Multi_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2"/>
          <p:cNvSpPr>
            <a:spLocks noGrp="1"/>
          </p:cNvSpPr>
          <p:nvPr>
            <p:ph idx="1"/>
          </p:nvPr>
        </p:nvSpPr>
        <p:spPr>
          <a:xfrm>
            <a:off x="632885" y="1797052"/>
            <a:ext cx="11040076" cy="4098595"/>
          </a:xfrm>
          <a:prstGeom prst="rect">
            <a:avLst/>
          </a:prstGeom>
        </p:spPr>
        <p:txBody>
          <a:bodyPr lIns="91420" tIns="45710" rIns="91420" bIns="45710">
            <a:noAutofit/>
          </a:bodyPr>
          <a:lstStyle>
            <a:lvl1pPr marL="285690" marR="0" indent="-285690" algn="ctr" defTabSz="457105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 sz="2000" b="0" i="0" baseline="0">
                <a:solidFill>
                  <a:schemeClr val="bg1"/>
                </a:solidFill>
                <a:latin typeface="+mn-lt"/>
                <a:cs typeface="CiscoSans ExtraLigh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itle Placeholder 5"/>
          <p:cNvSpPr>
            <a:spLocks noGrp="1"/>
          </p:cNvSpPr>
          <p:nvPr>
            <p:ph type="title"/>
          </p:nvPr>
        </p:nvSpPr>
        <p:spPr bwMode="auto">
          <a:xfrm>
            <a:off x="583688" y="455085"/>
            <a:ext cx="11127317" cy="9757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rgbClr val="004C69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971171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4DB0B7-81AE-AF47-96A2-2F5370D3CE9C}" type="datetimeFigureOut">
              <a:rPr lang="en-US" smtClean="0"/>
              <a:pPr/>
              <a:t>10/11/2022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55746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53636905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8795679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slideLayout" Target="../slideLayouts/slideLayout4.xml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3.png"/><Relationship Id="rId4" Type="http://schemas.openxmlformats.org/officeDocument/2006/relationships/theme" Target="../theme/theme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6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40C29-F910-6D43-9045-53D256484F6D}" type="datetimeFigureOut">
              <a:rPr lang="en-US" smtClean="0"/>
              <a:t>10/11/2022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F188F3-1707-3C44-A904-58D86E3FE638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Logo&#10;&#10;Description automatically generated">
            <a:extLst>
              <a:ext uri="{FF2B5EF4-FFF2-40B4-BE49-F238E27FC236}">
                <a16:creationId xmlns:a16="http://schemas.microsoft.com/office/drawing/2014/main" id="{8EA94852-2BA4-0A45-840B-96DCEE0E009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493298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78139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89056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684" r:id="rId2"/>
    <p:sldLayoutId id="2147483685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21812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3931682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mailto:m.murira@uwtsd.ac.uk" TargetMode="Externa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5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5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5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5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5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linkedin.com/learning/working-with-computers-and-devices" TargetMode="Externa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43614513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DD4C10A-E4A0-4C54-98D4-C13432B17C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2468" y="1470581"/>
            <a:ext cx="5042202" cy="3864989"/>
          </a:xfrm>
        </p:spPr>
        <p:txBody>
          <a:bodyPr/>
          <a:lstStyle/>
          <a:p>
            <a:r>
              <a:rPr lang="en-GB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Introduction</a:t>
            </a:r>
          </a:p>
          <a:p>
            <a:endParaRPr lang="en-GB" sz="2400" b="1" i="1" dirty="0"/>
          </a:p>
          <a:p>
            <a:r>
              <a:rPr lang="en-GB" sz="2400" b="1" i="1" dirty="0"/>
              <a:t>Module Name: Digital Technologies</a:t>
            </a:r>
          </a:p>
          <a:p>
            <a:r>
              <a:rPr lang="en-GB" sz="2400" b="1" i="1" dirty="0"/>
              <a:t>Module Code: ACCA4030</a:t>
            </a:r>
            <a:br>
              <a:rPr lang="en-GB" sz="2400" i="1" dirty="0"/>
            </a:br>
            <a:endParaRPr lang="en-GB" sz="2400" i="1" dirty="0"/>
          </a:p>
          <a:p>
            <a:endParaRPr lang="en-GB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24508A-09F8-407C-BCEE-EED5957725C5}"/>
              </a:ext>
            </a:extLst>
          </p:cNvPr>
          <p:cNvSpPr>
            <a:spLocks noGrp="1"/>
          </p:cNvSpPr>
          <p:nvPr>
            <p:ph idx="10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Applied Computing - WISA</a:t>
            </a:r>
          </a:p>
        </p:txBody>
      </p:sp>
    </p:spTree>
    <p:extLst>
      <p:ext uri="{BB962C8B-B14F-4D97-AF65-F5344CB8AC3E}">
        <p14:creationId xmlns:p14="http://schemas.microsoft.com/office/powerpoint/2010/main" val="405960307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6604000" y="1694915"/>
            <a:ext cx="5152571" cy="31393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err="1"/>
              <a:t>Divya</a:t>
            </a:r>
            <a:r>
              <a:rPr lang="en-GB" dirty="0"/>
              <a:t> Chidambaram</a:t>
            </a:r>
          </a:p>
          <a:p>
            <a:r>
              <a:rPr lang="en-GB" dirty="0"/>
              <a:t>d.chidambaram@uwtsd.ac.uk</a:t>
            </a:r>
            <a:br>
              <a:rPr lang="en-GB" dirty="0"/>
            </a:br>
            <a:endParaRPr lang="en-GB" dirty="0"/>
          </a:p>
          <a:p>
            <a:r>
              <a:rPr lang="en-GB" dirty="0"/>
              <a:t>Mr. Munyaradzi Nicholas </a:t>
            </a:r>
            <a:r>
              <a:rPr lang="en-GB" dirty="0" err="1"/>
              <a:t>Murira</a:t>
            </a:r>
            <a:r>
              <a:rPr lang="en-GB" dirty="0"/>
              <a:t> </a:t>
            </a:r>
          </a:p>
          <a:p>
            <a:r>
              <a:rPr lang="en-GB" dirty="0">
                <a:hlinkClick r:id="rId2"/>
              </a:rPr>
              <a:t>m.murira@uwtsd.ac.uk</a:t>
            </a:r>
            <a:endParaRPr lang="en-GB" dirty="0"/>
          </a:p>
          <a:p>
            <a:endParaRPr lang="en-GB" dirty="0"/>
          </a:p>
          <a:p>
            <a:r>
              <a:rPr lang="en-GB" dirty="0"/>
              <a:t>From 4th October, 2022, we shall meet Online via Teams Link</a:t>
            </a:r>
          </a:p>
          <a:p>
            <a:r>
              <a:rPr lang="en-GB" dirty="0"/>
              <a:t>TUESDAYS: 14:00  – 16.00 PM: Lecture</a:t>
            </a:r>
          </a:p>
          <a:p>
            <a:endParaRPr lang="en-GB" dirty="0"/>
          </a:p>
          <a:p>
            <a:r>
              <a:rPr lang="en-GB" dirty="0"/>
              <a:t>                      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61390BA-6482-4793-8E13-AAF02E89961F}"/>
              </a:ext>
            </a:extLst>
          </p:cNvPr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049558" y="202158"/>
            <a:ext cx="707013" cy="699398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Rectangle 2"/>
          <p:cNvSpPr/>
          <p:nvPr/>
        </p:nvSpPr>
        <p:spPr>
          <a:xfrm>
            <a:off x="211534" y="1429843"/>
            <a:ext cx="5670997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Font typeface="Wingdings" panose="05000000000000000000" pitchFamily="2" charset="2"/>
              <a:buChar char="Ø"/>
              <a:tabLst>
                <a:tab pos="4308475" algn="l"/>
                <a:tab pos="4391025" algn="l"/>
              </a:tabLst>
            </a:pPr>
            <a:r>
              <a:rPr lang="en-GB" sz="2000" b="1" i="1" dirty="0">
                <a:solidFill>
                  <a:schemeClr val="bg1"/>
                </a:solidFill>
              </a:rPr>
              <a:t>Module Lecturers</a:t>
            </a:r>
          </a:p>
          <a:p>
            <a:pPr marL="457200" indent="-457200">
              <a:buFont typeface="Wingdings" panose="05000000000000000000" pitchFamily="2" charset="2"/>
              <a:buChar char="Ø"/>
              <a:tabLst>
                <a:tab pos="4308475" algn="l"/>
                <a:tab pos="4391025" algn="l"/>
              </a:tabLst>
            </a:pPr>
            <a:endParaRPr lang="en-GB" sz="2000" b="1" i="1" dirty="0">
              <a:solidFill>
                <a:schemeClr val="bg1"/>
              </a:solidFill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3FB78745-3ADB-471E-BE5B-B948A3D845D5}"/>
              </a:ext>
            </a:extLst>
          </p:cNvPr>
          <p:cNvSpPr/>
          <p:nvPr/>
        </p:nvSpPr>
        <p:spPr>
          <a:xfrm>
            <a:off x="211533" y="2433579"/>
            <a:ext cx="5670997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tabLst>
                <a:tab pos="4308475" algn="l"/>
                <a:tab pos="4391025" algn="l"/>
              </a:tabLst>
            </a:pPr>
            <a:r>
              <a:rPr lang="en-GB" sz="2000" b="1" i="1" dirty="0">
                <a:solidFill>
                  <a:srgbClr val="E0BC4C"/>
                </a:solidFill>
              </a:rPr>
              <a:t>Module Information</a:t>
            </a:r>
          </a:p>
          <a:p>
            <a:pPr marL="457200" indent="-457200" algn="just">
              <a:buFont typeface="Wingdings" panose="05000000000000000000" pitchFamily="2" charset="2"/>
              <a:buChar char="Ø"/>
              <a:tabLst>
                <a:tab pos="4308475" algn="l"/>
                <a:tab pos="4391025" algn="l"/>
              </a:tabLst>
            </a:pPr>
            <a:r>
              <a:rPr lang="en-GB" sz="2000" b="1" i="1" dirty="0">
                <a:solidFill>
                  <a:srgbClr val="E0BC4C"/>
                </a:solidFill>
              </a:rPr>
              <a:t>Online Lectures on Tuesdays at 2pm</a:t>
            </a:r>
          </a:p>
          <a:p>
            <a:pPr marL="457200" indent="-457200" algn="just">
              <a:buFont typeface="Wingdings" panose="05000000000000000000" pitchFamily="2" charset="2"/>
              <a:buChar char="Ø"/>
              <a:tabLst>
                <a:tab pos="4308475" algn="l"/>
                <a:tab pos="4391025" algn="l"/>
              </a:tabLst>
            </a:pPr>
            <a:r>
              <a:rPr lang="en-GB" sz="2000" b="1" i="1" dirty="0">
                <a:solidFill>
                  <a:srgbClr val="E0BC4C"/>
                </a:solidFill>
              </a:rPr>
              <a:t>Attendance will be monitored</a:t>
            </a:r>
          </a:p>
          <a:p>
            <a:pPr marL="457200" indent="-457200" algn="just">
              <a:buFont typeface="Wingdings" panose="05000000000000000000" pitchFamily="2" charset="2"/>
              <a:buChar char="Ø"/>
              <a:tabLst>
                <a:tab pos="4308475" algn="l"/>
                <a:tab pos="4391025" algn="l"/>
              </a:tabLst>
            </a:pPr>
            <a:r>
              <a:rPr lang="en-GB" sz="2000" b="1" i="1" dirty="0">
                <a:solidFill>
                  <a:srgbClr val="E0BC4C"/>
                </a:solidFill>
              </a:rPr>
              <a:t>Assessments: 4 tasks in Portfolio</a:t>
            </a:r>
          </a:p>
          <a:p>
            <a:pPr marL="457200" indent="-457200" algn="just">
              <a:buFont typeface="Wingdings" panose="05000000000000000000" pitchFamily="2" charset="2"/>
              <a:buChar char="Ø"/>
              <a:tabLst>
                <a:tab pos="4308475" algn="l"/>
                <a:tab pos="4391025" algn="l"/>
              </a:tabLst>
            </a:pPr>
            <a:r>
              <a:rPr lang="en-GB" sz="2000" b="1" i="1" dirty="0">
                <a:solidFill>
                  <a:srgbClr val="E0BC4C"/>
                </a:solidFill>
              </a:rPr>
              <a:t> 2 tasks  deadline 8 November 2022</a:t>
            </a:r>
          </a:p>
          <a:p>
            <a:pPr marL="457200" indent="-457200" algn="just">
              <a:buFont typeface="Wingdings" panose="05000000000000000000" pitchFamily="2" charset="2"/>
              <a:buChar char="Ø"/>
              <a:tabLst>
                <a:tab pos="4308475" algn="l"/>
                <a:tab pos="4391025" algn="l"/>
              </a:tabLst>
            </a:pPr>
            <a:r>
              <a:rPr lang="en-GB" sz="2000" b="1" i="1" dirty="0">
                <a:solidFill>
                  <a:srgbClr val="E0BC4C"/>
                </a:solidFill>
              </a:rPr>
              <a:t>2 tasks  deadline   13  December  2022       </a:t>
            </a:r>
          </a:p>
        </p:txBody>
      </p:sp>
    </p:spTree>
    <p:extLst>
      <p:ext uri="{BB962C8B-B14F-4D97-AF65-F5344CB8AC3E}">
        <p14:creationId xmlns:p14="http://schemas.microsoft.com/office/powerpoint/2010/main" val="322939823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1BB5D5E8-EC24-B607-AA17-FD532CD2945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74857" y="15874"/>
            <a:ext cx="8816943" cy="55616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235161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9804AFA1-791E-67ED-65B1-C9C7860B4B8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919" y="139700"/>
            <a:ext cx="10802041" cy="52514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7752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Content Placeholder 3">
            <a:extLst>
              <a:ext uri="{FF2B5EF4-FFF2-40B4-BE49-F238E27FC236}">
                <a16:creationId xmlns:a16="http://schemas.microsoft.com/office/drawing/2014/main" id="{EFAD9A3D-2D84-A325-D835-73DE71BD0E1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012004" y="87539"/>
            <a:ext cx="9106241" cy="56238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77250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3">
            <a:extLst>
              <a:ext uri="{FF2B5EF4-FFF2-40B4-BE49-F238E27FC236}">
                <a16:creationId xmlns:a16="http://schemas.microsoft.com/office/drawing/2014/main" id="{2B7C69BF-C9F1-282D-FABD-C132D7713FD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776026" y="220894"/>
            <a:ext cx="9389788" cy="56750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018445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7859F0BF-2180-1515-B240-5481ACE11F0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490971" y="184936"/>
            <a:ext cx="9348620" cy="54798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63235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3">
            <a:extLst>
              <a:ext uri="{FF2B5EF4-FFF2-40B4-BE49-F238E27FC236}">
                <a16:creationId xmlns:a16="http://schemas.microsoft.com/office/drawing/2014/main" id="{2D8FD72E-D89D-C27C-4856-2AB14767FFF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231166" y="457200"/>
            <a:ext cx="9914564" cy="54387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11470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2F1EE596-A64E-463C-AECC-3920A96BF0F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82493" y="118154"/>
            <a:ext cx="9878650" cy="56259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4294284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3">
            <a:extLst>
              <a:ext uri="{FF2B5EF4-FFF2-40B4-BE49-F238E27FC236}">
                <a16:creationId xmlns:a16="http://schemas.microsoft.com/office/drawing/2014/main" id="{3D97A659-BECD-E883-134D-E2F975E2FC4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268858" y="60293"/>
            <a:ext cx="9416266" cy="56122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76096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3">
            <a:extLst>
              <a:ext uri="{FF2B5EF4-FFF2-40B4-BE49-F238E27FC236}">
                <a16:creationId xmlns:a16="http://schemas.microsoft.com/office/drawing/2014/main" id="{AEEEFB8F-4E66-8593-DB5A-2D6447CB282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548533" y="138701"/>
            <a:ext cx="9141441" cy="50689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61162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10E9557D-9259-4F94-97AA-4A99F40423C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25718" y="353813"/>
            <a:ext cx="9811404" cy="53393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578326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A6F10117-2865-4C46-AA5D-3BB31268F7F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68450" y="222107"/>
            <a:ext cx="9582120" cy="54526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1791296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166890-5C61-F68D-CDFD-FCD46A4566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Software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453261-6761-0F3F-FC51-1FC18488E32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Application software</a:t>
            </a:r>
          </a:p>
          <a:p>
            <a:r>
              <a:rPr lang="en-GB" dirty="0"/>
              <a:t>Operating System</a:t>
            </a:r>
          </a:p>
        </p:txBody>
      </p:sp>
    </p:spTree>
    <p:extLst>
      <p:ext uri="{BB962C8B-B14F-4D97-AF65-F5344CB8AC3E}">
        <p14:creationId xmlns:p14="http://schemas.microsoft.com/office/powerpoint/2010/main" val="210545690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3">
            <a:extLst>
              <a:ext uri="{FF2B5EF4-FFF2-40B4-BE49-F238E27FC236}">
                <a16:creationId xmlns:a16="http://schemas.microsoft.com/office/drawing/2014/main" id="{DFC673BE-1035-2ACE-7A5A-F01A282F475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422738" y="433926"/>
            <a:ext cx="8710955" cy="48640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509745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3">
            <a:extLst>
              <a:ext uri="{FF2B5EF4-FFF2-40B4-BE49-F238E27FC236}">
                <a16:creationId xmlns:a16="http://schemas.microsoft.com/office/drawing/2014/main" id="{8375D07C-DA1E-6ED5-E2C6-921AEA29039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781145" y="152337"/>
            <a:ext cx="8757021" cy="55913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39884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166890-5C61-F68D-CDFD-FCD46A4566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Examples of Windows OS Tasks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C4CE8F19-B76F-242F-CAC8-6BEBF31D55A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51934" y="1338557"/>
            <a:ext cx="7459523" cy="42682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301210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166890-5C61-F68D-CDFD-FCD46A4566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Software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0DC645CA-8742-A3AE-DE37-527D06EDB86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23828" y="1244036"/>
            <a:ext cx="6918549" cy="44767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242823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F6D9BEA9-7289-7982-92ED-6944D4827C9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42444" y="520688"/>
            <a:ext cx="8472517" cy="49289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5334488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502F3A49-7E0D-0838-6C75-3BD34422A50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16607" y="1001704"/>
            <a:ext cx="7800879" cy="43698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2330190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166890-5C61-F68D-CDFD-FCD46A4566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6"/>
            <a:ext cx="11481847" cy="714694"/>
          </a:xfrm>
        </p:spPr>
        <p:txBody>
          <a:bodyPr/>
          <a:lstStyle/>
          <a:p>
            <a:r>
              <a:rPr lang="en-GB" dirty="0"/>
              <a:t>Creating  a folder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71DF452C-6A75-9D4C-1015-EF2BF5105A3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24737" y="983004"/>
            <a:ext cx="7885532" cy="45401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735688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DD4C10A-E4A0-4C54-98D4-C13432B17C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2468" y="1470581"/>
            <a:ext cx="8928314" cy="3864989"/>
          </a:xfrm>
        </p:spPr>
        <p:txBody>
          <a:bodyPr/>
          <a:lstStyle/>
          <a:p>
            <a:r>
              <a:rPr lang="en-GB" sz="3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Use the below link to watch the video</a:t>
            </a:r>
          </a:p>
          <a:p>
            <a:r>
              <a:rPr lang="en-GB" sz="1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Refer: </a:t>
            </a:r>
            <a:r>
              <a:rPr lang="en-GB" sz="1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2"/>
              </a:rPr>
              <a:t>Working with Computers &amp; Devices</a:t>
            </a:r>
            <a:endParaRPr lang="en-GB" sz="1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en-GB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Any Questions?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40170834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56E7CA236AE83B4C8AACB9AE9F32993B" ma:contentTypeVersion="12" ma:contentTypeDescription="Create a new document." ma:contentTypeScope="" ma:versionID="306ca519e0234e55f0db5327c9abd10d">
  <xsd:schema xmlns:xsd="http://www.w3.org/2001/XMLSchema" xmlns:xs="http://www.w3.org/2001/XMLSchema" xmlns:p="http://schemas.microsoft.com/office/2006/metadata/properties" xmlns:ns3="9902240c-f584-4322-946e-7b0be23bca91" xmlns:ns4="d2ec016d-25cf-4c07-aa6b-c53e267faa6f" targetNamespace="http://schemas.microsoft.com/office/2006/metadata/properties" ma:root="true" ma:fieldsID="aab3a6059c4a725442d881e109f899a3" ns3:_="" ns4:_="">
    <xsd:import namespace="9902240c-f584-4322-946e-7b0be23bca91"/>
    <xsd:import namespace="d2ec016d-25cf-4c07-aa6b-c53e267faa6f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AutoKeyPoints" minOccurs="0"/>
                <xsd:element ref="ns3:MediaServiceKeyPoints" minOccurs="0"/>
                <xsd:element ref="ns3:MediaServiceDateTaken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902240c-f584-4322-946e-7b0be23bca9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Tags" ma:internalName="MediaServiceAutoTags" ma:readOnly="true">
      <xsd:simpleType>
        <xsd:restriction base="dms:Text"/>
      </xsd:simpleType>
    </xsd:element>
    <xsd:element name="MediaServiceOCR" ma:index="1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4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5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6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2ec016d-25cf-4c07-aa6b-c53e267faa6f" elementFormDefault="qualified">
    <xsd:import namespace="http://schemas.microsoft.com/office/2006/documentManagement/types"/>
    <xsd:import namespace="http://schemas.microsoft.com/office/infopath/2007/PartnerControls"/>
    <xsd:element name="SharedWithUsers" ma:index="17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8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9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3341C0C2-F5F1-4B28-B166-BFFEC8B89FE5}">
  <ds:schemaRefs>
    <ds:schemaRef ds:uri="http://purl.org/dc/terms/"/>
    <ds:schemaRef ds:uri="9902240c-f584-4322-946e-7b0be23bca91"/>
    <ds:schemaRef ds:uri="http://purl.org/dc/dcmitype/"/>
    <ds:schemaRef ds:uri="http://schemas.microsoft.com/office/infopath/2007/PartnerControls"/>
    <ds:schemaRef ds:uri="d2ec016d-25cf-4c07-aa6b-c53e267faa6f"/>
    <ds:schemaRef ds:uri="http://purl.org/dc/elements/1.1/"/>
    <ds:schemaRef ds:uri="http://schemas.microsoft.com/office/2006/metadata/properties"/>
    <ds:schemaRef ds:uri="http://schemas.microsoft.com/office/2006/documentManagement/types"/>
    <ds:schemaRef ds:uri="http://schemas.openxmlformats.org/package/2006/metadata/core-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C9CC94F7-A2A6-4649-B1FC-1DCDCCB7722D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B8954D29-52F6-46B1-B000-9B667CC4DAB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902240c-f584-4322-946e-7b0be23bca91"/>
    <ds:schemaRef ds:uri="d2ec016d-25cf-4c07-aa6b-c53e267faa6f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1102</TotalTime>
  <Words>138</Words>
  <Application>Microsoft Office PowerPoint</Application>
  <PresentationFormat>Widescreen</PresentationFormat>
  <Paragraphs>46</Paragraphs>
  <Slides>23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5</vt:i4>
      </vt:variant>
      <vt:variant>
        <vt:lpstr>Slide Titles</vt:lpstr>
      </vt:variant>
      <vt:variant>
        <vt:i4>23</vt:i4>
      </vt:variant>
    </vt:vector>
  </HeadingPairs>
  <TitlesOfParts>
    <vt:vector size="32" baseType="lpstr">
      <vt:lpstr>Arial</vt:lpstr>
      <vt:lpstr>Calibri</vt:lpstr>
      <vt:lpstr>Calibri Light</vt:lpstr>
      <vt:lpstr>Wingdings</vt:lpstr>
      <vt:lpstr>UWTSD 200 Holding Page</vt:lpstr>
      <vt:lpstr>UWTSD 200_Title Page</vt:lpstr>
      <vt:lpstr>UWTSD 200_Text 1</vt:lpstr>
      <vt:lpstr>UWTSD 200_Title Page 2</vt:lpstr>
      <vt:lpstr>UWTSD 200_Subtitle 4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Software</vt:lpstr>
      <vt:lpstr>PowerPoint Presentation</vt:lpstr>
      <vt:lpstr>PowerPoint Presentation</vt:lpstr>
      <vt:lpstr>Examples of Windows OS Tasks</vt:lpstr>
      <vt:lpstr>Software</vt:lpstr>
      <vt:lpstr>PowerPoint Presentation</vt:lpstr>
      <vt:lpstr>PowerPoint Presentation</vt:lpstr>
      <vt:lpstr>Creating  a folder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IP Services – Part 2 (NTP, FHRP, NAT) Applied Computing Wales Institute of Science and Art (WISA)</dc:title>
  <dc:creator>Nitheesh Kaliyamurthy</dc:creator>
  <cp:lastModifiedBy>Munyaradzi Nicholas Murira</cp:lastModifiedBy>
  <cp:revision>56</cp:revision>
  <dcterms:created xsi:type="dcterms:W3CDTF">2021-03-05T06:07:01Z</dcterms:created>
  <dcterms:modified xsi:type="dcterms:W3CDTF">2022-10-11T16:14:57Z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0x01010056E7CA236AE83B4C8AACB9AE9F32993B</vt:lpwstr>
  </property>
</Properties>
</file>