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5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427C84-4193-9025-DF9D-8C0B576036EC}" v="803" dt="2026-04-11T01:24:26.084"/>
    <p1510:client id="{89848E41-C38A-9B2E-EADB-13ED3CAEA961}" v="7" dt="2026-04-11T00:06:39.1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478"/>
    <p:restoredTop sz="94691"/>
  </p:normalViewPr>
  <p:slideViewPr>
    <p:cSldViewPr snapToGrid="0">
      <p:cViewPr varScale="1">
        <p:scale>
          <a:sx n="81" d="100"/>
          <a:sy n="81" d="100"/>
        </p:scale>
        <p:origin x="216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msey Nakazibwe (2315008)" userId="S::2315008@student.uwtsd.ac.uk::1e63b31e-3270-4027-a06b-bf934bde0969" providerId="AD" clId="Web-{89848E41-C38A-9B2E-EADB-13ED3CAEA961}"/>
    <pc:docChg chg="modSld">
      <pc:chgData name="Ramsey Nakazibwe (2315008)" userId="S::2315008@student.uwtsd.ac.uk::1e63b31e-3270-4027-a06b-bf934bde0969" providerId="AD" clId="Web-{89848E41-C38A-9B2E-EADB-13ED3CAEA961}" dt="2026-04-11T00:06:39.160" v="6" actId="1076"/>
      <pc:docMkLst>
        <pc:docMk/>
      </pc:docMkLst>
      <pc:sldChg chg="modSp">
        <pc:chgData name="Ramsey Nakazibwe (2315008)" userId="S::2315008@student.uwtsd.ac.uk::1e63b31e-3270-4027-a06b-bf934bde0969" providerId="AD" clId="Web-{89848E41-C38A-9B2E-EADB-13ED3CAEA961}" dt="2026-04-11T00:03:33.292" v="2" actId="20577"/>
        <pc:sldMkLst>
          <pc:docMk/>
          <pc:sldMk cId="1541681338" sldId="256"/>
        </pc:sldMkLst>
        <pc:spChg chg="mod">
          <ac:chgData name="Ramsey Nakazibwe (2315008)" userId="S::2315008@student.uwtsd.ac.uk::1e63b31e-3270-4027-a06b-bf934bde0969" providerId="AD" clId="Web-{89848E41-C38A-9B2E-EADB-13ED3CAEA961}" dt="2026-04-11T00:03:33.292" v="2" actId="20577"/>
          <ac:spMkLst>
            <pc:docMk/>
            <pc:sldMk cId="1541681338" sldId="256"/>
            <ac:spMk id="7" creationId="{EFD62114-2BA4-5DF5-0004-C86ACB7ADDAC}"/>
          </ac:spMkLst>
        </pc:spChg>
      </pc:sldChg>
      <pc:sldChg chg="modSp">
        <pc:chgData name="Ramsey Nakazibwe (2315008)" userId="S::2315008@student.uwtsd.ac.uk::1e63b31e-3270-4027-a06b-bf934bde0969" providerId="AD" clId="Web-{89848E41-C38A-9B2E-EADB-13ED3CAEA961}" dt="2026-04-11T00:06:39.160" v="6" actId="1076"/>
        <pc:sldMkLst>
          <pc:docMk/>
          <pc:sldMk cId="3914155101" sldId="257"/>
        </pc:sldMkLst>
        <pc:spChg chg="mod">
          <ac:chgData name="Ramsey Nakazibwe (2315008)" userId="S::2315008@student.uwtsd.ac.uk::1e63b31e-3270-4027-a06b-bf934bde0969" providerId="AD" clId="Web-{89848E41-C38A-9B2E-EADB-13ED3CAEA961}" dt="2026-04-11T00:06:39.160" v="6" actId="1076"/>
          <ac:spMkLst>
            <pc:docMk/>
            <pc:sldMk cId="3914155101" sldId="257"/>
            <ac:spMk id="11" creationId="{A7877B25-8C10-4C8D-BC88-BF3C557F8FF5}"/>
          </ac:spMkLst>
        </pc:spChg>
        <pc:spChg chg="mod">
          <ac:chgData name="Ramsey Nakazibwe (2315008)" userId="S::2315008@student.uwtsd.ac.uk::1e63b31e-3270-4027-a06b-bf934bde0969" providerId="AD" clId="Web-{89848E41-C38A-9B2E-EADB-13ED3CAEA961}" dt="2026-04-11T00:06:31.347" v="5" actId="1076"/>
          <ac:spMkLst>
            <pc:docMk/>
            <pc:sldMk cId="3914155101" sldId="257"/>
            <ac:spMk id="12" creationId="{54F0DD86-96CD-4F5F-BA4D-FFC17F2D6C46}"/>
          </ac:spMkLst>
        </pc:spChg>
      </pc:sldChg>
    </pc:docChg>
  </pc:docChgLst>
  <pc:docChgLst>
    <pc:chgData name="Ramsey Nakazibwe (2315008)" userId="S::2315008@student.uwtsd.ac.uk::1e63b31e-3270-4027-a06b-bf934bde0969" providerId="AD" clId="Web-{78427C84-4193-9025-DF9D-8C0B576036EC}"/>
    <pc:docChg chg="addSld delSld modSld">
      <pc:chgData name="Ramsey Nakazibwe (2315008)" userId="S::2315008@student.uwtsd.ac.uk::1e63b31e-3270-4027-a06b-bf934bde0969" providerId="AD" clId="Web-{78427C84-4193-9025-DF9D-8C0B576036EC}" dt="2026-04-11T01:26:30.564" v="803" actId="20577"/>
      <pc:docMkLst>
        <pc:docMk/>
      </pc:docMkLst>
      <pc:sldChg chg="modSp">
        <pc:chgData name="Ramsey Nakazibwe (2315008)" userId="S::2315008@student.uwtsd.ac.uk::1e63b31e-3270-4027-a06b-bf934bde0969" providerId="AD" clId="Web-{78427C84-4193-9025-DF9D-8C0B576036EC}" dt="2026-04-11T01:24:26.084" v="792" actId="20577"/>
        <pc:sldMkLst>
          <pc:docMk/>
          <pc:sldMk cId="1541681338" sldId="256"/>
        </pc:sldMkLst>
        <pc:spChg chg="mod">
          <ac:chgData name="Ramsey Nakazibwe (2315008)" userId="S::2315008@student.uwtsd.ac.uk::1e63b31e-3270-4027-a06b-bf934bde0969" providerId="AD" clId="Web-{78427C84-4193-9025-DF9D-8C0B576036EC}" dt="2026-04-11T01:24:26.084" v="792" actId="20577"/>
          <ac:spMkLst>
            <pc:docMk/>
            <pc:sldMk cId="1541681338" sldId="256"/>
            <ac:spMk id="7" creationId="{EFD62114-2BA4-5DF5-0004-C86ACB7ADDAC}"/>
          </ac:spMkLst>
        </pc:spChg>
      </pc:sldChg>
      <pc:sldChg chg="del">
        <pc:chgData name="Ramsey Nakazibwe (2315008)" userId="S::2315008@student.uwtsd.ac.uk::1e63b31e-3270-4027-a06b-bf934bde0969" providerId="AD" clId="Web-{78427C84-4193-9025-DF9D-8C0B576036EC}" dt="2026-04-11T00:27:04.618" v="99"/>
        <pc:sldMkLst>
          <pc:docMk/>
          <pc:sldMk cId="3914155101" sldId="257"/>
        </pc:sldMkLst>
      </pc:sldChg>
      <pc:sldChg chg="modSp">
        <pc:chgData name="Ramsey Nakazibwe (2315008)" userId="S::2315008@student.uwtsd.ac.uk::1e63b31e-3270-4027-a06b-bf934bde0969" providerId="AD" clId="Web-{78427C84-4193-9025-DF9D-8C0B576036EC}" dt="2026-04-11T01:11:16.127" v="708" actId="20577"/>
        <pc:sldMkLst>
          <pc:docMk/>
          <pc:sldMk cId="2583225646" sldId="258"/>
        </pc:sldMkLst>
        <pc:spChg chg="mod">
          <ac:chgData name="Ramsey Nakazibwe (2315008)" userId="S::2315008@student.uwtsd.ac.uk::1e63b31e-3270-4027-a06b-bf934bde0969" providerId="AD" clId="Web-{78427C84-4193-9025-DF9D-8C0B576036EC}" dt="2026-04-11T01:11:16.127" v="708" actId="20577"/>
          <ac:spMkLst>
            <pc:docMk/>
            <pc:sldMk cId="2583225646" sldId="258"/>
            <ac:spMk id="4" creationId="{2E2EED3B-1704-07CF-258D-7766B31377D5}"/>
          </ac:spMkLst>
        </pc:spChg>
      </pc:sldChg>
      <pc:sldChg chg="modSp">
        <pc:chgData name="Ramsey Nakazibwe (2315008)" userId="S::2315008@student.uwtsd.ac.uk::1e63b31e-3270-4027-a06b-bf934bde0969" providerId="AD" clId="Web-{78427C84-4193-9025-DF9D-8C0B576036EC}" dt="2026-04-11T01:16:26.701" v="736" actId="1076"/>
        <pc:sldMkLst>
          <pc:docMk/>
          <pc:sldMk cId="4270687039" sldId="259"/>
        </pc:sldMkLst>
        <pc:spChg chg="mod">
          <ac:chgData name="Ramsey Nakazibwe (2315008)" userId="S::2315008@student.uwtsd.ac.uk::1e63b31e-3270-4027-a06b-bf934bde0969" providerId="AD" clId="Web-{78427C84-4193-9025-DF9D-8C0B576036EC}" dt="2026-04-11T01:16:14.763" v="735" actId="20577"/>
          <ac:spMkLst>
            <pc:docMk/>
            <pc:sldMk cId="4270687039" sldId="259"/>
            <ac:spMk id="3" creationId="{B5E58127-912A-04B3-178C-8BD4472033C8}"/>
          </ac:spMkLst>
        </pc:spChg>
        <pc:spChg chg="mod">
          <ac:chgData name="Ramsey Nakazibwe (2315008)" userId="S::2315008@student.uwtsd.ac.uk::1e63b31e-3270-4027-a06b-bf934bde0969" providerId="AD" clId="Web-{78427C84-4193-9025-DF9D-8C0B576036EC}" dt="2026-04-11T01:13:03.351" v="728" actId="20577"/>
          <ac:spMkLst>
            <pc:docMk/>
            <pc:sldMk cId="4270687039" sldId="259"/>
            <ac:spMk id="4" creationId="{8A510CF4-8CEE-B093-958F-090673005A43}"/>
          </ac:spMkLst>
        </pc:spChg>
        <pc:picChg chg="mod">
          <ac:chgData name="Ramsey Nakazibwe (2315008)" userId="S::2315008@student.uwtsd.ac.uk::1e63b31e-3270-4027-a06b-bf934bde0969" providerId="AD" clId="Web-{78427C84-4193-9025-DF9D-8C0B576036EC}" dt="2026-04-11T01:16:26.701" v="736" actId="1076"/>
          <ac:picMkLst>
            <pc:docMk/>
            <pc:sldMk cId="4270687039" sldId="259"/>
            <ac:picMk id="1028" creationId="{75E429B0-6AF4-CDF2-091C-CD1779B30D56}"/>
          </ac:picMkLst>
        </pc:picChg>
      </pc:sldChg>
      <pc:sldChg chg="modSp">
        <pc:chgData name="Ramsey Nakazibwe (2315008)" userId="S::2315008@student.uwtsd.ac.uk::1e63b31e-3270-4027-a06b-bf934bde0969" providerId="AD" clId="Web-{78427C84-4193-9025-DF9D-8C0B576036EC}" dt="2026-04-11T01:18:07.453" v="742" actId="20577"/>
        <pc:sldMkLst>
          <pc:docMk/>
          <pc:sldMk cId="3570193753" sldId="260"/>
        </pc:sldMkLst>
        <pc:spChg chg="mod">
          <ac:chgData name="Ramsey Nakazibwe (2315008)" userId="S::2315008@student.uwtsd.ac.uk::1e63b31e-3270-4027-a06b-bf934bde0969" providerId="AD" clId="Web-{78427C84-4193-9025-DF9D-8C0B576036EC}" dt="2026-04-11T00:26:34.977" v="98" actId="20577"/>
          <ac:spMkLst>
            <pc:docMk/>
            <pc:sldMk cId="3570193753" sldId="260"/>
            <ac:spMk id="2" creationId="{73F4EB30-B964-F8DD-F5C2-367F252786E4}"/>
          </ac:spMkLst>
        </pc:spChg>
        <pc:spChg chg="mod">
          <ac:chgData name="Ramsey Nakazibwe (2315008)" userId="S::2315008@student.uwtsd.ac.uk::1e63b31e-3270-4027-a06b-bf934bde0969" providerId="AD" clId="Web-{78427C84-4193-9025-DF9D-8C0B576036EC}" dt="2026-04-11T01:18:07.453" v="742" actId="20577"/>
          <ac:spMkLst>
            <pc:docMk/>
            <pc:sldMk cId="3570193753" sldId="260"/>
            <ac:spMk id="3" creationId="{C593A42D-8800-FE36-C484-2FE6DE19012F}"/>
          </ac:spMkLst>
        </pc:spChg>
      </pc:sldChg>
      <pc:sldChg chg="modSp">
        <pc:chgData name="Ramsey Nakazibwe (2315008)" userId="S::2315008@student.uwtsd.ac.uk::1e63b31e-3270-4027-a06b-bf934bde0969" providerId="AD" clId="Web-{78427C84-4193-9025-DF9D-8C0B576036EC}" dt="2026-04-11T01:22:19.270" v="764"/>
        <pc:sldMkLst>
          <pc:docMk/>
          <pc:sldMk cId="1626795052" sldId="261"/>
        </pc:sldMkLst>
        <pc:spChg chg="mod">
          <ac:chgData name="Ramsey Nakazibwe (2315008)" userId="S::2315008@student.uwtsd.ac.uk::1e63b31e-3270-4027-a06b-bf934bde0969" providerId="AD" clId="Web-{78427C84-4193-9025-DF9D-8C0B576036EC}" dt="2026-04-11T00:25:42.242" v="87" actId="20577"/>
          <ac:spMkLst>
            <pc:docMk/>
            <pc:sldMk cId="1626795052" sldId="261"/>
            <ac:spMk id="2" creationId="{82B1D68C-356F-862F-C95C-CA4371E5DA4C}"/>
          </ac:spMkLst>
        </pc:spChg>
        <pc:graphicFrameChg chg="mod modGraphic">
          <ac:chgData name="Ramsey Nakazibwe (2315008)" userId="S::2315008@student.uwtsd.ac.uk::1e63b31e-3270-4027-a06b-bf934bde0969" providerId="AD" clId="Web-{78427C84-4193-9025-DF9D-8C0B576036EC}" dt="2026-04-11T01:22:19.270" v="764"/>
          <ac:graphicFrameMkLst>
            <pc:docMk/>
            <pc:sldMk cId="1626795052" sldId="261"/>
            <ac:graphicFrameMk id="26" creationId="{F7FAEBC7-9EF9-F5B9-A379-99AED5050599}"/>
          </ac:graphicFrameMkLst>
        </pc:graphicFrameChg>
        <pc:picChg chg="mod">
          <ac:chgData name="Ramsey Nakazibwe (2315008)" userId="S::2315008@student.uwtsd.ac.uk::1e63b31e-3270-4027-a06b-bf934bde0969" providerId="AD" clId="Web-{78427C84-4193-9025-DF9D-8C0B576036EC}" dt="2026-04-11T00:22:35.544" v="75" actId="1076"/>
          <ac:picMkLst>
            <pc:docMk/>
            <pc:sldMk cId="1626795052" sldId="261"/>
            <ac:picMk id="2050" creationId="{CF96A44F-D2F8-2096-FDC1-1BEC0812ABD4}"/>
          </ac:picMkLst>
        </pc:picChg>
        <pc:picChg chg="mod">
          <ac:chgData name="Ramsey Nakazibwe (2315008)" userId="S::2315008@student.uwtsd.ac.uk::1e63b31e-3270-4027-a06b-bf934bde0969" providerId="AD" clId="Web-{78427C84-4193-9025-DF9D-8C0B576036EC}" dt="2026-04-11T00:22:30.325" v="74" actId="1076"/>
          <ac:picMkLst>
            <pc:docMk/>
            <pc:sldMk cId="1626795052" sldId="261"/>
            <ac:picMk id="2052" creationId="{0AE072BE-76FC-5AC3-8532-F2685F238786}"/>
          </ac:picMkLst>
        </pc:picChg>
      </pc:sldChg>
      <pc:sldChg chg="modSp">
        <pc:chgData name="Ramsey Nakazibwe (2315008)" userId="S::2315008@student.uwtsd.ac.uk::1e63b31e-3270-4027-a06b-bf934bde0969" providerId="AD" clId="Web-{78427C84-4193-9025-DF9D-8C0B576036EC}" dt="2026-04-11T01:26:30.564" v="803" actId="20577"/>
        <pc:sldMkLst>
          <pc:docMk/>
          <pc:sldMk cId="1604770926" sldId="262"/>
        </pc:sldMkLst>
        <pc:spChg chg="mod">
          <ac:chgData name="Ramsey Nakazibwe (2315008)" userId="S::2315008@student.uwtsd.ac.uk::1e63b31e-3270-4027-a06b-bf934bde0969" providerId="AD" clId="Web-{78427C84-4193-9025-DF9D-8C0B576036EC}" dt="2026-04-11T00:25:30.694" v="86" actId="20577"/>
          <ac:spMkLst>
            <pc:docMk/>
            <pc:sldMk cId="1604770926" sldId="262"/>
            <ac:spMk id="2" creationId="{C2051CC4-2F86-1EC5-21F5-D6D28D5EB151}"/>
          </ac:spMkLst>
        </pc:spChg>
        <pc:graphicFrameChg chg="modGraphic">
          <ac:chgData name="Ramsey Nakazibwe (2315008)" userId="S::2315008@student.uwtsd.ac.uk::1e63b31e-3270-4027-a06b-bf934bde0969" providerId="AD" clId="Web-{78427C84-4193-9025-DF9D-8C0B576036EC}" dt="2026-04-11T01:26:30.564" v="803" actId="20577"/>
          <ac:graphicFrameMkLst>
            <pc:docMk/>
            <pc:sldMk cId="1604770926" sldId="262"/>
            <ac:graphicFrameMk id="5" creationId="{4B785C5E-9F29-9E37-35FF-D723D1B16BB2}"/>
          </ac:graphicFrameMkLst>
        </pc:graphicFrameChg>
      </pc:sldChg>
      <pc:sldChg chg="modSp">
        <pc:chgData name="Ramsey Nakazibwe (2315008)" userId="S::2315008@student.uwtsd.ac.uk::1e63b31e-3270-4027-a06b-bf934bde0969" providerId="AD" clId="Web-{78427C84-4193-9025-DF9D-8C0B576036EC}" dt="2026-04-11T01:20:52.128" v="754" actId="20577"/>
        <pc:sldMkLst>
          <pc:docMk/>
          <pc:sldMk cId="3156872167" sldId="263"/>
        </pc:sldMkLst>
        <pc:spChg chg="mod">
          <ac:chgData name="Ramsey Nakazibwe (2315008)" userId="S::2315008@student.uwtsd.ac.uk::1e63b31e-3270-4027-a06b-bf934bde0969" providerId="AD" clId="Web-{78427C84-4193-9025-DF9D-8C0B576036EC}" dt="2026-04-11T00:46:59.380" v="618" actId="20577"/>
          <ac:spMkLst>
            <pc:docMk/>
            <pc:sldMk cId="3156872167" sldId="263"/>
            <ac:spMk id="2" creationId="{4D2796E8-4BE4-954C-9E49-37C007D56301}"/>
          </ac:spMkLst>
        </pc:spChg>
        <pc:spChg chg="mod">
          <ac:chgData name="Ramsey Nakazibwe (2315008)" userId="S::2315008@student.uwtsd.ac.uk::1e63b31e-3270-4027-a06b-bf934bde0969" providerId="AD" clId="Web-{78427C84-4193-9025-DF9D-8C0B576036EC}" dt="2026-04-11T01:20:52.128" v="754" actId="20577"/>
          <ac:spMkLst>
            <pc:docMk/>
            <pc:sldMk cId="3156872167" sldId="263"/>
            <ac:spMk id="3" creationId="{E1239F39-35CF-6B2D-44E9-1D277A84D735}"/>
          </ac:spMkLst>
        </pc:spChg>
      </pc:sldChg>
      <pc:sldChg chg="addSp delSp modSp">
        <pc:chgData name="Ramsey Nakazibwe (2315008)" userId="S::2315008@student.uwtsd.ac.uk::1e63b31e-3270-4027-a06b-bf934bde0969" providerId="AD" clId="Web-{78427C84-4193-9025-DF9D-8C0B576036EC}" dt="2026-04-11T01:19:57.174" v="749" actId="20577"/>
        <pc:sldMkLst>
          <pc:docMk/>
          <pc:sldMk cId="3481629798" sldId="264"/>
        </pc:sldMkLst>
        <pc:spChg chg="mod">
          <ac:chgData name="Ramsey Nakazibwe (2315008)" userId="S::2315008@student.uwtsd.ac.uk::1e63b31e-3270-4027-a06b-bf934bde0969" providerId="AD" clId="Web-{78427C84-4193-9025-DF9D-8C0B576036EC}" dt="2026-04-11T00:33:14.454" v="190"/>
          <ac:spMkLst>
            <pc:docMk/>
            <pc:sldMk cId="3481629798" sldId="264"/>
            <ac:spMk id="2" creationId="{F3C851FF-94D0-F1DA-5C58-9E235708FC58}"/>
          </ac:spMkLst>
        </pc:spChg>
        <pc:spChg chg="mod">
          <ac:chgData name="Ramsey Nakazibwe (2315008)" userId="S::2315008@student.uwtsd.ac.uk::1e63b31e-3270-4027-a06b-bf934bde0969" providerId="AD" clId="Web-{78427C84-4193-9025-DF9D-8C0B576036EC}" dt="2026-04-11T01:19:57.174" v="749" actId="20577"/>
          <ac:spMkLst>
            <pc:docMk/>
            <pc:sldMk cId="3481629798" sldId="264"/>
            <ac:spMk id="3" creationId="{B660CC9B-D857-DECD-12AA-F2D213F4AF58}"/>
          </ac:spMkLst>
        </pc:spChg>
        <pc:spChg chg="del">
          <ac:chgData name="Ramsey Nakazibwe (2315008)" userId="S::2315008@student.uwtsd.ac.uk::1e63b31e-3270-4027-a06b-bf934bde0969" providerId="AD" clId="Web-{78427C84-4193-9025-DF9D-8C0B576036EC}" dt="2026-04-11T00:33:14.454" v="190"/>
          <ac:spMkLst>
            <pc:docMk/>
            <pc:sldMk cId="3481629798" sldId="264"/>
            <ac:spMk id="8" creationId="{5C8908E2-EE49-44D2-9428-A28D2312A8D5}"/>
          </ac:spMkLst>
        </pc:spChg>
        <pc:spChg chg="del">
          <ac:chgData name="Ramsey Nakazibwe (2315008)" userId="S::2315008@student.uwtsd.ac.uk::1e63b31e-3270-4027-a06b-bf934bde0969" providerId="AD" clId="Web-{78427C84-4193-9025-DF9D-8C0B576036EC}" dt="2026-04-11T00:33:14.454" v="190"/>
          <ac:spMkLst>
            <pc:docMk/>
            <pc:sldMk cId="3481629798" sldId="264"/>
            <ac:spMk id="14" creationId="{BD92035A-AA2F-4CD8-A556-1CE8BDEC75BD}"/>
          </ac:spMkLst>
        </pc:spChg>
        <pc:spChg chg="del">
          <ac:chgData name="Ramsey Nakazibwe (2315008)" userId="S::2315008@student.uwtsd.ac.uk::1e63b31e-3270-4027-a06b-bf934bde0969" providerId="AD" clId="Web-{78427C84-4193-9025-DF9D-8C0B576036EC}" dt="2026-04-11T00:33:14.454" v="190"/>
          <ac:spMkLst>
            <pc:docMk/>
            <pc:sldMk cId="3481629798" sldId="264"/>
            <ac:spMk id="16" creationId="{ED888B23-07FA-482A-96DF-47E31AF1A603}"/>
          </ac:spMkLst>
        </pc:spChg>
        <pc:spChg chg="add">
          <ac:chgData name="Ramsey Nakazibwe (2315008)" userId="S::2315008@student.uwtsd.ac.uk::1e63b31e-3270-4027-a06b-bf934bde0969" providerId="AD" clId="Web-{78427C84-4193-9025-DF9D-8C0B576036EC}" dt="2026-04-11T00:33:14.454" v="190"/>
          <ac:spMkLst>
            <pc:docMk/>
            <pc:sldMk cId="3481629798" sldId="264"/>
            <ac:spMk id="21" creationId="{87BF42CA-AD55-48B4-8949-C4DCA60A6AEE}"/>
          </ac:spMkLst>
        </pc:spChg>
        <pc:spChg chg="add">
          <ac:chgData name="Ramsey Nakazibwe (2315008)" userId="S::2315008@student.uwtsd.ac.uk::1e63b31e-3270-4027-a06b-bf934bde0969" providerId="AD" clId="Web-{78427C84-4193-9025-DF9D-8C0B576036EC}" dt="2026-04-11T00:33:14.454" v="190"/>
          <ac:spMkLst>
            <pc:docMk/>
            <pc:sldMk cId="3481629798" sldId="264"/>
            <ac:spMk id="23" creationId="{66AE1D3D-3106-4CB2-AA7C-0C1642AC0F2E}"/>
          </ac:spMkLst>
        </pc:spChg>
        <pc:grpChg chg="del">
          <ac:chgData name="Ramsey Nakazibwe (2315008)" userId="S::2315008@student.uwtsd.ac.uk::1e63b31e-3270-4027-a06b-bf934bde0969" providerId="AD" clId="Web-{78427C84-4193-9025-DF9D-8C0B576036EC}" dt="2026-04-11T00:33:14.454" v="190"/>
          <ac:grpSpMkLst>
            <pc:docMk/>
            <pc:sldMk cId="3481629798" sldId="264"/>
            <ac:grpSpMk id="10" creationId="{5D1A9D8B-3117-4D9D-BDA4-DD81895098B0}"/>
          </ac:grpSpMkLst>
        </pc:grpChg>
        <pc:grpChg chg="add">
          <ac:chgData name="Ramsey Nakazibwe (2315008)" userId="S::2315008@student.uwtsd.ac.uk::1e63b31e-3270-4027-a06b-bf934bde0969" providerId="AD" clId="Web-{78427C84-4193-9025-DF9D-8C0B576036EC}" dt="2026-04-11T00:33:14.454" v="190"/>
          <ac:grpSpMkLst>
            <pc:docMk/>
            <pc:sldMk cId="3481629798" sldId="264"/>
            <ac:grpSpMk id="25" creationId="{0A31B6AF-B711-4CDB-8C2B-16E963DDC4C5}"/>
          </ac:grpSpMkLst>
        </pc:grpChg>
      </pc:sldChg>
      <pc:sldChg chg="addSp modSp new mod setBg">
        <pc:chgData name="Ramsey Nakazibwe (2315008)" userId="S::2315008@student.uwtsd.ac.uk::1e63b31e-3270-4027-a06b-bf934bde0969" providerId="AD" clId="Web-{78427C84-4193-9025-DF9D-8C0B576036EC}" dt="2026-04-11T00:32:49.875" v="189"/>
        <pc:sldMkLst>
          <pc:docMk/>
          <pc:sldMk cId="409274030" sldId="265"/>
        </pc:sldMkLst>
        <pc:spChg chg="mod">
          <ac:chgData name="Ramsey Nakazibwe (2315008)" userId="S::2315008@student.uwtsd.ac.uk::1e63b31e-3270-4027-a06b-bf934bde0969" providerId="AD" clId="Web-{78427C84-4193-9025-DF9D-8C0B576036EC}" dt="2026-04-11T00:32:49.875" v="189"/>
          <ac:spMkLst>
            <pc:docMk/>
            <pc:sldMk cId="409274030" sldId="265"/>
            <ac:spMk id="2" creationId="{254A4238-BC8F-5C4A-020F-E7496935A164}"/>
          </ac:spMkLst>
        </pc:spChg>
        <pc:spChg chg="mod">
          <ac:chgData name="Ramsey Nakazibwe (2315008)" userId="S::2315008@student.uwtsd.ac.uk::1e63b31e-3270-4027-a06b-bf934bde0969" providerId="AD" clId="Web-{78427C84-4193-9025-DF9D-8C0B576036EC}" dt="2026-04-11T00:32:49.875" v="189"/>
          <ac:spMkLst>
            <pc:docMk/>
            <pc:sldMk cId="409274030" sldId="265"/>
            <ac:spMk id="3" creationId="{45616ECD-8EDC-7308-256F-101DCE3408A8}"/>
          </ac:spMkLst>
        </pc:spChg>
        <pc:spChg chg="add">
          <ac:chgData name="Ramsey Nakazibwe (2315008)" userId="S::2315008@student.uwtsd.ac.uk::1e63b31e-3270-4027-a06b-bf934bde0969" providerId="AD" clId="Web-{78427C84-4193-9025-DF9D-8C0B576036EC}" dt="2026-04-11T00:32:49.875" v="189"/>
          <ac:spMkLst>
            <pc:docMk/>
            <pc:sldMk cId="409274030" sldId="265"/>
            <ac:spMk id="8" creationId="{18873D23-2DCF-4B31-A009-95721C06E8E1}"/>
          </ac:spMkLst>
        </pc:spChg>
        <pc:spChg chg="add">
          <ac:chgData name="Ramsey Nakazibwe (2315008)" userId="S::2315008@student.uwtsd.ac.uk::1e63b31e-3270-4027-a06b-bf934bde0969" providerId="AD" clId="Web-{78427C84-4193-9025-DF9D-8C0B576036EC}" dt="2026-04-11T00:32:49.875" v="189"/>
          <ac:spMkLst>
            <pc:docMk/>
            <pc:sldMk cId="409274030" sldId="265"/>
            <ac:spMk id="10" creationId="{C13EF075-D4EF-4929-ADBC-91B27DA19955}"/>
          </ac:spMkLst>
        </pc:spChg>
        <pc:grpChg chg="add">
          <ac:chgData name="Ramsey Nakazibwe (2315008)" userId="S::2315008@student.uwtsd.ac.uk::1e63b31e-3270-4027-a06b-bf934bde0969" providerId="AD" clId="Web-{78427C84-4193-9025-DF9D-8C0B576036EC}" dt="2026-04-11T00:32:49.875" v="189"/>
          <ac:grpSpMkLst>
            <pc:docMk/>
            <pc:sldMk cId="409274030" sldId="265"/>
            <ac:grpSpMk id="12" creationId="{DAA26DFA-AAB2-4973-9C17-16D587C7B198}"/>
          </ac:grpSpMkLst>
        </pc:grpChg>
      </pc:sldChg>
      <pc:sldChg chg="new del">
        <pc:chgData name="Ramsey Nakazibwe (2315008)" userId="S::2315008@student.uwtsd.ac.uk::1e63b31e-3270-4027-a06b-bf934bde0969" providerId="AD" clId="Web-{78427C84-4193-9025-DF9D-8C0B576036EC}" dt="2026-04-11T00:29:14.339" v="101"/>
        <pc:sldMkLst>
          <pc:docMk/>
          <pc:sldMk cId="4284771053" sldId="265"/>
        </pc:sldMkLst>
      </pc:sldChg>
      <pc:sldChg chg="modSp new">
        <pc:chgData name="Ramsey Nakazibwe (2315008)" userId="S::2315008@student.uwtsd.ac.uk::1e63b31e-3270-4027-a06b-bf934bde0969" providerId="AD" clId="Web-{78427C84-4193-9025-DF9D-8C0B576036EC}" dt="2026-04-11T01:23:45.303" v="767" actId="20577"/>
        <pc:sldMkLst>
          <pc:docMk/>
          <pc:sldMk cId="1266610681" sldId="266"/>
        </pc:sldMkLst>
        <pc:spChg chg="mod">
          <ac:chgData name="Ramsey Nakazibwe (2315008)" userId="S::2315008@student.uwtsd.ac.uk::1e63b31e-3270-4027-a06b-bf934bde0969" providerId="AD" clId="Web-{78427C84-4193-9025-DF9D-8C0B576036EC}" dt="2026-04-11T00:46:43.036" v="611" actId="20577"/>
          <ac:spMkLst>
            <pc:docMk/>
            <pc:sldMk cId="1266610681" sldId="266"/>
            <ac:spMk id="2" creationId="{0D4A44A1-6A7C-0C1D-670F-7E7041BB47A4}"/>
          </ac:spMkLst>
        </pc:spChg>
        <pc:spChg chg="mod">
          <ac:chgData name="Ramsey Nakazibwe (2315008)" userId="S::2315008@student.uwtsd.ac.uk::1e63b31e-3270-4027-a06b-bf934bde0969" providerId="AD" clId="Web-{78427C84-4193-9025-DF9D-8C0B576036EC}" dt="2026-04-11T01:23:45.303" v="767" actId="20577"/>
          <ac:spMkLst>
            <pc:docMk/>
            <pc:sldMk cId="1266610681" sldId="266"/>
            <ac:spMk id="3" creationId="{916584BE-7A31-E1FD-3736-F322D19CA31E}"/>
          </ac:spMkLst>
        </pc:spChg>
      </pc:sldChg>
    </pc:docChg>
  </pc:docChgLst>
  <pc:docChgLst>
    <pc:chgData name="Ramsey Nakazibwe (2315008)" userId="1e63b31e-3270-4027-a06b-bf934bde0969" providerId="ADAL" clId="{FA600331-7281-5F62-952E-9034CD40160B}"/>
    <pc:docChg chg="undo custSel addSld modSld">
      <pc:chgData name="Ramsey Nakazibwe (2315008)" userId="1e63b31e-3270-4027-a06b-bf934bde0969" providerId="ADAL" clId="{FA600331-7281-5F62-952E-9034CD40160B}" dt="2026-03-23T12:59:49.645" v="5794" actId="20577"/>
      <pc:docMkLst>
        <pc:docMk/>
      </pc:docMkLst>
      <pc:sldChg chg="addSp delSp modSp new mod setBg">
        <pc:chgData name="Ramsey Nakazibwe (2315008)" userId="1e63b31e-3270-4027-a06b-bf934bde0969" providerId="ADAL" clId="{FA600331-7281-5F62-952E-9034CD40160B}" dt="2026-03-23T11:44:26.525" v="3987" actId="113"/>
        <pc:sldMkLst>
          <pc:docMk/>
          <pc:sldMk cId="2583225646" sldId="258"/>
        </pc:sldMkLst>
        <pc:spChg chg="add mod ord">
          <ac:chgData name="Ramsey Nakazibwe (2315008)" userId="1e63b31e-3270-4027-a06b-bf934bde0969" providerId="ADAL" clId="{FA600331-7281-5F62-952E-9034CD40160B}" dt="2026-03-23T11:44:26.525" v="3987" actId="113"/>
          <ac:spMkLst>
            <pc:docMk/>
            <pc:sldMk cId="2583225646" sldId="258"/>
            <ac:spMk id="4" creationId="{2E2EED3B-1704-07CF-258D-7766B31377D5}"/>
          </ac:spMkLst>
        </pc:spChg>
      </pc:sldChg>
      <pc:sldChg chg="addSp modSp new mod setBg">
        <pc:chgData name="Ramsey Nakazibwe (2315008)" userId="1e63b31e-3270-4027-a06b-bf934bde0969" providerId="ADAL" clId="{FA600331-7281-5F62-952E-9034CD40160B}" dt="2026-03-23T12:09:37.147" v="4662" actId="255"/>
        <pc:sldMkLst>
          <pc:docMk/>
          <pc:sldMk cId="4270687039" sldId="259"/>
        </pc:sldMkLst>
        <pc:spChg chg="mod">
          <ac:chgData name="Ramsey Nakazibwe (2315008)" userId="1e63b31e-3270-4027-a06b-bf934bde0969" providerId="ADAL" clId="{FA600331-7281-5F62-952E-9034CD40160B}" dt="2026-03-23T12:09:37.147" v="4662" actId="255"/>
          <ac:spMkLst>
            <pc:docMk/>
            <pc:sldMk cId="4270687039" sldId="259"/>
            <ac:spMk id="3" creationId="{B5E58127-912A-04B3-178C-8BD4472033C8}"/>
          </ac:spMkLst>
        </pc:spChg>
        <pc:spChg chg="add mod">
          <ac:chgData name="Ramsey Nakazibwe (2315008)" userId="1e63b31e-3270-4027-a06b-bf934bde0969" providerId="ADAL" clId="{FA600331-7281-5F62-952E-9034CD40160B}" dt="2026-03-23T12:05:05.807" v="4646" actId="20577"/>
          <ac:spMkLst>
            <pc:docMk/>
            <pc:sldMk cId="4270687039" sldId="259"/>
            <ac:spMk id="4" creationId="{8A510CF4-8CEE-B093-958F-090673005A43}"/>
          </ac:spMkLst>
        </pc:spChg>
        <pc:picChg chg="add mod">
          <ac:chgData name="Ramsey Nakazibwe (2315008)" userId="1e63b31e-3270-4027-a06b-bf934bde0969" providerId="ADAL" clId="{FA600331-7281-5F62-952E-9034CD40160B}" dt="2026-03-23T11:48:00.224" v="4179" actId="1076"/>
          <ac:picMkLst>
            <pc:docMk/>
            <pc:sldMk cId="4270687039" sldId="259"/>
            <ac:picMk id="1028" creationId="{75E429B0-6AF4-CDF2-091C-CD1779B30D56}"/>
          </ac:picMkLst>
        </pc:picChg>
      </pc:sldChg>
      <pc:sldChg chg="addSp delSp modSp new mod setBg">
        <pc:chgData name="Ramsey Nakazibwe (2315008)" userId="1e63b31e-3270-4027-a06b-bf934bde0969" providerId="ADAL" clId="{FA600331-7281-5F62-952E-9034CD40160B}" dt="2026-03-23T12:37:52.893" v="5150" actId="207"/>
        <pc:sldMkLst>
          <pc:docMk/>
          <pc:sldMk cId="3570193753" sldId="260"/>
        </pc:sldMkLst>
        <pc:spChg chg="mod">
          <ac:chgData name="Ramsey Nakazibwe (2315008)" userId="1e63b31e-3270-4027-a06b-bf934bde0969" providerId="ADAL" clId="{FA600331-7281-5F62-952E-9034CD40160B}" dt="2026-03-23T12:37:52.893" v="5150" actId="207"/>
          <ac:spMkLst>
            <pc:docMk/>
            <pc:sldMk cId="3570193753" sldId="260"/>
            <ac:spMk id="3" creationId="{C593A42D-8800-FE36-C484-2FE6DE19012F}"/>
          </ac:spMkLst>
        </pc:spChg>
      </pc:sldChg>
      <pc:sldChg chg="addSp delSp modSp new mod setBg">
        <pc:chgData name="Ramsey Nakazibwe (2315008)" userId="1e63b31e-3270-4027-a06b-bf934bde0969" providerId="ADAL" clId="{FA600331-7281-5F62-952E-9034CD40160B}" dt="2026-03-23T12:55:45.868" v="5776" actId="20577"/>
        <pc:sldMkLst>
          <pc:docMk/>
          <pc:sldMk cId="1626795052" sldId="261"/>
        </pc:sldMkLst>
        <pc:graphicFrameChg chg="add mod ord modGraphic">
          <ac:chgData name="Ramsey Nakazibwe (2315008)" userId="1e63b31e-3270-4027-a06b-bf934bde0969" providerId="ADAL" clId="{FA600331-7281-5F62-952E-9034CD40160B}" dt="2026-03-23T12:55:45.868" v="5776" actId="20577"/>
          <ac:graphicFrameMkLst>
            <pc:docMk/>
            <pc:sldMk cId="1626795052" sldId="261"/>
            <ac:graphicFrameMk id="26" creationId="{F7FAEBC7-9EF9-F5B9-A379-99AED5050599}"/>
          </ac:graphicFrameMkLst>
        </pc:graphicFrameChg>
        <pc:picChg chg="add mod">
          <ac:chgData name="Ramsey Nakazibwe (2315008)" userId="1e63b31e-3270-4027-a06b-bf934bde0969" providerId="ADAL" clId="{FA600331-7281-5F62-952E-9034CD40160B}" dt="2026-03-23T12:55:03.339" v="5722" actId="1076"/>
          <ac:picMkLst>
            <pc:docMk/>
            <pc:sldMk cId="1626795052" sldId="261"/>
            <ac:picMk id="2050" creationId="{CF96A44F-D2F8-2096-FDC1-1BEC0812ABD4}"/>
          </ac:picMkLst>
        </pc:picChg>
        <pc:picChg chg="add mod">
          <ac:chgData name="Ramsey Nakazibwe (2315008)" userId="1e63b31e-3270-4027-a06b-bf934bde0969" providerId="ADAL" clId="{FA600331-7281-5F62-952E-9034CD40160B}" dt="2026-03-23T12:55:01.095" v="5721" actId="1076"/>
          <ac:picMkLst>
            <pc:docMk/>
            <pc:sldMk cId="1626795052" sldId="261"/>
            <ac:picMk id="2052" creationId="{0AE072BE-76FC-5AC3-8532-F2685F238786}"/>
          </ac:picMkLst>
        </pc:picChg>
      </pc:sldChg>
      <pc:sldChg chg="addSp modSp new mod setBg">
        <pc:chgData name="Ramsey Nakazibwe (2315008)" userId="1e63b31e-3270-4027-a06b-bf934bde0969" providerId="ADAL" clId="{FA600331-7281-5F62-952E-9034CD40160B}" dt="2026-03-23T12:59:49.645" v="5794" actId="20577"/>
        <pc:sldMkLst>
          <pc:docMk/>
          <pc:sldMk cId="3481629798" sldId="264"/>
        </pc:sldMkLst>
        <pc:spChg chg="mod">
          <ac:chgData name="Ramsey Nakazibwe (2315008)" userId="1e63b31e-3270-4027-a06b-bf934bde0969" providerId="ADAL" clId="{FA600331-7281-5F62-952E-9034CD40160B}" dt="2026-03-23T12:59:41.341" v="5790" actId="5793"/>
          <ac:spMkLst>
            <pc:docMk/>
            <pc:sldMk cId="3481629798" sldId="264"/>
            <ac:spMk id="2" creationId="{F3C851FF-94D0-F1DA-5C58-9E235708FC58}"/>
          </ac:spMkLst>
        </pc:spChg>
        <pc:spChg chg="mod">
          <ac:chgData name="Ramsey Nakazibwe (2315008)" userId="1e63b31e-3270-4027-a06b-bf934bde0969" providerId="ADAL" clId="{FA600331-7281-5F62-952E-9034CD40160B}" dt="2026-03-23T12:59:49.645" v="5794" actId="20577"/>
          <ac:spMkLst>
            <pc:docMk/>
            <pc:sldMk cId="3481629798" sldId="264"/>
            <ac:spMk id="3" creationId="{B660CC9B-D857-DECD-12AA-F2D213F4AF5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48CA20-937F-49D1-BA75-C81B1552265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60479E6-73DE-4397-B174-FEFEB7555F73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70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Improves access to healthcare- patients can attend appointments from home without travelling.</a:t>
          </a:r>
        </a:p>
      </dgm:t>
    </dgm:pt>
    <dgm:pt modelId="{5D1773AA-47A3-44B9-93CC-8979FFCFBEDE}" type="parTrans" cxnId="{74AE762E-7151-4342-A819-3228546627AD}">
      <dgm:prSet/>
      <dgm:spPr/>
      <dgm:t>
        <a:bodyPr/>
        <a:lstStyle/>
        <a:p>
          <a:endParaRPr lang="en-US"/>
        </a:p>
      </dgm:t>
    </dgm:pt>
    <dgm:pt modelId="{8AE79B1C-CD7A-4BEA-A6CC-036B9B19B909}" type="sibTrans" cxnId="{74AE762E-7151-4342-A819-3228546627AD}">
      <dgm:prSet/>
      <dgm:spPr/>
      <dgm:t>
        <a:bodyPr/>
        <a:lstStyle/>
        <a:p>
          <a:endParaRPr lang="en-US"/>
        </a:p>
      </dgm:t>
    </dgm:pt>
    <dgm:pt modelId="{29E61214-7BC0-40AC-81B3-7480FF65D815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70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Reduces waiting times- doctors and healthcare staff can see patients more quickly through videos consultations.</a:t>
          </a:r>
        </a:p>
      </dgm:t>
    </dgm:pt>
    <dgm:pt modelId="{3D207436-9366-4049-8BB7-CFC294B78621}" type="parTrans" cxnId="{40419EA1-5FEA-4582-A2E1-4479FAD151D1}">
      <dgm:prSet/>
      <dgm:spPr/>
      <dgm:t>
        <a:bodyPr/>
        <a:lstStyle/>
        <a:p>
          <a:endParaRPr lang="en-US"/>
        </a:p>
      </dgm:t>
    </dgm:pt>
    <dgm:pt modelId="{87139B88-8347-476B-AAD3-D586B1E24AC5}" type="sibTrans" cxnId="{40419EA1-5FEA-4582-A2E1-4479FAD151D1}">
      <dgm:prSet/>
      <dgm:spPr/>
      <dgm:t>
        <a:bodyPr/>
        <a:lstStyle/>
        <a:p>
          <a:endParaRPr lang="en-US"/>
        </a:p>
      </dgm:t>
    </dgm:pt>
    <dgm:pt modelId="{EC4BFFDC-1F09-4437-854A-0DFCF3974EFF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700" dirty="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Save times and costs </a:t>
          </a:r>
          <a:r>
            <a:rPr lang="en-US" sz="170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patients</a:t>
          </a:r>
          <a:r>
            <a:rPr lang="en-US" sz="1700" dirty="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 save money on transport and the NHS reduces clinic overcrowding.</a:t>
          </a:r>
        </a:p>
      </dgm:t>
    </dgm:pt>
    <dgm:pt modelId="{5BA9540C-BCC8-419B-A2AC-10FE38DB163F}" type="parTrans" cxnId="{99291E88-20DA-4C19-B92D-63F1D2C52104}">
      <dgm:prSet/>
      <dgm:spPr/>
      <dgm:t>
        <a:bodyPr/>
        <a:lstStyle/>
        <a:p>
          <a:endParaRPr lang="en-US"/>
        </a:p>
      </dgm:t>
    </dgm:pt>
    <dgm:pt modelId="{AE11029F-EE00-4C5C-97C1-C9DE073A3855}" type="sibTrans" cxnId="{99291E88-20DA-4C19-B92D-63F1D2C52104}">
      <dgm:prSet/>
      <dgm:spPr/>
      <dgm:t>
        <a:bodyPr/>
        <a:lstStyle/>
        <a:p>
          <a:endParaRPr lang="en-US"/>
        </a:p>
      </dgm:t>
    </dgm:pt>
    <dgm:pt modelId="{DC5BBDE0-48A1-4BF7-B845-0C20267A40F3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70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Supports infection control fewer people visiting hospitals helps reduce the spread of illnesses such as COVID-19</a:t>
          </a:r>
        </a:p>
      </dgm:t>
    </dgm:pt>
    <dgm:pt modelId="{FE8E2DA5-B04B-438F-801C-A554CC3DC4BA}" type="parTrans" cxnId="{73327059-B150-4640-BD1C-231ECEB45F52}">
      <dgm:prSet/>
      <dgm:spPr/>
      <dgm:t>
        <a:bodyPr/>
        <a:lstStyle/>
        <a:p>
          <a:endParaRPr lang="en-US"/>
        </a:p>
      </dgm:t>
    </dgm:pt>
    <dgm:pt modelId="{09C3BDA9-8927-4C10-9B4D-1A03B447F76E}" type="sibTrans" cxnId="{73327059-B150-4640-BD1C-231ECEB45F52}">
      <dgm:prSet/>
      <dgm:spPr/>
      <dgm:t>
        <a:bodyPr/>
        <a:lstStyle/>
        <a:p>
          <a:endParaRPr lang="en-US"/>
        </a:p>
      </dgm:t>
    </dgm:pt>
    <dgm:pt modelId="{AFE2D218-8FA4-4AC6-A781-F0DF5BD349BD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700" dirty="0">
              <a:solidFill>
                <a:srgbClr val="FFFFFF"/>
              </a:solidFill>
              <a:latin typeface="Aptos"/>
              <a:ea typeface="+mn-ea"/>
              <a:cs typeface="+mn-cs"/>
            </a:rPr>
            <a:t>Improves convenience for patients- patients can join appointments using a phone, </a:t>
          </a:r>
          <a:r>
            <a:rPr lang="en-US" sz="1700" dirty="0" err="1">
              <a:solidFill>
                <a:srgbClr val="FFFFFF"/>
              </a:solidFill>
              <a:latin typeface="Aptos"/>
              <a:ea typeface="+mn-ea"/>
              <a:cs typeface="+mn-cs"/>
            </a:rPr>
            <a:t>tableb</a:t>
          </a:r>
          <a:r>
            <a:rPr lang="en-US" sz="1700" dirty="0">
              <a:solidFill>
                <a:srgbClr val="FFFFFF"/>
              </a:solidFill>
              <a:latin typeface="Aptos"/>
              <a:ea typeface="+mn-ea"/>
              <a:cs typeface="+mn-cs"/>
            </a:rPr>
            <a:t> or computer </a:t>
          </a:r>
          <a:r>
            <a:rPr lang="en-US" sz="1700" dirty="0">
              <a:solidFill>
                <a:srgbClr val="FFFFFF"/>
              </a:solidFill>
              <a:latin typeface="Times New Roman"/>
              <a:ea typeface="+mn-ea"/>
              <a:cs typeface="Times New Roman"/>
            </a:rPr>
            <a:t>(Murphy et al., 2021)</a:t>
          </a:r>
        </a:p>
      </dgm:t>
    </dgm:pt>
    <dgm:pt modelId="{AE6BBE00-220B-449E-9FA8-A3EC83819BDA}" type="parTrans" cxnId="{3FC490CD-BCB0-4635-9B58-5818C419EEF2}">
      <dgm:prSet/>
      <dgm:spPr/>
      <dgm:t>
        <a:bodyPr/>
        <a:lstStyle/>
        <a:p>
          <a:endParaRPr lang="en-US"/>
        </a:p>
      </dgm:t>
    </dgm:pt>
    <dgm:pt modelId="{FCEFD6C6-3262-47F1-9526-ECB6AD630CB2}" type="sibTrans" cxnId="{3FC490CD-BCB0-4635-9B58-5818C419EEF2}">
      <dgm:prSet/>
      <dgm:spPr/>
      <dgm:t>
        <a:bodyPr/>
        <a:lstStyle/>
        <a:p>
          <a:endParaRPr lang="en-US"/>
        </a:p>
      </dgm:t>
    </dgm:pt>
    <dgm:pt modelId="{123457A6-0286-2E40-9E29-308F8B74BBE5}" type="pres">
      <dgm:prSet presAssocID="{2748CA20-937F-49D1-BA75-C81B1552265D}" presName="linear" presStyleCnt="0">
        <dgm:presLayoutVars>
          <dgm:animLvl val="lvl"/>
          <dgm:resizeHandles val="exact"/>
        </dgm:presLayoutVars>
      </dgm:prSet>
      <dgm:spPr/>
    </dgm:pt>
    <dgm:pt modelId="{35E18263-209C-6341-9379-68338BC80573}" type="pres">
      <dgm:prSet presAssocID="{D60479E6-73DE-4397-B174-FEFEB7555F7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B9EC0DC-9560-174D-BE7F-EC7F87FBBD0E}" type="pres">
      <dgm:prSet presAssocID="{8AE79B1C-CD7A-4BEA-A6CC-036B9B19B909}" presName="spacer" presStyleCnt="0"/>
      <dgm:spPr/>
    </dgm:pt>
    <dgm:pt modelId="{21CFEED1-6C7C-7B44-8ED8-4701862A38BC}" type="pres">
      <dgm:prSet presAssocID="{29E61214-7BC0-40AC-81B3-7480FF65D81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3F59495-2626-3940-8B89-8F254C766064}" type="pres">
      <dgm:prSet presAssocID="{87139B88-8347-476B-AAD3-D586B1E24AC5}" presName="spacer" presStyleCnt="0"/>
      <dgm:spPr/>
    </dgm:pt>
    <dgm:pt modelId="{094344C6-44B2-4941-BBEF-A3589CB5B4D7}" type="pres">
      <dgm:prSet presAssocID="{EC4BFFDC-1F09-4437-854A-0DFCF3974EF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BAE0257-12FB-E24F-A531-8D66DA516197}" type="pres">
      <dgm:prSet presAssocID="{AE11029F-EE00-4C5C-97C1-C9DE073A3855}" presName="spacer" presStyleCnt="0"/>
      <dgm:spPr/>
    </dgm:pt>
    <dgm:pt modelId="{F0032D4C-EF27-BA4A-A931-9AB3395CA87E}" type="pres">
      <dgm:prSet presAssocID="{DC5BBDE0-48A1-4BF7-B845-0C20267A40F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85EFADA-5D6B-A246-941A-F3AAA6A37655}" type="pres">
      <dgm:prSet presAssocID="{09C3BDA9-8927-4C10-9B4D-1A03B447F76E}" presName="spacer" presStyleCnt="0"/>
      <dgm:spPr/>
    </dgm:pt>
    <dgm:pt modelId="{3484CD41-AA5F-F14F-B917-0600D11D234D}" type="pres">
      <dgm:prSet presAssocID="{AFE2D218-8FA4-4AC6-A781-F0DF5BD349B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A12B207-73BE-5F4E-9218-147D95A2A71B}" type="presOf" srcId="{D60479E6-73DE-4397-B174-FEFEB7555F73}" destId="{35E18263-209C-6341-9379-68338BC80573}" srcOrd="0" destOrd="0" presId="urn:microsoft.com/office/officeart/2005/8/layout/vList2"/>
    <dgm:cxn modelId="{3A493615-507F-6E4C-B4A3-ECD213264578}" type="presOf" srcId="{DC5BBDE0-48A1-4BF7-B845-0C20267A40F3}" destId="{F0032D4C-EF27-BA4A-A931-9AB3395CA87E}" srcOrd="0" destOrd="0" presId="urn:microsoft.com/office/officeart/2005/8/layout/vList2"/>
    <dgm:cxn modelId="{74AE762E-7151-4342-A819-3228546627AD}" srcId="{2748CA20-937F-49D1-BA75-C81B1552265D}" destId="{D60479E6-73DE-4397-B174-FEFEB7555F73}" srcOrd="0" destOrd="0" parTransId="{5D1773AA-47A3-44B9-93CC-8979FFCFBEDE}" sibTransId="{8AE79B1C-CD7A-4BEA-A6CC-036B9B19B909}"/>
    <dgm:cxn modelId="{B67E5853-0A20-8443-9C5A-DB5C967B86F1}" type="presOf" srcId="{EC4BFFDC-1F09-4437-854A-0DFCF3974EFF}" destId="{094344C6-44B2-4941-BBEF-A3589CB5B4D7}" srcOrd="0" destOrd="0" presId="urn:microsoft.com/office/officeart/2005/8/layout/vList2"/>
    <dgm:cxn modelId="{73327059-B150-4640-BD1C-231ECEB45F52}" srcId="{2748CA20-937F-49D1-BA75-C81B1552265D}" destId="{DC5BBDE0-48A1-4BF7-B845-0C20267A40F3}" srcOrd="3" destOrd="0" parTransId="{FE8E2DA5-B04B-438F-801C-A554CC3DC4BA}" sibTransId="{09C3BDA9-8927-4C10-9B4D-1A03B447F76E}"/>
    <dgm:cxn modelId="{99291E88-20DA-4C19-B92D-63F1D2C52104}" srcId="{2748CA20-937F-49D1-BA75-C81B1552265D}" destId="{EC4BFFDC-1F09-4437-854A-0DFCF3974EFF}" srcOrd="2" destOrd="0" parTransId="{5BA9540C-BCC8-419B-A2AC-10FE38DB163F}" sibTransId="{AE11029F-EE00-4C5C-97C1-C9DE073A3855}"/>
    <dgm:cxn modelId="{2F614891-3359-7140-B0B8-C4A100497251}" type="presOf" srcId="{29E61214-7BC0-40AC-81B3-7480FF65D815}" destId="{21CFEED1-6C7C-7B44-8ED8-4701862A38BC}" srcOrd="0" destOrd="0" presId="urn:microsoft.com/office/officeart/2005/8/layout/vList2"/>
    <dgm:cxn modelId="{40419EA1-5FEA-4582-A2E1-4479FAD151D1}" srcId="{2748CA20-937F-49D1-BA75-C81B1552265D}" destId="{29E61214-7BC0-40AC-81B3-7480FF65D815}" srcOrd="1" destOrd="0" parTransId="{3D207436-9366-4049-8BB7-CFC294B78621}" sibTransId="{87139B88-8347-476B-AAD3-D586B1E24AC5}"/>
    <dgm:cxn modelId="{C4B605B8-82C5-2A42-90B8-E1E98546165F}" type="presOf" srcId="{AFE2D218-8FA4-4AC6-A781-F0DF5BD349BD}" destId="{3484CD41-AA5F-F14F-B917-0600D11D234D}" srcOrd="0" destOrd="0" presId="urn:microsoft.com/office/officeart/2005/8/layout/vList2"/>
    <dgm:cxn modelId="{3FC490CD-BCB0-4635-9B58-5818C419EEF2}" srcId="{2748CA20-937F-49D1-BA75-C81B1552265D}" destId="{AFE2D218-8FA4-4AC6-A781-F0DF5BD349BD}" srcOrd="4" destOrd="0" parTransId="{AE6BBE00-220B-449E-9FA8-A3EC83819BDA}" sibTransId="{FCEFD6C6-3262-47F1-9526-ECB6AD630CB2}"/>
    <dgm:cxn modelId="{3BB4C7D8-EF11-5049-9F65-D2DB24FA3730}" type="presOf" srcId="{2748CA20-937F-49D1-BA75-C81B1552265D}" destId="{123457A6-0286-2E40-9E29-308F8B74BBE5}" srcOrd="0" destOrd="0" presId="urn:microsoft.com/office/officeart/2005/8/layout/vList2"/>
    <dgm:cxn modelId="{E0A29B06-F7F2-A04C-9531-BBCA096E62BD}" type="presParOf" srcId="{123457A6-0286-2E40-9E29-308F8B74BBE5}" destId="{35E18263-209C-6341-9379-68338BC80573}" srcOrd="0" destOrd="0" presId="urn:microsoft.com/office/officeart/2005/8/layout/vList2"/>
    <dgm:cxn modelId="{297D9FEE-D67F-994C-A17D-6F86CABE66F5}" type="presParOf" srcId="{123457A6-0286-2E40-9E29-308F8B74BBE5}" destId="{AB9EC0DC-9560-174D-BE7F-EC7F87FBBD0E}" srcOrd="1" destOrd="0" presId="urn:microsoft.com/office/officeart/2005/8/layout/vList2"/>
    <dgm:cxn modelId="{2F18ACBF-28BC-CB47-AC25-A3E2734E7223}" type="presParOf" srcId="{123457A6-0286-2E40-9E29-308F8B74BBE5}" destId="{21CFEED1-6C7C-7B44-8ED8-4701862A38BC}" srcOrd="2" destOrd="0" presId="urn:microsoft.com/office/officeart/2005/8/layout/vList2"/>
    <dgm:cxn modelId="{76F1227C-CF77-164F-934C-62CE5D222D1B}" type="presParOf" srcId="{123457A6-0286-2E40-9E29-308F8B74BBE5}" destId="{43F59495-2626-3940-8B89-8F254C766064}" srcOrd="3" destOrd="0" presId="urn:microsoft.com/office/officeart/2005/8/layout/vList2"/>
    <dgm:cxn modelId="{220B1A13-015E-E34D-8B67-152EF23A6CB1}" type="presParOf" srcId="{123457A6-0286-2E40-9E29-308F8B74BBE5}" destId="{094344C6-44B2-4941-BBEF-A3589CB5B4D7}" srcOrd="4" destOrd="0" presId="urn:microsoft.com/office/officeart/2005/8/layout/vList2"/>
    <dgm:cxn modelId="{7E877CD6-54F2-AF48-B8C9-F1EA4D540F6F}" type="presParOf" srcId="{123457A6-0286-2E40-9E29-308F8B74BBE5}" destId="{7BAE0257-12FB-E24F-A531-8D66DA516197}" srcOrd="5" destOrd="0" presId="urn:microsoft.com/office/officeart/2005/8/layout/vList2"/>
    <dgm:cxn modelId="{4D486671-5688-D445-B8BD-B14221F9C642}" type="presParOf" srcId="{123457A6-0286-2E40-9E29-308F8B74BBE5}" destId="{F0032D4C-EF27-BA4A-A931-9AB3395CA87E}" srcOrd="6" destOrd="0" presId="urn:microsoft.com/office/officeart/2005/8/layout/vList2"/>
    <dgm:cxn modelId="{507321F4-B763-BB4D-8513-D434CEFD93A5}" type="presParOf" srcId="{123457A6-0286-2E40-9E29-308F8B74BBE5}" destId="{885EFADA-5D6B-A246-941A-F3AAA6A37655}" srcOrd="7" destOrd="0" presId="urn:microsoft.com/office/officeart/2005/8/layout/vList2"/>
    <dgm:cxn modelId="{5E21BBC2-2036-954D-95C7-104DF60C9137}" type="presParOf" srcId="{123457A6-0286-2E40-9E29-308F8B74BBE5}" destId="{3484CD41-AA5F-F14F-B917-0600D11D234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E18263-209C-6341-9379-68338BC80573}">
      <dsp:nvSpPr>
        <dsp:cNvPr id="0" name=""/>
        <dsp:cNvSpPr/>
      </dsp:nvSpPr>
      <dsp:spPr>
        <a:xfrm>
          <a:off x="0" y="132122"/>
          <a:ext cx="6040745" cy="92985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Improves access to healthcare- patients can attend appointments from home without travelling.</a:t>
          </a:r>
        </a:p>
      </dsp:txBody>
      <dsp:txXfrm>
        <a:off x="45392" y="177514"/>
        <a:ext cx="5949961" cy="839073"/>
      </dsp:txXfrm>
    </dsp:sp>
    <dsp:sp modelId="{21CFEED1-6C7C-7B44-8ED8-4701862A38BC}">
      <dsp:nvSpPr>
        <dsp:cNvPr id="0" name=""/>
        <dsp:cNvSpPr/>
      </dsp:nvSpPr>
      <dsp:spPr>
        <a:xfrm>
          <a:off x="0" y="1110939"/>
          <a:ext cx="6040745" cy="929857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Reduces waiting times- doctors and healthcare staff can see patients more quickly through videos consultations.</a:t>
          </a:r>
        </a:p>
      </dsp:txBody>
      <dsp:txXfrm>
        <a:off x="45392" y="1156331"/>
        <a:ext cx="5949961" cy="839073"/>
      </dsp:txXfrm>
    </dsp:sp>
    <dsp:sp modelId="{094344C6-44B2-4941-BBEF-A3589CB5B4D7}">
      <dsp:nvSpPr>
        <dsp:cNvPr id="0" name=""/>
        <dsp:cNvSpPr/>
      </dsp:nvSpPr>
      <dsp:spPr>
        <a:xfrm>
          <a:off x="0" y="2089757"/>
          <a:ext cx="6040745" cy="929857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Save times and costs </a:t>
          </a:r>
          <a:r>
            <a:rPr lang="en-US" sz="1700" kern="120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patients</a:t>
          </a:r>
          <a:r>
            <a:rPr lang="en-US" sz="1700" kern="1200" dirty="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 save money on transport and the NHS reduces clinic overcrowding.</a:t>
          </a:r>
        </a:p>
      </dsp:txBody>
      <dsp:txXfrm>
        <a:off x="45392" y="2135149"/>
        <a:ext cx="5949961" cy="839073"/>
      </dsp:txXfrm>
    </dsp:sp>
    <dsp:sp modelId="{F0032D4C-EF27-BA4A-A931-9AB3395CA87E}">
      <dsp:nvSpPr>
        <dsp:cNvPr id="0" name=""/>
        <dsp:cNvSpPr/>
      </dsp:nvSpPr>
      <dsp:spPr>
        <a:xfrm>
          <a:off x="0" y="3068574"/>
          <a:ext cx="6040745" cy="929857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Supports infection control fewer people visiting hospitals helps reduce the spread of illnesses such as COVID-19</a:t>
          </a:r>
        </a:p>
      </dsp:txBody>
      <dsp:txXfrm>
        <a:off x="45392" y="3113966"/>
        <a:ext cx="5949961" cy="839073"/>
      </dsp:txXfrm>
    </dsp:sp>
    <dsp:sp modelId="{3484CD41-AA5F-F14F-B917-0600D11D234D}">
      <dsp:nvSpPr>
        <dsp:cNvPr id="0" name=""/>
        <dsp:cNvSpPr/>
      </dsp:nvSpPr>
      <dsp:spPr>
        <a:xfrm>
          <a:off x="0" y="4047392"/>
          <a:ext cx="6040745" cy="929857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rgbClr val="FFFFFF"/>
              </a:solidFill>
              <a:latin typeface="Aptos"/>
              <a:ea typeface="+mn-ea"/>
              <a:cs typeface="+mn-cs"/>
            </a:rPr>
            <a:t>Improves convenience for patients- patients can join appointments using a phone, </a:t>
          </a:r>
          <a:r>
            <a:rPr lang="en-US" sz="1700" kern="1200" dirty="0" err="1">
              <a:solidFill>
                <a:srgbClr val="FFFFFF"/>
              </a:solidFill>
              <a:latin typeface="Aptos"/>
              <a:ea typeface="+mn-ea"/>
              <a:cs typeface="+mn-cs"/>
            </a:rPr>
            <a:t>tableb</a:t>
          </a:r>
          <a:r>
            <a:rPr lang="en-US" sz="1700" kern="1200" dirty="0">
              <a:solidFill>
                <a:srgbClr val="FFFFFF"/>
              </a:solidFill>
              <a:latin typeface="Aptos"/>
              <a:ea typeface="+mn-ea"/>
              <a:cs typeface="+mn-cs"/>
            </a:rPr>
            <a:t> or computer </a:t>
          </a:r>
          <a:r>
            <a:rPr lang="en-US" sz="1700" kern="1200" dirty="0">
              <a:solidFill>
                <a:srgbClr val="FFFFFF"/>
              </a:solidFill>
              <a:latin typeface="Times New Roman"/>
              <a:ea typeface="+mn-ea"/>
              <a:cs typeface="Times New Roman"/>
            </a:rPr>
            <a:t>(Murphy et al., 2021)</a:t>
          </a:r>
        </a:p>
      </dsp:txBody>
      <dsp:txXfrm>
        <a:off x="45392" y="4092784"/>
        <a:ext cx="5949961" cy="8390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1358C-C032-5F80-9138-809FBFC544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265DBE-E083-17BA-C0E5-293AF20DCE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F074B4-31F4-FCF6-5897-25D857BE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66A7-C864-A243-BBF9-AF9E64B5B209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73F37-16A2-C6FC-C2F4-2A3C07EF6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3FCBF8-580A-871B-E551-BB54C8A32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4D860-1775-6048-95BD-3585A743B3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555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5D87C-8312-1198-AFA8-D955A14A4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0CC02-0BE2-5C4A-3253-B115433B78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61ED9-CD1B-E601-A3F6-47197E11F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66A7-C864-A243-BBF9-AF9E64B5B209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18258D-5C12-FE1A-7599-59AAF277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1E1BC6-6410-81D7-7EAE-B80DF3CFD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4D860-1775-6048-95BD-3585A743B3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931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9802C-2DFD-E0EA-7EDF-ADB33F6C0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C6AAF8-050C-F7EA-78AA-40475CE3C1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965F1A-3ADB-7604-85D5-D4753A7BA4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66A7-C864-A243-BBF9-AF9E64B5B209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E5B25-1BDB-A96F-EEF3-F84DD1654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6AAC71-F4AC-96DF-85A1-449C68F9C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4D860-1775-6048-95BD-3585A743B3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410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E7676-E73F-B234-F40F-5338DF139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A8AC7-C8B9-F1C7-9BF5-880713D126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A9D4C-2F9A-7BBF-840B-41A94BF80C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D6E30C-C078-446C-5646-32D7E554B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66A7-C864-A243-BBF9-AF9E64B5B209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14BC8D-61B0-86E5-9231-F045CC30D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100186-C85C-9145-B0A9-DAB32AF7F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4D860-1775-6048-95BD-3585A743B3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345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9112A-62B4-ACAF-53BA-FB379ADF5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A0310F-6C4A-6A59-47D8-E722EF8D4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0243FA-3FBD-7FCA-695F-86C511C0C5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8AF609-780B-CA01-05E7-EE1D32137A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B4EFBA-49D0-A85D-607D-C4B69CA76F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8831A5-888B-3745-7628-9752EBCF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66A7-C864-A243-BBF9-AF9E64B5B209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FF9B23-0784-726E-E8BB-A5374CD550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1FBFC0-E7F1-AB7C-7844-4D0E40B0C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4D860-1775-6048-95BD-3585A743B3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0166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22C4D-B74A-504F-5FE5-B9D87A8B3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2100DC-0411-2AE3-0ABF-2EE3E3CB3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66A7-C864-A243-BBF9-AF9E64B5B209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CB999D-8964-9DC1-672F-2643CA9D0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04846-D9BB-47C9-5B93-8515FD332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4D860-1775-6048-95BD-3585A743B3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345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B26392-3243-16BE-F6D9-CBC8C19F6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66A7-C864-A243-BBF9-AF9E64B5B209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42F395-A791-65DF-9D99-6283187CB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B26384-99A4-0446-8F59-0437ABE45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4D860-1775-6048-95BD-3585A743B3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725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C9054-58BB-9253-3434-40559D84D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691B0-ED22-42AB-586A-143DE8ABDA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995089-2010-6BF9-200F-7BB20222F2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EF9D2-FC22-420E-2E50-AFB49F05B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66A7-C864-A243-BBF9-AF9E64B5B209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9BC2A7-F4E7-DE5D-0E1C-77FFDE048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80774B-4008-0D39-D596-0A80A7117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4D860-1775-6048-95BD-3585A743B3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547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E539-23D4-9083-B807-422599A8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59F34C-E53D-C0B6-04D1-B2CDAAB07C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F3B9FD-8237-38DE-A31D-A3A33DCB95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CCD352-B1BA-4CE3-0736-771E216ED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66A7-C864-A243-BBF9-AF9E64B5B209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4586C6-E2F1-C35F-24C5-26391B325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2EA977-FC18-129E-1F74-DC30EE5A2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4D860-1775-6048-95BD-3585A743B3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526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7B658-3AEB-B0E0-E61B-F4ED3CFB4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3EFBDE-2237-2F14-AE29-F0B1248A4C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B67642-7027-3DC7-C303-85523CE925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66A7-C864-A243-BBF9-AF9E64B5B209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DB3847-D057-3124-79B5-EA52E4950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B2E6B8-43E8-ADB4-F97A-B7A14FDAF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4D860-1775-6048-95BD-3585A743B3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511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C7B958-E588-63E5-05EB-498C31F2E6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A578B6-165F-667C-D77D-83853197B5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06C74-A614-A599-40EC-98C2E84FA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66A7-C864-A243-BBF9-AF9E64B5B209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9F4408-7930-E561-E4D2-E8EF7F1DD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29D0B7-B91C-085A-7D6A-9027EA096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4D860-1775-6048-95BD-3585A743B3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017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2B2A1F-4EAC-C389-F323-B442C0F3C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222B4C-EF92-24CB-6ED5-9D11708B6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959167-8E7E-1ED9-B7DD-D02C80F712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3566A7-C864-A243-BBF9-AF9E64B5B209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EC0A4E-6CE1-74C0-AF88-B6045D901C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6F610-9D2D-7E4E-A45D-1460A7F3AA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24D860-1775-6048-95BD-3585A743B3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045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publications/i/item/9789241550505" TargetMode="External"/><Relationship Id="rId3" Type="http://schemas.openxmlformats.org/officeDocument/2006/relationships/hyperlink" Target="https://www.england.nhs.uk/" TargetMode="External"/><Relationship Id="rId7" Type="http://schemas.openxmlformats.org/officeDocument/2006/relationships/hyperlink" Target="http://www.who.int" TargetMode="External"/><Relationship Id="rId2" Type="http://schemas.openxmlformats.org/officeDocument/2006/relationships/hyperlink" Target="https://www.attendanywher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ubmed.ncbi.nlm.nih.gov/29939519/" TargetMode="External"/><Relationship Id="rId5" Type="http://schemas.openxmlformats.org/officeDocument/2006/relationships/hyperlink" Target="https://www.rcgp.org.uk/representing-you/policy-areas/remote-care" TargetMode="External"/><Relationship Id="rId4" Type="http://schemas.openxmlformats.org/officeDocument/2006/relationships/hyperlink" Target="https://digital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A2AFFF-EF83-C12A-2CEA-3F3F87DE2A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802955"/>
            <a:ext cx="4766330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3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 to Digital Transformation in the Health and Care professions. </a:t>
            </a:r>
            <a:br>
              <a:rPr lang="en-US" sz="23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3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BMHP6026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D62114-2BA4-5DF5-0004-C86ACB7ADDAC}"/>
              </a:ext>
            </a:extLst>
          </p:cNvPr>
          <p:cNvSpPr txBox="1"/>
          <p:nvPr/>
        </p:nvSpPr>
        <p:spPr>
          <a:xfrm>
            <a:off x="804672" y="2421683"/>
            <a:ext cx="4765949" cy="33534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2"/>
                </a:solidFill>
              </a:rPr>
              <a:t>Student Name: Ramsey Nakazibwe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</a:rPr>
              <a:t>Student ID: 2315008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2"/>
              </a:solidFill>
            </a:endParaRPr>
          </a:p>
        </p:txBody>
      </p:sp>
      <p:grpSp>
        <p:nvGrpSpPr>
          <p:cNvPr id="1035" name="Group 1034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UWTSD Named UK University of the Year ...">
            <a:extLst>
              <a:ext uri="{FF2B5EF4-FFF2-40B4-BE49-F238E27FC236}">
                <a16:creationId xmlns:a16="http://schemas.microsoft.com/office/drawing/2014/main" id="{3AA01614-3C09-D3B2-F376-11347ACF2E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648102"/>
            <a:ext cx="4142232" cy="2485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1681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54A4238-BC8F-5C4A-020F-E7496935A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2300">
                <a:solidFill>
                  <a:schemeClr val="tx2"/>
                </a:solidFill>
              </a:rPr>
              <a:t>                               </a:t>
            </a:r>
            <a:r>
              <a:rPr lang="en-GB" sz="2300">
                <a:solidFill>
                  <a:schemeClr val="tx2"/>
                </a:solidFill>
                <a:latin typeface="Aptos Display"/>
                <a:cs typeface="Arial"/>
              </a:rPr>
              <a:t>      </a:t>
            </a:r>
            <a:r>
              <a:rPr lang="en-GB" sz="2300">
                <a:solidFill>
                  <a:schemeClr val="tx2"/>
                </a:solidFill>
                <a:latin typeface="Arial"/>
                <a:cs typeface="Arial"/>
              </a:rPr>
              <a:t> Overview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16ECD-8EDC-7308-256F-101DCE3408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Attend Anywhere </a:t>
            </a:r>
          </a:p>
          <a:p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Technical requirements</a:t>
            </a:r>
          </a:p>
          <a:p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Key features</a:t>
            </a:r>
          </a:p>
          <a:p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Key difference </a:t>
            </a:r>
          </a:p>
          <a:p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Impact on the NHS</a:t>
            </a:r>
          </a:p>
          <a:p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Challenges </a:t>
            </a:r>
          </a:p>
          <a:p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Reference </a:t>
            </a:r>
          </a:p>
        </p:txBody>
      </p:sp>
    </p:spTree>
    <p:extLst>
      <p:ext uri="{BB962C8B-B14F-4D97-AF65-F5344CB8AC3E}">
        <p14:creationId xmlns:p14="http://schemas.microsoft.com/office/powerpoint/2010/main" val="4092740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What Are Emoji? - The Atlantic">
            <a:extLst>
              <a:ext uri="{FF2B5EF4-FFF2-40B4-BE49-F238E27FC236}">
                <a16:creationId xmlns:a16="http://schemas.microsoft.com/office/drawing/2014/main" id="{79EF9BD6-6F0B-CB3E-426E-F4F1C66B6A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46" r="26077" b="-1"/>
          <a:stretch>
            <a:fillRect/>
          </a:stretch>
        </p:blipFill>
        <p:spPr bwMode="auto">
          <a:xfrm>
            <a:off x="690045" y="-1664"/>
            <a:ext cx="6980346" cy="632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55" name="Group 2054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2056" name="Rectangle 2055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57" name="Rectangle 2056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E2EED3B-1704-07CF-258D-7766B31377D5}"/>
              </a:ext>
            </a:extLst>
          </p:cNvPr>
          <p:cNvSpPr txBox="1"/>
          <p:nvPr/>
        </p:nvSpPr>
        <p:spPr>
          <a:xfrm>
            <a:off x="7791742" y="598087"/>
            <a:ext cx="3749433" cy="572882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latin typeface="Arial"/>
                <a:cs typeface="Arial"/>
              </a:rPr>
              <a:t>What is Attend </a:t>
            </a:r>
            <a:r>
              <a:rPr lang="en-US" sz="2000" b="1">
                <a:latin typeface="Arial"/>
                <a:cs typeface="Arial"/>
              </a:rPr>
              <a:t>Anywhere?  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latin typeface="Arial"/>
                <a:cs typeface="Arial"/>
              </a:rPr>
              <a:t>Attend Anywhere NHS app which is a web-</a:t>
            </a:r>
            <a:r>
              <a:rPr lang="en-US" sz="1300">
                <a:latin typeface="Arial"/>
                <a:cs typeface="Arial"/>
              </a:rPr>
              <a:t>based video consultation platform used only in  England ( NHS 2020).</a:t>
            </a:r>
            <a:endParaRPr lang="en-US" sz="1300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latin typeface="Arial"/>
                <a:cs typeface="Arial"/>
              </a:rPr>
              <a:t>Secure NHS video consultation platform for patients and clinicians.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latin typeface="Arial"/>
                <a:cs typeface="Arial"/>
              </a:rPr>
              <a:t>Allows patients to have appointments </a:t>
            </a:r>
            <a:r>
              <a:rPr lang="en-US" sz="1300">
                <a:latin typeface="Arial"/>
                <a:cs typeface="Arial"/>
              </a:rPr>
              <a:t>remotely via video instead of in person.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latin typeface="Arial"/>
                <a:cs typeface="Arial"/>
              </a:rPr>
              <a:t>Introduced widely during the COVID-19 pandemic to maintain access to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b="1" dirty="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300" b="1" dirty="0"/>
              <a:t>Key idea: hospital appointment from home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latin typeface="Arial"/>
                <a:cs typeface="Arial"/>
              </a:rPr>
              <a:t>No app download or account required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latin typeface="Arial"/>
                <a:cs typeface="Arial"/>
              </a:rPr>
              <a:t>Works on smartphones, tablets or computers </a:t>
            </a:r>
            <a:r>
              <a:rPr lang="en-US" sz="1300" dirty="0">
                <a:ea typeface="+mn-lt"/>
                <a:cs typeface="+mn-lt"/>
              </a:rPr>
              <a:t>( NHS 2020).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2583225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173543-96E0-EF0D-731C-FDC4125BF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9059" y="776771"/>
            <a:ext cx="6969211" cy="782551"/>
          </a:xfrm>
        </p:spPr>
        <p:txBody>
          <a:bodyPr anchor="b">
            <a:normAutofit/>
          </a:bodyPr>
          <a:lstStyle/>
          <a:p>
            <a:pPr algn="ctr"/>
            <a:r>
              <a:rPr lang="en-US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it works and Technical Requirements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58127-912A-04B3-178C-8BD447203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3203" y="1800986"/>
            <a:ext cx="4575133" cy="29145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1.Appointment booking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receives a date, time, and link from NHS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2.Before the appointment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checks device ( camera, mic, internet)</a:t>
            </a:r>
          </a:p>
          <a:p>
            <a:r>
              <a:rPr lang="en-US" sz="1400" dirty="0">
                <a:solidFill>
                  <a:schemeClr val="tx2"/>
                </a:solidFill>
                <a:latin typeface="Arial"/>
                <a:cs typeface="Arial"/>
              </a:rPr>
              <a:t>Uses chrome, safari or edge browser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Joining the consultation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Click link- enter details ( name, DOB)</a:t>
            </a:r>
          </a:p>
          <a:p>
            <a:r>
              <a:rPr lang="en-US" sz="1400">
                <a:solidFill>
                  <a:schemeClr val="tx2"/>
                </a:solidFill>
                <a:latin typeface="Arial"/>
                <a:cs typeface="Arial"/>
              </a:rPr>
              <a:t>Enter a virtual waiting room (Greenhalgh et al., 2016)</a:t>
            </a: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  <a:p>
            <a:pPr marL="342900" indent="-342900">
              <a:buFont typeface="+mj-lt"/>
              <a:buAutoNum type="arabicPeriod"/>
            </a:pPr>
            <a:endParaRPr lang="en-US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8A510CF4-8CEE-B093-958F-090673005A43}"/>
              </a:ext>
            </a:extLst>
          </p:cNvPr>
          <p:cNvSpPr txBox="1"/>
          <p:nvPr/>
        </p:nvSpPr>
        <p:spPr>
          <a:xfrm>
            <a:off x="6521006" y="3841607"/>
            <a:ext cx="4974972" cy="23698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4. Consultation</a:t>
            </a: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Clinician joins video call at scheduled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5. After consultation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No personal data stored after the session (Greenhalgh et al., 2016)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N:B Only used for pre-arranged appointments.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026" name="Picture 2" descr="Video consultations - Torbay and South ...">
            <a:extLst>
              <a:ext uri="{FF2B5EF4-FFF2-40B4-BE49-F238E27FC236}">
                <a16:creationId xmlns:a16="http://schemas.microsoft.com/office/drawing/2014/main" id="{F46C5A12-7ED5-A541-3B75-8A2BEBACEA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234" y="1585232"/>
            <a:ext cx="4575133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HS video clinics – SaTH">
            <a:extLst>
              <a:ext uri="{FF2B5EF4-FFF2-40B4-BE49-F238E27FC236}">
                <a16:creationId xmlns:a16="http://schemas.microsoft.com/office/drawing/2014/main" id="{75E429B0-6AF4-CDF2-091C-CD1779B30D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300" y="4548483"/>
            <a:ext cx="5764719" cy="117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0687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F4EB30-B964-F8DD-F5C2-367F25278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2074208"/>
            <a:ext cx="3810000" cy="2275521"/>
          </a:xfrm>
        </p:spPr>
        <p:txBody>
          <a:bodyPr anchor="t">
            <a:normAutofit/>
          </a:bodyPr>
          <a:lstStyle/>
          <a:p>
            <a:pPr algn="ctr"/>
            <a:br>
              <a:rPr lang="en-US" sz="2000" b="1" dirty="0">
                <a:latin typeface="Arial"/>
                <a:cs typeface="Arial"/>
              </a:rPr>
            </a:br>
            <a:br>
              <a:rPr lang="en-US" sz="2000" b="1" dirty="0">
                <a:latin typeface="Arial"/>
                <a:cs typeface="Arial"/>
              </a:rPr>
            </a:br>
            <a:br>
              <a:rPr lang="en-US" sz="2000" b="1" dirty="0">
                <a:latin typeface="Arial"/>
                <a:cs typeface="Arial"/>
              </a:rPr>
            </a:br>
            <a:r>
              <a:rPr lang="en-US" sz="2000">
                <a:latin typeface="Arial"/>
                <a:cs typeface="Arial"/>
              </a:rPr>
              <a:t>Key features 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3A42D-8800-FE36-C484-2FE6DE1901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3" y="1676400"/>
            <a:ext cx="6181489" cy="30562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>
                <a:latin typeface="Arial"/>
                <a:cs typeface="Arial"/>
              </a:rPr>
              <a:t>NHS Attend Anywhere is a secure platform that protects patient confidentiality</a:t>
            </a:r>
          </a:p>
          <a:p>
            <a:r>
              <a:rPr lang="en-US" sz="1400" dirty="0">
                <a:latin typeface="Arial"/>
                <a:cs typeface="Arial"/>
              </a:rPr>
              <a:t>It is web-based, so no download or account is needed </a:t>
            </a:r>
          </a:p>
          <a:p>
            <a:r>
              <a:rPr lang="en-US" sz="1400" dirty="0">
                <a:latin typeface="Arial"/>
                <a:cs typeface="Arial"/>
              </a:rPr>
              <a:t>Patient join through a virtual waiting room before their appointment..</a:t>
            </a:r>
          </a:p>
          <a:p>
            <a:r>
              <a:rPr lang="en-US" sz="1400" dirty="0">
                <a:latin typeface="Arial"/>
                <a:cs typeface="Arial"/>
              </a:rPr>
              <a:t>It works on phones, tablets and computers.</a:t>
            </a:r>
          </a:p>
          <a:p>
            <a:r>
              <a:rPr lang="en-US" sz="1400" dirty="0">
                <a:latin typeface="Arial"/>
                <a:cs typeface="Arial"/>
              </a:rPr>
              <a:t>The systems is easy to use, requiring only a link to access.</a:t>
            </a:r>
          </a:p>
          <a:p>
            <a:r>
              <a:rPr lang="en-US" sz="1400" dirty="0">
                <a:latin typeface="Arial"/>
                <a:cs typeface="Arial"/>
              </a:rPr>
              <a:t>It allows video consultations from home, saving time and travel costs.</a:t>
            </a:r>
          </a:p>
          <a:p>
            <a:r>
              <a:rPr lang="en-US" sz="1400">
                <a:latin typeface="Arial"/>
                <a:cs typeface="Arial"/>
              </a:rPr>
              <a:t>Care delivered at home</a:t>
            </a:r>
            <a:r>
              <a:rPr lang="en-US" sz="1600" dirty="0">
                <a:solidFill>
                  <a:schemeClr val="tx1">
                    <a:alpha val="55000"/>
                  </a:schemeClr>
                </a:solidFill>
                <a:latin typeface="Arial"/>
                <a:cs typeface="Arial"/>
              </a:rPr>
              <a:t> </a:t>
            </a:r>
            <a:r>
              <a:rPr lang="en-US" sz="1400">
                <a:latin typeface="Arial"/>
                <a:cs typeface="Arial"/>
              </a:rPr>
              <a:t>(Greenhalgh et al., 2016; Kruse et al., 2017).</a:t>
            </a:r>
            <a:endParaRPr lang="en-US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701937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1D68C-356F-862F-C95C-CA4371E5D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205" y="311428"/>
            <a:ext cx="9833548" cy="548203"/>
          </a:xfrm>
        </p:spPr>
        <p:txBody>
          <a:bodyPr anchor="b">
            <a:normAutofit/>
          </a:bodyPr>
          <a:lstStyle/>
          <a:p>
            <a:pPr algn="ctr"/>
            <a:r>
              <a:rPr lang="en-US" sz="2000" b="1" dirty="0">
                <a:solidFill>
                  <a:schemeClr val="tx2"/>
                </a:solidFill>
                <a:latin typeface="Arial"/>
                <a:cs typeface="Arial"/>
              </a:rPr>
              <a:t>Key Difference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50" name="Picture 2" descr="Video Consultations with Attend Anywhere - Wirral Community Health and Care  NHS Foundation Trust">
            <a:extLst>
              <a:ext uri="{FF2B5EF4-FFF2-40B4-BE49-F238E27FC236}">
                <a16:creationId xmlns:a16="http://schemas.microsoft.com/office/drawing/2014/main" id="{CF96A44F-D2F8-2096-FDC1-1BEC0812AB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306" y="4396921"/>
            <a:ext cx="3148403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elemedicine App Development: Doctors ...">
            <a:extLst>
              <a:ext uri="{FF2B5EF4-FFF2-40B4-BE49-F238E27FC236}">
                <a16:creationId xmlns:a16="http://schemas.microsoft.com/office/drawing/2014/main" id="{0AE072BE-76FC-5AC3-8532-F2685F2387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205" y="4197100"/>
            <a:ext cx="3583303" cy="1862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6" name="Content Placeholder 25">
            <a:extLst>
              <a:ext uri="{FF2B5EF4-FFF2-40B4-BE49-F238E27FC236}">
                <a16:creationId xmlns:a16="http://schemas.microsoft.com/office/drawing/2014/main" id="{F7FAEBC7-9EF9-F5B9-A379-99AED50505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5590255"/>
              </p:ext>
            </p:extLst>
          </p:nvPr>
        </p:nvGraphicFramePr>
        <p:xfrm>
          <a:off x="729205" y="1071757"/>
          <a:ext cx="10515597" cy="2814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1292177893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81887383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488665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Feature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Telemedicine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Attend Anywhere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54026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  <a:cs typeface="Arial"/>
                        </a:rPr>
                        <a:t>Definition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  <a:cs typeface="Arial"/>
                        </a:rPr>
                        <a:t>Broad use of technology to deliver healthcare remotely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  <a:cs typeface="Arial"/>
                        </a:rPr>
                        <a:t>A specific NHS platform for video consultations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61777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  <a:cs typeface="Arial"/>
                        </a:rPr>
                        <a:t>Scope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  <a:cs typeface="Arial"/>
                        </a:rPr>
                        <a:t>Incudes apps, phone calls, remote monitoring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  <a:cs typeface="Arial"/>
                        </a:rPr>
                        <a:t>Mainly video appointments only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83014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  <a:cs typeface="Arial"/>
                        </a:rPr>
                        <a:t>Examples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  <a:cs typeface="Arial"/>
                        </a:rPr>
                        <a:t>GP apps, remote monitoring devices, phone  triage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  <a:cs typeface="Arial"/>
                        </a:rPr>
                        <a:t>NHS video clinic, systems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6877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  <a:cs typeface="Arial"/>
                        </a:rPr>
                        <a:t>Access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  <a:cs typeface="Arial"/>
                        </a:rPr>
                        <a:t>May require apps/ accounts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  <a:cs typeface="Arial"/>
                        </a:rPr>
                        <a:t>No accounts needed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58869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  <a:cs typeface="Arial"/>
                        </a:rPr>
                        <a:t>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  <a:cs typeface="Arial"/>
                        </a:rPr>
                        <a:t>Global healthcare 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latin typeface="Arial"/>
                          <a:cs typeface="Arial"/>
                        </a:rPr>
                        <a:t>NHS-specific implementation</a:t>
                      </a:r>
                      <a:r>
                        <a:rPr lang="en-US" sz="1400" b="0" i="0" u="none" strike="noStrike" noProof="0">
                          <a:latin typeface="Arial"/>
                          <a:cs typeface="Arial"/>
                        </a:rPr>
                        <a:t>(Kruse et al., 2017)</a:t>
                      </a:r>
                      <a:endParaRPr lang="en-US" sz="140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2559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679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4464D8-FD41-4EA2-9094-791BB1112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9DF772F-A79B-48F9-8B22-3B11AB306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29175"/>
            <a:ext cx="12198096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51CC4-2F86-1EC5-21F5-D6D28D5EB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496" y="1110000"/>
            <a:ext cx="3930549" cy="4633614"/>
          </a:xfrm>
        </p:spPr>
        <p:txBody>
          <a:bodyPr anchor="ctr">
            <a:normAutofit/>
          </a:bodyPr>
          <a:lstStyle/>
          <a:p>
            <a:r>
              <a:rPr lang="en-US" sz="4800" dirty="0">
                <a:latin typeface="Arial"/>
                <a:cs typeface="Arial"/>
              </a:rPr>
              <a:t>                                          </a:t>
            </a:r>
            <a:r>
              <a:rPr lang="en-US" sz="2000">
                <a:latin typeface="Arial"/>
                <a:cs typeface="Arial"/>
              </a:rPr>
              <a:t>    Impact on the NHS care</a:t>
            </a:r>
            <a:endParaRPr lang="en-US" sz="4800" dirty="0">
              <a:latin typeface="Arial"/>
              <a:cs typeface="Arial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785C5E-9F29-9E37-35FF-D723D1B16B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4528775"/>
              </p:ext>
            </p:extLst>
          </p:nvPr>
        </p:nvGraphicFramePr>
        <p:xfrm>
          <a:off x="5313054" y="879732"/>
          <a:ext cx="6040745" cy="51093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04770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C851FF-94D0-F1DA-5C58-9E235708F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chemeClr val="tx2"/>
                </a:solidFill>
                <a:latin typeface="Arial"/>
                <a:cs typeface="Arial"/>
              </a:rPr>
              <a:t>           Challenges</a:t>
            </a:r>
            <a:r>
              <a:rPr lang="en-US" sz="340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0CC9B-D857-DECD-12AA-F2D213F4A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9098" y="1042670"/>
            <a:ext cx="5765703" cy="4360878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r>
              <a:rPr lang="en-US" sz="1400" dirty="0">
                <a:solidFill>
                  <a:schemeClr val="tx2"/>
                </a:solidFill>
                <a:latin typeface="Arial"/>
                <a:cs typeface="Arial"/>
              </a:rPr>
              <a:t>Some patients face digital exclusion, especially older adults or those without access to devices or the internet.</a:t>
            </a:r>
            <a:endParaRPr lang="en-US">
              <a:solidFill>
                <a:schemeClr val="tx2"/>
              </a:solidFill>
            </a:endParaRPr>
          </a:p>
          <a:p>
            <a:r>
              <a:rPr lang="en-US" sz="1400" dirty="0">
                <a:solidFill>
                  <a:schemeClr val="tx2"/>
                </a:solidFill>
                <a:latin typeface="Arial"/>
                <a:cs typeface="Arial"/>
              </a:rPr>
              <a:t>Poor internet connection can disrupt video consultations and affect communica</a:t>
            </a:r>
            <a:r>
              <a:rPr lang="en-US" sz="1400">
                <a:solidFill>
                  <a:schemeClr val="tx2"/>
                </a:solidFill>
                <a:latin typeface="Arial"/>
                <a:cs typeface="Arial"/>
              </a:rPr>
              <a:t>tion.</a:t>
            </a:r>
          </a:p>
          <a:p>
            <a:r>
              <a:rPr lang="en-US" sz="1400" dirty="0">
                <a:solidFill>
                  <a:schemeClr val="tx2"/>
                </a:solidFill>
                <a:latin typeface="Arial"/>
                <a:cs typeface="Arial"/>
              </a:rPr>
              <a:t>It is not suitable for all medical conditions, particularly those </a:t>
            </a:r>
            <a:r>
              <a:rPr lang="en-US" sz="1400">
                <a:solidFill>
                  <a:schemeClr val="tx2"/>
                </a:solidFill>
                <a:latin typeface="Arial"/>
                <a:cs typeface="Arial"/>
              </a:rPr>
              <a:t>requiring physical </a:t>
            </a:r>
            <a:r>
              <a:rPr lang="en-US" sz="1400" dirty="0">
                <a:solidFill>
                  <a:schemeClr val="tx2"/>
                </a:solidFill>
                <a:latin typeface="Arial"/>
                <a:cs typeface="Arial"/>
              </a:rPr>
              <a:t>examination.</a:t>
            </a:r>
          </a:p>
          <a:p>
            <a:r>
              <a:rPr lang="en-US" sz="1400" dirty="0">
                <a:solidFill>
                  <a:schemeClr val="tx2"/>
                </a:solidFill>
                <a:latin typeface="Arial"/>
                <a:cs typeface="Arial"/>
              </a:rPr>
              <a:t>Some patients and staff may have limited digital </a:t>
            </a:r>
            <a:r>
              <a:rPr lang="en-US" sz="1400">
                <a:solidFill>
                  <a:schemeClr val="tx2"/>
                </a:solidFill>
                <a:latin typeface="Arial"/>
                <a:cs typeface="Arial"/>
              </a:rPr>
              <a:t>skills, making the system harder to use.</a:t>
            </a:r>
            <a:endParaRPr lang="en-US" sz="1400" dirty="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US" sz="1400" dirty="0">
                <a:solidFill>
                  <a:schemeClr val="tx2"/>
                </a:solidFill>
                <a:latin typeface="Arial"/>
                <a:cs typeface="Arial"/>
              </a:rPr>
              <a:t>There may be a preference for face-to-face appointments, which can affect patient </a:t>
            </a:r>
            <a:r>
              <a:rPr lang="en-US" sz="1400">
                <a:solidFill>
                  <a:schemeClr val="tx2"/>
                </a:solidFill>
                <a:latin typeface="Arial"/>
                <a:cs typeface="Arial"/>
              </a:rPr>
              <a:t>satisfaction (RCGP, 2021).</a:t>
            </a:r>
          </a:p>
          <a:p>
            <a:pPr marL="0" indent="0">
              <a:buNone/>
            </a:pPr>
            <a:endParaRPr lang="en-US" sz="1400" dirty="0">
              <a:solidFill>
                <a:schemeClr val="tx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81629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796E8-4BE4-954C-9E49-37C007D56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058" y="365125"/>
            <a:ext cx="10660742" cy="1337658"/>
          </a:xfrm>
        </p:spPr>
        <p:txBody>
          <a:bodyPr/>
          <a:lstStyle/>
          <a:p>
            <a:r>
              <a:rPr lang="en-US" sz="2000"/>
              <a:t>                                                                                        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39F39-35CF-6B2D-44E9-1D277A84D7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9723" y="1257149"/>
            <a:ext cx="8374745" cy="49198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4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US" sz="14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US" sz="14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NHS Attend Anywhere is an important digital innovation that has improved access to healthcare services by allowing patients to attend appointments remotely. It provides a convenient, secure, and efficient way </a:t>
            </a:r>
            <a:r>
              <a:rPr lang="en-US" sz="14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for patients to communicate with healthcare professionals without the need to travel (Shaw et al., 2018).</a:t>
            </a:r>
            <a:endParaRPr lang="en-US" sz="14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14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The platform has helped reduce pressure on NHS facilities and played a significant role during the COVID-19 pandemic in maintaining continuity of care. However, challenges such as digital exclusion, technical difficulties, and the need for physical examinations mean that it cannot fully replace face-to-face consultations. Overall, NHS Attend Anywhere supports a more flexible and modern healthcare system, and it is most effective when used alongside traditional methods of care in a hybrid approach.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8721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44A1-6A7C-0C1D-670F-7E7041BB47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       </a:t>
            </a:r>
            <a:r>
              <a:rPr lang="en-GB" sz="2000">
                <a:latin typeface="Arial"/>
                <a:cs typeface="Arial"/>
              </a:rPr>
              <a:t>                  References </a:t>
            </a:r>
            <a:endParaRPr lang="en-GB" sz="2000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584BE-7A31-E1FD-3736-F322D19CA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734" y="1430514"/>
            <a:ext cx="10651066" cy="474644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Attend Anywhere (2020) NHS Digital Video Consultation Programme. Available at: </a:t>
            </a:r>
            <a:r>
              <a:rPr lang="en-GB" sz="1400" dirty="0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https://www.attendanywhere.com</a:t>
            </a:r>
            <a:endParaRPr lang="en-GB" sz="1400">
              <a:latin typeface="Arial"/>
              <a:cs typeface="Arial"/>
            </a:endParaRPr>
          </a:p>
          <a:p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NHS England (2023) Digital First Primary Care. Available at: </a:t>
            </a:r>
            <a:r>
              <a:rPr lang="en-GB" sz="1400" dirty="0"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endParaRPr lang="en-GB" sz="1400">
              <a:latin typeface="Arial"/>
              <a:cs typeface="Arial"/>
            </a:endParaRPr>
          </a:p>
          <a:p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NHS Digital (2022) Remote Consultations and Telehealth. Available at: </a:t>
            </a:r>
            <a:r>
              <a:rPr lang="en-GB" sz="1400" dirty="0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</a:t>
            </a:r>
            <a:endParaRPr lang="en-GB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Greenhalgh, T., Vijayaraghavan, S., </a:t>
            </a:r>
            <a:r>
              <a:rPr lang="en-GB" sz="1400" dirty="0" err="1">
                <a:latin typeface="Arial"/>
                <a:cs typeface="Arial"/>
              </a:rPr>
              <a:t>Wherton</a:t>
            </a:r>
            <a:r>
              <a:rPr lang="en-GB" sz="1400" dirty="0">
                <a:latin typeface="Arial"/>
                <a:cs typeface="Arial"/>
              </a:rPr>
              <a:t>, J., Shaw, S., Byrne, E., Campbell-Richards, D., Bhattacharya, S., Hanson, P., Ramoutar, S., Gutteridge, C., Hodkinson, I., Collard, A. and Morris, J. (2016). Virtual online consultations: advantages and limitations (VOCAL) study. </a:t>
            </a:r>
            <a:r>
              <a:rPr lang="en-GB" sz="1400" i="1" dirty="0">
                <a:latin typeface="Arial"/>
                <a:cs typeface="Arial"/>
              </a:rPr>
              <a:t>BMJ Open</a:t>
            </a:r>
            <a:r>
              <a:rPr lang="en-GB" sz="1400" dirty="0">
                <a:latin typeface="Arial"/>
                <a:cs typeface="Arial"/>
              </a:rPr>
              <a:t>, [online] 6(1), p.e009388. </a:t>
            </a:r>
            <a:r>
              <a:rPr lang="en-GB" sz="1400" dirty="0" err="1">
                <a:latin typeface="Arial"/>
                <a:cs typeface="Arial"/>
              </a:rPr>
              <a:t>doi:https</a:t>
            </a:r>
            <a:r>
              <a:rPr lang="en-GB" sz="1400" dirty="0">
                <a:latin typeface="Arial"/>
                <a:cs typeface="Arial"/>
              </a:rPr>
              <a:t>://doi.org/10.1136/bmjopen-2015-009388.</a:t>
            </a:r>
            <a:endParaRPr lang="en-GB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Kruse, C.S., </a:t>
            </a:r>
            <a:r>
              <a:rPr lang="en-GB" sz="1400" err="1">
                <a:latin typeface="Arial"/>
                <a:cs typeface="Arial"/>
              </a:rPr>
              <a:t>Krowski</a:t>
            </a:r>
            <a:r>
              <a:rPr lang="en-GB" sz="1400" dirty="0">
                <a:latin typeface="Arial"/>
                <a:cs typeface="Arial"/>
              </a:rPr>
              <a:t>, N., Rodriguez, B., Tran, L., Vela, J. and Brooks, M. (2017). Telehealth and Patient satisfaction: a Systematic Review and Narrative Analysis. </a:t>
            </a:r>
            <a:r>
              <a:rPr lang="en-GB" sz="1400" i="1" dirty="0">
                <a:latin typeface="Arial"/>
                <a:cs typeface="Arial"/>
              </a:rPr>
              <a:t>BMJ Open</a:t>
            </a:r>
            <a:r>
              <a:rPr lang="en-GB" sz="1400" dirty="0">
                <a:latin typeface="Arial"/>
                <a:cs typeface="Arial"/>
              </a:rPr>
              <a:t>, [online] 7(8), p.e016242. https://doi.org/10.1136/bmjopen-2017-016242.</a:t>
            </a:r>
          </a:p>
          <a:p>
            <a:r>
              <a:rPr lang="en-GB" sz="1400" dirty="0">
                <a:latin typeface="Arial"/>
                <a:cs typeface="Arial"/>
              </a:rPr>
              <a:t>Murphy, M., Scott, L.J., Salisbury, C., Turner, A., Scott, A., Denholm, R., Iyer, G., Lewis, R., MacLeod, J. and Horwood, J. (2021). The implementation of remote consulting in UK primary care following the COVID-19 pandemic: a mixed-methods longitudinal study. </a:t>
            </a:r>
            <a:r>
              <a:rPr lang="en-GB" sz="1400" i="1" dirty="0">
                <a:latin typeface="Arial"/>
                <a:cs typeface="Arial"/>
              </a:rPr>
              <a:t>British Journal of General Practice</a:t>
            </a:r>
            <a:r>
              <a:rPr lang="en-GB" sz="1400" dirty="0">
                <a:latin typeface="Arial"/>
                <a:cs typeface="Arial"/>
              </a:rPr>
              <a:t>, [online] 71(704), p.BJGP.2020.0948. </a:t>
            </a:r>
            <a:r>
              <a:rPr lang="en-GB" sz="1400" dirty="0" err="1">
                <a:latin typeface="Arial"/>
                <a:cs typeface="Arial"/>
              </a:rPr>
              <a:t>doi:https</a:t>
            </a:r>
            <a:r>
              <a:rPr lang="en-GB" sz="1400" dirty="0">
                <a:latin typeface="Arial"/>
                <a:cs typeface="Arial"/>
              </a:rPr>
              <a:t>://doi.org/10.3399/bjgp.2020.0948.</a:t>
            </a:r>
          </a:p>
          <a:p>
            <a:r>
              <a:rPr lang="en-GB" sz="1400">
                <a:latin typeface="Arial"/>
                <a:cs typeface="Arial"/>
              </a:rPr>
              <a:t>RCGP (2021). </a:t>
            </a:r>
            <a:r>
              <a:rPr lang="en-GB" sz="1400" i="1">
                <a:latin typeface="Arial"/>
                <a:cs typeface="Arial"/>
              </a:rPr>
              <a:t>Remote care</a:t>
            </a:r>
            <a:r>
              <a:rPr lang="en-GB" sz="1400">
                <a:latin typeface="Arial"/>
                <a:cs typeface="Arial"/>
              </a:rPr>
              <a:t>. [online] Rcgp.org.uk. Available at: </a:t>
            </a:r>
            <a:r>
              <a:rPr lang="en-GB" sz="1400" dirty="0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https://www.rcgp.org.uk/representing-you/policy-areas/remote-care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r>
              <a:rPr lang="en-GB" sz="1400" dirty="0">
                <a:latin typeface="Arial"/>
                <a:cs typeface="Arial"/>
              </a:rPr>
              <a:t>Shaw, S., </a:t>
            </a:r>
            <a:r>
              <a:rPr lang="en-GB" sz="1400" dirty="0" err="1">
                <a:latin typeface="Arial"/>
                <a:cs typeface="Arial"/>
              </a:rPr>
              <a:t>Wherton</a:t>
            </a:r>
            <a:r>
              <a:rPr lang="en-GB" sz="1400" dirty="0">
                <a:latin typeface="Arial"/>
                <a:cs typeface="Arial"/>
              </a:rPr>
              <a:t>, J., Vijayaraghavan, S., Morris, J., Bhattacharya, S., Hanson, P., Campbell-Richards, D., Ramoutar, S., Collard, A., Hodkinson, I. and Greenhalgh, T. (2018). </a:t>
            </a:r>
            <a:r>
              <a:rPr lang="en-GB" sz="1400" i="1" dirty="0">
                <a:latin typeface="Arial"/>
                <a:cs typeface="Arial"/>
              </a:rPr>
              <a:t>Advantages and limitations of virtual online consultations in a NHS acute trust: the VOCAL mixed-methods study</a:t>
            </a:r>
            <a:r>
              <a:rPr lang="en-GB" sz="1400" dirty="0">
                <a:latin typeface="Arial"/>
                <a:cs typeface="Arial"/>
              </a:rPr>
              <a:t>. [online] </a:t>
            </a:r>
            <a:r>
              <a:rPr lang="en-GB" sz="1400" i="1" dirty="0">
                <a:latin typeface="Arial"/>
                <a:cs typeface="Arial"/>
              </a:rPr>
              <a:t>PubMed</a:t>
            </a:r>
            <a:r>
              <a:rPr lang="en-GB" sz="1400" dirty="0">
                <a:latin typeface="Arial"/>
                <a:cs typeface="Arial"/>
              </a:rPr>
              <a:t>. Southampton (UK): NIHR Journals Library. Available at: </a:t>
            </a:r>
            <a:r>
              <a:rPr lang="en-GB" sz="1400" dirty="0"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https://pubmed.ncbi.nlm.nih.gov/29939519/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r>
              <a:rPr lang="en-GB" sz="1400" dirty="0">
                <a:latin typeface="Arial"/>
                <a:cs typeface="Arial"/>
              </a:rPr>
              <a:t>Smith, A.C., Thomas, E., </a:t>
            </a:r>
            <a:r>
              <a:rPr lang="en-GB" sz="1400" dirty="0" err="1">
                <a:latin typeface="Arial"/>
                <a:cs typeface="Arial"/>
              </a:rPr>
              <a:t>Snoswell</a:t>
            </a:r>
            <a:r>
              <a:rPr lang="en-GB" sz="1400" dirty="0">
                <a:latin typeface="Arial"/>
                <a:cs typeface="Arial"/>
              </a:rPr>
              <a:t>, C.L., Haydon, H., Mehrotra, A., Clemensen, J. and Caffery, L.J. (2020). Telehealth for global emergencies: Implications for coronavirus disease 2019 (COVID-19). </a:t>
            </a:r>
            <a:r>
              <a:rPr lang="en-GB" sz="1400" i="1" dirty="0">
                <a:latin typeface="Arial"/>
                <a:cs typeface="Arial"/>
              </a:rPr>
              <a:t>Journal of Telemedicine and Telecare</a:t>
            </a:r>
            <a:r>
              <a:rPr lang="en-GB" sz="1400" dirty="0">
                <a:latin typeface="Arial"/>
                <a:cs typeface="Arial"/>
              </a:rPr>
              <a:t>, [online] 26(5), p.1357633X2091656. </a:t>
            </a:r>
            <a:r>
              <a:rPr lang="en-GB" sz="1400" dirty="0" err="1">
                <a:latin typeface="Arial"/>
                <a:cs typeface="Arial"/>
              </a:rPr>
              <a:t>doi:https</a:t>
            </a:r>
            <a:r>
              <a:rPr lang="en-GB" sz="1400" dirty="0">
                <a:latin typeface="Arial"/>
                <a:cs typeface="Arial"/>
              </a:rPr>
              <a:t>://doi.org/10.1177/1357633x20916567.</a:t>
            </a:r>
          </a:p>
          <a:p>
            <a:r>
              <a:rPr lang="en-GB" sz="1400">
                <a:latin typeface="Arial"/>
                <a:cs typeface="Arial"/>
              </a:rPr>
              <a:t>World Health Organization (2019). </a:t>
            </a:r>
            <a:r>
              <a:rPr lang="en-GB" sz="1400" i="1">
                <a:latin typeface="Arial"/>
                <a:cs typeface="Arial"/>
              </a:rPr>
              <a:t>WHO guideline: recommendations on digital interventions for health system strengthening</a:t>
            </a:r>
            <a:r>
              <a:rPr lang="en-GB" sz="1400">
                <a:latin typeface="Arial"/>
                <a:cs typeface="Arial"/>
              </a:rPr>
              <a:t>. [online] </a:t>
            </a:r>
            <a:r>
              <a:rPr lang="en-GB" sz="1400" dirty="0">
                <a:latin typeface="Arial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www.who.int</a:t>
            </a:r>
            <a:r>
              <a:rPr lang="en-GB" sz="1400">
                <a:latin typeface="Arial"/>
                <a:cs typeface="Arial"/>
              </a:rPr>
              <a:t>. Available at: </a:t>
            </a:r>
            <a:r>
              <a:rPr lang="en-GB" sz="1400" dirty="0">
                <a:latin typeface="Arial"/>
                <a:cs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https://www.who.int/publications/i/item/9789241550505</a:t>
            </a:r>
            <a:r>
              <a:rPr lang="en-GB" sz="1400" dirty="0">
                <a:latin typeface="Arial"/>
                <a:cs typeface="Arial"/>
              </a:rPr>
              <a:t>.</a:t>
            </a:r>
            <a:endParaRPr lang="en-GB" sz="1400">
              <a:latin typeface="Arial"/>
              <a:cs typeface="Arial"/>
            </a:endParaRPr>
          </a:p>
          <a:p>
            <a:endParaRPr lang="en-GB" sz="1400" dirty="0">
              <a:solidFill>
                <a:srgbClr val="1155CC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666106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423</Words>
  <Application>Microsoft Office PowerPoint</Application>
  <PresentationFormat>Widescreen</PresentationFormat>
  <Paragraphs>74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Introduction to Digital Transformation in the Health and Care professions.  BMHP6026</vt:lpstr>
      <vt:lpstr>                                      Overview </vt:lpstr>
      <vt:lpstr>PowerPoint Presentation</vt:lpstr>
      <vt:lpstr>How it works and Technical Requirements</vt:lpstr>
      <vt:lpstr>   Key features  </vt:lpstr>
      <vt:lpstr>Key Difference </vt:lpstr>
      <vt:lpstr>                                              Impact on the NHS care</vt:lpstr>
      <vt:lpstr>           Challenges </vt:lpstr>
      <vt:lpstr>                                                                                        Conclusion </vt:lpstr>
      <vt:lpstr>                                                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Ramsey Nakazibwe (2315008)</dc:creator>
  <cp:lastModifiedBy>Ramsey Nakazibwe (2315008)</cp:lastModifiedBy>
  <cp:revision>260</cp:revision>
  <dcterms:created xsi:type="dcterms:W3CDTF">2026-03-02T11:54:31Z</dcterms:created>
  <dcterms:modified xsi:type="dcterms:W3CDTF">2026-04-11T01:26:39Z</dcterms:modified>
</cp:coreProperties>
</file>