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46"/>
  </p:notesMasterIdLst>
  <p:sldIdLst>
    <p:sldId id="256" r:id="rId4"/>
    <p:sldId id="762" r:id="rId5"/>
    <p:sldId id="755" r:id="rId6"/>
    <p:sldId id="770" r:id="rId7"/>
    <p:sldId id="698" r:id="rId8"/>
    <p:sldId id="719" r:id="rId9"/>
    <p:sldId id="776" r:id="rId10"/>
    <p:sldId id="260" r:id="rId11"/>
    <p:sldId id="726" r:id="rId12"/>
    <p:sldId id="729" r:id="rId13"/>
    <p:sldId id="262" r:id="rId14"/>
    <p:sldId id="731" r:id="rId15"/>
    <p:sldId id="721" r:id="rId16"/>
    <p:sldId id="736" r:id="rId17"/>
    <p:sldId id="273" r:id="rId18"/>
    <p:sldId id="308" r:id="rId19"/>
    <p:sldId id="765" r:id="rId20"/>
    <p:sldId id="586" r:id="rId21"/>
    <p:sldId id="288" r:id="rId22"/>
    <p:sldId id="293" r:id="rId23"/>
    <p:sldId id="700" r:id="rId24"/>
    <p:sldId id="699" r:id="rId25"/>
    <p:sldId id="766" r:id="rId26"/>
    <p:sldId id="767" r:id="rId27"/>
    <p:sldId id="771" r:id="rId28"/>
    <p:sldId id="292" r:id="rId29"/>
    <p:sldId id="730" r:id="rId30"/>
    <p:sldId id="763" r:id="rId31"/>
    <p:sldId id="735" r:id="rId32"/>
    <p:sldId id="737" r:id="rId33"/>
    <p:sldId id="289" r:id="rId34"/>
    <p:sldId id="772" r:id="rId35"/>
    <p:sldId id="774" r:id="rId36"/>
    <p:sldId id="775" r:id="rId37"/>
    <p:sldId id="777" r:id="rId38"/>
    <p:sldId id="298" r:id="rId39"/>
    <p:sldId id="759" r:id="rId40"/>
    <p:sldId id="768" r:id="rId41"/>
    <p:sldId id="769" r:id="rId42"/>
    <p:sldId id="694" r:id="rId43"/>
    <p:sldId id="422" r:id="rId44"/>
    <p:sldId id="72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8B8AE7-B426-4E85-B5C6-42700494AAD3}" v="602" dt="2026-09-22T20:14:01.8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24" autoAdjust="0"/>
    <p:restoredTop sz="73094" autoAdjust="0"/>
  </p:normalViewPr>
  <p:slideViewPr>
    <p:cSldViewPr snapToGrid="0">
      <p:cViewPr varScale="1">
        <p:scale>
          <a:sx n="81" d="100"/>
          <a:sy n="81" d="100"/>
        </p:scale>
        <p:origin x="100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 Id="rId51"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9-22T20:20:18.309" v="2591" actId="47"/>
      <pc:docMkLst>
        <pc:docMk/>
      </pc:docMkLst>
      <pc:sldChg chg="add">
        <pc:chgData name="Rhiannon Akers" userId="fb3c9d12-5c8c-42d7-8dc7-d872d7a3d202" providerId="ADAL" clId="{80AABDCA-A693-4F09-99FD-F26609E442FC}" dt="2026-09-22T16:53:34.043" v="49"/>
        <pc:sldMkLst>
          <pc:docMk/>
          <pc:sldMk cId="3912249595" sldId="260"/>
        </pc:sldMkLst>
      </pc:sldChg>
      <pc:sldChg chg="add del">
        <pc:chgData name="Rhiannon Akers" userId="fb3c9d12-5c8c-42d7-8dc7-d872d7a3d202" providerId="ADAL" clId="{80AABDCA-A693-4F09-99FD-F26609E442FC}" dt="2026-09-22T17:13:05" v="90" actId="47"/>
        <pc:sldMkLst>
          <pc:docMk/>
          <pc:sldMk cId="1988471613" sldId="261"/>
        </pc:sldMkLst>
      </pc:sldChg>
      <pc:sldChg chg="add">
        <pc:chgData name="Rhiannon Akers" userId="fb3c9d12-5c8c-42d7-8dc7-d872d7a3d202" providerId="ADAL" clId="{80AABDCA-A693-4F09-99FD-F26609E442FC}" dt="2026-09-22T16:53:34.043" v="49"/>
        <pc:sldMkLst>
          <pc:docMk/>
          <pc:sldMk cId="63805321" sldId="262"/>
        </pc:sldMkLst>
      </pc:sldChg>
      <pc:sldChg chg="modSp add mod modAnim">
        <pc:chgData name="Rhiannon Akers" userId="fb3c9d12-5c8c-42d7-8dc7-d872d7a3d202" providerId="ADAL" clId="{80AABDCA-A693-4F09-99FD-F26609E442FC}" dt="2026-09-22T17:41:11.202" v="881" actId="27636"/>
        <pc:sldMkLst>
          <pc:docMk/>
          <pc:sldMk cId="1654827183" sldId="273"/>
        </pc:sldMkLst>
        <pc:spChg chg="mod">
          <ac:chgData name="Rhiannon Akers" userId="fb3c9d12-5c8c-42d7-8dc7-d872d7a3d202" providerId="ADAL" clId="{80AABDCA-A693-4F09-99FD-F26609E442FC}" dt="2026-09-22T17:41:11.202" v="881" actId="27636"/>
          <ac:spMkLst>
            <pc:docMk/>
            <pc:sldMk cId="1654827183" sldId="273"/>
            <ac:spMk id="3" creationId="{AEA789E9-2956-4B38-9074-5FC09A38112C}"/>
          </ac:spMkLst>
        </pc:spChg>
      </pc:sldChg>
      <pc:sldChg chg="add">
        <pc:chgData name="Rhiannon Akers" userId="fb3c9d12-5c8c-42d7-8dc7-d872d7a3d202" providerId="ADAL" clId="{80AABDCA-A693-4F09-99FD-F26609E442FC}" dt="2026-09-22T16:53:34.043" v="49"/>
        <pc:sldMkLst>
          <pc:docMk/>
          <pc:sldMk cId="1632732353" sldId="288"/>
        </pc:sldMkLst>
      </pc:sldChg>
      <pc:sldChg chg="add ord modNotesTx">
        <pc:chgData name="Rhiannon Akers" userId="fb3c9d12-5c8c-42d7-8dc7-d872d7a3d202" providerId="ADAL" clId="{80AABDCA-A693-4F09-99FD-F26609E442FC}" dt="2026-09-22T17:28:15.253" v="335"/>
        <pc:sldMkLst>
          <pc:docMk/>
          <pc:sldMk cId="992478839" sldId="289"/>
        </pc:sldMkLst>
      </pc:sldChg>
      <pc:sldChg chg="add">
        <pc:chgData name="Rhiannon Akers" userId="fb3c9d12-5c8c-42d7-8dc7-d872d7a3d202" providerId="ADAL" clId="{80AABDCA-A693-4F09-99FD-F26609E442FC}" dt="2026-09-22T16:53:34.043" v="49"/>
        <pc:sldMkLst>
          <pc:docMk/>
          <pc:sldMk cId="1808394782" sldId="292"/>
        </pc:sldMkLst>
      </pc:sldChg>
      <pc:sldChg chg="modSp add mod modAnim modNotesTx">
        <pc:chgData name="Rhiannon Akers" userId="fb3c9d12-5c8c-42d7-8dc7-d872d7a3d202" providerId="ADAL" clId="{80AABDCA-A693-4F09-99FD-F26609E442FC}" dt="2026-09-22T20:10:08.992" v="2247" actId="20577"/>
        <pc:sldMkLst>
          <pc:docMk/>
          <pc:sldMk cId="2844961201" sldId="293"/>
        </pc:sldMkLst>
        <pc:spChg chg="mod">
          <ac:chgData name="Rhiannon Akers" userId="fb3c9d12-5c8c-42d7-8dc7-d872d7a3d202" providerId="ADAL" clId="{80AABDCA-A693-4F09-99FD-F26609E442FC}" dt="2026-09-22T20:09:07.599" v="2151" actId="20577"/>
          <ac:spMkLst>
            <pc:docMk/>
            <pc:sldMk cId="2844961201" sldId="293"/>
            <ac:spMk id="2" creationId="{0482D911-371D-49D7-AC9A-C2FB6ACC2A5D}"/>
          </ac:spMkLst>
        </pc:spChg>
        <pc:spChg chg="mod">
          <ac:chgData name="Rhiannon Akers" userId="fb3c9d12-5c8c-42d7-8dc7-d872d7a3d202" providerId="ADAL" clId="{80AABDCA-A693-4F09-99FD-F26609E442FC}" dt="2026-09-22T20:09:23.676" v="2227" actId="20577"/>
          <ac:spMkLst>
            <pc:docMk/>
            <pc:sldMk cId="2844961201" sldId="293"/>
            <ac:spMk id="3" creationId="{4CF62FD1-DAB9-4C18-A7D0-DA607C996BF4}"/>
          </ac:spMkLst>
        </pc:spChg>
      </pc:sldChg>
      <pc:sldChg chg="del">
        <pc:chgData name="Rhiannon Akers" userId="fb3c9d12-5c8c-42d7-8dc7-d872d7a3d202" providerId="ADAL" clId="{80AABDCA-A693-4F09-99FD-F26609E442FC}" dt="2026-09-22T16:50:13.288" v="28" actId="47"/>
        <pc:sldMkLst>
          <pc:docMk/>
          <pc:sldMk cId="2922622423" sldId="295"/>
        </pc:sldMkLst>
      </pc:sldChg>
      <pc:sldChg chg="add">
        <pc:chgData name="Rhiannon Akers" userId="fb3c9d12-5c8c-42d7-8dc7-d872d7a3d202" providerId="ADAL" clId="{80AABDCA-A693-4F09-99FD-F26609E442FC}" dt="2026-09-22T16:53:34.043" v="49"/>
        <pc:sldMkLst>
          <pc:docMk/>
          <pc:sldMk cId="147737911" sldId="298"/>
        </pc:sldMkLst>
      </pc:sldChg>
      <pc:sldChg chg="add ord">
        <pc:chgData name="Rhiannon Akers" userId="fb3c9d12-5c8c-42d7-8dc7-d872d7a3d202" providerId="ADAL" clId="{80AABDCA-A693-4F09-99FD-F26609E442FC}" dt="2026-09-22T17:36:50.535" v="615"/>
        <pc:sldMkLst>
          <pc:docMk/>
          <pc:sldMk cId="2983994008" sldId="308"/>
        </pc:sldMkLst>
      </pc:sldChg>
      <pc:sldChg chg="del">
        <pc:chgData name="Rhiannon Akers" userId="fb3c9d12-5c8c-42d7-8dc7-d872d7a3d202" providerId="ADAL" clId="{80AABDCA-A693-4F09-99FD-F26609E442FC}" dt="2026-09-22T20:20:18.309" v="2591" actId="47"/>
        <pc:sldMkLst>
          <pc:docMk/>
          <pc:sldMk cId="2992949580" sldId="323"/>
        </pc:sldMkLst>
      </pc:sldChg>
      <pc:sldChg chg="modSp add del mod ord">
        <pc:chgData name="Rhiannon Akers" userId="fb3c9d12-5c8c-42d7-8dc7-d872d7a3d202" providerId="ADAL" clId="{80AABDCA-A693-4F09-99FD-F26609E442FC}" dt="2026-09-22T17:36:30.637" v="613" actId="47"/>
        <pc:sldMkLst>
          <pc:docMk/>
          <pc:sldMk cId="882970055" sldId="584"/>
        </pc:sldMkLst>
        <pc:graphicFrameChg chg="mod modGraphic">
          <ac:chgData name="Rhiannon Akers" userId="fb3c9d12-5c8c-42d7-8dc7-d872d7a3d202" providerId="ADAL" clId="{80AABDCA-A693-4F09-99FD-F26609E442FC}" dt="2026-09-22T17:04:14.800" v="85" actId="20577"/>
          <ac:graphicFrameMkLst>
            <pc:docMk/>
            <pc:sldMk cId="882970055" sldId="584"/>
            <ac:graphicFrameMk id="5" creationId="{05261B5C-5139-BA93-5DC1-1C0BAE18C60E}"/>
          </ac:graphicFrameMkLst>
        </pc:graphicFrameChg>
      </pc:sldChg>
      <pc:sldChg chg="add">
        <pc:chgData name="Rhiannon Akers" userId="fb3c9d12-5c8c-42d7-8dc7-d872d7a3d202" providerId="ADAL" clId="{80AABDCA-A693-4F09-99FD-F26609E442FC}" dt="2026-09-22T16:53:34.043" v="49"/>
        <pc:sldMkLst>
          <pc:docMk/>
          <pc:sldMk cId="3900212211" sldId="586"/>
        </pc:sldMkLst>
      </pc:sldChg>
      <pc:sldChg chg="del">
        <pc:chgData name="Rhiannon Akers" userId="fb3c9d12-5c8c-42d7-8dc7-d872d7a3d202" providerId="ADAL" clId="{80AABDCA-A693-4F09-99FD-F26609E442FC}" dt="2026-09-22T16:50:18.161" v="36" actId="47"/>
        <pc:sldMkLst>
          <pc:docMk/>
          <pc:sldMk cId="2695530292" sldId="676"/>
        </pc:sldMkLst>
      </pc:sldChg>
      <pc:sldChg chg="del">
        <pc:chgData name="Rhiannon Akers" userId="fb3c9d12-5c8c-42d7-8dc7-d872d7a3d202" providerId="ADAL" clId="{80AABDCA-A693-4F09-99FD-F26609E442FC}" dt="2026-09-22T16:50:10.225" v="24" actId="47"/>
        <pc:sldMkLst>
          <pc:docMk/>
          <pc:sldMk cId="3177709330" sldId="683"/>
        </pc:sldMkLst>
      </pc:sldChg>
      <pc:sldChg chg="modSp add del mod">
        <pc:chgData name="Rhiannon Akers" userId="fb3c9d12-5c8c-42d7-8dc7-d872d7a3d202" providerId="ADAL" clId="{80AABDCA-A693-4F09-99FD-F26609E442FC}" dt="2026-09-22T17:32:23.465" v="538" actId="27636"/>
        <pc:sldMkLst>
          <pc:docMk/>
          <pc:sldMk cId="1839113969" sldId="694"/>
        </pc:sldMkLst>
        <pc:spChg chg="mod">
          <ac:chgData name="Rhiannon Akers" userId="fb3c9d12-5c8c-42d7-8dc7-d872d7a3d202" providerId="ADAL" clId="{80AABDCA-A693-4F09-99FD-F26609E442FC}" dt="2026-09-22T17:32:23.465" v="538" actId="27636"/>
          <ac:spMkLst>
            <pc:docMk/>
            <pc:sldMk cId="1839113969" sldId="694"/>
            <ac:spMk id="4" creationId="{29ECE955-7CA9-7DAD-1CAA-803FE8C00CF9}"/>
          </ac:spMkLst>
        </pc:spChg>
      </pc:sldChg>
      <pc:sldChg chg="add">
        <pc:chgData name="Rhiannon Akers" userId="fb3c9d12-5c8c-42d7-8dc7-d872d7a3d202" providerId="ADAL" clId="{80AABDCA-A693-4F09-99FD-F26609E442FC}" dt="2026-09-22T16:53:34.043" v="49"/>
        <pc:sldMkLst>
          <pc:docMk/>
          <pc:sldMk cId="3408562321" sldId="698"/>
        </pc:sldMkLst>
      </pc:sldChg>
      <pc:sldChg chg="add">
        <pc:chgData name="Rhiannon Akers" userId="fb3c9d12-5c8c-42d7-8dc7-d872d7a3d202" providerId="ADAL" clId="{80AABDCA-A693-4F09-99FD-F26609E442FC}" dt="2026-09-22T16:53:34.043" v="49"/>
        <pc:sldMkLst>
          <pc:docMk/>
          <pc:sldMk cId="2790370116" sldId="699"/>
        </pc:sldMkLst>
      </pc:sldChg>
      <pc:sldChg chg="add">
        <pc:chgData name="Rhiannon Akers" userId="fb3c9d12-5c8c-42d7-8dc7-d872d7a3d202" providerId="ADAL" clId="{80AABDCA-A693-4F09-99FD-F26609E442FC}" dt="2026-09-22T16:53:34.043" v="49"/>
        <pc:sldMkLst>
          <pc:docMk/>
          <pc:sldMk cId="1933583432" sldId="700"/>
        </pc:sldMkLst>
      </pc:sldChg>
      <pc:sldChg chg="modSp del mod">
        <pc:chgData name="Rhiannon Akers" userId="fb3c9d12-5c8c-42d7-8dc7-d872d7a3d202" providerId="ADAL" clId="{80AABDCA-A693-4F09-99FD-F26609E442FC}" dt="2026-09-22T16:48:28.519" v="8" actId="47"/>
        <pc:sldMkLst>
          <pc:docMk/>
          <pc:sldMk cId="1121162679" sldId="704"/>
        </pc:sldMkLst>
        <pc:spChg chg="mod">
          <ac:chgData name="Rhiannon Akers" userId="fb3c9d12-5c8c-42d7-8dc7-d872d7a3d202" providerId="ADAL" clId="{80AABDCA-A693-4F09-99FD-F26609E442FC}" dt="2026-09-22T16:48:13.911" v="3" actId="20577"/>
          <ac:spMkLst>
            <pc:docMk/>
            <pc:sldMk cId="1121162679" sldId="704"/>
            <ac:spMk id="4" creationId="{31B8DA23-30C7-AC36-BB97-A65111D8B9C9}"/>
          </ac:spMkLst>
        </pc:spChg>
        <pc:spChg chg="mod">
          <ac:chgData name="Rhiannon Akers" userId="fb3c9d12-5c8c-42d7-8dc7-d872d7a3d202" providerId="ADAL" clId="{80AABDCA-A693-4F09-99FD-F26609E442FC}" dt="2026-09-22T16:48:16.273" v="4" actId="6549"/>
          <ac:spMkLst>
            <pc:docMk/>
            <pc:sldMk cId="1121162679" sldId="704"/>
            <ac:spMk id="5" creationId="{B228ADF4-82E7-2F9B-4EAE-FA3FE38A9AE0}"/>
          </ac:spMkLst>
        </pc:spChg>
      </pc:sldChg>
      <pc:sldChg chg="modSp add mod modClrScheme modAnim chgLayout">
        <pc:chgData name="Rhiannon Akers" userId="fb3c9d12-5c8c-42d7-8dc7-d872d7a3d202" providerId="ADAL" clId="{80AABDCA-A693-4F09-99FD-F26609E442FC}" dt="2026-09-22T20:05:58.998" v="1980" actId="20577"/>
        <pc:sldMkLst>
          <pc:docMk/>
          <pc:sldMk cId="3869260233" sldId="719"/>
        </pc:sldMkLst>
        <pc:spChg chg="mod">
          <ac:chgData name="Rhiannon Akers" userId="fb3c9d12-5c8c-42d7-8dc7-d872d7a3d202" providerId="ADAL" clId="{80AABDCA-A693-4F09-99FD-F26609E442FC}" dt="2026-09-22T20:05:58.340" v="1979" actId="26606"/>
          <ac:spMkLst>
            <pc:docMk/>
            <pc:sldMk cId="3869260233" sldId="719"/>
            <ac:spMk id="2" creationId="{82F3FBA3-9D31-06D0-77B1-94599F2E2B21}"/>
          </ac:spMkLst>
        </pc:spChg>
        <pc:spChg chg="mod">
          <ac:chgData name="Rhiannon Akers" userId="fb3c9d12-5c8c-42d7-8dc7-d872d7a3d202" providerId="ADAL" clId="{80AABDCA-A693-4F09-99FD-F26609E442FC}" dt="2026-09-22T20:05:58.340" v="1979" actId="26606"/>
          <ac:spMkLst>
            <pc:docMk/>
            <pc:sldMk cId="3869260233" sldId="719"/>
            <ac:spMk id="3" creationId="{4F700060-3C53-73BF-2A8D-8595E03B9C21}"/>
          </ac:spMkLst>
        </pc:spChg>
      </pc:sldChg>
      <pc:sldChg chg="modSp add mod">
        <pc:chgData name="Rhiannon Akers" userId="fb3c9d12-5c8c-42d7-8dc7-d872d7a3d202" providerId="ADAL" clId="{80AABDCA-A693-4F09-99FD-F26609E442FC}" dt="2026-09-22T20:07:46.060" v="2125" actId="20577"/>
        <pc:sldMkLst>
          <pc:docMk/>
          <pc:sldMk cId="641733266" sldId="721"/>
        </pc:sldMkLst>
        <pc:spChg chg="mod">
          <ac:chgData name="Rhiannon Akers" userId="fb3c9d12-5c8c-42d7-8dc7-d872d7a3d202" providerId="ADAL" clId="{80AABDCA-A693-4F09-99FD-F26609E442FC}" dt="2026-09-22T20:07:46.060" v="2125" actId="20577"/>
          <ac:spMkLst>
            <pc:docMk/>
            <pc:sldMk cId="641733266" sldId="721"/>
            <ac:spMk id="3" creationId="{FE945E25-EBAC-B389-3582-7324DBDDFAC3}"/>
          </ac:spMkLst>
        </pc:spChg>
      </pc:sldChg>
      <pc:sldChg chg="delSp modSp add del mod">
        <pc:chgData name="Rhiannon Akers" userId="fb3c9d12-5c8c-42d7-8dc7-d872d7a3d202" providerId="ADAL" clId="{80AABDCA-A693-4F09-99FD-F26609E442FC}" dt="2026-09-22T17:43:25.298" v="938" actId="47"/>
        <pc:sldMkLst>
          <pc:docMk/>
          <pc:sldMk cId="1767129866" sldId="722"/>
        </pc:sldMkLst>
        <pc:spChg chg="del mod">
          <ac:chgData name="Rhiannon Akers" userId="fb3c9d12-5c8c-42d7-8dc7-d872d7a3d202" providerId="ADAL" clId="{80AABDCA-A693-4F09-99FD-F26609E442FC}" dt="2026-09-22T17:41:47.645" v="884"/>
          <ac:spMkLst>
            <pc:docMk/>
            <pc:sldMk cId="1767129866" sldId="722"/>
            <ac:spMk id="6" creationId="{1B9295DD-7E2D-FB5E-EADB-6DF49E022F3F}"/>
          </ac:spMkLst>
        </pc:spChg>
      </pc:sldChg>
      <pc:sldChg chg="del">
        <pc:chgData name="Rhiannon Akers" userId="fb3c9d12-5c8c-42d7-8dc7-d872d7a3d202" providerId="ADAL" clId="{80AABDCA-A693-4F09-99FD-F26609E442FC}" dt="2026-09-22T16:50:21.927" v="41" actId="47"/>
        <pc:sldMkLst>
          <pc:docMk/>
          <pc:sldMk cId="3743945422" sldId="725"/>
        </pc:sldMkLst>
      </pc:sldChg>
      <pc:sldChg chg="add">
        <pc:chgData name="Rhiannon Akers" userId="fb3c9d12-5c8c-42d7-8dc7-d872d7a3d202" providerId="ADAL" clId="{80AABDCA-A693-4F09-99FD-F26609E442FC}" dt="2026-09-22T16:53:34.043" v="49"/>
        <pc:sldMkLst>
          <pc:docMk/>
          <pc:sldMk cId="1983873465" sldId="726"/>
        </pc:sldMkLst>
      </pc:sldChg>
      <pc:sldChg chg="modSp mod">
        <pc:chgData name="Rhiannon Akers" userId="fb3c9d12-5c8c-42d7-8dc7-d872d7a3d202" providerId="ADAL" clId="{80AABDCA-A693-4F09-99FD-F26609E442FC}" dt="2026-09-22T20:03:08.558" v="1894" actId="114"/>
        <pc:sldMkLst>
          <pc:docMk/>
          <pc:sldMk cId="267603842" sldId="727"/>
        </pc:sldMkLst>
        <pc:spChg chg="mod">
          <ac:chgData name="Rhiannon Akers" userId="fb3c9d12-5c8c-42d7-8dc7-d872d7a3d202" providerId="ADAL" clId="{80AABDCA-A693-4F09-99FD-F26609E442FC}" dt="2026-09-22T20:03:08.558" v="1894" actId="114"/>
          <ac:spMkLst>
            <pc:docMk/>
            <pc:sldMk cId="267603842" sldId="727"/>
            <ac:spMk id="5" creationId="{36B30326-EC1B-A052-EAB0-9310DAF94A7E}"/>
          </ac:spMkLst>
        </pc:spChg>
      </pc:sldChg>
      <pc:sldChg chg="add">
        <pc:chgData name="Rhiannon Akers" userId="fb3c9d12-5c8c-42d7-8dc7-d872d7a3d202" providerId="ADAL" clId="{80AABDCA-A693-4F09-99FD-F26609E442FC}" dt="2026-09-22T16:53:34.043" v="49"/>
        <pc:sldMkLst>
          <pc:docMk/>
          <pc:sldMk cId="2177577158" sldId="729"/>
        </pc:sldMkLst>
      </pc:sldChg>
      <pc:sldChg chg="add ord">
        <pc:chgData name="Rhiannon Akers" userId="fb3c9d12-5c8c-42d7-8dc7-d872d7a3d202" providerId="ADAL" clId="{80AABDCA-A693-4F09-99FD-F26609E442FC}" dt="2026-09-22T17:14:25.165" v="94"/>
        <pc:sldMkLst>
          <pc:docMk/>
          <pc:sldMk cId="2956176596" sldId="730"/>
        </pc:sldMkLst>
      </pc:sldChg>
      <pc:sldChg chg="del">
        <pc:chgData name="Rhiannon Akers" userId="fb3c9d12-5c8c-42d7-8dc7-d872d7a3d202" providerId="ADAL" clId="{80AABDCA-A693-4F09-99FD-F26609E442FC}" dt="2026-09-22T16:50:14.183" v="30" actId="47"/>
        <pc:sldMkLst>
          <pc:docMk/>
          <pc:sldMk cId="3263740898" sldId="731"/>
        </pc:sldMkLst>
      </pc:sldChg>
      <pc:sldChg chg="add modNotesTx">
        <pc:chgData name="Rhiannon Akers" userId="fb3c9d12-5c8c-42d7-8dc7-d872d7a3d202" providerId="ADAL" clId="{80AABDCA-A693-4F09-99FD-F26609E442FC}" dt="2026-09-22T17:38:49.148" v="681" actId="6549"/>
        <pc:sldMkLst>
          <pc:docMk/>
          <pc:sldMk cId="3265106347" sldId="731"/>
        </pc:sldMkLst>
      </pc:sldChg>
      <pc:sldChg chg="del">
        <pc:chgData name="Rhiannon Akers" userId="fb3c9d12-5c8c-42d7-8dc7-d872d7a3d202" providerId="ADAL" clId="{80AABDCA-A693-4F09-99FD-F26609E442FC}" dt="2026-09-22T16:50:14.606" v="31" actId="47"/>
        <pc:sldMkLst>
          <pc:docMk/>
          <pc:sldMk cId="1731497346" sldId="732"/>
        </pc:sldMkLst>
      </pc:sldChg>
      <pc:sldChg chg="del">
        <pc:chgData name="Rhiannon Akers" userId="fb3c9d12-5c8c-42d7-8dc7-d872d7a3d202" providerId="ADAL" clId="{80AABDCA-A693-4F09-99FD-F26609E442FC}" dt="2026-09-22T16:50:15.726" v="33" actId="47"/>
        <pc:sldMkLst>
          <pc:docMk/>
          <pc:sldMk cId="3026089939" sldId="733"/>
        </pc:sldMkLst>
      </pc:sldChg>
      <pc:sldChg chg="del">
        <pc:chgData name="Rhiannon Akers" userId="fb3c9d12-5c8c-42d7-8dc7-d872d7a3d202" providerId="ADAL" clId="{80AABDCA-A693-4F09-99FD-F26609E442FC}" dt="2026-09-22T16:50:16.341" v="34" actId="47"/>
        <pc:sldMkLst>
          <pc:docMk/>
          <pc:sldMk cId="1627357753" sldId="734"/>
        </pc:sldMkLst>
      </pc:sldChg>
      <pc:sldChg chg="ord">
        <pc:chgData name="Rhiannon Akers" userId="fb3c9d12-5c8c-42d7-8dc7-d872d7a3d202" providerId="ADAL" clId="{80AABDCA-A693-4F09-99FD-F26609E442FC}" dt="2026-09-22T17:09:34.756" v="87"/>
        <pc:sldMkLst>
          <pc:docMk/>
          <pc:sldMk cId="2880737577" sldId="735"/>
        </pc:sldMkLst>
      </pc:sldChg>
      <pc:sldChg chg="add">
        <pc:chgData name="Rhiannon Akers" userId="fb3c9d12-5c8c-42d7-8dc7-d872d7a3d202" providerId="ADAL" clId="{80AABDCA-A693-4F09-99FD-F26609E442FC}" dt="2026-09-22T17:27:50.442" v="331"/>
        <pc:sldMkLst>
          <pc:docMk/>
          <pc:sldMk cId="1900247473" sldId="736"/>
        </pc:sldMkLst>
      </pc:sldChg>
      <pc:sldChg chg="del ord">
        <pc:chgData name="Rhiannon Akers" userId="fb3c9d12-5c8c-42d7-8dc7-d872d7a3d202" providerId="ADAL" clId="{80AABDCA-A693-4F09-99FD-F26609E442FC}" dt="2026-09-22T17:27:31.996" v="330" actId="2696"/>
        <pc:sldMkLst>
          <pc:docMk/>
          <pc:sldMk cId="3075222504" sldId="736"/>
        </pc:sldMkLst>
      </pc:sldChg>
      <pc:sldChg chg="del">
        <pc:chgData name="Rhiannon Akers" userId="fb3c9d12-5c8c-42d7-8dc7-d872d7a3d202" providerId="ADAL" clId="{80AABDCA-A693-4F09-99FD-F26609E442FC}" dt="2026-09-22T16:50:11.713" v="25" actId="47"/>
        <pc:sldMkLst>
          <pc:docMk/>
          <pc:sldMk cId="1114302087" sldId="737"/>
        </pc:sldMkLst>
      </pc:sldChg>
      <pc:sldChg chg="add">
        <pc:chgData name="Rhiannon Akers" userId="fb3c9d12-5c8c-42d7-8dc7-d872d7a3d202" providerId="ADAL" clId="{80AABDCA-A693-4F09-99FD-F26609E442FC}" dt="2026-09-22T16:53:34.043" v="49"/>
        <pc:sldMkLst>
          <pc:docMk/>
          <pc:sldMk cId="1640545682" sldId="737"/>
        </pc:sldMkLst>
      </pc:sldChg>
      <pc:sldChg chg="del">
        <pc:chgData name="Rhiannon Akers" userId="fb3c9d12-5c8c-42d7-8dc7-d872d7a3d202" providerId="ADAL" clId="{80AABDCA-A693-4F09-99FD-F26609E442FC}" dt="2026-09-22T16:50:12.232" v="26" actId="47"/>
        <pc:sldMkLst>
          <pc:docMk/>
          <pc:sldMk cId="1909430166" sldId="739"/>
        </pc:sldMkLst>
      </pc:sldChg>
      <pc:sldChg chg="del">
        <pc:chgData name="Rhiannon Akers" userId="fb3c9d12-5c8c-42d7-8dc7-d872d7a3d202" providerId="ADAL" clId="{80AABDCA-A693-4F09-99FD-F26609E442FC}" dt="2026-09-22T16:50:12.801" v="27" actId="47"/>
        <pc:sldMkLst>
          <pc:docMk/>
          <pc:sldMk cId="864054516" sldId="741"/>
        </pc:sldMkLst>
      </pc:sldChg>
      <pc:sldChg chg="del">
        <pc:chgData name="Rhiannon Akers" userId="fb3c9d12-5c8c-42d7-8dc7-d872d7a3d202" providerId="ADAL" clId="{80AABDCA-A693-4F09-99FD-F26609E442FC}" dt="2026-09-22T16:50:13.704" v="29" actId="47"/>
        <pc:sldMkLst>
          <pc:docMk/>
          <pc:sldMk cId="1583402521" sldId="742"/>
        </pc:sldMkLst>
      </pc:sldChg>
      <pc:sldChg chg="del">
        <pc:chgData name="Rhiannon Akers" userId="fb3c9d12-5c8c-42d7-8dc7-d872d7a3d202" providerId="ADAL" clId="{80AABDCA-A693-4F09-99FD-F26609E442FC}" dt="2026-09-22T16:50:15.092" v="32" actId="47"/>
        <pc:sldMkLst>
          <pc:docMk/>
          <pc:sldMk cId="1547425604" sldId="743"/>
        </pc:sldMkLst>
      </pc:sldChg>
      <pc:sldChg chg="del">
        <pc:chgData name="Rhiannon Akers" userId="fb3c9d12-5c8c-42d7-8dc7-d872d7a3d202" providerId="ADAL" clId="{80AABDCA-A693-4F09-99FD-F26609E442FC}" dt="2026-09-22T16:50:17.059" v="35" actId="47"/>
        <pc:sldMkLst>
          <pc:docMk/>
          <pc:sldMk cId="4029262790" sldId="744"/>
        </pc:sldMkLst>
      </pc:sldChg>
      <pc:sldChg chg="del">
        <pc:chgData name="Rhiannon Akers" userId="fb3c9d12-5c8c-42d7-8dc7-d872d7a3d202" providerId="ADAL" clId="{80AABDCA-A693-4F09-99FD-F26609E442FC}" dt="2026-09-22T16:50:19.094" v="37" actId="47"/>
        <pc:sldMkLst>
          <pc:docMk/>
          <pc:sldMk cId="2099868705" sldId="745"/>
        </pc:sldMkLst>
      </pc:sldChg>
      <pc:sldChg chg="del">
        <pc:chgData name="Rhiannon Akers" userId="fb3c9d12-5c8c-42d7-8dc7-d872d7a3d202" providerId="ADAL" clId="{80AABDCA-A693-4F09-99FD-F26609E442FC}" dt="2026-09-22T16:50:22.812" v="42" actId="47"/>
        <pc:sldMkLst>
          <pc:docMk/>
          <pc:sldMk cId="3904853764" sldId="746"/>
        </pc:sldMkLst>
      </pc:sldChg>
      <pc:sldChg chg="del">
        <pc:chgData name="Rhiannon Akers" userId="fb3c9d12-5c8c-42d7-8dc7-d872d7a3d202" providerId="ADAL" clId="{80AABDCA-A693-4F09-99FD-F26609E442FC}" dt="2026-09-22T16:50:25.237" v="44" actId="47"/>
        <pc:sldMkLst>
          <pc:docMk/>
          <pc:sldMk cId="2327397" sldId="747"/>
        </pc:sldMkLst>
      </pc:sldChg>
      <pc:sldChg chg="del">
        <pc:chgData name="Rhiannon Akers" userId="fb3c9d12-5c8c-42d7-8dc7-d872d7a3d202" providerId="ADAL" clId="{80AABDCA-A693-4F09-99FD-F26609E442FC}" dt="2026-09-22T16:50:30.122" v="45" actId="47"/>
        <pc:sldMkLst>
          <pc:docMk/>
          <pc:sldMk cId="4116178419" sldId="748"/>
        </pc:sldMkLst>
      </pc:sldChg>
      <pc:sldChg chg="del">
        <pc:chgData name="Rhiannon Akers" userId="fb3c9d12-5c8c-42d7-8dc7-d872d7a3d202" providerId="ADAL" clId="{80AABDCA-A693-4F09-99FD-F26609E442FC}" dt="2026-09-22T16:50:30.922" v="46" actId="47"/>
        <pc:sldMkLst>
          <pc:docMk/>
          <pc:sldMk cId="2536885133" sldId="749"/>
        </pc:sldMkLst>
      </pc:sldChg>
      <pc:sldChg chg="del">
        <pc:chgData name="Rhiannon Akers" userId="fb3c9d12-5c8c-42d7-8dc7-d872d7a3d202" providerId="ADAL" clId="{80AABDCA-A693-4F09-99FD-F26609E442FC}" dt="2026-09-22T16:50:33.980" v="48" actId="47"/>
        <pc:sldMkLst>
          <pc:docMk/>
          <pc:sldMk cId="1541697646" sldId="750"/>
        </pc:sldMkLst>
      </pc:sldChg>
      <pc:sldChg chg="del">
        <pc:chgData name="Rhiannon Akers" userId="fb3c9d12-5c8c-42d7-8dc7-d872d7a3d202" providerId="ADAL" clId="{80AABDCA-A693-4F09-99FD-F26609E442FC}" dt="2026-09-22T17:31:12.788" v="434" actId="47"/>
        <pc:sldMkLst>
          <pc:docMk/>
          <pc:sldMk cId="1612741899" sldId="751"/>
        </pc:sldMkLst>
      </pc:sldChg>
      <pc:sldChg chg="del">
        <pc:chgData name="Rhiannon Akers" userId="fb3c9d12-5c8c-42d7-8dc7-d872d7a3d202" providerId="ADAL" clId="{80AABDCA-A693-4F09-99FD-F26609E442FC}" dt="2026-09-22T17:31:14.459" v="435" actId="47"/>
        <pc:sldMkLst>
          <pc:docMk/>
          <pc:sldMk cId="720412008" sldId="752"/>
        </pc:sldMkLst>
      </pc:sldChg>
      <pc:sldChg chg="del">
        <pc:chgData name="Rhiannon Akers" userId="fb3c9d12-5c8c-42d7-8dc7-d872d7a3d202" providerId="ADAL" clId="{80AABDCA-A693-4F09-99FD-F26609E442FC}" dt="2026-09-22T17:31:16" v="436" actId="47"/>
        <pc:sldMkLst>
          <pc:docMk/>
          <pc:sldMk cId="1725722460" sldId="753"/>
        </pc:sldMkLst>
      </pc:sldChg>
      <pc:sldChg chg="del">
        <pc:chgData name="Rhiannon Akers" userId="fb3c9d12-5c8c-42d7-8dc7-d872d7a3d202" providerId="ADAL" clId="{80AABDCA-A693-4F09-99FD-F26609E442FC}" dt="2026-09-22T17:31:22.070" v="437" actId="47"/>
        <pc:sldMkLst>
          <pc:docMk/>
          <pc:sldMk cId="2738149692" sldId="754"/>
        </pc:sldMkLst>
      </pc:sldChg>
      <pc:sldChg chg="modSp mod ord modNotesTx">
        <pc:chgData name="Rhiannon Akers" userId="fb3c9d12-5c8c-42d7-8dc7-d872d7a3d202" providerId="ADAL" clId="{80AABDCA-A693-4F09-99FD-F26609E442FC}" dt="2026-09-22T17:31:59.013" v="534" actId="20577"/>
        <pc:sldMkLst>
          <pc:docMk/>
          <pc:sldMk cId="2858894929" sldId="755"/>
        </pc:sldMkLst>
        <pc:graphicFrameChg chg="modGraphic">
          <ac:chgData name="Rhiannon Akers" userId="fb3c9d12-5c8c-42d7-8dc7-d872d7a3d202" providerId="ADAL" clId="{80AABDCA-A693-4F09-99FD-F26609E442FC}" dt="2026-09-22T17:31:42.956" v="470" actId="20577"/>
          <ac:graphicFrameMkLst>
            <pc:docMk/>
            <pc:sldMk cId="2858894929" sldId="755"/>
            <ac:graphicFrameMk id="5" creationId="{088B8DC7-100A-0ECB-8ED2-460087EC818E}"/>
          </ac:graphicFrameMkLst>
        </pc:graphicFrameChg>
      </pc:sldChg>
      <pc:sldChg chg="del">
        <pc:chgData name="Rhiannon Akers" userId="fb3c9d12-5c8c-42d7-8dc7-d872d7a3d202" providerId="ADAL" clId="{80AABDCA-A693-4F09-99FD-F26609E442FC}" dt="2026-09-22T16:50:19.807" v="38" actId="47"/>
        <pc:sldMkLst>
          <pc:docMk/>
          <pc:sldMk cId="2682039819" sldId="756"/>
        </pc:sldMkLst>
      </pc:sldChg>
      <pc:sldChg chg="del">
        <pc:chgData name="Rhiannon Akers" userId="fb3c9d12-5c8c-42d7-8dc7-d872d7a3d202" providerId="ADAL" clId="{80AABDCA-A693-4F09-99FD-F26609E442FC}" dt="2026-09-22T16:50:20.294" v="39" actId="47"/>
        <pc:sldMkLst>
          <pc:docMk/>
          <pc:sldMk cId="4034819366" sldId="757"/>
        </pc:sldMkLst>
      </pc:sldChg>
      <pc:sldChg chg="del">
        <pc:chgData name="Rhiannon Akers" userId="fb3c9d12-5c8c-42d7-8dc7-d872d7a3d202" providerId="ADAL" clId="{80AABDCA-A693-4F09-99FD-F26609E442FC}" dt="2026-09-22T16:50:20.809" v="40" actId="47"/>
        <pc:sldMkLst>
          <pc:docMk/>
          <pc:sldMk cId="2334967092" sldId="758"/>
        </pc:sldMkLst>
      </pc:sldChg>
      <pc:sldChg chg="ord">
        <pc:chgData name="Rhiannon Akers" userId="fb3c9d12-5c8c-42d7-8dc7-d872d7a3d202" providerId="ADAL" clId="{80AABDCA-A693-4F09-99FD-F26609E442FC}" dt="2026-09-22T17:29:54.954" v="400"/>
        <pc:sldMkLst>
          <pc:docMk/>
          <pc:sldMk cId="2378474325" sldId="759"/>
        </pc:sldMkLst>
      </pc:sldChg>
      <pc:sldChg chg="del">
        <pc:chgData name="Rhiannon Akers" userId="fb3c9d12-5c8c-42d7-8dc7-d872d7a3d202" providerId="ADAL" clId="{80AABDCA-A693-4F09-99FD-F26609E442FC}" dt="2026-09-22T16:50:23.754" v="43" actId="47"/>
        <pc:sldMkLst>
          <pc:docMk/>
          <pc:sldMk cId="4191036240" sldId="760"/>
        </pc:sldMkLst>
      </pc:sldChg>
      <pc:sldChg chg="del">
        <pc:chgData name="Rhiannon Akers" userId="fb3c9d12-5c8c-42d7-8dc7-d872d7a3d202" providerId="ADAL" clId="{80AABDCA-A693-4F09-99FD-F26609E442FC}" dt="2026-09-22T16:50:32.773" v="47" actId="47"/>
        <pc:sldMkLst>
          <pc:docMk/>
          <pc:sldMk cId="2394829953" sldId="761"/>
        </pc:sldMkLst>
      </pc:sldChg>
      <pc:sldChg chg="add del">
        <pc:chgData name="Rhiannon Akers" userId="fb3c9d12-5c8c-42d7-8dc7-d872d7a3d202" providerId="ADAL" clId="{80AABDCA-A693-4F09-99FD-F26609E442FC}" dt="2026-09-22T16:48:21.943" v="6"/>
        <pc:sldMkLst>
          <pc:docMk/>
          <pc:sldMk cId="3089040579" sldId="762"/>
        </pc:sldMkLst>
      </pc:sldChg>
      <pc:sldChg chg="modSp add mod">
        <pc:chgData name="Rhiannon Akers" userId="fb3c9d12-5c8c-42d7-8dc7-d872d7a3d202" providerId="ADAL" clId="{80AABDCA-A693-4F09-99FD-F26609E442FC}" dt="2026-09-22T16:48:34.606" v="23" actId="20577"/>
        <pc:sldMkLst>
          <pc:docMk/>
          <pc:sldMk cId="3415374615" sldId="762"/>
        </pc:sldMkLst>
        <pc:spChg chg="mod">
          <ac:chgData name="Rhiannon Akers" userId="fb3c9d12-5c8c-42d7-8dc7-d872d7a3d202" providerId="ADAL" clId="{80AABDCA-A693-4F09-99FD-F26609E442FC}" dt="2026-09-22T16:48:34.606" v="23" actId="20577"/>
          <ac:spMkLst>
            <pc:docMk/>
            <pc:sldMk cId="3415374615" sldId="762"/>
            <ac:spMk id="2" creationId="{AFB1252C-3181-E437-B4F0-59DC29658674}"/>
          </ac:spMkLst>
        </pc:spChg>
      </pc:sldChg>
      <pc:sldChg chg="add ord">
        <pc:chgData name="Rhiannon Akers" userId="fb3c9d12-5c8c-42d7-8dc7-d872d7a3d202" providerId="ADAL" clId="{80AABDCA-A693-4F09-99FD-F26609E442FC}" dt="2026-09-22T17:25:19.731" v="325"/>
        <pc:sldMkLst>
          <pc:docMk/>
          <pc:sldMk cId="2749693837" sldId="763"/>
        </pc:sldMkLst>
      </pc:sldChg>
      <pc:sldChg chg="add del">
        <pc:chgData name="Rhiannon Akers" userId="fb3c9d12-5c8c-42d7-8dc7-d872d7a3d202" providerId="ADAL" clId="{80AABDCA-A693-4F09-99FD-F26609E442FC}" dt="2026-09-22T17:28:38.419" v="393" actId="47"/>
        <pc:sldMkLst>
          <pc:docMk/>
          <pc:sldMk cId="3441265188" sldId="764"/>
        </pc:sldMkLst>
      </pc:sldChg>
      <pc:sldChg chg="addSp delSp modSp new mod modClrScheme chgLayout">
        <pc:chgData name="Rhiannon Akers" userId="fb3c9d12-5c8c-42d7-8dc7-d872d7a3d202" providerId="ADAL" clId="{80AABDCA-A693-4F09-99FD-F26609E442FC}" dt="2026-09-22T20:08:08.395" v="2128" actId="26606"/>
        <pc:sldMkLst>
          <pc:docMk/>
          <pc:sldMk cId="2842406051" sldId="765"/>
        </pc:sldMkLst>
        <pc:spChg chg="mod">
          <ac:chgData name="Rhiannon Akers" userId="fb3c9d12-5c8c-42d7-8dc7-d872d7a3d202" providerId="ADAL" clId="{80AABDCA-A693-4F09-99FD-F26609E442FC}" dt="2026-09-22T20:08:08.395" v="2128" actId="26606"/>
          <ac:spMkLst>
            <pc:docMk/>
            <pc:sldMk cId="2842406051" sldId="765"/>
            <ac:spMk id="2" creationId="{88212376-ED55-F36D-D24F-2260671D2BC4}"/>
          </ac:spMkLst>
        </pc:spChg>
        <pc:spChg chg="add del">
          <ac:chgData name="Rhiannon Akers" userId="fb3c9d12-5c8c-42d7-8dc7-d872d7a3d202" providerId="ADAL" clId="{80AABDCA-A693-4F09-99FD-F26609E442FC}" dt="2026-09-22T20:08:08.395" v="2128" actId="26606"/>
          <ac:spMkLst>
            <pc:docMk/>
            <pc:sldMk cId="2842406051" sldId="765"/>
            <ac:spMk id="3" creationId="{0F6B67A3-9263-20AE-9DF4-9BEB57A8960C}"/>
          </ac:spMkLst>
        </pc:spChg>
        <pc:graphicFrameChg chg="add del mod">
          <ac:chgData name="Rhiannon Akers" userId="fb3c9d12-5c8c-42d7-8dc7-d872d7a3d202" providerId="ADAL" clId="{80AABDCA-A693-4F09-99FD-F26609E442FC}" dt="2026-09-22T20:08:08.379" v="2127" actId="26606"/>
          <ac:graphicFrameMkLst>
            <pc:docMk/>
            <pc:sldMk cId="2842406051" sldId="765"/>
            <ac:graphicFrameMk id="5" creationId="{7F99F8B2-0901-4CB7-9014-D33E28C12753}"/>
          </ac:graphicFrameMkLst>
        </pc:graphicFrameChg>
        <pc:graphicFrameChg chg="add mod">
          <ac:chgData name="Rhiannon Akers" userId="fb3c9d12-5c8c-42d7-8dc7-d872d7a3d202" providerId="ADAL" clId="{80AABDCA-A693-4F09-99FD-F26609E442FC}" dt="2026-09-22T20:08:08.395" v="2128" actId="26606"/>
          <ac:graphicFrameMkLst>
            <pc:docMk/>
            <pc:sldMk cId="2842406051" sldId="765"/>
            <ac:graphicFrameMk id="7" creationId="{73F42DBC-F233-3155-C416-6422AA1F9789}"/>
          </ac:graphicFrameMkLst>
        </pc:graphicFrameChg>
      </pc:sldChg>
      <pc:sldChg chg="addSp delSp modSp new mod modNotesTx">
        <pc:chgData name="Rhiannon Akers" userId="fb3c9d12-5c8c-42d7-8dc7-d872d7a3d202" providerId="ADAL" clId="{80AABDCA-A693-4F09-99FD-F26609E442FC}" dt="2026-09-22T19:18:47.477" v="1052" actId="26606"/>
        <pc:sldMkLst>
          <pc:docMk/>
          <pc:sldMk cId="4005208264" sldId="766"/>
        </pc:sldMkLst>
        <pc:spChg chg="mod">
          <ac:chgData name="Rhiannon Akers" userId="fb3c9d12-5c8c-42d7-8dc7-d872d7a3d202" providerId="ADAL" clId="{80AABDCA-A693-4F09-99FD-F26609E442FC}" dt="2026-09-22T19:18:47.477" v="1052" actId="26606"/>
          <ac:spMkLst>
            <pc:docMk/>
            <pc:sldMk cId="4005208264" sldId="766"/>
            <ac:spMk id="2" creationId="{AF14BCBE-CA8B-FD43-359F-8F7C955CDB92}"/>
          </ac:spMkLst>
        </pc:spChg>
        <pc:spChg chg="del">
          <ac:chgData name="Rhiannon Akers" userId="fb3c9d12-5c8c-42d7-8dc7-d872d7a3d202" providerId="ADAL" clId="{80AABDCA-A693-4F09-99FD-F26609E442FC}" dt="2026-09-22T19:18:47.477" v="1052" actId="26606"/>
          <ac:spMkLst>
            <pc:docMk/>
            <pc:sldMk cId="4005208264" sldId="766"/>
            <ac:spMk id="3" creationId="{DAD1BF4E-AC2C-BDC9-3464-EE5D60F6502A}"/>
          </ac:spMkLst>
        </pc:spChg>
        <pc:graphicFrameChg chg="add">
          <ac:chgData name="Rhiannon Akers" userId="fb3c9d12-5c8c-42d7-8dc7-d872d7a3d202" providerId="ADAL" clId="{80AABDCA-A693-4F09-99FD-F26609E442FC}" dt="2026-09-22T19:18:47.477" v="1052" actId="26606"/>
          <ac:graphicFrameMkLst>
            <pc:docMk/>
            <pc:sldMk cId="4005208264" sldId="766"/>
            <ac:graphicFrameMk id="5" creationId="{3C8B2C8B-9510-B37D-67A2-969B6C56DBE3}"/>
          </ac:graphicFrameMkLst>
        </pc:graphicFrameChg>
      </pc:sldChg>
      <pc:sldChg chg="addSp delSp modSp new add del mod modClrScheme chgLayout">
        <pc:chgData name="Rhiannon Akers" userId="fb3c9d12-5c8c-42d7-8dc7-d872d7a3d202" providerId="ADAL" clId="{80AABDCA-A693-4F09-99FD-F26609E442FC}" dt="2026-09-22T19:19:57.849" v="1059" actId="207"/>
        <pc:sldMkLst>
          <pc:docMk/>
          <pc:sldMk cId="3207096049" sldId="767"/>
        </pc:sldMkLst>
        <pc:spChg chg="mod">
          <ac:chgData name="Rhiannon Akers" userId="fb3c9d12-5c8c-42d7-8dc7-d872d7a3d202" providerId="ADAL" clId="{80AABDCA-A693-4F09-99FD-F26609E442FC}" dt="2026-09-22T19:19:05.297" v="1053" actId="26606"/>
          <ac:spMkLst>
            <pc:docMk/>
            <pc:sldMk cId="3207096049" sldId="767"/>
            <ac:spMk id="2" creationId="{FBB22D2D-7BD7-7EE3-64AF-D80E65573286}"/>
          </ac:spMkLst>
        </pc:spChg>
        <pc:spChg chg="del mod">
          <ac:chgData name="Rhiannon Akers" userId="fb3c9d12-5c8c-42d7-8dc7-d872d7a3d202" providerId="ADAL" clId="{80AABDCA-A693-4F09-99FD-F26609E442FC}" dt="2026-09-22T19:19:05.297" v="1053" actId="26606"/>
          <ac:spMkLst>
            <pc:docMk/>
            <pc:sldMk cId="3207096049" sldId="767"/>
            <ac:spMk id="3" creationId="{DC57290B-B759-B331-E2CC-568BDF393B88}"/>
          </ac:spMkLst>
        </pc:spChg>
        <pc:graphicFrameChg chg="add mod">
          <ac:chgData name="Rhiannon Akers" userId="fb3c9d12-5c8c-42d7-8dc7-d872d7a3d202" providerId="ADAL" clId="{80AABDCA-A693-4F09-99FD-F26609E442FC}" dt="2026-09-22T19:19:57.849" v="1059" actId="207"/>
          <ac:graphicFrameMkLst>
            <pc:docMk/>
            <pc:sldMk cId="3207096049" sldId="767"/>
            <ac:graphicFrameMk id="5" creationId="{98533BE8-1AB6-A6F6-6828-17FD0A52BFCE}"/>
          </ac:graphicFrameMkLst>
        </pc:graphicFrameChg>
      </pc:sldChg>
      <pc:sldChg chg="addSp delSp modSp new mod modClrScheme chgLayout">
        <pc:chgData name="Rhiannon Akers" userId="fb3c9d12-5c8c-42d7-8dc7-d872d7a3d202" providerId="ADAL" clId="{80AABDCA-A693-4F09-99FD-F26609E442FC}" dt="2026-09-22T17:29:36.325" v="398" actId="207"/>
        <pc:sldMkLst>
          <pc:docMk/>
          <pc:sldMk cId="3662347635" sldId="768"/>
        </pc:sldMkLst>
        <pc:spChg chg="mod ord">
          <ac:chgData name="Rhiannon Akers" userId="fb3c9d12-5c8c-42d7-8dc7-d872d7a3d202" providerId="ADAL" clId="{80AABDCA-A693-4F09-99FD-F26609E442FC}" dt="2026-09-22T17:29:19.518" v="396" actId="26606"/>
          <ac:spMkLst>
            <pc:docMk/>
            <pc:sldMk cId="3662347635" sldId="768"/>
            <ac:spMk id="2" creationId="{583280B5-0E40-75AF-34DA-F80E34366AA3}"/>
          </ac:spMkLst>
        </pc:spChg>
        <pc:spChg chg="del mod ord">
          <ac:chgData name="Rhiannon Akers" userId="fb3c9d12-5c8c-42d7-8dc7-d872d7a3d202" providerId="ADAL" clId="{80AABDCA-A693-4F09-99FD-F26609E442FC}" dt="2026-09-22T17:28:45.498" v="394" actId="700"/>
          <ac:spMkLst>
            <pc:docMk/>
            <pc:sldMk cId="3662347635" sldId="768"/>
            <ac:spMk id="3" creationId="{58615417-1130-69CF-B0A6-4F95D5A065DE}"/>
          </ac:spMkLst>
        </pc:spChg>
        <pc:spChg chg="add del mod ord">
          <ac:chgData name="Rhiannon Akers" userId="fb3c9d12-5c8c-42d7-8dc7-d872d7a3d202" providerId="ADAL" clId="{80AABDCA-A693-4F09-99FD-F26609E442FC}" dt="2026-09-22T17:29:19.518" v="396" actId="26606"/>
          <ac:spMkLst>
            <pc:docMk/>
            <pc:sldMk cId="3662347635" sldId="768"/>
            <ac:spMk id="4" creationId="{E638B86F-C03A-0416-56D6-ECD9F62401B0}"/>
          </ac:spMkLst>
        </pc:spChg>
        <pc:graphicFrameChg chg="add mod">
          <ac:chgData name="Rhiannon Akers" userId="fb3c9d12-5c8c-42d7-8dc7-d872d7a3d202" providerId="ADAL" clId="{80AABDCA-A693-4F09-99FD-F26609E442FC}" dt="2026-09-22T17:29:36.325" v="398" actId="207"/>
          <ac:graphicFrameMkLst>
            <pc:docMk/>
            <pc:sldMk cId="3662347635" sldId="768"/>
            <ac:graphicFrameMk id="6" creationId="{C910DAF8-8FE6-6BBE-E80A-552DD3D58A1C}"/>
          </ac:graphicFrameMkLst>
        </pc:graphicFrameChg>
      </pc:sldChg>
      <pc:sldChg chg="addSp delSp modSp new mod">
        <pc:chgData name="Rhiannon Akers" userId="fb3c9d12-5c8c-42d7-8dc7-d872d7a3d202" providerId="ADAL" clId="{80AABDCA-A693-4F09-99FD-F26609E442FC}" dt="2026-09-22T17:31:08.638" v="433" actId="207"/>
        <pc:sldMkLst>
          <pc:docMk/>
          <pc:sldMk cId="4166438838" sldId="769"/>
        </pc:sldMkLst>
        <pc:spChg chg="mod">
          <ac:chgData name="Rhiannon Akers" userId="fb3c9d12-5c8c-42d7-8dc7-d872d7a3d202" providerId="ADAL" clId="{80AABDCA-A693-4F09-99FD-F26609E442FC}" dt="2026-09-22T17:30:41.846" v="429" actId="26606"/>
          <ac:spMkLst>
            <pc:docMk/>
            <pc:sldMk cId="4166438838" sldId="769"/>
            <ac:spMk id="2" creationId="{84804EC2-FE82-50C6-FAF4-4B5AE404F83D}"/>
          </ac:spMkLst>
        </pc:spChg>
        <pc:spChg chg="del mod">
          <ac:chgData name="Rhiannon Akers" userId="fb3c9d12-5c8c-42d7-8dc7-d872d7a3d202" providerId="ADAL" clId="{80AABDCA-A693-4F09-99FD-F26609E442FC}" dt="2026-09-22T17:30:41.846" v="429" actId="26606"/>
          <ac:spMkLst>
            <pc:docMk/>
            <pc:sldMk cId="4166438838" sldId="769"/>
            <ac:spMk id="3" creationId="{DE83524A-B992-8441-DDF3-61D0BF66F449}"/>
          </ac:spMkLst>
        </pc:spChg>
        <pc:graphicFrameChg chg="add mod">
          <ac:chgData name="Rhiannon Akers" userId="fb3c9d12-5c8c-42d7-8dc7-d872d7a3d202" providerId="ADAL" clId="{80AABDCA-A693-4F09-99FD-F26609E442FC}" dt="2026-09-22T17:31:08.638" v="433" actId="207"/>
          <ac:graphicFrameMkLst>
            <pc:docMk/>
            <pc:sldMk cId="4166438838" sldId="769"/>
            <ac:graphicFrameMk id="5" creationId="{0AA30874-A501-C19D-3287-E0C0F0B8A4BF}"/>
          </ac:graphicFrameMkLst>
        </pc:graphicFrameChg>
      </pc:sldChg>
      <pc:sldChg chg="addSp delSp modSp new mod">
        <pc:chgData name="Rhiannon Akers" userId="fb3c9d12-5c8c-42d7-8dc7-d872d7a3d202" providerId="ADAL" clId="{80AABDCA-A693-4F09-99FD-F26609E442FC}" dt="2026-09-22T17:33:59.916" v="612" actId="26606"/>
        <pc:sldMkLst>
          <pc:docMk/>
          <pc:sldMk cId="2492509732" sldId="770"/>
        </pc:sldMkLst>
        <pc:spChg chg="mod">
          <ac:chgData name="Rhiannon Akers" userId="fb3c9d12-5c8c-42d7-8dc7-d872d7a3d202" providerId="ADAL" clId="{80AABDCA-A693-4F09-99FD-F26609E442FC}" dt="2026-09-22T17:33:59.916" v="612" actId="26606"/>
          <ac:spMkLst>
            <pc:docMk/>
            <pc:sldMk cId="2492509732" sldId="770"/>
            <ac:spMk id="2" creationId="{16E3C798-E1D1-8DE5-8C40-1E79A1AAB050}"/>
          </ac:spMkLst>
        </pc:spChg>
        <pc:spChg chg="del">
          <ac:chgData name="Rhiannon Akers" userId="fb3c9d12-5c8c-42d7-8dc7-d872d7a3d202" providerId="ADAL" clId="{80AABDCA-A693-4F09-99FD-F26609E442FC}" dt="2026-09-22T17:33:59.916" v="612" actId="26606"/>
          <ac:spMkLst>
            <pc:docMk/>
            <pc:sldMk cId="2492509732" sldId="770"/>
            <ac:spMk id="3" creationId="{EC6456CB-E311-2AB2-575E-39087AB49392}"/>
          </ac:spMkLst>
        </pc:spChg>
        <pc:graphicFrameChg chg="add">
          <ac:chgData name="Rhiannon Akers" userId="fb3c9d12-5c8c-42d7-8dc7-d872d7a3d202" providerId="ADAL" clId="{80AABDCA-A693-4F09-99FD-F26609E442FC}" dt="2026-09-22T17:33:59.916" v="612" actId="26606"/>
          <ac:graphicFrameMkLst>
            <pc:docMk/>
            <pc:sldMk cId="2492509732" sldId="770"/>
            <ac:graphicFrameMk id="5" creationId="{2F3D6B8B-DAFE-A36C-761F-2E5F9D809803}"/>
          </ac:graphicFrameMkLst>
        </pc:graphicFrameChg>
      </pc:sldChg>
      <pc:sldChg chg="addSp delSp modSp new mod modClrScheme chgLayout">
        <pc:chgData name="Rhiannon Akers" userId="fb3c9d12-5c8c-42d7-8dc7-d872d7a3d202" providerId="ADAL" clId="{80AABDCA-A693-4F09-99FD-F26609E442FC}" dt="2026-09-22T19:20:20.558" v="1061" actId="700"/>
        <pc:sldMkLst>
          <pc:docMk/>
          <pc:sldMk cId="3358204290" sldId="771"/>
        </pc:sldMkLst>
        <pc:spChg chg="mod ord">
          <ac:chgData name="Rhiannon Akers" userId="fb3c9d12-5c8c-42d7-8dc7-d872d7a3d202" providerId="ADAL" clId="{80AABDCA-A693-4F09-99FD-F26609E442FC}" dt="2026-09-22T19:20:20.558" v="1061" actId="700"/>
          <ac:spMkLst>
            <pc:docMk/>
            <pc:sldMk cId="3358204290" sldId="771"/>
            <ac:spMk id="2" creationId="{E251850F-C0EE-6657-73C6-8B352E91C956}"/>
          </ac:spMkLst>
        </pc:spChg>
        <pc:spChg chg="del mod">
          <ac:chgData name="Rhiannon Akers" userId="fb3c9d12-5c8c-42d7-8dc7-d872d7a3d202" providerId="ADAL" clId="{80AABDCA-A693-4F09-99FD-F26609E442FC}" dt="2026-09-22T19:20:14.635" v="1060" actId="26606"/>
          <ac:spMkLst>
            <pc:docMk/>
            <pc:sldMk cId="3358204290" sldId="771"/>
            <ac:spMk id="3" creationId="{F9D4F28E-D8D4-E84C-A418-773127C9BBD3}"/>
          </ac:spMkLst>
        </pc:spChg>
        <pc:graphicFrameChg chg="add mod ord">
          <ac:chgData name="Rhiannon Akers" userId="fb3c9d12-5c8c-42d7-8dc7-d872d7a3d202" providerId="ADAL" clId="{80AABDCA-A693-4F09-99FD-F26609E442FC}" dt="2026-09-22T19:20:20.558" v="1061" actId="700"/>
          <ac:graphicFrameMkLst>
            <pc:docMk/>
            <pc:sldMk cId="3358204290" sldId="771"/>
            <ac:graphicFrameMk id="5" creationId="{D8190C7A-45BA-9DAE-E203-D01182D71210}"/>
          </ac:graphicFrameMkLst>
        </pc:graphicFrameChg>
      </pc:sldChg>
      <pc:sldChg chg="addSp delSp modSp new mod modClrScheme chgLayout">
        <pc:chgData name="Rhiannon Akers" userId="fb3c9d12-5c8c-42d7-8dc7-d872d7a3d202" providerId="ADAL" clId="{80AABDCA-A693-4F09-99FD-F26609E442FC}" dt="2026-09-22T19:26:56.419" v="1353" actId="113"/>
        <pc:sldMkLst>
          <pc:docMk/>
          <pc:sldMk cId="3566241207" sldId="772"/>
        </pc:sldMkLst>
        <pc:spChg chg="mod">
          <ac:chgData name="Rhiannon Akers" userId="fb3c9d12-5c8c-42d7-8dc7-d872d7a3d202" providerId="ADAL" clId="{80AABDCA-A693-4F09-99FD-F26609E442FC}" dt="2026-09-22T19:18:15.569" v="1049" actId="26606"/>
          <ac:spMkLst>
            <pc:docMk/>
            <pc:sldMk cId="3566241207" sldId="772"/>
            <ac:spMk id="2" creationId="{1351BD99-6218-1C51-5DFA-E5663614EF71}"/>
          </ac:spMkLst>
        </pc:spChg>
        <pc:spChg chg="add del">
          <ac:chgData name="Rhiannon Akers" userId="fb3c9d12-5c8c-42d7-8dc7-d872d7a3d202" providerId="ADAL" clId="{80AABDCA-A693-4F09-99FD-F26609E442FC}" dt="2026-09-22T19:18:15.569" v="1049" actId="26606"/>
          <ac:spMkLst>
            <pc:docMk/>
            <pc:sldMk cId="3566241207" sldId="772"/>
            <ac:spMk id="3" creationId="{4F4EC462-45D4-64A3-02E5-0B578B6D44E9}"/>
          </ac:spMkLst>
        </pc:spChg>
        <pc:graphicFrameChg chg="add del">
          <ac:chgData name="Rhiannon Akers" userId="fb3c9d12-5c8c-42d7-8dc7-d872d7a3d202" providerId="ADAL" clId="{80AABDCA-A693-4F09-99FD-F26609E442FC}" dt="2026-09-22T19:18:15.552" v="1048" actId="26606"/>
          <ac:graphicFrameMkLst>
            <pc:docMk/>
            <pc:sldMk cId="3566241207" sldId="772"/>
            <ac:graphicFrameMk id="5" creationId="{99F5BA84-C194-71B6-3DA5-9F0B969D4DC8}"/>
          </ac:graphicFrameMkLst>
        </pc:graphicFrameChg>
        <pc:graphicFrameChg chg="add mod modGraphic">
          <ac:chgData name="Rhiannon Akers" userId="fb3c9d12-5c8c-42d7-8dc7-d872d7a3d202" providerId="ADAL" clId="{80AABDCA-A693-4F09-99FD-F26609E442FC}" dt="2026-09-22T19:26:56.419" v="1353" actId="113"/>
          <ac:graphicFrameMkLst>
            <pc:docMk/>
            <pc:sldMk cId="3566241207" sldId="772"/>
            <ac:graphicFrameMk id="7" creationId="{946A58A8-B1B7-7C8A-2A6E-EA6F433B92E6}"/>
          </ac:graphicFrameMkLst>
        </pc:graphicFrameChg>
      </pc:sldChg>
      <pc:sldChg chg="new del">
        <pc:chgData name="Rhiannon Akers" userId="fb3c9d12-5c8c-42d7-8dc7-d872d7a3d202" providerId="ADAL" clId="{80AABDCA-A693-4F09-99FD-F26609E442FC}" dt="2026-09-22T17:43:23.624" v="937" actId="47"/>
        <pc:sldMkLst>
          <pc:docMk/>
          <pc:sldMk cId="3738823365" sldId="773"/>
        </pc:sldMkLst>
      </pc:sldChg>
      <pc:sldChg chg="addSp delSp modSp add mod modClrScheme chgLayout">
        <pc:chgData name="Rhiannon Akers" userId="fb3c9d12-5c8c-42d7-8dc7-d872d7a3d202" providerId="ADAL" clId="{80AABDCA-A693-4F09-99FD-F26609E442FC}" dt="2026-09-22T19:18:21.072" v="1050" actId="26606"/>
        <pc:sldMkLst>
          <pc:docMk/>
          <pc:sldMk cId="1478184546" sldId="774"/>
        </pc:sldMkLst>
        <pc:spChg chg="mod">
          <ac:chgData name="Rhiannon Akers" userId="fb3c9d12-5c8c-42d7-8dc7-d872d7a3d202" providerId="ADAL" clId="{80AABDCA-A693-4F09-99FD-F26609E442FC}" dt="2026-09-22T19:18:21.072" v="1050" actId="26606"/>
          <ac:spMkLst>
            <pc:docMk/>
            <pc:sldMk cId="1478184546" sldId="774"/>
            <ac:spMk id="2" creationId="{AE8CDC53-E320-08E4-AE16-92244DFB6AB4}"/>
          </ac:spMkLst>
        </pc:spChg>
        <pc:spChg chg="add del mod">
          <ac:chgData name="Rhiannon Akers" userId="fb3c9d12-5c8c-42d7-8dc7-d872d7a3d202" providerId="ADAL" clId="{80AABDCA-A693-4F09-99FD-F26609E442FC}" dt="2026-09-22T19:18:21.072" v="1050" actId="26606"/>
          <ac:spMkLst>
            <pc:docMk/>
            <pc:sldMk cId="1478184546" sldId="774"/>
            <ac:spMk id="3" creationId="{5A7B9BB0-C6A7-4002-F8DD-BAC8470FD77E}"/>
          </ac:spMkLst>
        </pc:spChg>
        <pc:graphicFrameChg chg="add del mod">
          <ac:chgData name="Rhiannon Akers" userId="fb3c9d12-5c8c-42d7-8dc7-d872d7a3d202" providerId="ADAL" clId="{80AABDCA-A693-4F09-99FD-F26609E442FC}" dt="2026-09-22T19:18:00.316" v="1045" actId="26606"/>
          <ac:graphicFrameMkLst>
            <pc:docMk/>
            <pc:sldMk cId="1478184546" sldId="774"/>
            <ac:graphicFrameMk id="5" creationId="{7F9BB611-D72F-75F7-A333-B6DB5B2551E9}"/>
          </ac:graphicFrameMkLst>
        </pc:graphicFrameChg>
        <pc:graphicFrameChg chg="add">
          <ac:chgData name="Rhiannon Akers" userId="fb3c9d12-5c8c-42d7-8dc7-d872d7a3d202" providerId="ADAL" clId="{80AABDCA-A693-4F09-99FD-F26609E442FC}" dt="2026-09-22T19:18:21.072" v="1050" actId="26606"/>
          <ac:graphicFrameMkLst>
            <pc:docMk/>
            <pc:sldMk cId="1478184546" sldId="774"/>
            <ac:graphicFrameMk id="6" creationId="{C036A953-80A6-5E4B-FA90-016F41D93514}"/>
          </ac:graphicFrameMkLst>
        </pc:graphicFrameChg>
      </pc:sldChg>
      <pc:sldChg chg="addSp delSp modSp new mod modClrScheme chgLayout modNotesTx">
        <pc:chgData name="Rhiannon Akers" userId="fb3c9d12-5c8c-42d7-8dc7-d872d7a3d202" providerId="ADAL" clId="{80AABDCA-A693-4F09-99FD-F26609E442FC}" dt="2026-09-22T19:18:34.979" v="1051" actId="26606"/>
        <pc:sldMkLst>
          <pc:docMk/>
          <pc:sldMk cId="1526988620" sldId="775"/>
        </pc:sldMkLst>
        <pc:spChg chg="mod">
          <ac:chgData name="Rhiannon Akers" userId="fb3c9d12-5c8c-42d7-8dc7-d872d7a3d202" providerId="ADAL" clId="{80AABDCA-A693-4F09-99FD-F26609E442FC}" dt="2026-09-22T19:18:34.979" v="1051" actId="26606"/>
          <ac:spMkLst>
            <pc:docMk/>
            <pc:sldMk cId="1526988620" sldId="775"/>
            <ac:spMk id="2" creationId="{FFD2546D-7695-BE82-CF0A-6FA3DD6D68D4}"/>
          </ac:spMkLst>
        </pc:spChg>
        <pc:spChg chg="del mod">
          <ac:chgData name="Rhiannon Akers" userId="fb3c9d12-5c8c-42d7-8dc7-d872d7a3d202" providerId="ADAL" clId="{80AABDCA-A693-4F09-99FD-F26609E442FC}" dt="2026-09-22T19:18:34.979" v="1051" actId="26606"/>
          <ac:spMkLst>
            <pc:docMk/>
            <pc:sldMk cId="1526988620" sldId="775"/>
            <ac:spMk id="3" creationId="{FF37C21F-1DD9-B2C8-A836-43076F42D680}"/>
          </ac:spMkLst>
        </pc:spChg>
        <pc:graphicFrameChg chg="add mod">
          <ac:chgData name="Rhiannon Akers" userId="fb3c9d12-5c8c-42d7-8dc7-d872d7a3d202" providerId="ADAL" clId="{80AABDCA-A693-4F09-99FD-F26609E442FC}" dt="2026-09-22T19:18:34.979" v="1051" actId="26606"/>
          <ac:graphicFrameMkLst>
            <pc:docMk/>
            <pc:sldMk cId="1526988620" sldId="775"/>
            <ac:graphicFrameMk id="5" creationId="{0A1DF689-FB48-3176-0E2E-189E0F2DE958}"/>
          </ac:graphicFrameMkLst>
        </pc:graphicFrameChg>
      </pc:sldChg>
      <pc:sldChg chg="modSp new mod modNotesTx">
        <pc:chgData name="Rhiannon Akers" userId="fb3c9d12-5c8c-42d7-8dc7-d872d7a3d202" providerId="ADAL" clId="{80AABDCA-A693-4F09-99FD-F26609E442FC}" dt="2026-09-22T20:05:35.662" v="1976" actId="20577"/>
        <pc:sldMkLst>
          <pc:docMk/>
          <pc:sldMk cId="4264341945" sldId="776"/>
        </pc:sldMkLst>
        <pc:spChg chg="mod">
          <ac:chgData name="Rhiannon Akers" userId="fb3c9d12-5c8c-42d7-8dc7-d872d7a3d202" providerId="ADAL" clId="{80AABDCA-A693-4F09-99FD-F26609E442FC}" dt="2026-09-22T20:01:19.447" v="1706" actId="20577"/>
          <ac:spMkLst>
            <pc:docMk/>
            <pc:sldMk cId="4264341945" sldId="776"/>
            <ac:spMk id="2" creationId="{4C75DFF4-864F-E674-E256-449D108874A5}"/>
          </ac:spMkLst>
        </pc:spChg>
        <pc:spChg chg="mod">
          <ac:chgData name="Rhiannon Akers" userId="fb3c9d12-5c8c-42d7-8dc7-d872d7a3d202" providerId="ADAL" clId="{80AABDCA-A693-4F09-99FD-F26609E442FC}" dt="2026-09-22T20:04:47.503" v="1969" actId="20577"/>
          <ac:spMkLst>
            <pc:docMk/>
            <pc:sldMk cId="4264341945" sldId="776"/>
            <ac:spMk id="3" creationId="{70DF91EB-CBF0-EF10-3ED3-53A9C5BA50A9}"/>
          </ac:spMkLst>
        </pc:spChg>
      </pc:sldChg>
      <pc:sldChg chg="addSp delSp modSp new mod modClrScheme chgLayout modNotesTx">
        <pc:chgData name="Rhiannon Akers" userId="fb3c9d12-5c8c-42d7-8dc7-d872d7a3d202" providerId="ADAL" clId="{80AABDCA-A693-4F09-99FD-F26609E442FC}" dt="2026-09-22T20:15:33.937" v="2590" actId="26606"/>
        <pc:sldMkLst>
          <pc:docMk/>
          <pc:sldMk cId="1410393596" sldId="777"/>
        </pc:sldMkLst>
        <pc:spChg chg="mod">
          <ac:chgData name="Rhiannon Akers" userId="fb3c9d12-5c8c-42d7-8dc7-d872d7a3d202" providerId="ADAL" clId="{80AABDCA-A693-4F09-99FD-F26609E442FC}" dt="2026-09-22T20:15:33.937" v="2590" actId="26606"/>
          <ac:spMkLst>
            <pc:docMk/>
            <pc:sldMk cId="1410393596" sldId="777"/>
            <ac:spMk id="2" creationId="{F9663D63-89E5-BB83-55A4-0AE4ABFD3D1C}"/>
          </ac:spMkLst>
        </pc:spChg>
        <pc:spChg chg="add del mod">
          <ac:chgData name="Rhiannon Akers" userId="fb3c9d12-5c8c-42d7-8dc7-d872d7a3d202" providerId="ADAL" clId="{80AABDCA-A693-4F09-99FD-F26609E442FC}" dt="2026-09-22T20:15:33.937" v="2590" actId="26606"/>
          <ac:spMkLst>
            <pc:docMk/>
            <pc:sldMk cId="1410393596" sldId="777"/>
            <ac:spMk id="3" creationId="{E7D14806-469F-ECBC-E7E0-31F9812A86C1}"/>
          </ac:spMkLst>
        </pc:spChg>
        <pc:graphicFrameChg chg="add del mod">
          <ac:chgData name="Rhiannon Akers" userId="fb3c9d12-5c8c-42d7-8dc7-d872d7a3d202" providerId="ADAL" clId="{80AABDCA-A693-4F09-99FD-F26609E442FC}" dt="2026-09-22T20:15:29.877" v="2587" actId="26606"/>
          <ac:graphicFrameMkLst>
            <pc:docMk/>
            <pc:sldMk cId="1410393596" sldId="777"/>
            <ac:graphicFrameMk id="5" creationId="{AC82D387-24DE-C85B-E713-882F7CAC1AB8}"/>
          </ac:graphicFrameMkLst>
        </pc:graphicFrameChg>
        <pc:graphicFrameChg chg="add del mod">
          <ac:chgData name="Rhiannon Akers" userId="fb3c9d12-5c8c-42d7-8dc7-d872d7a3d202" providerId="ADAL" clId="{80AABDCA-A693-4F09-99FD-F26609E442FC}" dt="2026-09-22T20:15:33.909" v="2589" actId="26606"/>
          <ac:graphicFrameMkLst>
            <pc:docMk/>
            <pc:sldMk cId="1410393596" sldId="777"/>
            <ac:graphicFrameMk id="7" creationId="{216FCA83-651A-61BC-283A-87DD501F205C}"/>
          </ac:graphicFrameMkLst>
        </pc:graphicFrameChg>
        <pc:graphicFrameChg chg="add mod">
          <ac:chgData name="Rhiannon Akers" userId="fb3c9d12-5c8c-42d7-8dc7-d872d7a3d202" providerId="ADAL" clId="{80AABDCA-A693-4F09-99FD-F26609E442FC}" dt="2026-09-22T20:15:33.937" v="2590" actId="26606"/>
          <ac:graphicFrameMkLst>
            <pc:docMk/>
            <pc:sldMk cId="1410393596" sldId="777"/>
            <ac:graphicFrameMk id="9" creationId="{3BC9AF63-AB90-7A04-AB62-676C00671507}"/>
          </ac:graphicFrameMkLst>
        </pc:graphicFrameChg>
      </pc:sldChg>
      <pc:sldMasterChg chg="delSldLayout">
        <pc:chgData name="Rhiannon Akers" userId="fb3c9d12-5c8c-42d7-8dc7-d872d7a3d202" providerId="ADAL" clId="{80AABDCA-A693-4F09-99FD-F26609E442FC}" dt="2026-09-22T16:50:30.922" v="46" actId="47"/>
        <pc:sldMasterMkLst>
          <pc:docMk/>
          <pc:sldMasterMk cId="3042308997" sldId="2147483665"/>
        </pc:sldMasterMkLst>
        <pc:sldLayoutChg chg="del">
          <pc:chgData name="Rhiannon Akers" userId="fb3c9d12-5c8c-42d7-8dc7-d872d7a3d202" providerId="ADAL" clId="{80AABDCA-A693-4F09-99FD-F26609E442FC}" dt="2026-09-22T16:50:30.922" v="46" actId="47"/>
          <pc:sldLayoutMkLst>
            <pc:docMk/>
            <pc:sldMasterMk cId="3042308997" sldId="2147483665"/>
            <pc:sldLayoutMk cId="1536859962" sldId="2147483681"/>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ata1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_rels/data1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2_2#5">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9">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2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19">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10">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1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1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1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2#3">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E1FB47-66E0-4A3C-A096-05189A0D89AF}" type="doc">
      <dgm:prSet loTypeId="urn:microsoft.com/office/officeart/2005/8/layout/vList2" loCatId="list" qsTypeId="urn:microsoft.com/office/officeart/2005/8/quickstyle/simple5#2" qsCatId="simple" csTypeId="urn:microsoft.com/office/officeart/2005/8/colors/accent2_2#5" csCatId="accent2" phldr="1"/>
      <dgm:spPr/>
      <dgm:t>
        <a:bodyPr/>
        <a:lstStyle/>
        <a:p>
          <a:endParaRPr lang="en-US"/>
        </a:p>
      </dgm:t>
    </dgm:pt>
    <dgm:pt modelId="{97E40A92-983E-4842-BB07-42691F7918C7}">
      <dgm:prSet/>
      <dgm:spPr/>
      <dgm:t>
        <a:bodyPr/>
        <a:lstStyle/>
        <a:p>
          <a:r>
            <a:rPr lang="en-GB" b="1" dirty="0"/>
            <a:t>Last week, you were asked to each:</a:t>
          </a:r>
          <a:endParaRPr lang="en-US" dirty="0"/>
        </a:p>
      </dgm:t>
    </dgm:pt>
    <dgm:pt modelId="{AC058E66-FB68-4BA4-849D-ED19A336701B}" type="parTrans" cxnId="{58E0BAE4-E761-4EA3-96B1-9B017F4442C8}">
      <dgm:prSet/>
      <dgm:spPr/>
      <dgm:t>
        <a:bodyPr/>
        <a:lstStyle/>
        <a:p>
          <a:endParaRPr lang="en-US"/>
        </a:p>
      </dgm:t>
    </dgm:pt>
    <dgm:pt modelId="{BDA2E8C1-F58D-4D00-A193-8EDBFED14BC6}" type="sibTrans" cxnId="{58E0BAE4-E761-4EA3-96B1-9B017F4442C8}">
      <dgm:prSet/>
      <dgm:spPr/>
      <dgm:t>
        <a:bodyPr/>
        <a:lstStyle/>
        <a:p>
          <a:endParaRPr lang="en-US"/>
        </a:p>
      </dgm:t>
    </dgm:pt>
    <dgm:pt modelId="{BB63C289-3B5C-4C2A-864D-2AD1E1FA1A2A}">
      <dgm:prSet/>
      <dgm:spPr/>
      <dgm:t>
        <a:bodyPr/>
        <a:lstStyle/>
        <a:p>
          <a:r>
            <a:rPr lang="en-GB"/>
            <a:t>Find 2 academic sources.</a:t>
          </a:r>
          <a:endParaRPr lang="en-US"/>
        </a:p>
      </dgm:t>
    </dgm:pt>
    <dgm:pt modelId="{57AD04FA-7BC4-4D53-81A7-F60D2E04A3E5}" type="parTrans" cxnId="{62BE4F35-C12B-4412-B437-1BC8920A9185}">
      <dgm:prSet/>
      <dgm:spPr/>
      <dgm:t>
        <a:bodyPr/>
        <a:lstStyle/>
        <a:p>
          <a:endParaRPr lang="en-US"/>
        </a:p>
      </dgm:t>
    </dgm:pt>
    <dgm:pt modelId="{67F41555-2E78-47F6-A42D-AF7F37A40186}" type="sibTrans" cxnId="{62BE4F35-C12B-4412-B437-1BC8920A9185}">
      <dgm:prSet/>
      <dgm:spPr/>
      <dgm:t>
        <a:bodyPr/>
        <a:lstStyle/>
        <a:p>
          <a:endParaRPr lang="en-US"/>
        </a:p>
      </dgm:t>
    </dgm:pt>
    <dgm:pt modelId="{EA6FEAA3-E1BC-4247-A910-91989646F1F2}">
      <dgm:prSet/>
      <dgm:spPr/>
      <dgm:t>
        <a:bodyPr/>
        <a:lstStyle/>
        <a:p>
          <a:r>
            <a:rPr lang="en-GB"/>
            <a:t>Read the case study.</a:t>
          </a:r>
          <a:endParaRPr lang="en-US"/>
        </a:p>
      </dgm:t>
    </dgm:pt>
    <dgm:pt modelId="{E311FE97-BABA-427D-8B26-7CEAC94F2DB6}" type="parTrans" cxnId="{D1220337-8B49-412D-B427-AAF2C91F27BE}">
      <dgm:prSet/>
      <dgm:spPr/>
      <dgm:t>
        <a:bodyPr/>
        <a:lstStyle/>
        <a:p>
          <a:endParaRPr lang="en-US"/>
        </a:p>
      </dgm:t>
    </dgm:pt>
    <dgm:pt modelId="{CAD82121-E366-4017-A5E0-2B077BFBE106}" type="sibTrans" cxnId="{D1220337-8B49-412D-B427-AAF2C91F27BE}">
      <dgm:prSet/>
      <dgm:spPr/>
      <dgm:t>
        <a:bodyPr/>
        <a:lstStyle/>
        <a:p>
          <a:endParaRPr lang="en-US"/>
        </a:p>
      </dgm:t>
    </dgm:pt>
    <dgm:pt modelId="{A730DA87-D924-4A0B-B282-D02542FF8787}">
      <dgm:prSet/>
      <dgm:spPr/>
      <dgm:t>
        <a:bodyPr/>
        <a:lstStyle/>
        <a:p>
          <a:r>
            <a:rPr lang="en-GB"/>
            <a:t>Prepare one possible recommendation.</a:t>
          </a:r>
          <a:endParaRPr lang="en-US"/>
        </a:p>
      </dgm:t>
    </dgm:pt>
    <dgm:pt modelId="{484A67C6-278E-48B8-BFA6-9ECCFAFF05D7}" type="parTrans" cxnId="{FDE9CEBE-C0BB-4C9D-B275-BB884200FB3D}">
      <dgm:prSet/>
      <dgm:spPr/>
      <dgm:t>
        <a:bodyPr/>
        <a:lstStyle/>
        <a:p>
          <a:endParaRPr lang="en-US"/>
        </a:p>
      </dgm:t>
    </dgm:pt>
    <dgm:pt modelId="{77C58DD6-818C-4B30-8113-71A57F496DC2}" type="sibTrans" cxnId="{FDE9CEBE-C0BB-4C9D-B275-BB884200FB3D}">
      <dgm:prSet/>
      <dgm:spPr/>
      <dgm:t>
        <a:bodyPr/>
        <a:lstStyle/>
        <a:p>
          <a:endParaRPr lang="en-US"/>
        </a:p>
      </dgm:t>
    </dgm:pt>
    <dgm:pt modelId="{D930C225-9043-4BAD-B031-E2749A7F1072}">
      <dgm:prSet/>
      <dgm:spPr/>
      <dgm:t>
        <a:bodyPr/>
        <a:lstStyle/>
        <a:p>
          <a:r>
            <a:rPr lang="en-GB"/>
            <a:t>Bring one theory relevant to our role.</a:t>
          </a:r>
          <a:endParaRPr lang="en-US"/>
        </a:p>
      </dgm:t>
    </dgm:pt>
    <dgm:pt modelId="{0655B9FD-508B-409F-A1C9-0863762C4DA0}" type="parTrans" cxnId="{F4696878-1815-4D36-A06F-5BC1BAC6FFB2}">
      <dgm:prSet/>
      <dgm:spPr/>
      <dgm:t>
        <a:bodyPr/>
        <a:lstStyle/>
        <a:p>
          <a:endParaRPr lang="en-US"/>
        </a:p>
      </dgm:t>
    </dgm:pt>
    <dgm:pt modelId="{6105330F-6B42-4885-B257-694C8A062B39}" type="sibTrans" cxnId="{F4696878-1815-4D36-A06F-5BC1BAC6FFB2}">
      <dgm:prSet/>
      <dgm:spPr/>
      <dgm:t>
        <a:bodyPr/>
        <a:lstStyle/>
        <a:p>
          <a:endParaRPr lang="en-US"/>
        </a:p>
      </dgm:t>
    </dgm:pt>
    <dgm:pt modelId="{F4DB6E5E-787D-4265-A494-864538FDC1D2}" type="pres">
      <dgm:prSet presAssocID="{4CE1FB47-66E0-4A3C-A096-05189A0D89AF}" presName="linear" presStyleCnt="0">
        <dgm:presLayoutVars>
          <dgm:animLvl val="lvl"/>
          <dgm:resizeHandles val="exact"/>
        </dgm:presLayoutVars>
      </dgm:prSet>
      <dgm:spPr/>
    </dgm:pt>
    <dgm:pt modelId="{2B9C1705-B2AF-459F-90DC-11E18351161C}" type="pres">
      <dgm:prSet presAssocID="{97E40A92-983E-4842-BB07-42691F7918C7}" presName="parentText" presStyleLbl="node1" presStyleIdx="0" presStyleCnt="5">
        <dgm:presLayoutVars>
          <dgm:chMax val="0"/>
          <dgm:bulletEnabled val="1"/>
        </dgm:presLayoutVars>
      </dgm:prSet>
      <dgm:spPr/>
    </dgm:pt>
    <dgm:pt modelId="{B65DCE3C-1C62-4484-B83C-F8FAFE5D171E}" type="pres">
      <dgm:prSet presAssocID="{BDA2E8C1-F58D-4D00-A193-8EDBFED14BC6}" presName="spacer" presStyleCnt="0"/>
      <dgm:spPr/>
    </dgm:pt>
    <dgm:pt modelId="{FDAE35B8-AB51-4EC0-AF16-A5EE40DD6F9F}" type="pres">
      <dgm:prSet presAssocID="{BB63C289-3B5C-4C2A-864D-2AD1E1FA1A2A}" presName="parentText" presStyleLbl="node1" presStyleIdx="1" presStyleCnt="5">
        <dgm:presLayoutVars>
          <dgm:chMax val="0"/>
          <dgm:bulletEnabled val="1"/>
        </dgm:presLayoutVars>
      </dgm:prSet>
      <dgm:spPr/>
    </dgm:pt>
    <dgm:pt modelId="{4E2D5224-0B9F-40F0-B3DB-67940F99FC89}" type="pres">
      <dgm:prSet presAssocID="{67F41555-2E78-47F6-A42D-AF7F37A40186}" presName="spacer" presStyleCnt="0"/>
      <dgm:spPr/>
    </dgm:pt>
    <dgm:pt modelId="{AD94FB9A-B618-441B-80F8-5C57EC91A708}" type="pres">
      <dgm:prSet presAssocID="{EA6FEAA3-E1BC-4247-A910-91989646F1F2}" presName="parentText" presStyleLbl="node1" presStyleIdx="2" presStyleCnt="5">
        <dgm:presLayoutVars>
          <dgm:chMax val="0"/>
          <dgm:bulletEnabled val="1"/>
        </dgm:presLayoutVars>
      </dgm:prSet>
      <dgm:spPr/>
    </dgm:pt>
    <dgm:pt modelId="{9B64326B-4381-4D8D-A3AA-EF3A113A15AB}" type="pres">
      <dgm:prSet presAssocID="{CAD82121-E366-4017-A5E0-2B077BFBE106}" presName="spacer" presStyleCnt="0"/>
      <dgm:spPr/>
    </dgm:pt>
    <dgm:pt modelId="{107EDE7D-E4ED-48F5-82A3-DD25B38FA779}" type="pres">
      <dgm:prSet presAssocID="{A730DA87-D924-4A0B-B282-D02542FF8787}" presName="parentText" presStyleLbl="node1" presStyleIdx="3" presStyleCnt="5">
        <dgm:presLayoutVars>
          <dgm:chMax val="0"/>
          <dgm:bulletEnabled val="1"/>
        </dgm:presLayoutVars>
      </dgm:prSet>
      <dgm:spPr/>
    </dgm:pt>
    <dgm:pt modelId="{27219226-F5CA-4944-881E-983EA1C31A08}" type="pres">
      <dgm:prSet presAssocID="{77C58DD6-818C-4B30-8113-71A57F496DC2}" presName="spacer" presStyleCnt="0"/>
      <dgm:spPr/>
    </dgm:pt>
    <dgm:pt modelId="{828F40D1-4C6F-43CA-A6BA-A7745B4ED887}" type="pres">
      <dgm:prSet presAssocID="{D930C225-9043-4BAD-B031-E2749A7F1072}" presName="parentText" presStyleLbl="node1" presStyleIdx="4" presStyleCnt="5">
        <dgm:presLayoutVars>
          <dgm:chMax val="0"/>
          <dgm:bulletEnabled val="1"/>
        </dgm:presLayoutVars>
      </dgm:prSet>
      <dgm:spPr/>
    </dgm:pt>
  </dgm:ptLst>
  <dgm:cxnLst>
    <dgm:cxn modelId="{C0810B2B-1B6D-4DDA-86EB-CCDC695A8C6A}" type="presOf" srcId="{97E40A92-983E-4842-BB07-42691F7918C7}" destId="{2B9C1705-B2AF-459F-90DC-11E18351161C}" srcOrd="0" destOrd="0" presId="urn:microsoft.com/office/officeart/2005/8/layout/vList2"/>
    <dgm:cxn modelId="{62BE4F35-C12B-4412-B437-1BC8920A9185}" srcId="{4CE1FB47-66E0-4A3C-A096-05189A0D89AF}" destId="{BB63C289-3B5C-4C2A-864D-2AD1E1FA1A2A}" srcOrd="1" destOrd="0" parTransId="{57AD04FA-7BC4-4D53-81A7-F60D2E04A3E5}" sibTransId="{67F41555-2E78-47F6-A42D-AF7F37A40186}"/>
    <dgm:cxn modelId="{D1220337-8B49-412D-B427-AAF2C91F27BE}" srcId="{4CE1FB47-66E0-4A3C-A096-05189A0D89AF}" destId="{EA6FEAA3-E1BC-4247-A910-91989646F1F2}" srcOrd="2" destOrd="0" parTransId="{E311FE97-BABA-427D-8B26-7CEAC94F2DB6}" sibTransId="{CAD82121-E366-4017-A5E0-2B077BFBE106}"/>
    <dgm:cxn modelId="{8D746E3F-8A79-448E-A883-C8705D894757}" type="presOf" srcId="{4CE1FB47-66E0-4A3C-A096-05189A0D89AF}" destId="{F4DB6E5E-787D-4265-A494-864538FDC1D2}" srcOrd="0" destOrd="0" presId="urn:microsoft.com/office/officeart/2005/8/layout/vList2"/>
    <dgm:cxn modelId="{36586F44-3820-467C-A928-75505F6567F2}" type="presOf" srcId="{A730DA87-D924-4A0B-B282-D02542FF8787}" destId="{107EDE7D-E4ED-48F5-82A3-DD25B38FA779}" srcOrd="0" destOrd="0" presId="urn:microsoft.com/office/officeart/2005/8/layout/vList2"/>
    <dgm:cxn modelId="{08113D46-5A7B-489A-9799-24ED604D5DBB}" type="presOf" srcId="{D930C225-9043-4BAD-B031-E2749A7F1072}" destId="{828F40D1-4C6F-43CA-A6BA-A7745B4ED887}" srcOrd="0" destOrd="0" presId="urn:microsoft.com/office/officeart/2005/8/layout/vList2"/>
    <dgm:cxn modelId="{7EEB316D-A87C-4F1C-BEA0-8CA975E18F20}" type="presOf" srcId="{BB63C289-3B5C-4C2A-864D-2AD1E1FA1A2A}" destId="{FDAE35B8-AB51-4EC0-AF16-A5EE40DD6F9F}" srcOrd="0" destOrd="0" presId="urn:microsoft.com/office/officeart/2005/8/layout/vList2"/>
    <dgm:cxn modelId="{F4696878-1815-4D36-A06F-5BC1BAC6FFB2}" srcId="{4CE1FB47-66E0-4A3C-A096-05189A0D89AF}" destId="{D930C225-9043-4BAD-B031-E2749A7F1072}" srcOrd="4" destOrd="0" parTransId="{0655B9FD-508B-409F-A1C9-0863762C4DA0}" sibTransId="{6105330F-6B42-4885-B257-694C8A062B39}"/>
    <dgm:cxn modelId="{FDE9CEBE-C0BB-4C9D-B275-BB884200FB3D}" srcId="{4CE1FB47-66E0-4A3C-A096-05189A0D89AF}" destId="{A730DA87-D924-4A0B-B282-D02542FF8787}" srcOrd="3" destOrd="0" parTransId="{484A67C6-278E-48B8-BFA6-9ECCFAFF05D7}" sibTransId="{77C58DD6-818C-4B30-8113-71A57F496DC2}"/>
    <dgm:cxn modelId="{A18D33C8-ABEC-4CF8-97D9-CEF766F5861E}" type="presOf" srcId="{EA6FEAA3-E1BC-4247-A910-91989646F1F2}" destId="{AD94FB9A-B618-441B-80F8-5C57EC91A708}" srcOrd="0" destOrd="0" presId="urn:microsoft.com/office/officeart/2005/8/layout/vList2"/>
    <dgm:cxn modelId="{58E0BAE4-E761-4EA3-96B1-9B017F4442C8}" srcId="{4CE1FB47-66E0-4A3C-A096-05189A0D89AF}" destId="{97E40A92-983E-4842-BB07-42691F7918C7}" srcOrd="0" destOrd="0" parTransId="{AC058E66-FB68-4BA4-849D-ED19A336701B}" sibTransId="{BDA2E8C1-F58D-4D00-A193-8EDBFED14BC6}"/>
    <dgm:cxn modelId="{71BCA6E3-293D-4691-83CF-F011F781742F}" type="presParOf" srcId="{F4DB6E5E-787D-4265-A494-864538FDC1D2}" destId="{2B9C1705-B2AF-459F-90DC-11E18351161C}" srcOrd="0" destOrd="0" presId="urn:microsoft.com/office/officeart/2005/8/layout/vList2"/>
    <dgm:cxn modelId="{10D615F3-8C52-422C-B6E9-395DCAADF3E6}" type="presParOf" srcId="{F4DB6E5E-787D-4265-A494-864538FDC1D2}" destId="{B65DCE3C-1C62-4484-B83C-F8FAFE5D171E}" srcOrd="1" destOrd="0" presId="urn:microsoft.com/office/officeart/2005/8/layout/vList2"/>
    <dgm:cxn modelId="{BA7D6455-95ED-4FA7-A487-464F243EEC28}" type="presParOf" srcId="{F4DB6E5E-787D-4265-A494-864538FDC1D2}" destId="{FDAE35B8-AB51-4EC0-AF16-A5EE40DD6F9F}" srcOrd="2" destOrd="0" presId="urn:microsoft.com/office/officeart/2005/8/layout/vList2"/>
    <dgm:cxn modelId="{C52FF137-07C9-40DE-A322-DE7275890E7C}" type="presParOf" srcId="{F4DB6E5E-787D-4265-A494-864538FDC1D2}" destId="{4E2D5224-0B9F-40F0-B3DB-67940F99FC89}" srcOrd="3" destOrd="0" presId="urn:microsoft.com/office/officeart/2005/8/layout/vList2"/>
    <dgm:cxn modelId="{DCF95A08-25C8-4886-AECD-FDA436869CCF}" type="presParOf" srcId="{F4DB6E5E-787D-4265-A494-864538FDC1D2}" destId="{AD94FB9A-B618-441B-80F8-5C57EC91A708}" srcOrd="4" destOrd="0" presId="urn:microsoft.com/office/officeart/2005/8/layout/vList2"/>
    <dgm:cxn modelId="{42CF1871-FC80-44B1-A486-0733C72FA766}" type="presParOf" srcId="{F4DB6E5E-787D-4265-A494-864538FDC1D2}" destId="{9B64326B-4381-4D8D-A3AA-EF3A113A15AB}" srcOrd="5" destOrd="0" presId="urn:microsoft.com/office/officeart/2005/8/layout/vList2"/>
    <dgm:cxn modelId="{5D1B94A2-8438-4A4D-8DC2-5A08FC3BD3FF}" type="presParOf" srcId="{F4DB6E5E-787D-4265-A494-864538FDC1D2}" destId="{107EDE7D-E4ED-48F5-82A3-DD25B38FA779}" srcOrd="6" destOrd="0" presId="urn:microsoft.com/office/officeart/2005/8/layout/vList2"/>
    <dgm:cxn modelId="{31158827-CDF9-42D8-8E96-7A03ED357734}" type="presParOf" srcId="{F4DB6E5E-787D-4265-A494-864538FDC1D2}" destId="{27219226-F5CA-4944-881E-983EA1C31A08}" srcOrd="7" destOrd="0" presId="urn:microsoft.com/office/officeart/2005/8/layout/vList2"/>
    <dgm:cxn modelId="{AF3318A0-8347-4356-9F93-ED651BF95AF1}" type="presParOf" srcId="{F4DB6E5E-787D-4265-A494-864538FDC1D2}" destId="{828F40D1-4C6F-43CA-A6BA-A7745B4ED88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93769B-E99D-4F46-8DB8-80D25F5EE70C}" type="doc">
      <dgm:prSet loTypeId="urn:microsoft.com/office/officeart/2016/7/layout/VerticalHollowActionList" loCatId="List" qsTypeId="urn:microsoft.com/office/officeart/2005/8/quickstyle/simple2#2" qsCatId="simple" csTypeId="urn:microsoft.com/office/officeart/2005/8/colors/accent1_2#1" csCatId="accent1"/>
      <dgm:spPr/>
      <dgm:t>
        <a:bodyPr/>
        <a:lstStyle/>
        <a:p>
          <a:endParaRPr lang="en-US"/>
        </a:p>
      </dgm:t>
    </dgm:pt>
    <dgm:pt modelId="{BE7EC9B7-4D7E-4949-BE0F-23C328A07758}">
      <dgm:prSet/>
      <dgm:spPr/>
      <dgm:t>
        <a:bodyPr/>
        <a:lstStyle/>
        <a:p>
          <a:r>
            <a:rPr lang="en-US"/>
            <a:t>Explain</a:t>
          </a:r>
        </a:p>
      </dgm:t>
    </dgm:pt>
    <dgm:pt modelId="{408AF4A1-FC09-45D5-8A0F-C716582FBB08}" type="parTrans" cxnId="{F8F00658-9D3F-4BF4-96E2-80C4DEC1F431}">
      <dgm:prSet/>
      <dgm:spPr/>
      <dgm:t>
        <a:bodyPr/>
        <a:lstStyle/>
        <a:p>
          <a:endParaRPr lang="en-US"/>
        </a:p>
      </dgm:t>
    </dgm:pt>
    <dgm:pt modelId="{BA94D160-B744-4EBD-9139-C7581221324A}" type="sibTrans" cxnId="{F8F00658-9D3F-4BF4-96E2-80C4DEC1F431}">
      <dgm:prSet/>
      <dgm:spPr/>
      <dgm:t>
        <a:bodyPr/>
        <a:lstStyle/>
        <a:p>
          <a:endParaRPr lang="en-US"/>
        </a:p>
      </dgm:t>
    </dgm:pt>
    <dgm:pt modelId="{1B5F7E95-8F65-47CE-B665-D4A22E4C2CB6}">
      <dgm:prSet/>
      <dgm:spPr/>
      <dgm:t>
        <a:bodyPr/>
        <a:lstStyle/>
        <a:p>
          <a:r>
            <a:rPr lang="en-US"/>
            <a:t>Explain how communication models, verbal and non-verbal cues, and common barriers influence the effectiveness of workplace communication.</a:t>
          </a:r>
        </a:p>
      </dgm:t>
    </dgm:pt>
    <dgm:pt modelId="{7AF8909E-2B6D-4E6E-8A72-5D782F38698F}" type="parTrans" cxnId="{FAACDAE9-DE75-4543-907D-7AF8AA3CE8FD}">
      <dgm:prSet/>
      <dgm:spPr/>
      <dgm:t>
        <a:bodyPr/>
        <a:lstStyle/>
        <a:p>
          <a:endParaRPr lang="en-US"/>
        </a:p>
      </dgm:t>
    </dgm:pt>
    <dgm:pt modelId="{63AF2CD4-0F75-40C8-AB41-48D89224E356}" type="sibTrans" cxnId="{FAACDAE9-DE75-4543-907D-7AF8AA3CE8FD}">
      <dgm:prSet/>
      <dgm:spPr/>
      <dgm:t>
        <a:bodyPr/>
        <a:lstStyle/>
        <a:p>
          <a:endParaRPr lang="en-US"/>
        </a:p>
      </dgm:t>
    </dgm:pt>
    <dgm:pt modelId="{42A73ED8-9895-4EE2-A74A-34BC9599B3D3}">
      <dgm:prSet/>
      <dgm:spPr/>
      <dgm:t>
        <a:bodyPr/>
        <a:lstStyle/>
        <a:p>
          <a:r>
            <a:rPr lang="en-US"/>
            <a:t>Demonstrate</a:t>
          </a:r>
        </a:p>
      </dgm:t>
    </dgm:pt>
    <dgm:pt modelId="{6995F745-8B5F-457F-9E2A-7371EDB96B62}" type="parTrans" cxnId="{32297122-73E4-48C4-A87F-A74F14655CEB}">
      <dgm:prSet/>
      <dgm:spPr/>
      <dgm:t>
        <a:bodyPr/>
        <a:lstStyle/>
        <a:p>
          <a:endParaRPr lang="en-US"/>
        </a:p>
      </dgm:t>
    </dgm:pt>
    <dgm:pt modelId="{4EA778C0-D42F-4AAC-B1F3-E418F80B8AD4}" type="sibTrans" cxnId="{32297122-73E4-48C4-A87F-A74F14655CEB}">
      <dgm:prSet/>
      <dgm:spPr/>
      <dgm:t>
        <a:bodyPr/>
        <a:lstStyle/>
        <a:p>
          <a:endParaRPr lang="en-US"/>
        </a:p>
      </dgm:t>
    </dgm:pt>
    <dgm:pt modelId="{79066040-4310-4739-A8C6-B84F8843EBDC}">
      <dgm:prSet/>
      <dgm:spPr/>
      <dgm:t>
        <a:bodyPr/>
        <a:lstStyle/>
        <a:p>
          <a:r>
            <a:rPr lang="en-US"/>
            <a:t>Demonstrate active listening and appropriate questioning techniques in a workplace conversation.</a:t>
          </a:r>
        </a:p>
      </dgm:t>
    </dgm:pt>
    <dgm:pt modelId="{513AE83E-924A-4B15-BB04-517477C5B3CC}" type="parTrans" cxnId="{9F244A82-3298-444C-A3E5-B52FBE61D8F7}">
      <dgm:prSet/>
      <dgm:spPr/>
      <dgm:t>
        <a:bodyPr/>
        <a:lstStyle/>
        <a:p>
          <a:endParaRPr lang="en-US"/>
        </a:p>
      </dgm:t>
    </dgm:pt>
    <dgm:pt modelId="{02F5D2FC-DC5E-42DD-8A45-F16A49FBF321}" type="sibTrans" cxnId="{9F244A82-3298-444C-A3E5-B52FBE61D8F7}">
      <dgm:prSet/>
      <dgm:spPr/>
      <dgm:t>
        <a:bodyPr/>
        <a:lstStyle/>
        <a:p>
          <a:endParaRPr lang="en-US"/>
        </a:p>
      </dgm:t>
    </dgm:pt>
    <dgm:pt modelId="{11E8297C-4DF1-4E30-A026-5DFB1B49A0EC}">
      <dgm:prSet/>
      <dgm:spPr/>
      <dgm:t>
        <a:bodyPr/>
        <a:lstStyle/>
        <a:p>
          <a:r>
            <a:rPr lang="en-US"/>
            <a:t>Apply</a:t>
          </a:r>
        </a:p>
      </dgm:t>
    </dgm:pt>
    <dgm:pt modelId="{0822436C-F42C-47EC-B457-6A5E95726FD6}" type="parTrans" cxnId="{BAC8FA08-F5D8-49DF-B823-6D7E3AFC701C}">
      <dgm:prSet/>
      <dgm:spPr/>
      <dgm:t>
        <a:bodyPr/>
        <a:lstStyle/>
        <a:p>
          <a:endParaRPr lang="en-US"/>
        </a:p>
      </dgm:t>
    </dgm:pt>
    <dgm:pt modelId="{2106F9BC-5FF9-474B-971F-C63271E2D38E}" type="sibTrans" cxnId="{BAC8FA08-F5D8-49DF-B823-6D7E3AFC701C}">
      <dgm:prSet/>
      <dgm:spPr/>
      <dgm:t>
        <a:bodyPr/>
        <a:lstStyle/>
        <a:p>
          <a:endParaRPr lang="en-US"/>
        </a:p>
      </dgm:t>
    </dgm:pt>
    <dgm:pt modelId="{2EE03E37-DA89-4E6E-9407-3221560791A0}">
      <dgm:prSet/>
      <dgm:spPr/>
      <dgm:t>
        <a:bodyPr/>
        <a:lstStyle/>
        <a:p>
          <a:r>
            <a:rPr lang="en-US"/>
            <a:t>Apply effective communication skills to difficult conversations and the assessed crisis-management role play.</a:t>
          </a:r>
        </a:p>
      </dgm:t>
    </dgm:pt>
    <dgm:pt modelId="{6B09842D-8345-432C-B5CD-BF7CBBD0CBCC}" type="parTrans" cxnId="{AB822992-3A92-4F44-8A8D-5D460F476E9B}">
      <dgm:prSet/>
      <dgm:spPr/>
      <dgm:t>
        <a:bodyPr/>
        <a:lstStyle/>
        <a:p>
          <a:endParaRPr lang="en-US"/>
        </a:p>
      </dgm:t>
    </dgm:pt>
    <dgm:pt modelId="{623A99DF-B21B-4941-A71A-785443218F54}" type="sibTrans" cxnId="{AB822992-3A92-4F44-8A8D-5D460F476E9B}">
      <dgm:prSet/>
      <dgm:spPr/>
      <dgm:t>
        <a:bodyPr/>
        <a:lstStyle/>
        <a:p>
          <a:endParaRPr lang="en-US"/>
        </a:p>
      </dgm:t>
    </dgm:pt>
    <dgm:pt modelId="{B4147D92-C2BE-488B-9E58-27C753C5AF1C}" type="pres">
      <dgm:prSet presAssocID="{FA93769B-E99D-4F46-8DB8-80D25F5EE70C}" presName="Name0" presStyleCnt="0">
        <dgm:presLayoutVars>
          <dgm:dir/>
          <dgm:animLvl val="lvl"/>
          <dgm:resizeHandles val="exact"/>
        </dgm:presLayoutVars>
      </dgm:prSet>
      <dgm:spPr/>
    </dgm:pt>
    <dgm:pt modelId="{828C3D45-E4F6-4571-98ED-6A7DC9598BD0}" type="pres">
      <dgm:prSet presAssocID="{BE7EC9B7-4D7E-4949-BE0F-23C328A07758}" presName="linNode" presStyleCnt="0"/>
      <dgm:spPr/>
    </dgm:pt>
    <dgm:pt modelId="{2C95D857-698B-46B8-8269-5AEA8F9253F5}" type="pres">
      <dgm:prSet presAssocID="{BE7EC9B7-4D7E-4949-BE0F-23C328A07758}" presName="parentText" presStyleLbl="solidFgAcc1" presStyleIdx="0" presStyleCnt="3">
        <dgm:presLayoutVars>
          <dgm:chMax val="1"/>
          <dgm:bulletEnabled/>
        </dgm:presLayoutVars>
      </dgm:prSet>
      <dgm:spPr/>
    </dgm:pt>
    <dgm:pt modelId="{93BDDA38-3998-44C6-9D26-66C78DA428B6}" type="pres">
      <dgm:prSet presAssocID="{BE7EC9B7-4D7E-4949-BE0F-23C328A07758}" presName="descendantText" presStyleLbl="alignNode1" presStyleIdx="0" presStyleCnt="3">
        <dgm:presLayoutVars>
          <dgm:bulletEnabled/>
        </dgm:presLayoutVars>
      </dgm:prSet>
      <dgm:spPr/>
    </dgm:pt>
    <dgm:pt modelId="{7DCF9A91-54CA-49C2-942F-83B24DA4A337}" type="pres">
      <dgm:prSet presAssocID="{BA94D160-B744-4EBD-9139-C7581221324A}" presName="sp" presStyleCnt="0"/>
      <dgm:spPr/>
    </dgm:pt>
    <dgm:pt modelId="{3CFC6BA9-9842-459F-9BCF-E336C353CFA0}" type="pres">
      <dgm:prSet presAssocID="{42A73ED8-9895-4EE2-A74A-34BC9599B3D3}" presName="linNode" presStyleCnt="0"/>
      <dgm:spPr/>
    </dgm:pt>
    <dgm:pt modelId="{CB64C709-1C8B-4931-B148-5BA75F81A78A}" type="pres">
      <dgm:prSet presAssocID="{42A73ED8-9895-4EE2-A74A-34BC9599B3D3}" presName="parentText" presStyleLbl="solidFgAcc1" presStyleIdx="1" presStyleCnt="3">
        <dgm:presLayoutVars>
          <dgm:chMax val="1"/>
          <dgm:bulletEnabled/>
        </dgm:presLayoutVars>
      </dgm:prSet>
      <dgm:spPr/>
    </dgm:pt>
    <dgm:pt modelId="{44F16A67-7937-49CB-B092-74B4067FF778}" type="pres">
      <dgm:prSet presAssocID="{42A73ED8-9895-4EE2-A74A-34BC9599B3D3}" presName="descendantText" presStyleLbl="alignNode1" presStyleIdx="1" presStyleCnt="3">
        <dgm:presLayoutVars>
          <dgm:bulletEnabled/>
        </dgm:presLayoutVars>
      </dgm:prSet>
      <dgm:spPr/>
    </dgm:pt>
    <dgm:pt modelId="{BC8A8F80-7BFE-4DA5-AAE5-B191B9E4A77A}" type="pres">
      <dgm:prSet presAssocID="{4EA778C0-D42F-4AAC-B1F3-E418F80B8AD4}" presName="sp" presStyleCnt="0"/>
      <dgm:spPr/>
    </dgm:pt>
    <dgm:pt modelId="{757123D4-5DF3-4B2E-9281-62EFCC704684}" type="pres">
      <dgm:prSet presAssocID="{11E8297C-4DF1-4E30-A026-5DFB1B49A0EC}" presName="linNode" presStyleCnt="0"/>
      <dgm:spPr/>
    </dgm:pt>
    <dgm:pt modelId="{EB6F0E94-6ECF-49E9-9827-11B1BEA6B8F3}" type="pres">
      <dgm:prSet presAssocID="{11E8297C-4DF1-4E30-A026-5DFB1B49A0EC}" presName="parentText" presStyleLbl="solidFgAcc1" presStyleIdx="2" presStyleCnt="3">
        <dgm:presLayoutVars>
          <dgm:chMax val="1"/>
          <dgm:bulletEnabled/>
        </dgm:presLayoutVars>
      </dgm:prSet>
      <dgm:spPr/>
    </dgm:pt>
    <dgm:pt modelId="{D626182D-F697-42FF-B1DE-EA9B6429D6C0}" type="pres">
      <dgm:prSet presAssocID="{11E8297C-4DF1-4E30-A026-5DFB1B49A0EC}" presName="descendantText" presStyleLbl="alignNode1" presStyleIdx="2" presStyleCnt="3">
        <dgm:presLayoutVars>
          <dgm:bulletEnabled/>
        </dgm:presLayoutVars>
      </dgm:prSet>
      <dgm:spPr/>
    </dgm:pt>
  </dgm:ptLst>
  <dgm:cxnLst>
    <dgm:cxn modelId="{2DA8D301-7E60-4F69-B6F8-E2E2676D1A92}" type="presOf" srcId="{1B5F7E95-8F65-47CE-B665-D4A22E4C2CB6}" destId="{93BDDA38-3998-44C6-9D26-66C78DA428B6}" srcOrd="0" destOrd="0" presId="urn:microsoft.com/office/officeart/2016/7/layout/VerticalHollowActionList"/>
    <dgm:cxn modelId="{BAC8FA08-F5D8-49DF-B823-6D7E3AFC701C}" srcId="{FA93769B-E99D-4F46-8DB8-80D25F5EE70C}" destId="{11E8297C-4DF1-4E30-A026-5DFB1B49A0EC}" srcOrd="2" destOrd="0" parTransId="{0822436C-F42C-47EC-B457-6A5E95726FD6}" sibTransId="{2106F9BC-5FF9-474B-971F-C63271E2D38E}"/>
    <dgm:cxn modelId="{32297122-73E4-48C4-A87F-A74F14655CEB}" srcId="{FA93769B-E99D-4F46-8DB8-80D25F5EE70C}" destId="{42A73ED8-9895-4EE2-A74A-34BC9599B3D3}" srcOrd="1" destOrd="0" parTransId="{6995F745-8B5F-457F-9E2A-7371EDB96B62}" sibTransId="{4EA778C0-D42F-4AAC-B1F3-E418F80B8AD4}"/>
    <dgm:cxn modelId="{8168E527-76B9-4A24-A4FC-1827BAF6F635}" type="presOf" srcId="{2EE03E37-DA89-4E6E-9407-3221560791A0}" destId="{D626182D-F697-42FF-B1DE-EA9B6429D6C0}" srcOrd="0" destOrd="0" presId="urn:microsoft.com/office/officeart/2016/7/layout/VerticalHollowActionList"/>
    <dgm:cxn modelId="{E7870C39-D789-44E3-8181-7BA83D27C1FD}" type="presOf" srcId="{BE7EC9B7-4D7E-4949-BE0F-23C328A07758}" destId="{2C95D857-698B-46B8-8269-5AEA8F9253F5}" srcOrd="0" destOrd="0" presId="urn:microsoft.com/office/officeart/2016/7/layout/VerticalHollowActionList"/>
    <dgm:cxn modelId="{B7AC5050-849C-46DE-8929-FAED6DDD0EA8}" type="presOf" srcId="{42A73ED8-9895-4EE2-A74A-34BC9599B3D3}" destId="{CB64C709-1C8B-4931-B148-5BA75F81A78A}" srcOrd="0" destOrd="0" presId="urn:microsoft.com/office/officeart/2016/7/layout/VerticalHollowActionList"/>
    <dgm:cxn modelId="{F8F00658-9D3F-4BF4-96E2-80C4DEC1F431}" srcId="{FA93769B-E99D-4F46-8DB8-80D25F5EE70C}" destId="{BE7EC9B7-4D7E-4949-BE0F-23C328A07758}" srcOrd="0" destOrd="0" parTransId="{408AF4A1-FC09-45D5-8A0F-C716582FBB08}" sibTransId="{BA94D160-B744-4EBD-9139-C7581221324A}"/>
    <dgm:cxn modelId="{9F244A82-3298-444C-A3E5-B52FBE61D8F7}" srcId="{42A73ED8-9895-4EE2-A74A-34BC9599B3D3}" destId="{79066040-4310-4739-A8C6-B84F8843EBDC}" srcOrd="0" destOrd="0" parTransId="{513AE83E-924A-4B15-BB04-517477C5B3CC}" sibTransId="{02F5D2FC-DC5E-42DD-8A45-F16A49FBF321}"/>
    <dgm:cxn modelId="{AB822992-3A92-4F44-8A8D-5D460F476E9B}" srcId="{11E8297C-4DF1-4E30-A026-5DFB1B49A0EC}" destId="{2EE03E37-DA89-4E6E-9407-3221560791A0}" srcOrd="0" destOrd="0" parTransId="{6B09842D-8345-432C-B5CD-BF7CBBD0CBCC}" sibTransId="{623A99DF-B21B-4941-A71A-785443218F54}"/>
    <dgm:cxn modelId="{1C892899-7EB4-4F0C-97BC-36064A31A3B9}" type="presOf" srcId="{79066040-4310-4739-A8C6-B84F8843EBDC}" destId="{44F16A67-7937-49CB-B092-74B4067FF778}" srcOrd="0" destOrd="0" presId="urn:microsoft.com/office/officeart/2016/7/layout/VerticalHollowActionList"/>
    <dgm:cxn modelId="{64D82CAA-E010-436B-910F-CFDD10E51DED}" type="presOf" srcId="{FA93769B-E99D-4F46-8DB8-80D25F5EE70C}" destId="{B4147D92-C2BE-488B-9E58-27C753C5AF1C}" srcOrd="0" destOrd="0" presId="urn:microsoft.com/office/officeart/2016/7/layout/VerticalHollowActionList"/>
    <dgm:cxn modelId="{FAACDAE9-DE75-4543-907D-7AF8AA3CE8FD}" srcId="{BE7EC9B7-4D7E-4949-BE0F-23C328A07758}" destId="{1B5F7E95-8F65-47CE-B665-D4A22E4C2CB6}" srcOrd="0" destOrd="0" parTransId="{7AF8909E-2B6D-4E6E-8A72-5D782F38698F}" sibTransId="{63AF2CD4-0F75-40C8-AB41-48D89224E356}"/>
    <dgm:cxn modelId="{30D203F1-5D37-4B42-ACF9-49AB171E4BAA}" type="presOf" srcId="{11E8297C-4DF1-4E30-A026-5DFB1B49A0EC}" destId="{EB6F0E94-6ECF-49E9-9827-11B1BEA6B8F3}" srcOrd="0" destOrd="0" presId="urn:microsoft.com/office/officeart/2016/7/layout/VerticalHollowActionList"/>
    <dgm:cxn modelId="{EC2D208E-E029-4097-8CCB-437263FD100B}" type="presParOf" srcId="{B4147D92-C2BE-488B-9E58-27C753C5AF1C}" destId="{828C3D45-E4F6-4571-98ED-6A7DC9598BD0}" srcOrd="0" destOrd="0" presId="urn:microsoft.com/office/officeart/2016/7/layout/VerticalHollowActionList"/>
    <dgm:cxn modelId="{3F6FFEE6-D826-4E34-8317-C224E3EC8C71}" type="presParOf" srcId="{828C3D45-E4F6-4571-98ED-6A7DC9598BD0}" destId="{2C95D857-698B-46B8-8269-5AEA8F9253F5}" srcOrd="0" destOrd="0" presId="urn:microsoft.com/office/officeart/2016/7/layout/VerticalHollowActionList"/>
    <dgm:cxn modelId="{FAEA3D47-FA3A-4F08-81E5-0501B8C62977}" type="presParOf" srcId="{828C3D45-E4F6-4571-98ED-6A7DC9598BD0}" destId="{93BDDA38-3998-44C6-9D26-66C78DA428B6}" srcOrd="1" destOrd="0" presId="urn:microsoft.com/office/officeart/2016/7/layout/VerticalHollowActionList"/>
    <dgm:cxn modelId="{109DB0C1-62F2-48B2-AD04-452CBDC44041}" type="presParOf" srcId="{B4147D92-C2BE-488B-9E58-27C753C5AF1C}" destId="{7DCF9A91-54CA-49C2-942F-83B24DA4A337}" srcOrd="1" destOrd="0" presId="urn:microsoft.com/office/officeart/2016/7/layout/VerticalHollowActionList"/>
    <dgm:cxn modelId="{3B294633-163F-4ACB-8292-0C64C1E36A65}" type="presParOf" srcId="{B4147D92-C2BE-488B-9E58-27C753C5AF1C}" destId="{3CFC6BA9-9842-459F-9BCF-E336C353CFA0}" srcOrd="2" destOrd="0" presId="urn:microsoft.com/office/officeart/2016/7/layout/VerticalHollowActionList"/>
    <dgm:cxn modelId="{CAA4E10F-ABC3-4CD1-B7D8-3036EA558AC3}" type="presParOf" srcId="{3CFC6BA9-9842-459F-9BCF-E336C353CFA0}" destId="{CB64C709-1C8B-4931-B148-5BA75F81A78A}" srcOrd="0" destOrd="0" presId="urn:microsoft.com/office/officeart/2016/7/layout/VerticalHollowActionList"/>
    <dgm:cxn modelId="{9AA9C49F-76A1-4F61-8E03-78EA3E576093}" type="presParOf" srcId="{3CFC6BA9-9842-459F-9BCF-E336C353CFA0}" destId="{44F16A67-7937-49CB-B092-74B4067FF778}" srcOrd="1" destOrd="0" presId="urn:microsoft.com/office/officeart/2016/7/layout/VerticalHollowActionList"/>
    <dgm:cxn modelId="{7094B7C9-14C8-4CF6-B362-AFC5649F64C6}" type="presParOf" srcId="{B4147D92-C2BE-488B-9E58-27C753C5AF1C}" destId="{BC8A8F80-7BFE-4DA5-AAE5-B191B9E4A77A}" srcOrd="3" destOrd="0" presId="urn:microsoft.com/office/officeart/2016/7/layout/VerticalHollowActionList"/>
    <dgm:cxn modelId="{93AE5A8B-9E17-4CD6-A4A7-3E5D371D72F3}" type="presParOf" srcId="{B4147D92-C2BE-488B-9E58-27C753C5AF1C}" destId="{757123D4-5DF3-4B2E-9281-62EFCC704684}" srcOrd="4" destOrd="0" presId="urn:microsoft.com/office/officeart/2016/7/layout/VerticalHollowActionList"/>
    <dgm:cxn modelId="{A38011E8-CED8-4DD3-B150-F6E39D8D03A2}" type="presParOf" srcId="{757123D4-5DF3-4B2E-9281-62EFCC704684}" destId="{EB6F0E94-6ECF-49E9-9827-11B1BEA6B8F3}" srcOrd="0" destOrd="0" presId="urn:microsoft.com/office/officeart/2016/7/layout/VerticalHollowActionList"/>
    <dgm:cxn modelId="{7B2FF928-C3E0-4A05-9E64-10726CFE6B33}" type="presParOf" srcId="{757123D4-5DF3-4B2E-9281-62EFCC704684}" destId="{D626182D-F697-42FF-B1DE-EA9B6429D6C0}"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B2E677-209D-490D-867B-C325A08A7A14}" type="doc">
      <dgm:prSet loTypeId="urn:microsoft.com/office/officeart/2005/8/layout/vList2" loCatId="list" qsTypeId="urn:microsoft.com/office/officeart/2005/8/quickstyle/simple1#1" qsCatId="simple" csTypeId="urn:microsoft.com/office/officeart/2005/8/colors/accent1_2#3" csCatId="accent1"/>
      <dgm:spPr/>
      <dgm:t>
        <a:bodyPr/>
        <a:lstStyle/>
        <a:p>
          <a:endParaRPr lang="en-US"/>
        </a:p>
      </dgm:t>
    </dgm:pt>
    <dgm:pt modelId="{7DDAFD91-E24B-4270-9E88-AACC38954C77}">
      <dgm:prSet/>
      <dgm:spPr/>
      <dgm:t>
        <a:bodyPr/>
        <a:lstStyle/>
        <a:p>
          <a:r>
            <a:rPr lang="en-GB"/>
            <a:t>When words, tone and facial expressions conflict, people may rely more heavily on tone and facial expressions when judging feelings and attitudes.</a:t>
          </a:r>
          <a:endParaRPr lang="en-US"/>
        </a:p>
      </dgm:t>
    </dgm:pt>
    <dgm:pt modelId="{CCB29EF1-5809-4CCF-82F1-C1EECCDD65E8}" type="parTrans" cxnId="{67F27139-DD54-4341-B37D-26E0D69A1154}">
      <dgm:prSet/>
      <dgm:spPr/>
      <dgm:t>
        <a:bodyPr/>
        <a:lstStyle/>
        <a:p>
          <a:endParaRPr lang="en-US"/>
        </a:p>
      </dgm:t>
    </dgm:pt>
    <dgm:pt modelId="{635A65D8-B4FC-4FF6-89BE-CE84B21D0D66}" type="sibTrans" cxnId="{67F27139-DD54-4341-B37D-26E0D69A1154}">
      <dgm:prSet/>
      <dgm:spPr/>
      <dgm:t>
        <a:bodyPr/>
        <a:lstStyle/>
        <a:p>
          <a:endParaRPr lang="en-US"/>
        </a:p>
      </dgm:t>
    </dgm:pt>
    <dgm:pt modelId="{DBDB6E22-ED4B-413A-93DA-2B1464677628}">
      <dgm:prSet/>
      <dgm:spPr/>
      <dgm:t>
        <a:bodyPr/>
        <a:lstStyle/>
        <a:p>
          <a:r>
            <a:rPr lang="en-GB"/>
            <a:t>The findings do not apply to all communication.</a:t>
          </a:r>
          <a:endParaRPr lang="en-US"/>
        </a:p>
      </dgm:t>
    </dgm:pt>
    <dgm:pt modelId="{5CC88876-DD33-40FB-8EDB-AC9BE4BD0EE3}" type="parTrans" cxnId="{76B871E4-E59D-45FF-B700-4D5402ED810F}">
      <dgm:prSet/>
      <dgm:spPr/>
      <dgm:t>
        <a:bodyPr/>
        <a:lstStyle/>
        <a:p>
          <a:endParaRPr lang="en-US"/>
        </a:p>
      </dgm:t>
    </dgm:pt>
    <dgm:pt modelId="{54F95C0E-87FD-46EB-BFAB-B12E7E20519A}" type="sibTrans" cxnId="{76B871E4-E59D-45FF-B700-4D5402ED810F}">
      <dgm:prSet/>
      <dgm:spPr/>
      <dgm:t>
        <a:bodyPr/>
        <a:lstStyle/>
        <a:p>
          <a:endParaRPr lang="en-US"/>
        </a:p>
      </dgm:t>
    </dgm:pt>
    <dgm:pt modelId="{BE9BF54C-E071-4651-8775-3DB9D58B847F}">
      <dgm:prSet/>
      <dgm:spPr/>
      <dgm:t>
        <a:bodyPr/>
        <a:lstStyle/>
        <a:p>
          <a:r>
            <a:rPr lang="en-GB"/>
            <a:t>Words remain critically important when sharing information, instructions and knowledge.</a:t>
          </a:r>
          <a:endParaRPr lang="en-US"/>
        </a:p>
      </dgm:t>
    </dgm:pt>
    <dgm:pt modelId="{26C35302-BADB-485B-ACBA-825028C22A24}" type="parTrans" cxnId="{61E29A37-5F89-484A-B4A5-D23706B4B183}">
      <dgm:prSet/>
      <dgm:spPr/>
      <dgm:t>
        <a:bodyPr/>
        <a:lstStyle/>
        <a:p>
          <a:endParaRPr lang="en-US"/>
        </a:p>
      </dgm:t>
    </dgm:pt>
    <dgm:pt modelId="{87436AD4-1448-4BA2-A569-C3CFCACB7823}" type="sibTrans" cxnId="{61E29A37-5F89-484A-B4A5-D23706B4B183}">
      <dgm:prSet/>
      <dgm:spPr/>
      <dgm:t>
        <a:bodyPr/>
        <a:lstStyle/>
        <a:p>
          <a:endParaRPr lang="en-US"/>
        </a:p>
      </dgm:t>
    </dgm:pt>
    <dgm:pt modelId="{9A980D65-E580-40F9-A8BE-F90791B443EA}" type="pres">
      <dgm:prSet presAssocID="{A4B2E677-209D-490D-867B-C325A08A7A14}" presName="linear" presStyleCnt="0">
        <dgm:presLayoutVars>
          <dgm:animLvl val="lvl"/>
          <dgm:resizeHandles val="exact"/>
        </dgm:presLayoutVars>
      </dgm:prSet>
      <dgm:spPr/>
    </dgm:pt>
    <dgm:pt modelId="{873D456B-146A-4E2F-90C9-D65EE682D890}" type="pres">
      <dgm:prSet presAssocID="{7DDAFD91-E24B-4270-9E88-AACC38954C77}" presName="parentText" presStyleLbl="node1" presStyleIdx="0" presStyleCnt="3">
        <dgm:presLayoutVars>
          <dgm:chMax val="0"/>
          <dgm:bulletEnabled val="1"/>
        </dgm:presLayoutVars>
      </dgm:prSet>
      <dgm:spPr/>
    </dgm:pt>
    <dgm:pt modelId="{920D163E-42CB-4F64-AC90-9A901C54CCD7}" type="pres">
      <dgm:prSet presAssocID="{635A65D8-B4FC-4FF6-89BE-CE84B21D0D66}" presName="spacer" presStyleCnt="0"/>
      <dgm:spPr/>
    </dgm:pt>
    <dgm:pt modelId="{7671A6AD-4F42-4A08-B3C6-4670EF172FF0}" type="pres">
      <dgm:prSet presAssocID="{DBDB6E22-ED4B-413A-93DA-2B1464677628}" presName="parentText" presStyleLbl="node1" presStyleIdx="1" presStyleCnt="3">
        <dgm:presLayoutVars>
          <dgm:chMax val="0"/>
          <dgm:bulletEnabled val="1"/>
        </dgm:presLayoutVars>
      </dgm:prSet>
      <dgm:spPr/>
    </dgm:pt>
    <dgm:pt modelId="{BE9F1FBE-EEE5-46E6-B40C-3889D53CD818}" type="pres">
      <dgm:prSet presAssocID="{54F95C0E-87FD-46EB-BFAB-B12E7E20519A}" presName="spacer" presStyleCnt="0"/>
      <dgm:spPr/>
    </dgm:pt>
    <dgm:pt modelId="{50B19A9B-AA50-4A5E-B7C0-7EBFD1BC4EEF}" type="pres">
      <dgm:prSet presAssocID="{BE9BF54C-E071-4651-8775-3DB9D58B847F}" presName="parentText" presStyleLbl="node1" presStyleIdx="2" presStyleCnt="3">
        <dgm:presLayoutVars>
          <dgm:chMax val="0"/>
          <dgm:bulletEnabled val="1"/>
        </dgm:presLayoutVars>
      </dgm:prSet>
      <dgm:spPr/>
    </dgm:pt>
  </dgm:ptLst>
  <dgm:cxnLst>
    <dgm:cxn modelId="{49017B2F-BF01-4158-85AA-D227AAC456CD}" type="presOf" srcId="{7DDAFD91-E24B-4270-9E88-AACC38954C77}" destId="{873D456B-146A-4E2F-90C9-D65EE682D890}" srcOrd="0" destOrd="0" presId="urn:microsoft.com/office/officeart/2005/8/layout/vList2"/>
    <dgm:cxn modelId="{81964533-F019-4631-B193-30E91019F843}" type="presOf" srcId="{BE9BF54C-E071-4651-8775-3DB9D58B847F}" destId="{50B19A9B-AA50-4A5E-B7C0-7EBFD1BC4EEF}" srcOrd="0" destOrd="0" presId="urn:microsoft.com/office/officeart/2005/8/layout/vList2"/>
    <dgm:cxn modelId="{61E29A37-5F89-484A-B4A5-D23706B4B183}" srcId="{A4B2E677-209D-490D-867B-C325A08A7A14}" destId="{BE9BF54C-E071-4651-8775-3DB9D58B847F}" srcOrd="2" destOrd="0" parTransId="{26C35302-BADB-485B-ACBA-825028C22A24}" sibTransId="{87436AD4-1448-4BA2-A569-C3CFCACB7823}"/>
    <dgm:cxn modelId="{67F27139-DD54-4341-B37D-26E0D69A1154}" srcId="{A4B2E677-209D-490D-867B-C325A08A7A14}" destId="{7DDAFD91-E24B-4270-9E88-AACC38954C77}" srcOrd="0" destOrd="0" parTransId="{CCB29EF1-5809-4CCF-82F1-C1EECCDD65E8}" sibTransId="{635A65D8-B4FC-4FF6-89BE-CE84B21D0D66}"/>
    <dgm:cxn modelId="{43CB9854-7392-433D-B994-0B3C31B6300F}" type="presOf" srcId="{A4B2E677-209D-490D-867B-C325A08A7A14}" destId="{9A980D65-E580-40F9-A8BE-F90791B443EA}" srcOrd="0" destOrd="0" presId="urn:microsoft.com/office/officeart/2005/8/layout/vList2"/>
    <dgm:cxn modelId="{76B871E4-E59D-45FF-B700-4D5402ED810F}" srcId="{A4B2E677-209D-490D-867B-C325A08A7A14}" destId="{DBDB6E22-ED4B-413A-93DA-2B1464677628}" srcOrd="1" destOrd="0" parTransId="{5CC88876-DD33-40FB-8EDB-AC9BE4BD0EE3}" sibTransId="{54F95C0E-87FD-46EB-BFAB-B12E7E20519A}"/>
    <dgm:cxn modelId="{5C813BFF-1738-4C03-BBD7-1B41AEB983C4}" type="presOf" srcId="{DBDB6E22-ED4B-413A-93DA-2B1464677628}" destId="{7671A6AD-4F42-4A08-B3C6-4670EF172FF0}" srcOrd="0" destOrd="0" presId="urn:microsoft.com/office/officeart/2005/8/layout/vList2"/>
    <dgm:cxn modelId="{17530120-84F1-4E12-AA79-110397D35CEC}" type="presParOf" srcId="{9A980D65-E580-40F9-A8BE-F90791B443EA}" destId="{873D456B-146A-4E2F-90C9-D65EE682D890}" srcOrd="0" destOrd="0" presId="urn:microsoft.com/office/officeart/2005/8/layout/vList2"/>
    <dgm:cxn modelId="{A831B22E-918E-49BC-BE99-C4EFCF72ED17}" type="presParOf" srcId="{9A980D65-E580-40F9-A8BE-F90791B443EA}" destId="{920D163E-42CB-4F64-AC90-9A901C54CCD7}" srcOrd="1" destOrd="0" presId="urn:microsoft.com/office/officeart/2005/8/layout/vList2"/>
    <dgm:cxn modelId="{F35D940F-7DE6-48CE-9D40-CFA17DF0658C}" type="presParOf" srcId="{9A980D65-E580-40F9-A8BE-F90791B443EA}" destId="{7671A6AD-4F42-4A08-B3C6-4670EF172FF0}" srcOrd="2" destOrd="0" presId="urn:microsoft.com/office/officeart/2005/8/layout/vList2"/>
    <dgm:cxn modelId="{3B8BEB82-5178-412A-A828-B275D7D2F535}" type="presParOf" srcId="{9A980D65-E580-40F9-A8BE-F90791B443EA}" destId="{BE9F1FBE-EEE5-46E6-B40C-3889D53CD818}" srcOrd="3" destOrd="0" presId="urn:microsoft.com/office/officeart/2005/8/layout/vList2"/>
    <dgm:cxn modelId="{74BD9C42-14E3-43D7-BE9B-75BA257A5DC7}" type="presParOf" srcId="{9A980D65-E580-40F9-A8BE-F90791B443EA}" destId="{50B19A9B-AA50-4A5E-B7C0-7EBFD1BC4EE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7F4B50-1C46-439F-A6C8-121DF72DA1F2}" type="doc">
      <dgm:prSet loTypeId="urn:microsoft.com/office/officeart/2018/2/layout/IconVerticalSolidList" loCatId="icon" qsTypeId="urn:microsoft.com/office/officeart/2005/8/quickstyle/simple1#12" qsCatId="simple" csTypeId="urn:microsoft.com/office/officeart/2005/8/colors/accent2_2#9" csCatId="accent2" phldr="1"/>
      <dgm:spPr/>
      <dgm:t>
        <a:bodyPr/>
        <a:lstStyle/>
        <a:p>
          <a:endParaRPr lang="en-US"/>
        </a:p>
      </dgm:t>
    </dgm:pt>
    <dgm:pt modelId="{662B9C42-5EC8-46DB-A838-9F8EBF1EE5AE}">
      <dgm:prSet/>
      <dgm:spPr/>
      <dgm:t>
        <a:bodyPr/>
        <a:lstStyle/>
        <a:p>
          <a:r>
            <a:rPr lang="en-US" dirty="0"/>
            <a:t>Split into pairs and await instructions</a:t>
          </a:r>
        </a:p>
      </dgm:t>
    </dgm:pt>
    <dgm:pt modelId="{87B70F80-9F7A-417D-87AF-2491DCCF6EE0}" type="parTrans" cxnId="{4718120D-1A4A-49A9-A03D-95DF2FE6CF9D}">
      <dgm:prSet/>
      <dgm:spPr/>
      <dgm:t>
        <a:bodyPr/>
        <a:lstStyle/>
        <a:p>
          <a:endParaRPr lang="en-US"/>
        </a:p>
      </dgm:t>
    </dgm:pt>
    <dgm:pt modelId="{BE3FEE57-3E6E-4C90-8EF1-A57248815735}" type="sibTrans" cxnId="{4718120D-1A4A-49A9-A03D-95DF2FE6CF9D}">
      <dgm:prSet/>
      <dgm:spPr/>
      <dgm:t>
        <a:bodyPr/>
        <a:lstStyle/>
        <a:p>
          <a:endParaRPr lang="en-US"/>
        </a:p>
      </dgm:t>
    </dgm:pt>
    <dgm:pt modelId="{30C7C1A2-384F-4976-8A47-E5450DDF0E5F}">
      <dgm:prSet/>
      <dgm:spPr/>
      <dgm:t>
        <a:bodyPr/>
        <a:lstStyle/>
        <a:p>
          <a:r>
            <a:rPr lang="en-US"/>
            <a:t>Start by facing away from each other</a:t>
          </a:r>
        </a:p>
      </dgm:t>
    </dgm:pt>
    <dgm:pt modelId="{64D51A74-3AD0-4455-BDD8-7D480FA417BC}" type="parTrans" cxnId="{657DB049-C11B-4255-9EA2-03DE02719943}">
      <dgm:prSet/>
      <dgm:spPr/>
      <dgm:t>
        <a:bodyPr/>
        <a:lstStyle/>
        <a:p>
          <a:endParaRPr lang="en-US"/>
        </a:p>
      </dgm:t>
    </dgm:pt>
    <dgm:pt modelId="{B3B82C44-5AA9-47A0-8692-1EDD4E699F48}" type="sibTrans" cxnId="{657DB049-C11B-4255-9EA2-03DE02719943}">
      <dgm:prSet/>
      <dgm:spPr/>
      <dgm:t>
        <a:bodyPr/>
        <a:lstStyle/>
        <a:p>
          <a:endParaRPr lang="en-US"/>
        </a:p>
      </dgm:t>
    </dgm:pt>
    <dgm:pt modelId="{A469BFA8-6B12-4E62-8C00-0B38E0D9D5F8}">
      <dgm:prSet/>
      <dgm:spPr/>
      <dgm:t>
        <a:bodyPr/>
        <a:lstStyle/>
        <a:p>
          <a:r>
            <a:rPr lang="en-US"/>
            <a:t>One member of the pair to give instructions, the other has to draw a specific route on the map following these instructions</a:t>
          </a:r>
        </a:p>
      </dgm:t>
    </dgm:pt>
    <dgm:pt modelId="{3D78DFFE-BA4F-4B16-AFEB-B009966BFE94}" type="parTrans" cxnId="{395AD230-D23E-4F87-BB21-0F0E895348E0}">
      <dgm:prSet/>
      <dgm:spPr/>
      <dgm:t>
        <a:bodyPr/>
        <a:lstStyle/>
        <a:p>
          <a:endParaRPr lang="en-US"/>
        </a:p>
      </dgm:t>
    </dgm:pt>
    <dgm:pt modelId="{09B0405A-0B5B-4F73-9AAB-61CA6AAE8EA3}" type="sibTrans" cxnId="{395AD230-D23E-4F87-BB21-0F0E895348E0}">
      <dgm:prSet/>
      <dgm:spPr/>
      <dgm:t>
        <a:bodyPr/>
        <a:lstStyle/>
        <a:p>
          <a:endParaRPr lang="en-US"/>
        </a:p>
      </dgm:t>
    </dgm:pt>
    <dgm:pt modelId="{06BFB366-545C-42C3-AB7E-DADA00754641}">
      <dgm:prSet/>
      <dgm:spPr/>
      <dgm:t>
        <a:bodyPr/>
        <a:lstStyle/>
        <a:p>
          <a:r>
            <a:rPr lang="en-US"/>
            <a:t>Reflect on how you found the exercise, what were the challenges?</a:t>
          </a:r>
        </a:p>
      </dgm:t>
    </dgm:pt>
    <dgm:pt modelId="{CDD8C047-84A7-4E46-B7D7-23BF496349EF}" type="parTrans" cxnId="{1A6AB026-F110-44BC-858B-0821F4821F1C}">
      <dgm:prSet/>
      <dgm:spPr/>
      <dgm:t>
        <a:bodyPr/>
        <a:lstStyle/>
        <a:p>
          <a:endParaRPr lang="en-US"/>
        </a:p>
      </dgm:t>
    </dgm:pt>
    <dgm:pt modelId="{DA27C10D-6087-4EC0-B4BE-E4E341D58CAD}" type="sibTrans" cxnId="{1A6AB026-F110-44BC-858B-0821F4821F1C}">
      <dgm:prSet/>
      <dgm:spPr/>
      <dgm:t>
        <a:bodyPr/>
        <a:lstStyle/>
        <a:p>
          <a:endParaRPr lang="en-US"/>
        </a:p>
      </dgm:t>
    </dgm:pt>
    <dgm:pt modelId="{407B7533-5344-43AF-BC6D-EE007C3E4671}" type="pres">
      <dgm:prSet presAssocID="{4B7F4B50-1C46-439F-A6C8-121DF72DA1F2}" presName="root" presStyleCnt="0">
        <dgm:presLayoutVars>
          <dgm:dir/>
          <dgm:resizeHandles val="exact"/>
        </dgm:presLayoutVars>
      </dgm:prSet>
      <dgm:spPr/>
    </dgm:pt>
    <dgm:pt modelId="{F8686B50-7459-49E8-BC12-B7E0619B0EBE}" type="pres">
      <dgm:prSet presAssocID="{662B9C42-5EC8-46DB-A838-9F8EBF1EE5AE}" presName="compNode" presStyleCnt="0"/>
      <dgm:spPr/>
    </dgm:pt>
    <dgm:pt modelId="{68DA6B5D-046A-41D5-8250-18943D4B0ACA}" type="pres">
      <dgm:prSet presAssocID="{662B9C42-5EC8-46DB-A838-9F8EBF1EE5AE}" presName="bgRect" presStyleLbl="bgShp" presStyleIdx="0" presStyleCnt="4"/>
      <dgm:spPr/>
    </dgm:pt>
    <dgm:pt modelId="{02BF189C-229A-4C65-BA2B-B60EDCA9C144}" type="pres">
      <dgm:prSet presAssocID="{662B9C42-5EC8-46DB-A838-9F8EBF1EE5A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issors"/>
        </a:ext>
      </dgm:extLst>
    </dgm:pt>
    <dgm:pt modelId="{920D514A-AC3D-4E86-9354-89ED92E83F4E}" type="pres">
      <dgm:prSet presAssocID="{662B9C42-5EC8-46DB-A838-9F8EBF1EE5AE}" presName="spaceRect" presStyleCnt="0"/>
      <dgm:spPr/>
    </dgm:pt>
    <dgm:pt modelId="{58966689-3500-4274-9CFC-3E1B01A3A37E}" type="pres">
      <dgm:prSet presAssocID="{662B9C42-5EC8-46DB-A838-9F8EBF1EE5AE}" presName="parTx" presStyleLbl="revTx" presStyleIdx="0" presStyleCnt="4">
        <dgm:presLayoutVars>
          <dgm:chMax val="0"/>
          <dgm:chPref val="0"/>
        </dgm:presLayoutVars>
      </dgm:prSet>
      <dgm:spPr/>
    </dgm:pt>
    <dgm:pt modelId="{3314535F-1A1E-4425-B515-E5FD585A94FF}" type="pres">
      <dgm:prSet presAssocID="{BE3FEE57-3E6E-4C90-8EF1-A57248815735}" presName="sibTrans" presStyleCnt="0"/>
      <dgm:spPr/>
    </dgm:pt>
    <dgm:pt modelId="{4F239FC9-B3AA-4751-95F5-EBE56C934B3A}" type="pres">
      <dgm:prSet presAssocID="{30C7C1A2-384F-4976-8A47-E5450DDF0E5F}" presName="compNode" presStyleCnt="0"/>
      <dgm:spPr/>
    </dgm:pt>
    <dgm:pt modelId="{01F67431-8182-4971-82E2-9370CCE02D78}" type="pres">
      <dgm:prSet presAssocID="{30C7C1A2-384F-4976-8A47-E5450DDF0E5F}" presName="bgRect" presStyleLbl="bgShp" presStyleIdx="1" presStyleCnt="4"/>
      <dgm:spPr/>
    </dgm:pt>
    <dgm:pt modelId="{4CB78098-A8BA-4339-8C73-27E05FD8B19B}" type="pres">
      <dgm:prSet presAssocID="{30C7C1A2-384F-4976-8A47-E5450DDF0E5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248460A-7A73-4857-9D2F-BA813B787BE7}" type="pres">
      <dgm:prSet presAssocID="{30C7C1A2-384F-4976-8A47-E5450DDF0E5F}" presName="spaceRect" presStyleCnt="0"/>
      <dgm:spPr/>
    </dgm:pt>
    <dgm:pt modelId="{15EEFB42-9A15-4716-8014-1A26AECEA592}" type="pres">
      <dgm:prSet presAssocID="{30C7C1A2-384F-4976-8A47-E5450DDF0E5F}" presName="parTx" presStyleLbl="revTx" presStyleIdx="1" presStyleCnt="4">
        <dgm:presLayoutVars>
          <dgm:chMax val="0"/>
          <dgm:chPref val="0"/>
        </dgm:presLayoutVars>
      </dgm:prSet>
      <dgm:spPr/>
    </dgm:pt>
    <dgm:pt modelId="{CA887173-59A0-4ACD-9FFB-D5425A4A9863}" type="pres">
      <dgm:prSet presAssocID="{B3B82C44-5AA9-47A0-8692-1EDD4E699F48}" presName="sibTrans" presStyleCnt="0"/>
      <dgm:spPr/>
    </dgm:pt>
    <dgm:pt modelId="{609D0597-ACA1-4B0A-81F6-EBE02E3842E3}" type="pres">
      <dgm:prSet presAssocID="{A469BFA8-6B12-4E62-8C00-0B38E0D9D5F8}" presName="compNode" presStyleCnt="0"/>
      <dgm:spPr/>
    </dgm:pt>
    <dgm:pt modelId="{F1C53615-FD44-44FB-A638-9212851865BE}" type="pres">
      <dgm:prSet presAssocID="{A469BFA8-6B12-4E62-8C00-0B38E0D9D5F8}" presName="bgRect" presStyleLbl="bgShp" presStyleIdx="2" presStyleCnt="4"/>
      <dgm:spPr/>
    </dgm:pt>
    <dgm:pt modelId="{C36FA411-9A19-415C-923A-F10319864251}" type="pres">
      <dgm:prSet presAssocID="{A469BFA8-6B12-4E62-8C00-0B38E0D9D5F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wing Compass"/>
        </a:ext>
      </dgm:extLst>
    </dgm:pt>
    <dgm:pt modelId="{463CB911-4CA8-44BA-81AE-6DAD030D9E26}" type="pres">
      <dgm:prSet presAssocID="{A469BFA8-6B12-4E62-8C00-0B38E0D9D5F8}" presName="spaceRect" presStyleCnt="0"/>
      <dgm:spPr/>
    </dgm:pt>
    <dgm:pt modelId="{1CF9CAD8-59A2-4839-A710-3717D2370518}" type="pres">
      <dgm:prSet presAssocID="{A469BFA8-6B12-4E62-8C00-0B38E0D9D5F8}" presName="parTx" presStyleLbl="revTx" presStyleIdx="2" presStyleCnt="4">
        <dgm:presLayoutVars>
          <dgm:chMax val="0"/>
          <dgm:chPref val="0"/>
        </dgm:presLayoutVars>
      </dgm:prSet>
      <dgm:spPr/>
    </dgm:pt>
    <dgm:pt modelId="{E1A2E9B8-9868-43A9-8DEE-8903768E8A71}" type="pres">
      <dgm:prSet presAssocID="{09B0405A-0B5B-4F73-9AAB-61CA6AAE8EA3}" presName="sibTrans" presStyleCnt="0"/>
      <dgm:spPr/>
    </dgm:pt>
    <dgm:pt modelId="{B333CBFB-F3A3-4147-A01A-EE2C30D4F7C8}" type="pres">
      <dgm:prSet presAssocID="{06BFB366-545C-42C3-AB7E-DADA00754641}" presName="compNode" presStyleCnt="0"/>
      <dgm:spPr/>
    </dgm:pt>
    <dgm:pt modelId="{6A485AE7-E2E7-45DA-BC42-D7CF285AE0BB}" type="pres">
      <dgm:prSet presAssocID="{06BFB366-545C-42C3-AB7E-DADA00754641}" presName="bgRect" presStyleLbl="bgShp" presStyleIdx="3" presStyleCnt="4"/>
      <dgm:spPr/>
    </dgm:pt>
    <dgm:pt modelId="{97DC51CF-9F48-4352-9D0D-1BB31F201B08}" type="pres">
      <dgm:prSet presAssocID="{06BFB366-545C-42C3-AB7E-DADA0075464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23A42DD0-4408-40E0-A328-2491D8DF80FE}" type="pres">
      <dgm:prSet presAssocID="{06BFB366-545C-42C3-AB7E-DADA00754641}" presName="spaceRect" presStyleCnt="0"/>
      <dgm:spPr/>
    </dgm:pt>
    <dgm:pt modelId="{FA9BECC2-D639-4109-A142-462BC72EA2E4}" type="pres">
      <dgm:prSet presAssocID="{06BFB366-545C-42C3-AB7E-DADA00754641}" presName="parTx" presStyleLbl="revTx" presStyleIdx="3" presStyleCnt="4">
        <dgm:presLayoutVars>
          <dgm:chMax val="0"/>
          <dgm:chPref val="0"/>
        </dgm:presLayoutVars>
      </dgm:prSet>
      <dgm:spPr/>
    </dgm:pt>
  </dgm:ptLst>
  <dgm:cxnLst>
    <dgm:cxn modelId="{4718120D-1A4A-49A9-A03D-95DF2FE6CF9D}" srcId="{4B7F4B50-1C46-439F-A6C8-121DF72DA1F2}" destId="{662B9C42-5EC8-46DB-A838-9F8EBF1EE5AE}" srcOrd="0" destOrd="0" parTransId="{87B70F80-9F7A-417D-87AF-2491DCCF6EE0}" sibTransId="{BE3FEE57-3E6E-4C90-8EF1-A57248815735}"/>
    <dgm:cxn modelId="{1A6AB026-F110-44BC-858B-0821F4821F1C}" srcId="{4B7F4B50-1C46-439F-A6C8-121DF72DA1F2}" destId="{06BFB366-545C-42C3-AB7E-DADA00754641}" srcOrd="3" destOrd="0" parTransId="{CDD8C047-84A7-4E46-B7D7-23BF496349EF}" sibTransId="{DA27C10D-6087-4EC0-B4BE-E4E341D58CAD}"/>
    <dgm:cxn modelId="{A87A2D29-F264-47E6-A7BF-CF8A8EC71EF7}" type="presOf" srcId="{30C7C1A2-384F-4976-8A47-E5450DDF0E5F}" destId="{15EEFB42-9A15-4716-8014-1A26AECEA592}" srcOrd="0" destOrd="0" presId="urn:microsoft.com/office/officeart/2018/2/layout/IconVerticalSolidList"/>
    <dgm:cxn modelId="{395AD230-D23E-4F87-BB21-0F0E895348E0}" srcId="{4B7F4B50-1C46-439F-A6C8-121DF72DA1F2}" destId="{A469BFA8-6B12-4E62-8C00-0B38E0D9D5F8}" srcOrd="2" destOrd="0" parTransId="{3D78DFFE-BA4F-4B16-AFEB-B009966BFE94}" sibTransId="{09B0405A-0B5B-4F73-9AAB-61CA6AAE8EA3}"/>
    <dgm:cxn modelId="{B0996634-4CA8-49F4-A907-4BFC5CE57B04}" type="presOf" srcId="{662B9C42-5EC8-46DB-A838-9F8EBF1EE5AE}" destId="{58966689-3500-4274-9CFC-3E1B01A3A37E}" srcOrd="0" destOrd="0" presId="urn:microsoft.com/office/officeart/2018/2/layout/IconVerticalSolidList"/>
    <dgm:cxn modelId="{657DB049-C11B-4255-9EA2-03DE02719943}" srcId="{4B7F4B50-1C46-439F-A6C8-121DF72DA1F2}" destId="{30C7C1A2-384F-4976-8A47-E5450DDF0E5F}" srcOrd="1" destOrd="0" parTransId="{64D51A74-3AD0-4455-BDD8-7D480FA417BC}" sibTransId="{B3B82C44-5AA9-47A0-8692-1EDD4E699F48}"/>
    <dgm:cxn modelId="{30A6A55A-8C90-4F2C-8C0B-DA0A39B24B3B}" type="presOf" srcId="{A469BFA8-6B12-4E62-8C00-0B38E0D9D5F8}" destId="{1CF9CAD8-59A2-4839-A710-3717D2370518}" srcOrd="0" destOrd="0" presId="urn:microsoft.com/office/officeart/2018/2/layout/IconVerticalSolidList"/>
    <dgm:cxn modelId="{A6F191CB-2C5B-4239-AE3D-25B0F2BF2C70}" type="presOf" srcId="{06BFB366-545C-42C3-AB7E-DADA00754641}" destId="{FA9BECC2-D639-4109-A142-462BC72EA2E4}" srcOrd="0" destOrd="0" presId="urn:microsoft.com/office/officeart/2018/2/layout/IconVerticalSolidList"/>
    <dgm:cxn modelId="{3905B4D4-C034-49A1-9CC6-DEF7CD1BE680}" type="presOf" srcId="{4B7F4B50-1C46-439F-A6C8-121DF72DA1F2}" destId="{407B7533-5344-43AF-BC6D-EE007C3E4671}" srcOrd="0" destOrd="0" presId="urn:microsoft.com/office/officeart/2018/2/layout/IconVerticalSolidList"/>
    <dgm:cxn modelId="{554E34AE-2FBC-48B4-A1AA-3E52123D18E4}" type="presParOf" srcId="{407B7533-5344-43AF-BC6D-EE007C3E4671}" destId="{F8686B50-7459-49E8-BC12-B7E0619B0EBE}" srcOrd="0" destOrd="0" presId="urn:microsoft.com/office/officeart/2018/2/layout/IconVerticalSolidList"/>
    <dgm:cxn modelId="{0A68DCA1-14C0-4C15-8137-B8EB782CA005}" type="presParOf" srcId="{F8686B50-7459-49E8-BC12-B7E0619B0EBE}" destId="{68DA6B5D-046A-41D5-8250-18943D4B0ACA}" srcOrd="0" destOrd="0" presId="urn:microsoft.com/office/officeart/2018/2/layout/IconVerticalSolidList"/>
    <dgm:cxn modelId="{BA9EDBA5-7D65-4EDD-859B-7C9CA7BE0B34}" type="presParOf" srcId="{F8686B50-7459-49E8-BC12-B7E0619B0EBE}" destId="{02BF189C-229A-4C65-BA2B-B60EDCA9C144}" srcOrd="1" destOrd="0" presId="urn:microsoft.com/office/officeart/2018/2/layout/IconVerticalSolidList"/>
    <dgm:cxn modelId="{B8FFC8EB-B23B-4926-BB5E-D8D51AC2AF70}" type="presParOf" srcId="{F8686B50-7459-49E8-BC12-B7E0619B0EBE}" destId="{920D514A-AC3D-4E86-9354-89ED92E83F4E}" srcOrd="2" destOrd="0" presId="urn:microsoft.com/office/officeart/2018/2/layout/IconVerticalSolidList"/>
    <dgm:cxn modelId="{AFDBF3F9-1815-4AEF-BA93-40007A442E5E}" type="presParOf" srcId="{F8686B50-7459-49E8-BC12-B7E0619B0EBE}" destId="{58966689-3500-4274-9CFC-3E1B01A3A37E}" srcOrd="3" destOrd="0" presId="urn:microsoft.com/office/officeart/2018/2/layout/IconVerticalSolidList"/>
    <dgm:cxn modelId="{5AA71C35-CF8C-4D5E-A922-9047DE746C40}" type="presParOf" srcId="{407B7533-5344-43AF-BC6D-EE007C3E4671}" destId="{3314535F-1A1E-4425-B515-E5FD585A94FF}" srcOrd="1" destOrd="0" presId="urn:microsoft.com/office/officeart/2018/2/layout/IconVerticalSolidList"/>
    <dgm:cxn modelId="{F7EC351F-7832-464E-A3E2-812F16AFF4D3}" type="presParOf" srcId="{407B7533-5344-43AF-BC6D-EE007C3E4671}" destId="{4F239FC9-B3AA-4751-95F5-EBE56C934B3A}" srcOrd="2" destOrd="0" presId="urn:microsoft.com/office/officeart/2018/2/layout/IconVerticalSolidList"/>
    <dgm:cxn modelId="{C373C855-78A3-42E3-907F-E141A73E6BEA}" type="presParOf" srcId="{4F239FC9-B3AA-4751-95F5-EBE56C934B3A}" destId="{01F67431-8182-4971-82E2-9370CCE02D78}" srcOrd="0" destOrd="0" presId="urn:microsoft.com/office/officeart/2018/2/layout/IconVerticalSolidList"/>
    <dgm:cxn modelId="{A7B6FE7E-9DE9-4C39-96A6-419B4839065C}" type="presParOf" srcId="{4F239FC9-B3AA-4751-95F5-EBE56C934B3A}" destId="{4CB78098-A8BA-4339-8C73-27E05FD8B19B}" srcOrd="1" destOrd="0" presId="urn:microsoft.com/office/officeart/2018/2/layout/IconVerticalSolidList"/>
    <dgm:cxn modelId="{B13F7CF6-20EA-4DB2-AFAB-F90782DB9223}" type="presParOf" srcId="{4F239FC9-B3AA-4751-95F5-EBE56C934B3A}" destId="{7248460A-7A73-4857-9D2F-BA813B787BE7}" srcOrd="2" destOrd="0" presId="urn:microsoft.com/office/officeart/2018/2/layout/IconVerticalSolidList"/>
    <dgm:cxn modelId="{217CC36A-1493-4C7A-94E1-7D465AB57BCC}" type="presParOf" srcId="{4F239FC9-B3AA-4751-95F5-EBE56C934B3A}" destId="{15EEFB42-9A15-4716-8014-1A26AECEA592}" srcOrd="3" destOrd="0" presId="urn:microsoft.com/office/officeart/2018/2/layout/IconVerticalSolidList"/>
    <dgm:cxn modelId="{696DD21C-BBA4-4A32-A6F5-D284F5AB8650}" type="presParOf" srcId="{407B7533-5344-43AF-BC6D-EE007C3E4671}" destId="{CA887173-59A0-4ACD-9FFB-D5425A4A9863}" srcOrd="3" destOrd="0" presId="urn:microsoft.com/office/officeart/2018/2/layout/IconVerticalSolidList"/>
    <dgm:cxn modelId="{29597F14-4E92-4E1A-A69A-FF428EB00F24}" type="presParOf" srcId="{407B7533-5344-43AF-BC6D-EE007C3E4671}" destId="{609D0597-ACA1-4B0A-81F6-EBE02E3842E3}" srcOrd="4" destOrd="0" presId="urn:microsoft.com/office/officeart/2018/2/layout/IconVerticalSolidList"/>
    <dgm:cxn modelId="{E57ED5A0-4D3E-4ABF-98A4-E0AE38A8D0A6}" type="presParOf" srcId="{609D0597-ACA1-4B0A-81F6-EBE02E3842E3}" destId="{F1C53615-FD44-44FB-A638-9212851865BE}" srcOrd="0" destOrd="0" presId="urn:microsoft.com/office/officeart/2018/2/layout/IconVerticalSolidList"/>
    <dgm:cxn modelId="{CD3B8F4E-858E-4093-90D3-59487E22F73C}" type="presParOf" srcId="{609D0597-ACA1-4B0A-81F6-EBE02E3842E3}" destId="{C36FA411-9A19-415C-923A-F10319864251}" srcOrd="1" destOrd="0" presId="urn:microsoft.com/office/officeart/2018/2/layout/IconVerticalSolidList"/>
    <dgm:cxn modelId="{1AA68C2F-7666-4117-8FB5-B78C1947EE13}" type="presParOf" srcId="{609D0597-ACA1-4B0A-81F6-EBE02E3842E3}" destId="{463CB911-4CA8-44BA-81AE-6DAD030D9E26}" srcOrd="2" destOrd="0" presId="urn:microsoft.com/office/officeart/2018/2/layout/IconVerticalSolidList"/>
    <dgm:cxn modelId="{31A0BE11-40F9-4574-805E-98EBBFFD390D}" type="presParOf" srcId="{609D0597-ACA1-4B0A-81F6-EBE02E3842E3}" destId="{1CF9CAD8-59A2-4839-A710-3717D2370518}" srcOrd="3" destOrd="0" presId="urn:microsoft.com/office/officeart/2018/2/layout/IconVerticalSolidList"/>
    <dgm:cxn modelId="{9EDDBB51-37E2-43DD-B366-8BEBD496BBA7}" type="presParOf" srcId="{407B7533-5344-43AF-BC6D-EE007C3E4671}" destId="{E1A2E9B8-9868-43A9-8DEE-8903768E8A71}" srcOrd="5" destOrd="0" presId="urn:microsoft.com/office/officeart/2018/2/layout/IconVerticalSolidList"/>
    <dgm:cxn modelId="{643DAB6D-C463-4279-9F48-67B2D3C3FBAC}" type="presParOf" srcId="{407B7533-5344-43AF-BC6D-EE007C3E4671}" destId="{B333CBFB-F3A3-4147-A01A-EE2C30D4F7C8}" srcOrd="6" destOrd="0" presId="urn:microsoft.com/office/officeart/2018/2/layout/IconVerticalSolidList"/>
    <dgm:cxn modelId="{F4770E35-79C2-4596-B25A-D8B483497910}" type="presParOf" srcId="{B333CBFB-F3A3-4147-A01A-EE2C30D4F7C8}" destId="{6A485AE7-E2E7-45DA-BC42-D7CF285AE0BB}" srcOrd="0" destOrd="0" presId="urn:microsoft.com/office/officeart/2018/2/layout/IconVerticalSolidList"/>
    <dgm:cxn modelId="{92E05EDF-528F-4BB7-AC99-7AE22D04C1E2}" type="presParOf" srcId="{B333CBFB-F3A3-4147-A01A-EE2C30D4F7C8}" destId="{97DC51CF-9F48-4352-9D0D-1BB31F201B08}" srcOrd="1" destOrd="0" presId="urn:microsoft.com/office/officeart/2018/2/layout/IconVerticalSolidList"/>
    <dgm:cxn modelId="{749BF883-0A47-4D19-9F4F-4104B0E4BD5E}" type="presParOf" srcId="{B333CBFB-F3A3-4147-A01A-EE2C30D4F7C8}" destId="{23A42DD0-4408-40E0-A328-2491D8DF80FE}" srcOrd="2" destOrd="0" presId="urn:microsoft.com/office/officeart/2018/2/layout/IconVerticalSolidList"/>
    <dgm:cxn modelId="{CBC5E940-9A67-4260-9A4D-B8569A0BF35F}" type="presParOf" srcId="{B333CBFB-F3A3-4147-A01A-EE2C30D4F7C8}" destId="{FA9BECC2-D639-4109-A142-462BC72EA2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152B91-8C2B-49F1-9D71-C167E3338C0E}" type="doc">
      <dgm:prSet loTypeId="urn:microsoft.com/office/officeart/2018/2/layout/IconVerticalSolidList" loCatId="icon" qsTypeId="urn:microsoft.com/office/officeart/2005/8/quickstyle/simple1#28" qsCatId="simple" csTypeId="urn:microsoft.com/office/officeart/2005/8/colors/accent1_2#20" csCatId="accent1" phldr="1"/>
      <dgm:spPr/>
      <dgm:t>
        <a:bodyPr/>
        <a:lstStyle/>
        <a:p>
          <a:endParaRPr lang="en-US"/>
        </a:p>
      </dgm:t>
    </dgm:pt>
    <dgm:pt modelId="{4C9DC33A-A60F-4704-B481-11599FB5413C}">
      <dgm:prSet/>
      <dgm:spPr/>
      <dgm:t>
        <a:bodyPr/>
        <a:lstStyle/>
        <a:p>
          <a:r>
            <a:rPr lang="en-GB"/>
            <a:t>You will work in groups of three:</a:t>
          </a:r>
          <a:endParaRPr lang="en-US"/>
        </a:p>
      </dgm:t>
    </dgm:pt>
    <dgm:pt modelId="{3500DCC7-EAFD-4D54-A190-5A4B206FF911}" type="parTrans" cxnId="{881CDE0D-9DC6-4B36-AFA7-D194EE98834F}">
      <dgm:prSet/>
      <dgm:spPr/>
      <dgm:t>
        <a:bodyPr/>
        <a:lstStyle/>
        <a:p>
          <a:endParaRPr lang="en-US"/>
        </a:p>
      </dgm:t>
    </dgm:pt>
    <dgm:pt modelId="{84DA1BD5-9813-4B72-AC93-BF277315CBBD}" type="sibTrans" cxnId="{881CDE0D-9DC6-4B36-AFA7-D194EE98834F}">
      <dgm:prSet/>
      <dgm:spPr/>
      <dgm:t>
        <a:bodyPr/>
        <a:lstStyle/>
        <a:p>
          <a:endParaRPr lang="en-US"/>
        </a:p>
      </dgm:t>
    </dgm:pt>
    <dgm:pt modelId="{23C095B4-062F-485E-B9AB-10013C549B21}">
      <dgm:prSet/>
      <dgm:spPr/>
      <dgm:t>
        <a:bodyPr/>
        <a:lstStyle/>
        <a:p>
          <a:r>
            <a:rPr lang="en-GB"/>
            <a:t>Speaker</a:t>
          </a:r>
          <a:endParaRPr lang="en-US"/>
        </a:p>
      </dgm:t>
    </dgm:pt>
    <dgm:pt modelId="{68401D5F-85F9-4652-9AD7-F7D0289434CF}" type="parTrans" cxnId="{65F18644-8138-4B29-8290-C4BA16C24A06}">
      <dgm:prSet/>
      <dgm:spPr/>
      <dgm:t>
        <a:bodyPr/>
        <a:lstStyle/>
        <a:p>
          <a:endParaRPr lang="en-US"/>
        </a:p>
      </dgm:t>
    </dgm:pt>
    <dgm:pt modelId="{14AF4AF4-1E95-4ABA-B5C2-7496F52E309F}" type="sibTrans" cxnId="{65F18644-8138-4B29-8290-C4BA16C24A06}">
      <dgm:prSet/>
      <dgm:spPr/>
      <dgm:t>
        <a:bodyPr/>
        <a:lstStyle/>
        <a:p>
          <a:endParaRPr lang="en-US"/>
        </a:p>
      </dgm:t>
    </dgm:pt>
    <dgm:pt modelId="{12F463FB-A3EE-4CC9-BC28-C44E574C96FE}">
      <dgm:prSet/>
      <dgm:spPr/>
      <dgm:t>
        <a:bodyPr/>
        <a:lstStyle/>
        <a:p>
          <a:r>
            <a:rPr lang="en-GB"/>
            <a:t>Listener</a:t>
          </a:r>
          <a:endParaRPr lang="en-US"/>
        </a:p>
      </dgm:t>
    </dgm:pt>
    <dgm:pt modelId="{AEE03132-5023-408E-B1D2-43091635B485}" type="parTrans" cxnId="{93978726-EF8A-4AD8-A9EA-B27C83313126}">
      <dgm:prSet/>
      <dgm:spPr/>
      <dgm:t>
        <a:bodyPr/>
        <a:lstStyle/>
        <a:p>
          <a:endParaRPr lang="en-US"/>
        </a:p>
      </dgm:t>
    </dgm:pt>
    <dgm:pt modelId="{A93C34FC-6341-4999-80E6-6E6C2C594419}" type="sibTrans" cxnId="{93978726-EF8A-4AD8-A9EA-B27C83313126}">
      <dgm:prSet/>
      <dgm:spPr/>
      <dgm:t>
        <a:bodyPr/>
        <a:lstStyle/>
        <a:p>
          <a:endParaRPr lang="en-US"/>
        </a:p>
      </dgm:t>
    </dgm:pt>
    <dgm:pt modelId="{C455AA37-EBED-4347-8521-EA3B347D7988}">
      <dgm:prSet/>
      <dgm:spPr/>
      <dgm:t>
        <a:bodyPr/>
        <a:lstStyle/>
        <a:p>
          <a:r>
            <a:rPr lang="en-GB"/>
            <a:t>Observer</a:t>
          </a:r>
          <a:endParaRPr lang="en-US"/>
        </a:p>
      </dgm:t>
    </dgm:pt>
    <dgm:pt modelId="{B7C87DD8-7B45-4F16-A512-407169CBDB58}" type="parTrans" cxnId="{210C275B-FCDF-4842-861F-7C5E457247B5}">
      <dgm:prSet/>
      <dgm:spPr/>
      <dgm:t>
        <a:bodyPr/>
        <a:lstStyle/>
        <a:p>
          <a:endParaRPr lang="en-US"/>
        </a:p>
      </dgm:t>
    </dgm:pt>
    <dgm:pt modelId="{0B92036A-3A87-432D-925C-222FAC2669C9}" type="sibTrans" cxnId="{210C275B-FCDF-4842-861F-7C5E457247B5}">
      <dgm:prSet/>
      <dgm:spPr/>
      <dgm:t>
        <a:bodyPr/>
        <a:lstStyle/>
        <a:p>
          <a:endParaRPr lang="en-US"/>
        </a:p>
      </dgm:t>
    </dgm:pt>
    <dgm:pt modelId="{82B64AED-DFF9-427F-B863-C703D9E40E1E}">
      <dgm:prSet/>
      <dgm:spPr/>
      <dgm:t>
        <a:bodyPr/>
        <a:lstStyle/>
        <a:p>
          <a:r>
            <a:rPr lang="en-GB"/>
            <a:t>Each round lasts 5 minutes.</a:t>
          </a:r>
          <a:endParaRPr lang="en-US"/>
        </a:p>
      </dgm:t>
    </dgm:pt>
    <dgm:pt modelId="{046007F5-76DE-4767-A36A-96F10B5D406A}" type="parTrans" cxnId="{C3F68CD3-8826-4902-8A67-416981B26F37}">
      <dgm:prSet/>
      <dgm:spPr/>
      <dgm:t>
        <a:bodyPr/>
        <a:lstStyle/>
        <a:p>
          <a:endParaRPr lang="en-US"/>
        </a:p>
      </dgm:t>
    </dgm:pt>
    <dgm:pt modelId="{137898FD-EAA0-45BD-A3A1-74EB147511A2}" type="sibTrans" cxnId="{C3F68CD3-8826-4902-8A67-416981B26F37}">
      <dgm:prSet/>
      <dgm:spPr/>
      <dgm:t>
        <a:bodyPr/>
        <a:lstStyle/>
        <a:p>
          <a:endParaRPr lang="en-US"/>
        </a:p>
      </dgm:t>
    </dgm:pt>
    <dgm:pt modelId="{F1D97002-3DB6-4712-B210-A7959634667B}">
      <dgm:prSet/>
      <dgm:spPr/>
      <dgm:t>
        <a:bodyPr/>
        <a:lstStyle/>
        <a:p>
          <a:r>
            <a:rPr lang="en-GB"/>
            <a:t>After each round, rotate roles until everyone has had a turn.</a:t>
          </a:r>
          <a:endParaRPr lang="en-US"/>
        </a:p>
      </dgm:t>
    </dgm:pt>
    <dgm:pt modelId="{50A28259-CC7A-4845-BDB4-D9885F14F937}" type="parTrans" cxnId="{AB385358-ECF5-4337-909E-A9FBC16C4281}">
      <dgm:prSet/>
      <dgm:spPr/>
      <dgm:t>
        <a:bodyPr/>
        <a:lstStyle/>
        <a:p>
          <a:endParaRPr lang="en-US"/>
        </a:p>
      </dgm:t>
    </dgm:pt>
    <dgm:pt modelId="{1F017221-B4FE-4F59-B248-1D2E41C296E8}" type="sibTrans" cxnId="{AB385358-ECF5-4337-909E-A9FBC16C4281}">
      <dgm:prSet/>
      <dgm:spPr/>
      <dgm:t>
        <a:bodyPr/>
        <a:lstStyle/>
        <a:p>
          <a:endParaRPr lang="en-US"/>
        </a:p>
      </dgm:t>
    </dgm:pt>
    <dgm:pt modelId="{0419020B-EE14-4FDE-9BA2-F2C98F5F705C}" type="pres">
      <dgm:prSet presAssocID="{FD152B91-8C2B-49F1-9D71-C167E3338C0E}" presName="root" presStyleCnt="0">
        <dgm:presLayoutVars>
          <dgm:dir/>
          <dgm:resizeHandles val="exact"/>
        </dgm:presLayoutVars>
      </dgm:prSet>
      <dgm:spPr/>
    </dgm:pt>
    <dgm:pt modelId="{6F482524-C1EE-4B8A-A95C-E528AA1C86E8}" type="pres">
      <dgm:prSet presAssocID="{4C9DC33A-A60F-4704-B481-11599FB5413C}" presName="compNode" presStyleCnt="0"/>
      <dgm:spPr/>
    </dgm:pt>
    <dgm:pt modelId="{7C866DB6-EC47-463D-A5B3-E0F3E1E0D081}" type="pres">
      <dgm:prSet presAssocID="{4C9DC33A-A60F-4704-B481-11599FB5413C}" presName="bgRect" presStyleLbl="bgShp" presStyleIdx="0" presStyleCnt="3"/>
      <dgm:spPr/>
    </dgm:pt>
    <dgm:pt modelId="{AFCC1B7C-18A9-4A92-AD3A-55619A4D0E14}" type="pres">
      <dgm:prSet presAssocID="{4C9DC33A-A60F-4704-B481-11599FB5413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D13627F8-E2F9-4CF0-A574-5FAFB68DFCB1}" type="pres">
      <dgm:prSet presAssocID="{4C9DC33A-A60F-4704-B481-11599FB5413C}" presName="spaceRect" presStyleCnt="0"/>
      <dgm:spPr/>
    </dgm:pt>
    <dgm:pt modelId="{C5B435B3-F78C-4217-B6BA-1EB4AAD47155}" type="pres">
      <dgm:prSet presAssocID="{4C9DC33A-A60F-4704-B481-11599FB5413C}" presName="parTx" presStyleLbl="revTx" presStyleIdx="0" presStyleCnt="4">
        <dgm:presLayoutVars>
          <dgm:chMax val="0"/>
          <dgm:chPref val="0"/>
        </dgm:presLayoutVars>
      </dgm:prSet>
      <dgm:spPr/>
    </dgm:pt>
    <dgm:pt modelId="{7273FBAB-929F-466D-B40E-1F9E6F21DE2D}" type="pres">
      <dgm:prSet presAssocID="{4C9DC33A-A60F-4704-B481-11599FB5413C}" presName="desTx" presStyleLbl="revTx" presStyleIdx="1" presStyleCnt="4">
        <dgm:presLayoutVars/>
      </dgm:prSet>
      <dgm:spPr/>
    </dgm:pt>
    <dgm:pt modelId="{CA0D09CC-C8DD-4BF6-BE8E-8F7F6BF9E789}" type="pres">
      <dgm:prSet presAssocID="{84DA1BD5-9813-4B72-AC93-BF277315CBBD}" presName="sibTrans" presStyleCnt="0"/>
      <dgm:spPr/>
    </dgm:pt>
    <dgm:pt modelId="{385D4C07-51B7-478F-A9CD-CB7C01214441}" type="pres">
      <dgm:prSet presAssocID="{82B64AED-DFF9-427F-B863-C703D9E40E1E}" presName="compNode" presStyleCnt="0"/>
      <dgm:spPr/>
    </dgm:pt>
    <dgm:pt modelId="{C0D63084-6B1D-4A9E-885C-EBF488DAFD1E}" type="pres">
      <dgm:prSet presAssocID="{82B64AED-DFF9-427F-B863-C703D9E40E1E}" presName="bgRect" presStyleLbl="bgShp" presStyleIdx="1" presStyleCnt="3"/>
      <dgm:spPr/>
    </dgm:pt>
    <dgm:pt modelId="{FF1BC5F5-224B-4500-A617-81A873760586}" type="pres">
      <dgm:prSet presAssocID="{82B64AED-DFF9-427F-B863-C703D9E40E1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te Speaker"/>
        </a:ext>
      </dgm:extLst>
    </dgm:pt>
    <dgm:pt modelId="{976972F4-8666-44AF-8067-71D5537D0A81}" type="pres">
      <dgm:prSet presAssocID="{82B64AED-DFF9-427F-B863-C703D9E40E1E}" presName="spaceRect" presStyleCnt="0"/>
      <dgm:spPr/>
    </dgm:pt>
    <dgm:pt modelId="{96600F3C-7F5D-437D-9091-91DA965A0547}" type="pres">
      <dgm:prSet presAssocID="{82B64AED-DFF9-427F-B863-C703D9E40E1E}" presName="parTx" presStyleLbl="revTx" presStyleIdx="2" presStyleCnt="4">
        <dgm:presLayoutVars>
          <dgm:chMax val="0"/>
          <dgm:chPref val="0"/>
        </dgm:presLayoutVars>
      </dgm:prSet>
      <dgm:spPr/>
    </dgm:pt>
    <dgm:pt modelId="{4ED3A32F-8A79-4550-9E15-EB8795CDB5C2}" type="pres">
      <dgm:prSet presAssocID="{137898FD-EAA0-45BD-A3A1-74EB147511A2}" presName="sibTrans" presStyleCnt="0"/>
      <dgm:spPr/>
    </dgm:pt>
    <dgm:pt modelId="{28F7CC22-F02B-442D-A0CC-3E17BE7A1622}" type="pres">
      <dgm:prSet presAssocID="{F1D97002-3DB6-4712-B210-A7959634667B}" presName="compNode" presStyleCnt="0"/>
      <dgm:spPr/>
    </dgm:pt>
    <dgm:pt modelId="{4A9DE424-59B0-4C02-ABC1-F9A9608F94D8}" type="pres">
      <dgm:prSet presAssocID="{F1D97002-3DB6-4712-B210-A7959634667B}" presName="bgRect" presStyleLbl="bgShp" presStyleIdx="2" presStyleCnt="3"/>
      <dgm:spPr/>
    </dgm:pt>
    <dgm:pt modelId="{6DC0C54E-2D0C-46B6-8ADC-F63D4BB52FA4}" type="pres">
      <dgm:prSet presAssocID="{F1D97002-3DB6-4712-B210-A7959634667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
        </a:ext>
      </dgm:extLst>
    </dgm:pt>
    <dgm:pt modelId="{485EA803-875C-4F54-B842-5890454D33F8}" type="pres">
      <dgm:prSet presAssocID="{F1D97002-3DB6-4712-B210-A7959634667B}" presName="spaceRect" presStyleCnt="0"/>
      <dgm:spPr/>
    </dgm:pt>
    <dgm:pt modelId="{CE4FDC95-4C81-40BD-A3A3-2A4E2FCD3BEE}" type="pres">
      <dgm:prSet presAssocID="{F1D97002-3DB6-4712-B210-A7959634667B}" presName="parTx" presStyleLbl="revTx" presStyleIdx="3" presStyleCnt="4">
        <dgm:presLayoutVars>
          <dgm:chMax val="0"/>
          <dgm:chPref val="0"/>
        </dgm:presLayoutVars>
      </dgm:prSet>
      <dgm:spPr/>
    </dgm:pt>
  </dgm:ptLst>
  <dgm:cxnLst>
    <dgm:cxn modelId="{A9338D02-BE0F-4272-A54B-FBF24B351265}" type="presOf" srcId="{F1D97002-3DB6-4712-B210-A7959634667B}" destId="{CE4FDC95-4C81-40BD-A3A3-2A4E2FCD3BEE}" srcOrd="0" destOrd="0" presId="urn:microsoft.com/office/officeart/2018/2/layout/IconVerticalSolidList"/>
    <dgm:cxn modelId="{5FBAFE05-D955-46D4-BC6E-41E7CB72FA28}" type="presOf" srcId="{12F463FB-A3EE-4CC9-BC28-C44E574C96FE}" destId="{7273FBAB-929F-466D-B40E-1F9E6F21DE2D}" srcOrd="0" destOrd="1" presId="urn:microsoft.com/office/officeart/2018/2/layout/IconVerticalSolidList"/>
    <dgm:cxn modelId="{881CDE0D-9DC6-4B36-AFA7-D194EE98834F}" srcId="{FD152B91-8C2B-49F1-9D71-C167E3338C0E}" destId="{4C9DC33A-A60F-4704-B481-11599FB5413C}" srcOrd="0" destOrd="0" parTransId="{3500DCC7-EAFD-4D54-A190-5A4B206FF911}" sibTransId="{84DA1BD5-9813-4B72-AC93-BF277315CBBD}"/>
    <dgm:cxn modelId="{94CFFE25-3607-4969-85EE-10E13E5E7C31}" type="presOf" srcId="{82B64AED-DFF9-427F-B863-C703D9E40E1E}" destId="{96600F3C-7F5D-437D-9091-91DA965A0547}" srcOrd="0" destOrd="0" presId="urn:microsoft.com/office/officeart/2018/2/layout/IconVerticalSolidList"/>
    <dgm:cxn modelId="{93978726-EF8A-4AD8-A9EA-B27C83313126}" srcId="{4C9DC33A-A60F-4704-B481-11599FB5413C}" destId="{12F463FB-A3EE-4CC9-BC28-C44E574C96FE}" srcOrd="1" destOrd="0" parTransId="{AEE03132-5023-408E-B1D2-43091635B485}" sibTransId="{A93C34FC-6341-4999-80E6-6E6C2C594419}"/>
    <dgm:cxn modelId="{210C275B-FCDF-4842-861F-7C5E457247B5}" srcId="{4C9DC33A-A60F-4704-B481-11599FB5413C}" destId="{C455AA37-EBED-4347-8521-EA3B347D7988}" srcOrd="2" destOrd="0" parTransId="{B7C87DD8-7B45-4F16-A512-407169CBDB58}" sibTransId="{0B92036A-3A87-432D-925C-222FAC2669C9}"/>
    <dgm:cxn modelId="{65F18644-8138-4B29-8290-C4BA16C24A06}" srcId="{4C9DC33A-A60F-4704-B481-11599FB5413C}" destId="{23C095B4-062F-485E-B9AB-10013C549B21}" srcOrd="0" destOrd="0" parTransId="{68401D5F-85F9-4652-9AD7-F7D0289434CF}" sibTransId="{14AF4AF4-1E95-4ABA-B5C2-7496F52E309F}"/>
    <dgm:cxn modelId="{AB385358-ECF5-4337-909E-A9FBC16C4281}" srcId="{FD152B91-8C2B-49F1-9D71-C167E3338C0E}" destId="{F1D97002-3DB6-4712-B210-A7959634667B}" srcOrd="2" destOrd="0" parTransId="{50A28259-CC7A-4845-BDB4-D9885F14F937}" sibTransId="{1F017221-B4FE-4F59-B248-1D2E41C296E8}"/>
    <dgm:cxn modelId="{2F2FEAAA-C971-4B57-AC9F-B0247BA46DCC}" type="presOf" srcId="{C455AA37-EBED-4347-8521-EA3B347D7988}" destId="{7273FBAB-929F-466D-B40E-1F9E6F21DE2D}" srcOrd="0" destOrd="2" presId="urn:microsoft.com/office/officeart/2018/2/layout/IconVerticalSolidList"/>
    <dgm:cxn modelId="{C6817EAC-103B-4B3C-A276-72655056A69C}" type="presOf" srcId="{FD152B91-8C2B-49F1-9D71-C167E3338C0E}" destId="{0419020B-EE14-4FDE-9BA2-F2C98F5F705C}" srcOrd="0" destOrd="0" presId="urn:microsoft.com/office/officeart/2018/2/layout/IconVerticalSolidList"/>
    <dgm:cxn modelId="{19A01CB3-7973-4669-BC4E-C48294524679}" type="presOf" srcId="{23C095B4-062F-485E-B9AB-10013C549B21}" destId="{7273FBAB-929F-466D-B40E-1F9E6F21DE2D}" srcOrd="0" destOrd="0" presId="urn:microsoft.com/office/officeart/2018/2/layout/IconVerticalSolidList"/>
    <dgm:cxn modelId="{C3F68CD3-8826-4902-8A67-416981B26F37}" srcId="{FD152B91-8C2B-49F1-9D71-C167E3338C0E}" destId="{82B64AED-DFF9-427F-B863-C703D9E40E1E}" srcOrd="1" destOrd="0" parTransId="{046007F5-76DE-4767-A36A-96F10B5D406A}" sibTransId="{137898FD-EAA0-45BD-A3A1-74EB147511A2}"/>
    <dgm:cxn modelId="{1F5F88DE-6A79-4449-8A76-C2B0BC1D90A3}" type="presOf" srcId="{4C9DC33A-A60F-4704-B481-11599FB5413C}" destId="{C5B435B3-F78C-4217-B6BA-1EB4AAD47155}" srcOrd="0" destOrd="0" presId="urn:microsoft.com/office/officeart/2018/2/layout/IconVerticalSolidList"/>
    <dgm:cxn modelId="{ED07F544-E58E-4DA5-BF37-05FFB7301948}" type="presParOf" srcId="{0419020B-EE14-4FDE-9BA2-F2C98F5F705C}" destId="{6F482524-C1EE-4B8A-A95C-E528AA1C86E8}" srcOrd="0" destOrd="0" presId="urn:microsoft.com/office/officeart/2018/2/layout/IconVerticalSolidList"/>
    <dgm:cxn modelId="{2EC91E77-F075-47BB-806C-BC60BFBA51B6}" type="presParOf" srcId="{6F482524-C1EE-4B8A-A95C-E528AA1C86E8}" destId="{7C866DB6-EC47-463D-A5B3-E0F3E1E0D081}" srcOrd="0" destOrd="0" presId="urn:microsoft.com/office/officeart/2018/2/layout/IconVerticalSolidList"/>
    <dgm:cxn modelId="{FA2CCCF3-7755-4089-A7EA-BBCDFEA4802C}" type="presParOf" srcId="{6F482524-C1EE-4B8A-A95C-E528AA1C86E8}" destId="{AFCC1B7C-18A9-4A92-AD3A-55619A4D0E14}" srcOrd="1" destOrd="0" presId="urn:microsoft.com/office/officeart/2018/2/layout/IconVerticalSolidList"/>
    <dgm:cxn modelId="{2B163C35-66FE-4572-A12E-BE74EFC55B49}" type="presParOf" srcId="{6F482524-C1EE-4B8A-A95C-E528AA1C86E8}" destId="{D13627F8-E2F9-4CF0-A574-5FAFB68DFCB1}" srcOrd="2" destOrd="0" presId="urn:microsoft.com/office/officeart/2018/2/layout/IconVerticalSolidList"/>
    <dgm:cxn modelId="{96C5B846-4165-4F52-987C-D20A32C1FA28}" type="presParOf" srcId="{6F482524-C1EE-4B8A-A95C-E528AA1C86E8}" destId="{C5B435B3-F78C-4217-B6BA-1EB4AAD47155}" srcOrd="3" destOrd="0" presId="urn:microsoft.com/office/officeart/2018/2/layout/IconVerticalSolidList"/>
    <dgm:cxn modelId="{B12A705C-D19A-4406-A4DB-B1A06EC3C00F}" type="presParOf" srcId="{6F482524-C1EE-4B8A-A95C-E528AA1C86E8}" destId="{7273FBAB-929F-466D-B40E-1F9E6F21DE2D}" srcOrd="4" destOrd="0" presId="urn:microsoft.com/office/officeart/2018/2/layout/IconVerticalSolidList"/>
    <dgm:cxn modelId="{E9A952CA-0762-4C48-A058-94ED1D2F295F}" type="presParOf" srcId="{0419020B-EE14-4FDE-9BA2-F2C98F5F705C}" destId="{CA0D09CC-C8DD-4BF6-BE8E-8F7F6BF9E789}" srcOrd="1" destOrd="0" presId="urn:microsoft.com/office/officeart/2018/2/layout/IconVerticalSolidList"/>
    <dgm:cxn modelId="{270B6F5A-D1C3-45CA-9688-BE3299E7AE91}" type="presParOf" srcId="{0419020B-EE14-4FDE-9BA2-F2C98F5F705C}" destId="{385D4C07-51B7-478F-A9CD-CB7C01214441}" srcOrd="2" destOrd="0" presId="urn:microsoft.com/office/officeart/2018/2/layout/IconVerticalSolidList"/>
    <dgm:cxn modelId="{B2BB86CF-1779-4B37-9AE0-5BA1062F67CA}" type="presParOf" srcId="{385D4C07-51B7-478F-A9CD-CB7C01214441}" destId="{C0D63084-6B1D-4A9E-885C-EBF488DAFD1E}" srcOrd="0" destOrd="0" presId="urn:microsoft.com/office/officeart/2018/2/layout/IconVerticalSolidList"/>
    <dgm:cxn modelId="{7A4FAC76-9A4E-4FB0-9EF2-0187E81F9AC1}" type="presParOf" srcId="{385D4C07-51B7-478F-A9CD-CB7C01214441}" destId="{FF1BC5F5-224B-4500-A617-81A873760586}" srcOrd="1" destOrd="0" presId="urn:microsoft.com/office/officeart/2018/2/layout/IconVerticalSolidList"/>
    <dgm:cxn modelId="{01079FD0-B1DA-490B-AC92-336E7AF07066}" type="presParOf" srcId="{385D4C07-51B7-478F-A9CD-CB7C01214441}" destId="{976972F4-8666-44AF-8067-71D5537D0A81}" srcOrd="2" destOrd="0" presId="urn:microsoft.com/office/officeart/2018/2/layout/IconVerticalSolidList"/>
    <dgm:cxn modelId="{4E4402BC-79DC-461E-84E4-8D6BECD7967C}" type="presParOf" srcId="{385D4C07-51B7-478F-A9CD-CB7C01214441}" destId="{96600F3C-7F5D-437D-9091-91DA965A0547}" srcOrd="3" destOrd="0" presId="urn:microsoft.com/office/officeart/2018/2/layout/IconVerticalSolidList"/>
    <dgm:cxn modelId="{7D7FA874-9A59-4001-8A5F-6D105D3386CC}" type="presParOf" srcId="{0419020B-EE14-4FDE-9BA2-F2C98F5F705C}" destId="{4ED3A32F-8A79-4550-9E15-EB8795CDB5C2}" srcOrd="3" destOrd="0" presId="urn:microsoft.com/office/officeart/2018/2/layout/IconVerticalSolidList"/>
    <dgm:cxn modelId="{268C38A4-6F56-405D-8ABD-257D3D782882}" type="presParOf" srcId="{0419020B-EE14-4FDE-9BA2-F2C98F5F705C}" destId="{28F7CC22-F02B-442D-A0CC-3E17BE7A1622}" srcOrd="4" destOrd="0" presId="urn:microsoft.com/office/officeart/2018/2/layout/IconVerticalSolidList"/>
    <dgm:cxn modelId="{41EA2A8C-852D-4FA6-BA02-B74D809A1E82}" type="presParOf" srcId="{28F7CC22-F02B-442D-A0CC-3E17BE7A1622}" destId="{4A9DE424-59B0-4C02-ABC1-F9A9608F94D8}" srcOrd="0" destOrd="0" presId="urn:microsoft.com/office/officeart/2018/2/layout/IconVerticalSolidList"/>
    <dgm:cxn modelId="{484A9C37-2198-42AB-BD01-9D856B853E42}" type="presParOf" srcId="{28F7CC22-F02B-442D-A0CC-3E17BE7A1622}" destId="{6DC0C54E-2D0C-46B6-8ADC-F63D4BB52FA4}" srcOrd="1" destOrd="0" presId="urn:microsoft.com/office/officeart/2018/2/layout/IconVerticalSolidList"/>
    <dgm:cxn modelId="{C86EEDF6-70E6-42B3-879C-F82E6D926C35}" type="presParOf" srcId="{28F7CC22-F02B-442D-A0CC-3E17BE7A1622}" destId="{485EA803-875C-4F54-B842-5890454D33F8}" srcOrd="2" destOrd="0" presId="urn:microsoft.com/office/officeart/2018/2/layout/IconVerticalSolidList"/>
    <dgm:cxn modelId="{4CC8F4BE-F53B-4C90-8AF6-F82DD7B7C06A}" type="presParOf" srcId="{28F7CC22-F02B-442D-A0CC-3E17BE7A1622}" destId="{CE4FDC95-4C81-40BD-A3A3-2A4E2FCD3B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B01BAD-4687-494C-8F27-CF9D46C89F49}" type="doc">
      <dgm:prSet loTypeId="urn:microsoft.com/office/officeart/2005/8/layout/vList2" loCatId="list" qsTypeId="urn:microsoft.com/office/officeart/2005/8/quickstyle/simple1#34" qsCatId="simple" csTypeId="urn:microsoft.com/office/officeart/2005/8/colors/accent2_2#19" csCatId="accent2" phldr="1"/>
      <dgm:spPr/>
      <dgm:t>
        <a:bodyPr/>
        <a:lstStyle/>
        <a:p>
          <a:endParaRPr lang="en-US"/>
        </a:p>
      </dgm:t>
    </dgm:pt>
    <dgm:pt modelId="{83BFA81E-339B-453E-BAF3-E51A0C0697E1}">
      <dgm:prSet/>
      <dgm:spPr>
        <a:solidFill>
          <a:schemeClr val="tx2">
            <a:lumMod val="75000"/>
          </a:schemeClr>
        </a:solidFill>
      </dgm:spPr>
      <dgm:t>
        <a:bodyPr/>
        <a:lstStyle/>
        <a:p>
          <a:r>
            <a:rPr lang="en-GB"/>
            <a:t>The speaker chooses ONE of the following prompts:</a:t>
          </a:r>
          <a:endParaRPr lang="en-US"/>
        </a:p>
      </dgm:t>
    </dgm:pt>
    <dgm:pt modelId="{9E02C13D-E13E-4A87-A2BA-5D4376ECD784}" type="parTrans" cxnId="{82219FC0-6E82-4F64-897F-32176A4DA1F8}">
      <dgm:prSet/>
      <dgm:spPr/>
      <dgm:t>
        <a:bodyPr/>
        <a:lstStyle/>
        <a:p>
          <a:endParaRPr lang="en-US"/>
        </a:p>
      </dgm:t>
    </dgm:pt>
    <dgm:pt modelId="{1DE2FDAB-4478-4280-A4D2-3F0397E2B1DE}" type="sibTrans" cxnId="{82219FC0-6E82-4F64-897F-32176A4DA1F8}">
      <dgm:prSet/>
      <dgm:spPr/>
      <dgm:t>
        <a:bodyPr/>
        <a:lstStyle/>
        <a:p>
          <a:endParaRPr lang="en-US"/>
        </a:p>
      </dgm:t>
    </dgm:pt>
    <dgm:pt modelId="{AC63E491-693F-4EB6-AD7D-ABBC22A4CE60}">
      <dgm:prSet/>
      <dgm:spPr/>
      <dgm:t>
        <a:bodyPr/>
        <a:lstStyle/>
        <a:p>
          <a:r>
            <a:rPr lang="en-GB" b="1"/>
            <a:t>Option A</a:t>
          </a:r>
          <a:endParaRPr lang="en-US"/>
        </a:p>
      </dgm:t>
    </dgm:pt>
    <dgm:pt modelId="{8E1E6187-C1BF-4052-9DC0-C5427A21BFCA}" type="parTrans" cxnId="{A8B88114-9A45-4DC7-A166-1A4AE6696779}">
      <dgm:prSet/>
      <dgm:spPr/>
      <dgm:t>
        <a:bodyPr/>
        <a:lstStyle/>
        <a:p>
          <a:endParaRPr lang="en-US"/>
        </a:p>
      </dgm:t>
    </dgm:pt>
    <dgm:pt modelId="{0F8E1EC5-463C-4246-BF6D-F15FCDF6B799}" type="sibTrans" cxnId="{A8B88114-9A45-4DC7-A166-1A4AE6696779}">
      <dgm:prSet/>
      <dgm:spPr/>
      <dgm:t>
        <a:bodyPr/>
        <a:lstStyle/>
        <a:p>
          <a:endParaRPr lang="en-US"/>
        </a:p>
      </dgm:t>
    </dgm:pt>
    <dgm:pt modelId="{4A48436C-9837-4AFC-9088-5EE99542360E}">
      <dgm:prSet/>
      <dgm:spPr/>
      <dgm:t>
        <a:bodyPr/>
        <a:lstStyle/>
        <a:p>
          <a:r>
            <a:rPr lang="en-GB"/>
            <a:t>Describe a time when you worked in a team that functioned particularly well.</a:t>
          </a:r>
          <a:endParaRPr lang="en-US"/>
        </a:p>
      </dgm:t>
    </dgm:pt>
    <dgm:pt modelId="{A0CE58CE-E7B8-41B8-B8DF-6B6A4D583648}" type="parTrans" cxnId="{BB1DFF13-AB81-4004-A489-F06D31A97C90}">
      <dgm:prSet/>
      <dgm:spPr/>
      <dgm:t>
        <a:bodyPr/>
        <a:lstStyle/>
        <a:p>
          <a:endParaRPr lang="en-US"/>
        </a:p>
      </dgm:t>
    </dgm:pt>
    <dgm:pt modelId="{0C95107C-EF5E-40A7-9958-A78A8673D1F6}" type="sibTrans" cxnId="{BB1DFF13-AB81-4004-A489-F06D31A97C90}">
      <dgm:prSet/>
      <dgm:spPr/>
      <dgm:t>
        <a:bodyPr/>
        <a:lstStyle/>
        <a:p>
          <a:endParaRPr lang="en-US"/>
        </a:p>
      </dgm:t>
    </dgm:pt>
    <dgm:pt modelId="{1BE6F831-25BB-4BA0-B9F7-9D265A2EE2C4}">
      <dgm:prSet/>
      <dgm:spPr>
        <a:solidFill>
          <a:schemeClr val="accent1"/>
        </a:solidFill>
      </dgm:spPr>
      <dgm:t>
        <a:bodyPr/>
        <a:lstStyle/>
        <a:p>
          <a:r>
            <a:rPr lang="en-GB" b="1"/>
            <a:t>Option B</a:t>
          </a:r>
          <a:endParaRPr lang="en-US"/>
        </a:p>
      </dgm:t>
    </dgm:pt>
    <dgm:pt modelId="{2677CBE4-EA77-4791-9A24-8DC07AD5E9E6}" type="parTrans" cxnId="{70DCA0A7-B55C-4E11-9A0A-FFA007050ABE}">
      <dgm:prSet/>
      <dgm:spPr/>
      <dgm:t>
        <a:bodyPr/>
        <a:lstStyle/>
        <a:p>
          <a:endParaRPr lang="en-US"/>
        </a:p>
      </dgm:t>
    </dgm:pt>
    <dgm:pt modelId="{0B96D82D-5B0F-4EE0-9836-430E91F7CE6E}" type="sibTrans" cxnId="{70DCA0A7-B55C-4E11-9A0A-FFA007050ABE}">
      <dgm:prSet/>
      <dgm:spPr/>
      <dgm:t>
        <a:bodyPr/>
        <a:lstStyle/>
        <a:p>
          <a:endParaRPr lang="en-US"/>
        </a:p>
      </dgm:t>
    </dgm:pt>
    <dgm:pt modelId="{BEACBB19-CD7D-4082-866F-A5FF49178CF9}">
      <dgm:prSet/>
      <dgm:spPr>
        <a:solidFill>
          <a:schemeClr val="accent1"/>
        </a:solidFill>
      </dgm:spPr>
      <dgm:t>
        <a:bodyPr/>
        <a:lstStyle/>
        <a:p>
          <a:r>
            <a:rPr lang="en-GB" dirty="0"/>
            <a:t>Describe a communication problem you have experienced at university or work.</a:t>
          </a:r>
          <a:endParaRPr lang="en-US" dirty="0"/>
        </a:p>
      </dgm:t>
    </dgm:pt>
    <dgm:pt modelId="{40AAD43B-3DFE-4FB3-92EF-5C8476D38E05}" type="parTrans" cxnId="{E836890A-8554-4104-A0C9-A14939B187FB}">
      <dgm:prSet/>
      <dgm:spPr/>
      <dgm:t>
        <a:bodyPr/>
        <a:lstStyle/>
        <a:p>
          <a:endParaRPr lang="en-US"/>
        </a:p>
      </dgm:t>
    </dgm:pt>
    <dgm:pt modelId="{10BEFAAE-AB1D-45CF-A6D0-B63921B3219F}" type="sibTrans" cxnId="{E836890A-8554-4104-A0C9-A14939B187FB}">
      <dgm:prSet/>
      <dgm:spPr/>
      <dgm:t>
        <a:bodyPr/>
        <a:lstStyle/>
        <a:p>
          <a:endParaRPr lang="en-US"/>
        </a:p>
      </dgm:t>
    </dgm:pt>
    <dgm:pt modelId="{A7E50738-8394-4C13-B884-5B290829D58D}">
      <dgm:prSet/>
      <dgm:spPr>
        <a:solidFill>
          <a:srgbClr val="00B050"/>
        </a:solidFill>
      </dgm:spPr>
      <dgm:t>
        <a:bodyPr/>
        <a:lstStyle/>
        <a:p>
          <a:r>
            <a:rPr lang="en-GB" b="1"/>
            <a:t>Option C</a:t>
          </a:r>
          <a:endParaRPr lang="en-US"/>
        </a:p>
      </dgm:t>
    </dgm:pt>
    <dgm:pt modelId="{EE89E7F7-08FF-4345-8ED1-DE7A51488DC9}" type="parTrans" cxnId="{A5043984-F8C5-4385-AEF7-44E55B82E996}">
      <dgm:prSet/>
      <dgm:spPr/>
      <dgm:t>
        <a:bodyPr/>
        <a:lstStyle/>
        <a:p>
          <a:endParaRPr lang="en-US"/>
        </a:p>
      </dgm:t>
    </dgm:pt>
    <dgm:pt modelId="{1DE18E53-B294-4350-9F45-C7439C6BB100}" type="sibTrans" cxnId="{A5043984-F8C5-4385-AEF7-44E55B82E996}">
      <dgm:prSet/>
      <dgm:spPr/>
      <dgm:t>
        <a:bodyPr/>
        <a:lstStyle/>
        <a:p>
          <a:endParaRPr lang="en-US"/>
        </a:p>
      </dgm:t>
    </dgm:pt>
    <dgm:pt modelId="{014DF628-E1EA-4349-989B-943ADA5CC1B1}">
      <dgm:prSet/>
      <dgm:spPr>
        <a:solidFill>
          <a:srgbClr val="00B050"/>
        </a:solidFill>
      </dgm:spPr>
      <dgm:t>
        <a:bodyPr/>
        <a:lstStyle/>
        <a:p>
          <a:r>
            <a:rPr lang="en-GB"/>
            <a:t>Describe a manager, leader, teacher or coach who communicated effectively.</a:t>
          </a:r>
          <a:endParaRPr lang="en-US"/>
        </a:p>
      </dgm:t>
    </dgm:pt>
    <dgm:pt modelId="{D7F310C6-5D45-411F-9417-F60510F1F14B}" type="parTrans" cxnId="{E098290A-FCE0-4C25-933A-4DE4F91D11FE}">
      <dgm:prSet/>
      <dgm:spPr/>
      <dgm:t>
        <a:bodyPr/>
        <a:lstStyle/>
        <a:p>
          <a:endParaRPr lang="en-US"/>
        </a:p>
      </dgm:t>
    </dgm:pt>
    <dgm:pt modelId="{F4A69F26-AA3E-4148-ADE8-C7E7C2E55285}" type="sibTrans" cxnId="{E098290A-FCE0-4C25-933A-4DE4F91D11FE}">
      <dgm:prSet/>
      <dgm:spPr/>
      <dgm:t>
        <a:bodyPr/>
        <a:lstStyle/>
        <a:p>
          <a:endParaRPr lang="en-US"/>
        </a:p>
      </dgm:t>
    </dgm:pt>
    <dgm:pt modelId="{1A3C95BA-E591-4489-8216-D855ECB54652}">
      <dgm:prSet/>
      <dgm:spPr>
        <a:solidFill>
          <a:schemeClr val="tx2">
            <a:lumMod val="75000"/>
          </a:schemeClr>
        </a:solidFill>
      </dgm:spPr>
      <dgm:t>
        <a:bodyPr/>
        <a:lstStyle/>
        <a:p>
          <a:r>
            <a:rPr lang="en-GB"/>
            <a:t>The speaker should talk continuously for approximately 2 minutes.</a:t>
          </a:r>
          <a:endParaRPr lang="en-US"/>
        </a:p>
      </dgm:t>
    </dgm:pt>
    <dgm:pt modelId="{88DED4A4-947A-44E1-B85E-0AD6B9F79934}" type="parTrans" cxnId="{49AF2FB9-F14D-4356-98ED-301EDC385F1E}">
      <dgm:prSet/>
      <dgm:spPr/>
      <dgm:t>
        <a:bodyPr/>
        <a:lstStyle/>
        <a:p>
          <a:endParaRPr lang="en-US"/>
        </a:p>
      </dgm:t>
    </dgm:pt>
    <dgm:pt modelId="{3D7EA437-7C64-40B2-8A47-6AFCEF5C8013}" type="sibTrans" cxnId="{49AF2FB9-F14D-4356-98ED-301EDC385F1E}">
      <dgm:prSet/>
      <dgm:spPr/>
      <dgm:t>
        <a:bodyPr/>
        <a:lstStyle/>
        <a:p>
          <a:endParaRPr lang="en-US"/>
        </a:p>
      </dgm:t>
    </dgm:pt>
    <dgm:pt modelId="{1BA9B9EF-A6D1-4D21-948D-C8B24A17A478}" type="pres">
      <dgm:prSet presAssocID="{0FB01BAD-4687-494C-8F27-CF9D46C89F49}" presName="linear" presStyleCnt="0">
        <dgm:presLayoutVars>
          <dgm:animLvl val="lvl"/>
          <dgm:resizeHandles val="exact"/>
        </dgm:presLayoutVars>
      </dgm:prSet>
      <dgm:spPr/>
    </dgm:pt>
    <dgm:pt modelId="{AC1A69C9-1606-473C-B60E-BCC0CD0C23E7}" type="pres">
      <dgm:prSet presAssocID="{83BFA81E-339B-453E-BAF3-E51A0C0697E1}" presName="parentText" presStyleLbl="node1" presStyleIdx="0" presStyleCnt="8">
        <dgm:presLayoutVars>
          <dgm:chMax val="0"/>
          <dgm:bulletEnabled val="1"/>
        </dgm:presLayoutVars>
      </dgm:prSet>
      <dgm:spPr/>
    </dgm:pt>
    <dgm:pt modelId="{E421E7BD-FC79-41C5-9387-803A8CE62868}" type="pres">
      <dgm:prSet presAssocID="{1DE2FDAB-4478-4280-A4D2-3F0397E2B1DE}" presName="spacer" presStyleCnt="0"/>
      <dgm:spPr/>
    </dgm:pt>
    <dgm:pt modelId="{C3BED231-0AB3-4C87-ADFE-4C5577E4EA64}" type="pres">
      <dgm:prSet presAssocID="{AC63E491-693F-4EB6-AD7D-ABBC22A4CE60}" presName="parentText" presStyleLbl="node1" presStyleIdx="1" presStyleCnt="8">
        <dgm:presLayoutVars>
          <dgm:chMax val="0"/>
          <dgm:bulletEnabled val="1"/>
        </dgm:presLayoutVars>
      </dgm:prSet>
      <dgm:spPr/>
    </dgm:pt>
    <dgm:pt modelId="{37FB5AB8-2AE8-48CC-992D-C7A0263BFD54}" type="pres">
      <dgm:prSet presAssocID="{0F8E1EC5-463C-4246-BF6D-F15FCDF6B799}" presName="spacer" presStyleCnt="0"/>
      <dgm:spPr/>
    </dgm:pt>
    <dgm:pt modelId="{9D80D9FF-FD35-42B8-A748-9907F84B21B8}" type="pres">
      <dgm:prSet presAssocID="{4A48436C-9837-4AFC-9088-5EE99542360E}" presName="parentText" presStyleLbl="node1" presStyleIdx="2" presStyleCnt="8">
        <dgm:presLayoutVars>
          <dgm:chMax val="0"/>
          <dgm:bulletEnabled val="1"/>
        </dgm:presLayoutVars>
      </dgm:prSet>
      <dgm:spPr/>
    </dgm:pt>
    <dgm:pt modelId="{945214B2-EAA2-418B-B2E1-4E4A75932F18}" type="pres">
      <dgm:prSet presAssocID="{0C95107C-EF5E-40A7-9958-A78A8673D1F6}" presName="spacer" presStyleCnt="0"/>
      <dgm:spPr/>
    </dgm:pt>
    <dgm:pt modelId="{B746A33E-A0D1-4A87-A0AC-D023EDD04C97}" type="pres">
      <dgm:prSet presAssocID="{1BE6F831-25BB-4BA0-B9F7-9D265A2EE2C4}" presName="parentText" presStyleLbl="node1" presStyleIdx="3" presStyleCnt="8">
        <dgm:presLayoutVars>
          <dgm:chMax val="0"/>
          <dgm:bulletEnabled val="1"/>
        </dgm:presLayoutVars>
      </dgm:prSet>
      <dgm:spPr/>
    </dgm:pt>
    <dgm:pt modelId="{A683125C-D579-4724-B6E2-C746A941EBF1}" type="pres">
      <dgm:prSet presAssocID="{0B96D82D-5B0F-4EE0-9836-430E91F7CE6E}" presName="spacer" presStyleCnt="0"/>
      <dgm:spPr/>
    </dgm:pt>
    <dgm:pt modelId="{2724889A-47F0-482E-9D0D-1DECCDDD5DA8}" type="pres">
      <dgm:prSet presAssocID="{BEACBB19-CD7D-4082-866F-A5FF49178CF9}" presName="parentText" presStyleLbl="node1" presStyleIdx="4" presStyleCnt="8">
        <dgm:presLayoutVars>
          <dgm:chMax val="0"/>
          <dgm:bulletEnabled val="1"/>
        </dgm:presLayoutVars>
      </dgm:prSet>
      <dgm:spPr/>
    </dgm:pt>
    <dgm:pt modelId="{267D898D-26A1-45A3-A40B-AA5DCE0E4D1C}" type="pres">
      <dgm:prSet presAssocID="{10BEFAAE-AB1D-45CF-A6D0-B63921B3219F}" presName="spacer" presStyleCnt="0"/>
      <dgm:spPr/>
    </dgm:pt>
    <dgm:pt modelId="{E89AB08C-9BAB-4CAF-8390-370819833E22}" type="pres">
      <dgm:prSet presAssocID="{A7E50738-8394-4C13-B884-5B290829D58D}" presName="parentText" presStyleLbl="node1" presStyleIdx="5" presStyleCnt="8">
        <dgm:presLayoutVars>
          <dgm:chMax val="0"/>
          <dgm:bulletEnabled val="1"/>
        </dgm:presLayoutVars>
      </dgm:prSet>
      <dgm:spPr/>
    </dgm:pt>
    <dgm:pt modelId="{0D3A1D48-3C50-4671-A819-D91245774542}" type="pres">
      <dgm:prSet presAssocID="{1DE18E53-B294-4350-9F45-C7439C6BB100}" presName="spacer" presStyleCnt="0"/>
      <dgm:spPr/>
    </dgm:pt>
    <dgm:pt modelId="{0AF37541-30F7-4E3F-947B-478B518D5BC5}" type="pres">
      <dgm:prSet presAssocID="{014DF628-E1EA-4349-989B-943ADA5CC1B1}" presName="parentText" presStyleLbl="node1" presStyleIdx="6" presStyleCnt="8">
        <dgm:presLayoutVars>
          <dgm:chMax val="0"/>
          <dgm:bulletEnabled val="1"/>
        </dgm:presLayoutVars>
      </dgm:prSet>
      <dgm:spPr/>
    </dgm:pt>
    <dgm:pt modelId="{F1D75969-B7F1-48C9-A6CD-23E874CE8F10}" type="pres">
      <dgm:prSet presAssocID="{F4A69F26-AA3E-4148-ADE8-C7E7C2E55285}" presName="spacer" presStyleCnt="0"/>
      <dgm:spPr/>
    </dgm:pt>
    <dgm:pt modelId="{C3153F62-0A3B-43CF-8AAD-EA5E1754AB91}" type="pres">
      <dgm:prSet presAssocID="{1A3C95BA-E591-4489-8216-D855ECB54652}" presName="parentText" presStyleLbl="node1" presStyleIdx="7" presStyleCnt="8">
        <dgm:presLayoutVars>
          <dgm:chMax val="0"/>
          <dgm:bulletEnabled val="1"/>
        </dgm:presLayoutVars>
      </dgm:prSet>
      <dgm:spPr/>
    </dgm:pt>
  </dgm:ptLst>
  <dgm:cxnLst>
    <dgm:cxn modelId="{E098290A-FCE0-4C25-933A-4DE4F91D11FE}" srcId="{0FB01BAD-4687-494C-8F27-CF9D46C89F49}" destId="{014DF628-E1EA-4349-989B-943ADA5CC1B1}" srcOrd="6" destOrd="0" parTransId="{D7F310C6-5D45-411F-9417-F60510F1F14B}" sibTransId="{F4A69F26-AA3E-4148-ADE8-C7E7C2E55285}"/>
    <dgm:cxn modelId="{E836890A-8554-4104-A0C9-A14939B187FB}" srcId="{0FB01BAD-4687-494C-8F27-CF9D46C89F49}" destId="{BEACBB19-CD7D-4082-866F-A5FF49178CF9}" srcOrd="4" destOrd="0" parTransId="{40AAD43B-3DFE-4FB3-92EF-5C8476D38E05}" sibTransId="{10BEFAAE-AB1D-45CF-A6D0-B63921B3219F}"/>
    <dgm:cxn modelId="{BB1DFF13-AB81-4004-A489-F06D31A97C90}" srcId="{0FB01BAD-4687-494C-8F27-CF9D46C89F49}" destId="{4A48436C-9837-4AFC-9088-5EE99542360E}" srcOrd="2" destOrd="0" parTransId="{A0CE58CE-E7B8-41B8-B8DF-6B6A4D583648}" sibTransId="{0C95107C-EF5E-40A7-9958-A78A8673D1F6}"/>
    <dgm:cxn modelId="{A8B88114-9A45-4DC7-A166-1A4AE6696779}" srcId="{0FB01BAD-4687-494C-8F27-CF9D46C89F49}" destId="{AC63E491-693F-4EB6-AD7D-ABBC22A4CE60}" srcOrd="1" destOrd="0" parTransId="{8E1E6187-C1BF-4052-9DC0-C5427A21BFCA}" sibTransId="{0F8E1EC5-463C-4246-BF6D-F15FCDF6B799}"/>
    <dgm:cxn modelId="{1EB56F1C-37E5-41BC-8852-F283094B0EBA}" type="presOf" srcId="{014DF628-E1EA-4349-989B-943ADA5CC1B1}" destId="{0AF37541-30F7-4E3F-947B-478B518D5BC5}" srcOrd="0" destOrd="0" presId="urn:microsoft.com/office/officeart/2005/8/layout/vList2"/>
    <dgm:cxn modelId="{C9135627-4097-4A9A-8E9C-BF9B12268AF2}" type="presOf" srcId="{AC63E491-693F-4EB6-AD7D-ABBC22A4CE60}" destId="{C3BED231-0AB3-4C87-ADFE-4C5577E4EA64}" srcOrd="0" destOrd="0" presId="urn:microsoft.com/office/officeart/2005/8/layout/vList2"/>
    <dgm:cxn modelId="{DD8B612F-C765-420E-A1B8-59EBE664754C}" type="presOf" srcId="{0FB01BAD-4687-494C-8F27-CF9D46C89F49}" destId="{1BA9B9EF-A6D1-4D21-948D-C8B24A17A478}" srcOrd="0" destOrd="0" presId="urn:microsoft.com/office/officeart/2005/8/layout/vList2"/>
    <dgm:cxn modelId="{9903F95C-AF30-4877-8E72-287CEB13C0E2}" type="presOf" srcId="{83BFA81E-339B-453E-BAF3-E51A0C0697E1}" destId="{AC1A69C9-1606-473C-B60E-BCC0CD0C23E7}" srcOrd="0" destOrd="0" presId="urn:microsoft.com/office/officeart/2005/8/layout/vList2"/>
    <dgm:cxn modelId="{FFB43C65-D306-474D-888A-515AF3C5F1B1}" type="presOf" srcId="{1A3C95BA-E591-4489-8216-D855ECB54652}" destId="{C3153F62-0A3B-43CF-8AAD-EA5E1754AB91}" srcOrd="0" destOrd="0" presId="urn:microsoft.com/office/officeart/2005/8/layout/vList2"/>
    <dgm:cxn modelId="{A51E856D-8598-4FC8-93D7-AD601FF7CD03}" type="presOf" srcId="{1BE6F831-25BB-4BA0-B9F7-9D265A2EE2C4}" destId="{B746A33E-A0D1-4A87-A0AC-D023EDD04C97}" srcOrd="0" destOrd="0" presId="urn:microsoft.com/office/officeart/2005/8/layout/vList2"/>
    <dgm:cxn modelId="{2726F153-C292-4DE6-A121-5B8B7033ADCC}" type="presOf" srcId="{A7E50738-8394-4C13-B884-5B290829D58D}" destId="{E89AB08C-9BAB-4CAF-8390-370819833E22}" srcOrd="0" destOrd="0" presId="urn:microsoft.com/office/officeart/2005/8/layout/vList2"/>
    <dgm:cxn modelId="{686C0878-00FF-4CFE-85BE-14CFC5EBBA2E}" type="presOf" srcId="{4A48436C-9837-4AFC-9088-5EE99542360E}" destId="{9D80D9FF-FD35-42B8-A748-9907F84B21B8}" srcOrd="0" destOrd="0" presId="urn:microsoft.com/office/officeart/2005/8/layout/vList2"/>
    <dgm:cxn modelId="{A5043984-F8C5-4385-AEF7-44E55B82E996}" srcId="{0FB01BAD-4687-494C-8F27-CF9D46C89F49}" destId="{A7E50738-8394-4C13-B884-5B290829D58D}" srcOrd="5" destOrd="0" parTransId="{EE89E7F7-08FF-4345-8ED1-DE7A51488DC9}" sibTransId="{1DE18E53-B294-4350-9F45-C7439C6BB100}"/>
    <dgm:cxn modelId="{70DCA0A7-B55C-4E11-9A0A-FFA007050ABE}" srcId="{0FB01BAD-4687-494C-8F27-CF9D46C89F49}" destId="{1BE6F831-25BB-4BA0-B9F7-9D265A2EE2C4}" srcOrd="3" destOrd="0" parTransId="{2677CBE4-EA77-4791-9A24-8DC07AD5E9E6}" sibTransId="{0B96D82D-5B0F-4EE0-9836-430E91F7CE6E}"/>
    <dgm:cxn modelId="{49AF2FB9-F14D-4356-98ED-301EDC385F1E}" srcId="{0FB01BAD-4687-494C-8F27-CF9D46C89F49}" destId="{1A3C95BA-E591-4489-8216-D855ECB54652}" srcOrd="7" destOrd="0" parTransId="{88DED4A4-947A-44E1-B85E-0AD6B9F79934}" sibTransId="{3D7EA437-7C64-40B2-8A47-6AFCEF5C8013}"/>
    <dgm:cxn modelId="{82219FC0-6E82-4F64-897F-32176A4DA1F8}" srcId="{0FB01BAD-4687-494C-8F27-CF9D46C89F49}" destId="{83BFA81E-339B-453E-BAF3-E51A0C0697E1}" srcOrd="0" destOrd="0" parTransId="{9E02C13D-E13E-4A87-A2BA-5D4376ECD784}" sibTransId="{1DE2FDAB-4478-4280-A4D2-3F0397E2B1DE}"/>
    <dgm:cxn modelId="{B8D5F2C5-9C93-4B17-A086-9392458BFAF7}" type="presOf" srcId="{BEACBB19-CD7D-4082-866F-A5FF49178CF9}" destId="{2724889A-47F0-482E-9D0D-1DECCDDD5DA8}" srcOrd="0" destOrd="0" presId="urn:microsoft.com/office/officeart/2005/8/layout/vList2"/>
    <dgm:cxn modelId="{9DCABC7D-909C-41FB-AA0A-461BF1FBFADF}" type="presParOf" srcId="{1BA9B9EF-A6D1-4D21-948D-C8B24A17A478}" destId="{AC1A69C9-1606-473C-B60E-BCC0CD0C23E7}" srcOrd="0" destOrd="0" presId="urn:microsoft.com/office/officeart/2005/8/layout/vList2"/>
    <dgm:cxn modelId="{2157D317-CBD0-4A73-90BD-E112540250DE}" type="presParOf" srcId="{1BA9B9EF-A6D1-4D21-948D-C8B24A17A478}" destId="{E421E7BD-FC79-41C5-9387-803A8CE62868}" srcOrd="1" destOrd="0" presId="urn:microsoft.com/office/officeart/2005/8/layout/vList2"/>
    <dgm:cxn modelId="{19E32701-5CE5-4142-9B8A-A9421630B1BF}" type="presParOf" srcId="{1BA9B9EF-A6D1-4D21-948D-C8B24A17A478}" destId="{C3BED231-0AB3-4C87-ADFE-4C5577E4EA64}" srcOrd="2" destOrd="0" presId="urn:microsoft.com/office/officeart/2005/8/layout/vList2"/>
    <dgm:cxn modelId="{90A6F80A-B901-4D4C-AB8C-902E91AD583E}" type="presParOf" srcId="{1BA9B9EF-A6D1-4D21-948D-C8B24A17A478}" destId="{37FB5AB8-2AE8-48CC-992D-C7A0263BFD54}" srcOrd="3" destOrd="0" presId="urn:microsoft.com/office/officeart/2005/8/layout/vList2"/>
    <dgm:cxn modelId="{DA3663FB-93AA-4A66-AB27-A1F93C8B82CA}" type="presParOf" srcId="{1BA9B9EF-A6D1-4D21-948D-C8B24A17A478}" destId="{9D80D9FF-FD35-42B8-A748-9907F84B21B8}" srcOrd="4" destOrd="0" presId="urn:microsoft.com/office/officeart/2005/8/layout/vList2"/>
    <dgm:cxn modelId="{E50C9187-48A9-4B23-AB03-949C9C1F7291}" type="presParOf" srcId="{1BA9B9EF-A6D1-4D21-948D-C8B24A17A478}" destId="{945214B2-EAA2-418B-B2E1-4E4A75932F18}" srcOrd="5" destOrd="0" presId="urn:microsoft.com/office/officeart/2005/8/layout/vList2"/>
    <dgm:cxn modelId="{92FD0605-27B0-4E03-9663-8C1678691BF5}" type="presParOf" srcId="{1BA9B9EF-A6D1-4D21-948D-C8B24A17A478}" destId="{B746A33E-A0D1-4A87-A0AC-D023EDD04C97}" srcOrd="6" destOrd="0" presId="urn:microsoft.com/office/officeart/2005/8/layout/vList2"/>
    <dgm:cxn modelId="{37C5AA82-BD65-4658-968D-CAFC81964B88}" type="presParOf" srcId="{1BA9B9EF-A6D1-4D21-948D-C8B24A17A478}" destId="{A683125C-D579-4724-B6E2-C746A941EBF1}" srcOrd="7" destOrd="0" presId="urn:microsoft.com/office/officeart/2005/8/layout/vList2"/>
    <dgm:cxn modelId="{002F934C-D3EC-4006-8552-9BF4CC699610}" type="presParOf" srcId="{1BA9B9EF-A6D1-4D21-948D-C8B24A17A478}" destId="{2724889A-47F0-482E-9D0D-1DECCDDD5DA8}" srcOrd="8" destOrd="0" presId="urn:microsoft.com/office/officeart/2005/8/layout/vList2"/>
    <dgm:cxn modelId="{FE484D67-EE01-41B1-8AC7-56C7163F2532}" type="presParOf" srcId="{1BA9B9EF-A6D1-4D21-948D-C8B24A17A478}" destId="{267D898D-26A1-45A3-A40B-AA5DCE0E4D1C}" srcOrd="9" destOrd="0" presId="urn:microsoft.com/office/officeart/2005/8/layout/vList2"/>
    <dgm:cxn modelId="{A677F94B-2640-4FF7-9332-63A305F5B41A}" type="presParOf" srcId="{1BA9B9EF-A6D1-4D21-948D-C8B24A17A478}" destId="{E89AB08C-9BAB-4CAF-8390-370819833E22}" srcOrd="10" destOrd="0" presId="urn:microsoft.com/office/officeart/2005/8/layout/vList2"/>
    <dgm:cxn modelId="{F532A523-F618-4989-9039-0DF9A01A811A}" type="presParOf" srcId="{1BA9B9EF-A6D1-4D21-948D-C8B24A17A478}" destId="{0D3A1D48-3C50-4671-A819-D91245774542}" srcOrd="11" destOrd="0" presId="urn:microsoft.com/office/officeart/2005/8/layout/vList2"/>
    <dgm:cxn modelId="{EC927774-C3FD-43C2-BEF7-740FFE10A8A9}" type="presParOf" srcId="{1BA9B9EF-A6D1-4D21-948D-C8B24A17A478}" destId="{0AF37541-30F7-4E3F-947B-478B518D5BC5}" srcOrd="12" destOrd="0" presId="urn:microsoft.com/office/officeart/2005/8/layout/vList2"/>
    <dgm:cxn modelId="{ACAC1376-918E-4F86-B589-B4ECE80E3DFF}" type="presParOf" srcId="{1BA9B9EF-A6D1-4D21-948D-C8B24A17A478}" destId="{F1D75969-B7F1-48C9-A6CD-23E874CE8F10}" srcOrd="13" destOrd="0" presId="urn:microsoft.com/office/officeart/2005/8/layout/vList2"/>
    <dgm:cxn modelId="{EFB32FCE-3DC2-4B46-AAA0-129C465AC63D}" type="presParOf" srcId="{1BA9B9EF-A6D1-4D21-948D-C8B24A17A478}" destId="{C3153F62-0A3B-43CF-8AAD-EA5E1754AB91}"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D035EA9-916A-46BE-9321-F5855873EBF2}" type="doc">
      <dgm:prSet loTypeId="urn:microsoft.com/office/officeart/2008/layout/LinedList" loCatId="list" qsTypeId="urn:microsoft.com/office/officeart/2005/8/quickstyle/simple1#38" qsCatId="simple" csTypeId="urn:microsoft.com/office/officeart/2005/8/colors/accent1_2#26" csCatId="accent1"/>
      <dgm:spPr/>
      <dgm:t>
        <a:bodyPr/>
        <a:lstStyle/>
        <a:p>
          <a:endParaRPr lang="en-US"/>
        </a:p>
      </dgm:t>
    </dgm:pt>
    <dgm:pt modelId="{C6DC0A46-B519-487B-9316-87D3BD60F4E9}">
      <dgm:prSet/>
      <dgm:spPr/>
      <dgm:t>
        <a:bodyPr/>
        <a:lstStyle/>
        <a:p>
          <a:r>
            <a:rPr lang="en-GB"/>
            <a:t>Debrief:</a:t>
          </a:r>
          <a:endParaRPr lang="en-US"/>
        </a:p>
      </dgm:t>
    </dgm:pt>
    <dgm:pt modelId="{24EB6181-4482-459B-9F58-AF2E6C8151AA}" type="parTrans" cxnId="{B62A3215-3C4D-4C1A-8E43-918F3A175420}">
      <dgm:prSet/>
      <dgm:spPr/>
      <dgm:t>
        <a:bodyPr/>
        <a:lstStyle/>
        <a:p>
          <a:endParaRPr lang="en-US"/>
        </a:p>
      </dgm:t>
    </dgm:pt>
    <dgm:pt modelId="{0263462A-4243-415F-A054-33F97AC62F74}" type="sibTrans" cxnId="{B62A3215-3C4D-4C1A-8E43-918F3A175420}">
      <dgm:prSet/>
      <dgm:spPr/>
      <dgm:t>
        <a:bodyPr/>
        <a:lstStyle/>
        <a:p>
          <a:endParaRPr lang="en-US"/>
        </a:p>
      </dgm:t>
    </dgm:pt>
    <dgm:pt modelId="{561CAF4E-E3F9-4523-9871-48AB11A6CDB9}">
      <dgm:prSet/>
      <dgm:spPr/>
      <dgm:t>
        <a:bodyPr/>
        <a:lstStyle/>
        <a:p>
          <a:r>
            <a:rPr lang="en-GB"/>
            <a:t>What made you feel listened to?</a:t>
          </a:r>
          <a:endParaRPr lang="en-US"/>
        </a:p>
      </dgm:t>
    </dgm:pt>
    <dgm:pt modelId="{48E738C3-DE60-411D-85CA-B19BC846BC49}" type="parTrans" cxnId="{200168DD-78EE-4C19-B886-A5120949E79D}">
      <dgm:prSet/>
      <dgm:spPr/>
      <dgm:t>
        <a:bodyPr/>
        <a:lstStyle/>
        <a:p>
          <a:endParaRPr lang="en-US"/>
        </a:p>
      </dgm:t>
    </dgm:pt>
    <dgm:pt modelId="{E340FF8B-285B-4BEA-8A41-430996DB0258}" type="sibTrans" cxnId="{200168DD-78EE-4C19-B886-A5120949E79D}">
      <dgm:prSet/>
      <dgm:spPr/>
      <dgm:t>
        <a:bodyPr/>
        <a:lstStyle/>
        <a:p>
          <a:endParaRPr lang="en-US"/>
        </a:p>
      </dgm:t>
    </dgm:pt>
    <dgm:pt modelId="{65DD3C4E-621C-49A3-8F0E-0EEC471CC616}">
      <dgm:prSet/>
      <dgm:spPr/>
      <dgm:t>
        <a:bodyPr/>
        <a:lstStyle/>
        <a:p>
          <a:r>
            <a:rPr lang="en-GB"/>
            <a:t>What was difficult about listening without interrupting or offering a solution?</a:t>
          </a:r>
          <a:endParaRPr lang="en-US"/>
        </a:p>
      </dgm:t>
    </dgm:pt>
    <dgm:pt modelId="{ACAD9EFF-E21C-4BD4-8BD7-59B011CE8CFB}" type="parTrans" cxnId="{DED3A82C-245D-487E-BF74-7BDA3C451C66}">
      <dgm:prSet/>
      <dgm:spPr/>
      <dgm:t>
        <a:bodyPr/>
        <a:lstStyle/>
        <a:p>
          <a:endParaRPr lang="en-US"/>
        </a:p>
      </dgm:t>
    </dgm:pt>
    <dgm:pt modelId="{C818B9FB-1DF3-47E8-BE58-57794D54B016}" type="sibTrans" cxnId="{DED3A82C-245D-487E-BF74-7BDA3C451C66}">
      <dgm:prSet/>
      <dgm:spPr/>
      <dgm:t>
        <a:bodyPr/>
        <a:lstStyle/>
        <a:p>
          <a:endParaRPr lang="en-US"/>
        </a:p>
      </dgm:t>
    </dgm:pt>
    <dgm:pt modelId="{74B8519B-6273-4778-9F81-BEEB63EE35EA}">
      <dgm:prSet/>
      <dgm:spPr/>
      <dgm:t>
        <a:bodyPr/>
        <a:lstStyle/>
        <a:p>
          <a:r>
            <a:rPr lang="en-GB"/>
            <a:t>Which question helped the speaker elaborate?</a:t>
          </a:r>
          <a:endParaRPr lang="en-US"/>
        </a:p>
      </dgm:t>
    </dgm:pt>
    <dgm:pt modelId="{5E9A9F62-7E7A-48CE-B506-9CEE50B5D83F}" type="parTrans" cxnId="{09C11F2A-C3DC-44AD-9A66-B40FBB73659B}">
      <dgm:prSet/>
      <dgm:spPr/>
      <dgm:t>
        <a:bodyPr/>
        <a:lstStyle/>
        <a:p>
          <a:endParaRPr lang="en-US"/>
        </a:p>
      </dgm:t>
    </dgm:pt>
    <dgm:pt modelId="{69CACF1A-2A96-4A19-89A5-CCF299897D60}" type="sibTrans" cxnId="{09C11F2A-C3DC-44AD-9A66-B40FBB73659B}">
      <dgm:prSet/>
      <dgm:spPr/>
      <dgm:t>
        <a:bodyPr/>
        <a:lstStyle/>
        <a:p>
          <a:endParaRPr lang="en-US"/>
        </a:p>
      </dgm:t>
    </dgm:pt>
    <dgm:pt modelId="{F4F479EE-5771-4613-9388-78D40AD0CF7F}">
      <dgm:prSet/>
      <dgm:spPr/>
      <dgm:t>
        <a:bodyPr/>
        <a:lstStyle/>
        <a:p>
          <a:r>
            <a:rPr lang="en-GB"/>
            <a:t>What could an observer record as evidence of active listening?</a:t>
          </a:r>
          <a:endParaRPr lang="en-US"/>
        </a:p>
      </dgm:t>
    </dgm:pt>
    <dgm:pt modelId="{DE9BA374-9FC2-448E-BAD0-0460D0F6DFA3}" type="parTrans" cxnId="{B0A78815-07E2-4CB3-A251-8FEBBC2FF42D}">
      <dgm:prSet/>
      <dgm:spPr/>
      <dgm:t>
        <a:bodyPr/>
        <a:lstStyle/>
        <a:p>
          <a:endParaRPr lang="en-US"/>
        </a:p>
      </dgm:t>
    </dgm:pt>
    <dgm:pt modelId="{E0890DB0-CF1C-4D57-9BF6-08061B6AAF3F}" type="sibTrans" cxnId="{B0A78815-07E2-4CB3-A251-8FEBBC2FF42D}">
      <dgm:prSet/>
      <dgm:spPr/>
      <dgm:t>
        <a:bodyPr/>
        <a:lstStyle/>
        <a:p>
          <a:endParaRPr lang="en-US"/>
        </a:p>
      </dgm:t>
    </dgm:pt>
    <dgm:pt modelId="{9B69BF55-68E7-48CD-917F-E4CAFE43388C}" type="pres">
      <dgm:prSet presAssocID="{3D035EA9-916A-46BE-9321-F5855873EBF2}" presName="vert0" presStyleCnt="0">
        <dgm:presLayoutVars>
          <dgm:dir/>
          <dgm:animOne val="branch"/>
          <dgm:animLvl val="lvl"/>
        </dgm:presLayoutVars>
      </dgm:prSet>
      <dgm:spPr/>
    </dgm:pt>
    <dgm:pt modelId="{0EB26014-AC35-4C6E-B189-E51C0ABD338B}" type="pres">
      <dgm:prSet presAssocID="{C6DC0A46-B519-487B-9316-87D3BD60F4E9}" presName="thickLine" presStyleLbl="alignNode1" presStyleIdx="0" presStyleCnt="1"/>
      <dgm:spPr/>
    </dgm:pt>
    <dgm:pt modelId="{93F3E253-16CF-4FF7-98BF-A97BFDA0B45F}" type="pres">
      <dgm:prSet presAssocID="{C6DC0A46-B519-487B-9316-87D3BD60F4E9}" presName="horz1" presStyleCnt="0"/>
      <dgm:spPr/>
    </dgm:pt>
    <dgm:pt modelId="{B188F908-EF69-4875-94B0-83EAC1DA1D3D}" type="pres">
      <dgm:prSet presAssocID="{C6DC0A46-B519-487B-9316-87D3BD60F4E9}" presName="tx1" presStyleLbl="revTx" presStyleIdx="0" presStyleCnt="5"/>
      <dgm:spPr/>
    </dgm:pt>
    <dgm:pt modelId="{5867841B-034E-4C41-97F1-847E5058C65B}" type="pres">
      <dgm:prSet presAssocID="{C6DC0A46-B519-487B-9316-87D3BD60F4E9}" presName="vert1" presStyleCnt="0"/>
      <dgm:spPr/>
    </dgm:pt>
    <dgm:pt modelId="{CFF33FDF-70B9-488E-9E54-5CC9F2CB6398}" type="pres">
      <dgm:prSet presAssocID="{561CAF4E-E3F9-4523-9871-48AB11A6CDB9}" presName="vertSpace2a" presStyleCnt="0"/>
      <dgm:spPr/>
    </dgm:pt>
    <dgm:pt modelId="{B6648134-9037-4355-B5EA-AE955FC7F116}" type="pres">
      <dgm:prSet presAssocID="{561CAF4E-E3F9-4523-9871-48AB11A6CDB9}" presName="horz2" presStyleCnt="0"/>
      <dgm:spPr/>
    </dgm:pt>
    <dgm:pt modelId="{CD4D1075-CE41-4F59-9241-27E7ECB3F403}" type="pres">
      <dgm:prSet presAssocID="{561CAF4E-E3F9-4523-9871-48AB11A6CDB9}" presName="horzSpace2" presStyleCnt="0"/>
      <dgm:spPr/>
    </dgm:pt>
    <dgm:pt modelId="{00ED145A-B7AD-4FDC-9DA0-B9279D556A6B}" type="pres">
      <dgm:prSet presAssocID="{561CAF4E-E3F9-4523-9871-48AB11A6CDB9}" presName="tx2" presStyleLbl="revTx" presStyleIdx="1" presStyleCnt="5"/>
      <dgm:spPr/>
    </dgm:pt>
    <dgm:pt modelId="{9FC88262-F2BE-4283-B6B0-6F1484BA98FD}" type="pres">
      <dgm:prSet presAssocID="{561CAF4E-E3F9-4523-9871-48AB11A6CDB9}" presName="vert2" presStyleCnt="0"/>
      <dgm:spPr/>
    </dgm:pt>
    <dgm:pt modelId="{ECE1441F-7FB3-47A8-B376-8307C170791F}" type="pres">
      <dgm:prSet presAssocID="{561CAF4E-E3F9-4523-9871-48AB11A6CDB9}" presName="thinLine2b" presStyleLbl="callout" presStyleIdx="0" presStyleCnt="4"/>
      <dgm:spPr/>
    </dgm:pt>
    <dgm:pt modelId="{002A1A80-889C-4836-84A7-FB6E7870DBC8}" type="pres">
      <dgm:prSet presAssocID="{561CAF4E-E3F9-4523-9871-48AB11A6CDB9}" presName="vertSpace2b" presStyleCnt="0"/>
      <dgm:spPr/>
    </dgm:pt>
    <dgm:pt modelId="{A8A609BF-2BC9-4BF3-9713-4FB14581652D}" type="pres">
      <dgm:prSet presAssocID="{65DD3C4E-621C-49A3-8F0E-0EEC471CC616}" presName="horz2" presStyleCnt="0"/>
      <dgm:spPr/>
    </dgm:pt>
    <dgm:pt modelId="{14E21579-6736-4806-9AE6-6349A09581FB}" type="pres">
      <dgm:prSet presAssocID="{65DD3C4E-621C-49A3-8F0E-0EEC471CC616}" presName="horzSpace2" presStyleCnt="0"/>
      <dgm:spPr/>
    </dgm:pt>
    <dgm:pt modelId="{295ADE21-05E7-415A-9048-0BDB39E1DB03}" type="pres">
      <dgm:prSet presAssocID="{65DD3C4E-621C-49A3-8F0E-0EEC471CC616}" presName="tx2" presStyleLbl="revTx" presStyleIdx="2" presStyleCnt="5"/>
      <dgm:spPr/>
    </dgm:pt>
    <dgm:pt modelId="{8ACADD3E-657B-4BA9-9522-376D8461242D}" type="pres">
      <dgm:prSet presAssocID="{65DD3C4E-621C-49A3-8F0E-0EEC471CC616}" presName="vert2" presStyleCnt="0"/>
      <dgm:spPr/>
    </dgm:pt>
    <dgm:pt modelId="{F1036400-DDD2-4337-B2D0-496E979674DB}" type="pres">
      <dgm:prSet presAssocID="{65DD3C4E-621C-49A3-8F0E-0EEC471CC616}" presName="thinLine2b" presStyleLbl="callout" presStyleIdx="1" presStyleCnt="4"/>
      <dgm:spPr/>
    </dgm:pt>
    <dgm:pt modelId="{3FB68151-E93C-42DC-A434-8150B17AB9DE}" type="pres">
      <dgm:prSet presAssocID="{65DD3C4E-621C-49A3-8F0E-0EEC471CC616}" presName="vertSpace2b" presStyleCnt="0"/>
      <dgm:spPr/>
    </dgm:pt>
    <dgm:pt modelId="{448C3112-2B70-4986-8308-C3B7BDDF8968}" type="pres">
      <dgm:prSet presAssocID="{74B8519B-6273-4778-9F81-BEEB63EE35EA}" presName="horz2" presStyleCnt="0"/>
      <dgm:spPr/>
    </dgm:pt>
    <dgm:pt modelId="{5A9AD048-6EEF-4D3A-9C3F-1CE30157E3B2}" type="pres">
      <dgm:prSet presAssocID="{74B8519B-6273-4778-9F81-BEEB63EE35EA}" presName="horzSpace2" presStyleCnt="0"/>
      <dgm:spPr/>
    </dgm:pt>
    <dgm:pt modelId="{DE98ECE9-98E8-45E7-ACB8-37B263D80BF0}" type="pres">
      <dgm:prSet presAssocID="{74B8519B-6273-4778-9F81-BEEB63EE35EA}" presName="tx2" presStyleLbl="revTx" presStyleIdx="3" presStyleCnt="5"/>
      <dgm:spPr/>
    </dgm:pt>
    <dgm:pt modelId="{AFE9CB26-97FA-42B1-BD96-9E065D0995C9}" type="pres">
      <dgm:prSet presAssocID="{74B8519B-6273-4778-9F81-BEEB63EE35EA}" presName="vert2" presStyleCnt="0"/>
      <dgm:spPr/>
    </dgm:pt>
    <dgm:pt modelId="{861E6426-BC24-4BB5-BBF5-0D8846966142}" type="pres">
      <dgm:prSet presAssocID="{74B8519B-6273-4778-9F81-BEEB63EE35EA}" presName="thinLine2b" presStyleLbl="callout" presStyleIdx="2" presStyleCnt="4"/>
      <dgm:spPr/>
    </dgm:pt>
    <dgm:pt modelId="{3448259A-C41B-4192-AD6D-51FD4D955E05}" type="pres">
      <dgm:prSet presAssocID="{74B8519B-6273-4778-9F81-BEEB63EE35EA}" presName="vertSpace2b" presStyleCnt="0"/>
      <dgm:spPr/>
    </dgm:pt>
    <dgm:pt modelId="{4BE73E15-37E6-46BF-8902-070903EE3D1F}" type="pres">
      <dgm:prSet presAssocID="{F4F479EE-5771-4613-9388-78D40AD0CF7F}" presName="horz2" presStyleCnt="0"/>
      <dgm:spPr/>
    </dgm:pt>
    <dgm:pt modelId="{224EE196-FCE6-4AC3-A7AF-2F38D9F43689}" type="pres">
      <dgm:prSet presAssocID="{F4F479EE-5771-4613-9388-78D40AD0CF7F}" presName="horzSpace2" presStyleCnt="0"/>
      <dgm:spPr/>
    </dgm:pt>
    <dgm:pt modelId="{2AF94C81-5548-419E-9655-EF7332514FA9}" type="pres">
      <dgm:prSet presAssocID="{F4F479EE-5771-4613-9388-78D40AD0CF7F}" presName="tx2" presStyleLbl="revTx" presStyleIdx="4" presStyleCnt="5"/>
      <dgm:spPr/>
    </dgm:pt>
    <dgm:pt modelId="{F3A5AB92-BA4D-4C71-BC32-3BE4579CF3C3}" type="pres">
      <dgm:prSet presAssocID="{F4F479EE-5771-4613-9388-78D40AD0CF7F}" presName="vert2" presStyleCnt="0"/>
      <dgm:spPr/>
    </dgm:pt>
    <dgm:pt modelId="{D980E320-6AB6-4688-92FF-67371D39596A}" type="pres">
      <dgm:prSet presAssocID="{F4F479EE-5771-4613-9388-78D40AD0CF7F}" presName="thinLine2b" presStyleLbl="callout" presStyleIdx="3" presStyleCnt="4"/>
      <dgm:spPr/>
    </dgm:pt>
    <dgm:pt modelId="{5F43A597-7F64-46D1-9CBA-470D52F5D7E3}" type="pres">
      <dgm:prSet presAssocID="{F4F479EE-5771-4613-9388-78D40AD0CF7F}" presName="vertSpace2b" presStyleCnt="0"/>
      <dgm:spPr/>
    </dgm:pt>
  </dgm:ptLst>
  <dgm:cxnLst>
    <dgm:cxn modelId="{B62A3215-3C4D-4C1A-8E43-918F3A175420}" srcId="{3D035EA9-916A-46BE-9321-F5855873EBF2}" destId="{C6DC0A46-B519-487B-9316-87D3BD60F4E9}" srcOrd="0" destOrd="0" parTransId="{24EB6181-4482-459B-9F58-AF2E6C8151AA}" sibTransId="{0263462A-4243-415F-A054-33F97AC62F74}"/>
    <dgm:cxn modelId="{B0A78815-07E2-4CB3-A251-8FEBBC2FF42D}" srcId="{C6DC0A46-B519-487B-9316-87D3BD60F4E9}" destId="{F4F479EE-5771-4613-9388-78D40AD0CF7F}" srcOrd="3" destOrd="0" parTransId="{DE9BA374-9FC2-448E-BAD0-0460D0F6DFA3}" sibTransId="{E0890DB0-CF1C-4D57-9BF6-08061B6AAF3F}"/>
    <dgm:cxn modelId="{09C11F2A-C3DC-44AD-9A66-B40FBB73659B}" srcId="{C6DC0A46-B519-487B-9316-87D3BD60F4E9}" destId="{74B8519B-6273-4778-9F81-BEEB63EE35EA}" srcOrd="2" destOrd="0" parTransId="{5E9A9F62-7E7A-48CE-B506-9CEE50B5D83F}" sibTransId="{69CACF1A-2A96-4A19-89A5-CCF299897D60}"/>
    <dgm:cxn modelId="{DED3A82C-245D-487E-BF74-7BDA3C451C66}" srcId="{C6DC0A46-B519-487B-9316-87D3BD60F4E9}" destId="{65DD3C4E-621C-49A3-8F0E-0EEC471CC616}" srcOrd="1" destOrd="0" parTransId="{ACAD9EFF-E21C-4BD4-8BD7-59B011CE8CFB}" sibTransId="{C818B9FB-1DF3-47E8-BE58-57794D54B016}"/>
    <dgm:cxn modelId="{6D1A636D-FAE7-42DD-AF80-D31A79E8DBED}" type="presOf" srcId="{561CAF4E-E3F9-4523-9871-48AB11A6CDB9}" destId="{00ED145A-B7AD-4FDC-9DA0-B9279D556A6B}" srcOrd="0" destOrd="0" presId="urn:microsoft.com/office/officeart/2008/layout/LinedList"/>
    <dgm:cxn modelId="{0617AE7C-1475-4D4B-A514-6D04BF41D23C}" type="presOf" srcId="{3D035EA9-916A-46BE-9321-F5855873EBF2}" destId="{9B69BF55-68E7-48CD-917F-E4CAFE43388C}" srcOrd="0" destOrd="0" presId="urn:microsoft.com/office/officeart/2008/layout/LinedList"/>
    <dgm:cxn modelId="{BF1E8EAB-4860-443F-BA61-4DE4F6973C0B}" type="presOf" srcId="{C6DC0A46-B519-487B-9316-87D3BD60F4E9}" destId="{B188F908-EF69-4875-94B0-83EAC1DA1D3D}" srcOrd="0" destOrd="0" presId="urn:microsoft.com/office/officeart/2008/layout/LinedList"/>
    <dgm:cxn modelId="{DBAF20CE-401C-488D-86D3-0376B5C0BB48}" type="presOf" srcId="{74B8519B-6273-4778-9F81-BEEB63EE35EA}" destId="{DE98ECE9-98E8-45E7-ACB8-37B263D80BF0}" srcOrd="0" destOrd="0" presId="urn:microsoft.com/office/officeart/2008/layout/LinedList"/>
    <dgm:cxn modelId="{200168DD-78EE-4C19-B886-A5120949E79D}" srcId="{C6DC0A46-B519-487B-9316-87D3BD60F4E9}" destId="{561CAF4E-E3F9-4523-9871-48AB11A6CDB9}" srcOrd="0" destOrd="0" parTransId="{48E738C3-DE60-411D-85CA-B19BC846BC49}" sibTransId="{E340FF8B-285B-4BEA-8A41-430996DB0258}"/>
    <dgm:cxn modelId="{EB2634EE-80DB-420A-9957-AB27F4B7A9A5}" type="presOf" srcId="{65DD3C4E-621C-49A3-8F0E-0EEC471CC616}" destId="{295ADE21-05E7-415A-9048-0BDB39E1DB03}" srcOrd="0" destOrd="0" presId="urn:microsoft.com/office/officeart/2008/layout/LinedList"/>
    <dgm:cxn modelId="{FFD753FF-6882-4DFA-B584-0C85DFE632DA}" type="presOf" srcId="{F4F479EE-5771-4613-9388-78D40AD0CF7F}" destId="{2AF94C81-5548-419E-9655-EF7332514FA9}" srcOrd="0" destOrd="0" presId="urn:microsoft.com/office/officeart/2008/layout/LinedList"/>
    <dgm:cxn modelId="{F9E63591-E7B6-409C-A701-9F4E0A81122A}" type="presParOf" srcId="{9B69BF55-68E7-48CD-917F-E4CAFE43388C}" destId="{0EB26014-AC35-4C6E-B189-E51C0ABD338B}" srcOrd="0" destOrd="0" presId="urn:microsoft.com/office/officeart/2008/layout/LinedList"/>
    <dgm:cxn modelId="{0D9989A7-3A73-4325-AC45-D129EC6C74A6}" type="presParOf" srcId="{9B69BF55-68E7-48CD-917F-E4CAFE43388C}" destId="{93F3E253-16CF-4FF7-98BF-A97BFDA0B45F}" srcOrd="1" destOrd="0" presId="urn:microsoft.com/office/officeart/2008/layout/LinedList"/>
    <dgm:cxn modelId="{D8DB5516-3C58-4A71-9F6D-BAB03DA1B251}" type="presParOf" srcId="{93F3E253-16CF-4FF7-98BF-A97BFDA0B45F}" destId="{B188F908-EF69-4875-94B0-83EAC1DA1D3D}" srcOrd="0" destOrd="0" presId="urn:microsoft.com/office/officeart/2008/layout/LinedList"/>
    <dgm:cxn modelId="{49F8D7A5-E11E-4A8D-9D7F-2129EAE3E51F}" type="presParOf" srcId="{93F3E253-16CF-4FF7-98BF-A97BFDA0B45F}" destId="{5867841B-034E-4C41-97F1-847E5058C65B}" srcOrd="1" destOrd="0" presId="urn:microsoft.com/office/officeart/2008/layout/LinedList"/>
    <dgm:cxn modelId="{90AB130D-0A96-4D76-A084-0D8A001030D2}" type="presParOf" srcId="{5867841B-034E-4C41-97F1-847E5058C65B}" destId="{CFF33FDF-70B9-488E-9E54-5CC9F2CB6398}" srcOrd="0" destOrd="0" presId="urn:microsoft.com/office/officeart/2008/layout/LinedList"/>
    <dgm:cxn modelId="{AFE17454-D7D8-41A5-9323-9290EF7FF948}" type="presParOf" srcId="{5867841B-034E-4C41-97F1-847E5058C65B}" destId="{B6648134-9037-4355-B5EA-AE955FC7F116}" srcOrd="1" destOrd="0" presId="urn:microsoft.com/office/officeart/2008/layout/LinedList"/>
    <dgm:cxn modelId="{61B06BBB-0DAC-4D06-8E7F-8EE784C74D9E}" type="presParOf" srcId="{B6648134-9037-4355-B5EA-AE955FC7F116}" destId="{CD4D1075-CE41-4F59-9241-27E7ECB3F403}" srcOrd="0" destOrd="0" presId="urn:microsoft.com/office/officeart/2008/layout/LinedList"/>
    <dgm:cxn modelId="{0EA537FE-42BC-4865-88D7-F99B95189E96}" type="presParOf" srcId="{B6648134-9037-4355-B5EA-AE955FC7F116}" destId="{00ED145A-B7AD-4FDC-9DA0-B9279D556A6B}" srcOrd="1" destOrd="0" presId="urn:microsoft.com/office/officeart/2008/layout/LinedList"/>
    <dgm:cxn modelId="{1137D72D-0230-4547-8832-638C5330CB46}" type="presParOf" srcId="{B6648134-9037-4355-B5EA-AE955FC7F116}" destId="{9FC88262-F2BE-4283-B6B0-6F1484BA98FD}" srcOrd="2" destOrd="0" presId="urn:microsoft.com/office/officeart/2008/layout/LinedList"/>
    <dgm:cxn modelId="{AF294395-B300-4A1A-ADD6-61012AB3CE15}" type="presParOf" srcId="{5867841B-034E-4C41-97F1-847E5058C65B}" destId="{ECE1441F-7FB3-47A8-B376-8307C170791F}" srcOrd="2" destOrd="0" presId="urn:microsoft.com/office/officeart/2008/layout/LinedList"/>
    <dgm:cxn modelId="{DAD03056-AF4C-40EB-B85F-8FAA708634B7}" type="presParOf" srcId="{5867841B-034E-4C41-97F1-847E5058C65B}" destId="{002A1A80-889C-4836-84A7-FB6E7870DBC8}" srcOrd="3" destOrd="0" presId="urn:microsoft.com/office/officeart/2008/layout/LinedList"/>
    <dgm:cxn modelId="{75A5EBD9-737C-4B26-9408-6F3E1FF1DA65}" type="presParOf" srcId="{5867841B-034E-4C41-97F1-847E5058C65B}" destId="{A8A609BF-2BC9-4BF3-9713-4FB14581652D}" srcOrd="4" destOrd="0" presId="urn:microsoft.com/office/officeart/2008/layout/LinedList"/>
    <dgm:cxn modelId="{8A8DFC96-438D-4D14-BF1C-2E57859E36C8}" type="presParOf" srcId="{A8A609BF-2BC9-4BF3-9713-4FB14581652D}" destId="{14E21579-6736-4806-9AE6-6349A09581FB}" srcOrd="0" destOrd="0" presId="urn:microsoft.com/office/officeart/2008/layout/LinedList"/>
    <dgm:cxn modelId="{1A4D5AB2-DE5A-4FD6-A2D8-F1C559341ADD}" type="presParOf" srcId="{A8A609BF-2BC9-4BF3-9713-4FB14581652D}" destId="{295ADE21-05E7-415A-9048-0BDB39E1DB03}" srcOrd="1" destOrd="0" presId="urn:microsoft.com/office/officeart/2008/layout/LinedList"/>
    <dgm:cxn modelId="{202EBE00-FA6B-4A16-BE69-2B1DF6048E98}" type="presParOf" srcId="{A8A609BF-2BC9-4BF3-9713-4FB14581652D}" destId="{8ACADD3E-657B-4BA9-9522-376D8461242D}" srcOrd="2" destOrd="0" presId="urn:microsoft.com/office/officeart/2008/layout/LinedList"/>
    <dgm:cxn modelId="{EE842E9B-8AA0-482B-8142-98B7C764260D}" type="presParOf" srcId="{5867841B-034E-4C41-97F1-847E5058C65B}" destId="{F1036400-DDD2-4337-B2D0-496E979674DB}" srcOrd="5" destOrd="0" presId="urn:microsoft.com/office/officeart/2008/layout/LinedList"/>
    <dgm:cxn modelId="{DF033A94-4D52-4B4D-B1F7-510CC718CA47}" type="presParOf" srcId="{5867841B-034E-4C41-97F1-847E5058C65B}" destId="{3FB68151-E93C-42DC-A434-8150B17AB9DE}" srcOrd="6" destOrd="0" presId="urn:microsoft.com/office/officeart/2008/layout/LinedList"/>
    <dgm:cxn modelId="{4593F8E8-046A-4A9D-AD3D-8377C9A8EBC4}" type="presParOf" srcId="{5867841B-034E-4C41-97F1-847E5058C65B}" destId="{448C3112-2B70-4986-8308-C3B7BDDF8968}" srcOrd="7" destOrd="0" presId="urn:microsoft.com/office/officeart/2008/layout/LinedList"/>
    <dgm:cxn modelId="{E1B76FC4-4DCC-4747-B0A3-B56E12A1296C}" type="presParOf" srcId="{448C3112-2B70-4986-8308-C3B7BDDF8968}" destId="{5A9AD048-6EEF-4D3A-9C3F-1CE30157E3B2}" srcOrd="0" destOrd="0" presId="urn:microsoft.com/office/officeart/2008/layout/LinedList"/>
    <dgm:cxn modelId="{03DEA1A4-377F-468C-A25D-E2597AAC2BF7}" type="presParOf" srcId="{448C3112-2B70-4986-8308-C3B7BDDF8968}" destId="{DE98ECE9-98E8-45E7-ACB8-37B263D80BF0}" srcOrd="1" destOrd="0" presId="urn:microsoft.com/office/officeart/2008/layout/LinedList"/>
    <dgm:cxn modelId="{E7DAB06F-33A7-4540-8940-3FFA92E1A602}" type="presParOf" srcId="{448C3112-2B70-4986-8308-C3B7BDDF8968}" destId="{AFE9CB26-97FA-42B1-BD96-9E065D0995C9}" srcOrd="2" destOrd="0" presId="urn:microsoft.com/office/officeart/2008/layout/LinedList"/>
    <dgm:cxn modelId="{3E9AAECD-F05B-4190-820A-0EB67E2C8DF7}" type="presParOf" srcId="{5867841B-034E-4C41-97F1-847E5058C65B}" destId="{861E6426-BC24-4BB5-BBF5-0D8846966142}" srcOrd="8" destOrd="0" presId="urn:microsoft.com/office/officeart/2008/layout/LinedList"/>
    <dgm:cxn modelId="{2175EA74-C5C3-4559-92FE-41282B760005}" type="presParOf" srcId="{5867841B-034E-4C41-97F1-847E5058C65B}" destId="{3448259A-C41B-4192-AD6D-51FD4D955E05}" srcOrd="9" destOrd="0" presId="urn:microsoft.com/office/officeart/2008/layout/LinedList"/>
    <dgm:cxn modelId="{9512191A-0513-4A4D-9991-8164C3DF04ED}" type="presParOf" srcId="{5867841B-034E-4C41-97F1-847E5058C65B}" destId="{4BE73E15-37E6-46BF-8902-070903EE3D1F}" srcOrd="10" destOrd="0" presId="urn:microsoft.com/office/officeart/2008/layout/LinedList"/>
    <dgm:cxn modelId="{8E989199-04DB-4685-9841-2AAD5F95A37A}" type="presParOf" srcId="{4BE73E15-37E6-46BF-8902-070903EE3D1F}" destId="{224EE196-FCE6-4AC3-A7AF-2F38D9F43689}" srcOrd="0" destOrd="0" presId="urn:microsoft.com/office/officeart/2008/layout/LinedList"/>
    <dgm:cxn modelId="{7AC65443-9482-4AE5-A2FD-D1DE3DD197E6}" type="presParOf" srcId="{4BE73E15-37E6-46BF-8902-070903EE3D1F}" destId="{2AF94C81-5548-419E-9655-EF7332514FA9}" srcOrd="1" destOrd="0" presId="urn:microsoft.com/office/officeart/2008/layout/LinedList"/>
    <dgm:cxn modelId="{785D58A1-1CB9-4750-8580-00655983B857}" type="presParOf" srcId="{4BE73E15-37E6-46BF-8902-070903EE3D1F}" destId="{F3A5AB92-BA4D-4C71-BC32-3BE4579CF3C3}" srcOrd="2" destOrd="0" presId="urn:microsoft.com/office/officeart/2008/layout/LinedList"/>
    <dgm:cxn modelId="{65A67375-2F7B-4DD7-9F4B-45F4C7050574}" type="presParOf" srcId="{5867841B-034E-4C41-97F1-847E5058C65B}" destId="{D980E320-6AB6-4688-92FF-67371D39596A}" srcOrd="11" destOrd="0" presId="urn:microsoft.com/office/officeart/2008/layout/LinedList"/>
    <dgm:cxn modelId="{831DE1F4-B8F2-4492-A94A-149A8A0149A0}" type="presParOf" srcId="{5867841B-034E-4C41-97F1-847E5058C65B}" destId="{5F43A597-7F64-46D1-9CBA-470D52F5D7E3}"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A261CDB-0AE6-4D81-B710-EE2DFD30C6B6}" type="doc">
      <dgm:prSet loTypeId="urn:microsoft.com/office/officeart/2005/8/layout/default" loCatId="list" qsTypeId="urn:microsoft.com/office/officeart/2005/8/quickstyle/simple2#6" qsCatId="simple" csTypeId="urn:microsoft.com/office/officeart/2005/8/colors/accent2_2#10" csCatId="accent2" phldr="1"/>
      <dgm:spPr/>
      <dgm:t>
        <a:bodyPr/>
        <a:lstStyle/>
        <a:p>
          <a:endParaRPr lang="en-US"/>
        </a:p>
      </dgm:t>
    </dgm:pt>
    <dgm:pt modelId="{9BE1E282-7E02-4EFB-997D-75639E466243}">
      <dgm:prSet/>
      <dgm:spPr/>
      <dgm:t>
        <a:bodyPr/>
        <a:lstStyle/>
        <a:p>
          <a:r>
            <a:rPr lang="en-GB" dirty="0"/>
            <a:t>Open questions (top of funnel – build rapport)</a:t>
          </a:r>
          <a:endParaRPr lang="en-US" dirty="0"/>
        </a:p>
      </dgm:t>
    </dgm:pt>
    <dgm:pt modelId="{E6CE6B9B-303F-4FD6-8EC8-5F6EC46D8A4F}" type="parTrans" cxnId="{4131718B-24C9-4562-94B7-709F388CAF52}">
      <dgm:prSet/>
      <dgm:spPr/>
      <dgm:t>
        <a:bodyPr/>
        <a:lstStyle/>
        <a:p>
          <a:endParaRPr lang="en-US"/>
        </a:p>
      </dgm:t>
    </dgm:pt>
    <dgm:pt modelId="{030D5275-89DE-44E4-97FB-7F68474A0F0D}" type="sibTrans" cxnId="{4131718B-24C9-4562-94B7-709F388CAF52}">
      <dgm:prSet/>
      <dgm:spPr/>
      <dgm:t>
        <a:bodyPr/>
        <a:lstStyle/>
        <a:p>
          <a:endParaRPr lang="en-US"/>
        </a:p>
      </dgm:t>
    </dgm:pt>
    <dgm:pt modelId="{5808B0AF-456A-4975-88D9-3DAAE2615A8B}">
      <dgm:prSet/>
      <dgm:spPr/>
      <dgm:t>
        <a:bodyPr/>
        <a:lstStyle/>
        <a:p>
          <a:r>
            <a:rPr lang="en-GB" dirty="0"/>
            <a:t>“What brought you to this role and our organisation?”</a:t>
          </a:r>
          <a:endParaRPr lang="en-US" dirty="0"/>
        </a:p>
      </dgm:t>
    </dgm:pt>
    <dgm:pt modelId="{03F05E20-AEAD-4398-B8F1-9FA6C76B7ED0}" type="parTrans" cxnId="{D9A89B52-5A2B-4A1B-A634-D9B5003F02B6}">
      <dgm:prSet/>
      <dgm:spPr/>
      <dgm:t>
        <a:bodyPr/>
        <a:lstStyle/>
        <a:p>
          <a:endParaRPr lang="en-US"/>
        </a:p>
      </dgm:t>
    </dgm:pt>
    <dgm:pt modelId="{DFB1E1E6-9667-4D73-AEEE-D5F228306E6F}" type="sibTrans" cxnId="{D9A89B52-5A2B-4A1B-A634-D9B5003F02B6}">
      <dgm:prSet/>
      <dgm:spPr/>
      <dgm:t>
        <a:bodyPr/>
        <a:lstStyle/>
        <a:p>
          <a:endParaRPr lang="en-US"/>
        </a:p>
      </dgm:t>
    </dgm:pt>
    <dgm:pt modelId="{F8382BF3-A937-4D54-A70C-529F0E47ED95}">
      <dgm:prSet/>
      <dgm:spPr/>
      <dgm:t>
        <a:bodyPr/>
        <a:lstStyle/>
        <a:p>
          <a:r>
            <a:rPr lang="en-GB" dirty="0"/>
            <a:t>“How have your first few days been so far?”</a:t>
          </a:r>
          <a:endParaRPr lang="en-US" dirty="0"/>
        </a:p>
      </dgm:t>
    </dgm:pt>
    <dgm:pt modelId="{C69BD440-F316-4E38-BF77-146ECBF111BD}" type="parTrans" cxnId="{85E5BDEB-AAE2-4E38-91D7-FAEC0C5BB70A}">
      <dgm:prSet/>
      <dgm:spPr/>
      <dgm:t>
        <a:bodyPr/>
        <a:lstStyle/>
        <a:p>
          <a:endParaRPr lang="en-US"/>
        </a:p>
      </dgm:t>
    </dgm:pt>
    <dgm:pt modelId="{C7B5B4FC-863C-48D7-86F9-CEF1ACB55888}" type="sibTrans" cxnId="{85E5BDEB-AAE2-4E38-91D7-FAEC0C5BB70A}">
      <dgm:prSet/>
      <dgm:spPr/>
      <dgm:t>
        <a:bodyPr/>
        <a:lstStyle/>
        <a:p>
          <a:endParaRPr lang="en-US"/>
        </a:p>
      </dgm:t>
    </dgm:pt>
    <dgm:pt modelId="{68095816-CE7B-460A-AB00-04549B5D8488}">
      <dgm:prSet/>
      <dgm:spPr>
        <a:solidFill>
          <a:schemeClr val="accent1">
            <a:lumMod val="60000"/>
            <a:lumOff val="40000"/>
          </a:schemeClr>
        </a:solidFill>
      </dgm:spPr>
      <dgm:t>
        <a:bodyPr/>
        <a:lstStyle/>
        <a:p>
          <a:r>
            <a:rPr lang="en-GB" dirty="0"/>
            <a:t>Probing questions (narrowing – show empathy and curiosity)</a:t>
          </a:r>
          <a:endParaRPr lang="en-US" dirty="0"/>
        </a:p>
      </dgm:t>
    </dgm:pt>
    <dgm:pt modelId="{CE8AEBB5-0FA9-4791-BCCF-430323E60C3C}" type="parTrans" cxnId="{03303C41-C811-45A6-B6D9-81329D82EE7C}">
      <dgm:prSet/>
      <dgm:spPr/>
      <dgm:t>
        <a:bodyPr/>
        <a:lstStyle/>
        <a:p>
          <a:endParaRPr lang="en-US"/>
        </a:p>
      </dgm:t>
    </dgm:pt>
    <dgm:pt modelId="{84E95D87-35DD-4DE4-BBF9-1ED518C31E67}" type="sibTrans" cxnId="{03303C41-C811-45A6-B6D9-81329D82EE7C}">
      <dgm:prSet/>
      <dgm:spPr/>
      <dgm:t>
        <a:bodyPr/>
        <a:lstStyle/>
        <a:p>
          <a:endParaRPr lang="en-US"/>
        </a:p>
      </dgm:t>
    </dgm:pt>
    <dgm:pt modelId="{B82BF907-4670-4443-8E6F-5B42CA63D958}">
      <dgm:prSet/>
      <dgm:spPr>
        <a:solidFill>
          <a:schemeClr val="accent1">
            <a:lumMod val="60000"/>
            <a:lumOff val="40000"/>
          </a:schemeClr>
        </a:solidFill>
      </dgm:spPr>
      <dgm:t>
        <a:bodyPr/>
        <a:lstStyle/>
        <a:p>
          <a:r>
            <a:rPr lang="en-GB" dirty="0"/>
            <a:t>“What’s gone well in meeting the team?”</a:t>
          </a:r>
          <a:endParaRPr lang="en-US" dirty="0"/>
        </a:p>
      </dgm:t>
    </dgm:pt>
    <dgm:pt modelId="{B925248E-2270-4505-BFF2-08DEFB7C792E}" type="parTrans" cxnId="{6D211807-19CC-42D4-8EB2-8C70D167B555}">
      <dgm:prSet/>
      <dgm:spPr/>
      <dgm:t>
        <a:bodyPr/>
        <a:lstStyle/>
        <a:p>
          <a:endParaRPr lang="en-US"/>
        </a:p>
      </dgm:t>
    </dgm:pt>
    <dgm:pt modelId="{9FE4644D-B6AA-4F5B-B98A-77DC6C78BE01}" type="sibTrans" cxnId="{6D211807-19CC-42D4-8EB2-8C70D167B555}">
      <dgm:prSet/>
      <dgm:spPr/>
      <dgm:t>
        <a:bodyPr/>
        <a:lstStyle/>
        <a:p>
          <a:endParaRPr lang="en-US"/>
        </a:p>
      </dgm:t>
    </dgm:pt>
    <dgm:pt modelId="{894818C2-801F-42F7-83DD-B770D5273C1D}">
      <dgm:prSet/>
      <dgm:spPr>
        <a:solidFill>
          <a:schemeClr val="accent1">
            <a:lumMod val="60000"/>
            <a:lumOff val="40000"/>
          </a:schemeClr>
        </a:solidFill>
      </dgm:spPr>
      <dgm:t>
        <a:bodyPr/>
        <a:lstStyle/>
        <a:p>
          <a:r>
            <a:rPr lang="en-GB" dirty="0"/>
            <a:t>“What parts of the work or culture have surprised you so far?”</a:t>
          </a:r>
          <a:endParaRPr lang="en-US" dirty="0"/>
        </a:p>
      </dgm:t>
    </dgm:pt>
    <dgm:pt modelId="{A6977C26-44F4-450C-9B68-E765222E4049}" type="parTrans" cxnId="{964CA56B-63F6-411E-976F-CB9D37F50DB4}">
      <dgm:prSet/>
      <dgm:spPr/>
      <dgm:t>
        <a:bodyPr/>
        <a:lstStyle/>
        <a:p>
          <a:endParaRPr lang="en-US"/>
        </a:p>
      </dgm:t>
    </dgm:pt>
    <dgm:pt modelId="{08A49E3B-1FD2-4862-98E1-CFEE19ED7253}" type="sibTrans" cxnId="{964CA56B-63F6-411E-976F-CB9D37F50DB4}">
      <dgm:prSet/>
      <dgm:spPr/>
      <dgm:t>
        <a:bodyPr/>
        <a:lstStyle/>
        <a:p>
          <a:endParaRPr lang="en-US"/>
        </a:p>
      </dgm:t>
    </dgm:pt>
    <dgm:pt modelId="{3AEE9D48-61B6-4AD5-ADC0-FE7D161AE488}">
      <dgm:prSet/>
      <dgm:spPr>
        <a:solidFill>
          <a:schemeClr val="accent1">
            <a:lumMod val="60000"/>
            <a:lumOff val="40000"/>
          </a:schemeClr>
        </a:solidFill>
      </dgm:spPr>
      <dgm:t>
        <a:bodyPr/>
        <a:lstStyle/>
        <a:p>
          <a:r>
            <a:rPr lang="en-GB" dirty="0"/>
            <a:t>“How does this role compare to your previous experience?”</a:t>
          </a:r>
          <a:endParaRPr lang="en-US" dirty="0"/>
        </a:p>
      </dgm:t>
    </dgm:pt>
    <dgm:pt modelId="{D9654C1F-0C39-463D-B3C1-348333EA1B0F}" type="parTrans" cxnId="{EA80643A-4DB7-45CD-8CA5-71743CCFF1E4}">
      <dgm:prSet/>
      <dgm:spPr/>
      <dgm:t>
        <a:bodyPr/>
        <a:lstStyle/>
        <a:p>
          <a:endParaRPr lang="en-US"/>
        </a:p>
      </dgm:t>
    </dgm:pt>
    <dgm:pt modelId="{A32BD23B-252B-4CB7-829C-AAA5DF248466}" type="sibTrans" cxnId="{EA80643A-4DB7-45CD-8CA5-71743CCFF1E4}">
      <dgm:prSet/>
      <dgm:spPr/>
      <dgm:t>
        <a:bodyPr/>
        <a:lstStyle/>
        <a:p>
          <a:endParaRPr lang="en-US"/>
        </a:p>
      </dgm:t>
    </dgm:pt>
    <dgm:pt modelId="{E9599259-1279-47BC-AD50-A7FF08924065}" type="pres">
      <dgm:prSet presAssocID="{DA261CDB-0AE6-4D81-B710-EE2DFD30C6B6}" presName="diagram" presStyleCnt="0">
        <dgm:presLayoutVars>
          <dgm:dir/>
          <dgm:resizeHandles val="exact"/>
        </dgm:presLayoutVars>
      </dgm:prSet>
      <dgm:spPr/>
    </dgm:pt>
    <dgm:pt modelId="{5FA03CE4-2639-46CD-8267-CD25C7C86406}" type="pres">
      <dgm:prSet presAssocID="{9BE1E282-7E02-4EFB-997D-75639E466243}" presName="node" presStyleLbl="node1" presStyleIdx="0" presStyleCnt="7" custLinFactNeighborX="55119" custLinFactNeighborY="-144">
        <dgm:presLayoutVars>
          <dgm:bulletEnabled val="1"/>
        </dgm:presLayoutVars>
      </dgm:prSet>
      <dgm:spPr/>
    </dgm:pt>
    <dgm:pt modelId="{82D82B91-1F90-4158-BF0F-9DA1141258E7}" type="pres">
      <dgm:prSet presAssocID="{030D5275-89DE-44E4-97FB-7F68474A0F0D}" presName="sibTrans" presStyleCnt="0"/>
      <dgm:spPr/>
    </dgm:pt>
    <dgm:pt modelId="{AEA21150-00C0-41C9-B60F-EC7622A47053}" type="pres">
      <dgm:prSet presAssocID="{5808B0AF-456A-4975-88D9-3DAAE2615A8B}" presName="node" presStyleLbl="node1" presStyleIdx="1" presStyleCnt="7" custLinFactNeighborX="55000" custLinFactNeighborY="-144">
        <dgm:presLayoutVars>
          <dgm:bulletEnabled val="1"/>
        </dgm:presLayoutVars>
      </dgm:prSet>
      <dgm:spPr/>
    </dgm:pt>
    <dgm:pt modelId="{BA43E21C-C139-41FA-8B4C-E43E14A34ADC}" type="pres">
      <dgm:prSet presAssocID="{DFB1E1E6-9667-4D73-AEEE-D5F228306E6F}" presName="sibTrans" presStyleCnt="0"/>
      <dgm:spPr/>
    </dgm:pt>
    <dgm:pt modelId="{7DD45284-39AE-421A-BC6C-26586D2E199E}" type="pres">
      <dgm:prSet presAssocID="{F8382BF3-A937-4D54-A70C-529F0E47ED95}" presName="node" presStyleLbl="node1" presStyleIdx="2" presStyleCnt="7" custLinFactNeighborX="53514" custLinFactNeighborY="-144">
        <dgm:presLayoutVars>
          <dgm:bulletEnabled val="1"/>
        </dgm:presLayoutVars>
      </dgm:prSet>
      <dgm:spPr/>
    </dgm:pt>
    <dgm:pt modelId="{C30A48B9-0425-4B46-A4D5-E5E38D175BA0}" type="pres">
      <dgm:prSet presAssocID="{C7B5B4FC-863C-48D7-86F9-CEF1ACB55888}" presName="sibTrans" presStyleCnt="0"/>
      <dgm:spPr/>
    </dgm:pt>
    <dgm:pt modelId="{F238CE35-9026-4BDD-981E-C3CE39B02039}" type="pres">
      <dgm:prSet presAssocID="{68095816-CE7B-460A-AB00-04549B5D8488}" presName="node" presStyleLbl="node1" presStyleIdx="3" presStyleCnt="7" custLinFactX="-123169" custLinFactY="16838" custLinFactNeighborX="-200000" custLinFactNeighborY="100000">
        <dgm:presLayoutVars>
          <dgm:bulletEnabled val="1"/>
        </dgm:presLayoutVars>
      </dgm:prSet>
      <dgm:spPr/>
    </dgm:pt>
    <dgm:pt modelId="{EA0577EB-6E27-4A56-9003-B250618BDD0D}" type="pres">
      <dgm:prSet presAssocID="{84E95D87-35DD-4DE4-BBF9-1ED518C31E67}" presName="sibTrans" presStyleCnt="0"/>
      <dgm:spPr/>
    </dgm:pt>
    <dgm:pt modelId="{24BA51A6-5867-4FCB-944A-85F28FF73050}" type="pres">
      <dgm:prSet presAssocID="{B82BF907-4670-4443-8E6F-5B42CA63D958}" presName="node" presStyleLbl="node1" presStyleIdx="4" presStyleCnt="7" custLinFactNeighborX="60000" custLinFactNeighborY="0">
        <dgm:presLayoutVars>
          <dgm:bulletEnabled val="1"/>
        </dgm:presLayoutVars>
      </dgm:prSet>
      <dgm:spPr/>
    </dgm:pt>
    <dgm:pt modelId="{3273DCF2-34F3-49BF-AD6A-7C96D350406A}" type="pres">
      <dgm:prSet presAssocID="{9FE4644D-B6AA-4F5B-B98A-77DC6C78BE01}" presName="sibTrans" presStyleCnt="0"/>
      <dgm:spPr/>
    </dgm:pt>
    <dgm:pt modelId="{74DBE915-510B-49BD-90A0-507CF94069FD}" type="pres">
      <dgm:prSet presAssocID="{894818C2-801F-42F7-83DD-B770D5273C1D}" presName="node" presStyleLbl="node1" presStyleIdx="5" presStyleCnt="7" custLinFactNeighborX="55654">
        <dgm:presLayoutVars>
          <dgm:bulletEnabled val="1"/>
        </dgm:presLayoutVars>
      </dgm:prSet>
      <dgm:spPr/>
    </dgm:pt>
    <dgm:pt modelId="{40542DC2-6E19-4DC4-8D04-C1A829639D2B}" type="pres">
      <dgm:prSet presAssocID="{08A49E3B-1FD2-4862-98E1-CFEE19ED7253}" presName="sibTrans" presStyleCnt="0"/>
      <dgm:spPr/>
    </dgm:pt>
    <dgm:pt modelId="{705FA614-8168-43BD-8251-F44560EAA374}" type="pres">
      <dgm:prSet presAssocID="{3AEE9D48-61B6-4AD5-ADC0-FE7D161AE488}" presName="node" presStyleLbl="node1" presStyleIdx="6" presStyleCnt="7" custLinFactNeighborX="52979" custLinFactNeighborY="0">
        <dgm:presLayoutVars>
          <dgm:bulletEnabled val="1"/>
        </dgm:presLayoutVars>
      </dgm:prSet>
      <dgm:spPr/>
    </dgm:pt>
  </dgm:ptLst>
  <dgm:cxnLst>
    <dgm:cxn modelId="{6D211807-19CC-42D4-8EB2-8C70D167B555}" srcId="{DA261CDB-0AE6-4D81-B710-EE2DFD30C6B6}" destId="{B82BF907-4670-4443-8E6F-5B42CA63D958}" srcOrd="4" destOrd="0" parTransId="{B925248E-2270-4505-BFF2-08DEFB7C792E}" sibTransId="{9FE4644D-B6AA-4F5B-B98A-77DC6C78BE01}"/>
    <dgm:cxn modelId="{7F8F5C17-1453-4FEB-9BC4-E27C44D12215}" type="presOf" srcId="{5808B0AF-456A-4975-88D9-3DAAE2615A8B}" destId="{AEA21150-00C0-41C9-B60F-EC7622A47053}" srcOrd="0" destOrd="0" presId="urn:microsoft.com/office/officeart/2005/8/layout/default"/>
    <dgm:cxn modelId="{CDED0123-4E4B-43DC-A43A-584A6E6EC2ED}" type="presOf" srcId="{68095816-CE7B-460A-AB00-04549B5D8488}" destId="{F238CE35-9026-4BDD-981E-C3CE39B02039}" srcOrd="0" destOrd="0" presId="urn:microsoft.com/office/officeart/2005/8/layout/default"/>
    <dgm:cxn modelId="{EA80643A-4DB7-45CD-8CA5-71743CCFF1E4}" srcId="{DA261CDB-0AE6-4D81-B710-EE2DFD30C6B6}" destId="{3AEE9D48-61B6-4AD5-ADC0-FE7D161AE488}" srcOrd="6" destOrd="0" parTransId="{D9654C1F-0C39-463D-B3C1-348333EA1B0F}" sibTransId="{A32BD23B-252B-4CB7-829C-AAA5DF248466}"/>
    <dgm:cxn modelId="{03303C41-C811-45A6-B6D9-81329D82EE7C}" srcId="{DA261CDB-0AE6-4D81-B710-EE2DFD30C6B6}" destId="{68095816-CE7B-460A-AB00-04549B5D8488}" srcOrd="3" destOrd="0" parTransId="{CE8AEBB5-0FA9-4791-BCCF-430323E60C3C}" sibTransId="{84E95D87-35DD-4DE4-BBF9-1ED518C31E67}"/>
    <dgm:cxn modelId="{5AAEDA66-E44F-4351-9E3B-FA4B66EBAB40}" type="presOf" srcId="{F8382BF3-A937-4D54-A70C-529F0E47ED95}" destId="{7DD45284-39AE-421A-BC6C-26586D2E199E}" srcOrd="0" destOrd="0" presId="urn:microsoft.com/office/officeart/2005/8/layout/default"/>
    <dgm:cxn modelId="{964CA56B-63F6-411E-976F-CB9D37F50DB4}" srcId="{DA261CDB-0AE6-4D81-B710-EE2DFD30C6B6}" destId="{894818C2-801F-42F7-83DD-B770D5273C1D}" srcOrd="5" destOrd="0" parTransId="{A6977C26-44F4-450C-9B68-E765222E4049}" sibTransId="{08A49E3B-1FD2-4862-98E1-CFEE19ED7253}"/>
    <dgm:cxn modelId="{D9A89B52-5A2B-4A1B-A634-D9B5003F02B6}" srcId="{DA261CDB-0AE6-4D81-B710-EE2DFD30C6B6}" destId="{5808B0AF-456A-4975-88D9-3DAAE2615A8B}" srcOrd="1" destOrd="0" parTransId="{03F05E20-AEAD-4398-B8F1-9FA6C76B7ED0}" sibTransId="{DFB1E1E6-9667-4D73-AEEE-D5F228306E6F}"/>
    <dgm:cxn modelId="{9CCE1D5A-EAA9-49D1-91F8-7935F6A305FF}" type="presOf" srcId="{894818C2-801F-42F7-83DD-B770D5273C1D}" destId="{74DBE915-510B-49BD-90A0-507CF94069FD}" srcOrd="0" destOrd="0" presId="urn:microsoft.com/office/officeart/2005/8/layout/default"/>
    <dgm:cxn modelId="{7C271486-F04A-4234-A8FC-194DB68B3190}" type="presOf" srcId="{3AEE9D48-61B6-4AD5-ADC0-FE7D161AE488}" destId="{705FA614-8168-43BD-8251-F44560EAA374}" srcOrd="0" destOrd="0" presId="urn:microsoft.com/office/officeart/2005/8/layout/default"/>
    <dgm:cxn modelId="{4131718B-24C9-4562-94B7-709F388CAF52}" srcId="{DA261CDB-0AE6-4D81-B710-EE2DFD30C6B6}" destId="{9BE1E282-7E02-4EFB-997D-75639E466243}" srcOrd="0" destOrd="0" parTransId="{E6CE6B9B-303F-4FD6-8EC8-5F6EC46D8A4F}" sibTransId="{030D5275-89DE-44E4-97FB-7F68474A0F0D}"/>
    <dgm:cxn modelId="{4F45A99D-1A0A-459D-A591-B404D30F6368}" type="presOf" srcId="{DA261CDB-0AE6-4D81-B710-EE2DFD30C6B6}" destId="{E9599259-1279-47BC-AD50-A7FF08924065}" srcOrd="0" destOrd="0" presId="urn:microsoft.com/office/officeart/2005/8/layout/default"/>
    <dgm:cxn modelId="{F07C6DDE-2C64-408E-B022-9D201B4F2902}" type="presOf" srcId="{B82BF907-4670-4443-8E6F-5B42CA63D958}" destId="{24BA51A6-5867-4FCB-944A-85F28FF73050}" srcOrd="0" destOrd="0" presId="urn:microsoft.com/office/officeart/2005/8/layout/default"/>
    <dgm:cxn modelId="{85E5BDEB-AAE2-4E38-91D7-FAEC0C5BB70A}" srcId="{DA261CDB-0AE6-4D81-B710-EE2DFD30C6B6}" destId="{F8382BF3-A937-4D54-A70C-529F0E47ED95}" srcOrd="2" destOrd="0" parTransId="{C69BD440-F316-4E38-BF77-146ECBF111BD}" sibTransId="{C7B5B4FC-863C-48D7-86F9-CEF1ACB55888}"/>
    <dgm:cxn modelId="{A6D6DFFA-F61A-4576-AE14-EC28B86BF178}" type="presOf" srcId="{9BE1E282-7E02-4EFB-997D-75639E466243}" destId="{5FA03CE4-2639-46CD-8267-CD25C7C86406}" srcOrd="0" destOrd="0" presId="urn:microsoft.com/office/officeart/2005/8/layout/default"/>
    <dgm:cxn modelId="{0E39DA6A-4C70-4EB0-B773-BFBDE0C4D352}" type="presParOf" srcId="{E9599259-1279-47BC-AD50-A7FF08924065}" destId="{5FA03CE4-2639-46CD-8267-CD25C7C86406}" srcOrd="0" destOrd="0" presId="urn:microsoft.com/office/officeart/2005/8/layout/default"/>
    <dgm:cxn modelId="{58EB7658-D933-46BC-9C7C-C9C0DA2232A1}" type="presParOf" srcId="{E9599259-1279-47BC-AD50-A7FF08924065}" destId="{82D82B91-1F90-4158-BF0F-9DA1141258E7}" srcOrd="1" destOrd="0" presId="urn:microsoft.com/office/officeart/2005/8/layout/default"/>
    <dgm:cxn modelId="{43F2C0AF-EB85-4F36-9C58-2524AC46BA8E}" type="presParOf" srcId="{E9599259-1279-47BC-AD50-A7FF08924065}" destId="{AEA21150-00C0-41C9-B60F-EC7622A47053}" srcOrd="2" destOrd="0" presId="urn:microsoft.com/office/officeart/2005/8/layout/default"/>
    <dgm:cxn modelId="{14C674B9-0F5D-4072-9A8B-F38FBF924EFA}" type="presParOf" srcId="{E9599259-1279-47BC-AD50-A7FF08924065}" destId="{BA43E21C-C139-41FA-8B4C-E43E14A34ADC}" srcOrd="3" destOrd="0" presId="urn:microsoft.com/office/officeart/2005/8/layout/default"/>
    <dgm:cxn modelId="{FBA8986D-05A2-45ED-A631-D6B2BA0DF1A3}" type="presParOf" srcId="{E9599259-1279-47BC-AD50-A7FF08924065}" destId="{7DD45284-39AE-421A-BC6C-26586D2E199E}" srcOrd="4" destOrd="0" presId="urn:microsoft.com/office/officeart/2005/8/layout/default"/>
    <dgm:cxn modelId="{2E5484A8-BBA5-49BA-917F-E6EDC587CA41}" type="presParOf" srcId="{E9599259-1279-47BC-AD50-A7FF08924065}" destId="{C30A48B9-0425-4B46-A4D5-E5E38D175BA0}" srcOrd="5" destOrd="0" presId="urn:microsoft.com/office/officeart/2005/8/layout/default"/>
    <dgm:cxn modelId="{DB04F623-2753-493E-ADA8-512BEC33A822}" type="presParOf" srcId="{E9599259-1279-47BC-AD50-A7FF08924065}" destId="{F238CE35-9026-4BDD-981E-C3CE39B02039}" srcOrd="6" destOrd="0" presId="urn:microsoft.com/office/officeart/2005/8/layout/default"/>
    <dgm:cxn modelId="{C7489E9A-C02E-4C16-BBDF-A95952DC03B3}" type="presParOf" srcId="{E9599259-1279-47BC-AD50-A7FF08924065}" destId="{EA0577EB-6E27-4A56-9003-B250618BDD0D}" srcOrd="7" destOrd="0" presId="urn:microsoft.com/office/officeart/2005/8/layout/default"/>
    <dgm:cxn modelId="{FA459632-7D6E-4EEE-96D7-3D8BD24D100F}" type="presParOf" srcId="{E9599259-1279-47BC-AD50-A7FF08924065}" destId="{24BA51A6-5867-4FCB-944A-85F28FF73050}" srcOrd="8" destOrd="0" presId="urn:microsoft.com/office/officeart/2005/8/layout/default"/>
    <dgm:cxn modelId="{EE7003A5-847F-4436-8E55-3F2A96C1EF0D}" type="presParOf" srcId="{E9599259-1279-47BC-AD50-A7FF08924065}" destId="{3273DCF2-34F3-49BF-AD6A-7C96D350406A}" srcOrd="9" destOrd="0" presId="urn:microsoft.com/office/officeart/2005/8/layout/default"/>
    <dgm:cxn modelId="{D057FDA0-E328-4536-98E5-91B5F652D11E}" type="presParOf" srcId="{E9599259-1279-47BC-AD50-A7FF08924065}" destId="{74DBE915-510B-49BD-90A0-507CF94069FD}" srcOrd="10" destOrd="0" presId="urn:microsoft.com/office/officeart/2005/8/layout/default"/>
    <dgm:cxn modelId="{D61E3F4D-0B85-41A9-8E6E-C8E789F94BC9}" type="presParOf" srcId="{E9599259-1279-47BC-AD50-A7FF08924065}" destId="{40542DC2-6E19-4DC4-8D04-C1A829639D2B}" srcOrd="11" destOrd="0" presId="urn:microsoft.com/office/officeart/2005/8/layout/default"/>
    <dgm:cxn modelId="{A586E63F-63CD-4915-8A5A-91788BA23987}" type="presParOf" srcId="{E9599259-1279-47BC-AD50-A7FF08924065}" destId="{705FA614-8168-43BD-8251-F44560EAA37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ADBAC8F-C0D1-4BE3-A65C-F72EA8B63F2A}" type="doc">
      <dgm:prSet loTypeId="urn:microsoft.com/office/officeart/2005/8/layout/default" loCatId="list" qsTypeId="urn:microsoft.com/office/officeart/2005/8/quickstyle/simple1#13" qsCatId="simple" csTypeId="urn:microsoft.com/office/officeart/2005/8/colors/accent1_2#9" csCatId="accent1" phldr="1"/>
      <dgm:spPr/>
      <dgm:t>
        <a:bodyPr/>
        <a:lstStyle/>
        <a:p>
          <a:endParaRPr lang="en-US"/>
        </a:p>
      </dgm:t>
    </dgm:pt>
    <dgm:pt modelId="{BEDABBBC-2CA4-45B0-AE72-7EDFC7763FC9}">
      <dgm:prSet/>
      <dgm:spPr>
        <a:solidFill>
          <a:schemeClr val="accent2">
            <a:lumMod val="60000"/>
            <a:lumOff val="40000"/>
          </a:schemeClr>
        </a:solidFill>
      </dgm:spPr>
      <dgm:t>
        <a:bodyPr/>
        <a:lstStyle/>
        <a:p>
          <a:r>
            <a:rPr lang="en-GB" dirty="0"/>
            <a:t>Clarifying questions (deeper connection – personalise support)</a:t>
          </a:r>
          <a:endParaRPr lang="en-US" dirty="0"/>
        </a:p>
      </dgm:t>
    </dgm:pt>
    <dgm:pt modelId="{52007D9E-1271-49CF-84F9-C36FEA948495}" type="parTrans" cxnId="{E8E15F90-82AF-4CEC-9208-578669EB72A3}">
      <dgm:prSet/>
      <dgm:spPr/>
      <dgm:t>
        <a:bodyPr/>
        <a:lstStyle/>
        <a:p>
          <a:endParaRPr lang="en-US"/>
        </a:p>
      </dgm:t>
    </dgm:pt>
    <dgm:pt modelId="{3C89F642-5872-4AFD-B825-9DF9EB9979E4}" type="sibTrans" cxnId="{E8E15F90-82AF-4CEC-9208-578669EB72A3}">
      <dgm:prSet/>
      <dgm:spPr/>
      <dgm:t>
        <a:bodyPr/>
        <a:lstStyle/>
        <a:p>
          <a:endParaRPr lang="en-US"/>
        </a:p>
      </dgm:t>
    </dgm:pt>
    <dgm:pt modelId="{B19DA392-7621-4D8C-A7CE-CD62ACE70FA8}">
      <dgm:prSet/>
      <dgm:spPr>
        <a:solidFill>
          <a:schemeClr val="accent2">
            <a:lumMod val="60000"/>
            <a:lumOff val="40000"/>
          </a:schemeClr>
        </a:solidFill>
      </dgm:spPr>
      <dgm:t>
        <a:bodyPr/>
        <a:lstStyle/>
        <a:p>
          <a:r>
            <a:rPr lang="en-GB" dirty="0"/>
            <a:t>“Which team members have you connected with most?”</a:t>
          </a:r>
          <a:endParaRPr lang="en-US" dirty="0"/>
        </a:p>
      </dgm:t>
    </dgm:pt>
    <dgm:pt modelId="{EB20DF0C-FC84-4D07-83D3-F72A9B9A3A66}" type="parTrans" cxnId="{C29E0CDD-2B32-48FB-9FD5-A77095543452}">
      <dgm:prSet/>
      <dgm:spPr/>
      <dgm:t>
        <a:bodyPr/>
        <a:lstStyle/>
        <a:p>
          <a:endParaRPr lang="en-US"/>
        </a:p>
      </dgm:t>
    </dgm:pt>
    <dgm:pt modelId="{99C58E58-52B7-4C41-BEF6-489428725D66}" type="sibTrans" cxnId="{C29E0CDD-2B32-48FB-9FD5-A77095543452}">
      <dgm:prSet/>
      <dgm:spPr/>
      <dgm:t>
        <a:bodyPr/>
        <a:lstStyle/>
        <a:p>
          <a:endParaRPr lang="en-US"/>
        </a:p>
      </dgm:t>
    </dgm:pt>
    <dgm:pt modelId="{ACFCCC4C-572A-431F-9AE3-041880D0E71F}">
      <dgm:prSet/>
      <dgm:spPr>
        <a:solidFill>
          <a:schemeClr val="accent2">
            <a:lumMod val="60000"/>
            <a:lumOff val="40000"/>
          </a:schemeClr>
        </a:solidFill>
      </dgm:spPr>
      <dgm:t>
        <a:bodyPr/>
        <a:lstStyle/>
        <a:p>
          <a:r>
            <a:rPr lang="en-GB" dirty="0"/>
            <a:t>“What one thing would make your start here even smoother?”</a:t>
          </a:r>
          <a:endParaRPr lang="en-US" dirty="0"/>
        </a:p>
      </dgm:t>
    </dgm:pt>
    <dgm:pt modelId="{CE98EBD9-9660-4373-9940-C0333FD574DD}" type="parTrans" cxnId="{D6C1747B-C1A7-4BA1-B8F8-92F8C958379B}">
      <dgm:prSet/>
      <dgm:spPr/>
      <dgm:t>
        <a:bodyPr/>
        <a:lstStyle/>
        <a:p>
          <a:endParaRPr lang="en-US"/>
        </a:p>
      </dgm:t>
    </dgm:pt>
    <dgm:pt modelId="{D90135C8-4719-4DEA-AB51-D607E333DAB3}" type="sibTrans" cxnId="{D6C1747B-C1A7-4BA1-B8F8-92F8C958379B}">
      <dgm:prSet/>
      <dgm:spPr/>
      <dgm:t>
        <a:bodyPr/>
        <a:lstStyle/>
        <a:p>
          <a:endParaRPr lang="en-US"/>
        </a:p>
      </dgm:t>
    </dgm:pt>
    <dgm:pt modelId="{B810012B-F432-499D-9776-CDDC07748DB1}">
      <dgm:prSet/>
      <dgm:spPr>
        <a:solidFill>
          <a:schemeClr val="accent2">
            <a:lumMod val="60000"/>
            <a:lumOff val="40000"/>
          </a:schemeClr>
        </a:solidFill>
      </dgm:spPr>
      <dgm:t>
        <a:bodyPr/>
        <a:lstStyle/>
        <a:p>
          <a:r>
            <a:rPr lang="en-GB" dirty="0"/>
            <a:t>“Are there any skills or knowledge areas where you’d like early support?”</a:t>
          </a:r>
          <a:endParaRPr lang="en-US" dirty="0"/>
        </a:p>
      </dgm:t>
    </dgm:pt>
    <dgm:pt modelId="{93BD2AAE-4345-43A6-9669-D3F963EE0444}" type="parTrans" cxnId="{5A4C5F48-7131-484C-9007-34260C9A78AA}">
      <dgm:prSet/>
      <dgm:spPr/>
      <dgm:t>
        <a:bodyPr/>
        <a:lstStyle/>
        <a:p>
          <a:endParaRPr lang="en-US"/>
        </a:p>
      </dgm:t>
    </dgm:pt>
    <dgm:pt modelId="{F7D61F11-938D-4946-9475-88F1A4BD11EF}" type="sibTrans" cxnId="{5A4C5F48-7131-484C-9007-34260C9A78AA}">
      <dgm:prSet/>
      <dgm:spPr/>
      <dgm:t>
        <a:bodyPr/>
        <a:lstStyle/>
        <a:p>
          <a:endParaRPr lang="en-US"/>
        </a:p>
      </dgm:t>
    </dgm:pt>
    <dgm:pt modelId="{80C175BB-00FA-4A92-B027-890386211932}">
      <dgm:prSet/>
      <dgm:spPr/>
      <dgm:t>
        <a:bodyPr/>
        <a:lstStyle/>
        <a:p>
          <a:r>
            <a:rPr lang="en-GB" dirty="0"/>
            <a:t>Closed/confirming questions (bottom – affirm and commit)</a:t>
          </a:r>
          <a:endParaRPr lang="en-US" dirty="0"/>
        </a:p>
      </dgm:t>
    </dgm:pt>
    <dgm:pt modelId="{9208DE92-16F7-4546-A48C-BC2462CBF482}" type="parTrans" cxnId="{BF64F1A0-D29E-48BD-AE42-0CD31AD9C0D5}">
      <dgm:prSet/>
      <dgm:spPr/>
      <dgm:t>
        <a:bodyPr/>
        <a:lstStyle/>
        <a:p>
          <a:endParaRPr lang="en-US"/>
        </a:p>
      </dgm:t>
    </dgm:pt>
    <dgm:pt modelId="{747F4CE9-9693-417B-9744-BCF928653A55}" type="sibTrans" cxnId="{BF64F1A0-D29E-48BD-AE42-0CD31AD9C0D5}">
      <dgm:prSet/>
      <dgm:spPr/>
      <dgm:t>
        <a:bodyPr/>
        <a:lstStyle/>
        <a:p>
          <a:endParaRPr lang="en-US"/>
        </a:p>
      </dgm:t>
    </dgm:pt>
    <dgm:pt modelId="{1F24CB9E-D6CB-42AA-844C-A5D73870CE01}">
      <dgm:prSet/>
      <dgm:spPr/>
      <dgm:t>
        <a:bodyPr/>
        <a:lstStyle/>
        <a:p>
          <a:r>
            <a:rPr lang="en-GB"/>
            <a:t>“So, connecting with Sarah on project processes would help most?”</a:t>
          </a:r>
          <a:endParaRPr lang="en-US"/>
        </a:p>
      </dgm:t>
    </dgm:pt>
    <dgm:pt modelId="{8F44A2EE-F5CE-44AD-9988-D520EABEB205}" type="parTrans" cxnId="{7F98B981-4FF0-4A93-A1EF-7D72CFC6E4FB}">
      <dgm:prSet/>
      <dgm:spPr/>
      <dgm:t>
        <a:bodyPr/>
        <a:lstStyle/>
        <a:p>
          <a:endParaRPr lang="en-US"/>
        </a:p>
      </dgm:t>
    </dgm:pt>
    <dgm:pt modelId="{233A19C7-CFC8-44B6-AF0C-460FDB4C776E}" type="sibTrans" cxnId="{7F98B981-4FF0-4A93-A1EF-7D72CFC6E4FB}">
      <dgm:prSet/>
      <dgm:spPr/>
      <dgm:t>
        <a:bodyPr/>
        <a:lstStyle/>
        <a:p>
          <a:endParaRPr lang="en-US"/>
        </a:p>
      </dgm:t>
    </dgm:pt>
    <dgm:pt modelId="{18EEBBD4-DBDB-4157-AE89-17F00D9E95D1}">
      <dgm:prSet/>
      <dgm:spPr/>
      <dgm:t>
        <a:bodyPr/>
        <a:lstStyle/>
        <a:p>
          <a:r>
            <a:rPr lang="en-GB"/>
            <a:t>“Shall we schedule a quick intro meeting with her this week?”</a:t>
          </a:r>
          <a:endParaRPr lang="en-US"/>
        </a:p>
      </dgm:t>
    </dgm:pt>
    <dgm:pt modelId="{2E26A68B-A972-4E9A-A471-8BA8A8D4E628}" type="parTrans" cxnId="{E96CB15A-7606-44B4-8F89-965E4C3D3433}">
      <dgm:prSet/>
      <dgm:spPr/>
      <dgm:t>
        <a:bodyPr/>
        <a:lstStyle/>
        <a:p>
          <a:endParaRPr lang="en-US"/>
        </a:p>
      </dgm:t>
    </dgm:pt>
    <dgm:pt modelId="{8B926F68-C920-4299-937A-EF6B27B847B7}" type="sibTrans" cxnId="{E96CB15A-7606-44B4-8F89-965E4C3D3433}">
      <dgm:prSet/>
      <dgm:spPr/>
      <dgm:t>
        <a:bodyPr/>
        <a:lstStyle/>
        <a:p>
          <a:endParaRPr lang="en-US"/>
        </a:p>
      </dgm:t>
    </dgm:pt>
    <dgm:pt modelId="{458998AA-5827-43AF-8BA5-ABEF5F834890}">
      <dgm:prSet/>
      <dgm:spPr/>
      <dgm:t>
        <a:bodyPr/>
        <a:lstStyle/>
        <a:p>
          <a:r>
            <a:rPr lang="en-GB"/>
            <a:t>“Does Friday morning work for our first one-to-one check-in?”</a:t>
          </a:r>
          <a:endParaRPr lang="en-US"/>
        </a:p>
      </dgm:t>
    </dgm:pt>
    <dgm:pt modelId="{472B39F6-13A7-4215-A0C6-38ECEC735053}" type="parTrans" cxnId="{73F7A75E-F2BC-4DC6-8F73-E51F6479F4CF}">
      <dgm:prSet/>
      <dgm:spPr/>
      <dgm:t>
        <a:bodyPr/>
        <a:lstStyle/>
        <a:p>
          <a:endParaRPr lang="en-US"/>
        </a:p>
      </dgm:t>
    </dgm:pt>
    <dgm:pt modelId="{F1756EAF-A932-4BA8-8BD8-F543DE67C3D1}" type="sibTrans" cxnId="{73F7A75E-F2BC-4DC6-8F73-E51F6479F4CF}">
      <dgm:prSet/>
      <dgm:spPr/>
      <dgm:t>
        <a:bodyPr/>
        <a:lstStyle/>
        <a:p>
          <a:endParaRPr lang="en-US"/>
        </a:p>
      </dgm:t>
    </dgm:pt>
    <dgm:pt modelId="{AF06BDAD-5599-4C44-928C-E34C65E304F2}" type="pres">
      <dgm:prSet presAssocID="{9ADBAC8F-C0D1-4BE3-A65C-F72EA8B63F2A}" presName="diagram" presStyleCnt="0">
        <dgm:presLayoutVars>
          <dgm:dir/>
          <dgm:resizeHandles val="exact"/>
        </dgm:presLayoutVars>
      </dgm:prSet>
      <dgm:spPr/>
    </dgm:pt>
    <dgm:pt modelId="{909AD21F-8582-41E6-B0FD-CA6DAE6D3095}" type="pres">
      <dgm:prSet presAssocID="{BEDABBBC-2CA4-45B0-AE72-7EDFC7763FC9}" presName="node" presStyleLbl="node1" presStyleIdx="0" presStyleCnt="8">
        <dgm:presLayoutVars>
          <dgm:bulletEnabled val="1"/>
        </dgm:presLayoutVars>
      </dgm:prSet>
      <dgm:spPr/>
    </dgm:pt>
    <dgm:pt modelId="{0AF39143-5864-43F9-8BB9-5AADBC81C677}" type="pres">
      <dgm:prSet presAssocID="{3C89F642-5872-4AFD-B825-9DF9EB9979E4}" presName="sibTrans" presStyleCnt="0"/>
      <dgm:spPr/>
    </dgm:pt>
    <dgm:pt modelId="{631E1897-07A3-4FFB-B3D8-48AE3743EBAB}" type="pres">
      <dgm:prSet presAssocID="{B19DA392-7621-4D8C-A7CE-CD62ACE70FA8}" presName="node" presStyleLbl="node1" presStyleIdx="1" presStyleCnt="8">
        <dgm:presLayoutVars>
          <dgm:bulletEnabled val="1"/>
        </dgm:presLayoutVars>
      </dgm:prSet>
      <dgm:spPr/>
    </dgm:pt>
    <dgm:pt modelId="{5343788A-E703-430C-9ED0-CFB6C4A1CE4F}" type="pres">
      <dgm:prSet presAssocID="{99C58E58-52B7-4C41-BEF6-489428725D66}" presName="sibTrans" presStyleCnt="0"/>
      <dgm:spPr/>
    </dgm:pt>
    <dgm:pt modelId="{664DF9C6-1312-45B9-8548-8D4D97744418}" type="pres">
      <dgm:prSet presAssocID="{ACFCCC4C-572A-431F-9AE3-041880D0E71F}" presName="node" presStyleLbl="node1" presStyleIdx="2" presStyleCnt="8">
        <dgm:presLayoutVars>
          <dgm:bulletEnabled val="1"/>
        </dgm:presLayoutVars>
      </dgm:prSet>
      <dgm:spPr/>
    </dgm:pt>
    <dgm:pt modelId="{D1B3D830-8233-4817-8277-3869D71432E3}" type="pres">
      <dgm:prSet presAssocID="{D90135C8-4719-4DEA-AB51-D607E333DAB3}" presName="sibTrans" presStyleCnt="0"/>
      <dgm:spPr/>
    </dgm:pt>
    <dgm:pt modelId="{1A9E53B4-BB65-41BA-ABAA-18BD271A3CD3}" type="pres">
      <dgm:prSet presAssocID="{B810012B-F432-499D-9776-CDDC07748DB1}" presName="node" presStyleLbl="node1" presStyleIdx="3" presStyleCnt="8">
        <dgm:presLayoutVars>
          <dgm:bulletEnabled val="1"/>
        </dgm:presLayoutVars>
      </dgm:prSet>
      <dgm:spPr/>
    </dgm:pt>
    <dgm:pt modelId="{D5FE906D-4AD9-4F11-B636-E9F15DA138D5}" type="pres">
      <dgm:prSet presAssocID="{F7D61F11-938D-4946-9475-88F1A4BD11EF}" presName="sibTrans" presStyleCnt="0"/>
      <dgm:spPr/>
    </dgm:pt>
    <dgm:pt modelId="{BEBFA9B4-1947-44EE-AE97-C0D0BCE44E1A}" type="pres">
      <dgm:prSet presAssocID="{80C175BB-00FA-4A92-B027-890386211932}" presName="node" presStyleLbl="node1" presStyleIdx="4" presStyleCnt="8">
        <dgm:presLayoutVars>
          <dgm:bulletEnabled val="1"/>
        </dgm:presLayoutVars>
      </dgm:prSet>
      <dgm:spPr/>
    </dgm:pt>
    <dgm:pt modelId="{00BBB9FB-667A-48C3-B433-7133CDE7AD85}" type="pres">
      <dgm:prSet presAssocID="{747F4CE9-9693-417B-9744-BCF928653A55}" presName="sibTrans" presStyleCnt="0"/>
      <dgm:spPr/>
    </dgm:pt>
    <dgm:pt modelId="{1010206B-C5A0-47B4-B7FE-1A90D951F5A2}" type="pres">
      <dgm:prSet presAssocID="{1F24CB9E-D6CB-42AA-844C-A5D73870CE01}" presName="node" presStyleLbl="node1" presStyleIdx="5" presStyleCnt="8">
        <dgm:presLayoutVars>
          <dgm:bulletEnabled val="1"/>
        </dgm:presLayoutVars>
      </dgm:prSet>
      <dgm:spPr/>
    </dgm:pt>
    <dgm:pt modelId="{A18FE30C-7A5B-4922-A12D-6C2D2A7220CF}" type="pres">
      <dgm:prSet presAssocID="{233A19C7-CFC8-44B6-AF0C-460FDB4C776E}" presName="sibTrans" presStyleCnt="0"/>
      <dgm:spPr/>
    </dgm:pt>
    <dgm:pt modelId="{85F6C94D-C807-4813-A71F-91248B258489}" type="pres">
      <dgm:prSet presAssocID="{18EEBBD4-DBDB-4157-AE89-17F00D9E95D1}" presName="node" presStyleLbl="node1" presStyleIdx="6" presStyleCnt="8">
        <dgm:presLayoutVars>
          <dgm:bulletEnabled val="1"/>
        </dgm:presLayoutVars>
      </dgm:prSet>
      <dgm:spPr/>
    </dgm:pt>
    <dgm:pt modelId="{BBB4A24C-FD50-4C49-B8D0-2B3009AC943A}" type="pres">
      <dgm:prSet presAssocID="{8B926F68-C920-4299-937A-EF6B27B847B7}" presName="sibTrans" presStyleCnt="0"/>
      <dgm:spPr/>
    </dgm:pt>
    <dgm:pt modelId="{F1A98FFA-0D20-4783-8838-8B963A5463BE}" type="pres">
      <dgm:prSet presAssocID="{458998AA-5827-43AF-8BA5-ABEF5F834890}" presName="node" presStyleLbl="node1" presStyleIdx="7" presStyleCnt="8">
        <dgm:presLayoutVars>
          <dgm:bulletEnabled val="1"/>
        </dgm:presLayoutVars>
      </dgm:prSet>
      <dgm:spPr/>
    </dgm:pt>
  </dgm:ptLst>
  <dgm:cxnLst>
    <dgm:cxn modelId="{73F7A75E-F2BC-4DC6-8F73-E51F6479F4CF}" srcId="{9ADBAC8F-C0D1-4BE3-A65C-F72EA8B63F2A}" destId="{458998AA-5827-43AF-8BA5-ABEF5F834890}" srcOrd="7" destOrd="0" parTransId="{472B39F6-13A7-4215-A0C6-38ECEC735053}" sibTransId="{F1756EAF-A932-4BA8-8BD8-F543DE67C3D1}"/>
    <dgm:cxn modelId="{74E6A546-C176-4B2B-9447-A92E697C1DD5}" type="presOf" srcId="{B19DA392-7621-4D8C-A7CE-CD62ACE70FA8}" destId="{631E1897-07A3-4FFB-B3D8-48AE3743EBAB}" srcOrd="0" destOrd="0" presId="urn:microsoft.com/office/officeart/2005/8/layout/default"/>
    <dgm:cxn modelId="{5A4C5F48-7131-484C-9007-34260C9A78AA}" srcId="{9ADBAC8F-C0D1-4BE3-A65C-F72EA8B63F2A}" destId="{B810012B-F432-499D-9776-CDDC07748DB1}" srcOrd="3" destOrd="0" parTransId="{93BD2AAE-4345-43A6-9669-D3F963EE0444}" sibTransId="{F7D61F11-938D-4946-9475-88F1A4BD11EF}"/>
    <dgm:cxn modelId="{E96CB15A-7606-44B4-8F89-965E4C3D3433}" srcId="{9ADBAC8F-C0D1-4BE3-A65C-F72EA8B63F2A}" destId="{18EEBBD4-DBDB-4157-AE89-17F00D9E95D1}" srcOrd="6" destOrd="0" parTransId="{2E26A68B-A972-4E9A-A471-8BA8A8D4E628}" sibTransId="{8B926F68-C920-4299-937A-EF6B27B847B7}"/>
    <dgm:cxn modelId="{D6C1747B-C1A7-4BA1-B8F8-92F8C958379B}" srcId="{9ADBAC8F-C0D1-4BE3-A65C-F72EA8B63F2A}" destId="{ACFCCC4C-572A-431F-9AE3-041880D0E71F}" srcOrd="2" destOrd="0" parTransId="{CE98EBD9-9660-4373-9940-C0333FD574DD}" sibTransId="{D90135C8-4719-4DEA-AB51-D607E333DAB3}"/>
    <dgm:cxn modelId="{7CEEB47B-A65B-4B22-AACC-ADD08735B249}" type="presOf" srcId="{18EEBBD4-DBDB-4157-AE89-17F00D9E95D1}" destId="{85F6C94D-C807-4813-A71F-91248B258489}" srcOrd="0" destOrd="0" presId="urn:microsoft.com/office/officeart/2005/8/layout/default"/>
    <dgm:cxn modelId="{7F98B981-4FF0-4A93-A1EF-7D72CFC6E4FB}" srcId="{9ADBAC8F-C0D1-4BE3-A65C-F72EA8B63F2A}" destId="{1F24CB9E-D6CB-42AA-844C-A5D73870CE01}" srcOrd="5" destOrd="0" parTransId="{8F44A2EE-F5CE-44AD-9988-D520EABEB205}" sibTransId="{233A19C7-CFC8-44B6-AF0C-460FDB4C776E}"/>
    <dgm:cxn modelId="{E8E15F90-82AF-4CEC-9208-578669EB72A3}" srcId="{9ADBAC8F-C0D1-4BE3-A65C-F72EA8B63F2A}" destId="{BEDABBBC-2CA4-45B0-AE72-7EDFC7763FC9}" srcOrd="0" destOrd="0" parTransId="{52007D9E-1271-49CF-84F9-C36FEA948495}" sibTransId="{3C89F642-5872-4AFD-B825-9DF9EB9979E4}"/>
    <dgm:cxn modelId="{F07F4897-6956-46C0-9C39-360729188CBB}" type="presOf" srcId="{1F24CB9E-D6CB-42AA-844C-A5D73870CE01}" destId="{1010206B-C5A0-47B4-B7FE-1A90D951F5A2}" srcOrd="0" destOrd="0" presId="urn:microsoft.com/office/officeart/2005/8/layout/default"/>
    <dgm:cxn modelId="{BF64F1A0-D29E-48BD-AE42-0CD31AD9C0D5}" srcId="{9ADBAC8F-C0D1-4BE3-A65C-F72EA8B63F2A}" destId="{80C175BB-00FA-4A92-B027-890386211932}" srcOrd="4" destOrd="0" parTransId="{9208DE92-16F7-4546-A48C-BC2462CBF482}" sibTransId="{747F4CE9-9693-417B-9744-BCF928653A55}"/>
    <dgm:cxn modelId="{2C164CA8-BB6F-4C78-8997-6F1E06AFE787}" type="presOf" srcId="{458998AA-5827-43AF-8BA5-ABEF5F834890}" destId="{F1A98FFA-0D20-4783-8838-8B963A5463BE}" srcOrd="0" destOrd="0" presId="urn:microsoft.com/office/officeart/2005/8/layout/default"/>
    <dgm:cxn modelId="{12C850B2-37EE-408D-9658-D21C6BB33545}" type="presOf" srcId="{9ADBAC8F-C0D1-4BE3-A65C-F72EA8B63F2A}" destId="{AF06BDAD-5599-4C44-928C-E34C65E304F2}" srcOrd="0" destOrd="0" presId="urn:microsoft.com/office/officeart/2005/8/layout/default"/>
    <dgm:cxn modelId="{D2AFABB7-5A1C-4940-9915-16D66C9E6373}" type="presOf" srcId="{ACFCCC4C-572A-431F-9AE3-041880D0E71F}" destId="{664DF9C6-1312-45B9-8548-8D4D97744418}" srcOrd="0" destOrd="0" presId="urn:microsoft.com/office/officeart/2005/8/layout/default"/>
    <dgm:cxn modelId="{0F178CBE-EE13-4B3F-B25C-E991E539CF2D}" type="presOf" srcId="{80C175BB-00FA-4A92-B027-890386211932}" destId="{BEBFA9B4-1947-44EE-AE97-C0D0BCE44E1A}" srcOrd="0" destOrd="0" presId="urn:microsoft.com/office/officeart/2005/8/layout/default"/>
    <dgm:cxn modelId="{F19970C2-1FC9-471A-AA57-193DED742E7E}" type="presOf" srcId="{BEDABBBC-2CA4-45B0-AE72-7EDFC7763FC9}" destId="{909AD21F-8582-41E6-B0FD-CA6DAE6D3095}" srcOrd="0" destOrd="0" presId="urn:microsoft.com/office/officeart/2005/8/layout/default"/>
    <dgm:cxn modelId="{E7953BD3-CEBE-4B9E-8AD4-77CE073B0540}" type="presOf" srcId="{B810012B-F432-499D-9776-CDDC07748DB1}" destId="{1A9E53B4-BB65-41BA-ABAA-18BD271A3CD3}" srcOrd="0" destOrd="0" presId="urn:microsoft.com/office/officeart/2005/8/layout/default"/>
    <dgm:cxn modelId="{C29E0CDD-2B32-48FB-9FD5-A77095543452}" srcId="{9ADBAC8F-C0D1-4BE3-A65C-F72EA8B63F2A}" destId="{B19DA392-7621-4D8C-A7CE-CD62ACE70FA8}" srcOrd="1" destOrd="0" parTransId="{EB20DF0C-FC84-4D07-83D3-F72A9B9A3A66}" sibTransId="{99C58E58-52B7-4C41-BEF6-489428725D66}"/>
    <dgm:cxn modelId="{85ACFD5A-4DB4-45D4-8795-6A31F74CCA99}" type="presParOf" srcId="{AF06BDAD-5599-4C44-928C-E34C65E304F2}" destId="{909AD21F-8582-41E6-B0FD-CA6DAE6D3095}" srcOrd="0" destOrd="0" presId="urn:microsoft.com/office/officeart/2005/8/layout/default"/>
    <dgm:cxn modelId="{1A907D25-1CA0-45E7-8209-DE157089CA76}" type="presParOf" srcId="{AF06BDAD-5599-4C44-928C-E34C65E304F2}" destId="{0AF39143-5864-43F9-8BB9-5AADBC81C677}" srcOrd="1" destOrd="0" presId="urn:microsoft.com/office/officeart/2005/8/layout/default"/>
    <dgm:cxn modelId="{208C1C02-2308-4FCD-8F13-D32425B70740}" type="presParOf" srcId="{AF06BDAD-5599-4C44-928C-E34C65E304F2}" destId="{631E1897-07A3-4FFB-B3D8-48AE3743EBAB}" srcOrd="2" destOrd="0" presId="urn:microsoft.com/office/officeart/2005/8/layout/default"/>
    <dgm:cxn modelId="{70909F29-5A16-4D99-AE08-1D1B612CAC3E}" type="presParOf" srcId="{AF06BDAD-5599-4C44-928C-E34C65E304F2}" destId="{5343788A-E703-430C-9ED0-CFB6C4A1CE4F}" srcOrd="3" destOrd="0" presId="urn:microsoft.com/office/officeart/2005/8/layout/default"/>
    <dgm:cxn modelId="{FB649FAE-EBCE-44A3-A8F4-A56CECE2E59F}" type="presParOf" srcId="{AF06BDAD-5599-4C44-928C-E34C65E304F2}" destId="{664DF9C6-1312-45B9-8548-8D4D97744418}" srcOrd="4" destOrd="0" presId="urn:microsoft.com/office/officeart/2005/8/layout/default"/>
    <dgm:cxn modelId="{93CE32BF-D05A-4DFA-BF7A-ED6299FD65AE}" type="presParOf" srcId="{AF06BDAD-5599-4C44-928C-E34C65E304F2}" destId="{D1B3D830-8233-4817-8277-3869D71432E3}" srcOrd="5" destOrd="0" presId="urn:microsoft.com/office/officeart/2005/8/layout/default"/>
    <dgm:cxn modelId="{C1CEA30D-376A-4A71-83FC-1BE575594A3C}" type="presParOf" srcId="{AF06BDAD-5599-4C44-928C-E34C65E304F2}" destId="{1A9E53B4-BB65-41BA-ABAA-18BD271A3CD3}" srcOrd="6" destOrd="0" presId="urn:microsoft.com/office/officeart/2005/8/layout/default"/>
    <dgm:cxn modelId="{57E95191-32B0-4B35-8576-370B12A29EE9}" type="presParOf" srcId="{AF06BDAD-5599-4C44-928C-E34C65E304F2}" destId="{D5FE906D-4AD9-4F11-B636-E9F15DA138D5}" srcOrd="7" destOrd="0" presId="urn:microsoft.com/office/officeart/2005/8/layout/default"/>
    <dgm:cxn modelId="{D04CCF7D-DFCB-4279-B283-A33180AE4135}" type="presParOf" srcId="{AF06BDAD-5599-4C44-928C-E34C65E304F2}" destId="{BEBFA9B4-1947-44EE-AE97-C0D0BCE44E1A}" srcOrd="8" destOrd="0" presId="urn:microsoft.com/office/officeart/2005/8/layout/default"/>
    <dgm:cxn modelId="{8CA2DE45-1321-4723-9397-B569239C2E72}" type="presParOf" srcId="{AF06BDAD-5599-4C44-928C-E34C65E304F2}" destId="{00BBB9FB-667A-48C3-B433-7133CDE7AD85}" srcOrd="9" destOrd="0" presId="urn:microsoft.com/office/officeart/2005/8/layout/default"/>
    <dgm:cxn modelId="{0D7A7217-BEFE-43D4-A7F1-5BD91235DE48}" type="presParOf" srcId="{AF06BDAD-5599-4C44-928C-E34C65E304F2}" destId="{1010206B-C5A0-47B4-B7FE-1A90D951F5A2}" srcOrd="10" destOrd="0" presId="urn:microsoft.com/office/officeart/2005/8/layout/default"/>
    <dgm:cxn modelId="{ACCAF4FA-F5B0-4799-ADF4-B199B64BA2AA}" type="presParOf" srcId="{AF06BDAD-5599-4C44-928C-E34C65E304F2}" destId="{A18FE30C-7A5B-4922-A12D-6C2D2A7220CF}" srcOrd="11" destOrd="0" presId="urn:microsoft.com/office/officeart/2005/8/layout/default"/>
    <dgm:cxn modelId="{873EC0FD-125C-429D-A2B5-5BE59ED7A292}" type="presParOf" srcId="{AF06BDAD-5599-4C44-928C-E34C65E304F2}" destId="{85F6C94D-C807-4813-A71F-91248B258489}" srcOrd="12" destOrd="0" presId="urn:microsoft.com/office/officeart/2005/8/layout/default"/>
    <dgm:cxn modelId="{D04F61BC-B52C-4D4F-9833-85B3473FE27E}" type="presParOf" srcId="{AF06BDAD-5599-4C44-928C-E34C65E304F2}" destId="{BBB4A24C-FD50-4C49-B8D0-2B3009AC943A}" srcOrd="13" destOrd="0" presId="urn:microsoft.com/office/officeart/2005/8/layout/default"/>
    <dgm:cxn modelId="{E45E9916-A8D6-4EB5-AC0E-BF8C217AF1AD}" type="presParOf" srcId="{AF06BDAD-5599-4C44-928C-E34C65E304F2}" destId="{F1A98FFA-0D20-4783-8838-8B963A5463B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F6498B9-EC64-4DD8-9849-36891B5D8863}" type="doc">
      <dgm:prSet loTypeId="urn:microsoft.com/office/officeart/2016/7/layout/BasicLinearProcessNumbered" loCatId="process" qsTypeId="urn:microsoft.com/office/officeart/2005/8/quickstyle/simple2#7" qsCatId="simple" csTypeId="urn:microsoft.com/office/officeart/2005/8/colors/accent1_2#10" csCatId="accent1"/>
      <dgm:spPr/>
      <dgm:t>
        <a:bodyPr/>
        <a:lstStyle/>
        <a:p>
          <a:endParaRPr lang="en-US"/>
        </a:p>
      </dgm:t>
    </dgm:pt>
    <dgm:pt modelId="{FBE2C067-A495-4DAE-8A0D-1F0150BCB001}">
      <dgm:prSet/>
      <dgm:spPr/>
      <dgm:t>
        <a:bodyPr/>
        <a:lstStyle/>
        <a:p>
          <a:r>
            <a:rPr lang="en-GB"/>
            <a:t>Check any assumptions.</a:t>
          </a:r>
          <a:endParaRPr lang="en-US"/>
        </a:p>
      </dgm:t>
    </dgm:pt>
    <dgm:pt modelId="{DA87D397-4A1A-4CC2-ABD7-26B308BE8787}" type="parTrans" cxnId="{78941D53-BBA1-4194-B4B7-767E2C054588}">
      <dgm:prSet/>
      <dgm:spPr/>
      <dgm:t>
        <a:bodyPr/>
        <a:lstStyle/>
        <a:p>
          <a:endParaRPr lang="en-US"/>
        </a:p>
      </dgm:t>
    </dgm:pt>
    <dgm:pt modelId="{3A9535C9-39DB-4EB6-8FF5-DB9B07937880}" type="sibTrans" cxnId="{78941D53-BBA1-4194-B4B7-767E2C054588}">
      <dgm:prSet phldrT="1" phldr="0"/>
      <dgm:spPr/>
      <dgm:t>
        <a:bodyPr/>
        <a:lstStyle/>
        <a:p>
          <a:r>
            <a:rPr lang="en-US"/>
            <a:t>1</a:t>
          </a:r>
        </a:p>
      </dgm:t>
    </dgm:pt>
    <dgm:pt modelId="{8EEF92F5-5E22-4901-8C15-0E6A3FEE8E45}">
      <dgm:prSet/>
      <dgm:spPr/>
      <dgm:t>
        <a:bodyPr/>
        <a:lstStyle/>
        <a:p>
          <a:r>
            <a:rPr lang="en-GB"/>
            <a:t>Reframe and purpose of the conversation.</a:t>
          </a:r>
          <a:endParaRPr lang="en-US"/>
        </a:p>
      </dgm:t>
    </dgm:pt>
    <dgm:pt modelId="{5AB9E922-163F-4655-BE27-395FBCFCE05E}" type="parTrans" cxnId="{E260B06B-1F02-49C2-ABF7-D3647AD50DCD}">
      <dgm:prSet/>
      <dgm:spPr/>
      <dgm:t>
        <a:bodyPr/>
        <a:lstStyle/>
        <a:p>
          <a:endParaRPr lang="en-US"/>
        </a:p>
      </dgm:t>
    </dgm:pt>
    <dgm:pt modelId="{EFB9F3BC-5E52-464D-8F0D-B495FE451D4F}" type="sibTrans" cxnId="{E260B06B-1F02-49C2-ABF7-D3647AD50DCD}">
      <dgm:prSet phldrT="2" phldr="0"/>
      <dgm:spPr/>
      <dgm:t>
        <a:bodyPr/>
        <a:lstStyle/>
        <a:p>
          <a:r>
            <a:rPr lang="en-US"/>
            <a:t>2</a:t>
          </a:r>
        </a:p>
      </dgm:t>
    </dgm:pt>
    <dgm:pt modelId="{8E1CAC17-1702-4313-9355-B8F5ABABB5E0}">
      <dgm:prSet/>
      <dgm:spPr/>
      <dgm:t>
        <a:bodyPr/>
        <a:lstStyle/>
        <a:p>
          <a:r>
            <a:rPr lang="en-GB"/>
            <a:t>Use the ‘passive voice’ and ‘active voice’ appropriately.</a:t>
          </a:r>
          <a:endParaRPr lang="en-US"/>
        </a:p>
      </dgm:t>
    </dgm:pt>
    <dgm:pt modelId="{92AAF0EF-C1E7-4E61-988A-BE905C2D2169}" type="parTrans" cxnId="{2B2030CE-7CF6-4587-A521-7E4DF1C3E2F6}">
      <dgm:prSet/>
      <dgm:spPr/>
      <dgm:t>
        <a:bodyPr/>
        <a:lstStyle/>
        <a:p>
          <a:endParaRPr lang="en-US"/>
        </a:p>
      </dgm:t>
    </dgm:pt>
    <dgm:pt modelId="{FD8FA98C-A23B-4657-BDB4-3869EB89B46B}" type="sibTrans" cxnId="{2B2030CE-7CF6-4587-A521-7E4DF1C3E2F6}">
      <dgm:prSet phldrT="3" phldr="0"/>
      <dgm:spPr/>
      <dgm:t>
        <a:bodyPr/>
        <a:lstStyle/>
        <a:p>
          <a:r>
            <a:rPr lang="en-US"/>
            <a:t>3</a:t>
          </a:r>
        </a:p>
      </dgm:t>
    </dgm:pt>
    <dgm:pt modelId="{4A5CA161-38EE-401D-9D88-1E5277A8A9ED}">
      <dgm:prSet/>
      <dgm:spPr/>
      <dgm:t>
        <a:bodyPr/>
        <a:lstStyle/>
        <a:p>
          <a:r>
            <a:rPr lang="en-GB"/>
            <a:t>Use a ‘praise sandwich’.</a:t>
          </a:r>
          <a:endParaRPr lang="en-US"/>
        </a:p>
      </dgm:t>
    </dgm:pt>
    <dgm:pt modelId="{9459CF6D-0548-427D-8819-64BC5A866331}" type="parTrans" cxnId="{128C428E-21A3-494C-AA81-6FD7B8806A4D}">
      <dgm:prSet/>
      <dgm:spPr/>
      <dgm:t>
        <a:bodyPr/>
        <a:lstStyle/>
        <a:p>
          <a:endParaRPr lang="en-US"/>
        </a:p>
      </dgm:t>
    </dgm:pt>
    <dgm:pt modelId="{52BDA25B-219C-40DB-8B92-26C79CF98422}" type="sibTrans" cxnId="{128C428E-21A3-494C-AA81-6FD7B8806A4D}">
      <dgm:prSet phldrT="4" phldr="0"/>
      <dgm:spPr/>
      <dgm:t>
        <a:bodyPr/>
        <a:lstStyle/>
        <a:p>
          <a:r>
            <a:rPr lang="en-US"/>
            <a:t>4</a:t>
          </a:r>
        </a:p>
      </dgm:t>
    </dgm:pt>
    <dgm:pt modelId="{CEFB84C9-0F93-4126-9D0C-78E163701127}">
      <dgm:prSet/>
      <dgm:spPr/>
      <dgm:t>
        <a:bodyPr/>
        <a:lstStyle/>
        <a:p>
          <a:r>
            <a:rPr lang="en-GB"/>
            <a:t>Watch your language.</a:t>
          </a:r>
          <a:endParaRPr lang="en-US"/>
        </a:p>
      </dgm:t>
    </dgm:pt>
    <dgm:pt modelId="{2A64206A-4356-429D-A224-CB368B461ED3}" type="parTrans" cxnId="{0A2E47AC-ECBE-42F0-880B-3976B8089559}">
      <dgm:prSet/>
      <dgm:spPr/>
      <dgm:t>
        <a:bodyPr/>
        <a:lstStyle/>
        <a:p>
          <a:endParaRPr lang="en-US"/>
        </a:p>
      </dgm:t>
    </dgm:pt>
    <dgm:pt modelId="{383D291A-F29D-414A-8A62-BF63AA56B2DE}" type="sibTrans" cxnId="{0A2E47AC-ECBE-42F0-880B-3976B8089559}">
      <dgm:prSet phldrT="5" phldr="0"/>
      <dgm:spPr/>
      <dgm:t>
        <a:bodyPr/>
        <a:lstStyle/>
        <a:p>
          <a:r>
            <a:rPr lang="en-US"/>
            <a:t>5</a:t>
          </a:r>
        </a:p>
      </dgm:t>
    </dgm:pt>
    <dgm:pt modelId="{4BE862B9-8894-4DD7-A332-93ACEFF32E2F}">
      <dgm:prSet/>
      <dgm:spPr/>
      <dgm:t>
        <a:bodyPr/>
        <a:lstStyle/>
        <a:p>
          <a:r>
            <a:rPr lang="en-GB"/>
            <a:t>Be clear about consequences.</a:t>
          </a:r>
          <a:endParaRPr lang="en-US"/>
        </a:p>
      </dgm:t>
    </dgm:pt>
    <dgm:pt modelId="{0187D0ED-EFFA-4C80-A850-F9638D09738C}" type="parTrans" cxnId="{E7C92721-01EE-4035-A3DF-CBC15FDA7EAF}">
      <dgm:prSet/>
      <dgm:spPr/>
      <dgm:t>
        <a:bodyPr/>
        <a:lstStyle/>
        <a:p>
          <a:endParaRPr lang="en-US"/>
        </a:p>
      </dgm:t>
    </dgm:pt>
    <dgm:pt modelId="{E6685F3F-8E9B-4168-A2DB-E2C0CAA03629}" type="sibTrans" cxnId="{E7C92721-01EE-4035-A3DF-CBC15FDA7EAF}">
      <dgm:prSet phldrT="6" phldr="0"/>
      <dgm:spPr/>
      <dgm:t>
        <a:bodyPr/>
        <a:lstStyle/>
        <a:p>
          <a:r>
            <a:rPr lang="en-US"/>
            <a:t>6</a:t>
          </a:r>
        </a:p>
      </dgm:t>
    </dgm:pt>
    <dgm:pt modelId="{AB9507A3-9C4B-4220-8141-8F4576862EFC}" type="pres">
      <dgm:prSet presAssocID="{7F6498B9-EC64-4DD8-9849-36891B5D8863}" presName="Name0" presStyleCnt="0">
        <dgm:presLayoutVars>
          <dgm:animLvl val="lvl"/>
          <dgm:resizeHandles val="exact"/>
        </dgm:presLayoutVars>
      </dgm:prSet>
      <dgm:spPr/>
    </dgm:pt>
    <dgm:pt modelId="{FEB4BAB7-4156-452D-A7EF-9503F400541E}" type="pres">
      <dgm:prSet presAssocID="{FBE2C067-A495-4DAE-8A0D-1F0150BCB001}" presName="compositeNode" presStyleCnt="0">
        <dgm:presLayoutVars>
          <dgm:bulletEnabled val="1"/>
        </dgm:presLayoutVars>
      </dgm:prSet>
      <dgm:spPr/>
    </dgm:pt>
    <dgm:pt modelId="{5A188E1F-31A8-46C4-B8F7-D1F1587C63DE}" type="pres">
      <dgm:prSet presAssocID="{FBE2C067-A495-4DAE-8A0D-1F0150BCB001}" presName="bgRect" presStyleLbl="bgAccFollowNode1" presStyleIdx="0" presStyleCnt="6"/>
      <dgm:spPr/>
    </dgm:pt>
    <dgm:pt modelId="{2AD4E1CC-FCB1-4463-B71C-18DF789EB38B}" type="pres">
      <dgm:prSet presAssocID="{3A9535C9-39DB-4EB6-8FF5-DB9B07937880}" presName="sibTransNodeCircle" presStyleLbl="alignNode1" presStyleIdx="0" presStyleCnt="12">
        <dgm:presLayoutVars>
          <dgm:chMax val="0"/>
          <dgm:bulletEnabled/>
        </dgm:presLayoutVars>
      </dgm:prSet>
      <dgm:spPr/>
    </dgm:pt>
    <dgm:pt modelId="{4521B880-099D-4476-8C12-BCD0E1427E48}" type="pres">
      <dgm:prSet presAssocID="{FBE2C067-A495-4DAE-8A0D-1F0150BCB001}" presName="bottomLine" presStyleLbl="alignNode1" presStyleIdx="1" presStyleCnt="12">
        <dgm:presLayoutVars/>
      </dgm:prSet>
      <dgm:spPr/>
    </dgm:pt>
    <dgm:pt modelId="{240225BF-679C-4EF2-AFC4-0ADEA3B9EE6F}" type="pres">
      <dgm:prSet presAssocID="{FBE2C067-A495-4DAE-8A0D-1F0150BCB001}" presName="nodeText" presStyleLbl="bgAccFollowNode1" presStyleIdx="0" presStyleCnt="6">
        <dgm:presLayoutVars>
          <dgm:bulletEnabled val="1"/>
        </dgm:presLayoutVars>
      </dgm:prSet>
      <dgm:spPr/>
    </dgm:pt>
    <dgm:pt modelId="{14707983-FD95-4733-9FB6-40850CA8C267}" type="pres">
      <dgm:prSet presAssocID="{3A9535C9-39DB-4EB6-8FF5-DB9B07937880}" presName="sibTrans" presStyleCnt="0"/>
      <dgm:spPr/>
    </dgm:pt>
    <dgm:pt modelId="{CAF40773-F9CC-46C4-A01A-D1B89A693009}" type="pres">
      <dgm:prSet presAssocID="{8EEF92F5-5E22-4901-8C15-0E6A3FEE8E45}" presName="compositeNode" presStyleCnt="0">
        <dgm:presLayoutVars>
          <dgm:bulletEnabled val="1"/>
        </dgm:presLayoutVars>
      </dgm:prSet>
      <dgm:spPr/>
    </dgm:pt>
    <dgm:pt modelId="{6266619B-C799-42B2-8717-F2D09F21148B}" type="pres">
      <dgm:prSet presAssocID="{8EEF92F5-5E22-4901-8C15-0E6A3FEE8E45}" presName="bgRect" presStyleLbl="bgAccFollowNode1" presStyleIdx="1" presStyleCnt="6"/>
      <dgm:spPr/>
    </dgm:pt>
    <dgm:pt modelId="{1EFC151A-9A43-49BD-AF42-0BE192729DF4}" type="pres">
      <dgm:prSet presAssocID="{EFB9F3BC-5E52-464D-8F0D-B495FE451D4F}" presName="sibTransNodeCircle" presStyleLbl="alignNode1" presStyleIdx="2" presStyleCnt="12">
        <dgm:presLayoutVars>
          <dgm:chMax val="0"/>
          <dgm:bulletEnabled/>
        </dgm:presLayoutVars>
      </dgm:prSet>
      <dgm:spPr/>
    </dgm:pt>
    <dgm:pt modelId="{D247F715-D3AA-4A4A-966B-FAA3428C83EE}" type="pres">
      <dgm:prSet presAssocID="{8EEF92F5-5E22-4901-8C15-0E6A3FEE8E45}" presName="bottomLine" presStyleLbl="alignNode1" presStyleIdx="3" presStyleCnt="12">
        <dgm:presLayoutVars/>
      </dgm:prSet>
      <dgm:spPr/>
    </dgm:pt>
    <dgm:pt modelId="{1AC92B43-5316-4C1F-B23D-1B0FAE78D81B}" type="pres">
      <dgm:prSet presAssocID="{8EEF92F5-5E22-4901-8C15-0E6A3FEE8E45}" presName="nodeText" presStyleLbl="bgAccFollowNode1" presStyleIdx="1" presStyleCnt="6">
        <dgm:presLayoutVars>
          <dgm:bulletEnabled val="1"/>
        </dgm:presLayoutVars>
      </dgm:prSet>
      <dgm:spPr/>
    </dgm:pt>
    <dgm:pt modelId="{72740F77-A5D7-4D2D-A3C0-C54C9B775864}" type="pres">
      <dgm:prSet presAssocID="{EFB9F3BC-5E52-464D-8F0D-B495FE451D4F}" presName="sibTrans" presStyleCnt="0"/>
      <dgm:spPr/>
    </dgm:pt>
    <dgm:pt modelId="{7EDE3152-5468-4F04-A67D-B8C205CC143F}" type="pres">
      <dgm:prSet presAssocID="{8E1CAC17-1702-4313-9355-B8F5ABABB5E0}" presName="compositeNode" presStyleCnt="0">
        <dgm:presLayoutVars>
          <dgm:bulletEnabled val="1"/>
        </dgm:presLayoutVars>
      </dgm:prSet>
      <dgm:spPr/>
    </dgm:pt>
    <dgm:pt modelId="{70538C02-7208-49D7-A661-9C23CAF1811C}" type="pres">
      <dgm:prSet presAssocID="{8E1CAC17-1702-4313-9355-B8F5ABABB5E0}" presName="bgRect" presStyleLbl="bgAccFollowNode1" presStyleIdx="2" presStyleCnt="6"/>
      <dgm:spPr/>
    </dgm:pt>
    <dgm:pt modelId="{82D1547A-91B0-48A6-AC4E-7FD9BFB77A0C}" type="pres">
      <dgm:prSet presAssocID="{FD8FA98C-A23B-4657-BDB4-3869EB89B46B}" presName="sibTransNodeCircle" presStyleLbl="alignNode1" presStyleIdx="4" presStyleCnt="12">
        <dgm:presLayoutVars>
          <dgm:chMax val="0"/>
          <dgm:bulletEnabled/>
        </dgm:presLayoutVars>
      </dgm:prSet>
      <dgm:spPr/>
    </dgm:pt>
    <dgm:pt modelId="{1FD3DDD4-6932-43FF-9B06-2468E37DB2D1}" type="pres">
      <dgm:prSet presAssocID="{8E1CAC17-1702-4313-9355-B8F5ABABB5E0}" presName="bottomLine" presStyleLbl="alignNode1" presStyleIdx="5" presStyleCnt="12">
        <dgm:presLayoutVars/>
      </dgm:prSet>
      <dgm:spPr/>
    </dgm:pt>
    <dgm:pt modelId="{CB1CBEE8-E029-49B2-B788-0348E14E5261}" type="pres">
      <dgm:prSet presAssocID="{8E1CAC17-1702-4313-9355-B8F5ABABB5E0}" presName="nodeText" presStyleLbl="bgAccFollowNode1" presStyleIdx="2" presStyleCnt="6">
        <dgm:presLayoutVars>
          <dgm:bulletEnabled val="1"/>
        </dgm:presLayoutVars>
      </dgm:prSet>
      <dgm:spPr/>
    </dgm:pt>
    <dgm:pt modelId="{6EE86794-C9F6-4FE9-9BA5-6D50C27A2882}" type="pres">
      <dgm:prSet presAssocID="{FD8FA98C-A23B-4657-BDB4-3869EB89B46B}" presName="sibTrans" presStyleCnt="0"/>
      <dgm:spPr/>
    </dgm:pt>
    <dgm:pt modelId="{C0A0BDE9-1AA1-4D69-9B1A-79F427BD696D}" type="pres">
      <dgm:prSet presAssocID="{4A5CA161-38EE-401D-9D88-1E5277A8A9ED}" presName="compositeNode" presStyleCnt="0">
        <dgm:presLayoutVars>
          <dgm:bulletEnabled val="1"/>
        </dgm:presLayoutVars>
      </dgm:prSet>
      <dgm:spPr/>
    </dgm:pt>
    <dgm:pt modelId="{15701158-F7D9-4EEB-B41E-8920CA705C74}" type="pres">
      <dgm:prSet presAssocID="{4A5CA161-38EE-401D-9D88-1E5277A8A9ED}" presName="bgRect" presStyleLbl="bgAccFollowNode1" presStyleIdx="3" presStyleCnt="6"/>
      <dgm:spPr/>
    </dgm:pt>
    <dgm:pt modelId="{899A02DF-4318-44DB-8CB0-A18F2D92CF7E}" type="pres">
      <dgm:prSet presAssocID="{52BDA25B-219C-40DB-8B92-26C79CF98422}" presName="sibTransNodeCircle" presStyleLbl="alignNode1" presStyleIdx="6" presStyleCnt="12">
        <dgm:presLayoutVars>
          <dgm:chMax val="0"/>
          <dgm:bulletEnabled/>
        </dgm:presLayoutVars>
      </dgm:prSet>
      <dgm:spPr/>
    </dgm:pt>
    <dgm:pt modelId="{15B6589E-A4AB-4D35-8468-E855C768CDBD}" type="pres">
      <dgm:prSet presAssocID="{4A5CA161-38EE-401D-9D88-1E5277A8A9ED}" presName="bottomLine" presStyleLbl="alignNode1" presStyleIdx="7" presStyleCnt="12">
        <dgm:presLayoutVars/>
      </dgm:prSet>
      <dgm:spPr/>
    </dgm:pt>
    <dgm:pt modelId="{1FDBBB66-44B9-48B2-9AC2-B1A12D3E6E9B}" type="pres">
      <dgm:prSet presAssocID="{4A5CA161-38EE-401D-9D88-1E5277A8A9ED}" presName="nodeText" presStyleLbl="bgAccFollowNode1" presStyleIdx="3" presStyleCnt="6">
        <dgm:presLayoutVars>
          <dgm:bulletEnabled val="1"/>
        </dgm:presLayoutVars>
      </dgm:prSet>
      <dgm:spPr/>
    </dgm:pt>
    <dgm:pt modelId="{59F6FA98-A086-41F1-B667-48B0CEB4810B}" type="pres">
      <dgm:prSet presAssocID="{52BDA25B-219C-40DB-8B92-26C79CF98422}" presName="sibTrans" presStyleCnt="0"/>
      <dgm:spPr/>
    </dgm:pt>
    <dgm:pt modelId="{6AE287AF-75A7-49B3-AE2B-B0019B2E37CC}" type="pres">
      <dgm:prSet presAssocID="{CEFB84C9-0F93-4126-9D0C-78E163701127}" presName="compositeNode" presStyleCnt="0">
        <dgm:presLayoutVars>
          <dgm:bulletEnabled val="1"/>
        </dgm:presLayoutVars>
      </dgm:prSet>
      <dgm:spPr/>
    </dgm:pt>
    <dgm:pt modelId="{5EDAFAC3-EC9F-4893-8B29-104FE3E6E997}" type="pres">
      <dgm:prSet presAssocID="{CEFB84C9-0F93-4126-9D0C-78E163701127}" presName="bgRect" presStyleLbl="bgAccFollowNode1" presStyleIdx="4" presStyleCnt="6"/>
      <dgm:spPr/>
    </dgm:pt>
    <dgm:pt modelId="{279F81AF-07C2-45C9-8EA9-8B2214285DF8}" type="pres">
      <dgm:prSet presAssocID="{383D291A-F29D-414A-8A62-BF63AA56B2DE}" presName="sibTransNodeCircle" presStyleLbl="alignNode1" presStyleIdx="8" presStyleCnt="12">
        <dgm:presLayoutVars>
          <dgm:chMax val="0"/>
          <dgm:bulletEnabled/>
        </dgm:presLayoutVars>
      </dgm:prSet>
      <dgm:spPr/>
    </dgm:pt>
    <dgm:pt modelId="{DEEB03F1-2B63-48B5-930C-585CFE2649C2}" type="pres">
      <dgm:prSet presAssocID="{CEFB84C9-0F93-4126-9D0C-78E163701127}" presName="bottomLine" presStyleLbl="alignNode1" presStyleIdx="9" presStyleCnt="12">
        <dgm:presLayoutVars/>
      </dgm:prSet>
      <dgm:spPr/>
    </dgm:pt>
    <dgm:pt modelId="{5D864E53-7A58-4676-A3EA-F2A6D72D524C}" type="pres">
      <dgm:prSet presAssocID="{CEFB84C9-0F93-4126-9D0C-78E163701127}" presName="nodeText" presStyleLbl="bgAccFollowNode1" presStyleIdx="4" presStyleCnt="6">
        <dgm:presLayoutVars>
          <dgm:bulletEnabled val="1"/>
        </dgm:presLayoutVars>
      </dgm:prSet>
      <dgm:spPr/>
    </dgm:pt>
    <dgm:pt modelId="{02924D66-540A-4ACD-AB23-2469A17037B4}" type="pres">
      <dgm:prSet presAssocID="{383D291A-F29D-414A-8A62-BF63AA56B2DE}" presName="sibTrans" presStyleCnt="0"/>
      <dgm:spPr/>
    </dgm:pt>
    <dgm:pt modelId="{25FDD438-D80C-4CCE-8FA0-0CCE9F4F3910}" type="pres">
      <dgm:prSet presAssocID="{4BE862B9-8894-4DD7-A332-93ACEFF32E2F}" presName="compositeNode" presStyleCnt="0">
        <dgm:presLayoutVars>
          <dgm:bulletEnabled val="1"/>
        </dgm:presLayoutVars>
      </dgm:prSet>
      <dgm:spPr/>
    </dgm:pt>
    <dgm:pt modelId="{26AA7B87-0764-4B87-BE54-3DA7B123953D}" type="pres">
      <dgm:prSet presAssocID="{4BE862B9-8894-4DD7-A332-93ACEFF32E2F}" presName="bgRect" presStyleLbl="bgAccFollowNode1" presStyleIdx="5" presStyleCnt="6"/>
      <dgm:spPr/>
    </dgm:pt>
    <dgm:pt modelId="{F1380357-8A98-474A-AD17-19A8D2D2AA07}" type="pres">
      <dgm:prSet presAssocID="{E6685F3F-8E9B-4168-A2DB-E2C0CAA03629}" presName="sibTransNodeCircle" presStyleLbl="alignNode1" presStyleIdx="10" presStyleCnt="12">
        <dgm:presLayoutVars>
          <dgm:chMax val="0"/>
          <dgm:bulletEnabled/>
        </dgm:presLayoutVars>
      </dgm:prSet>
      <dgm:spPr/>
    </dgm:pt>
    <dgm:pt modelId="{38BEF0C8-72CD-4C15-A11C-B2478D33AAF1}" type="pres">
      <dgm:prSet presAssocID="{4BE862B9-8894-4DD7-A332-93ACEFF32E2F}" presName="bottomLine" presStyleLbl="alignNode1" presStyleIdx="11" presStyleCnt="12">
        <dgm:presLayoutVars/>
      </dgm:prSet>
      <dgm:spPr/>
    </dgm:pt>
    <dgm:pt modelId="{3F741AE6-7BFC-4F76-B628-5FB32DA6F2D1}" type="pres">
      <dgm:prSet presAssocID="{4BE862B9-8894-4DD7-A332-93ACEFF32E2F}" presName="nodeText" presStyleLbl="bgAccFollowNode1" presStyleIdx="5" presStyleCnt="6">
        <dgm:presLayoutVars>
          <dgm:bulletEnabled val="1"/>
        </dgm:presLayoutVars>
      </dgm:prSet>
      <dgm:spPr/>
    </dgm:pt>
  </dgm:ptLst>
  <dgm:cxnLst>
    <dgm:cxn modelId="{B9624115-4CEC-432D-B18D-C0C1028305E4}" type="presOf" srcId="{8E1CAC17-1702-4313-9355-B8F5ABABB5E0}" destId="{70538C02-7208-49D7-A661-9C23CAF1811C}" srcOrd="0" destOrd="0" presId="urn:microsoft.com/office/officeart/2016/7/layout/BasicLinearProcessNumbered"/>
    <dgm:cxn modelId="{E7C92721-01EE-4035-A3DF-CBC15FDA7EAF}" srcId="{7F6498B9-EC64-4DD8-9849-36891B5D8863}" destId="{4BE862B9-8894-4DD7-A332-93ACEFF32E2F}" srcOrd="5" destOrd="0" parTransId="{0187D0ED-EFFA-4C80-A850-F9638D09738C}" sibTransId="{E6685F3F-8E9B-4168-A2DB-E2C0CAA03629}"/>
    <dgm:cxn modelId="{F7CBDB30-0D49-4E40-90CA-582AC958EDCF}" type="presOf" srcId="{FBE2C067-A495-4DAE-8A0D-1F0150BCB001}" destId="{240225BF-679C-4EF2-AFC4-0ADEA3B9EE6F}" srcOrd="1" destOrd="0" presId="urn:microsoft.com/office/officeart/2016/7/layout/BasicLinearProcessNumbered"/>
    <dgm:cxn modelId="{9DF6D436-6AB9-4B4D-9F2D-1F71C84C2601}" type="presOf" srcId="{8EEF92F5-5E22-4901-8C15-0E6A3FEE8E45}" destId="{6266619B-C799-42B2-8717-F2D09F21148B}" srcOrd="0" destOrd="0" presId="urn:microsoft.com/office/officeart/2016/7/layout/BasicLinearProcessNumbered"/>
    <dgm:cxn modelId="{4342D439-4091-4B74-BBF3-E07F12854F3F}" type="presOf" srcId="{4A5CA161-38EE-401D-9D88-1E5277A8A9ED}" destId="{15701158-F7D9-4EEB-B41E-8920CA705C74}" srcOrd="0" destOrd="0" presId="urn:microsoft.com/office/officeart/2016/7/layout/BasicLinearProcessNumbered"/>
    <dgm:cxn modelId="{0633D142-9496-4E2C-AC8D-EEC1F8666423}" type="presOf" srcId="{3A9535C9-39DB-4EB6-8FF5-DB9B07937880}" destId="{2AD4E1CC-FCB1-4463-B71C-18DF789EB38B}" srcOrd="0" destOrd="0" presId="urn:microsoft.com/office/officeart/2016/7/layout/BasicLinearProcessNumbered"/>
    <dgm:cxn modelId="{E98E2144-5FD2-4C6A-B4E2-2BD99CAE144D}" type="presOf" srcId="{CEFB84C9-0F93-4126-9D0C-78E163701127}" destId="{5D864E53-7A58-4676-A3EA-F2A6D72D524C}" srcOrd="1" destOrd="0" presId="urn:microsoft.com/office/officeart/2016/7/layout/BasicLinearProcessNumbered"/>
    <dgm:cxn modelId="{CD020A46-4374-492D-A734-594E02DC682B}" type="presOf" srcId="{FBE2C067-A495-4DAE-8A0D-1F0150BCB001}" destId="{5A188E1F-31A8-46C4-B8F7-D1F1587C63DE}" srcOrd="0" destOrd="0" presId="urn:microsoft.com/office/officeart/2016/7/layout/BasicLinearProcessNumbered"/>
    <dgm:cxn modelId="{3655294B-6CB3-445E-AFB2-BC90F28640D0}" type="presOf" srcId="{8E1CAC17-1702-4313-9355-B8F5ABABB5E0}" destId="{CB1CBEE8-E029-49B2-B788-0348E14E5261}" srcOrd="1" destOrd="0" presId="urn:microsoft.com/office/officeart/2016/7/layout/BasicLinearProcessNumbered"/>
    <dgm:cxn modelId="{E260B06B-1F02-49C2-ABF7-D3647AD50DCD}" srcId="{7F6498B9-EC64-4DD8-9849-36891B5D8863}" destId="{8EEF92F5-5E22-4901-8C15-0E6A3FEE8E45}" srcOrd="1" destOrd="0" parTransId="{5AB9E922-163F-4655-BE27-395FBCFCE05E}" sibTransId="{EFB9F3BC-5E52-464D-8F0D-B495FE451D4F}"/>
    <dgm:cxn modelId="{78941D53-BBA1-4194-B4B7-767E2C054588}" srcId="{7F6498B9-EC64-4DD8-9849-36891B5D8863}" destId="{FBE2C067-A495-4DAE-8A0D-1F0150BCB001}" srcOrd="0" destOrd="0" parTransId="{DA87D397-4A1A-4CC2-ABD7-26B308BE8787}" sibTransId="{3A9535C9-39DB-4EB6-8FF5-DB9B07937880}"/>
    <dgm:cxn modelId="{71A04774-DC12-48C0-A931-5E4C3C4F6B9B}" type="presOf" srcId="{7F6498B9-EC64-4DD8-9849-36891B5D8863}" destId="{AB9507A3-9C4B-4220-8141-8F4576862EFC}" srcOrd="0" destOrd="0" presId="urn:microsoft.com/office/officeart/2016/7/layout/BasicLinearProcessNumbered"/>
    <dgm:cxn modelId="{7FBC5A5A-1A46-4C57-A750-1CAD4AC598D6}" type="presOf" srcId="{FD8FA98C-A23B-4657-BDB4-3869EB89B46B}" destId="{82D1547A-91B0-48A6-AC4E-7FD9BFB77A0C}" srcOrd="0" destOrd="0" presId="urn:microsoft.com/office/officeart/2016/7/layout/BasicLinearProcessNumbered"/>
    <dgm:cxn modelId="{C1C0E18A-52D6-491B-8825-5B6D76E51ECE}" type="presOf" srcId="{CEFB84C9-0F93-4126-9D0C-78E163701127}" destId="{5EDAFAC3-EC9F-4893-8B29-104FE3E6E997}" srcOrd="0" destOrd="0" presId="urn:microsoft.com/office/officeart/2016/7/layout/BasicLinearProcessNumbered"/>
    <dgm:cxn modelId="{937C7E8C-7564-4B28-99D3-B953078ACCD0}" type="presOf" srcId="{4A5CA161-38EE-401D-9D88-1E5277A8A9ED}" destId="{1FDBBB66-44B9-48B2-9AC2-B1A12D3E6E9B}" srcOrd="1" destOrd="0" presId="urn:microsoft.com/office/officeart/2016/7/layout/BasicLinearProcessNumbered"/>
    <dgm:cxn modelId="{128C428E-21A3-494C-AA81-6FD7B8806A4D}" srcId="{7F6498B9-EC64-4DD8-9849-36891B5D8863}" destId="{4A5CA161-38EE-401D-9D88-1E5277A8A9ED}" srcOrd="3" destOrd="0" parTransId="{9459CF6D-0548-427D-8819-64BC5A866331}" sibTransId="{52BDA25B-219C-40DB-8B92-26C79CF98422}"/>
    <dgm:cxn modelId="{9094A79E-DE65-407E-BB68-E99C1874D5A1}" type="presOf" srcId="{EFB9F3BC-5E52-464D-8F0D-B495FE451D4F}" destId="{1EFC151A-9A43-49BD-AF42-0BE192729DF4}" srcOrd="0" destOrd="0" presId="urn:microsoft.com/office/officeart/2016/7/layout/BasicLinearProcessNumbered"/>
    <dgm:cxn modelId="{0A2E47AC-ECBE-42F0-880B-3976B8089559}" srcId="{7F6498B9-EC64-4DD8-9849-36891B5D8863}" destId="{CEFB84C9-0F93-4126-9D0C-78E163701127}" srcOrd="4" destOrd="0" parTransId="{2A64206A-4356-429D-A224-CB368B461ED3}" sibTransId="{383D291A-F29D-414A-8A62-BF63AA56B2DE}"/>
    <dgm:cxn modelId="{7D69F8C0-6C90-4E69-B7E4-0E0F1BD36EA1}" type="presOf" srcId="{52BDA25B-219C-40DB-8B92-26C79CF98422}" destId="{899A02DF-4318-44DB-8CB0-A18F2D92CF7E}" srcOrd="0" destOrd="0" presId="urn:microsoft.com/office/officeart/2016/7/layout/BasicLinearProcessNumbered"/>
    <dgm:cxn modelId="{2B2030CE-7CF6-4587-A521-7E4DF1C3E2F6}" srcId="{7F6498B9-EC64-4DD8-9849-36891B5D8863}" destId="{8E1CAC17-1702-4313-9355-B8F5ABABB5E0}" srcOrd="2" destOrd="0" parTransId="{92AAF0EF-C1E7-4E61-988A-BE905C2D2169}" sibTransId="{FD8FA98C-A23B-4657-BDB4-3869EB89B46B}"/>
    <dgm:cxn modelId="{2583AAD5-188C-4D18-9FEA-CFB2B4696338}" type="presOf" srcId="{8EEF92F5-5E22-4901-8C15-0E6A3FEE8E45}" destId="{1AC92B43-5316-4C1F-B23D-1B0FAE78D81B}" srcOrd="1" destOrd="0" presId="urn:microsoft.com/office/officeart/2016/7/layout/BasicLinearProcessNumbered"/>
    <dgm:cxn modelId="{41EBEED7-337F-45C3-B74A-50B1D0838423}" type="presOf" srcId="{4BE862B9-8894-4DD7-A332-93ACEFF32E2F}" destId="{3F741AE6-7BFC-4F76-B628-5FB32DA6F2D1}" srcOrd="1" destOrd="0" presId="urn:microsoft.com/office/officeart/2016/7/layout/BasicLinearProcessNumbered"/>
    <dgm:cxn modelId="{5CB06FE2-41D6-4527-A0B2-0A8B2D4184EA}" type="presOf" srcId="{E6685F3F-8E9B-4168-A2DB-E2C0CAA03629}" destId="{F1380357-8A98-474A-AD17-19A8D2D2AA07}" srcOrd="0" destOrd="0" presId="urn:microsoft.com/office/officeart/2016/7/layout/BasicLinearProcessNumbered"/>
    <dgm:cxn modelId="{3209E2E6-793F-4158-B575-41C8A9865678}" type="presOf" srcId="{4BE862B9-8894-4DD7-A332-93ACEFF32E2F}" destId="{26AA7B87-0764-4B87-BE54-3DA7B123953D}" srcOrd="0" destOrd="0" presId="urn:microsoft.com/office/officeart/2016/7/layout/BasicLinearProcessNumbered"/>
    <dgm:cxn modelId="{0E3DAEF1-6F9C-433A-A1FF-53DB2411161B}" type="presOf" srcId="{383D291A-F29D-414A-8A62-BF63AA56B2DE}" destId="{279F81AF-07C2-45C9-8EA9-8B2214285DF8}" srcOrd="0" destOrd="0" presId="urn:microsoft.com/office/officeart/2016/7/layout/BasicLinearProcessNumbered"/>
    <dgm:cxn modelId="{CB4336A5-0136-463E-8522-F89CB470400D}" type="presParOf" srcId="{AB9507A3-9C4B-4220-8141-8F4576862EFC}" destId="{FEB4BAB7-4156-452D-A7EF-9503F400541E}" srcOrd="0" destOrd="0" presId="urn:microsoft.com/office/officeart/2016/7/layout/BasicLinearProcessNumbered"/>
    <dgm:cxn modelId="{0E381AA6-D7DD-4D11-B884-8214A5F09BF2}" type="presParOf" srcId="{FEB4BAB7-4156-452D-A7EF-9503F400541E}" destId="{5A188E1F-31A8-46C4-B8F7-D1F1587C63DE}" srcOrd="0" destOrd="0" presId="urn:microsoft.com/office/officeart/2016/7/layout/BasicLinearProcessNumbered"/>
    <dgm:cxn modelId="{9DF8C6E2-9EFD-4C31-BDC5-DFFAEDEE8F67}" type="presParOf" srcId="{FEB4BAB7-4156-452D-A7EF-9503F400541E}" destId="{2AD4E1CC-FCB1-4463-B71C-18DF789EB38B}" srcOrd="1" destOrd="0" presId="urn:microsoft.com/office/officeart/2016/7/layout/BasicLinearProcessNumbered"/>
    <dgm:cxn modelId="{F881D9CC-9170-4233-9867-D991F2365C09}" type="presParOf" srcId="{FEB4BAB7-4156-452D-A7EF-9503F400541E}" destId="{4521B880-099D-4476-8C12-BCD0E1427E48}" srcOrd="2" destOrd="0" presId="urn:microsoft.com/office/officeart/2016/7/layout/BasicLinearProcessNumbered"/>
    <dgm:cxn modelId="{A75D8398-1028-4860-B7CF-7F257465196E}" type="presParOf" srcId="{FEB4BAB7-4156-452D-A7EF-9503F400541E}" destId="{240225BF-679C-4EF2-AFC4-0ADEA3B9EE6F}" srcOrd="3" destOrd="0" presId="urn:microsoft.com/office/officeart/2016/7/layout/BasicLinearProcessNumbered"/>
    <dgm:cxn modelId="{178193D7-E282-4297-8AB5-812BE5B00022}" type="presParOf" srcId="{AB9507A3-9C4B-4220-8141-8F4576862EFC}" destId="{14707983-FD95-4733-9FB6-40850CA8C267}" srcOrd="1" destOrd="0" presId="urn:microsoft.com/office/officeart/2016/7/layout/BasicLinearProcessNumbered"/>
    <dgm:cxn modelId="{827AA335-B9D4-4F7F-A2E8-2FF0FFC57653}" type="presParOf" srcId="{AB9507A3-9C4B-4220-8141-8F4576862EFC}" destId="{CAF40773-F9CC-46C4-A01A-D1B89A693009}" srcOrd="2" destOrd="0" presId="urn:microsoft.com/office/officeart/2016/7/layout/BasicLinearProcessNumbered"/>
    <dgm:cxn modelId="{166E5E0B-66E4-4586-97BE-D28BAF51A3B9}" type="presParOf" srcId="{CAF40773-F9CC-46C4-A01A-D1B89A693009}" destId="{6266619B-C799-42B2-8717-F2D09F21148B}" srcOrd="0" destOrd="0" presId="urn:microsoft.com/office/officeart/2016/7/layout/BasicLinearProcessNumbered"/>
    <dgm:cxn modelId="{325FEDF9-38D6-456B-AF78-F18B13E1271F}" type="presParOf" srcId="{CAF40773-F9CC-46C4-A01A-D1B89A693009}" destId="{1EFC151A-9A43-49BD-AF42-0BE192729DF4}" srcOrd="1" destOrd="0" presId="urn:microsoft.com/office/officeart/2016/7/layout/BasicLinearProcessNumbered"/>
    <dgm:cxn modelId="{4EC5BF9B-2840-47C9-AC94-7D73017A0C4E}" type="presParOf" srcId="{CAF40773-F9CC-46C4-A01A-D1B89A693009}" destId="{D247F715-D3AA-4A4A-966B-FAA3428C83EE}" srcOrd="2" destOrd="0" presId="urn:microsoft.com/office/officeart/2016/7/layout/BasicLinearProcessNumbered"/>
    <dgm:cxn modelId="{EDB5F6E7-3E98-49FA-AD13-4435DDF48AD5}" type="presParOf" srcId="{CAF40773-F9CC-46C4-A01A-D1B89A693009}" destId="{1AC92B43-5316-4C1F-B23D-1B0FAE78D81B}" srcOrd="3" destOrd="0" presId="urn:microsoft.com/office/officeart/2016/7/layout/BasicLinearProcessNumbered"/>
    <dgm:cxn modelId="{FBAA96BF-C3A4-4820-8084-F6C13138ABFD}" type="presParOf" srcId="{AB9507A3-9C4B-4220-8141-8F4576862EFC}" destId="{72740F77-A5D7-4D2D-A3C0-C54C9B775864}" srcOrd="3" destOrd="0" presId="urn:microsoft.com/office/officeart/2016/7/layout/BasicLinearProcessNumbered"/>
    <dgm:cxn modelId="{C1E9DB9F-5861-4655-84A2-9F62DECCDAD0}" type="presParOf" srcId="{AB9507A3-9C4B-4220-8141-8F4576862EFC}" destId="{7EDE3152-5468-4F04-A67D-B8C205CC143F}" srcOrd="4" destOrd="0" presId="urn:microsoft.com/office/officeart/2016/7/layout/BasicLinearProcessNumbered"/>
    <dgm:cxn modelId="{6E595309-6912-485E-B5B8-A32ADBE15606}" type="presParOf" srcId="{7EDE3152-5468-4F04-A67D-B8C205CC143F}" destId="{70538C02-7208-49D7-A661-9C23CAF1811C}" srcOrd="0" destOrd="0" presId="urn:microsoft.com/office/officeart/2016/7/layout/BasicLinearProcessNumbered"/>
    <dgm:cxn modelId="{4113F280-28B5-43B3-800B-5002EAE277A4}" type="presParOf" srcId="{7EDE3152-5468-4F04-A67D-B8C205CC143F}" destId="{82D1547A-91B0-48A6-AC4E-7FD9BFB77A0C}" srcOrd="1" destOrd="0" presId="urn:microsoft.com/office/officeart/2016/7/layout/BasicLinearProcessNumbered"/>
    <dgm:cxn modelId="{037E48B6-B4F4-47CE-ACC9-D0E2B7A2A079}" type="presParOf" srcId="{7EDE3152-5468-4F04-A67D-B8C205CC143F}" destId="{1FD3DDD4-6932-43FF-9B06-2468E37DB2D1}" srcOrd="2" destOrd="0" presId="urn:microsoft.com/office/officeart/2016/7/layout/BasicLinearProcessNumbered"/>
    <dgm:cxn modelId="{309E45D5-9A3B-4463-A58C-068684281193}" type="presParOf" srcId="{7EDE3152-5468-4F04-A67D-B8C205CC143F}" destId="{CB1CBEE8-E029-49B2-B788-0348E14E5261}" srcOrd="3" destOrd="0" presId="urn:microsoft.com/office/officeart/2016/7/layout/BasicLinearProcessNumbered"/>
    <dgm:cxn modelId="{994EC142-6A72-49F7-83AA-1833FFC2D18C}" type="presParOf" srcId="{AB9507A3-9C4B-4220-8141-8F4576862EFC}" destId="{6EE86794-C9F6-4FE9-9BA5-6D50C27A2882}" srcOrd="5" destOrd="0" presId="urn:microsoft.com/office/officeart/2016/7/layout/BasicLinearProcessNumbered"/>
    <dgm:cxn modelId="{23AC4957-4E4C-425C-B917-E28A3C9DE601}" type="presParOf" srcId="{AB9507A3-9C4B-4220-8141-8F4576862EFC}" destId="{C0A0BDE9-1AA1-4D69-9B1A-79F427BD696D}" srcOrd="6" destOrd="0" presId="urn:microsoft.com/office/officeart/2016/7/layout/BasicLinearProcessNumbered"/>
    <dgm:cxn modelId="{530B7534-8AE4-467A-BE24-B5C848D25D76}" type="presParOf" srcId="{C0A0BDE9-1AA1-4D69-9B1A-79F427BD696D}" destId="{15701158-F7D9-4EEB-B41E-8920CA705C74}" srcOrd="0" destOrd="0" presId="urn:microsoft.com/office/officeart/2016/7/layout/BasicLinearProcessNumbered"/>
    <dgm:cxn modelId="{48602AA2-2549-44DD-9B2F-8CE0E006DE8C}" type="presParOf" srcId="{C0A0BDE9-1AA1-4D69-9B1A-79F427BD696D}" destId="{899A02DF-4318-44DB-8CB0-A18F2D92CF7E}" srcOrd="1" destOrd="0" presId="urn:microsoft.com/office/officeart/2016/7/layout/BasicLinearProcessNumbered"/>
    <dgm:cxn modelId="{5D0583DE-7A03-4E83-B9E3-4E6D7BC960A5}" type="presParOf" srcId="{C0A0BDE9-1AA1-4D69-9B1A-79F427BD696D}" destId="{15B6589E-A4AB-4D35-8468-E855C768CDBD}" srcOrd="2" destOrd="0" presId="urn:microsoft.com/office/officeart/2016/7/layout/BasicLinearProcessNumbered"/>
    <dgm:cxn modelId="{AFAF64C2-21DB-42DA-A9B6-F6FC32520AFD}" type="presParOf" srcId="{C0A0BDE9-1AA1-4D69-9B1A-79F427BD696D}" destId="{1FDBBB66-44B9-48B2-9AC2-B1A12D3E6E9B}" srcOrd="3" destOrd="0" presId="urn:microsoft.com/office/officeart/2016/7/layout/BasicLinearProcessNumbered"/>
    <dgm:cxn modelId="{E9D74E66-91DA-49DF-96C4-8C1245661147}" type="presParOf" srcId="{AB9507A3-9C4B-4220-8141-8F4576862EFC}" destId="{59F6FA98-A086-41F1-B667-48B0CEB4810B}" srcOrd="7" destOrd="0" presId="urn:microsoft.com/office/officeart/2016/7/layout/BasicLinearProcessNumbered"/>
    <dgm:cxn modelId="{63FC25EF-11C5-4501-8135-828C457040A9}" type="presParOf" srcId="{AB9507A3-9C4B-4220-8141-8F4576862EFC}" destId="{6AE287AF-75A7-49B3-AE2B-B0019B2E37CC}" srcOrd="8" destOrd="0" presId="urn:microsoft.com/office/officeart/2016/7/layout/BasicLinearProcessNumbered"/>
    <dgm:cxn modelId="{B827C77A-EA41-4609-8623-79C5B4DA59AB}" type="presParOf" srcId="{6AE287AF-75A7-49B3-AE2B-B0019B2E37CC}" destId="{5EDAFAC3-EC9F-4893-8B29-104FE3E6E997}" srcOrd="0" destOrd="0" presId="urn:microsoft.com/office/officeart/2016/7/layout/BasicLinearProcessNumbered"/>
    <dgm:cxn modelId="{7999BAD1-FCEA-472A-9A26-6ADBB0E51326}" type="presParOf" srcId="{6AE287AF-75A7-49B3-AE2B-B0019B2E37CC}" destId="{279F81AF-07C2-45C9-8EA9-8B2214285DF8}" srcOrd="1" destOrd="0" presId="urn:microsoft.com/office/officeart/2016/7/layout/BasicLinearProcessNumbered"/>
    <dgm:cxn modelId="{8F6CC8E5-322D-4C4C-9AA5-07E4C3CB3893}" type="presParOf" srcId="{6AE287AF-75A7-49B3-AE2B-B0019B2E37CC}" destId="{DEEB03F1-2B63-48B5-930C-585CFE2649C2}" srcOrd="2" destOrd="0" presId="urn:microsoft.com/office/officeart/2016/7/layout/BasicLinearProcessNumbered"/>
    <dgm:cxn modelId="{80403CF4-5CE0-4F61-A9A0-0274CD8B1AB8}" type="presParOf" srcId="{6AE287AF-75A7-49B3-AE2B-B0019B2E37CC}" destId="{5D864E53-7A58-4676-A3EA-F2A6D72D524C}" srcOrd="3" destOrd="0" presId="urn:microsoft.com/office/officeart/2016/7/layout/BasicLinearProcessNumbered"/>
    <dgm:cxn modelId="{4BFFB636-ACEE-4D92-9F6D-3B9DA1A79D1F}" type="presParOf" srcId="{AB9507A3-9C4B-4220-8141-8F4576862EFC}" destId="{02924D66-540A-4ACD-AB23-2469A17037B4}" srcOrd="9" destOrd="0" presId="urn:microsoft.com/office/officeart/2016/7/layout/BasicLinearProcessNumbered"/>
    <dgm:cxn modelId="{3F285661-5E68-4277-96AF-361C73FEE8C6}" type="presParOf" srcId="{AB9507A3-9C4B-4220-8141-8F4576862EFC}" destId="{25FDD438-D80C-4CCE-8FA0-0CCE9F4F3910}" srcOrd="10" destOrd="0" presId="urn:microsoft.com/office/officeart/2016/7/layout/BasicLinearProcessNumbered"/>
    <dgm:cxn modelId="{3F00F95D-1FB6-4E7E-975A-0EFEB89CF864}" type="presParOf" srcId="{25FDD438-D80C-4CCE-8FA0-0CCE9F4F3910}" destId="{26AA7B87-0764-4B87-BE54-3DA7B123953D}" srcOrd="0" destOrd="0" presId="urn:microsoft.com/office/officeart/2016/7/layout/BasicLinearProcessNumbered"/>
    <dgm:cxn modelId="{3B13BEF5-DBC0-4DE1-9C6D-B726C0814B15}" type="presParOf" srcId="{25FDD438-D80C-4CCE-8FA0-0CCE9F4F3910}" destId="{F1380357-8A98-474A-AD17-19A8D2D2AA07}" srcOrd="1" destOrd="0" presId="urn:microsoft.com/office/officeart/2016/7/layout/BasicLinearProcessNumbered"/>
    <dgm:cxn modelId="{69240215-BE25-4116-B1BF-09103DA1443A}" type="presParOf" srcId="{25FDD438-D80C-4CCE-8FA0-0CCE9F4F3910}" destId="{38BEF0C8-72CD-4C15-A11C-B2478D33AAF1}" srcOrd="2" destOrd="0" presId="urn:microsoft.com/office/officeart/2016/7/layout/BasicLinearProcessNumbered"/>
    <dgm:cxn modelId="{169BC86A-782E-4D85-B5AC-614FCFE41FE9}" type="presParOf" srcId="{25FDD438-D80C-4CCE-8FA0-0CCE9F4F3910}" destId="{3F741AE6-7BFC-4F76-B628-5FB32DA6F2D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5A893DC-F0C7-4401-A18E-FB00CEB5B855}" type="doc">
      <dgm:prSet loTypeId="urn:microsoft.com/office/officeart/2018/2/layout/IconVerticalSolidList" loCatId="icon" qsTypeId="urn:microsoft.com/office/officeart/2005/8/quickstyle/simple1#14" qsCatId="simple" csTypeId="urn:microsoft.com/office/officeart/2005/8/colors/accent1_2#11" csCatId="accent1" phldr="1"/>
      <dgm:spPr/>
      <dgm:t>
        <a:bodyPr/>
        <a:lstStyle/>
        <a:p>
          <a:endParaRPr lang="en-US"/>
        </a:p>
      </dgm:t>
    </dgm:pt>
    <dgm:pt modelId="{E360A7D8-B8B4-4C74-AA66-EB9C94EF88ED}">
      <dgm:prSet/>
      <dgm:spPr/>
      <dgm:t>
        <a:bodyPr/>
        <a:lstStyle/>
        <a:p>
          <a:r>
            <a:rPr lang="en-GB"/>
            <a:t>Assume good intentions.</a:t>
          </a:r>
          <a:endParaRPr lang="en-US"/>
        </a:p>
      </dgm:t>
    </dgm:pt>
    <dgm:pt modelId="{3A92C2EA-9DC7-48D9-9365-93D7CACC4180}" type="parTrans" cxnId="{09EEB55E-053D-4CBA-AF28-81A30573896B}">
      <dgm:prSet/>
      <dgm:spPr/>
      <dgm:t>
        <a:bodyPr/>
        <a:lstStyle/>
        <a:p>
          <a:endParaRPr lang="en-US"/>
        </a:p>
      </dgm:t>
    </dgm:pt>
    <dgm:pt modelId="{F4194D2F-81DB-4AAD-93DE-9510021FBFE1}" type="sibTrans" cxnId="{09EEB55E-053D-4CBA-AF28-81A30573896B}">
      <dgm:prSet/>
      <dgm:spPr/>
      <dgm:t>
        <a:bodyPr/>
        <a:lstStyle/>
        <a:p>
          <a:endParaRPr lang="en-US"/>
        </a:p>
      </dgm:t>
    </dgm:pt>
    <dgm:pt modelId="{22F2A3F6-0826-4968-8107-9FA9819C834A}">
      <dgm:prSet/>
      <dgm:spPr/>
      <dgm:t>
        <a:bodyPr/>
        <a:lstStyle/>
        <a:p>
          <a:r>
            <a:rPr lang="en-GB"/>
            <a:t>Avoid emotion during a conversation.</a:t>
          </a:r>
          <a:endParaRPr lang="en-US"/>
        </a:p>
      </dgm:t>
    </dgm:pt>
    <dgm:pt modelId="{9353DB55-39A9-488D-B57C-EB5E0A4423DB}" type="parTrans" cxnId="{4F00449A-0EB6-4BFD-8763-CC8975702295}">
      <dgm:prSet/>
      <dgm:spPr/>
      <dgm:t>
        <a:bodyPr/>
        <a:lstStyle/>
        <a:p>
          <a:endParaRPr lang="en-US"/>
        </a:p>
      </dgm:t>
    </dgm:pt>
    <dgm:pt modelId="{023A8CB9-8D23-4875-901C-F25F9D515703}" type="sibTrans" cxnId="{4F00449A-0EB6-4BFD-8763-CC8975702295}">
      <dgm:prSet/>
      <dgm:spPr/>
      <dgm:t>
        <a:bodyPr/>
        <a:lstStyle/>
        <a:p>
          <a:endParaRPr lang="en-US"/>
        </a:p>
      </dgm:t>
    </dgm:pt>
    <dgm:pt modelId="{8E9E2D0A-73F9-406F-9FCF-B95B9E33261F}">
      <dgm:prSet/>
      <dgm:spPr/>
      <dgm:t>
        <a:bodyPr/>
        <a:lstStyle/>
        <a:p>
          <a:r>
            <a:rPr lang="en-GB"/>
            <a:t>Ensure there are no surprises.</a:t>
          </a:r>
          <a:endParaRPr lang="en-US"/>
        </a:p>
      </dgm:t>
    </dgm:pt>
    <dgm:pt modelId="{3F400A2A-939A-4F5C-A3C1-5640A9C17325}" type="parTrans" cxnId="{A371C9EE-DB91-4EC1-AF2E-5BA3CFE66B60}">
      <dgm:prSet/>
      <dgm:spPr/>
      <dgm:t>
        <a:bodyPr/>
        <a:lstStyle/>
        <a:p>
          <a:endParaRPr lang="en-US"/>
        </a:p>
      </dgm:t>
    </dgm:pt>
    <dgm:pt modelId="{2EC9C19E-F094-40FF-8BA1-199574D1B388}" type="sibTrans" cxnId="{A371C9EE-DB91-4EC1-AF2E-5BA3CFE66B60}">
      <dgm:prSet/>
      <dgm:spPr/>
      <dgm:t>
        <a:bodyPr/>
        <a:lstStyle/>
        <a:p>
          <a:endParaRPr lang="en-US"/>
        </a:p>
      </dgm:t>
    </dgm:pt>
    <dgm:pt modelId="{D3A2A7F4-8604-427B-B1F5-D7FA0F17D7F9}">
      <dgm:prSet/>
      <dgm:spPr/>
      <dgm:t>
        <a:bodyPr/>
        <a:lstStyle/>
        <a:p>
          <a:r>
            <a:rPr lang="en-GB"/>
            <a:t>Leave the conversation on a positive note.</a:t>
          </a:r>
          <a:endParaRPr lang="en-US"/>
        </a:p>
      </dgm:t>
    </dgm:pt>
    <dgm:pt modelId="{D1924E7F-1820-430D-93A2-04119204167F}" type="parTrans" cxnId="{FEB8CED9-5E3F-4831-BF70-E27A581D43F7}">
      <dgm:prSet/>
      <dgm:spPr/>
      <dgm:t>
        <a:bodyPr/>
        <a:lstStyle/>
        <a:p>
          <a:endParaRPr lang="en-US"/>
        </a:p>
      </dgm:t>
    </dgm:pt>
    <dgm:pt modelId="{31CA3B9F-C41A-462C-9991-CEE9CCFD187F}" type="sibTrans" cxnId="{FEB8CED9-5E3F-4831-BF70-E27A581D43F7}">
      <dgm:prSet/>
      <dgm:spPr/>
      <dgm:t>
        <a:bodyPr/>
        <a:lstStyle/>
        <a:p>
          <a:endParaRPr lang="en-US"/>
        </a:p>
      </dgm:t>
    </dgm:pt>
    <dgm:pt modelId="{6C33FFE8-05A9-4102-9D7E-0E3C0EE85985}">
      <dgm:prSet/>
      <dgm:spPr/>
      <dgm:t>
        <a:bodyPr/>
        <a:lstStyle/>
        <a:p>
          <a:r>
            <a:rPr lang="en-GB"/>
            <a:t>Listen well – avoid interrupting.</a:t>
          </a:r>
          <a:endParaRPr lang="en-US"/>
        </a:p>
      </dgm:t>
    </dgm:pt>
    <dgm:pt modelId="{3F22406D-715C-4FBC-B69B-68B6D9143BF7}" type="parTrans" cxnId="{C52E6A71-0638-4360-8BE8-F3722C8DB0CB}">
      <dgm:prSet/>
      <dgm:spPr/>
      <dgm:t>
        <a:bodyPr/>
        <a:lstStyle/>
        <a:p>
          <a:endParaRPr lang="en-US"/>
        </a:p>
      </dgm:t>
    </dgm:pt>
    <dgm:pt modelId="{1598B471-2DE3-4276-8776-D9BF790A8AF9}" type="sibTrans" cxnId="{C52E6A71-0638-4360-8BE8-F3722C8DB0CB}">
      <dgm:prSet/>
      <dgm:spPr/>
      <dgm:t>
        <a:bodyPr/>
        <a:lstStyle/>
        <a:p>
          <a:endParaRPr lang="en-US"/>
        </a:p>
      </dgm:t>
    </dgm:pt>
    <dgm:pt modelId="{84B26E23-F58C-4E93-A973-C12F259448AC}" type="pres">
      <dgm:prSet presAssocID="{75A893DC-F0C7-4401-A18E-FB00CEB5B855}" presName="root" presStyleCnt="0">
        <dgm:presLayoutVars>
          <dgm:dir/>
          <dgm:resizeHandles val="exact"/>
        </dgm:presLayoutVars>
      </dgm:prSet>
      <dgm:spPr/>
    </dgm:pt>
    <dgm:pt modelId="{F4414EF4-F764-4C05-B1D7-13620648280E}" type="pres">
      <dgm:prSet presAssocID="{E360A7D8-B8B4-4C74-AA66-EB9C94EF88ED}" presName="compNode" presStyleCnt="0"/>
      <dgm:spPr/>
    </dgm:pt>
    <dgm:pt modelId="{BDE0595E-201B-4F10-A480-BCBFA0A1CC9C}" type="pres">
      <dgm:prSet presAssocID="{E360A7D8-B8B4-4C74-AA66-EB9C94EF88ED}" presName="bgRect" presStyleLbl="bgShp" presStyleIdx="0" presStyleCnt="5"/>
      <dgm:spPr/>
    </dgm:pt>
    <dgm:pt modelId="{85FBC35C-46FD-48FD-B108-9B708587D39C}" type="pres">
      <dgm:prSet presAssocID="{E360A7D8-B8B4-4C74-AA66-EB9C94EF88E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ustomer Review"/>
        </a:ext>
      </dgm:extLst>
    </dgm:pt>
    <dgm:pt modelId="{80F7A920-F296-4EA9-9C77-A6B84B12F5E2}" type="pres">
      <dgm:prSet presAssocID="{E360A7D8-B8B4-4C74-AA66-EB9C94EF88ED}" presName="spaceRect" presStyleCnt="0"/>
      <dgm:spPr/>
    </dgm:pt>
    <dgm:pt modelId="{EFD92170-157B-444D-B181-1AA41FB4E737}" type="pres">
      <dgm:prSet presAssocID="{E360A7D8-B8B4-4C74-AA66-EB9C94EF88ED}" presName="parTx" presStyleLbl="revTx" presStyleIdx="0" presStyleCnt="5">
        <dgm:presLayoutVars>
          <dgm:chMax val="0"/>
          <dgm:chPref val="0"/>
        </dgm:presLayoutVars>
      </dgm:prSet>
      <dgm:spPr/>
    </dgm:pt>
    <dgm:pt modelId="{9246743F-B0A6-4D64-BABB-B30E88C867EE}" type="pres">
      <dgm:prSet presAssocID="{F4194D2F-81DB-4AAD-93DE-9510021FBFE1}" presName="sibTrans" presStyleCnt="0"/>
      <dgm:spPr/>
    </dgm:pt>
    <dgm:pt modelId="{224F3F44-D07E-4FC9-97CF-DD676D491C56}" type="pres">
      <dgm:prSet presAssocID="{22F2A3F6-0826-4968-8107-9FA9819C834A}" presName="compNode" presStyleCnt="0"/>
      <dgm:spPr/>
    </dgm:pt>
    <dgm:pt modelId="{29410C02-8F2A-4029-95CD-A6051BCC1A3B}" type="pres">
      <dgm:prSet presAssocID="{22F2A3F6-0826-4968-8107-9FA9819C834A}" presName="bgRect" presStyleLbl="bgShp" presStyleIdx="1" presStyleCnt="5"/>
      <dgm:spPr/>
    </dgm:pt>
    <dgm:pt modelId="{485D2462-5A18-485A-ADEB-81F7D0B3B87B}" type="pres">
      <dgm:prSet presAssocID="{22F2A3F6-0826-4968-8107-9FA9819C834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9E506E17-C234-4D30-9F89-4A9BF4FEE69D}" type="pres">
      <dgm:prSet presAssocID="{22F2A3F6-0826-4968-8107-9FA9819C834A}" presName="spaceRect" presStyleCnt="0"/>
      <dgm:spPr/>
    </dgm:pt>
    <dgm:pt modelId="{71A1AB7C-2537-4FBA-9EEE-935648C0ECEA}" type="pres">
      <dgm:prSet presAssocID="{22F2A3F6-0826-4968-8107-9FA9819C834A}" presName="parTx" presStyleLbl="revTx" presStyleIdx="1" presStyleCnt="5">
        <dgm:presLayoutVars>
          <dgm:chMax val="0"/>
          <dgm:chPref val="0"/>
        </dgm:presLayoutVars>
      </dgm:prSet>
      <dgm:spPr/>
    </dgm:pt>
    <dgm:pt modelId="{A725FF60-5684-4DB9-BA5C-722ACC85168B}" type="pres">
      <dgm:prSet presAssocID="{023A8CB9-8D23-4875-901C-F25F9D515703}" presName="sibTrans" presStyleCnt="0"/>
      <dgm:spPr/>
    </dgm:pt>
    <dgm:pt modelId="{CEAF3F22-E6C8-4AF7-A6E9-4B55E040B376}" type="pres">
      <dgm:prSet presAssocID="{8E9E2D0A-73F9-406F-9FCF-B95B9E33261F}" presName="compNode" presStyleCnt="0"/>
      <dgm:spPr/>
    </dgm:pt>
    <dgm:pt modelId="{1A15DAB6-DF5C-4EB7-B612-3827FDCB0A5F}" type="pres">
      <dgm:prSet presAssocID="{8E9E2D0A-73F9-406F-9FCF-B95B9E33261F}" presName="bgRect" presStyleLbl="bgShp" presStyleIdx="2" presStyleCnt="5"/>
      <dgm:spPr/>
    </dgm:pt>
    <dgm:pt modelId="{3DE3F99C-0B71-4F2B-9EFA-A4A2A0B5ECC1}" type="pres">
      <dgm:prSet presAssocID="{8E9E2D0A-73F9-406F-9FCF-B95B9E33261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ning"/>
        </a:ext>
      </dgm:extLst>
    </dgm:pt>
    <dgm:pt modelId="{FF1561AB-DC7A-40B0-AFA6-ED4B227E7A83}" type="pres">
      <dgm:prSet presAssocID="{8E9E2D0A-73F9-406F-9FCF-B95B9E33261F}" presName="spaceRect" presStyleCnt="0"/>
      <dgm:spPr/>
    </dgm:pt>
    <dgm:pt modelId="{431A3AD8-3781-40E2-8FF0-B2713E8548CE}" type="pres">
      <dgm:prSet presAssocID="{8E9E2D0A-73F9-406F-9FCF-B95B9E33261F}" presName="parTx" presStyleLbl="revTx" presStyleIdx="2" presStyleCnt="5">
        <dgm:presLayoutVars>
          <dgm:chMax val="0"/>
          <dgm:chPref val="0"/>
        </dgm:presLayoutVars>
      </dgm:prSet>
      <dgm:spPr/>
    </dgm:pt>
    <dgm:pt modelId="{757C6B14-8192-4148-BEFF-ACFBDCD06010}" type="pres">
      <dgm:prSet presAssocID="{2EC9C19E-F094-40FF-8BA1-199574D1B388}" presName="sibTrans" presStyleCnt="0"/>
      <dgm:spPr/>
    </dgm:pt>
    <dgm:pt modelId="{9447D71F-E387-4999-9E6F-016071BD47EE}" type="pres">
      <dgm:prSet presAssocID="{D3A2A7F4-8604-427B-B1F5-D7FA0F17D7F9}" presName="compNode" presStyleCnt="0"/>
      <dgm:spPr/>
    </dgm:pt>
    <dgm:pt modelId="{6997B62A-0D55-42FA-B065-761D10D6A3AA}" type="pres">
      <dgm:prSet presAssocID="{D3A2A7F4-8604-427B-B1F5-D7FA0F17D7F9}" presName="bgRect" presStyleLbl="bgShp" presStyleIdx="3" presStyleCnt="5"/>
      <dgm:spPr/>
    </dgm:pt>
    <dgm:pt modelId="{242FF7A3-0D56-4EE5-B12E-55A03BF94FB9}" type="pres">
      <dgm:prSet presAssocID="{D3A2A7F4-8604-427B-B1F5-D7FA0F17D7F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C44FCD06-BA1C-42C2-B7B1-A736B18E568C}" type="pres">
      <dgm:prSet presAssocID="{D3A2A7F4-8604-427B-B1F5-D7FA0F17D7F9}" presName="spaceRect" presStyleCnt="0"/>
      <dgm:spPr/>
    </dgm:pt>
    <dgm:pt modelId="{3809941D-0967-480A-9DB5-AB35AB72E060}" type="pres">
      <dgm:prSet presAssocID="{D3A2A7F4-8604-427B-B1F5-D7FA0F17D7F9}" presName="parTx" presStyleLbl="revTx" presStyleIdx="3" presStyleCnt="5">
        <dgm:presLayoutVars>
          <dgm:chMax val="0"/>
          <dgm:chPref val="0"/>
        </dgm:presLayoutVars>
      </dgm:prSet>
      <dgm:spPr/>
    </dgm:pt>
    <dgm:pt modelId="{5EDC5EF2-7046-4301-882B-C1773ACC0C52}" type="pres">
      <dgm:prSet presAssocID="{31CA3B9F-C41A-462C-9991-CEE9CCFD187F}" presName="sibTrans" presStyleCnt="0"/>
      <dgm:spPr/>
    </dgm:pt>
    <dgm:pt modelId="{F74A833A-7657-473B-B863-C694DD06A62D}" type="pres">
      <dgm:prSet presAssocID="{6C33FFE8-05A9-4102-9D7E-0E3C0EE85985}" presName="compNode" presStyleCnt="0"/>
      <dgm:spPr/>
    </dgm:pt>
    <dgm:pt modelId="{07411CB9-52B2-422F-86FD-159D1771EA78}" type="pres">
      <dgm:prSet presAssocID="{6C33FFE8-05A9-4102-9D7E-0E3C0EE85985}" presName="bgRect" presStyleLbl="bgShp" presStyleIdx="4" presStyleCnt="5"/>
      <dgm:spPr/>
    </dgm:pt>
    <dgm:pt modelId="{92897643-00D4-4635-A081-DCE34CE05488}" type="pres">
      <dgm:prSet presAssocID="{6C33FFE8-05A9-4102-9D7E-0E3C0EE8598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phones"/>
        </a:ext>
      </dgm:extLst>
    </dgm:pt>
    <dgm:pt modelId="{C9CD09FB-E984-48C7-BD50-6A58D55E0CC0}" type="pres">
      <dgm:prSet presAssocID="{6C33FFE8-05A9-4102-9D7E-0E3C0EE85985}" presName="spaceRect" presStyleCnt="0"/>
      <dgm:spPr/>
    </dgm:pt>
    <dgm:pt modelId="{F7779826-F6C7-48FC-B5C4-BC478AE66CA8}" type="pres">
      <dgm:prSet presAssocID="{6C33FFE8-05A9-4102-9D7E-0E3C0EE85985}" presName="parTx" presStyleLbl="revTx" presStyleIdx="4" presStyleCnt="5">
        <dgm:presLayoutVars>
          <dgm:chMax val="0"/>
          <dgm:chPref val="0"/>
        </dgm:presLayoutVars>
      </dgm:prSet>
      <dgm:spPr/>
    </dgm:pt>
  </dgm:ptLst>
  <dgm:cxnLst>
    <dgm:cxn modelId="{613C5B26-828F-41E2-B508-1611ED9B8114}" type="presOf" srcId="{8E9E2D0A-73F9-406F-9FCF-B95B9E33261F}" destId="{431A3AD8-3781-40E2-8FF0-B2713E8548CE}" srcOrd="0" destOrd="0" presId="urn:microsoft.com/office/officeart/2018/2/layout/IconVerticalSolidList"/>
    <dgm:cxn modelId="{197A562F-E403-4F5A-B880-8B6892736324}" type="presOf" srcId="{22F2A3F6-0826-4968-8107-9FA9819C834A}" destId="{71A1AB7C-2537-4FBA-9EEE-935648C0ECEA}" srcOrd="0" destOrd="0" presId="urn:microsoft.com/office/officeart/2018/2/layout/IconVerticalSolidList"/>
    <dgm:cxn modelId="{09EEB55E-053D-4CBA-AF28-81A30573896B}" srcId="{75A893DC-F0C7-4401-A18E-FB00CEB5B855}" destId="{E360A7D8-B8B4-4C74-AA66-EB9C94EF88ED}" srcOrd="0" destOrd="0" parTransId="{3A92C2EA-9DC7-48D9-9365-93D7CACC4180}" sibTransId="{F4194D2F-81DB-4AAD-93DE-9510021FBFE1}"/>
    <dgm:cxn modelId="{84160848-416C-4A88-BA46-9E25DA933D41}" type="presOf" srcId="{75A893DC-F0C7-4401-A18E-FB00CEB5B855}" destId="{84B26E23-F58C-4E93-A973-C12F259448AC}" srcOrd="0" destOrd="0" presId="urn:microsoft.com/office/officeart/2018/2/layout/IconVerticalSolidList"/>
    <dgm:cxn modelId="{C52E6A71-0638-4360-8BE8-F3722C8DB0CB}" srcId="{75A893DC-F0C7-4401-A18E-FB00CEB5B855}" destId="{6C33FFE8-05A9-4102-9D7E-0E3C0EE85985}" srcOrd="4" destOrd="0" parTransId="{3F22406D-715C-4FBC-B69B-68B6D9143BF7}" sibTransId="{1598B471-2DE3-4276-8776-D9BF790A8AF9}"/>
    <dgm:cxn modelId="{827C6090-0AD9-41CF-8D56-B3069A164993}" type="presOf" srcId="{6C33FFE8-05A9-4102-9D7E-0E3C0EE85985}" destId="{F7779826-F6C7-48FC-B5C4-BC478AE66CA8}" srcOrd="0" destOrd="0" presId="urn:microsoft.com/office/officeart/2018/2/layout/IconVerticalSolidList"/>
    <dgm:cxn modelId="{4F00449A-0EB6-4BFD-8763-CC8975702295}" srcId="{75A893DC-F0C7-4401-A18E-FB00CEB5B855}" destId="{22F2A3F6-0826-4968-8107-9FA9819C834A}" srcOrd="1" destOrd="0" parTransId="{9353DB55-39A9-488D-B57C-EB5E0A4423DB}" sibTransId="{023A8CB9-8D23-4875-901C-F25F9D515703}"/>
    <dgm:cxn modelId="{224AD5A0-0235-4042-9756-7E3145990160}" type="presOf" srcId="{D3A2A7F4-8604-427B-B1F5-D7FA0F17D7F9}" destId="{3809941D-0967-480A-9DB5-AB35AB72E060}" srcOrd="0" destOrd="0" presId="urn:microsoft.com/office/officeart/2018/2/layout/IconVerticalSolidList"/>
    <dgm:cxn modelId="{1BD21AC5-B2B6-4BE6-8C11-2121E1952D77}" type="presOf" srcId="{E360A7D8-B8B4-4C74-AA66-EB9C94EF88ED}" destId="{EFD92170-157B-444D-B181-1AA41FB4E737}" srcOrd="0" destOrd="0" presId="urn:microsoft.com/office/officeart/2018/2/layout/IconVerticalSolidList"/>
    <dgm:cxn modelId="{FEB8CED9-5E3F-4831-BF70-E27A581D43F7}" srcId="{75A893DC-F0C7-4401-A18E-FB00CEB5B855}" destId="{D3A2A7F4-8604-427B-B1F5-D7FA0F17D7F9}" srcOrd="3" destOrd="0" parTransId="{D1924E7F-1820-430D-93A2-04119204167F}" sibTransId="{31CA3B9F-C41A-462C-9991-CEE9CCFD187F}"/>
    <dgm:cxn modelId="{A371C9EE-DB91-4EC1-AF2E-5BA3CFE66B60}" srcId="{75A893DC-F0C7-4401-A18E-FB00CEB5B855}" destId="{8E9E2D0A-73F9-406F-9FCF-B95B9E33261F}" srcOrd="2" destOrd="0" parTransId="{3F400A2A-939A-4F5C-A3C1-5640A9C17325}" sibTransId="{2EC9C19E-F094-40FF-8BA1-199574D1B388}"/>
    <dgm:cxn modelId="{16329BA0-A6A3-47EF-9E83-874633691A75}" type="presParOf" srcId="{84B26E23-F58C-4E93-A973-C12F259448AC}" destId="{F4414EF4-F764-4C05-B1D7-13620648280E}" srcOrd="0" destOrd="0" presId="urn:microsoft.com/office/officeart/2018/2/layout/IconVerticalSolidList"/>
    <dgm:cxn modelId="{48E2E027-579B-4B2C-B215-0DD669602239}" type="presParOf" srcId="{F4414EF4-F764-4C05-B1D7-13620648280E}" destId="{BDE0595E-201B-4F10-A480-BCBFA0A1CC9C}" srcOrd="0" destOrd="0" presId="urn:microsoft.com/office/officeart/2018/2/layout/IconVerticalSolidList"/>
    <dgm:cxn modelId="{BB75802A-97CC-445B-BEBA-3EAB08D214B6}" type="presParOf" srcId="{F4414EF4-F764-4C05-B1D7-13620648280E}" destId="{85FBC35C-46FD-48FD-B108-9B708587D39C}" srcOrd="1" destOrd="0" presId="urn:microsoft.com/office/officeart/2018/2/layout/IconVerticalSolidList"/>
    <dgm:cxn modelId="{861F5FC6-E485-4FB9-931F-048D395670CB}" type="presParOf" srcId="{F4414EF4-F764-4C05-B1D7-13620648280E}" destId="{80F7A920-F296-4EA9-9C77-A6B84B12F5E2}" srcOrd="2" destOrd="0" presId="urn:microsoft.com/office/officeart/2018/2/layout/IconVerticalSolidList"/>
    <dgm:cxn modelId="{A2CDA6CE-A7ED-48B4-BB8D-0F97ACBD6B8F}" type="presParOf" srcId="{F4414EF4-F764-4C05-B1D7-13620648280E}" destId="{EFD92170-157B-444D-B181-1AA41FB4E737}" srcOrd="3" destOrd="0" presId="urn:microsoft.com/office/officeart/2018/2/layout/IconVerticalSolidList"/>
    <dgm:cxn modelId="{BB056532-2B0E-4801-8F98-E127CE26E86C}" type="presParOf" srcId="{84B26E23-F58C-4E93-A973-C12F259448AC}" destId="{9246743F-B0A6-4D64-BABB-B30E88C867EE}" srcOrd="1" destOrd="0" presId="urn:microsoft.com/office/officeart/2018/2/layout/IconVerticalSolidList"/>
    <dgm:cxn modelId="{EC2E1C25-1D22-4979-8DFA-564849970661}" type="presParOf" srcId="{84B26E23-F58C-4E93-A973-C12F259448AC}" destId="{224F3F44-D07E-4FC9-97CF-DD676D491C56}" srcOrd="2" destOrd="0" presId="urn:microsoft.com/office/officeart/2018/2/layout/IconVerticalSolidList"/>
    <dgm:cxn modelId="{16C72E1A-40B6-4A25-B460-F39B8034A056}" type="presParOf" srcId="{224F3F44-D07E-4FC9-97CF-DD676D491C56}" destId="{29410C02-8F2A-4029-95CD-A6051BCC1A3B}" srcOrd="0" destOrd="0" presId="urn:microsoft.com/office/officeart/2018/2/layout/IconVerticalSolidList"/>
    <dgm:cxn modelId="{49DB8250-CA7F-4D9B-B0D0-1E00D165FD0A}" type="presParOf" srcId="{224F3F44-D07E-4FC9-97CF-DD676D491C56}" destId="{485D2462-5A18-485A-ADEB-81F7D0B3B87B}" srcOrd="1" destOrd="0" presId="urn:microsoft.com/office/officeart/2018/2/layout/IconVerticalSolidList"/>
    <dgm:cxn modelId="{4CE0697A-D34C-4C91-AD03-156D7635867F}" type="presParOf" srcId="{224F3F44-D07E-4FC9-97CF-DD676D491C56}" destId="{9E506E17-C234-4D30-9F89-4A9BF4FEE69D}" srcOrd="2" destOrd="0" presId="urn:microsoft.com/office/officeart/2018/2/layout/IconVerticalSolidList"/>
    <dgm:cxn modelId="{D7D94FBC-103C-48A4-A7B5-EDDED950F30B}" type="presParOf" srcId="{224F3F44-D07E-4FC9-97CF-DD676D491C56}" destId="{71A1AB7C-2537-4FBA-9EEE-935648C0ECEA}" srcOrd="3" destOrd="0" presId="urn:microsoft.com/office/officeart/2018/2/layout/IconVerticalSolidList"/>
    <dgm:cxn modelId="{68C49A8A-DD5C-4B71-90D4-CC758D48835A}" type="presParOf" srcId="{84B26E23-F58C-4E93-A973-C12F259448AC}" destId="{A725FF60-5684-4DB9-BA5C-722ACC85168B}" srcOrd="3" destOrd="0" presId="urn:microsoft.com/office/officeart/2018/2/layout/IconVerticalSolidList"/>
    <dgm:cxn modelId="{F827EC4B-EA87-42EF-B0ED-1B1DB9A1E5FA}" type="presParOf" srcId="{84B26E23-F58C-4E93-A973-C12F259448AC}" destId="{CEAF3F22-E6C8-4AF7-A6E9-4B55E040B376}" srcOrd="4" destOrd="0" presId="urn:microsoft.com/office/officeart/2018/2/layout/IconVerticalSolidList"/>
    <dgm:cxn modelId="{68963BA2-5797-4DEF-89A3-70202088EF14}" type="presParOf" srcId="{CEAF3F22-E6C8-4AF7-A6E9-4B55E040B376}" destId="{1A15DAB6-DF5C-4EB7-B612-3827FDCB0A5F}" srcOrd="0" destOrd="0" presId="urn:microsoft.com/office/officeart/2018/2/layout/IconVerticalSolidList"/>
    <dgm:cxn modelId="{E8A6EEC3-4739-429C-A23B-5930F211E019}" type="presParOf" srcId="{CEAF3F22-E6C8-4AF7-A6E9-4B55E040B376}" destId="{3DE3F99C-0B71-4F2B-9EFA-A4A2A0B5ECC1}" srcOrd="1" destOrd="0" presId="urn:microsoft.com/office/officeart/2018/2/layout/IconVerticalSolidList"/>
    <dgm:cxn modelId="{D505E5E9-A027-41AF-90B7-7D46925F9D00}" type="presParOf" srcId="{CEAF3F22-E6C8-4AF7-A6E9-4B55E040B376}" destId="{FF1561AB-DC7A-40B0-AFA6-ED4B227E7A83}" srcOrd="2" destOrd="0" presId="urn:microsoft.com/office/officeart/2018/2/layout/IconVerticalSolidList"/>
    <dgm:cxn modelId="{0076C4CF-7E28-40E6-9ADE-7A60F8A550C3}" type="presParOf" srcId="{CEAF3F22-E6C8-4AF7-A6E9-4B55E040B376}" destId="{431A3AD8-3781-40E2-8FF0-B2713E8548CE}" srcOrd="3" destOrd="0" presId="urn:microsoft.com/office/officeart/2018/2/layout/IconVerticalSolidList"/>
    <dgm:cxn modelId="{A7820FAC-2992-4699-AF68-5365877179AC}" type="presParOf" srcId="{84B26E23-F58C-4E93-A973-C12F259448AC}" destId="{757C6B14-8192-4148-BEFF-ACFBDCD06010}" srcOrd="5" destOrd="0" presId="urn:microsoft.com/office/officeart/2018/2/layout/IconVerticalSolidList"/>
    <dgm:cxn modelId="{14B67C6E-81B6-4B8F-93A3-7F63443F0450}" type="presParOf" srcId="{84B26E23-F58C-4E93-A973-C12F259448AC}" destId="{9447D71F-E387-4999-9E6F-016071BD47EE}" srcOrd="6" destOrd="0" presId="urn:microsoft.com/office/officeart/2018/2/layout/IconVerticalSolidList"/>
    <dgm:cxn modelId="{5F17FE09-49A6-411E-945A-EB0AFB41224E}" type="presParOf" srcId="{9447D71F-E387-4999-9E6F-016071BD47EE}" destId="{6997B62A-0D55-42FA-B065-761D10D6A3AA}" srcOrd="0" destOrd="0" presId="urn:microsoft.com/office/officeart/2018/2/layout/IconVerticalSolidList"/>
    <dgm:cxn modelId="{BE989B83-810D-45A7-9284-E04B3CD84B14}" type="presParOf" srcId="{9447D71F-E387-4999-9E6F-016071BD47EE}" destId="{242FF7A3-0D56-4EE5-B12E-55A03BF94FB9}" srcOrd="1" destOrd="0" presId="urn:microsoft.com/office/officeart/2018/2/layout/IconVerticalSolidList"/>
    <dgm:cxn modelId="{3A69AC75-52B9-4419-BD1E-14988F264F6A}" type="presParOf" srcId="{9447D71F-E387-4999-9E6F-016071BD47EE}" destId="{C44FCD06-BA1C-42C2-B7B1-A736B18E568C}" srcOrd="2" destOrd="0" presId="urn:microsoft.com/office/officeart/2018/2/layout/IconVerticalSolidList"/>
    <dgm:cxn modelId="{E3EEC912-951B-4F93-9E2F-59D0374BC9E6}" type="presParOf" srcId="{9447D71F-E387-4999-9E6F-016071BD47EE}" destId="{3809941D-0967-480A-9DB5-AB35AB72E060}" srcOrd="3" destOrd="0" presId="urn:microsoft.com/office/officeart/2018/2/layout/IconVerticalSolidList"/>
    <dgm:cxn modelId="{2ED45DDF-F29B-493F-9E96-74E8CF7FCD1C}" type="presParOf" srcId="{84B26E23-F58C-4E93-A973-C12F259448AC}" destId="{5EDC5EF2-7046-4301-882B-C1773ACC0C52}" srcOrd="7" destOrd="0" presId="urn:microsoft.com/office/officeart/2018/2/layout/IconVerticalSolidList"/>
    <dgm:cxn modelId="{A17716A4-2C91-4593-9A47-52BFF09115DF}" type="presParOf" srcId="{84B26E23-F58C-4E93-A973-C12F259448AC}" destId="{F74A833A-7657-473B-B863-C694DD06A62D}" srcOrd="8" destOrd="0" presId="urn:microsoft.com/office/officeart/2018/2/layout/IconVerticalSolidList"/>
    <dgm:cxn modelId="{7CCCC7D4-62C8-4458-A2CC-FCB5B9A92753}" type="presParOf" srcId="{F74A833A-7657-473B-B863-C694DD06A62D}" destId="{07411CB9-52B2-422F-86FD-159D1771EA78}" srcOrd="0" destOrd="0" presId="urn:microsoft.com/office/officeart/2018/2/layout/IconVerticalSolidList"/>
    <dgm:cxn modelId="{CA4DC926-DAE0-4E28-8FEA-A5C410498984}" type="presParOf" srcId="{F74A833A-7657-473B-B863-C694DD06A62D}" destId="{92897643-00D4-4635-A081-DCE34CE05488}" srcOrd="1" destOrd="0" presId="urn:microsoft.com/office/officeart/2018/2/layout/IconVerticalSolidList"/>
    <dgm:cxn modelId="{809DEC28-6797-4A3B-934D-5FAEACE65441}" type="presParOf" srcId="{F74A833A-7657-473B-B863-C694DD06A62D}" destId="{C9CD09FB-E984-48C7-BD50-6A58D55E0CC0}" srcOrd="2" destOrd="0" presId="urn:microsoft.com/office/officeart/2018/2/layout/IconVerticalSolidList"/>
    <dgm:cxn modelId="{9D9CE453-5C07-463D-89C1-CDD45B4DFBD7}" type="presParOf" srcId="{F74A833A-7657-473B-B863-C694DD06A62D}" destId="{F7779826-F6C7-48FC-B5C4-BC478AE66CA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26D84EC-69C8-4B08-8584-7E6DBE98D82B}" type="doc">
      <dgm:prSet loTypeId="urn:microsoft.com/office/officeart/2005/8/layout/default" loCatId="list" qsTypeId="urn:microsoft.com/office/officeart/2005/8/quickstyle/simple1#17" qsCatId="simple" csTypeId="urn:microsoft.com/office/officeart/2005/8/colors/accent2_2#12" csCatId="accent2" phldr="1"/>
      <dgm:spPr/>
      <dgm:t>
        <a:bodyPr/>
        <a:lstStyle/>
        <a:p>
          <a:endParaRPr lang="en-US"/>
        </a:p>
      </dgm:t>
    </dgm:pt>
    <dgm:pt modelId="{3FE7A097-AE57-424C-9C9B-B31D7E50AFCD}">
      <dgm:prSet/>
      <dgm:spPr/>
      <dgm:t>
        <a:bodyPr/>
        <a:lstStyle/>
        <a:p>
          <a:r>
            <a:rPr lang="en-GB" b="1" dirty="0"/>
            <a:t>Why do managers avoid difficult conversations?</a:t>
          </a:r>
        </a:p>
        <a:p>
          <a:r>
            <a:rPr lang="en-GB" b="0" dirty="0"/>
            <a:t>CIPD (2024) found that managers fear conflict, but delaying conversations can allow issues to grow and become harder to resolve. </a:t>
          </a:r>
          <a:endParaRPr lang="en-US" b="0" dirty="0"/>
        </a:p>
      </dgm:t>
    </dgm:pt>
    <dgm:pt modelId="{976D129A-2A68-414C-A883-0A07DB8651DE}" type="parTrans" cxnId="{465294B7-0E4E-424D-B30A-25F0C8A4ED16}">
      <dgm:prSet/>
      <dgm:spPr/>
      <dgm:t>
        <a:bodyPr/>
        <a:lstStyle/>
        <a:p>
          <a:endParaRPr lang="en-US"/>
        </a:p>
      </dgm:t>
    </dgm:pt>
    <dgm:pt modelId="{F8951BB9-72EF-4F4C-B483-7F0F914421A2}" type="sibTrans" cxnId="{465294B7-0E4E-424D-B30A-25F0C8A4ED16}">
      <dgm:prSet/>
      <dgm:spPr/>
      <dgm:t>
        <a:bodyPr/>
        <a:lstStyle/>
        <a:p>
          <a:endParaRPr lang="en-US"/>
        </a:p>
      </dgm:t>
    </dgm:pt>
    <dgm:pt modelId="{968FB7D6-16FC-4D35-9D32-D71BE6408232}">
      <dgm:prSet/>
      <dgm:spPr/>
      <dgm:t>
        <a:bodyPr/>
        <a:lstStyle/>
        <a:p>
          <a:r>
            <a:rPr lang="en-GB"/>
            <a:t>In pairs, discuss:</a:t>
          </a:r>
          <a:endParaRPr lang="en-US"/>
        </a:p>
      </dgm:t>
    </dgm:pt>
    <dgm:pt modelId="{EE206440-DF11-40D5-B737-E23936113FC0}" type="parTrans" cxnId="{A3193D50-E1B4-4938-9EBE-80606F3AB1B1}">
      <dgm:prSet/>
      <dgm:spPr/>
      <dgm:t>
        <a:bodyPr/>
        <a:lstStyle/>
        <a:p>
          <a:endParaRPr lang="en-US"/>
        </a:p>
      </dgm:t>
    </dgm:pt>
    <dgm:pt modelId="{F62AD6BA-FC5E-4D6D-8836-9EB81C71FC34}" type="sibTrans" cxnId="{A3193D50-E1B4-4938-9EBE-80606F3AB1B1}">
      <dgm:prSet/>
      <dgm:spPr/>
      <dgm:t>
        <a:bodyPr/>
        <a:lstStyle/>
        <a:p>
          <a:endParaRPr lang="en-US"/>
        </a:p>
      </dgm:t>
    </dgm:pt>
    <dgm:pt modelId="{D2407CC7-0FBA-42EC-9DEB-21CAC7DBA1C6}">
      <dgm:prSet/>
      <dgm:spPr/>
      <dgm:t>
        <a:bodyPr/>
        <a:lstStyle/>
        <a:p>
          <a:r>
            <a:rPr lang="en-GB"/>
            <a:t>What makes difficult conversations uncomfortable?</a:t>
          </a:r>
          <a:endParaRPr lang="en-US"/>
        </a:p>
      </dgm:t>
    </dgm:pt>
    <dgm:pt modelId="{1E85E8EB-DD30-40D8-873D-A4FE24E0E6CF}" type="parTrans" cxnId="{B011FA53-9B40-4D0A-91C7-B5AB3248BB06}">
      <dgm:prSet/>
      <dgm:spPr/>
      <dgm:t>
        <a:bodyPr/>
        <a:lstStyle/>
        <a:p>
          <a:endParaRPr lang="en-US"/>
        </a:p>
      </dgm:t>
    </dgm:pt>
    <dgm:pt modelId="{3AEC0DE7-59F9-45C7-8C6A-7618095106F2}" type="sibTrans" cxnId="{B011FA53-9B40-4D0A-91C7-B5AB3248BB06}">
      <dgm:prSet/>
      <dgm:spPr/>
      <dgm:t>
        <a:bodyPr/>
        <a:lstStyle/>
        <a:p>
          <a:endParaRPr lang="en-US"/>
        </a:p>
      </dgm:t>
    </dgm:pt>
    <dgm:pt modelId="{B0F5AAAE-2EED-48EB-B74C-5AA3A75B6DBE}">
      <dgm:prSet/>
      <dgm:spPr/>
      <dgm:t>
        <a:bodyPr/>
        <a:lstStyle/>
        <a:p>
          <a:r>
            <a:rPr lang="en-GB"/>
            <a:t>What might happen if a manager avoids the conversation?</a:t>
          </a:r>
          <a:endParaRPr lang="en-US"/>
        </a:p>
      </dgm:t>
    </dgm:pt>
    <dgm:pt modelId="{E125D4F7-E89F-4E03-A329-BABCAA1306FF}" type="parTrans" cxnId="{C9A3D039-0C42-4C89-9404-F2F7A66B7B69}">
      <dgm:prSet/>
      <dgm:spPr/>
      <dgm:t>
        <a:bodyPr/>
        <a:lstStyle/>
        <a:p>
          <a:endParaRPr lang="en-US"/>
        </a:p>
      </dgm:t>
    </dgm:pt>
    <dgm:pt modelId="{AE1CE944-EA74-428D-99C5-2C9E4E2FE1F7}" type="sibTrans" cxnId="{C9A3D039-0C42-4C89-9404-F2F7A66B7B69}">
      <dgm:prSet/>
      <dgm:spPr/>
      <dgm:t>
        <a:bodyPr/>
        <a:lstStyle/>
        <a:p>
          <a:endParaRPr lang="en-US"/>
        </a:p>
      </dgm:t>
    </dgm:pt>
    <dgm:pt modelId="{0B403AD7-2D49-49B5-BB14-7C9BE8A060D8}">
      <dgm:prSet/>
      <dgm:spPr/>
      <dgm:t>
        <a:bodyPr/>
        <a:lstStyle/>
        <a:p>
          <a:r>
            <a:rPr lang="en-GB"/>
            <a:t>Which communication skills are most important in these situations?</a:t>
          </a:r>
          <a:endParaRPr lang="en-US"/>
        </a:p>
      </dgm:t>
    </dgm:pt>
    <dgm:pt modelId="{65CB03A0-A8CE-4CCD-872E-8448D8F48547}" type="parTrans" cxnId="{14BB914D-C3A1-49D6-961C-0CD5750939A3}">
      <dgm:prSet/>
      <dgm:spPr/>
      <dgm:t>
        <a:bodyPr/>
        <a:lstStyle/>
        <a:p>
          <a:endParaRPr lang="en-US"/>
        </a:p>
      </dgm:t>
    </dgm:pt>
    <dgm:pt modelId="{45EF3EAE-14F4-4C25-A7FC-CF76217202B2}" type="sibTrans" cxnId="{14BB914D-C3A1-49D6-961C-0CD5750939A3}">
      <dgm:prSet/>
      <dgm:spPr/>
      <dgm:t>
        <a:bodyPr/>
        <a:lstStyle/>
        <a:p>
          <a:endParaRPr lang="en-US"/>
        </a:p>
      </dgm:t>
    </dgm:pt>
    <dgm:pt modelId="{1B3BC87C-7249-4455-AABF-B39044540CFA}" type="pres">
      <dgm:prSet presAssocID="{E26D84EC-69C8-4B08-8584-7E6DBE98D82B}" presName="diagram" presStyleCnt="0">
        <dgm:presLayoutVars>
          <dgm:dir/>
          <dgm:resizeHandles val="exact"/>
        </dgm:presLayoutVars>
      </dgm:prSet>
      <dgm:spPr/>
    </dgm:pt>
    <dgm:pt modelId="{70ED469C-FA18-4D28-A999-27D8FFCD4A23}" type="pres">
      <dgm:prSet presAssocID="{3FE7A097-AE57-424C-9C9B-B31D7E50AFCD}" presName="node" presStyleLbl="node1" presStyleIdx="0" presStyleCnt="2">
        <dgm:presLayoutVars>
          <dgm:bulletEnabled val="1"/>
        </dgm:presLayoutVars>
      </dgm:prSet>
      <dgm:spPr/>
    </dgm:pt>
    <dgm:pt modelId="{64450D77-A101-4B26-8122-2CC6EF7A13BB}" type="pres">
      <dgm:prSet presAssocID="{F8951BB9-72EF-4F4C-B483-7F0F914421A2}" presName="sibTrans" presStyleCnt="0"/>
      <dgm:spPr/>
    </dgm:pt>
    <dgm:pt modelId="{EEB3EAF4-9F8A-47AC-B58F-9CEC7F0F7F22}" type="pres">
      <dgm:prSet presAssocID="{968FB7D6-16FC-4D35-9D32-D71BE6408232}" presName="node" presStyleLbl="node1" presStyleIdx="1" presStyleCnt="2">
        <dgm:presLayoutVars>
          <dgm:bulletEnabled val="1"/>
        </dgm:presLayoutVars>
      </dgm:prSet>
      <dgm:spPr/>
    </dgm:pt>
  </dgm:ptLst>
  <dgm:cxnLst>
    <dgm:cxn modelId="{7F6B5E07-03C2-4312-A51F-5635B9375B3D}" type="presOf" srcId="{E26D84EC-69C8-4B08-8584-7E6DBE98D82B}" destId="{1B3BC87C-7249-4455-AABF-B39044540CFA}" srcOrd="0" destOrd="0" presId="urn:microsoft.com/office/officeart/2005/8/layout/default"/>
    <dgm:cxn modelId="{C9A3D039-0C42-4C89-9404-F2F7A66B7B69}" srcId="{968FB7D6-16FC-4D35-9D32-D71BE6408232}" destId="{B0F5AAAE-2EED-48EB-B74C-5AA3A75B6DBE}" srcOrd="1" destOrd="0" parTransId="{E125D4F7-E89F-4E03-A329-BABCAA1306FF}" sibTransId="{AE1CE944-EA74-428D-99C5-2C9E4E2FE1F7}"/>
    <dgm:cxn modelId="{FE22706B-6A70-47B0-AAE3-E38759F7388F}" type="presOf" srcId="{D2407CC7-0FBA-42EC-9DEB-21CAC7DBA1C6}" destId="{EEB3EAF4-9F8A-47AC-B58F-9CEC7F0F7F22}" srcOrd="0" destOrd="1" presId="urn:microsoft.com/office/officeart/2005/8/layout/default"/>
    <dgm:cxn modelId="{14BB914D-C3A1-49D6-961C-0CD5750939A3}" srcId="{968FB7D6-16FC-4D35-9D32-D71BE6408232}" destId="{0B403AD7-2D49-49B5-BB14-7C9BE8A060D8}" srcOrd="2" destOrd="0" parTransId="{65CB03A0-A8CE-4CCD-872E-8448D8F48547}" sibTransId="{45EF3EAE-14F4-4C25-A7FC-CF76217202B2}"/>
    <dgm:cxn modelId="{A3193D50-E1B4-4938-9EBE-80606F3AB1B1}" srcId="{E26D84EC-69C8-4B08-8584-7E6DBE98D82B}" destId="{968FB7D6-16FC-4D35-9D32-D71BE6408232}" srcOrd="1" destOrd="0" parTransId="{EE206440-DF11-40D5-B737-E23936113FC0}" sibTransId="{F62AD6BA-FC5E-4D6D-8836-9EB81C71FC34}"/>
    <dgm:cxn modelId="{B011FA53-9B40-4D0A-91C7-B5AB3248BB06}" srcId="{968FB7D6-16FC-4D35-9D32-D71BE6408232}" destId="{D2407CC7-0FBA-42EC-9DEB-21CAC7DBA1C6}" srcOrd="0" destOrd="0" parTransId="{1E85E8EB-DD30-40D8-873D-A4FE24E0E6CF}" sibTransId="{3AEC0DE7-59F9-45C7-8C6A-7618095106F2}"/>
    <dgm:cxn modelId="{C1D24080-B6C7-4656-ABB9-C53D4DE96A02}" type="presOf" srcId="{968FB7D6-16FC-4D35-9D32-D71BE6408232}" destId="{EEB3EAF4-9F8A-47AC-B58F-9CEC7F0F7F22}" srcOrd="0" destOrd="0" presId="urn:microsoft.com/office/officeart/2005/8/layout/default"/>
    <dgm:cxn modelId="{9D977E94-59F2-4EC4-8F91-E249A6CADF32}" type="presOf" srcId="{B0F5AAAE-2EED-48EB-B74C-5AA3A75B6DBE}" destId="{EEB3EAF4-9F8A-47AC-B58F-9CEC7F0F7F22}" srcOrd="0" destOrd="2" presId="urn:microsoft.com/office/officeart/2005/8/layout/default"/>
    <dgm:cxn modelId="{465294B7-0E4E-424D-B30A-25F0C8A4ED16}" srcId="{E26D84EC-69C8-4B08-8584-7E6DBE98D82B}" destId="{3FE7A097-AE57-424C-9C9B-B31D7E50AFCD}" srcOrd="0" destOrd="0" parTransId="{976D129A-2A68-414C-A883-0A07DB8651DE}" sibTransId="{F8951BB9-72EF-4F4C-B483-7F0F914421A2}"/>
    <dgm:cxn modelId="{CF11DBEA-C39B-44F3-9E25-9068F61217B2}" type="presOf" srcId="{0B403AD7-2D49-49B5-BB14-7C9BE8A060D8}" destId="{EEB3EAF4-9F8A-47AC-B58F-9CEC7F0F7F22}" srcOrd="0" destOrd="3" presId="urn:microsoft.com/office/officeart/2005/8/layout/default"/>
    <dgm:cxn modelId="{8FCF0FF5-FE96-4CD4-8209-E0F83745120B}" type="presOf" srcId="{3FE7A097-AE57-424C-9C9B-B31D7E50AFCD}" destId="{70ED469C-FA18-4D28-A999-27D8FFCD4A23}" srcOrd="0" destOrd="0" presId="urn:microsoft.com/office/officeart/2005/8/layout/default"/>
    <dgm:cxn modelId="{299996CB-1087-44FB-BDCF-1970683C8546}" type="presParOf" srcId="{1B3BC87C-7249-4455-AABF-B39044540CFA}" destId="{70ED469C-FA18-4D28-A999-27D8FFCD4A23}" srcOrd="0" destOrd="0" presId="urn:microsoft.com/office/officeart/2005/8/layout/default"/>
    <dgm:cxn modelId="{018FF6E7-1EA1-4FC8-B428-B2279B61C7A8}" type="presParOf" srcId="{1B3BC87C-7249-4455-AABF-B39044540CFA}" destId="{64450D77-A101-4B26-8122-2CC6EF7A13BB}" srcOrd="1" destOrd="0" presId="urn:microsoft.com/office/officeart/2005/8/layout/default"/>
    <dgm:cxn modelId="{197DF8AA-BC6B-41CA-9763-F4A9257B0EFC}" type="presParOf" srcId="{1B3BC87C-7249-4455-AABF-B39044540CFA}" destId="{EEB3EAF4-9F8A-47AC-B58F-9CEC7F0F7F2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F18A8AD-23EF-4403-9793-33420767E2B5}" type="doc">
      <dgm:prSet loTypeId="urn:microsoft.com/office/officeart/2018/2/layout/IconVerticalSolidList" loCatId="icon" qsTypeId="urn:microsoft.com/office/officeart/2005/8/quickstyle/simple1#21" qsCatId="simple" csTypeId="urn:microsoft.com/office/officeart/2005/8/colors/accent2_2#14" csCatId="accent2" phldr="1"/>
      <dgm:spPr/>
      <dgm:t>
        <a:bodyPr/>
        <a:lstStyle/>
        <a:p>
          <a:endParaRPr lang="en-US"/>
        </a:p>
      </dgm:t>
    </dgm:pt>
    <dgm:pt modelId="{B74CCF75-9734-4D7F-92C5-EDF03E6A9827}">
      <dgm:prSet/>
      <dgm:spPr/>
      <dgm:t>
        <a:bodyPr/>
        <a:lstStyle/>
        <a:p>
          <a:r>
            <a:rPr lang="en-GB"/>
            <a:t>In pairs, take turns being the </a:t>
          </a:r>
          <a:r>
            <a:rPr lang="en-GB" b="1"/>
            <a:t>Manager</a:t>
          </a:r>
          <a:r>
            <a:rPr lang="en-GB"/>
            <a:t> and </a:t>
          </a:r>
          <a:r>
            <a:rPr lang="en-GB" b="1"/>
            <a:t>Employee</a:t>
          </a:r>
          <a:r>
            <a:rPr lang="en-GB"/>
            <a:t>.</a:t>
          </a:r>
          <a:endParaRPr lang="en-US"/>
        </a:p>
      </dgm:t>
    </dgm:pt>
    <dgm:pt modelId="{1F824F0B-C5D5-4C74-9F3A-D26887A8AD4A}" type="parTrans" cxnId="{17C49348-96B4-4A9E-BB00-8645107CB889}">
      <dgm:prSet/>
      <dgm:spPr/>
      <dgm:t>
        <a:bodyPr/>
        <a:lstStyle/>
        <a:p>
          <a:endParaRPr lang="en-US"/>
        </a:p>
      </dgm:t>
    </dgm:pt>
    <dgm:pt modelId="{C12118AC-DC2E-4493-9D11-13F7AB807C15}" type="sibTrans" cxnId="{17C49348-96B4-4A9E-BB00-8645107CB889}">
      <dgm:prSet/>
      <dgm:spPr/>
      <dgm:t>
        <a:bodyPr/>
        <a:lstStyle/>
        <a:p>
          <a:endParaRPr lang="en-US"/>
        </a:p>
      </dgm:t>
    </dgm:pt>
    <dgm:pt modelId="{1D67F642-7396-428A-B49F-56876BD640AE}">
      <dgm:prSet/>
      <dgm:spPr/>
      <dgm:t>
        <a:bodyPr/>
        <a:lstStyle/>
        <a:p>
          <a:r>
            <a:rPr lang="en-GB"/>
            <a:t>Your task is not to solve the problem.</a:t>
          </a:r>
          <a:endParaRPr lang="en-US"/>
        </a:p>
      </dgm:t>
    </dgm:pt>
    <dgm:pt modelId="{1712E911-FB5A-4EAF-86D2-4DE4096F4D95}" type="parTrans" cxnId="{0F86E556-B564-4CF5-B1BD-BD874E74AA2F}">
      <dgm:prSet/>
      <dgm:spPr/>
      <dgm:t>
        <a:bodyPr/>
        <a:lstStyle/>
        <a:p>
          <a:endParaRPr lang="en-US"/>
        </a:p>
      </dgm:t>
    </dgm:pt>
    <dgm:pt modelId="{1A43D512-BD05-476C-BBCB-DA43A0C44460}" type="sibTrans" cxnId="{0F86E556-B564-4CF5-B1BD-BD874E74AA2F}">
      <dgm:prSet/>
      <dgm:spPr/>
      <dgm:t>
        <a:bodyPr/>
        <a:lstStyle/>
        <a:p>
          <a:endParaRPr lang="en-US"/>
        </a:p>
      </dgm:t>
    </dgm:pt>
    <dgm:pt modelId="{19A04C9E-24EE-41DF-BE88-79067D2FB89B}">
      <dgm:prSet/>
      <dgm:spPr/>
      <dgm:t>
        <a:bodyPr/>
        <a:lstStyle/>
        <a:p>
          <a:r>
            <a:rPr lang="en-GB"/>
            <a:t>Your task is to practise the </a:t>
          </a:r>
          <a:r>
            <a:rPr lang="en-GB" b="1"/>
            <a:t>first minute</a:t>
          </a:r>
          <a:r>
            <a:rPr lang="en-GB"/>
            <a:t> of a difficult conversation using the communication skills covered today.</a:t>
          </a:r>
          <a:endParaRPr lang="en-US"/>
        </a:p>
      </dgm:t>
    </dgm:pt>
    <dgm:pt modelId="{385F9A1A-BD73-431D-902A-D71642DFB12F}" type="parTrans" cxnId="{2BEC6722-63CD-4011-BC18-A18C3D0B1BF3}">
      <dgm:prSet/>
      <dgm:spPr/>
      <dgm:t>
        <a:bodyPr/>
        <a:lstStyle/>
        <a:p>
          <a:endParaRPr lang="en-US"/>
        </a:p>
      </dgm:t>
    </dgm:pt>
    <dgm:pt modelId="{39A18BFA-8CDD-4986-9939-13A03BB8076A}" type="sibTrans" cxnId="{2BEC6722-63CD-4011-BC18-A18C3D0B1BF3}">
      <dgm:prSet/>
      <dgm:spPr/>
      <dgm:t>
        <a:bodyPr/>
        <a:lstStyle/>
        <a:p>
          <a:endParaRPr lang="en-US"/>
        </a:p>
      </dgm:t>
    </dgm:pt>
    <dgm:pt modelId="{4097EA4C-FD78-45AD-B17A-4F4831DD8574}">
      <dgm:prSet/>
      <dgm:spPr/>
      <dgm:t>
        <a:bodyPr/>
        <a:lstStyle/>
        <a:p>
          <a:r>
            <a:rPr lang="en-GB"/>
            <a:t>You will be provided with scenarios to work through. </a:t>
          </a:r>
          <a:endParaRPr lang="en-US"/>
        </a:p>
      </dgm:t>
    </dgm:pt>
    <dgm:pt modelId="{1EE111CD-8894-45EC-AA3E-EA9334705B91}" type="parTrans" cxnId="{721846B1-D15A-48E7-B3C5-CD50A9C8905F}">
      <dgm:prSet/>
      <dgm:spPr/>
      <dgm:t>
        <a:bodyPr/>
        <a:lstStyle/>
        <a:p>
          <a:endParaRPr lang="en-US"/>
        </a:p>
      </dgm:t>
    </dgm:pt>
    <dgm:pt modelId="{13ECF9D2-7445-4142-8AC7-68EDE7BBE9D2}" type="sibTrans" cxnId="{721846B1-D15A-48E7-B3C5-CD50A9C8905F}">
      <dgm:prSet/>
      <dgm:spPr/>
      <dgm:t>
        <a:bodyPr/>
        <a:lstStyle/>
        <a:p>
          <a:endParaRPr lang="en-US"/>
        </a:p>
      </dgm:t>
    </dgm:pt>
    <dgm:pt modelId="{D1F8EABD-4BDD-442B-A494-33BF56C5F83A}" type="pres">
      <dgm:prSet presAssocID="{6F18A8AD-23EF-4403-9793-33420767E2B5}" presName="root" presStyleCnt="0">
        <dgm:presLayoutVars>
          <dgm:dir/>
          <dgm:resizeHandles val="exact"/>
        </dgm:presLayoutVars>
      </dgm:prSet>
      <dgm:spPr/>
    </dgm:pt>
    <dgm:pt modelId="{7AA74858-4CC9-4631-9DE4-B2BFD9172F4D}" type="pres">
      <dgm:prSet presAssocID="{B74CCF75-9734-4D7F-92C5-EDF03E6A9827}" presName="compNode" presStyleCnt="0"/>
      <dgm:spPr/>
    </dgm:pt>
    <dgm:pt modelId="{49357B2C-9A4E-49DB-87EF-0233714A1E0F}" type="pres">
      <dgm:prSet presAssocID="{B74CCF75-9734-4D7F-92C5-EDF03E6A9827}" presName="bgRect" presStyleLbl="bgShp" presStyleIdx="0" presStyleCnt="4"/>
      <dgm:spPr/>
    </dgm:pt>
    <dgm:pt modelId="{07E5C9B9-9987-469A-AFEA-4E01FEA7DEEA}" type="pres">
      <dgm:prSet presAssocID="{B74CCF75-9734-4D7F-92C5-EDF03E6A982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7E794E5E-F71B-409A-9D76-36C58541FA96}" type="pres">
      <dgm:prSet presAssocID="{B74CCF75-9734-4D7F-92C5-EDF03E6A9827}" presName="spaceRect" presStyleCnt="0"/>
      <dgm:spPr/>
    </dgm:pt>
    <dgm:pt modelId="{E651B6C8-E592-4DA8-BA0D-28C0222D2D66}" type="pres">
      <dgm:prSet presAssocID="{B74CCF75-9734-4D7F-92C5-EDF03E6A9827}" presName="parTx" presStyleLbl="revTx" presStyleIdx="0" presStyleCnt="4">
        <dgm:presLayoutVars>
          <dgm:chMax val="0"/>
          <dgm:chPref val="0"/>
        </dgm:presLayoutVars>
      </dgm:prSet>
      <dgm:spPr/>
    </dgm:pt>
    <dgm:pt modelId="{45E76B5C-BA65-4A65-A1C5-18653D630316}" type="pres">
      <dgm:prSet presAssocID="{C12118AC-DC2E-4493-9D11-13F7AB807C15}" presName="sibTrans" presStyleCnt="0"/>
      <dgm:spPr/>
    </dgm:pt>
    <dgm:pt modelId="{03C4D233-5DF5-4AC3-A3BF-C2CA7878B2DF}" type="pres">
      <dgm:prSet presAssocID="{1D67F642-7396-428A-B49F-56876BD640AE}" presName="compNode" presStyleCnt="0"/>
      <dgm:spPr/>
    </dgm:pt>
    <dgm:pt modelId="{525BC5BC-1993-48E0-95E3-5D949D5AF4B0}" type="pres">
      <dgm:prSet presAssocID="{1D67F642-7396-428A-B49F-56876BD640AE}" presName="bgRect" presStyleLbl="bgShp" presStyleIdx="1" presStyleCnt="4"/>
      <dgm:spPr/>
    </dgm:pt>
    <dgm:pt modelId="{4288DA73-509F-4282-A5D0-0D24F597BC9F}" type="pres">
      <dgm:prSet presAssocID="{1D67F642-7396-428A-B49F-56876BD640A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uzzle"/>
        </a:ext>
      </dgm:extLst>
    </dgm:pt>
    <dgm:pt modelId="{5DB55982-4B16-413F-87C4-80AF9C8FCDEF}" type="pres">
      <dgm:prSet presAssocID="{1D67F642-7396-428A-B49F-56876BD640AE}" presName="spaceRect" presStyleCnt="0"/>
      <dgm:spPr/>
    </dgm:pt>
    <dgm:pt modelId="{24BCD102-8827-441E-8379-953D62B1C6B8}" type="pres">
      <dgm:prSet presAssocID="{1D67F642-7396-428A-B49F-56876BD640AE}" presName="parTx" presStyleLbl="revTx" presStyleIdx="1" presStyleCnt="4">
        <dgm:presLayoutVars>
          <dgm:chMax val="0"/>
          <dgm:chPref val="0"/>
        </dgm:presLayoutVars>
      </dgm:prSet>
      <dgm:spPr/>
    </dgm:pt>
    <dgm:pt modelId="{8D931F5E-282C-4DE8-A127-648069DA684B}" type="pres">
      <dgm:prSet presAssocID="{1A43D512-BD05-476C-BBCB-DA43A0C44460}" presName="sibTrans" presStyleCnt="0"/>
      <dgm:spPr/>
    </dgm:pt>
    <dgm:pt modelId="{BEA6197A-8E07-4D08-A170-96918BCA538F}" type="pres">
      <dgm:prSet presAssocID="{19A04C9E-24EE-41DF-BE88-79067D2FB89B}" presName="compNode" presStyleCnt="0"/>
      <dgm:spPr/>
    </dgm:pt>
    <dgm:pt modelId="{AEAD4913-B556-4FB3-9D6C-B2B8BE65DAD4}" type="pres">
      <dgm:prSet presAssocID="{19A04C9E-24EE-41DF-BE88-79067D2FB89B}" presName="bgRect" presStyleLbl="bgShp" presStyleIdx="2" presStyleCnt="4"/>
      <dgm:spPr/>
    </dgm:pt>
    <dgm:pt modelId="{8D2DBB50-2DAF-4FE3-ACF4-52A54F3CB1F3}" type="pres">
      <dgm:prSet presAssocID="{19A04C9E-24EE-41DF-BE88-79067D2FB89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E3953ADF-9229-45AB-AF25-FAE079468438}" type="pres">
      <dgm:prSet presAssocID="{19A04C9E-24EE-41DF-BE88-79067D2FB89B}" presName="spaceRect" presStyleCnt="0"/>
      <dgm:spPr/>
    </dgm:pt>
    <dgm:pt modelId="{EEAFDC01-D28A-46F1-BCA4-6AE55C45620C}" type="pres">
      <dgm:prSet presAssocID="{19A04C9E-24EE-41DF-BE88-79067D2FB89B}" presName="parTx" presStyleLbl="revTx" presStyleIdx="2" presStyleCnt="4">
        <dgm:presLayoutVars>
          <dgm:chMax val="0"/>
          <dgm:chPref val="0"/>
        </dgm:presLayoutVars>
      </dgm:prSet>
      <dgm:spPr/>
    </dgm:pt>
    <dgm:pt modelId="{EF131FC5-9E0B-454C-930F-406B06724978}" type="pres">
      <dgm:prSet presAssocID="{39A18BFA-8CDD-4986-9939-13A03BB8076A}" presName="sibTrans" presStyleCnt="0"/>
      <dgm:spPr/>
    </dgm:pt>
    <dgm:pt modelId="{78F50DEC-BF4F-4E0A-9370-72AAF4B28318}" type="pres">
      <dgm:prSet presAssocID="{4097EA4C-FD78-45AD-B17A-4F4831DD8574}" presName="compNode" presStyleCnt="0"/>
      <dgm:spPr/>
    </dgm:pt>
    <dgm:pt modelId="{C6FD8AA8-BEB6-4206-9A6D-6C83DAA40778}" type="pres">
      <dgm:prSet presAssocID="{4097EA4C-FD78-45AD-B17A-4F4831DD8574}" presName="bgRect" presStyleLbl="bgShp" presStyleIdx="3" presStyleCnt="4"/>
      <dgm:spPr/>
    </dgm:pt>
    <dgm:pt modelId="{097DCE9A-264E-4910-AD4C-94A8FA18B3DD}" type="pres">
      <dgm:prSet presAssocID="{4097EA4C-FD78-45AD-B17A-4F4831DD857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E68F51D6-D1C2-41B9-841A-CC14941E5520}" type="pres">
      <dgm:prSet presAssocID="{4097EA4C-FD78-45AD-B17A-4F4831DD8574}" presName="spaceRect" presStyleCnt="0"/>
      <dgm:spPr/>
    </dgm:pt>
    <dgm:pt modelId="{75B5B41C-4FB9-478F-B712-F5510C25A1CE}" type="pres">
      <dgm:prSet presAssocID="{4097EA4C-FD78-45AD-B17A-4F4831DD8574}" presName="parTx" presStyleLbl="revTx" presStyleIdx="3" presStyleCnt="4">
        <dgm:presLayoutVars>
          <dgm:chMax val="0"/>
          <dgm:chPref val="0"/>
        </dgm:presLayoutVars>
      </dgm:prSet>
      <dgm:spPr/>
    </dgm:pt>
  </dgm:ptLst>
  <dgm:cxnLst>
    <dgm:cxn modelId="{2BEC6722-63CD-4011-BC18-A18C3D0B1BF3}" srcId="{6F18A8AD-23EF-4403-9793-33420767E2B5}" destId="{19A04C9E-24EE-41DF-BE88-79067D2FB89B}" srcOrd="2" destOrd="0" parTransId="{385F9A1A-BD73-431D-902A-D71642DFB12F}" sibTransId="{39A18BFA-8CDD-4986-9939-13A03BB8076A}"/>
    <dgm:cxn modelId="{17C49348-96B4-4A9E-BB00-8645107CB889}" srcId="{6F18A8AD-23EF-4403-9793-33420767E2B5}" destId="{B74CCF75-9734-4D7F-92C5-EDF03E6A9827}" srcOrd="0" destOrd="0" parTransId="{1F824F0B-C5D5-4C74-9F3A-D26887A8AD4A}" sibTransId="{C12118AC-DC2E-4493-9D11-13F7AB807C15}"/>
    <dgm:cxn modelId="{81125E54-1DCE-447F-B648-FDACEAB1D839}" type="presOf" srcId="{19A04C9E-24EE-41DF-BE88-79067D2FB89B}" destId="{EEAFDC01-D28A-46F1-BCA4-6AE55C45620C}" srcOrd="0" destOrd="0" presId="urn:microsoft.com/office/officeart/2018/2/layout/IconVerticalSolidList"/>
    <dgm:cxn modelId="{0F86E556-B564-4CF5-B1BD-BD874E74AA2F}" srcId="{6F18A8AD-23EF-4403-9793-33420767E2B5}" destId="{1D67F642-7396-428A-B49F-56876BD640AE}" srcOrd="1" destOrd="0" parTransId="{1712E911-FB5A-4EAF-86D2-4DE4096F4D95}" sibTransId="{1A43D512-BD05-476C-BBCB-DA43A0C44460}"/>
    <dgm:cxn modelId="{53AFB281-5F02-498E-9AF0-D87E57CAC293}" type="presOf" srcId="{1D67F642-7396-428A-B49F-56876BD640AE}" destId="{24BCD102-8827-441E-8379-953D62B1C6B8}" srcOrd="0" destOrd="0" presId="urn:microsoft.com/office/officeart/2018/2/layout/IconVerticalSolidList"/>
    <dgm:cxn modelId="{721846B1-D15A-48E7-B3C5-CD50A9C8905F}" srcId="{6F18A8AD-23EF-4403-9793-33420767E2B5}" destId="{4097EA4C-FD78-45AD-B17A-4F4831DD8574}" srcOrd="3" destOrd="0" parTransId="{1EE111CD-8894-45EC-AA3E-EA9334705B91}" sibTransId="{13ECF9D2-7445-4142-8AC7-68EDE7BBE9D2}"/>
    <dgm:cxn modelId="{C839D0BB-0944-4DC5-875B-DBA829EC4C97}" type="presOf" srcId="{4097EA4C-FD78-45AD-B17A-4F4831DD8574}" destId="{75B5B41C-4FB9-478F-B712-F5510C25A1CE}" srcOrd="0" destOrd="0" presId="urn:microsoft.com/office/officeart/2018/2/layout/IconVerticalSolidList"/>
    <dgm:cxn modelId="{85AB63BF-B80F-46B0-9E5F-6342B7F97A37}" type="presOf" srcId="{6F18A8AD-23EF-4403-9793-33420767E2B5}" destId="{D1F8EABD-4BDD-442B-A494-33BF56C5F83A}" srcOrd="0" destOrd="0" presId="urn:microsoft.com/office/officeart/2018/2/layout/IconVerticalSolidList"/>
    <dgm:cxn modelId="{C9A5B2CC-A56B-4D6F-A46C-98FAA2687761}" type="presOf" srcId="{B74CCF75-9734-4D7F-92C5-EDF03E6A9827}" destId="{E651B6C8-E592-4DA8-BA0D-28C0222D2D66}" srcOrd="0" destOrd="0" presId="urn:microsoft.com/office/officeart/2018/2/layout/IconVerticalSolidList"/>
    <dgm:cxn modelId="{7A7E139F-C44F-4892-A343-32AAA9113665}" type="presParOf" srcId="{D1F8EABD-4BDD-442B-A494-33BF56C5F83A}" destId="{7AA74858-4CC9-4631-9DE4-B2BFD9172F4D}" srcOrd="0" destOrd="0" presId="urn:microsoft.com/office/officeart/2018/2/layout/IconVerticalSolidList"/>
    <dgm:cxn modelId="{08E074FA-3815-4BB3-B617-A7EC829982A9}" type="presParOf" srcId="{7AA74858-4CC9-4631-9DE4-B2BFD9172F4D}" destId="{49357B2C-9A4E-49DB-87EF-0233714A1E0F}" srcOrd="0" destOrd="0" presId="urn:microsoft.com/office/officeart/2018/2/layout/IconVerticalSolidList"/>
    <dgm:cxn modelId="{5CC56270-5CC4-4DC7-9D06-5BD5E2642701}" type="presParOf" srcId="{7AA74858-4CC9-4631-9DE4-B2BFD9172F4D}" destId="{07E5C9B9-9987-469A-AFEA-4E01FEA7DEEA}" srcOrd="1" destOrd="0" presId="urn:microsoft.com/office/officeart/2018/2/layout/IconVerticalSolidList"/>
    <dgm:cxn modelId="{9B258324-62E4-4C05-8AF1-A0296BD1B1B2}" type="presParOf" srcId="{7AA74858-4CC9-4631-9DE4-B2BFD9172F4D}" destId="{7E794E5E-F71B-409A-9D76-36C58541FA96}" srcOrd="2" destOrd="0" presId="urn:microsoft.com/office/officeart/2018/2/layout/IconVerticalSolidList"/>
    <dgm:cxn modelId="{A2E894AE-BDEE-4D28-B85D-0E93C2576FFA}" type="presParOf" srcId="{7AA74858-4CC9-4631-9DE4-B2BFD9172F4D}" destId="{E651B6C8-E592-4DA8-BA0D-28C0222D2D66}" srcOrd="3" destOrd="0" presId="urn:microsoft.com/office/officeart/2018/2/layout/IconVerticalSolidList"/>
    <dgm:cxn modelId="{AE6C0260-359C-4297-8020-A97234DF1C75}" type="presParOf" srcId="{D1F8EABD-4BDD-442B-A494-33BF56C5F83A}" destId="{45E76B5C-BA65-4A65-A1C5-18653D630316}" srcOrd="1" destOrd="0" presId="urn:microsoft.com/office/officeart/2018/2/layout/IconVerticalSolidList"/>
    <dgm:cxn modelId="{DE9ED7D3-DC98-4887-8CB8-B0B20850E10B}" type="presParOf" srcId="{D1F8EABD-4BDD-442B-A494-33BF56C5F83A}" destId="{03C4D233-5DF5-4AC3-A3BF-C2CA7878B2DF}" srcOrd="2" destOrd="0" presId="urn:microsoft.com/office/officeart/2018/2/layout/IconVerticalSolidList"/>
    <dgm:cxn modelId="{15793ADC-FB77-4778-A8AE-4D6446F6BEC7}" type="presParOf" srcId="{03C4D233-5DF5-4AC3-A3BF-C2CA7878B2DF}" destId="{525BC5BC-1993-48E0-95E3-5D949D5AF4B0}" srcOrd="0" destOrd="0" presId="urn:microsoft.com/office/officeart/2018/2/layout/IconVerticalSolidList"/>
    <dgm:cxn modelId="{AE5A2157-7AFC-4D26-A09E-AE788EE397F7}" type="presParOf" srcId="{03C4D233-5DF5-4AC3-A3BF-C2CA7878B2DF}" destId="{4288DA73-509F-4282-A5D0-0D24F597BC9F}" srcOrd="1" destOrd="0" presId="urn:microsoft.com/office/officeart/2018/2/layout/IconVerticalSolidList"/>
    <dgm:cxn modelId="{21AC33E4-CF10-4642-8BC7-7369082FDAD2}" type="presParOf" srcId="{03C4D233-5DF5-4AC3-A3BF-C2CA7878B2DF}" destId="{5DB55982-4B16-413F-87C4-80AF9C8FCDEF}" srcOrd="2" destOrd="0" presId="urn:microsoft.com/office/officeart/2018/2/layout/IconVerticalSolidList"/>
    <dgm:cxn modelId="{2F278B64-E0A9-4895-B5CA-E55CCAD0D3E3}" type="presParOf" srcId="{03C4D233-5DF5-4AC3-A3BF-C2CA7878B2DF}" destId="{24BCD102-8827-441E-8379-953D62B1C6B8}" srcOrd="3" destOrd="0" presId="urn:microsoft.com/office/officeart/2018/2/layout/IconVerticalSolidList"/>
    <dgm:cxn modelId="{38965A78-7CFE-4A59-9F69-B68F3D3D04F7}" type="presParOf" srcId="{D1F8EABD-4BDD-442B-A494-33BF56C5F83A}" destId="{8D931F5E-282C-4DE8-A127-648069DA684B}" srcOrd="3" destOrd="0" presId="urn:microsoft.com/office/officeart/2018/2/layout/IconVerticalSolidList"/>
    <dgm:cxn modelId="{39A7A7EA-9AAA-4D9E-8AAB-2CA0B843637F}" type="presParOf" srcId="{D1F8EABD-4BDD-442B-A494-33BF56C5F83A}" destId="{BEA6197A-8E07-4D08-A170-96918BCA538F}" srcOrd="4" destOrd="0" presId="urn:microsoft.com/office/officeart/2018/2/layout/IconVerticalSolidList"/>
    <dgm:cxn modelId="{A90691A1-127B-4AEF-9D92-B779BC1BDD42}" type="presParOf" srcId="{BEA6197A-8E07-4D08-A170-96918BCA538F}" destId="{AEAD4913-B556-4FB3-9D6C-B2B8BE65DAD4}" srcOrd="0" destOrd="0" presId="urn:microsoft.com/office/officeart/2018/2/layout/IconVerticalSolidList"/>
    <dgm:cxn modelId="{6318D50F-B46B-42FF-8F91-C4CC828587C2}" type="presParOf" srcId="{BEA6197A-8E07-4D08-A170-96918BCA538F}" destId="{8D2DBB50-2DAF-4FE3-ACF4-52A54F3CB1F3}" srcOrd="1" destOrd="0" presId="urn:microsoft.com/office/officeart/2018/2/layout/IconVerticalSolidList"/>
    <dgm:cxn modelId="{CEAC9544-3BB1-4A71-AF1E-D423AE066BC3}" type="presParOf" srcId="{BEA6197A-8E07-4D08-A170-96918BCA538F}" destId="{E3953ADF-9229-45AB-AF25-FAE079468438}" srcOrd="2" destOrd="0" presId="urn:microsoft.com/office/officeart/2018/2/layout/IconVerticalSolidList"/>
    <dgm:cxn modelId="{B3C5CB32-62D8-4D21-A8C8-EA66A26BB7EC}" type="presParOf" srcId="{BEA6197A-8E07-4D08-A170-96918BCA538F}" destId="{EEAFDC01-D28A-46F1-BCA4-6AE55C45620C}" srcOrd="3" destOrd="0" presId="urn:microsoft.com/office/officeart/2018/2/layout/IconVerticalSolidList"/>
    <dgm:cxn modelId="{525140DE-28ED-4FA1-89B1-0E6B5ADADE8C}" type="presParOf" srcId="{D1F8EABD-4BDD-442B-A494-33BF56C5F83A}" destId="{EF131FC5-9E0B-454C-930F-406B06724978}" srcOrd="5" destOrd="0" presId="urn:microsoft.com/office/officeart/2018/2/layout/IconVerticalSolidList"/>
    <dgm:cxn modelId="{8408EFF7-92DE-447E-B946-B7412A2A642A}" type="presParOf" srcId="{D1F8EABD-4BDD-442B-A494-33BF56C5F83A}" destId="{78F50DEC-BF4F-4E0A-9370-72AAF4B28318}" srcOrd="6" destOrd="0" presId="urn:microsoft.com/office/officeart/2018/2/layout/IconVerticalSolidList"/>
    <dgm:cxn modelId="{125970FD-4BF5-436C-834F-4EC5FBCA674A}" type="presParOf" srcId="{78F50DEC-BF4F-4E0A-9370-72AAF4B28318}" destId="{C6FD8AA8-BEB6-4206-9A6D-6C83DAA40778}" srcOrd="0" destOrd="0" presId="urn:microsoft.com/office/officeart/2018/2/layout/IconVerticalSolidList"/>
    <dgm:cxn modelId="{87FCB391-DB8C-45AD-8A78-4EB298A19473}" type="presParOf" srcId="{78F50DEC-BF4F-4E0A-9370-72AAF4B28318}" destId="{097DCE9A-264E-4910-AD4C-94A8FA18B3DD}" srcOrd="1" destOrd="0" presId="urn:microsoft.com/office/officeart/2018/2/layout/IconVerticalSolidList"/>
    <dgm:cxn modelId="{050A0EB7-7031-4F1A-A914-29546589F536}" type="presParOf" srcId="{78F50DEC-BF4F-4E0A-9370-72AAF4B28318}" destId="{E68F51D6-D1C2-41B9-841A-CC14941E5520}" srcOrd="2" destOrd="0" presId="urn:microsoft.com/office/officeart/2018/2/layout/IconVerticalSolidList"/>
    <dgm:cxn modelId="{860F1C6B-6A18-4638-932D-BE94AF0C4328}" type="presParOf" srcId="{78F50DEC-BF4F-4E0A-9370-72AAF4B28318}" destId="{75B5B41C-4FB9-478F-B712-F5510C25A1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8986A82-DF42-46BF-A4C7-8A949D7E45A9}" type="doc">
      <dgm:prSet loTypeId="urn:microsoft.com/office/officeart/2008/layout/LinedList" loCatId="list" qsTypeId="urn:microsoft.com/office/officeart/2005/8/quickstyle/simple1#24" qsCatId="simple" csTypeId="urn:microsoft.com/office/officeart/2005/8/colors/accent1_2#17" csCatId="accent1"/>
      <dgm:spPr/>
      <dgm:t>
        <a:bodyPr/>
        <a:lstStyle/>
        <a:p>
          <a:endParaRPr lang="en-US"/>
        </a:p>
      </dgm:t>
    </dgm:pt>
    <dgm:pt modelId="{B87642F4-F8AC-48E6-96BA-7CB64D820A0C}">
      <dgm:prSet/>
      <dgm:spPr/>
      <dgm:t>
        <a:bodyPr/>
        <a:lstStyle/>
        <a:p>
          <a:r>
            <a:rPr lang="en-GB" b="1"/>
            <a:t>Scenario 1: Team Contribution</a:t>
          </a:r>
          <a:endParaRPr lang="en-US"/>
        </a:p>
      </dgm:t>
    </dgm:pt>
    <dgm:pt modelId="{00C92A1D-866F-4082-860B-4138C4498BF4}" type="parTrans" cxnId="{05946223-6284-4D11-B861-AA6E3961A68E}">
      <dgm:prSet/>
      <dgm:spPr/>
      <dgm:t>
        <a:bodyPr/>
        <a:lstStyle/>
        <a:p>
          <a:endParaRPr lang="en-US"/>
        </a:p>
      </dgm:t>
    </dgm:pt>
    <dgm:pt modelId="{E69416E7-EDC7-40E6-BC88-79AC8FAEC2C8}" type="sibTrans" cxnId="{05946223-6284-4D11-B861-AA6E3961A68E}">
      <dgm:prSet/>
      <dgm:spPr/>
      <dgm:t>
        <a:bodyPr/>
        <a:lstStyle/>
        <a:p>
          <a:endParaRPr lang="en-US"/>
        </a:p>
      </dgm:t>
    </dgm:pt>
    <dgm:pt modelId="{D0DA17F5-C6B3-4BF9-8CBD-5EC3F2DDB5AD}">
      <dgm:prSet/>
      <dgm:spPr/>
      <dgm:t>
        <a:bodyPr/>
        <a:lstStyle/>
        <a:p>
          <a:r>
            <a:rPr lang="en-GB"/>
            <a:t>A student team member has attended meetings but is contributing very little to the project.</a:t>
          </a:r>
          <a:endParaRPr lang="en-US"/>
        </a:p>
      </dgm:t>
    </dgm:pt>
    <dgm:pt modelId="{06D9B9D9-CBA7-4564-88CD-72390FA2E684}" type="parTrans" cxnId="{87873F7F-1999-46D5-B2CE-A6A1AFEF87B9}">
      <dgm:prSet/>
      <dgm:spPr/>
      <dgm:t>
        <a:bodyPr/>
        <a:lstStyle/>
        <a:p>
          <a:endParaRPr lang="en-US"/>
        </a:p>
      </dgm:t>
    </dgm:pt>
    <dgm:pt modelId="{91A8C5EE-0ED9-4E12-B298-EA28984F05F6}" type="sibTrans" cxnId="{87873F7F-1999-46D5-B2CE-A6A1AFEF87B9}">
      <dgm:prSet/>
      <dgm:spPr/>
      <dgm:t>
        <a:bodyPr/>
        <a:lstStyle/>
        <a:p>
          <a:endParaRPr lang="en-US"/>
        </a:p>
      </dgm:t>
    </dgm:pt>
    <dgm:pt modelId="{E68F202E-D879-4E45-A923-773DEF221299}">
      <dgm:prSet/>
      <dgm:spPr/>
      <dgm:t>
        <a:bodyPr/>
        <a:lstStyle/>
        <a:p>
          <a:r>
            <a:rPr lang="en-GB" b="1"/>
            <a:t>Scenario 2: Missed Deadlines</a:t>
          </a:r>
          <a:endParaRPr lang="en-US"/>
        </a:p>
      </dgm:t>
    </dgm:pt>
    <dgm:pt modelId="{179CDB0E-D901-4A19-AEEA-A65CC3DEA72F}" type="parTrans" cxnId="{4DAF1BE0-1BD4-44D3-8AF7-D6062CD285EA}">
      <dgm:prSet/>
      <dgm:spPr/>
      <dgm:t>
        <a:bodyPr/>
        <a:lstStyle/>
        <a:p>
          <a:endParaRPr lang="en-US"/>
        </a:p>
      </dgm:t>
    </dgm:pt>
    <dgm:pt modelId="{91C7B42C-17A3-4AD5-BB10-05F6287C7E4C}" type="sibTrans" cxnId="{4DAF1BE0-1BD4-44D3-8AF7-D6062CD285EA}">
      <dgm:prSet/>
      <dgm:spPr/>
      <dgm:t>
        <a:bodyPr/>
        <a:lstStyle/>
        <a:p>
          <a:endParaRPr lang="en-US"/>
        </a:p>
      </dgm:t>
    </dgm:pt>
    <dgm:pt modelId="{CAED5D6E-050C-42A4-8AF3-DBDD2057391F}">
      <dgm:prSet/>
      <dgm:spPr/>
      <dgm:t>
        <a:bodyPr/>
        <a:lstStyle/>
        <a:p>
          <a:r>
            <a:rPr lang="en-GB"/>
            <a:t>An employee has submitted work late several times.</a:t>
          </a:r>
          <a:endParaRPr lang="en-US"/>
        </a:p>
      </dgm:t>
    </dgm:pt>
    <dgm:pt modelId="{0B2AF4C1-2436-4FD4-B4F2-6AEBDB13FA7C}" type="parTrans" cxnId="{8BDCAFC1-6BA3-4052-97BC-6631A843E080}">
      <dgm:prSet/>
      <dgm:spPr/>
      <dgm:t>
        <a:bodyPr/>
        <a:lstStyle/>
        <a:p>
          <a:endParaRPr lang="en-US"/>
        </a:p>
      </dgm:t>
    </dgm:pt>
    <dgm:pt modelId="{B88235A2-619A-4F2F-8BAB-A23E9A364646}" type="sibTrans" cxnId="{8BDCAFC1-6BA3-4052-97BC-6631A843E080}">
      <dgm:prSet/>
      <dgm:spPr/>
      <dgm:t>
        <a:bodyPr/>
        <a:lstStyle/>
        <a:p>
          <a:endParaRPr lang="en-US"/>
        </a:p>
      </dgm:t>
    </dgm:pt>
    <dgm:pt modelId="{D87AD1DF-F1BB-480D-8148-3F36F1D528BD}">
      <dgm:prSet/>
      <dgm:spPr/>
      <dgm:t>
        <a:bodyPr/>
        <a:lstStyle/>
        <a:p>
          <a:r>
            <a:rPr lang="en-GB" b="1"/>
            <a:t>Scenario 3: Communication Issues</a:t>
          </a:r>
          <a:endParaRPr lang="en-US"/>
        </a:p>
      </dgm:t>
    </dgm:pt>
    <dgm:pt modelId="{91C873F2-8CBE-4825-AEF9-A1EC67F795B0}" type="parTrans" cxnId="{BFB0A9BD-B69A-448B-89FC-8312972589E4}">
      <dgm:prSet/>
      <dgm:spPr/>
      <dgm:t>
        <a:bodyPr/>
        <a:lstStyle/>
        <a:p>
          <a:endParaRPr lang="en-US"/>
        </a:p>
      </dgm:t>
    </dgm:pt>
    <dgm:pt modelId="{3085451E-F3EA-4A63-97DD-FA7683E58345}" type="sibTrans" cxnId="{BFB0A9BD-B69A-448B-89FC-8312972589E4}">
      <dgm:prSet/>
      <dgm:spPr/>
      <dgm:t>
        <a:bodyPr/>
        <a:lstStyle/>
        <a:p>
          <a:endParaRPr lang="en-US"/>
        </a:p>
      </dgm:t>
    </dgm:pt>
    <dgm:pt modelId="{95696581-4210-4A77-9AF7-3A2CEB2051BA}">
      <dgm:prSet/>
      <dgm:spPr/>
      <dgm:t>
        <a:bodyPr/>
        <a:lstStyle/>
        <a:p>
          <a:r>
            <a:rPr lang="en-GB"/>
            <a:t>A team member frequently interrupts others during meetings.</a:t>
          </a:r>
          <a:endParaRPr lang="en-US"/>
        </a:p>
      </dgm:t>
    </dgm:pt>
    <dgm:pt modelId="{19091A6B-690B-45E1-9688-0D003FDD6F54}" type="parTrans" cxnId="{081D58D6-D6B9-491E-979E-C1FD2A390C29}">
      <dgm:prSet/>
      <dgm:spPr/>
      <dgm:t>
        <a:bodyPr/>
        <a:lstStyle/>
        <a:p>
          <a:endParaRPr lang="en-US"/>
        </a:p>
      </dgm:t>
    </dgm:pt>
    <dgm:pt modelId="{35070191-91CF-4017-A095-4A8AC49CF313}" type="sibTrans" cxnId="{081D58D6-D6B9-491E-979E-C1FD2A390C29}">
      <dgm:prSet/>
      <dgm:spPr/>
      <dgm:t>
        <a:bodyPr/>
        <a:lstStyle/>
        <a:p>
          <a:endParaRPr lang="en-US"/>
        </a:p>
      </dgm:t>
    </dgm:pt>
    <dgm:pt modelId="{2F5C5E6C-4270-4FE2-86E1-7D20197F2A94}">
      <dgm:prSet/>
      <dgm:spPr/>
      <dgm:t>
        <a:bodyPr/>
        <a:lstStyle/>
        <a:p>
          <a:r>
            <a:rPr lang="en-GB" b="1"/>
            <a:t>Scenario 4: New Starter Struggling</a:t>
          </a:r>
          <a:endParaRPr lang="en-US"/>
        </a:p>
      </dgm:t>
    </dgm:pt>
    <dgm:pt modelId="{C84DB0FD-48D4-448C-AA58-C25D9C7BE267}" type="parTrans" cxnId="{8C202A2C-A0EA-41FE-98B4-1587744FA0D7}">
      <dgm:prSet/>
      <dgm:spPr/>
      <dgm:t>
        <a:bodyPr/>
        <a:lstStyle/>
        <a:p>
          <a:endParaRPr lang="en-US"/>
        </a:p>
      </dgm:t>
    </dgm:pt>
    <dgm:pt modelId="{67358DBA-4D13-43BB-8C0E-2501BA1BB8DD}" type="sibTrans" cxnId="{8C202A2C-A0EA-41FE-98B4-1587744FA0D7}">
      <dgm:prSet/>
      <dgm:spPr/>
      <dgm:t>
        <a:bodyPr/>
        <a:lstStyle/>
        <a:p>
          <a:endParaRPr lang="en-US"/>
        </a:p>
      </dgm:t>
    </dgm:pt>
    <dgm:pt modelId="{2F33CF7C-4BE0-44E2-AD1A-C2CC95175E8F}">
      <dgm:prSet/>
      <dgm:spPr/>
      <dgm:t>
        <a:bodyPr/>
        <a:lstStyle/>
        <a:p>
          <a:r>
            <a:rPr lang="en-GB"/>
            <a:t>A new employee appears uncertain and withdrawn during team meetings.</a:t>
          </a:r>
          <a:endParaRPr lang="en-US"/>
        </a:p>
      </dgm:t>
    </dgm:pt>
    <dgm:pt modelId="{A99225E8-5017-45A1-9F95-9B064F1384D0}" type="parTrans" cxnId="{48535BE5-0870-4EE9-8B93-34B97C1C75D9}">
      <dgm:prSet/>
      <dgm:spPr/>
      <dgm:t>
        <a:bodyPr/>
        <a:lstStyle/>
        <a:p>
          <a:endParaRPr lang="en-US"/>
        </a:p>
      </dgm:t>
    </dgm:pt>
    <dgm:pt modelId="{FB6472AA-25B0-423C-AEEA-A51CC87263A0}" type="sibTrans" cxnId="{48535BE5-0870-4EE9-8B93-34B97C1C75D9}">
      <dgm:prSet/>
      <dgm:spPr/>
      <dgm:t>
        <a:bodyPr/>
        <a:lstStyle/>
        <a:p>
          <a:endParaRPr lang="en-US"/>
        </a:p>
      </dgm:t>
    </dgm:pt>
    <dgm:pt modelId="{9BCF2CC2-D00D-4E6C-869C-A36694BB26F3}" type="pres">
      <dgm:prSet presAssocID="{E8986A82-DF42-46BF-A4C7-8A949D7E45A9}" presName="vert0" presStyleCnt="0">
        <dgm:presLayoutVars>
          <dgm:dir/>
          <dgm:animOne val="branch"/>
          <dgm:animLvl val="lvl"/>
        </dgm:presLayoutVars>
      </dgm:prSet>
      <dgm:spPr/>
    </dgm:pt>
    <dgm:pt modelId="{1D5B9212-A527-474F-A496-59646D7C6E5D}" type="pres">
      <dgm:prSet presAssocID="{B87642F4-F8AC-48E6-96BA-7CB64D820A0C}" presName="thickLine" presStyleLbl="alignNode1" presStyleIdx="0" presStyleCnt="8"/>
      <dgm:spPr/>
    </dgm:pt>
    <dgm:pt modelId="{DAB8D635-7FDF-4064-A154-561359C25F36}" type="pres">
      <dgm:prSet presAssocID="{B87642F4-F8AC-48E6-96BA-7CB64D820A0C}" presName="horz1" presStyleCnt="0"/>
      <dgm:spPr/>
    </dgm:pt>
    <dgm:pt modelId="{31E23686-E12D-477E-A66C-7E845812581F}" type="pres">
      <dgm:prSet presAssocID="{B87642F4-F8AC-48E6-96BA-7CB64D820A0C}" presName="tx1" presStyleLbl="revTx" presStyleIdx="0" presStyleCnt="8"/>
      <dgm:spPr/>
    </dgm:pt>
    <dgm:pt modelId="{3F11D1B5-0FBA-423C-AC69-AB1731986FDA}" type="pres">
      <dgm:prSet presAssocID="{B87642F4-F8AC-48E6-96BA-7CB64D820A0C}" presName="vert1" presStyleCnt="0"/>
      <dgm:spPr/>
    </dgm:pt>
    <dgm:pt modelId="{E4116EBF-BD1B-4A43-BDBF-047C4B976432}" type="pres">
      <dgm:prSet presAssocID="{D0DA17F5-C6B3-4BF9-8CBD-5EC3F2DDB5AD}" presName="thickLine" presStyleLbl="alignNode1" presStyleIdx="1" presStyleCnt="8"/>
      <dgm:spPr/>
    </dgm:pt>
    <dgm:pt modelId="{C546D0D2-E439-44AE-9B4F-E0A55386F653}" type="pres">
      <dgm:prSet presAssocID="{D0DA17F5-C6B3-4BF9-8CBD-5EC3F2DDB5AD}" presName="horz1" presStyleCnt="0"/>
      <dgm:spPr/>
    </dgm:pt>
    <dgm:pt modelId="{0F6C50C8-5A18-469F-A0A6-B39EA2B8FC59}" type="pres">
      <dgm:prSet presAssocID="{D0DA17F5-C6B3-4BF9-8CBD-5EC3F2DDB5AD}" presName="tx1" presStyleLbl="revTx" presStyleIdx="1" presStyleCnt="8"/>
      <dgm:spPr/>
    </dgm:pt>
    <dgm:pt modelId="{9329FDFD-E1F7-42FC-A571-5E6D8144B26E}" type="pres">
      <dgm:prSet presAssocID="{D0DA17F5-C6B3-4BF9-8CBD-5EC3F2DDB5AD}" presName="vert1" presStyleCnt="0"/>
      <dgm:spPr/>
    </dgm:pt>
    <dgm:pt modelId="{DA3B1CF0-B337-44F0-AAF5-6FDF58C9F483}" type="pres">
      <dgm:prSet presAssocID="{E68F202E-D879-4E45-A923-773DEF221299}" presName="thickLine" presStyleLbl="alignNode1" presStyleIdx="2" presStyleCnt="8"/>
      <dgm:spPr/>
    </dgm:pt>
    <dgm:pt modelId="{1B4396B8-33DF-450E-90E3-CCB173DA223F}" type="pres">
      <dgm:prSet presAssocID="{E68F202E-D879-4E45-A923-773DEF221299}" presName="horz1" presStyleCnt="0"/>
      <dgm:spPr/>
    </dgm:pt>
    <dgm:pt modelId="{E96A22CA-A98D-4722-B495-4B7F836F68F0}" type="pres">
      <dgm:prSet presAssocID="{E68F202E-D879-4E45-A923-773DEF221299}" presName="tx1" presStyleLbl="revTx" presStyleIdx="2" presStyleCnt="8"/>
      <dgm:spPr/>
    </dgm:pt>
    <dgm:pt modelId="{B729FAFE-E84F-4A51-BBC6-6ACD66ABF194}" type="pres">
      <dgm:prSet presAssocID="{E68F202E-D879-4E45-A923-773DEF221299}" presName="vert1" presStyleCnt="0"/>
      <dgm:spPr/>
    </dgm:pt>
    <dgm:pt modelId="{F16A994A-1DBA-4DFB-A9F5-5A677CEB7964}" type="pres">
      <dgm:prSet presAssocID="{CAED5D6E-050C-42A4-8AF3-DBDD2057391F}" presName="thickLine" presStyleLbl="alignNode1" presStyleIdx="3" presStyleCnt="8"/>
      <dgm:spPr/>
    </dgm:pt>
    <dgm:pt modelId="{2E8E35B7-26FA-4A26-AE34-B63E8E541EF3}" type="pres">
      <dgm:prSet presAssocID="{CAED5D6E-050C-42A4-8AF3-DBDD2057391F}" presName="horz1" presStyleCnt="0"/>
      <dgm:spPr/>
    </dgm:pt>
    <dgm:pt modelId="{4B811617-9040-4A60-8C41-80A543DDFCD0}" type="pres">
      <dgm:prSet presAssocID="{CAED5D6E-050C-42A4-8AF3-DBDD2057391F}" presName="tx1" presStyleLbl="revTx" presStyleIdx="3" presStyleCnt="8"/>
      <dgm:spPr/>
    </dgm:pt>
    <dgm:pt modelId="{79CFC056-5E4B-4AEF-A5C8-F170A73E1C49}" type="pres">
      <dgm:prSet presAssocID="{CAED5D6E-050C-42A4-8AF3-DBDD2057391F}" presName="vert1" presStyleCnt="0"/>
      <dgm:spPr/>
    </dgm:pt>
    <dgm:pt modelId="{E68B971A-858B-4BB9-8533-4ECEABA828FC}" type="pres">
      <dgm:prSet presAssocID="{D87AD1DF-F1BB-480D-8148-3F36F1D528BD}" presName="thickLine" presStyleLbl="alignNode1" presStyleIdx="4" presStyleCnt="8"/>
      <dgm:spPr/>
    </dgm:pt>
    <dgm:pt modelId="{F9615D21-DE71-4C5B-A72B-562B8E7A81BC}" type="pres">
      <dgm:prSet presAssocID="{D87AD1DF-F1BB-480D-8148-3F36F1D528BD}" presName="horz1" presStyleCnt="0"/>
      <dgm:spPr/>
    </dgm:pt>
    <dgm:pt modelId="{1BA103C9-C184-4765-A2E4-2A4BDA982FF4}" type="pres">
      <dgm:prSet presAssocID="{D87AD1DF-F1BB-480D-8148-3F36F1D528BD}" presName="tx1" presStyleLbl="revTx" presStyleIdx="4" presStyleCnt="8"/>
      <dgm:spPr/>
    </dgm:pt>
    <dgm:pt modelId="{D418EF17-5AA1-4198-A821-6D91293547D4}" type="pres">
      <dgm:prSet presAssocID="{D87AD1DF-F1BB-480D-8148-3F36F1D528BD}" presName="vert1" presStyleCnt="0"/>
      <dgm:spPr/>
    </dgm:pt>
    <dgm:pt modelId="{58C95143-8395-4ABC-A7BB-9D350904848B}" type="pres">
      <dgm:prSet presAssocID="{95696581-4210-4A77-9AF7-3A2CEB2051BA}" presName="thickLine" presStyleLbl="alignNode1" presStyleIdx="5" presStyleCnt="8"/>
      <dgm:spPr/>
    </dgm:pt>
    <dgm:pt modelId="{2984F4E9-D782-4624-9A37-F32A73566743}" type="pres">
      <dgm:prSet presAssocID="{95696581-4210-4A77-9AF7-3A2CEB2051BA}" presName="horz1" presStyleCnt="0"/>
      <dgm:spPr/>
    </dgm:pt>
    <dgm:pt modelId="{D004088E-9B74-47EA-AC99-C2D77325F6A1}" type="pres">
      <dgm:prSet presAssocID="{95696581-4210-4A77-9AF7-3A2CEB2051BA}" presName="tx1" presStyleLbl="revTx" presStyleIdx="5" presStyleCnt="8"/>
      <dgm:spPr/>
    </dgm:pt>
    <dgm:pt modelId="{19A77DBB-B3DD-4641-B428-07B4807D669C}" type="pres">
      <dgm:prSet presAssocID="{95696581-4210-4A77-9AF7-3A2CEB2051BA}" presName="vert1" presStyleCnt="0"/>
      <dgm:spPr/>
    </dgm:pt>
    <dgm:pt modelId="{9070302A-5EC8-401D-9AA4-3EBFAC6EE92C}" type="pres">
      <dgm:prSet presAssocID="{2F5C5E6C-4270-4FE2-86E1-7D20197F2A94}" presName="thickLine" presStyleLbl="alignNode1" presStyleIdx="6" presStyleCnt="8"/>
      <dgm:spPr/>
    </dgm:pt>
    <dgm:pt modelId="{7F7D0F8E-AFB3-4E72-A428-7058CF32055C}" type="pres">
      <dgm:prSet presAssocID="{2F5C5E6C-4270-4FE2-86E1-7D20197F2A94}" presName="horz1" presStyleCnt="0"/>
      <dgm:spPr/>
    </dgm:pt>
    <dgm:pt modelId="{24CF7DD3-70D6-43BB-8D63-DEDAB2E5D79D}" type="pres">
      <dgm:prSet presAssocID="{2F5C5E6C-4270-4FE2-86E1-7D20197F2A94}" presName="tx1" presStyleLbl="revTx" presStyleIdx="6" presStyleCnt="8"/>
      <dgm:spPr/>
    </dgm:pt>
    <dgm:pt modelId="{DC6683E5-8E46-4FFD-9890-D19EDE8CD546}" type="pres">
      <dgm:prSet presAssocID="{2F5C5E6C-4270-4FE2-86E1-7D20197F2A94}" presName="vert1" presStyleCnt="0"/>
      <dgm:spPr/>
    </dgm:pt>
    <dgm:pt modelId="{5DB10560-CFD9-477D-8B9A-677A843C7DB6}" type="pres">
      <dgm:prSet presAssocID="{2F33CF7C-4BE0-44E2-AD1A-C2CC95175E8F}" presName="thickLine" presStyleLbl="alignNode1" presStyleIdx="7" presStyleCnt="8"/>
      <dgm:spPr/>
    </dgm:pt>
    <dgm:pt modelId="{48EE5F64-98D6-4F10-A66F-D4152F2900FD}" type="pres">
      <dgm:prSet presAssocID="{2F33CF7C-4BE0-44E2-AD1A-C2CC95175E8F}" presName="horz1" presStyleCnt="0"/>
      <dgm:spPr/>
    </dgm:pt>
    <dgm:pt modelId="{3917E626-9954-4C15-8735-D37E749C24FB}" type="pres">
      <dgm:prSet presAssocID="{2F33CF7C-4BE0-44E2-AD1A-C2CC95175E8F}" presName="tx1" presStyleLbl="revTx" presStyleIdx="7" presStyleCnt="8"/>
      <dgm:spPr/>
    </dgm:pt>
    <dgm:pt modelId="{D4F9215D-781C-4E8A-B067-D2DE524AF3E7}" type="pres">
      <dgm:prSet presAssocID="{2F33CF7C-4BE0-44E2-AD1A-C2CC95175E8F}" presName="vert1" presStyleCnt="0"/>
      <dgm:spPr/>
    </dgm:pt>
  </dgm:ptLst>
  <dgm:cxnLst>
    <dgm:cxn modelId="{53CAB021-22B3-4F7F-863C-C2D55B341916}" type="presOf" srcId="{2F33CF7C-4BE0-44E2-AD1A-C2CC95175E8F}" destId="{3917E626-9954-4C15-8735-D37E749C24FB}" srcOrd="0" destOrd="0" presId="urn:microsoft.com/office/officeart/2008/layout/LinedList"/>
    <dgm:cxn modelId="{05946223-6284-4D11-B861-AA6E3961A68E}" srcId="{E8986A82-DF42-46BF-A4C7-8A949D7E45A9}" destId="{B87642F4-F8AC-48E6-96BA-7CB64D820A0C}" srcOrd="0" destOrd="0" parTransId="{00C92A1D-866F-4082-860B-4138C4498BF4}" sibTransId="{E69416E7-EDC7-40E6-BC88-79AC8FAEC2C8}"/>
    <dgm:cxn modelId="{8C202A2C-A0EA-41FE-98B4-1587744FA0D7}" srcId="{E8986A82-DF42-46BF-A4C7-8A949D7E45A9}" destId="{2F5C5E6C-4270-4FE2-86E1-7D20197F2A94}" srcOrd="6" destOrd="0" parTransId="{C84DB0FD-48D4-448C-AA58-C25D9C7BE267}" sibTransId="{67358DBA-4D13-43BB-8C0E-2501BA1BB8DD}"/>
    <dgm:cxn modelId="{F23E465D-B4FB-4794-92D4-D0C3FB2786F2}" type="presOf" srcId="{2F5C5E6C-4270-4FE2-86E1-7D20197F2A94}" destId="{24CF7DD3-70D6-43BB-8D63-DEDAB2E5D79D}" srcOrd="0" destOrd="0" presId="urn:microsoft.com/office/officeart/2008/layout/LinedList"/>
    <dgm:cxn modelId="{689DCD4E-4C75-4971-B3DB-FA68F78AD394}" type="presOf" srcId="{CAED5D6E-050C-42A4-8AF3-DBDD2057391F}" destId="{4B811617-9040-4A60-8C41-80A543DDFCD0}" srcOrd="0" destOrd="0" presId="urn:microsoft.com/office/officeart/2008/layout/LinedList"/>
    <dgm:cxn modelId="{A7537075-1EED-4A07-BDCA-7D52B78DBD94}" type="presOf" srcId="{95696581-4210-4A77-9AF7-3A2CEB2051BA}" destId="{D004088E-9B74-47EA-AC99-C2D77325F6A1}" srcOrd="0" destOrd="0" presId="urn:microsoft.com/office/officeart/2008/layout/LinedList"/>
    <dgm:cxn modelId="{3EAB8B76-A74D-4B43-9BFE-2972E1A574E9}" type="presOf" srcId="{E68F202E-D879-4E45-A923-773DEF221299}" destId="{E96A22CA-A98D-4722-B495-4B7F836F68F0}" srcOrd="0" destOrd="0" presId="urn:microsoft.com/office/officeart/2008/layout/LinedList"/>
    <dgm:cxn modelId="{87873F7F-1999-46D5-B2CE-A6A1AFEF87B9}" srcId="{E8986A82-DF42-46BF-A4C7-8A949D7E45A9}" destId="{D0DA17F5-C6B3-4BF9-8CBD-5EC3F2DDB5AD}" srcOrd="1" destOrd="0" parTransId="{06D9B9D9-CBA7-4564-88CD-72390FA2E684}" sibTransId="{91A8C5EE-0ED9-4E12-B298-EA28984F05F6}"/>
    <dgm:cxn modelId="{978CC395-5230-4DF3-8BC1-716D3D980DC7}" type="presOf" srcId="{D0DA17F5-C6B3-4BF9-8CBD-5EC3F2DDB5AD}" destId="{0F6C50C8-5A18-469F-A0A6-B39EA2B8FC59}" srcOrd="0" destOrd="0" presId="urn:microsoft.com/office/officeart/2008/layout/LinedList"/>
    <dgm:cxn modelId="{9030269B-82AA-4039-BEC7-4BE5D0934950}" type="presOf" srcId="{E8986A82-DF42-46BF-A4C7-8A949D7E45A9}" destId="{9BCF2CC2-D00D-4E6C-869C-A36694BB26F3}" srcOrd="0" destOrd="0" presId="urn:microsoft.com/office/officeart/2008/layout/LinedList"/>
    <dgm:cxn modelId="{B2BA40A5-930F-40C7-8BE6-F2BC5C27EF1D}" type="presOf" srcId="{D87AD1DF-F1BB-480D-8148-3F36F1D528BD}" destId="{1BA103C9-C184-4765-A2E4-2A4BDA982FF4}" srcOrd="0" destOrd="0" presId="urn:microsoft.com/office/officeart/2008/layout/LinedList"/>
    <dgm:cxn modelId="{BFB0A9BD-B69A-448B-89FC-8312972589E4}" srcId="{E8986A82-DF42-46BF-A4C7-8A949D7E45A9}" destId="{D87AD1DF-F1BB-480D-8148-3F36F1D528BD}" srcOrd="4" destOrd="0" parTransId="{91C873F2-8CBE-4825-AEF9-A1EC67F795B0}" sibTransId="{3085451E-F3EA-4A63-97DD-FA7683E58345}"/>
    <dgm:cxn modelId="{8BDCAFC1-6BA3-4052-97BC-6631A843E080}" srcId="{E8986A82-DF42-46BF-A4C7-8A949D7E45A9}" destId="{CAED5D6E-050C-42A4-8AF3-DBDD2057391F}" srcOrd="3" destOrd="0" parTransId="{0B2AF4C1-2436-4FD4-B4F2-6AEBDB13FA7C}" sibTransId="{B88235A2-619A-4F2F-8BAB-A23E9A364646}"/>
    <dgm:cxn modelId="{FF794DD4-0468-49FC-9759-61A6806100FB}" type="presOf" srcId="{B87642F4-F8AC-48E6-96BA-7CB64D820A0C}" destId="{31E23686-E12D-477E-A66C-7E845812581F}" srcOrd="0" destOrd="0" presId="urn:microsoft.com/office/officeart/2008/layout/LinedList"/>
    <dgm:cxn modelId="{081D58D6-D6B9-491E-979E-C1FD2A390C29}" srcId="{E8986A82-DF42-46BF-A4C7-8A949D7E45A9}" destId="{95696581-4210-4A77-9AF7-3A2CEB2051BA}" srcOrd="5" destOrd="0" parTransId="{19091A6B-690B-45E1-9688-0D003FDD6F54}" sibTransId="{35070191-91CF-4017-A095-4A8AC49CF313}"/>
    <dgm:cxn modelId="{4DAF1BE0-1BD4-44D3-8AF7-D6062CD285EA}" srcId="{E8986A82-DF42-46BF-A4C7-8A949D7E45A9}" destId="{E68F202E-D879-4E45-A923-773DEF221299}" srcOrd="2" destOrd="0" parTransId="{179CDB0E-D901-4A19-AEEA-A65CC3DEA72F}" sibTransId="{91C7B42C-17A3-4AD5-BB10-05F6287C7E4C}"/>
    <dgm:cxn modelId="{48535BE5-0870-4EE9-8B93-34B97C1C75D9}" srcId="{E8986A82-DF42-46BF-A4C7-8A949D7E45A9}" destId="{2F33CF7C-4BE0-44E2-AD1A-C2CC95175E8F}" srcOrd="7" destOrd="0" parTransId="{A99225E8-5017-45A1-9F95-9B064F1384D0}" sibTransId="{FB6472AA-25B0-423C-AEEA-A51CC87263A0}"/>
    <dgm:cxn modelId="{C7DD8DF8-8DBD-4C71-9E1D-075BC1BFBF75}" type="presParOf" srcId="{9BCF2CC2-D00D-4E6C-869C-A36694BB26F3}" destId="{1D5B9212-A527-474F-A496-59646D7C6E5D}" srcOrd="0" destOrd="0" presId="urn:microsoft.com/office/officeart/2008/layout/LinedList"/>
    <dgm:cxn modelId="{466030D3-4574-4BDD-AAC4-B0E545CD4D12}" type="presParOf" srcId="{9BCF2CC2-D00D-4E6C-869C-A36694BB26F3}" destId="{DAB8D635-7FDF-4064-A154-561359C25F36}" srcOrd="1" destOrd="0" presId="urn:microsoft.com/office/officeart/2008/layout/LinedList"/>
    <dgm:cxn modelId="{CAD6AC40-0220-4E0C-A54D-8AB3FED9E4E6}" type="presParOf" srcId="{DAB8D635-7FDF-4064-A154-561359C25F36}" destId="{31E23686-E12D-477E-A66C-7E845812581F}" srcOrd="0" destOrd="0" presId="urn:microsoft.com/office/officeart/2008/layout/LinedList"/>
    <dgm:cxn modelId="{F3697B92-D8E2-4375-9C46-2384C58AC94F}" type="presParOf" srcId="{DAB8D635-7FDF-4064-A154-561359C25F36}" destId="{3F11D1B5-0FBA-423C-AC69-AB1731986FDA}" srcOrd="1" destOrd="0" presId="urn:microsoft.com/office/officeart/2008/layout/LinedList"/>
    <dgm:cxn modelId="{F870B88C-722B-49F3-82BB-A651A34CC484}" type="presParOf" srcId="{9BCF2CC2-D00D-4E6C-869C-A36694BB26F3}" destId="{E4116EBF-BD1B-4A43-BDBF-047C4B976432}" srcOrd="2" destOrd="0" presId="urn:microsoft.com/office/officeart/2008/layout/LinedList"/>
    <dgm:cxn modelId="{5456C109-27B7-4CB3-8435-A4DAEA8206E3}" type="presParOf" srcId="{9BCF2CC2-D00D-4E6C-869C-A36694BB26F3}" destId="{C546D0D2-E439-44AE-9B4F-E0A55386F653}" srcOrd="3" destOrd="0" presId="urn:microsoft.com/office/officeart/2008/layout/LinedList"/>
    <dgm:cxn modelId="{B897DCE5-D5DD-4630-BE1E-9B2F9BA1C648}" type="presParOf" srcId="{C546D0D2-E439-44AE-9B4F-E0A55386F653}" destId="{0F6C50C8-5A18-469F-A0A6-B39EA2B8FC59}" srcOrd="0" destOrd="0" presId="urn:microsoft.com/office/officeart/2008/layout/LinedList"/>
    <dgm:cxn modelId="{574A8753-AD5A-4FC4-9A41-C8826F5D8C5F}" type="presParOf" srcId="{C546D0D2-E439-44AE-9B4F-E0A55386F653}" destId="{9329FDFD-E1F7-42FC-A571-5E6D8144B26E}" srcOrd="1" destOrd="0" presId="urn:microsoft.com/office/officeart/2008/layout/LinedList"/>
    <dgm:cxn modelId="{D1979C8B-0E0B-43E1-BD09-DC8FA820B7B4}" type="presParOf" srcId="{9BCF2CC2-D00D-4E6C-869C-A36694BB26F3}" destId="{DA3B1CF0-B337-44F0-AAF5-6FDF58C9F483}" srcOrd="4" destOrd="0" presId="urn:microsoft.com/office/officeart/2008/layout/LinedList"/>
    <dgm:cxn modelId="{7A46C632-40EC-4448-8A9D-E2C7F546B0FF}" type="presParOf" srcId="{9BCF2CC2-D00D-4E6C-869C-A36694BB26F3}" destId="{1B4396B8-33DF-450E-90E3-CCB173DA223F}" srcOrd="5" destOrd="0" presId="urn:microsoft.com/office/officeart/2008/layout/LinedList"/>
    <dgm:cxn modelId="{CE3FC392-6174-47C6-8939-BDF63369458F}" type="presParOf" srcId="{1B4396B8-33DF-450E-90E3-CCB173DA223F}" destId="{E96A22CA-A98D-4722-B495-4B7F836F68F0}" srcOrd="0" destOrd="0" presId="urn:microsoft.com/office/officeart/2008/layout/LinedList"/>
    <dgm:cxn modelId="{2A9B46B2-E25C-4DC1-98A3-838B604C884A}" type="presParOf" srcId="{1B4396B8-33DF-450E-90E3-CCB173DA223F}" destId="{B729FAFE-E84F-4A51-BBC6-6ACD66ABF194}" srcOrd="1" destOrd="0" presId="urn:microsoft.com/office/officeart/2008/layout/LinedList"/>
    <dgm:cxn modelId="{C75DC8F9-6D90-465B-81CF-AD55965B5F4E}" type="presParOf" srcId="{9BCF2CC2-D00D-4E6C-869C-A36694BB26F3}" destId="{F16A994A-1DBA-4DFB-A9F5-5A677CEB7964}" srcOrd="6" destOrd="0" presId="urn:microsoft.com/office/officeart/2008/layout/LinedList"/>
    <dgm:cxn modelId="{F86AF7D9-994E-4151-B821-33E14A967103}" type="presParOf" srcId="{9BCF2CC2-D00D-4E6C-869C-A36694BB26F3}" destId="{2E8E35B7-26FA-4A26-AE34-B63E8E541EF3}" srcOrd="7" destOrd="0" presId="urn:microsoft.com/office/officeart/2008/layout/LinedList"/>
    <dgm:cxn modelId="{23D52B1E-E7CB-48AD-AB04-B55C79DEC631}" type="presParOf" srcId="{2E8E35B7-26FA-4A26-AE34-B63E8E541EF3}" destId="{4B811617-9040-4A60-8C41-80A543DDFCD0}" srcOrd="0" destOrd="0" presId="urn:microsoft.com/office/officeart/2008/layout/LinedList"/>
    <dgm:cxn modelId="{4BBDF35C-325D-4116-B8FA-3F01A5A54519}" type="presParOf" srcId="{2E8E35B7-26FA-4A26-AE34-B63E8E541EF3}" destId="{79CFC056-5E4B-4AEF-A5C8-F170A73E1C49}" srcOrd="1" destOrd="0" presId="urn:microsoft.com/office/officeart/2008/layout/LinedList"/>
    <dgm:cxn modelId="{B167EDAA-67AA-4EF0-B978-24E58448E4B3}" type="presParOf" srcId="{9BCF2CC2-D00D-4E6C-869C-A36694BB26F3}" destId="{E68B971A-858B-4BB9-8533-4ECEABA828FC}" srcOrd="8" destOrd="0" presId="urn:microsoft.com/office/officeart/2008/layout/LinedList"/>
    <dgm:cxn modelId="{8A9CFE95-E608-43B8-8741-FD0FD71A1A54}" type="presParOf" srcId="{9BCF2CC2-D00D-4E6C-869C-A36694BB26F3}" destId="{F9615D21-DE71-4C5B-A72B-562B8E7A81BC}" srcOrd="9" destOrd="0" presId="urn:microsoft.com/office/officeart/2008/layout/LinedList"/>
    <dgm:cxn modelId="{84D68C08-F984-4CA0-8026-182D776DE09C}" type="presParOf" srcId="{F9615D21-DE71-4C5B-A72B-562B8E7A81BC}" destId="{1BA103C9-C184-4765-A2E4-2A4BDA982FF4}" srcOrd="0" destOrd="0" presId="urn:microsoft.com/office/officeart/2008/layout/LinedList"/>
    <dgm:cxn modelId="{39933AC2-816B-4BCC-8637-6AB4607CBAA2}" type="presParOf" srcId="{F9615D21-DE71-4C5B-A72B-562B8E7A81BC}" destId="{D418EF17-5AA1-4198-A821-6D91293547D4}" srcOrd="1" destOrd="0" presId="urn:microsoft.com/office/officeart/2008/layout/LinedList"/>
    <dgm:cxn modelId="{B9E49F6D-7A06-4BED-ABE6-3EB39B678147}" type="presParOf" srcId="{9BCF2CC2-D00D-4E6C-869C-A36694BB26F3}" destId="{58C95143-8395-4ABC-A7BB-9D350904848B}" srcOrd="10" destOrd="0" presId="urn:microsoft.com/office/officeart/2008/layout/LinedList"/>
    <dgm:cxn modelId="{1A1A753C-2CEB-49A8-B4E0-ECC0B2968782}" type="presParOf" srcId="{9BCF2CC2-D00D-4E6C-869C-A36694BB26F3}" destId="{2984F4E9-D782-4624-9A37-F32A73566743}" srcOrd="11" destOrd="0" presId="urn:microsoft.com/office/officeart/2008/layout/LinedList"/>
    <dgm:cxn modelId="{E85016D2-6699-4D48-A7DA-C54EA00FEC97}" type="presParOf" srcId="{2984F4E9-D782-4624-9A37-F32A73566743}" destId="{D004088E-9B74-47EA-AC99-C2D77325F6A1}" srcOrd="0" destOrd="0" presId="urn:microsoft.com/office/officeart/2008/layout/LinedList"/>
    <dgm:cxn modelId="{EF7C99C1-2407-4DD3-9078-94C2DBDEF76A}" type="presParOf" srcId="{2984F4E9-D782-4624-9A37-F32A73566743}" destId="{19A77DBB-B3DD-4641-B428-07B4807D669C}" srcOrd="1" destOrd="0" presId="urn:microsoft.com/office/officeart/2008/layout/LinedList"/>
    <dgm:cxn modelId="{C2F4B9C1-400C-4617-8ED7-27D152470A9B}" type="presParOf" srcId="{9BCF2CC2-D00D-4E6C-869C-A36694BB26F3}" destId="{9070302A-5EC8-401D-9AA4-3EBFAC6EE92C}" srcOrd="12" destOrd="0" presId="urn:microsoft.com/office/officeart/2008/layout/LinedList"/>
    <dgm:cxn modelId="{F27431B0-5AA5-41B1-BEEA-180CB6AF5624}" type="presParOf" srcId="{9BCF2CC2-D00D-4E6C-869C-A36694BB26F3}" destId="{7F7D0F8E-AFB3-4E72-A428-7058CF32055C}" srcOrd="13" destOrd="0" presId="urn:microsoft.com/office/officeart/2008/layout/LinedList"/>
    <dgm:cxn modelId="{1C136160-4F5A-40C6-939C-FA820AEB7612}" type="presParOf" srcId="{7F7D0F8E-AFB3-4E72-A428-7058CF32055C}" destId="{24CF7DD3-70D6-43BB-8D63-DEDAB2E5D79D}" srcOrd="0" destOrd="0" presId="urn:microsoft.com/office/officeart/2008/layout/LinedList"/>
    <dgm:cxn modelId="{D1ED2F1B-43B2-467D-84CD-795596C545D6}" type="presParOf" srcId="{7F7D0F8E-AFB3-4E72-A428-7058CF32055C}" destId="{DC6683E5-8E46-4FFD-9890-D19EDE8CD546}" srcOrd="1" destOrd="0" presId="urn:microsoft.com/office/officeart/2008/layout/LinedList"/>
    <dgm:cxn modelId="{5F7A04AA-3324-4863-BACA-1F6CF12C6534}" type="presParOf" srcId="{9BCF2CC2-D00D-4E6C-869C-A36694BB26F3}" destId="{5DB10560-CFD9-477D-8B9A-677A843C7DB6}" srcOrd="14" destOrd="0" presId="urn:microsoft.com/office/officeart/2008/layout/LinedList"/>
    <dgm:cxn modelId="{9AD5A4F1-F488-40E9-A61D-BDA77210B529}" type="presParOf" srcId="{9BCF2CC2-D00D-4E6C-869C-A36694BB26F3}" destId="{48EE5F64-98D6-4F10-A66F-D4152F2900FD}" srcOrd="15" destOrd="0" presId="urn:microsoft.com/office/officeart/2008/layout/LinedList"/>
    <dgm:cxn modelId="{A1E037F6-75D6-4708-AA30-E5412F9219FB}" type="presParOf" srcId="{48EE5F64-98D6-4F10-A66F-D4152F2900FD}" destId="{3917E626-9954-4C15-8735-D37E749C24FB}" srcOrd="0" destOrd="0" presId="urn:microsoft.com/office/officeart/2008/layout/LinedList"/>
    <dgm:cxn modelId="{6F494D52-1629-43B2-888D-5D9C6948B9E1}" type="presParOf" srcId="{48EE5F64-98D6-4F10-A66F-D4152F2900FD}" destId="{D4F9215D-781C-4E8A-B067-D2DE524AF3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8F942C4-4C95-4AF3-BD5F-AFFE339433B7}" type="doc">
      <dgm:prSet loTypeId="urn:microsoft.com/office/officeart/2008/layout/LinedList" loCatId="list" qsTypeId="urn:microsoft.com/office/officeart/2005/8/quickstyle/simple1#19" qsCatId="simple" csTypeId="urn:microsoft.com/office/officeart/2005/8/colors/accent1_2#14" csCatId="accent1"/>
      <dgm:spPr/>
      <dgm:t>
        <a:bodyPr/>
        <a:lstStyle/>
        <a:p>
          <a:endParaRPr lang="en-US"/>
        </a:p>
      </dgm:t>
    </dgm:pt>
    <dgm:pt modelId="{B077FE36-693B-4E94-BBF8-2406E1C9C7C7}">
      <dgm:prSet/>
      <dgm:spPr/>
      <dgm:t>
        <a:bodyPr/>
        <a:lstStyle/>
        <a:p>
          <a:r>
            <a:rPr lang="en-GB"/>
            <a:t>Follow up is not optional.</a:t>
          </a:r>
          <a:endParaRPr lang="en-US"/>
        </a:p>
      </dgm:t>
    </dgm:pt>
    <dgm:pt modelId="{7C7094AE-76B1-483A-B078-40CF42D9C85A}" type="parTrans" cxnId="{F4C05A00-9239-46AD-81E8-621C82F724F1}">
      <dgm:prSet/>
      <dgm:spPr/>
      <dgm:t>
        <a:bodyPr/>
        <a:lstStyle/>
        <a:p>
          <a:endParaRPr lang="en-US"/>
        </a:p>
      </dgm:t>
    </dgm:pt>
    <dgm:pt modelId="{5A87B634-88C8-49C4-90FA-2E359BF209FE}" type="sibTrans" cxnId="{F4C05A00-9239-46AD-81E8-621C82F724F1}">
      <dgm:prSet/>
      <dgm:spPr/>
      <dgm:t>
        <a:bodyPr/>
        <a:lstStyle/>
        <a:p>
          <a:endParaRPr lang="en-US"/>
        </a:p>
      </dgm:t>
    </dgm:pt>
    <dgm:pt modelId="{A6FDEE1D-F472-40AF-B213-AD274B4C3D74}">
      <dgm:prSet/>
      <dgm:spPr/>
      <dgm:t>
        <a:bodyPr/>
        <a:lstStyle/>
        <a:p>
          <a:r>
            <a:rPr lang="en-GB"/>
            <a:t>Confirm and record (short written summary).</a:t>
          </a:r>
          <a:endParaRPr lang="en-US"/>
        </a:p>
      </dgm:t>
    </dgm:pt>
    <dgm:pt modelId="{6E186C61-8EB9-4149-89DB-5F4E65674B6B}" type="parTrans" cxnId="{34E96F4B-A96D-4179-8E53-A0D1C7067BC3}">
      <dgm:prSet/>
      <dgm:spPr/>
      <dgm:t>
        <a:bodyPr/>
        <a:lstStyle/>
        <a:p>
          <a:endParaRPr lang="en-US"/>
        </a:p>
      </dgm:t>
    </dgm:pt>
    <dgm:pt modelId="{FA203F57-3080-479B-A385-27369E654239}" type="sibTrans" cxnId="{34E96F4B-A96D-4179-8E53-A0D1C7067BC3}">
      <dgm:prSet/>
      <dgm:spPr/>
      <dgm:t>
        <a:bodyPr/>
        <a:lstStyle/>
        <a:p>
          <a:endParaRPr lang="en-US"/>
        </a:p>
      </dgm:t>
    </dgm:pt>
    <dgm:pt modelId="{A1C2FCE0-163B-443B-919F-AE597E5270B1}">
      <dgm:prSet/>
      <dgm:spPr/>
      <dgm:t>
        <a:bodyPr/>
        <a:lstStyle/>
        <a:p>
          <a:r>
            <a:rPr lang="en-GB"/>
            <a:t>Check progress early and consistently. </a:t>
          </a:r>
          <a:endParaRPr lang="en-US"/>
        </a:p>
      </dgm:t>
    </dgm:pt>
    <dgm:pt modelId="{3697B5E5-7D06-4C26-BA22-977A5D6FF39A}" type="parTrans" cxnId="{CDD38DD9-3244-44FD-9801-50E811F631B6}">
      <dgm:prSet/>
      <dgm:spPr/>
      <dgm:t>
        <a:bodyPr/>
        <a:lstStyle/>
        <a:p>
          <a:endParaRPr lang="en-US"/>
        </a:p>
      </dgm:t>
    </dgm:pt>
    <dgm:pt modelId="{6CF7C7EB-710E-4549-A8B7-C11F35EB6B70}" type="sibTrans" cxnId="{CDD38DD9-3244-44FD-9801-50E811F631B6}">
      <dgm:prSet/>
      <dgm:spPr/>
      <dgm:t>
        <a:bodyPr/>
        <a:lstStyle/>
        <a:p>
          <a:endParaRPr lang="en-US"/>
        </a:p>
      </dgm:t>
    </dgm:pt>
    <dgm:pt modelId="{B5FB3348-7E62-48C4-9EC9-692C2ADD2E2B}">
      <dgm:prSet/>
      <dgm:spPr/>
      <dgm:t>
        <a:bodyPr/>
        <a:lstStyle/>
        <a:p>
          <a:r>
            <a:rPr lang="en-GB"/>
            <a:t>Provide support. </a:t>
          </a:r>
          <a:endParaRPr lang="en-US"/>
        </a:p>
      </dgm:t>
    </dgm:pt>
    <dgm:pt modelId="{DCDE20DE-F703-4C99-A272-72B8D037263C}" type="parTrans" cxnId="{875CF5DB-94B3-435D-AED1-CB98FB1F6DD2}">
      <dgm:prSet/>
      <dgm:spPr/>
      <dgm:t>
        <a:bodyPr/>
        <a:lstStyle/>
        <a:p>
          <a:endParaRPr lang="en-US"/>
        </a:p>
      </dgm:t>
    </dgm:pt>
    <dgm:pt modelId="{386EA836-A89B-429B-9E98-3FFDE8D68A78}" type="sibTrans" cxnId="{875CF5DB-94B3-435D-AED1-CB98FB1F6DD2}">
      <dgm:prSet/>
      <dgm:spPr/>
      <dgm:t>
        <a:bodyPr/>
        <a:lstStyle/>
        <a:p>
          <a:endParaRPr lang="en-US"/>
        </a:p>
      </dgm:t>
    </dgm:pt>
    <dgm:pt modelId="{95A2A96A-073A-4E8D-9D63-1E69C82F9062}">
      <dgm:prSet/>
      <dgm:spPr/>
      <dgm:t>
        <a:bodyPr/>
        <a:lstStyle/>
        <a:p>
          <a:r>
            <a:rPr lang="en-GB"/>
            <a:t>Close the loop (review and confirm further actions). </a:t>
          </a:r>
          <a:endParaRPr lang="en-US"/>
        </a:p>
      </dgm:t>
    </dgm:pt>
    <dgm:pt modelId="{59DF6485-E663-406C-892B-F861748B7514}" type="parTrans" cxnId="{2502654A-71B3-440A-80FB-94C104152734}">
      <dgm:prSet/>
      <dgm:spPr/>
      <dgm:t>
        <a:bodyPr/>
        <a:lstStyle/>
        <a:p>
          <a:endParaRPr lang="en-US"/>
        </a:p>
      </dgm:t>
    </dgm:pt>
    <dgm:pt modelId="{C6A5E858-0356-4FD1-8535-8ABC537FF445}" type="sibTrans" cxnId="{2502654A-71B3-440A-80FB-94C104152734}">
      <dgm:prSet/>
      <dgm:spPr/>
      <dgm:t>
        <a:bodyPr/>
        <a:lstStyle/>
        <a:p>
          <a:endParaRPr lang="en-US"/>
        </a:p>
      </dgm:t>
    </dgm:pt>
    <dgm:pt modelId="{28EE2EA0-F179-401C-B6DB-207D13DFB8EB}" type="pres">
      <dgm:prSet presAssocID="{68F942C4-4C95-4AF3-BD5F-AFFE339433B7}" presName="vert0" presStyleCnt="0">
        <dgm:presLayoutVars>
          <dgm:dir/>
          <dgm:animOne val="branch"/>
          <dgm:animLvl val="lvl"/>
        </dgm:presLayoutVars>
      </dgm:prSet>
      <dgm:spPr/>
    </dgm:pt>
    <dgm:pt modelId="{BE590A13-153D-4835-A2B1-77525776EABF}" type="pres">
      <dgm:prSet presAssocID="{B077FE36-693B-4E94-BBF8-2406E1C9C7C7}" presName="thickLine" presStyleLbl="alignNode1" presStyleIdx="0" presStyleCnt="5"/>
      <dgm:spPr/>
    </dgm:pt>
    <dgm:pt modelId="{5FD213AC-67FD-4EC4-9893-D5EB1F9DE3A2}" type="pres">
      <dgm:prSet presAssocID="{B077FE36-693B-4E94-BBF8-2406E1C9C7C7}" presName="horz1" presStyleCnt="0"/>
      <dgm:spPr/>
    </dgm:pt>
    <dgm:pt modelId="{7A3BB145-7AA6-48CF-95B7-F343F79131A4}" type="pres">
      <dgm:prSet presAssocID="{B077FE36-693B-4E94-BBF8-2406E1C9C7C7}" presName="tx1" presStyleLbl="revTx" presStyleIdx="0" presStyleCnt="5"/>
      <dgm:spPr/>
    </dgm:pt>
    <dgm:pt modelId="{9EF2DFB7-4E70-402D-A9F9-13991375D424}" type="pres">
      <dgm:prSet presAssocID="{B077FE36-693B-4E94-BBF8-2406E1C9C7C7}" presName="vert1" presStyleCnt="0"/>
      <dgm:spPr/>
    </dgm:pt>
    <dgm:pt modelId="{8AEACF69-6E7C-4F36-AA49-E6690A968E85}" type="pres">
      <dgm:prSet presAssocID="{A6FDEE1D-F472-40AF-B213-AD274B4C3D74}" presName="thickLine" presStyleLbl="alignNode1" presStyleIdx="1" presStyleCnt="5"/>
      <dgm:spPr/>
    </dgm:pt>
    <dgm:pt modelId="{BCA63EFE-AC15-4592-A840-20F091F7509F}" type="pres">
      <dgm:prSet presAssocID="{A6FDEE1D-F472-40AF-B213-AD274B4C3D74}" presName="horz1" presStyleCnt="0"/>
      <dgm:spPr/>
    </dgm:pt>
    <dgm:pt modelId="{7F20A7E0-9FA1-4CF1-A5F2-D113D36C6AE5}" type="pres">
      <dgm:prSet presAssocID="{A6FDEE1D-F472-40AF-B213-AD274B4C3D74}" presName="tx1" presStyleLbl="revTx" presStyleIdx="1" presStyleCnt="5"/>
      <dgm:spPr/>
    </dgm:pt>
    <dgm:pt modelId="{E191D451-1EC6-421E-8EF4-4A863876D570}" type="pres">
      <dgm:prSet presAssocID="{A6FDEE1D-F472-40AF-B213-AD274B4C3D74}" presName="vert1" presStyleCnt="0"/>
      <dgm:spPr/>
    </dgm:pt>
    <dgm:pt modelId="{4B5432B4-7EDE-4738-B24B-B0E65E4AD955}" type="pres">
      <dgm:prSet presAssocID="{A1C2FCE0-163B-443B-919F-AE597E5270B1}" presName="thickLine" presStyleLbl="alignNode1" presStyleIdx="2" presStyleCnt="5"/>
      <dgm:spPr/>
    </dgm:pt>
    <dgm:pt modelId="{0E8E955D-E1E9-4BEC-962D-FAEC3FCAA616}" type="pres">
      <dgm:prSet presAssocID="{A1C2FCE0-163B-443B-919F-AE597E5270B1}" presName="horz1" presStyleCnt="0"/>
      <dgm:spPr/>
    </dgm:pt>
    <dgm:pt modelId="{BA3D4DB1-0635-4F97-8D32-1251B7DB1AAA}" type="pres">
      <dgm:prSet presAssocID="{A1C2FCE0-163B-443B-919F-AE597E5270B1}" presName="tx1" presStyleLbl="revTx" presStyleIdx="2" presStyleCnt="5"/>
      <dgm:spPr/>
    </dgm:pt>
    <dgm:pt modelId="{6621E986-A16A-4587-B29F-B1C72D11E917}" type="pres">
      <dgm:prSet presAssocID="{A1C2FCE0-163B-443B-919F-AE597E5270B1}" presName="vert1" presStyleCnt="0"/>
      <dgm:spPr/>
    </dgm:pt>
    <dgm:pt modelId="{C40B67B9-194A-4C21-9456-32FCE2FC1A57}" type="pres">
      <dgm:prSet presAssocID="{B5FB3348-7E62-48C4-9EC9-692C2ADD2E2B}" presName="thickLine" presStyleLbl="alignNode1" presStyleIdx="3" presStyleCnt="5"/>
      <dgm:spPr/>
    </dgm:pt>
    <dgm:pt modelId="{F14D39C3-8638-4017-86EF-18437375BD69}" type="pres">
      <dgm:prSet presAssocID="{B5FB3348-7E62-48C4-9EC9-692C2ADD2E2B}" presName="horz1" presStyleCnt="0"/>
      <dgm:spPr/>
    </dgm:pt>
    <dgm:pt modelId="{E3FCF76D-B9E7-4C6F-9250-FFCFDF28C6C5}" type="pres">
      <dgm:prSet presAssocID="{B5FB3348-7E62-48C4-9EC9-692C2ADD2E2B}" presName="tx1" presStyleLbl="revTx" presStyleIdx="3" presStyleCnt="5"/>
      <dgm:spPr/>
    </dgm:pt>
    <dgm:pt modelId="{1BF0AF52-377D-4ADE-8E71-BF542CC17A3E}" type="pres">
      <dgm:prSet presAssocID="{B5FB3348-7E62-48C4-9EC9-692C2ADD2E2B}" presName="vert1" presStyleCnt="0"/>
      <dgm:spPr/>
    </dgm:pt>
    <dgm:pt modelId="{1035B0E7-3202-4111-AD26-3DB870604647}" type="pres">
      <dgm:prSet presAssocID="{95A2A96A-073A-4E8D-9D63-1E69C82F9062}" presName="thickLine" presStyleLbl="alignNode1" presStyleIdx="4" presStyleCnt="5"/>
      <dgm:spPr/>
    </dgm:pt>
    <dgm:pt modelId="{AFB2ABB5-B3B8-412A-B6A3-2147F541FFE3}" type="pres">
      <dgm:prSet presAssocID="{95A2A96A-073A-4E8D-9D63-1E69C82F9062}" presName="horz1" presStyleCnt="0"/>
      <dgm:spPr/>
    </dgm:pt>
    <dgm:pt modelId="{99E3A579-DEBE-410C-A74C-E26FFCCAA870}" type="pres">
      <dgm:prSet presAssocID="{95A2A96A-073A-4E8D-9D63-1E69C82F9062}" presName="tx1" presStyleLbl="revTx" presStyleIdx="4" presStyleCnt="5"/>
      <dgm:spPr/>
    </dgm:pt>
    <dgm:pt modelId="{52232D2A-1C54-43F0-92EB-6CB9FEE7A301}" type="pres">
      <dgm:prSet presAssocID="{95A2A96A-073A-4E8D-9D63-1E69C82F9062}" presName="vert1" presStyleCnt="0"/>
      <dgm:spPr/>
    </dgm:pt>
  </dgm:ptLst>
  <dgm:cxnLst>
    <dgm:cxn modelId="{F4C05A00-9239-46AD-81E8-621C82F724F1}" srcId="{68F942C4-4C95-4AF3-BD5F-AFFE339433B7}" destId="{B077FE36-693B-4E94-BBF8-2406E1C9C7C7}" srcOrd="0" destOrd="0" parTransId="{7C7094AE-76B1-483A-B078-40CF42D9C85A}" sibTransId="{5A87B634-88C8-49C4-90FA-2E359BF209FE}"/>
    <dgm:cxn modelId="{07FCA816-EC34-45ED-B92A-46D351A36FC6}" type="presOf" srcId="{A1C2FCE0-163B-443B-919F-AE597E5270B1}" destId="{BA3D4DB1-0635-4F97-8D32-1251B7DB1AAA}" srcOrd="0" destOrd="0" presId="urn:microsoft.com/office/officeart/2008/layout/LinedList"/>
    <dgm:cxn modelId="{0D19E240-F37C-4AAA-A9FE-8DAE7835FA60}" type="presOf" srcId="{A6FDEE1D-F472-40AF-B213-AD274B4C3D74}" destId="{7F20A7E0-9FA1-4CF1-A5F2-D113D36C6AE5}" srcOrd="0" destOrd="0" presId="urn:microsoft.com/office/officeart/2008/layout/LinedList"/>
    <dgm:cxn modelId="{D85E7A66-832E-4C25-B0DD-A87A1601ED67}" type="presOf" srcId="{B077FE36-693B-4E94-BBF8-2406E1C9C7C7}" destId="{7A3BB145-7AA6-48CF-95B7-F343F79131A4}" srcOrd="0" destOrd="0" presId="urn:microsoft.com/office/officeart/2008/layout/LinedList"/>
    <dgm:cxn modelId="{2502654A-71B3-440A-80FB-94C104152734}" srcId="{68F942C4-4C95-4AF3-BD5F-AFFE339433B7}" destId="{95A2A96A-073A-4E8D-9D63-1E69C82F9062}" srcOrd="4" destOrd="0" parTransId="{59DF6485-E663-406C-892B-F861748B7514}" sibTransId="{C6A5E858-0356-4FD1-8535-8ABC537FF445}"/>
    <dgm:cxn modelId="{34E96F4B-A96D-4179-8E53-A0D1C7067BC3}" srcId="{68F942C4-4C95-4AF3-BD5F-AFFE339433B7}" destId="{A6FDEE1D-F472-40AF-B213-AD274B4C3D74}" srcOrd="1" destOrd="0" parTransId="{6E186C61-8EB9-4149-89DB-5F4E65674B6B}" sibTransId="{FA203F57-3080-479B-A385-27369E654239}"/>
    <dgm:cxn modelId="{99D72697-6D88-4806-B5FC-D3C8C778B20D}" type="presOf" srcId="{95A2A96A-073A-4E8D-9D63-1E69C82F9062}" destId="{99E3A579-DEBE-410C-A74C-E26FFCCAA870}" srcOrd="0" destOrd="0" presId="urn:microsoft.com/office/officeart/2008/layout/LinedList"/>
    <dgm:cxn modelId="{E7B7AD99-FF06-4953-B9E5-D3ADE12283F3}" type="presOf" srcId="{B5FB3348-7E62-48C4-9EC9-692C2ADD2E2B}" destId="{E3FCF76D-B9E7-4C6F-9250-FFCFDF28C6C5}" srcOrd="0" destOrd="0" presId="urn:microsoft.com/office/officeart/2008/layout/LinedList"/>
    <dgm:cxn modelId="{CDD38DD9-3244-44FD-9801-50E811F631B6}" srcId="{68F942C4-4C95-4AF3-BD5F-AFFE339433B7}" destId="{A1C2FCE0-163B-443B-919F-AE597E5270B1}" srcOrd="2" destOrd="0" parTransId="{3697B5E5-7D06-4C26-BA22-977A5D6FF39A}" sibTransId="{6CF7C7EB-710E-4549-A8B7-C11F35EB6B70}"/>
    <dgm:cxn modelId="{875CF5DB-94B3-435D-AED1-CB98FB1F6DD2}" srcId="{68F942C4-4C95-4AF3-BD5F-AFFE339433B7}" destId="{B5FB3348-7E62-48C4-9EC9-692C2ADD2E2B}" srcOrd="3" destOrd="0" parTransId="{DCDE20DE-F703-4C99-A272-72B8D037263C}" sibTransId="{386EA836-A89B-429B-9E98-3FFDE8D68A78}"/>
    <dgm:cxn modelId="{02089FEE-BD0A-4B1A-84D8-B3FE39B1C0F7}" type="presOf" srcId="{68F942C4-4C95-4AF3-BD5F-AFFE339433B7}" destId="{28EE2EA0-F179-401C-B6DB-207D13DFB8EB}" srcOrd="0" destOrd="0" presId="urn:microsoft.com/office/officeart/2008/layout/LinedList"/>
    <dgm:cxn modelId="{62EA0E4C-FE79-4967-9B69-D83F027DE568}" type="presParOf" srcId="{28EE2EA0-F179-401C-B6DB-207D13DFB8EB}" destId="{BE590A13-153D-4835-A2B1-77525776EABF}" srcOrd="0" destOrd="0" presId="urn:microsoft.com/office/officeart/2008/layout/LinedList"/>
    <dgm:cxn modelId="{F3E25E31-850A-4EAE-A9DA-4B50189D974E}" type="presParOf" srcId="{28EE2EA0-F179-401C-B6DB-207D13DFB8EB}" destId="{5FD213AC-67FD-4EC4-9893-D5EB1F9DE3A2}" srcOrd="1" destOrd="0" presId="urn:microsoft.com/office/officeart/2008/layout/LinedList"/>
    <dgm:cxn modelId="{BC9F6DBA-E949-4B9F-9BE1-54ABC519DA95}" type="presParOf" srcId="{5FD213AC-67FD-4EC4-9893-D5EB1F9DE3A2}" destId="{7A3BB145-7AA6-48CF-95B7-F343F79131A4}" srcOrd="0" destOrd="0" presId="urn:microsoft.com/office/officeart/2008/layout/LinedList"/>
    <dgm:cxn modelId="{42193870-60C6-44F3-9F66-31C0107BD31A}" type="presParOf" srcId="{5FD213AC-67FD-4EC4-9893-D5EB1F9DE3A2}" destId="{9EF2DFB7-4E70-402D-A9F9-13991375D424}" srcOrd="1" destOrd="0" presId="urn:microsoft.com/office/officeart/2008/layout/LinedList"/>
    <dgm:cxn modelId="{C2B03C31-F324-4F21-AFA2-F0A84076D480}" type="presParOf" srcId="{28EE2EA0-F179-401C-B6DB-207D13DFB8EB}" destId="{8AEACF69-6E7C-4F36-AA49-E6690A968E85}" srcOrd="2" destOrd="0" presId="urn:microsoft.com/office/officeart/2008/layout/LinedList"/>
    <dgm:cxn modelId="{343087F7-4B98-428B-B03C-61726A9BCEB5}" type="presParOf" srcId="{28EE2EA0-F179-401C-B6DB-207D13DFB8EB}" destId="{BCA63EFE-AC15-4592-A840-20F091F7509F}" srcOrd="3" destOrd="0" presId="urn:microsoft.com/office/officeart/2008/layout/LinedList"/>
    <dgm:cxn modelId="{BF6D42B5-BF97-4AB2-9E32-C16AA77E30C4}" type="presParOf" srcId="{BCA63EFE-AC15-4592-A840-20F091F7509F}" destId="{7F20A7E0-9FA1-4CF1-A5F2-D113D36C6AE5}" srcOrd="0" destOrd="0" presId="urn:microsoft.com/office/officeart/2008/layout/LinedList"/>
    <dgm:cxn modelId="{68F3FF96-5A84-4D6C-A21E-6B73231982B7}" type="presParOf" srcId="{BCA63EFE-AC15-4592-A840-20F091F7509F}" destId="{E191D451-1EC6-421E-8EF4-4A863876D570}" srcOrd="1" destOrd="0" presId="urn:microsoft.com/office/officeart/2008/layout/LinedList"/>
    <dgm:cxn modelId="{B0677FDB-F427-46C5-9B5A-F212BFD8E73E}" type="presParOf" srcId="{28EE2EA0-F179-401C-B6DB-207D13DFB8EB}" destId="{4B5432B4-7EDE-4738-B24B-B0E65E4AD955}" srcOrd="4" destOrd="0" presId="urn:microsoft.com/office/officeart/2008/layout/LinedList"/>
    <dgm:cxn modelId="{49C10E30-7E07-444E-B3E3-5EA85745B4E3}" type="presParOf" srcId="{28EE2EA0-F179-401C-B6DB-207D13DFB8EB}" destId="{0E8E955D-E1E9-4BEC-962D-FAEC3FCAA616}" srcOrd="5" destOrd="0" presId="urn:microsoft.com/office/officeart/2008/layout/LinedList"/>
    <dgm:cxn modelId="{1CA18370-9D47-42D9-B55D-96B94645239A}" type="presParOf" srcId="{0E8E955D-E1E9-4BEC-962D-FAEC3FCAA616}" destId="{BA3D4DB1-0635-4F97-8D32-1251B7DB1AAA}" srcOrd="0" destOrd="0" presId="urn:microsoft.com/office/officeart/2008/layout/LinedList"/>
    <dgm:cxn modelId="{A40CCB96-5A75-4CF8-9413-65B314CEA131}" type="presParOf" srcId="{0E8E955D-E1E9-4BEC-962D-FAEC3FCAA616}" destId="{6621E986-A16A-4587-B29F-B1C72D11E917}" srcOrd="1" destOrd="0" presId="urn:microsoft.com/office/officeart/2008/layout/LinedList"/>
    <dgm:cxn modelId="{53F34599-63EB-40E8-A730-1197797C2141}" type="presParOf" srcId="{28EE2EA0-F179-401C-B6DB-207D13DFB8EB}" destId="{C40B67B9-194A-4C21-9456-32FCE2FC1A57}" srcOrd="6" destOrd="0" presId="urn:microsoft.com/office/officeart/2008/layout/LinedList"/>
    <dgm:cxn modelId="{F2047DAE-EDA6-4D8A-A124-DD45157F6C76}" type="presParOf" srcId="{28EE2EA0-F179-401C-B6DB-207D13DFB8EB}" destId="{F14D39C3-8638-4017-86EF-18437375BD69}" srcOrd="7" destOrd="0" presId="urn:microsoft.com/office/officeart/2008/layout/LinedList"/>
    <dgm:cxn modelId="{638F40A7-504F-4CEB-B392-EFCF8E273766}" type="presParOf" srcId="{F14D39C3-8638-4017-86EF-18437375BD69}" destId="{E3FCF76D-B9E7-4C6F-9250-FFCFDF28C6C5}" srcOrd="0" destOrd="0" presId="urn:microsoft.com/office/officeart/2008/layout/LinedList"/>
    <dgm:cxn modelId="{3F1E1B9B-98D0-407A-9F41-41FD9EB193C0}" type="presParOf" srcId="{F14D39C3-8638-4017-86EF-18437375BD69}" destId="{1BF0AF52-377D-4ADE-8E71-BF542CC17A3E}" srcOrd="1" destOrd="0" presId="urn:microsoft.com/office/officeart/2008/layout/LinedList"/>
    <dgm:cxn modelId="{1E8CFC03-23E9-43F6-984B-1D7CC8FA21A6}" type="presParOf" srcId="{28EE2EA0-F179-401C-B6DB-207D13DFB8EB}" destId="{1035B0E7-3202-4111-AD26-3DB870604647}" srcOrd="8" destOrd="0" presId="urn:microsoft.com/office/officeart/2008/layout/LinedList"/>
    <dgm:cxn modelId="{3464FA22-62DF-40ED-ADFF-53FB4D36E3F8}" type="presParOf" srcId="{28EE2EA0-F179-401C-B6DB-207D13DFB8EB}" destId="{AFB2ABB5-B3B8-412A-B6A3-2147F541FFE3}" srcOrd="9" destOrd="0" presId="urn:microsoft.com/office/officeart/2008/layout/LinedList"/>
    <dgm:cxn modelId="{9FF7C9D4-3F49-4923-BBE0-B84FC939DAD3}" type="presParOf" srcId="{AFB2ABB5-B3B8-412A-B6A3-2147F541FFE3}" destId="{99E3A579-DEBE-410C-A74C-E26FFCCAA870}" srcOrd="0" destOrd="0" presId="urn:microsoft.com/office/officeart/2008/layout/LinedList"/>
    <dgm:cxn modelId="{5ED88F4D-EDD8-464B-9B9C-D4FD8A18188F}" type="presParOf" srcId="{AFB2ABB5-B3B8-412A-B6A3-2147F541FFE3}" destId="{52232D2A-1C54-43F0-92EB-6CB9FEE7A30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FD4E14-3399-4791-8B68-F0687769DB31}" type="doc">
      <dgm:prSet loTypeId="urn:microsoft.com/office/officeart/2005/8/layout/vList2" loCatId="list" qsTypeId="urn:microsoft.com/office/officeart/2005/8/quickstyle/simple2#1" qsCatId="simple" csTypeId="urn:microsoft.com/office/officeart/2005/8/colors/accent3_2#1" csCatId="accent3" phldr="1"/>
      <dgm:spPr/>
      <dgm:t>
        <a:bodyPr/>
        <a:lstStyle/>
        <a:p>
          <a:endParaRPr lang="en-US"/>
        </a:p>
      </dgm:t>
    </dgm:pt>
    <dgm:pt modelId="{6966E145-DF8B-4629-B530-31AE4CBCB746}">
      <dgm:prSet/>
      <dgm:spPr>
        <a:solidFill>
          <a:schemeClr val="accent2"/>
        </a:solidFill>
      </dgm:spPr>
      <dgm:t>
        <a:bodyPr/>
        <a:lstStyle/>
        <a:p>
          <a:r>
            <a:rPr lang="en-GB" b="1"/>
            <a:t>Effective contribution is not just about presenting your own viewpoint.</a:t>
          </a:r>
          <a:endParaRPr lang="en-US"/>
        </a:p>
      </dgm:t>
    </dgm:pt>
    <dgm:pt modelId="{21D9B9DF-C6C7-47FC-AC2E-D805F51E92BD}" type="parTrans" cxnId="{2744A204-D9EA-4E48-B4A6-40E92C306086}">
      <dgm:prSet/>
      <dgm:spPr/>
      <dgm:t>
        <a:bodyPr/>
        <a:lstStyle/>
        <a:p>
          <a:endParaRPr lang="en-US"/>
        </a:p>
      </dgm:t>
    </dgm:pt>
    <dgm:pt modelId="{FF60AB39-7E24-4B1A-A382-0D1CDF8F0724}" type="sibTrans" cxnId="{2744A204-D9EA-4E48-B4A6-40E92C306086}">
      <dgm:prSet/>
      <dgm:spPr/>
      <dgm:t>
        <a:bodyPr/>
        <a:lstStyle/>
        <a:p>
          <a:endParaRPr lang="en-US"/>
        </a:p>
      </dgm:t>
    </dgm:pt>
    <dgm:pt modelId="{6AB97290-8053-458E-AAA4-02B0C455FF57}">
      <dgm:prSet/>
      <dgm:spPr>
        <a:solidFill>
          <a:schemeClr val="accent2"/>
        </a:solidFill>
      </dgm:spPr>
      <dgm:t>
        <a:bodyPr/>
        <a:lstStyle/>
        <a:p>
          <a:r>
            <a:rPr lang="en-GB"/>
            <a:t>In the role play, you will need to demonstrate that you can:</a:t>
          </a:r>
          <a:endParaRPr lang="en-US"/>
        </a:p>
      </dgm:t>
    </dgm:pt>
    <dgm:pt modelId="{7AAC9CD8-9528-4A55-A394-123B962B33A3}" type="parTrans" cxnId="{B4FB8F8E-E5C7-4F9D-AD8D-087BCF782A3E}">
      <dgm:prSet/>
      <dgm:spPr/>
      <dgm:t>
        <a:bodyPr/>
        <a:lstStyle/>
        <a:p>
          <a:endParaRPr lang="en-US"/>
        </a:p>
      </dgm:t>
    </dgm:pt>
    <dgm:pt modelId="{EF221AB8-ED59-4F11-80DE-4C048387131B}" type="sibTrans" cxnId="{B4FB8F8E-E5C7-4F9D-AD8D-087BCF782A3E}">
      <dgm:prSet/>
      <dgm:spPr/>
      <dgm:t>
        <a:bodyPr/>
        <a:lstStyle/>
        <a:p>
          <a:endParaRPr lang="en-US"/>
        </a:p>
      </dgm:t>
    </dgm:pt>
    <dgm:pt modelId="{717695C0-EACE-4375-92F3-84D12BC9CDE0}">
      <dgm:prSet/>
      <dgm:spPr/>
      <dgm:t>
        <a:bodyPr/>
        <a:lstStyle/>
        <a:p>
          <a:r>
            <a:rPr lang="en-GB" b="1"/>
            <a:t>Listen actively</a:t>
          </a:r>
          <a:r>
            <a:rPr lang="en-GB"/>
            <a:t> to the other professional roles.</a:t>
          </a:r>
          <a:endParaRPr lang="en-US"/>
        </a:p>
      </dgm:t>
    </dgm:pt>
    <dgm:pt modelId="{9461B30C-461A-4AC3-BEF1-5CCBE51DC694}" type="parTrans" cxnId="{B0AFEC65-3276-42F0-BC13-F62D2EBC38E6}">
      <dgm:prSet/>
      <dgm:spPr/>
      <dgm:t>
        <a:bodyPr/>
        <a:lstStyle/>
        <a:p>
          <a:endParaRPr lang="en-US"/>
        </a:p>
      </dgm:t>
    </dgm:pt>
    <dgm:pt modelId="{FDC50ED0-CF7F-4BE4-8811-E6B9A0250831}" type="sibTrans" cxnId="{B0AFEC65-3276-42F0-BC13-F62D2EBC38E6}">
      <dgm:prSet/>
      <dgm:spPr/>
      <dgm:t>
        <a:bodyPr/>
        <a:lstStyle/>
        <a:p>
          <a:endParaRPr lang="en-US"/>
        </a:p>
      </dgm:t>
    </dgm:pt>
    <dgm:pt modelId="{AC51FD4D-8D84-4274-A199-F4B26B37E821}">
      <dgm:prSet/>
      <dgm:spPr/>
      <dgm:t>
        <a:bodyPr/>
        <a:lstStyle/>
        <a:p>
          <a:r>
            <a:rPr lang="en-GB" b="1"/>
            <a:t>Ask open and probing questions</a:t>
          </a:r>
          <a:r>
            <a:rPr lang="en-GB"/>
            <a:t> to explore different viewpoints.</a:t>
          </a:r>
          <a:endParaRPr lang="en-US"/>
        </a:p>
      </dgm:t>
    </dgm:pt>
    <dgm:pt modelId="{3EF73716-6D0E-40E1-8A7D-3BFB0429E319}" type="parTrans" cxnId="{B2DAC78D-5B14-4CDC-94A7-88D531E16229}">
      <dgm:prSet/>
      <dgm:spPr/>
      <dgm:t>
        <a:bodyPr/>
        <a:lstStyle/>
        <a:p>
          <a:endParaRPr lang="en-US"/>
        </a:p>
      </dgm:t>
    </dgm:pt>
    <dgm:pt modelId="{33DC9C5C-D3FE-4102-8CA5-8538705680CE}" type="sibTrans" cxnId="{B2DAC78D-5B14-4CDC-94A7-88D531E16229}">
      <dgm:prSet/>
      <dgm:spPr/>
      <dgm:t>
        <a:bodyPr/>
        <a:lstStyle/>
        <a:p>
          <a:endParaRPr lang="en-US"/>
        </a:p>
      </dgm:t>
    </dgm:pt>
    <dgm:pt modelId="{69CE3083-7923-49CC-A325-AEDB84C68178}">
      <dgm:prSet/>
      <dgm:spPr/>
      <dgm:t>
        <a:bodyPr/>
        <a:lstStyle/>
        <a:p>
          <a:r>
            <a:rPr lang="en-GB" b="1" dirty="0"/>
            <a:t>Summarise and clarify</a:t>
          </a:r>
          <a:r>
            <a:rPr lang="en-GB" dirty="0"/>
            <a:t> key information.</a:t>
          </a:r>
          <a:endParaRPr lang="en-US" dirty="0"/>
        </a:p>
      </dgm:t>
    </dgm:pt>
    <dgm:pt modelId="{07C52D40-ED24-4EFD-8037-5B21FA42A201}" type="parTrans" cxnId="{21B96E99-9E00-4486-80BA-B9502626566D}">
      <dgm:prSet/>
      <dgm:spPr/>
      <dgm:t>
        <a:bodyPr/>
        <a:lstStyle/>
        <a:p>
          <a:endParaRPr lang="en-US"/>
        </a:p>
      </dgm:t>
    </dgm:pt>
    <dgm:pt modelId="{BD651DC6-8B7F-47A2-BD78-C15CD5227628}" type="sibTrans" cxnId="{21B96E99-9E00-4486-80BA-B9502626566D}">
      <dgm:prSet/>
      <dgm:spPr/>
      <dgm:t>
        <a:bodyPr/>
        <a:lstStyle/>
        <a:p>
          <a:endParaRPr lang="en-US"/>
        </a:p>
      </dgm:t>
    </dgm:pt>
    <dgm:pt modelId="{6ADB6F17-19CE-48FE-A41F-B243CBC55773}">
      <dgm:prSet/>
      <dgm:spPr/>
      <dgm:t>
        <a:bodyPr/>
        <a:lstStyle/>
        <a:p>
          <a:r>
            <a:rPr lang="en-GB" b="1"/>
            <a:t>Communicate your role’s priorities</a:t>
          </a:r>
          <a:r>
            <a:rPr lang="en-GB"/>
            <a:t> clearly and professionally.</a:t>
          </a:r>
          <a:endParaRPr lang="en-US"/>
        </a:p>
      </dgm:t>
    </dgm:pt>
    <dgm:pt modelId="{11B09812-9066-45E0-B334-B03D70BA1AC8}" type="parTrans" cxnId="{1F126BF1-8EC0-4DFE-823A-92972CE738C9}">
      <dgm:prSet/>
      <dgm:spPr/>
      <dgm:t>
        <a:bodyPr/>
        <a:lstStyle/>
        <a:p>
          <a:endParaRPr lang="en-US"/>
        </a:p>
      </dgm:t>
    </dgm:pt>
    <dgm:pt modelId="{8936D0F1-985B-4476-9A3E-5E1D2F87A15E}" type="sibTrans" cxnId="{1F126BF1-8EC0-4DFE-823A-92972CE738C9}">
      <dgm:prSet/>
      <dgm:spPr/>
      <dgm:t>
        <a:bodyPr/>
        <a:lstStyle/>
        <a:p>
          <a:endParaRPr lang="en-US"/>
        </a:p>
      </dgm:t>
    </dgm:pt>
    <dgm:pt modelId="{1CFC2243-4721-4F93-B5FB-34B0F923075B}">
      <dgm:prSet/>
      <dgm:spPr/>
      <dgm:t>
        <a:bodyPr/>
        <a:lstStyle/>
        <a:p>
          <a:r>
            <a:rPr lang="en-GB" b="1"/>
            <a:t>Respond constructively</a:t>
          </a:r>
          <a:r>
            <a:rPr lang="en-GB"/>
            <a:t> when others disagree.</a:t>
          </a:r>
          <a:endParaRPr lang="en-US"/>
        </a:p>
      </dgm:t>
    </dgm:pt>
    <dgm:pt modelId="{301DAA1C-4158-461C-987A-3ECEC294C35A}" type="parTrans" cxnId="{90091495-1FCC-4CC0-9046-2588995CD911}">
      <dgm:prSet/>
      <dgm:spPr/>
      <dgm:t>
        <a:bodyPr/>
        <a:lstStyle/>
        <a:p>
          <a:endParaRPr lang="en-US"/>
        </a:p>
      </dgm:t>
    </dgm:pt>
    <dgm:pt modelId="{DB3A43C6-6324-4FAD-AE5A-C31D890FD67F}" type="sibTrans" cxnId="{90091495-1FCC-4CC0-9046-2588995CD911}">
      <dgm:prSet/>
      <dgm:spPr/>
      <dgm:t>
        <a:bodyPr/>
        <a:lstStyle/>
        <a:p>
          <a:endParaRPr lang="en-US"/>
        </a:p>
      </dgm:t>
    </dgm:pt>
    <dgm:pt modelId="{ACCB1C51-54B4-416F-8F1A-81909D85CDA0}">
      <dgm:prSet/>
      <dgm:spPr/>
      <dgm:t>
        <a:bodyPr/>
        <a:lstStyle/>
        <a:p>
          <a:r>
            <a:rPr lang="en-GB" b="1"/>
            <a:t>Use appropriate tone and non-verbal communication.</a:t>
          </a:r>
          <a:endParaRPr lang="en-US"/>
        </a:p>
      </dgm:t>
    </dgm:pt>
    <dgm:pt modelId="{25401926-2483-42BD-ACA8-295A1F54DB0D}" type="parTrans" cxnId="{4F7D6E31-E44C-4392-A9BD-735CEB611BD6}">
      <dgm:prSet/>
      <dgm:spPr/>
      <dgm:t>
        <a:bodyPr/>
        <a:lstStyle/>
        <a:p>
          <a:endParaRPr lang="en-US"/>
        </a:p>
      </dgm:t>
    </dgm:pt>
    <dgm:pt modelId="{F94B152E-83A2-4449-9549-722B5B548F61}" type="sibTrans" cxnId="{4F7D6E31-E44C-4392-A9BD-735CEB611BD6}">
      <dgm:prSet/>
      <dgm:spPr/>
      <dgm:t>
        <a:bodyPr/>
        <a:lstStyle/>
        <a:p>
          <a:endParaRPr lang="en-US"/>
        </a:p>
      </dgm:t>
    </dgm:pt>
    <dgm:pt modelId="{39081CB9-DAAA-409A-9D41-CC94B4138964}">
      <dgm:prSet/>
      <dgm:spPr/>
      <dgm:t>
        <a:bodyPr/>
        <a:lstStyle/>
        <a:p>
          <a:r>
            <a:rPr lang="en-GB" b="1"/>
            <a:t>Negotiate and build agreement</a:t>
          </a:r>
          <a:r>
            <a:rPr lang="en-GB"/>
            <a:t> around a shared action plan.</a:t>
          </a:r>
          <a:endParaRPr lang="en-US"/>
        </a:p>
      </dgm:t>
    </dgm:pt>
    <dgm:pt modelId="{BFE32591-7804-45C6-954D-DF8C7BB0E24C}" type="parTrans" cxnId="{BB91AA26-6010-4E3B-B4F6-1DFEFAEAC1DE}">
      <dgm:prSet/>
      <dgm:spPr/>
      <dgm:t>
        <a:bodyPr/>
        <a:lstStyle/>
        <a:p>
          <a:endParaRPr lang="en-US"/>
        </a:p>
      </dgm:t>
    </dgm:pt>
    <dgm:pt modelId="{BDA5EC7F-06BC-4C8D-9CB7-585AE51F3D10}" type="sibTrans" cxnId="{BB91AA26-6010-4E3B-B4F6-1DFEFAEAC1DE}">
      <dgm:prSet/>
      <dgm:spPr/>
      <dgm:t>
        <a:bodyPr/>
        <a:lstStyle/>
        <a:p>
          <a:endParaRPr lang="en-US"/>
        </a:p>
      </dgm:t>
    </dgm:pt>
    <dgm:pt modelId="{F2C96498-D672-4856-B2BE-CC59A5B6CD0A}">
      <dgm:prSet/>
      <dgm:spPr/>
      <dgm:t>
        <a:bodyPr/>
        <a:lstStyle/>
        <a:p>
          <a:r>
            <a:rPr lang="en-GB" b="1"/>
            <a:t>Remain in role</a:t>
          </a:r>
          <a:r>
            <a:rPr lang="en-GB"/>
            <a:t> while showing respect for alternative perspectives.</a:t>
          </a:r>
          <a:endParaRPr lang="en-US"/>
        </a:p>
      </dgm:t>
    </dgm:pt>
    <dgm:pt modelId="{2E527ED6-5CFA-4DBF-8A5E-CEEA5AE40D9B}" type="parTrans" cxnId="{276D250F-7DA6-48B2-AD8E-E622AB6CA895}">
      <dgm:prSet/>
      <dgm:spPr/>
      <dgm:t>
        <a:bodyPr/>
        <a:lstStyle/>
        <a:p>
          <a:endParaRPr lang="en-US"/>
        </a:p>
      </dgm:t>
    </dgm:pt>
    <dgm:pt modelId="{47433439-013C-4D3D-A7B4-CDA667BC680F}" type="sibTrans" cxnId="{276D250F-7DA6-48B2-AD8E-E622AB6CA895}">
      <dgm:prSet/>
      <dgm:spPr/>
      <dgm:t>
        <a:bodyPr/>
        <a:lstStyle/>
        <a:p>
          <a:endParaRPr lang="en-US"/>
        </a:p>
      </dgm:t>
    </dgm:pt>
    <dgm:pt modelId="{0960EF93-561D-42F4-AA73-E486988B6B8A}" type="pres">
      <dgm:prSet presAssocID="{73FD4E14-3399-4791-8B68-F0687769DB31}" presName="linear" presStyleCnt="0">
        <dgm:presLayoutVars>
          <dgm:animLvl val="lvl"/>
          <dgm:resizeHandles val="exact"/>
        </dgm:presLayoutVars>
      </dgm:prSet>
      <dgm:spPr/>
    </dgm:pt>
    <dgm:pt modelId="{C0FF74DE-CB25-48ED-813E-BE8B5B4E7283}" type="pres">
      <dgm:prSet presAssocID="{6966E145-DF8B-4629-B530-31AE4CBCB746}" presName="parentText" presStyleLbl="node1" presStyleIdx="0" presStyleCnt="2">
        <dgm:presLayoutVars>
          <dgm:chMax val="0"/>
          <dgm:bulletEnabled val="1"/>
        </dgm:presLayoutVars>
      </dgm:prSet>
      <dgm:spPr/>
    </dgm:pt>
    <dgm:pt modelId="{980AA7CD-7CEC-410D-ABCA-733B120109DA}" type="pres">
      <dgm:prSet presAssocID="{FF60AB39-7E24-4B1A-A382-0D1CDF8F0724}" presName="spacer" presStyleCnt="0"/>
      <dgm:spPr/>
    </dgm:pt>
    <dgm:pt modelId="{DC666735-CCC3-4D57-A1D6-7D719B210FBA}" type="pres">
      <dgm:prSet presAssocID="{6AB97290-8053-458E-AAA4-02B0C455FF57}" presName="parentText" presStyleLbl="node1" presStyleIdx="1" presStyleCnt="2">
        <dgm:presLayoutVars>
          <dgm:chMax val="0"/>
          <dgm:bulletEnabled val="1"/>
        </dgm:presLayoutVars>
      </dgm:prSet>
      <dgm:spPr/>
    </dgm:pt>
    <dgm:pt modelId="{247E27F1-DC35-419C-A18A-9E303BBDAC88}" type="pres">
      <dgm:prSet presAssocID="{6AB97290-8053-458E-AAA4-02B0C455FF57}" presName="childText" presStyleLbl="revTx" presStyleIdx="0" presStyleCnt="1">
        <dgm:presLayoutVars>
          <dgm:bulletEnabled val="1"/>
        </dgm:presLayoutVars>
      </dgm:prSet>
      <dgm:spPr/>
    </dgm:pt>
  </dgm:ptLst>
  <dgm:cxnLst>
    <dgm:cxn modelId="{2744A204-D9EA-4E48-B4A6-40E92C306086}" srcId="{73FD4E14-3399-4791-8B68-F0687769DB31}" destId="{6966E145-DF8B-4629-B530-31AE4CBCB746}" srcOrd="0" destOrd="0" parTransId="{21D9B9DF-C6C7-47FC-AC2E-D805F51E92BD}" sibTransId="{FF60AB39-7E24-4B1A-A382-0D1CDF8F0724}"/>
    <dgm:cxn modelId="{4032F904-4444-45E3-A74D-3CF4F7A65348}" type="presOf" srcId="{69CE3083-7923-49CC-A325-AEDB84C68178}" destId="{247E27F1-DC35-419C-A18A-9E303BBDAC88}" srcOrd="0" destOrd="2" presId="urn:microsoft.com/office/officeart/2005/8/layout/vList2"/>
    <dgm:cxn modelId="{276D250F-7DA6-48B2-AD8E-E622AB6CA895}" srcId="{6AB97290-8053-458E-AAA4-02B0C455FF57}" destId="{F2C96498-D672-4856-B2BE-CC59A5B6CD0A}" srcOrd="7" destOrd="0" parTransId="{2E527ED6-5CFA-4DBF-8A5E-CEEA5AE40D9B}" sibTransId="{47433439-013C-4D3D-A7B4-CDA667BC680F}"/>
    <dgm:cxn modelId="{BB91AA26-6010-4E3B-B4F6-1DFEFAEAC1DE}" srcId="{6AB97290-8053-458E-AAA4-02B0C455FF57}" destId="{39081CB9-DAAA-409A-9D41-CC94B4138964}" srcOrd="6" destOrd="0" parTransId="{BFE32591-7804-45C6-954D-DF8C7BB0E24C}" sibTransId="{BDA5EC7F-06BC-4C8D-9CB7-585AE51F3D10}"/>
    <dgm:cxn modelId="{4F7D6E31-E44C-4392-A9BD-735CEB611BD6}" srcId="{6AB97290-8053-458E-AAA4-02B0C455FF57}" destId="{ACCB1C51-54B4-416F-8F1A-81909D85CDA0}" srcOrd="5" destOrd="0" parTransId="{25401926-2483-42BD-ACA8-295A1F54DB0D}" sibTransId="{F94B152E-83A2-4449-9549-722B5B548F61}"/>
    <dgm:cxn modelId="{95B67D5C-2ED4-4CD5-B155-CADF5CB852AD}" type="presOf" srcId="{1CFC2243-4721-4F93-B5FB-34B0F923075B}" destId="{247E27F1-DC35-419C-A18A-9E303BBDAC88}" srcOrd="0" destOrd="4" presId="urn:microsoft.com/office/officeart/2005/8/layout/vList2"/>
    <dgm:cxn modelId="{F3DE5A41-DC9C-4DDF-B816-DE1C2F433E3B}" type="presOf" srcId="{F2C96498-D672-4856-B2BE-CC59A5B6CD0A}" destId="{247E27F1-DC35-419C-A18A-9E303BBDAC88}" srcOrd="0" destOrd="7" presId="urn:microsoft.com/office/officeart/2005/8/layout/vList2"/>
    <dgm:cxn modelId="{B0AFEC65-3276-42F0-BC13-F62D2EBC38E6}" srcId="{6AB97290-8053-458E-AAA4-02B0C455FF57}" destId="{717695C0-EACE-4375-92F3-84D12BC9CDE0}" srcOrd="0" destOrd="0" parTransId="{9461B30C-461A-4AC3-BEF1-5CCBE51DC694}" sibTransId="{FDC50ED0-CF7F-4BE4-8811-E6B9A0250831}"/>
    <dgm:cxn modelId="{20CF564A-47B8-41F8-9FB2-2263B952CE77}" type="presOf" srcId="{AC51FD4D-8D84-4274-A199-F4B26B37E821}" destId="{247E27F1-DC35-419C-A18A-9E303BBDAC88}" srcOrd="0" destOrd="1" presId="urn:microsoft.com/office/officeart/2005/8/layout/vList2"/>
    <dgm:cxn modelId="{06C77C6F-7C5A-4CF1-AB6D-42E9AF16278C}" type="presOf" srcId="{73FD4E14-3399-4791-8B68-F0687769DB31}" destId="{0960EF93-561D-42F4-AA73-E486988B6B8A}" srcOrd="0" destOrd="0" presId="urn:microsoft.com/office/officeart/2005/8/layout/vList2"/>
    <dgm:cxn modelId="{91B30876-1E14-40D6-B2ED-FA38BA77F295}" type="presOf" srcId="{717695C0-EACE-4375-92F3-84D12BC9CDE0}" destId="{247E27F1-DC35-419C-A18A-9E303BBDAC88}" srcOrd="0" destOrd="0" presId="urn:microsoft.com/office/officeart/2005/8/layout/vList2"/>
    <dgm:cxn modelId="{D7E68F80-18F8-493F-BEDC-8A2C30B53AA8}" type="presOf" srcId="{6ADB6F17-19CE-48FE-A41F-B243CBC55773}" destId="{247E27F1-DC35-419C-A18A-9E303BBDAC88}" srcOrd="0" destOrd="3" presId="urn:microsoft.com/office/officeart/2005/8/layout/vList2"/>
    <dgm:cxn modelId="{B2DAC78D-5B14-4CDC-94A7-88D531E16229}" srcId="{6AB97290-8053-458E-AAA4-02B0C455FF57}" destId="{AC51FD4D-8D84-4274-A199-F4B26B37E821}" srcOrd="1" destOrd="0" parTransId="{3EF73716-6D0E-40E1-8A7D-3BFB0429E319}" sibTransId="{33DC9C5C-D3FE-4102-8CA5-8538705680CE}"/>
    <dgm:cxn modelId="{B4FB8F8E-E5C7-4F9D-AD8D-087BCF782A3E}" srcId="{73FD4E14-3399-4791-8B68-F0687769DB31}" destId="{6AB97290-8053-458E-AAA4-02B0C455FF57}" srcOrd="1" destOrd="0" parTransId="{7AAC9CD8-9528-4A55-A394-123B962B33A3}" sibTransId="{EF221AB8-ED59-4F11-80DE-4C048387131B}"/>
    <dgm:cxn modelId="{90091495-1FCC-4CC0-9046-2588995CD911}" srcId="{6AB97290-8053-458E-AAA4-02B0C455FF57}" destId="{1CFC2243-4721-4F93-B5FB-34B0F923075B}" srcOrd="4" destOrd="0" parTransId="{301DAA1C-4158-461C-987A-3ECEC294C35A}" sibTransId="{DB3A43C6-6324-4FAD-AE5A-C31D890FD67F}"/>
    <dgm:cxn modelId="{21B96E99-9E00-4486-80BA-B9502626566D}" srcId="{6AB97290-8053-458E-AAA4-02B0C455FF57}" destId="{69CE3083-7923-49CC-A325-AEDB84C68178}" srcOrd="2" destOrd="0" parTransId="{07C52D40-ED24-4EFD-8037-5B21FA42A201}" sibTransId="{BD651DC6-8B7F-47A2-BD78-C15CD5227628}"/>
    <dgm:cxn modelId="{EF4233BA-B341-42FB-9C1B-5B53260EBF2E}" type="presOf" srcId="{6AB97290-8053-458E-AAA4-02B0C455FF57}" destId="{DC666735-CCC3-4D57-A1D6-7D719B210FBA}" srcOrd="0" destOrd="0" presId="urn:microsoft.com/office/officeart/2005/8/layout/vList2"/>
    <dgm:cxn modelId="{1EA986BD-68D8-43B8-8B34-E6C400926246}" type="presOf" srcId="{39081CB9-DAAA-409A-9D41-CC94B4138964}" destId="{247E27F1-DC35-419C-A18A-9E303BBDAC88}" srcOrd="0" destOrd="6" presId="urn:microsoft.com/office/officeart/2005/8/layout/vList2"/>
    <dgm:cxn modelId="{6FC991D1-1A84-4F2A-9E38-6C9C7ECE0681}" type="presOf" srcId="{ACCB1C51-54B4-416F-8F1A-81909D85CDA0}" destId="{247E27F1-DC35-419C-A18A-9E303BBDAC88}" srcOrd="0" destOrd="5" presId="urn:microsoft.com/office/officeart/2005/8/layout/vList2"/>
    <dgm:cxn modelId="{1F126BF1-8EC0-4DFE-823A-92972CE738C9}" srcId="{6AB97290-8053-458E-AAA4-02B0C455FF57}" destId="{6ADB6F17-19CE-48FE-A41F-B243CBC55773}" srcOrd="3" destOrd="0" parTransId="{11B09812-9066-45E0-B334-B03D70BA1AC8}" sibTransId="{8936D0F1-985B-4476-9A3E-5E1D2F87A15E}"/>
    <dgm:cxn modelId="{A914B7F9-BDA6-4957-B8CB-00D468AADBD6}" type="presOf" srcId="{6966E145-DF8B-4629-B530-31AE4CBCB746}" destId="{C0FF74DE-CB25-48ED-813E-BE8B5B4E7283}" srcOrd="0" destOrd="0" presId="urn:microsoft.com/office/officeart/2005/8/layout/vList2"/>
    <dgm:cxn modelId="{6EB5A9CB-9E6F-4E8D-A502-9EA63FA3E066}" type="presParOf" srcId="{0960EF93-561D-42F4-AA73-E486988B6B8A}" destId="{C0FF74DE-CB25-48ED-813E-BE8B5B4E7283}" srcOrd="0" destOrd="0" presId="urn:microsoft.com/office/officeart/2005/8/layout/vList2"/>
    <dgm:cxn modelId="{0B027145-37FD-463F-9531-1B707B2CACAA}" type="presParOf" srcId="{0960EF93-561D-42F4-AA73-E486988B6B8A}" destId="{980AA7CD-7CEC-410D-ABCA-733B120109DA}" srcOrd="1" destOrd="0" presId="urn:microsoft.com/office/officeart/2005/8/layout/vList2"/>
    <dgm:cxn modelId="{52D66E2B-3800-43E4-9A0F-DB9BAAFD69F0}" type="presParOf" srcId="{0960EF93-561D-42F4-AA73-E486988B6B8A}" destId="{DC666735-CCC3-4D57-A1D6-7D719B210FBA}" srcOrd="2" destOrd="0" presId="urn:microsoft.com/office/officeart/2005/8/layout/vList2"/>
    <dgm:cxn modelId="{1D08820E-704D-48CB-9BC7-C6AE35A7C8A5}" type="presParOf" srcId="{0960EF93-561D-42F4-AA73-E486988B6B8A}" destId="{247E27F1-DC35-419C-A18A-9E303BBDAC88}"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30AD228-8B6C-48F9-9619-5DF86C5C7623}" type="doc">
      <dgm:prSet loTypeId="urn:microsoft.com/office/officeart/2005/8/layout/vList2" loCatId="list" qsTypeId="urn:microsoft.com/office/officeart/2005/8/quickstyle/simple2#5" qsCatId="simple" csTypeId="urn:microsoft.com/office/officeart/2005/8/colors/accent3_2#3" csCatId="accent3" phldr="1"/>
      <dgm:spPr/>
      <dgm:t>
        <a:bodyPr/>
        <a:lstStyle/>
        <a:p>
          <a:endParaRPr lang="en-US"/>
        </a:p>
      </dgm:t>
    </dgm:pt>
    <dgm:pt modelId="{9CF77DA5-B91E-4893-9F6F-940CB0FA7CFF}">
      <dgm:prSet/>
      <dgm:spPr>
        <a:solidFill>
          <a:schemeClr val="accent1"/>
        </a:solidFill>
      </dgm:spPr>
      <dgm:t>
        <a:bodyPr/>
        <a:lstStyle/>
        <a:p>
          <a:r>
            <a:rPr lang="en-GB" dirty="0"/>
            <a:t>What would an observer </a:t>
          </a:r>
          <a:r>
            <a:rPr lang="en-GB" b="1" dirty="0"/>
            <a:t>see and hear</a:t>
          </a:r>
          <a:r>
            <a:rPr lang="en-GB" dirty="0"/>
            <a:t> if your group were communicating effectively?</a:t>
          </a:r>
          <a:endParaRPr lang="en-US" dirty="0"/>
        </a:p>
      </dgm:t>
    </dgm:pt>
    <dgm:pt modelId="{BD9D66AA-F4C9-42E9-A73F-D046A5CB0DB2}" type="parTrans" cxnId="{3B62397B-3ECB-49D4-8867-EDDFFEFFD099}">
      <dgm:prSet/>
      <dgm:spPr/>
      <dgm:t>
        <a:bodyPr/>
        <a:lstStyle/>
        <a:p>
          <a:endParaRPr lang="en-US"/>
        </a:p>
      </dgm:t>
    </dgm:pt>
    <dgm:pt modelId="{74E5E149-D818-4638-9CF1-5ABA213615D0}" type="sibTrans" cxnId="{3B62397B-3ECB-49D4-8867-EDDFFEFFD099}">
      <dgm:prSet/>
      <dgm:spPr/>
      <dgm:t>
        <a:bodyPr/>
        <a:lstStyle/>
        <a:p>
          <a:endParaRPr lang="en-US"/>
        </a:p>
      </dgm:t>
    </dgm:pt>
    <dgm:pt modelId="{A6AA9E7D-5857-4244-8007-E06E274C94DF}">
      <dgm:prSet/>
      <dgm:spPr>
        <a:solidFill>
          <a:schemeClr val="accent1"/>
        </a:solidFill>
      </dgm:spPr>
      <dgm:t>
        <a:bodyPr/>
        <a:lstStyle/>
        <a:p>
          <a:r>
            <a:rPr lang="en-GB"/>
            <a:t>Identify:</a:t>
          </a:r>
          <a:endParaRPr lang="en-US"/>
        </a:p>
      </dgm:t>
    </dgm:pt>
    <dgm:pt modelId="{70DFFC29-FECE-4BD4-8213-01768D4737CC}" type="parTrans" cxnId="{799EA1A8-FD33-4C1F-BEF0-F1E270059AD2}">
      <dgm:prSet/>
      <dgm:spPr/>
      <dgm:t>
        <a:bodyPr/>
        <a:lstStyle/>
        <a:p>
          <a:endParaRPr lang="en-US"/>
        </a:p>
      </dgm:t>
    </dgm:pt>
    <dgm:pt modelId="{71105676-3389-4CF3-BB27-D9ADE47E7131}" type="sibTrans" cxnId="{799EA1A8-FD33-4C1F-BEF0-F1E270059AD2}">
      <dgm:prSet/>
      <dgm:spPr/>
      <dgm:t>
        <a:bodyPr/>
        <a:lstStyle/>
        <a:p>
          <a:endParaRPr lang="en-US"/>
        </a:p>
      </dgm:t>
    </dgm:pt>
    <dgm:pt modelId="{F1B148EE-A328-48F8-AE48-D44A77E426B8}">
      <dgm:prSet/>
      <dgm:spPr/>
      <dgm:t>
        <a:bodyPr/>
        <a:lstStyle/>
        <a:p>
          <a:r>
            <a:rPr lang="en-GB"/>
            <a:t>One communication behaviour that could </a:t>
          </a:r>
          <a:r>
            <a:rPr lang="en-GB" b="1"/>
            <a:t>strengthen</a:t>
          </a:r>
          <a:r>
            <a:rPr lang="en-GB"/>
            <a:t> the crisis meeting.</a:t>
          </a:r>
          <a:endParaRPr lang="en-US"/>
        </a:p>
      </dgm:t>
    </dgm:pt>
    <dgm:pt modelId="{6E996C8F-CB86-4FF5-86CD-44BE49EADD72}" type="parTrans" cxnId="{7617A50F-BABE-4B4A-9601-728D0725518E}">
      <dgm:prSet/>
      <dgm:spPr/>
      <dgm:t>
        <a:bodyPr/>
        <a:lstStyle/>
        <a:p>
          <a:endParaRPr lang="en-US"/>
        </a:p>
      </dgm:t>
    </dgm:pt>
    <dgm:pt modelId="{D64F3A53-8C5C-4AF9-87A2-D9CCCAA0723F}" type="sibTrans" cxnId="{7617A50F-BABE-4B4A-9601-728D0725518E}">
      <dgm:prSet/>
      <dgm:spPr/>
      <dgm:t>
        <a:bodyPr/>
        <a:lstStyle/>
        <a:p>
          <a:endParaRPr lang="en-US"/>
        </a:p>
      </dgm:t>
    </dgm:pt>
    <dgm:pt modelId="{CE58F105-02B3-483F-A5CA-E9A52B343B34}">
      <dgm:prSet/>
      <dgm:spPr/>
      <dgm:t>
        <a:bodyPr/>
        <a:lstStyle/>
        <a:p>
          <a:r>
            <a:rPr lang="en-GB"/>
            <a:t>One communication behaviour that could </a:t>
          </a:r>
          <a:r>
            <a:rPr lang="en-GB" b="1"/>
            <a:t>damage</a:t>
          </a:r>
          <a:r>
            <a:rPr lang="en-GB"/>
            <a:t> the meeting.</a:t>
          </a:r>
          <a:endParaRPr lang="en-US"/>
        </a:p>
      </dgm:t>
    </dgm:pt>
    <dgm:pt modelId="{16434890-6DDD-407E-A467-BF8FC9FA853C}" type="parTrans" cxnId="{242AA0A2-4C55-4132-ACB9-10B55ED8F8E3}">
      <dgm:prSet/>
      <dgm:spPr/>
      <dgm:t>
        <a:bodyPr/>
        <a:lstStyle/>
        <a:p>
          <a:endParaRPr lang="en-US"/>
        </a:p>
      </dgm:t>
    </dgm:pt>
    <dgm:pt modelId="{2769FE7E-E798-4E86-B503-64AC9CFCD38E}" type="sibTrans" cxnId="{242AA0A2-4C55-4132-ACB9-10B55ED8F8E3}">
      <dgm:prSet/>
      <dgm:spPr/>
      <dgm:t>
        <a:bodyPr/>
        <a:lstStyle/>
        <a:p>
          <a:endParaRPr lang="en-US"/>
        </a:p>
      </dgm:t>
    </dgm:pt>
    <dgm:pt modelId="{9CC61910-99A6-4D66-9C00-4D962C799E89}">
      <dgm:prSet/>
      <dgm:spPr/>
      <dgm:t>
        <a:bodyPr/>
        <a:lstStyle/>
        <a:p>
          <a:r>
            <a:rPr lang="en-GB"/>
            <a:t>One behaviour you personally want to demonstrate in the assessment.</a:t>
          </a:r>
          <a:endParaRPr lang="en-US"/>
        </a:p>
      </dgm:t>
    </dgm:pt>
    <dgm:pt modelId="{904B22EA-82CD-4993-A99E-48B157165460}" type="parTrans" cxnId="{0BB97F76-D77C-494C-9B08-BB50A083149A}">
      <dgm:prSet/>
      <dgm:spPr/>
      <dgm:t>
        <a:bodyPr/>
        <a:lstStyle/>
        <a:p>
          <a:endParaRPr lang="en-US"/>
        </a:p>
      </dgm:t>
    </dgm:pt>
    <dgm:pt modelId="{D7E4A9FD-699B-40F8-9BD0-702973368E82}" type="sibTrans" cxnId="{0BB97F76-D77C-494C-9B08-BB50A083149A}">
      <dgm:prSet/>
      <dgm:spPr/>
      <dgm:t>
        <a:bodyPr/>
        <a:lstStyle/>
        <a:p>
          <a:endParaRPr lang="en-US"/>
        </a:p>
      </dgm:t>
    </dgm:pt>
    <dgm:pt modelId="{78165D35-BED7-4A6C-AEF1-6F2AAC2311AC}" type="pres">
      <dgm:prSet presAssocID="{B30AD228-8B6C-48F9-9619-5DF86C5C7623}" presName="linear" presStyleCnt="0">
        <dgm:presLayoutVars>
          <dgm:animLvl val="lvl"/>
          <dgm:resizeHandles val="exact"/>
        </dgm:presLayoutVars>
      </dgm:prSet>
      <dgm:spPr/>
    </dgm:pt>
    <dgm:pt modelId="{5773E81F-D3B9-4570-A4D7-400F6C83DF8F}" type="pres">
      <dgm:prSet presAssocID="{9CF77DA5-B91E-4893-9F6F-940CB0FA7CFF}" presName="parentText" presStyleLbl="node1" presStyleIdx="0" presStyleCnt="2">
        <dgm:presLayoutVars>
          <dgm:chMax val="0"/>
          <dgm:bulletEnabled val="1"/>
        </dgm:presLayoutVars>
      </dgm:prSet>
      <dgm:spPr/>
    </dgm:pt>
    <dgm:pt modelId="{4F25932F-2C31-4717-A1E4-1E16C9BE4554}" type="pres">
      <dgm:prSet presAssocID="{74E5E149-D818-4638-9CF1-5ABA213615D0}" presName="spacer" presStyleCnt="0"/>
      <dgm:spPr/>
    </dgm:pt>
    <dgm:pt modelId="{FA32E84E-62C4-41DD-B673-AAE4361A2529}" type="pres">
      <dgm:prSet presAssocID="{A6AA9E7D-5857-4244-8007-E06E274C94DF}" presName="parentText" presStyleLbl="node1" presStyleIdx="1" presStyleCnt="2" custLinFactNeighborY="-1740">
        <dgm:presLayoutVars>
          <dgm:chMax val="0"/>
          <dgm:bulletEnabled val="1"/>
        </dgm:presLayoutVars>
      </dgm:prSet>
      <dgm:spPr/>
    </dgm:pt>
    <dgm:pt modelId="{F0B81B4B-CEB8-44F1-80EE-213AE87A0EE1}" type="pres">
      <dgm:prSet presAssocID="{A6AA9E7D-5857-4244-8007-E06E274C94DF}" presName="childText" presStyleLbl="revTx" presStyleIdx="0" presStyleCnt="1">
        <dgm:presLayoutVars>
          <dgm:bulletEnabled val="1"/>
        </dgm:presLayoutVars>
      </dgm:prSet>
      <dgm:spPr/>
    </dgm:pt>
  </dgm:ptLst>
  <dgm:cxnLst>
    <dgm:cxn modelId="{7617A50F-BABE-4B4A-9601-728D0725518E}" srcId="{A6AA9E7D-5857-4244-8007-E06E274C94DF}" destId="{F1B148EE-A328-48F8-AE48-D44A77E426B8}" srcOrd="0" destOrd="0" parTransId="{6E996C8F-CB86-4FF5-86CD-44BE49EADD72}" sibTransId="{D64F3A53-8C5C-4AF9-87A2-D9CCCAA0723F}"/>
    <dgm:cxn modelId="{140DDE42-58B6-46D7-94A9-0445F2D7F3BE}" type="presOf" srcId="{9CF77DA5-B91E-4893-9F6F-940CB0FA7CFF}" destId="{5773E81F-D3B9-4570-A4D7-400F6C83DF8F}" srcOrd="0" destOrd="0" presId="urn:microsoft.com/office/officeart/2005/8/layout/vList2"/>
    <dgm:cxn modelId="{0BB97F76-D77C-494C-9B08-BB50A083149A}" srcId="{A6AA9E7D-5857-4244-8007-E06E274C94DF}" destId="{9CC61910-99A6-4D66-9C00-4D962C799E89}" srcOrd="2" destOrd="0" parTransId="{904B22EA-82CD-4993-A99E-48B157165460}" sibTransId="{D7E4A9FD-699B-40F8-9BD0-702973368E82}"/>
    <dgm:cxn modelId="{3B62397B-3ECB-49D4-8867-EDDFFEFFD099}" srcId="{B30AD228-8B6C-48F9-9619-5DF86C5C7623}" destId="{9CF77DA5-B91E-4893-9F6F-940CB0FA7CFF}" srcOrd="0" destOrd="0" parTransId="{BD9D66AA-F4C9-42E9-A73F-D046A5CB0DB2}" sibTransId="{74E5E149-D818-4638-9CF1-5ABA213615D0}"/>
    <dgm:cxn modelId="{F3D0D87F-BAE0-47C4-97AA-6AD060E1479C}" type="presOf" srcId="{9CC61910-99A6-4D66-9C00-4D962C799E89}" destId="{F0B81B4B-CEB8-44F1-80EE-213AE87A0EE1}" srcOrd="0" destOrd="2" presId="urn:microsoft.com/office/officeart/2005/8/layout/vList2"/>
    <dgm:cxn modelId="{CDC86795-1384-4C7B-8384-017893585626}" type="presOf" srcId="{A6AA9E7D-5857-4244-8007-E06E274C94DF}" destId="{FA32E84E-62C4-41DD-B673-AAE4361A2529}" srcOrd="0" destOrd="0" presId="urn:microsoft.com/office/officeart/2005/8/layout/vList2"/>
    <dgm:cxn modelId="{242AA0A2-4C55-4132-ACB9-10B55ED8F8E3}" srcId="{A6AA9E7D-5857-4244-8007-E06E274C94DF}" destId="{CE58F105-02B3-483F-A5CA-E9A52B343B34}" srcOrd="1" destOrd="0" parTransId="{16434890-6DDD-407E-A467-BF8FC9FA853C}" sibTransId="{2769FE7E-E798-4E86-B503-64AC9CFCD38E}"/>
    <dgm:cxn modelId="{799EA1A8-FD33-4C1F-BEF0-F1E270059AD2}" srcId="{B30AD228-8B6C-48F9-9619-5DF86C5C7623}" destId="{A6AA9E7D-5857-4244-8007-E06E274C94DF}" srcOrd="1" destOrd="0" parTransId="{70DFFC29-FECE-4BD4-8213-01768D4737CC}" sibTransId="{71105676-3389-4CF3-BB27-D9ADE47E7131}"/>
    <dgm:cxn modelId="{CCE01AB7-D710-455D-8A75-E92F7B7E586F}" type="presOf" srcId="{CE58F105-02B3-483F-A5CA-E9A52B343B34}" destId="{F0B81B4B-CEB8-44F1-80EE-213AE87A0EE1}" srcOrd="0" destOrd="1" presId="urn:microsoft.com/office/officeart/2005/8/layout/vList2"/>
    <dgm:cxn modelId="{2B804EBA-895D-45AD-ABDB-15FCB64A1DF2}" type="presOf" srcId="{B30AD228-8B6C-48F9-9619-5DF86C5C7623}" destId="{78165D35-BED7-4A6C-AEF1-6F2AAC2311AC}" srcOrd="0" destOrd="0" presId="urn:microsoft.com/office/officeart/2005/8/layout/vList2"/>
    <dgm:cxn modelId="{54C1FDC4-EBAC-419B-BB85-C8683FB52254}" type="presOf" srcId="{F1B148EE-A328-48F8-AE48-D44A77E426B8}" destId="{F0B81B4B-CEB8-44F1-80EE-213AE87A0EE1}" srcOrd="0" destOrd="0" presId="urn:microsoft.com/office/officeart/2005/8/layout/vList2"/>
    <dgm:cxn modelId="{2C6D1023-A04A-4E9A-806D-7A3558DF16A2}" type="presParOf" srcId="{78165D35-BED7-4A6C-AEF1-6F2AAC2311AC}" destId="{5773E81F-D3B9-4570-A4D7-400F6C83DF8F}" srcOrd="0" destOrd="0" presId="urn:microsoft.com/office/officeart/2005/8/layout/vList2"/>
    <dgm:cxn modelId="{DC2F5D93-F65B-495B-A544-279D3EF9BBBE}" type="presParOf" srcId="{78165D35-BED7-4A6C-AEF1-6F2AAC2311AC}" destId="{4F25932F-2C31-4717-A1E4-1E16C9BE4554}" srcOrd="1" destOrd="0" presId="urn:microsoft.com/office/officeart/2005/8/layout/vList2"/>
    <dgm:cxn modelId="{F735E92D-8682-417C-8179-4695ACC9913A}" type="presParOf" srcId="{78165D35-BED7-4A6C-AEF1-6F2AAC2311AC}" destId="{FA32E84E-62C4-41DD-B673-AAE4361A2529}" srcOrd="2" destOrd="0" presId="urn:microsoft.com/office/officeart/2005/8/layout/vList2"/>
    <dgm:cxn modelId="{CBB9FF6C-E5CD-4062-A75F-75EA171BA885}" type="presParOf" srcId="{78165D35-BED7-4A6C-AEF1-6F2AAC2311AC}" destId="{F0B81B4B-CEB8-44F1-80EE-213AE87A0EE1}"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C1705-B2AF-459F-90DC-11E18351161C}">
      <dsp:nvSpPr>
        <dsp:cNvPr id="0" name=""/>
        <dsp:cNvSpPr/>
      </dsp:nvSpPr>
      <dsp:spPr>
        <a:xfrm>
          <a:off x="0" y="52563"/>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dirty="0"/>
            <a:t>Last week, you were asked to each:</a:t>
          </a:r>
          <a:endParaRPr lang="en-US" sz="2900" kern="1200" dirty="0"/>
        </a:p>
      </dsp:txBody>
      <dsp:txXfrm>
        <a:off x="33955" y="86518"/>
        <a:ext cx="10904890" cy="627655"/>
      </dsp:txXfrm>
    </dsp:sp>
    <dsp:sp modelId="{FDAE35B8-AB51-4EC0-AF16-A5EE40DD6F9F}">
      <dsp:nvSpPr>
        <dsp:cNvPr id="0" name=""/>
        <dsp:cNvSpPr/>
      </dsp:nvSpPr>
      <dsp:spPr>
        <a:xfrm>
          <a:off x="0" y="831648"/>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Find 2 academic sources.</a:t>
          </a:r>
          <a:endParaRPr lang="en-US" sz="2900" kern="1200"/>
        </a:p>
      </dsp:txBody>
      <dsp:txXfrm>
        <a:off x="33955" y="865603"/>
        <a:ext cx="10904890" cy="627655"/>
      </dsp:txXfrm>
    </dsp:sp>
    <dsp:sp modelId="{AD94FB9A-B618-441B-80F8-5C57EC91A708}">
      <dsp:nvSpPr>
        <dsp:cNvPr id="0" name=""/>
        <dsp:cNvSpPr/>
      </dsp:nvSpPr>
      <dsp:spPr>
        <a:xfrm>
          <a:off x="0" y="1610733"/>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Read the case study.</a:t>
          </a:r>
          <a:endParaRPr lang="en-US" sz="2900" kern="1200"/>
        </a:p>
      </dsp:txBody>
      <dsp:txXfrm>
        <a:off x="33955" y="1644688"/>
        <a:ext cx="10904890" cy="627655"/>
      </dsp:txXfrm>
    </dsp:sp>
    <dsp:sp modelId="{107EDE7D-E4ED-48F5-82A3-DD25B38FA779}">
      <dsp:nvSpPr>
        <dsp:cNvPr id="0" name=""/>
        <dsp:cNvSpPr/>
      </dsp:nvSpPr>
      <dsp:spPr>
        <a:xfrm>
          <a:off x="0" y="2389818"/>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Prepare one possible recommendation.</a:t>
          </a:r>
          <a:endParaRPr lang="en-US" sz="2900" kern="1200"/>
        </a:p>
      </dsp:txBody>
      <dsp:txXfrm>
        <a:off x="33955" y="2423773"/>
        <a:ext cx="10904890" cy="627655"/>
      </dsp:txXfrm>
    </dsp:sp>
    <dsp:sp modelId="{828F40D1-4C6F-43CA-A6BA-A7745B4ED887}">
      <dsp:nvSpPr>
        <dsp:cNvPr id="0" name=""/>
        <dsp:cNvSpPr/>
      </dsp:nvSpPr>
      <dsp:spPr>
        <a:xfrm>
          <a:off x="0" y="3168903"/>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Bring one theory relevant to our role.</a:t>
          </a:r>
          <a:endParaRPr lang="en-US" sz="2900" kern="1200"/>
        </a:p>
      </dsp:txBody>
      <dsp:txXfrm>
        <a:off x="33955" y="3202858"/>
        <a:ext cx="10904890" cy="6276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DDA38-3998-44C6-9D26-66C78DA428B6}">
      <dsp:nvSpPr>
        <dsp:cNvPr id="0" name=""/>
        <dsp:cNvSpPr/>
      </dsp:nvSpPr>
      <dsp:spPr>
        <a:xfrm>
          <a:off x="2194559" y="1224"/>
          <a:ext cx="8778240" cy="12546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318687" rIns="170322" bIns="318687" numCol="1" spcCol="1270" anchor="ctr" anchorCtr="0">
          <a:noAutofit/>
        </a:bodyPr>
        <a:lstStyle/>
        <a:p>
          <a:pPr marL="0" lvl="0" indent="0" algn="l" defTabSz="933450">
            <a:lnSpc>
              <a:spcPct val="90000"/>
            </a:lnSpc>
            <a:spcBef>
              <a:spcPct val="0"/>
            </a:spcBef>
            <a:spcAft>
              <a:spcPct val="35000"/>
            </a:spcAft>
            <a:buNone/>
          </a:pPr>
          <a:r>
            <a:rPr lang="en-US" sz="2100" kern="1200"/>
            <a:t>Explain how communication models, verbal and non-verbal cues, and common barriers influence the effectiveness of workplace communication.</a:t>
          </a:r>
        </a:p>
      </dsp:txBody>
      <dsp:txXfrm>
        <a:off x="2194559" y="1224"/>
        <a:ext cx="8778240" cy="1254674"/>
      </dsp:txXfrm>
    </dsp:sp>
    <dsp:sp modelId="{2C95D857-698B-46B8-8269-5AEA8F9253F5}">
      <dsp:nvSpPr>
        <dsp:cNvPr id="0" name=""/>
        <dsp:cNvSpPr/>
      </dsp:nvSpPr>
      <dsp:spPr>
        <a:xfrm>
          <a:off x="0" y="1224"/>
          <a:ext cx="2194560" cy="125467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123934" rIns="116129" bIns="123934" numCol="1" spcCol="1270" anchor="ctr" anchorCtr="0">
          <a:noAutofit/>
        </a:bodyPr>
        <a:lstStyle/>
        <a:p>
          <a:pPr marL="0" lvl="0" indent="0" algn="ctr" defTabSz="1155700">
            <a:lnSpc>
              <a:spcPct val="90000"/>
            </a:lnSpc>
            <a:spcBef>
              <a:spcPct val="0"/>
            </a:spcBef>
            <a:spcAft>
              <a:spcPct val="35000"/>
            </a:spcAft>
            <a:buNone/>
          </a:pPr>
          <a:r>
            <a:rPr lang="en-US" sz="2600" kern="1200"/>
            <a:t>Explain</a:t>
          </a:r>
        </a:p>
      </dsp:txBody>
      <dsp:txXfrm>
        <a:off x="0" y="1224"/>
        <a:ext cx="2194560" cy="1254674"/>
      </dsp:txXfrm>
    </dsp:sp>
    <dsp:sp modelId="{44F16A67-7937-49CB-B092-74B4067FF778}">
      <dsp:nvSpPr>
        <dsp:cNvPr id="0" name=""/>
        <dsp:cNvSpPr/>
      </dsp:nvSpPr>
      <dsp:spPr>
        <a:xfrm>
          <a:off x="2194560" y="1331178"/>
          <a:ext cx="8778240" cy="12546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318687" rIns="170322" bIns="318687" numCol="1" spcCol="1270" anchor="ctr" anchorCtr="0">
          <a:noAutofit/>
        </a:bodyPr>
        <a:lstStyle/>
        <a:p>
          <a:pPr marL="0" lvl="0" indent="0" algn="l" defTabSz="933450">
            <a:lnSpc>
              <a:spcPct val="90000"/>
            </a:lnSpc>
            <a:spcBef>
              <a:spcPct val="0"/>
            </a:spcBef>
            <a:spcAft>
              <a:spcPct val="35000"/>
            </a:spcAft>
            <a:buNone/>
          </a:pPr>
          <a:r>
            <a:rPr lang="en-US" sz="2100" kern="1200"/>
            <a:t>Demonstrate active listening and appropriate questioning techniques in a workplace conversation.</a:t>
          </a:r>
        </a:p>
      </dsp:txBody>
      <dsp:txXfrm>
        <a:off x="2194560" y="1331178"/>
        <a:ext cx="8778240" cy="1254674"/>
      </dsp:txXfrm>
    </dsp:sp>
    <dsp:sp modelId="{CB64C709-1C8B-4931-B148-5BA75F81A78A}">
      <dsp:nvSpPr>
        <dsp:cNvPr id="0" name=""/>
        <dsp:cNvSpPr/>
      </dsp:nvSpPr>
      <dsp:spPr>
        <a:xfrm>
          <a:off x="0" y="1331178"/>
          <a:ext cx="2194560" cy="125467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123934" rIns="116129" bIns="123934" numCol="1" spcCol="1270" anchor="ctr" anchorCtr="0">
          <a:noAutofit/>
        </a:bodyPr>
        <a:lstStyle/>
        <a:p>
          <a:pPr marL="0" lvl="0" indent="0" algn="ctr" defTabSz="1155700">
            <a:lnSpc>
              <a:spcPct val="90000"/>
            </a:lnSpc>
            <a:spcBef>
              <a:spcPct val="0"/>
            </a:spcBef>
            <a:spcAft>
              <a:spcPct val="35000"/>
            </a:spcAft>
            <a:buNone/>
          </a:pPr>
          <a:r>
            <a:rPr lang="en-US" sz="2600" kern="1200"/>
            <a:t>Demonstrate</a:t>
          </a:r>
        </a:p>
      </dsp:txBody>
      <dsp:txXfrm>
        <a:off x="0" y="1331178"/>
        <a:ext cx="2194560" cy="1254674"/>
      </dsp:txXfrm>
    </dsp:sp>
    <dsp:sp modelId="{D626182D-F697-42FF-B1DE-EA9B6429D6C0}">
      <dsp:nvSpPr>
        <dsp:cNvPr id="0" name=""/>
        <dsp:cNvSpPr/>
      </dsp:nvSpPr>
      <dsp:spPr>
        <a:xfrm>
          <a:off x="2194560" y="2661133"/>
          <a:ext cx="8778240" cy="12546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318687" rIns="170322" bIns="318687" numCol="1" spcCol="1270" anchor="ctr" anchorCtr="0">
          <a:noAutofit/>
        </a:bodyPr>
        <a:lstStyle/>
        <a:p>
          <a:pPr marL="0" lvl="0" indent="0" algn="l" defTabSz="933450">
            <a:lnSpc>
              <a:spcPct val="90000"/>
            </a:lnSpc>
            <a:spcBef>
              <a:spcPct val="0"/>
            </a:spcBef>
            <a:spcAft>
              <a:spcPct val="35000"/>
            </a:spcAft>
            <a:buNone/>
          </a:pPr>
          <a:r>
            <a:rPr lang="en-US" sz="2100" kern="1200"/>
            <a:t>Apply effective communication skills to difficult conversations and the assessed crisis-management role play.</a:t>
          </a:r>
        </a:p>
      </dsp:txBody>
      <dsp:txXfrm>
        <a:off x="2194560" y="2661133"/>
        <a:ext cx="8778240" cy="1254674"/>
      </dsp:txXfrm>
    </dsp:sp>
    <dsp:sp modelId="{EB6F0E94-6ECF-49E9-9827-11B1BEA6B8F3}">
      <dsp:nvSpPr>
        <dsp:cNvPr id="0" name=""/>
        <dsp:cNvSpPr/>
      </dsp:nvSpPr>
      <dsp:spPr>
        <a:xfrm>
          <a:off x="0" y="2661133"/>
          <a:ext cx="2194560" cy="125467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123934" rIns="116129" bIns="123934" numCol="1" spcCol="1270" anchor="ctr" anchorCtr="0">
          <a:noAutofit/>
        </a:bodyPr>
        <a:lstStyle/>
        <a:p>
          <a:pPr marL="0" lvl="0" indent="0" algn="ctr" defTabSz="1155700">
            <a:lnSpc>
              <a:spcPct val="90000"/>
            </a:lnSpc>
            <a:spcBef>
              <a:spcPct val="0"/>
            </a:spcBef>
            <a:spcAft>
              <a:spcPct val="35000"/>
            </a:spcAft>
            <a:buNone/>
          </a:pPr>
          <a:r>
            <a:rPr lang="en-US" sz="2600" kern="1200"/>
            <a:t>Apply</a:t>
          </a:r>
        </a:p>
      </dsp:txBody>
      <dsp:txXfrm>
        <a:off x="0" y="2661133"/>
        <a:ext cx="2194560" cy="1254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D456B-146A-4E2F-90C9-D65EE682D890}">
      <dsp:nvSpPr>
        <dsp:cNvPr id="0" name=""/>
        <dsp:cNvSpPr/>
      </dsp:nvSpPr>
      <dsp:spPr>
        <a:xfrm>
          <a:off x="0" y="269665"/>
          <a:ext cx="109728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When words, tone and facial expressions conflict, people may rely more heavily on tone and facial expressions when judging feelings and attitudes.</a:t>
          </a:r>
          <a:endParaRPr lang="en-US" sz="2700" kern="1200"/>
        </a:p>
      </dsp:txBody>
      <dsp:txXfrm>
        <a:off x="52431" y="322096"/>
        <a:ext cx="10867938" cy="969198"/>
      </dsp:txXfrm>
    </dsp:sp>
    <dsp:sp modelId="{7671A6AD-4F42-4A08-B3C6-4670EF172FF0}">
      <dsp:nvSpPr>
        <dsp:cNvPr id="0" name=""/>
        <dsp:cNvSpPr/>
      </dsp:nvSpPr>
      <dsp:spPr>
        <a:xfrm>
          <a:off x="0" y="1421486"/>
          <a:ext cx="109728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findings do not apply to all communication.</a:t>
          </a:r>
          <a:endParaRPr lang="en-US" sz="2700" kern="1200"/>
        </a:p>
      </dsp:txBody>
      <dsp:txXfrm>
        <a:off x="52431" y="1473917"/>
        <a:ext cx="10867938" cy="969198"/>
      </dsp:txXfrm>
    </dsp:sp>
    <dsp:sp modelId="{50B19A9B-AA50-4A5E-B7C0-7EBFD1BC4EEF}">
      <dsp:nvSpPr>
        <dsp:cNvPr id="0" name=""/>
        <dsp:cNvSpPr/>
      </dsp:nvSpPr>
      <dsp:spPr>
        <a:xfrm>
          <a:off x="0" y="2573306"/>
          <a:ext cx="109728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Words remain critically important when sharing information, instructions and knowledge.</a:t>
          </a:r>
          <a:endParaRPr lang="en-US" sz="2700" kern="1200"/>
        </a:p>
      </dsp:txBody>
      <dsp:txXfrm>
        <a:off x="52431" y="2625737"/>
        <a:ext cx="10867938" cy="9691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A6B5D-046A-41D5-8250-18943D4B0ACA}">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F189C-229A-4C65-BA2B-B60EDCA9C144}">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966689-3500-4274-9CFC-3E1B01A3A37E}">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dirty="0"/>
            <a:t>Split into pairs and await instructions</a:t>
          </a:r>
        </a:p>
      </dsp:txBody>
      <dsp:txXfrm>
        <a:off x="951666" y="1625"/>
        <a:ext cx="10021133" cy="823953"/>
      </dsp:txXfrm>
    </dsp:sp>
    <dsp:sp modelId="{01F67431-8182-4971-82E2-9370CCE02D78}">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B78098-A8BA-4339-8C73-27E05FD8B19B}">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EEFB42-9A15-4716-8014-1A26AECEA592}">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a:t>Start by facing away from each other</a:t>
          </a:r>
        </a:p>
      </dsp:txBody>
      <dsp:txXfrm>
        <a:off x="951666" y="1031567"/>
        <a:ext cx="10021133" cy="823953"/>
      </dsp:txXfrm>
    </dsp:sp>
    <dsp:sp modelId="{F1C53615-FD44-44FB-A638-9212851865BE}">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FA411-9A19-415C-923A-F10319864251}">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F9CAD8-59A2-4839-A710-3717D2370518}">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a:t>One member of the pair to give instructions, the other has to draw a specific route on the map following these instructions</a:t>
          </a:r>
        </a:p>
      </dsp:txBody>
      <dsp:txXfrm>
        <a:off x="951666" y="2061510"/>
        <a:ext cx="10021133" cy="823953"/>
      </dsp:txXfrm>
    </dsp:sp>
    <dsp:sp modelId="{6A485AE7-E2E7-45DA-BC42-D7CF285AE0BB}">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DC51CF-9F48-4352-9D0D-1BB31F201B08}">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9BECC2-D639-4109-A142-462BC72EA2E4}">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US" sz="2200" kern="1200"/>
            <a:t>Reflect on how you found the exercise, what were the challenges?</a:t>
          </a:r>
        </a:p>
      </dsp:txBody>
      <dsp:txXfrm>
        <a:off x="951666" y="3091452"/>
        <a:ext cx="10021133" cy="8239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66DB6-EC47-463D-A5B3-E0F3E1E0D081}">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C1B7C-18A9-4A92-AD3A-55619A4D0E14}">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B435B3-F78C-4217-B6BA-1EB4AAD47155}">
      <dsp:nvSpPr>
        <dsp:cNvPr id="0" name=""/>
        <dsp:cNvSpPr/>
      </dsp:nvSpPr>
      <dsp:spPr>
        <a:xfrm>
          <a:off x="1292304" y="478"/>
          <a:ext cx="4937760"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You will work in groups of three:</a:t>
          </a:r>
          <a:endParaRPr lang="en-US" sz="2500" kern="1200"/>
        </a:p>
      </dsp:txBody>
      <dsp:txXfrm>
        <a:off x="1292304" y="478"/>
        <a:ext cx="4937760" cy="1118878"/>
      </dsp:txXfrm>
    </dsp:sp>
    <dsp:sp modelId="{7273FBAB-929F-466D-B40E-1F9E6F21DE2D}">
      <dsp:nvSpPr>
        <dsp:cNvPr id="0" name=""/>
        <dsp:cNvSpPr/>
      </dsp:nvSpPr>
      <dsp:spPr>
        <a:xfrm>
          <a:off x="6230064" y="478"/>
          <a:ext cx="474273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711200">
            <a:lnSpc>
              <a:spcPct val="90000"/>
            </a:lnSpc>
            <a:spcBef>
              <a:spcPct val="0"/>
            </a:spcBef>
            <a:spcAft>
              <a:spcPct val="35000"/>
            </a:spcAft>
            <a:buNone/>
          </a:pPr>
          <a:r>
            <a:rPr lang="en-GB" sz="1600" kern="1200"/>
            <a:t>Speaker</a:t>
          </a:r>
          <a:endParaRPr lang="en-US" sz="1600" kern="1200"/>
        </a:p>
        <a:p>
          <a:pPr marL="0" lvl="0" indent="0" algn="l" defTabSz="711200">
            <a:lnSpc>
              <a:spcPct val="90000"/>
            </a:lnSpc>
            <a:spcBef>
              <a:spcPct val="0"/>
            </a:spcBef>
            <a:spcAft>
              <a:spcPct val="35000"/>
            </a:spcAft>
            <a:buNone/>
          </a:pPr>
          <a:r>
            <a:rPr lang="en-GB" sz="1600" kern="1200"/>
            <a:t>Listener</a:t>
          </a:r>
          <a:endParaRPr lang="en-US" sz="1600" kern="1200"/>
        </a:p>
        <a:p>
          <a:pPr marL="0" lvl="0" indent="0" algn="l" defTabSz="711200">
            <a:lnSpc>
              <a:spcPct val="90000"/>
            </a:lnSpc>
            <a:spcBef>
              <a:spcPct val="0"/>
            </a:spcBef>
            <a:spcAft>
              <a:spcPct val="35000"/>
            </a:spcAft>
            <a:buNone/>
          </a:pPr>
          <a:r>
            <a:rPr lang="en-GB" sz="1600" kern="1200"/>
            <a:t>Observer</a:t>
          </a:r>
          <a:endParaRPr lang="en-US" sz="1600" kern="1200"/>
        </a:p>
      </dsp:txBody>
      <dsp:txXfrm>
        <a:off x="6230064" y="478"/>
        <a:ext cx="4742735" cy="1118878"/>
      </dsp:txXfrm>
    </dsp:sp>
    <dsp:sp modelId="{C0D63084-6B1D-4A9E-885C-EBF488DAFD1E}">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1BC5F5-224B-4500-A617-81A873760586}">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600F3C-7F5D-437D-9091-91DA965A0547}">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Each round lasts 5 minutes.</a:t>
          </a:r>
          <a:endParaRPr lang="en-US" sz="2500" kern="1200"/>
        </a:p>
      </dsp:txBody>
      <dsp:txXfrm>
        <a:off x="1292304" y="1399076"/>
        <a:ext cx="9680495" cy="1118878"/>
      </dsp:txXfrm>
    </dsp:sp>
    <dsp:sp modelId="{4A9DE424-59B0-4C02-ABC1-F9A9608F94D8}">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C0C54E-2D0C-46B6-8ADC-F63D4BB52FA4}">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4FDC95-4C81-40BD-A3A3-2A4E2FCD3BEE}">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After each round, rotate roles until everyone has had a turn.</a:t>
          </a:r>
          <a:endParaRPr lang="en-US" sz="2500" kern="1200"/>
        </a:p>
      </dsp:txBody>
      <dsp:txXfrm>
        <a:off x="1292304" y="2797675"/>
        <a:ext cx="9680495" cy="11188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A69C9-1606-473C-B60E-BCC0CD0C23E7}">
      <dsp:nvSpPr>
        <dsp:cNvPr id="0" name=""/>
        <dsp:cNvSpPr/>
      </dsp:nvSpPr>
      <dsp:spPr>
        <a:xfrm>
          <a:off x="0" y="23334"/>
          <a:ext cx="11594969" cy="407745"/>
        </a:xfrm>
        <a:prstGeom prst="roundRect">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speaker chooses ONE of the following prompts:</a:t>
          </a:r>
          <a:endParaRPr lang="en-US" sz="1700" kern="1200"/>
        </a:p>
      </dsp:txBody>
      <dsp:txXfrm>
        <a:off x="19904" y="43238"/>
        <a:ext cx="11555161" cy="367937"/>
      </dsp:txXfrm>
    </dsp:sp>
    <dsp:sp modelId="{C3BED231-0AB3-4C87-ADFE-4C5577E4EA64}">
      <dsp:nvSpPr>
        <dsp:cNvPr id="0" name=""/>
        <dsp:cNvSpPr/>
      </dsp:nvSpPr>
      <dsp:spPr>
        <a:xfrm>
          <a:off x="0" y="480039"/>
          <a:ext cx="11594969" cy="4077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Option A</a:t>
          </a:r>
          <a:endParaRPr lang="en-US" sz="1700" kern="1200"/>
        </a:p>
      </dsp:txBody>
      <dsp:txXfrm>
        <a:off x="19904" y="499943"/>
        <a:ext cx="11555161" cy="367937"/>
      </dsp:txXfrm>
    </dsp:sp>
    <dsp:sp modelId="{9D80D9FF-FD35-42B8-A748-9907F84B21B8}">
      <dsp:nvSpPr>
        <dsp:cNvPr id="0" name=""/>
        <dsp:cNvSpPr/>
      </dsp:nvSpPr>
      <dsp:spPr>
        <a:xfrm>
          <a:off x="0" y="936744"/>
          <a:ext cx="11594969" cy="4077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Describe a time when you worked in a team that functioned particularly well.</a:t>
          </a:r>
          <a:endParaRPr lang="en-US" sz="1700" kern="1200"/>
        </a:p>
      </dsp:txBody>
      <dsp:txXfrm>
        <a:off x="19904" y="956648"/>
        <a:ext cx="11555161" cy="367937"/>
      </dsp:txXfrm>
    </dsp:sp>
    <dsp:sp modelId="{B746A33E-A0D1-4A87-A0AC-D023EDD04C97}">
      <dsp:nvSpPr>
        <dsp:cNvPr id="0" name=""/>
        <dsp:cNvSpPr/>
      </dsp:nvSpPr>
      <dsp:spPr>
        <a:xfrm>
          <a:off x="0" y="1393449"/>
          <a:ext cx="11594969" cy="407745"/>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Option B</a:t>
          </a:r>
          <a:endParaRPr lang="en-US" sz="1700" kern="1200"/>
        </a:p>
      </dsp:txBody>
      <dsp:txXfrm>
        <a:off x="19904" y="1413353"/>
        <a:ext cx="11555161" cy="367937"/>
      </dsp:txXfrm>
    </dsp:sp>
    <dsp:sp modelId="{2724889A-47F0-482E-9D0D-1DECCDDD5DA8}">
      <dsp:nvSpPr>
        <dsp:cNvPr id="0" name=""/>
        <dsp:cNvSpPr/>
      </dsp:nvSpPr>
      <dsp:spPr>
        <a:xfrm>
          <a:off x="0" y="1850154"/>
          <a:ext cx="11594969" cy="407745"/>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Describe a communication problem you have experienced at university or work.</a:t>
          </a:r>
          <a:endParaRPr lang="en-US" sz="1700" kern="1200" dirty="0"/>
        </a:p>
      </dsp:txBody>
      <dsp:txXfrm>
        <a:off x="19904" y="1870058"/>
        <a:ext cx="11555161" cy="367937"/>
      </dsp:txXfrm>
    </dsp:sp>
    <dsp:sp modelId="{E89AB08C-9BAB-4CAF-8390-370819833E22}">
      <dsp:nvSpPr>
        <dsp:cNvPr id="0" name=""/>
        <dsp:cNvSpPr/>
      </dsp:nvSpPr>
      <dsp:spPr>
        <a:xfrm>
          <a:off x="0" y="2306859"/>
          <a:ext cx="11594969" cy="407745"/>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Option C</a:t>
          </a:r>
          <a:endParaRPr lang="en-US" sz="1700" kern="1200"/>
        </a:p>
      </dsp:txBody>
      <dsp:txXfrm>
        <a:off x="19904" y="2326763"/>
        <a:ext cx="11555161" cy="367937"/>
      </dsp:txXfrm>
    </dsp:sp>
    <dsp:sp modelId="{0AF37541-30F7-4E3F-947B-478B518D5BC5}">
      <dsp:nvSpPr>
        <dsp:cNvPr id="0" name=""/>
        <dsp:cNvSpPr/>
      </dsp:nvSpPr>
      <dsp:spPr>
        <a:xfrm>
          <a:off x="0" y="2763564"/>
          <a:ext cx="11594969" cy="407745"/>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Describe a manager, leader, teacher or coach who communicated effectively.</a:t>
          </a:r>
          <a:endParaRPr lang="en-US" sz="1700" kern="1200"/>
        </a:p>
      </dsp:txBody>
      <dsp:txXfrm>
        <a:off x="19904" y="2783468"/>
        <a:ext cx="11555161" cy="367937"/>
      </dsp:txXfrm>
    </dsp:sp>
    <dsp:sp modelId="{C3153F62-0A3B-43CF-8AAD-EA5E1754AB91}">
      <dsp:nvSpPr>
        <dsp:cNvPr id="0" name=""/>
        <dsp:cNvSpPr/>
      </dsp:nvSpPr>
      <dsp:spPr>
        <a:xfrm>
          <a:off x="0" y="3220269"/>
          <a:ext cx="11594969" cy="407745"/>
        </a:xfrm>
        <a:prstGeom prst="roundRect">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speaker should talk continuously for approximately 2 minutes.</a:t>
          </a:r>
          <a:endParaRPr lang="en-US" sz="1700" kern="1200"/>
        </a:p>
      </dsp:txBody>
      <dsp:txXfrm>
        <a:off x="19904" y="3240173"/>
        <a:ext cx="11555161" cy="3679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26014-AC35-4C6E-B189-E51C0ABD338B}">
      <dsp:nvSpPr>
        <dsp:cNvPr id="0" name=""/>
        <dsp:cNvSpPr/>
      </dsp:nvSpPr>
      <dsp:spPr>
        <a:xfrm>
          <a:off x="0" y="0"/>
          <a:ext cx="11480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88F908-EF69-4875-94B0-83EAC1DA1D3D}">
      <dsp:nvSpPr>
        <dsp:cNvPr id="0" name=""/>
        <dsp:cNvSpPr/>
      </dsp:nvSpPr>
      <dsp:spPr>
        <a:xfrm>
          <a:off x="0" y="0"/>
          <a:ext cx="2296160" cy="3576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Debrief:</a:t>
          </a:r>
          <a:endParaRPr lang="en-US" sz="4600" kern="1200"/>
        </a:p>
      </dsp:txBody>
      <dsp:txXfrm>
        <a:off x="0" y="0"/>
        <a:ext cx="2296160" cy="3576638"/>
      </dsp:txXfrm>
    </dsp:sp>
    <dsp:sp modelId="{00ED145A-B7AD-4FDC-9DA0-B9279D556A6B}">
      <dsp:nvSpPr>
        <dsp:cNvPr id="0" name=""/>
        <dsp:cNvSpPr/>
      </dsp:nvSpPr>
      <dsp:spPr>
        <a:xfrm>
          <a:off x="2468371" y="42044"/>
          <a:ext cx="9012428" cy="84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made you feel listened to?</a:t>
          </a:r>
          <a:endParaRPr lang="en-US" sz="2300" kern="1200"/>
        </a:p>
      </dsp:txBody>
      <dsp:txXfrm>
        <a:off x="2468371" y="42044"/>
        <a:ext cx="9012428" cy="840894"/>
      </dsp:txXfrm>
    </dsp:sp>
    <dsp:sp modelId="{ECE1441F-7FB3-47A8-B376-8307C170791F}">
      <dsp:nvSpPr>
        <dsp:cNvPr id="0" name=""/>
        <dsp:cNvSpPr/>
      </dsp:nvSpPr>
      <dsp:spPr>
        <a:xfrm>
          <a:off x="2296159" y="882938"/>
          <a:ext cx="918464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5ADE21-05E7-415A-9048-0BDB39E1DB03}">
      <dsp:nvSpPr>
        <dsp:cNvPr id="0" name=""/>
        <dsp:cNvSpPr/>
      </dsp:nvSpPr>
      <dsp:spPr>
        <a:xfrm>
          <a:off x="2468371" y="924983"/>
          <a:ext cx="9012428" cy="84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was difficult about listening without interrupting or offering a solution?</a:t>
          </a:r>
          <a:endParaRPr lang="en-US" sz="2300" kern="1200"/>
        </a:p>
      </dsp:txBody>
      <dsp:txXfrm>
        <a:off x="2468371" y="924983"/>
        <a:ext cx="9012428" cy="840894"/>
      </dsp:txXfrm>
    </dsp:sp>
    <dsp:sp modelId="{F1036400-DDD2-4337-B2D0-496E979674DB}">
      <dsp:nvSpPr>
        <dsp:cNvPr id="0" name=""/>
        <dsp:cNvSpPr/>
      </dsp:nvSpPr>
      <dsp:spPr>
        <a:xfrm>
          <a:off x="2296159" y="1765877"/>
          <a:ext cx="918464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98ECE9-98E8-45E7-ACB8-37B263D80BF0}">
      <dsp:nvSpPr>
        <dsp:cNvPr id="0" name=""/>
        <dsp:cNvSpPr/>
      </dsp:nvSpPr>
      <dsp:spPr>
        <a:xfrm>
          <a:off x="2468371" y="1807922"/>
          <a:ext cx="9012428" cy="84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Which question helped the speaker elaborate?</a:t>
          </a:r>
          <a:endParaRPr lang="en-US" sz="2300" kern="1200"/>
        </a:p>
      </dsp:txBody>
      <dsp:txXfrm>
        <a:off x="2468371" y="1807922"/>
        <a:ext cx="9012428" cy="840894"/>
      </dsp:txXfrm>
    </dsp:sp>
    <dsp:sp modelId="{861E6426-BC24-4BB5-BBF5-0D8846966142}">
      <dsp:nvSpPr>
        <dsp:cNvPr id="0" name=""/>
        <dsp:cNvSpPr/>
      </dsp:nvSpPr>
      <dsp:spPr>
        <a:xfrm>
          <a:off x="2296159" y="2648816"/>
          <a:ext cx="918464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F94C81-5548-419E-9655-EF7332514FA9}">
      <dsp:nvSpPr>
        <dsp:cNvPr id="0" name=""/>
        <dsp:cNvSpPr/>
      </dsp:nvSpPr>
      <dsp:spPr>
        <a:xfrm>
          <a:off x="2468371" y="2690861"/>
          <a:ext cx="9012428" cy="84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could an observer record as evidence of active listening?</a:t>
          </a:r>
          <a:endParaRPr lang="en-US" sz="2300" kern="1200"/>
        </a:p>
      </dsp:txBody>
      <dsp:txXfrm>
        <a:off x="2468371" y="2690861"/>
        <a:ext cx="9012428" cy="840894"/>
      </dsp:txXfrm>
    </dsp:sp>
    <dsp:sp modelId="{D980E320-6AB6-4688-92FF-67371D39596A}">
      <dsp:nvSpPr>
        <dsp:cNvPr id="0" name=""/>
        <dsp:cNvSpPr/>
      </dsp:nvSpPr>
      <dsp:spPr>
        <a:xfrm>
          <a:off x="2296159" y="3531755"/>
          <a:ext cx="918464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03CE4-2639-46CD-8267-CD25C7C86406}">
      <dsp:nvSpPr>
        <dsp:cNvPr id="0" name=""/>
        <dsp:cNvSpPr/>
      </dsp:nvSpPr>
      <dsp:spPr>
        <a:xfrm>
          <a:off x="1408924" y="298605"/>
          <a:ext cx="2550318" cy="153019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Open questions (top of funnel – build rapport)</a:t>
          </a:r>
          <a:endParaRPr lang="en-US" sz="2400" kern="1200" dirty="0"/>
        </a:p>
      </dsp:txBody>
      <dsp:txXfrm>
        <a:off x="1408924" y="298605"/>
        <a:ext cx="2550318" cy="1530191"/>
      </dsp:txXfrm>
    </dsp:sp>
    <dsp:sp modelId="{AEA21150-00C0-41C9-B60F-EC7622A47053}">
      <dsp:nvSpPr>
        <dsp:cNvPr id="0" name=""/>
        <dsp:cNvSpPr/>
      </dsp:nvSpPr>
      <dsp:spPr>
        <a:xfrm>
          <a:off x="4211240" y="298605"/>
          <a:ext cx="2550318" cy="153019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“What brought you to this role and our organisation?”</a:t>
          </a:r>
          <a:endParaRPr lang="en-US" sz="2400" kern="1200" dirty="0"/>
        </a:p>
      </dsp:txBody>
      <dsp:txXfrm>
        <a:off x="4211240" y="298605"/>
        <a:ext cx="2550318" cy="1530191"/>
      </dsp:txXfrm>
    </dsp:sp>
    <dsp:sp modelId="{7DD45284-39AE-421A-BC6C-26586D2E199E}">
      <dsp:nvSpPr>
        <dsp:cNvPr id="0" name=""/>
        <dsp:cNvSpPr/>
      </dsp:nvSpPr>
      <dsp:spPr>
        <a:xfrm>
          <a:off x="6978693" y="298605"/>
          <a:ext cx="2550318" cy="153019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“How have your first few days been so far?”</a:t>
          </a:r>
          <a:endParaRPr lang="en-US" sz="2400" kern="1200" dirty="0"/>
        </a:p>
      </dsp:txBody>
      <dsp:txXfrm>
        <a:off x="6978693" y="298605"/>
        <a:ext cx="2550318" cy="1530191"/>
      </dsp:txXfrm>
    </dsp:sp>
    <dsp:sp modelId="{F238CE35-9026-4BDD-981E-C3CE39B02039}">
      <dsp:nvSpPr>
        <dsp:cNvPr id="0" name=""/>
        <dsp:cNvSpPr/>
      </dsp:nvSpPr>
      <dsp:spPr>
        <a:xfrm>
          <a:off x="177426" y="2088653"/>
          <a:ext cx="2550318" cy="1530191"/>
        </a:xfrm>
        <a:prstGeom prst="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Probing questions (narrowing – show empathy and curiosity)</a:t>
          </a:r>
          <a:endParaRPr lang="en-US" sz="2400" kern="1200" dirty="0"/>
        </a:p>
      </dsp:txBody>
      <dsp:txXfrm>
        <a:off x="177426" y="2088653"/>
        <a:ext cx="2550318" cy="1530191"/>
      </dsp:txXfrm>
    </dsp:sp>
    <dsp:sp modelId="{24BA51A6-5867-4FCB-944A-85F28FF73050}">
      <dsp:nvSpPr>
        <dsp:cNvPr id="0" name=""/>
        <dsp:cNvSpPr/>
      </dsp:nvSpPr>
      <dsp:spPr>
        <a:xfrm>
          <a:off x="2936081" y="2086031"/>
          <a:ext cx="2550318" cy="1530191"/>
        </a:xfrm>
        <a:prstGeom prst="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“What’s gone well in meeting the team?”</a:t>
          </a:r>
          <a:endParaRPr lang="en-US" sz="2400" kern="1200" dirty="0"/>
        </a:p>
      </dsp:txBody>
      <dsp:txXfrm>
        <a:off x="2936081" y="2086031"/>
        <a:ext cx="2550318" cy="1530191"/>
      </dsp:txXfrm>
    </dsp:sp>
    <dsp:sp modelId="{74DBE915-510B-49BD-90A0-507CF94069FD}">
      <dsp:nvSpPr>
        <dsp:cNvPr id="0" name=""/>
        <dsp:cNvSpPr/>
      </dsp:nvSpPr>
      <dsp:spPr>
        <a:xfrm>
          <a:off x="5630595" y="2086031"/>
          <a:ext cx="2550318" cy="1530191"/>
        </a:xfrm>
        <a:prstGeom prst="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“What parts of the work or culture have surprised you so far?”</a:t>
          </a:r>
          <a:endParaRPr lang="en-US" sz="2400" kern="1200" dirty="0"/>
        </a:p>
      </dsp:txBody>
      <dsp:txXfrm>
        <a:off x="5630595" y="2086031"/>
        <a:ext cx="2550318" cy="1530191"/>
      </dsp:txXfrm>
    </dsp:sp>
    <dsp:sp modelId="{705FA614-8168-43BD-8251-F44560EAA374}">
      <dsp:nvSpPr>
        <dsp:cNvPr id="0" name=""/>
        <dsp:cNvSpPr/>
      </dsp:nvSpPr>
      <dsp:spPr>
        <a:xfrm>
          <a:off x="8367724" y="2086031"/>
          <a:ext cx="2550318" cy="1530191"/>
        </a:xfrm>
        <a:prstGeom prst="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“How does this role compare to your previous experience?”</a:t>
          </a:r>
          <a:endParaRPr lang="en-US" sz="2400" kern="1200" dirty="0"/>
        </a:p>
      </dsp:txBody>
      <dsp:txXfrm>
        <a:off x="8367724" y="2086031"/>
        <a:ext cx="2550318" cy="153019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AD21F-8582-41E6-B0FD-CA6DAE6D3095}">
      <dsp:nvSpPr>
        <dsp:cNvPr id="0" name=""/>
        <dsp:cNvSpPr/>
      </dsp:nvSpPr>
      <dsp:spPr>
        <a:xfrm>
          <a:off x="3396" y="73973"/>
          <a:ext cx="2694924" cy="161695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Clarifying questions (deeper connection – personalise support)</a:t>
          </a:r>
          <a:endParaRPr lang="en-US" sz="2400" kern="1200" dirty="0"/>
        </a:p>
      </dsp:txBody>
      <dsp:txXfrm>
        <a:off x="3396" y="73973"/>
        <a:ext cx="2694924" cy="1616954"/>
      </dsp:txXfrm>
    </dsp:sp>
    <dsp:sp modelId="{631E1897-07A3-4FFB-B3D8-48AE3743EBAB}">
      <dsp:nvSpPr>
        <dsp:cNvPr id="0" name=""/>
        <dsp:cNvSpPr/>
      </dsp:nvSpPr>
      <dsp:spPr>
        <a:xfrm>
          <a:off x="2967813" y="73973"/>
          <a:ext cx="2694924" cy="161695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“Which team members have you connected with most?”</a:t>
          </a:r>
          <a:endParaRPr lang="en-US" sz="2400" kern="1200" dirty="0"/>
        </a:p>
      </dsp:txBody>
      <dsp:txXfrm>
        <a:off x="2967813" y="73973"/>
        <a:ext cx="2694924" cy="1616954"/>
      </dsp:txXfrm>
    </dsp:sp>
    <dsp:sp modelId="{664DF9C6-1312-45B9-8548-8D4D97744418}">
      <dsp:nvSpPr>
        <dsp:cNvPr id="0" name=""/>
        <dsp:cNvSpPr/>
      </dsp:nvSpPr>
      <dsp:spPr>
        <a:xfrm>
          <a:off x="5932230" y="73973"/>
          <a:ext cx="2694924" cy="161695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“What one thing would make your start here even smoother?”</a:t>
          </a:r>
          <a:endParaRPr lang="en-US" sz="2400" kern="1200" dirty="0"/>
        </a:p>
      </dsp:txBody>
      <dsp:txXfrm>
        <a:off x="5932230" y="73973"/>
        <a:ext cx="2694924" cy="1616954"/>
      </dsp:txXfrm>
    </dsp:sp>
    <dsp:sp modelId="{1A9E53B4-BB65-41BA-ABAA-18BD271A3CD3}">
      <dsp:nvSpPr>
        <dsp:cNvPr id="0" name=""/>
        <dsp:cNvSpPr/>
      </dsp:nvSpPr>
      <dsp:spPr>
        <a:xfrm>
          <a:off x="8896647" y="73973"/>
          <a:ext cx="2694924" cy="161695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“Are there any skills or knowledge areas where you’d like early support?”</a:t>
          </a:r>
          <a:endParaRPr lang="en-US" sz="2400" kern="1200" dirty="0"/>
        </a:p>
      </dsp:txBody>
      <dsp:txXfrm>
        <a:off x="8896647" y="73973"/>
        <a:ext cx="2694924" cy="1616954"/>
      </dsp:txXfrm>
    </dsp:sp>
    <dsp:sp modelId="{BEBFA9B4-1947-44EE-AE97-C0D0BCE44E1A}">
      <dsp:nvSpPr>
        <dsp:cNvPr id="0" name=""/>
        <dsp:cNvSpPr/>
      </dsp:nvSpPr>
      <dsp:spPr>
        <a:xfrm>
          <a:off x="3396" y="1960420"/>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Closed/confirming questions (bottom – affirm and commit)</a:t>
          </a:r>
          <a:endParaRPr lang="en-US" sz="2400" kern="1200" dirty="0"/>
        </a:p>
      </dsp:txBody>
      <dsp:txXfrm>
        <a:off x="3396" y="1960420"/>
        <a:ext cx="2694924" cy="1616954"/>
      </dsp:txXfrm>
    </dsp:sp>
    <dsp:sp modelId="{1010206B-C5A0-47B4-B7FE-1A90D951F5A2}">
      <dsp:nvSpPr>
        <dsp:cNvPr id="0" name=""/>
        <dsp:cNvSpPr/>
      </dsp:nvSpPr>
      <dsp:spPr>
        <a:xfrm>
          <a:off x="2967813" y="1960420"/>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 connecting with Sarah on project processes would help most?”</a:t>
          </a:r>
          <a:endParaRPr lang="en-US" sz="2400" kern="1200"/>
        </a:p>
      </dsp:txBody>
      <dsp:txXfrm>
        <a:off x="2967813" y="1960420"/>
        <a:ext cx="2694924" cy="1616954"/>
      </dsp:txXfrm>
    </dsp:sp>
    <dsp:sp modelId="{85F6C94D-C807-4813-A71F-91248B258489}">
      <dsp:nvSpPr>
        <dsp:cNvPr id="0" name=""/>
        <dsp:cNvSpPr/>
      </dsp:nvSpPr>
      <dsp:spPr>
        <a:xfrm>
          <a:off x="5932230" y="1960420"/>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“Shall we schedule a quick intro meeting with her this week?”</a:t>
          </a:r>
          <a:endParaRPr lang="en-US" sz="2400" kern="1200"/>
        </a:p>
      </dsp:txBody>
      <dsp:txXfrm>
        <a:off x="5932230" y="1960420"/>
        <a:ext cx="2694924" cy="1616954"/>
      </dsp:txXfrm>
    </dsp:sp>
    <dsp:sp modelId="{F1A98FFA-0D20-4783-8838-8B963A5463BE}">
      <dsp:nvSpPr>
        <dsp:cNvPr id="0" name=""/>
        <dsp:cNvSpPr/>
      </dsp:nvSpPr>
      <dsp:spPr>
        <a:xfrm>
          <a:off x="8896647" y="1960420"/>
          <a:ext cx="2694924" cy="16169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“Does Friday morning work for our first one-to-one check-in?”</a:t>
          </a:r>
          <a:endParaRPr lang="en-US" sz="2400" kern="1200"/>
        </a:p>
      </dsp:txBody>
      <dsp:txXfrm>
        <a:off x="8896647" y="1960420"/>
        <a:ext cx="2694924" cy="161695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88E1F-31A8-46C4-B8F7-D1F1587C63DE}">
      <dsp:nvSpPr>
        <dsp:cNvPr id="0" name=""/>
        <dsp:cNvSpPr/>
      </dsp:nvSpPr>
      <dsp:spPr>
        <a:xfrm>
          <a:off x="1401" y="552227"/>
          <a:ext cx="1765845" cy="24721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672" tIns="330200" rIns="137672" bIns="330200" numCol="1" spcCol="1270" anchor="t" anchorCtr="0">
          <a:noAutofit/>
        </a:bodyPr>
        <a:lstStyle/>
        <a:p>
          <a:pPr marL="0" lvl="0" indent="0" algn="l" defTabSz="622300">
            <a:lnSpc>
              <a:spcPct val="90000"/>
            </a:lnSpc>
            <a:spcBef>
              <a:spcPct val="0"/>
            </a:spcBef>
            <a:spcAft>
              <a:spcPct val="35000"/>
            </a:spcAft>
            <a:buNone/>
          </a:pPr>
          <a:r>
            <a:rPr lang="en-GB" sz="1400" kern="1200"/>
            <a:t>Check any assumptions.</a:t>
          </a:r>
          <a:endParaRPr lang="en-US" sz="1400" kern="1200"/>
        </a:p>
      </dsp:txBody>
      <dsp:txXfrm>
        <a:off x="1401" y="1491656"/>
        <a:ext cx="1765845" cy="1483310"/>
      </dsp:txXfrm>
    </dsp:sp>
    <dsp:sp modelId="{2AD4E1CC-FCB1-4463-B71C-18DF789EB38B}">
      <dsp:nvSpPr>
        <dsp:cNvPr id="0" name=""/>
        <dsp:cNvSpPr/>
      </dsp:nvSpPr>
      <dsp:spPr>
        <a:xfrm>
          <a:off x="513496" y="799445"/>
          <a:ext cx="741655" cy="74165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7822" tIns="12700" rIns="57822" bIns="12700" numCol="1" spcCol="1270" anchor="ctr" anchorCtr="0">
          <a:noAutofit/>
        </a:bodyPr>
        <a:lstStyle/>
        <a:p>
          <a:pPr marL="0" lvl="0" indent="0" algn="ctr" defTabSz="1555750">
            <a:lnSpc>
              <a:spcPct val="90000"/>
            </a:lnSpc>
            <a:spcBef>
              <a:spcPct val="0"/>
            </a:spcBef>
            <a:spcAft>
              <a:spcPct val="35000"/>
            </a:spcAft>
            <a:buNone/>
          </a:pPr>
          <a:r>
            <a:rPr lang="en-US" sz="3500" kern="1200"/>
            <a:t>1</a:t>
          </a:r>
        </a:p>
      </dsp:txBody>
      <dsp:txXfrm>
        <a:off x="622109" y="908058"/>
        <a:ext cx="524429" cy="524429"/>
      </dsp:txXfrm>
    </dsp:sp>
    <dsp:sp modelId="{4521B880-099D-4476-8C12-BCD0E1427E48}">
      <dsp:nvSpPr>
        <dsp:cNvPr id="0" name=""/>
        <dsp:cNvSpPr/>
      </dsp:nvSpPr>
      <dsp:spPr>
        <a:xfrm>
          <a:off x="1401" y="3024338"/>
          <a:ext cx="17658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66619B-C799-42B2-8717-F2D09F21148B}">
      <dsp:nvSpPr>
        <dsp:cNvPr id="0" name=""/>
        <dsp:cNvSpPr/>
      </dsp:nvSpPr>
      <dsp:spPr>
        <a:xfrm>
          <a:off x="1943831" y="552227"/>
          <a:ext cx="1765845" cy="24721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672" tIns="330200" rIns="137672" bIns="330200" numCol="1" spcCol="1270" anchor="t" anchorCtr="0">
          <a:noAutofit/>
        </a:bodyPr>
        <a:lstStyle/>
        <a:p>
          <a:pPr marL="0" lvl="0" indent="0" algn="l" defTabSz="622300">
            <a:lnSpc>
              <a:spcPct val="90000"/>
            </a:lnSpc>
            <a:spcBef>
              <a:spcPct val="0"/>
            </a:spcBef>
            <a:spcAft>
              <a:spcPct val="35000"/>
            </a:spcAft>
            <a:buNone/>
          </a:pPr>
          <a:r>
            <a:rPr lang="en-GB" sz="1400" kern="1200"/>
            <a:t>Reframe and purpose of the conversation.</a:t>
          </a:r>
          <a:endParaRPr lang="en-US" sz="1400" kern="1200"/>
        </a:p>
      </dsp:txBody>
      <dsp:txXfrm>
        <a:off x="1943831" y="1491656"/>
        <a:ext cx="1765845" cy="1483310"/>
      </dsp:txXfrm>
    </dsp:sp>
    <dsp:sp modelId="{1EFC151A-9A43-49BD-AF42-0BE192729DF4}">
      <dsp:nvSpPr>
        <dsp:cNvPr id="0" name=""/>
        <dsp:cNvSpPr/>
      </dsp:nvSpPr>
      <dsp:spPr>
        <a:xfrm>
          <a:off x="2455926" y="799445"/>
          <a:ext cx="741655" cy="74165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7822" tIns="12700" rIns="57822" bIns="12700" numCol="1" spcCol="1270" anchor="ctr" anchorCtr="0">
          <a:noAutofit/>
        </a:bodyPr>
        <a:lstStyle/>
        <a:p>
          <a:pPr marL="0" lvl="0" indent="0" algn="ctr" defTabSz="1555750">
            <a:lnSpc>
              <a:spcPct val="90000"/>
            </a:lnSpc>
            <a:spcBef>
              <a:spcPct val="0"/>
            </a:spcBef>
            <a:spcAft>
              <a:spcPct val="35000"/>
            </a:spcAft>
            <a:buNone/>
          </a:pPr>
          <a:r>
            <a:rPr lang="en-US" sz="3500" kern="1200"/>
            <a:t>2</a:t>
          </a:r>
        </a:p>
      </dsp:txBody>
      <dsp:txXfrm>
        <a:off x="2564539" y="908058"/>
        <a:ext cx="524429" cy="524429"/>
      </dsp:txXfrm>
    </dsp:sp>
    <dsp:sp modelId="{D247F715-D3AA-4A4A-966B-FAA3428C83EE}">
      <dsp:nvSpPr>
        <dsp:cNvPr id="0" name=""/>
        <dsp:cNvSpPr/>
      </dsp:nvSpPr>
      <dsp:spPr>
        <a:xfrm>
          <a:off x="1943831" y="3024338"/>
          <a:ext cx="17658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0538C02-7208-49D7-A661-9C23CAF1811C}">
      <dsp:nvSpPr>
        <dsp:cNvPr id="0" name=""/>
        <dsp:cNvSpPr/>
      </dsp:nvSpPr>
      <dsp:spPr>
        <a:xfrm>
          <a:off x="3886262" y="552227"/>
          <a:ext cx="1765845" cy="24721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672" tIns="330200" rIns="137672" bIns="330200" numCol="1" spcCol="1270" anchor="t" anchorCtr="0">
          <a:noAutofit/>
        </a:bodyPr>
        <a:lstStyle/>
        <a:p>
          <a:pPr marL="0" lvl="0" indent="0" algn="l" defTabSz="622300">
            <a:lnSpc>
              <a:spcPct val="90000"/>
            </a:lnSpc>
            <a:spcBef>
              <a:spcPct val="0"/>
            </a:spcBef>
            <a:spcAft>
              <a:spcPct val="35000"/>
            </a:spcAft>
            <a:buNone/>
          </a:pPr>
          <a:r>
            <a:rPr lang="en-GB" sz="1400" kern="1200"/>
            <a:t>Use the ‘passive voice’ and ‘active voice’ appropriately.</a:t>
          </a:r>
          <a:endParaRPr lang="en-US" sz="1400" kern="1200"/>
        </a:p>
      </dsp:txBody>
      <dsp:txXfrm>
        <a:off x="3886262" y="1491656"/>
        <a:ext cx="1765845" cy="1483310"/>
      </dsp:txXfrm>
    </dsp:sp>
    <dsp:sp modelId="{82D1547A-91B0-48A6-AC4E-7FD9BFB77A0C}">
      <dsp:nvSpPr>
        <dsp:cNvPr id="0" name=""/>
        <dsp:cNvSpPr/>
      </dsp:nvSpPr>
      <dsp:spPr>
        <a:xfrm>
          <a:off x="4398357" y="799445"/>
          <a:ext cx="741655" cy="74165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7822" tIns="12700" rIns="57822" bIns="12700" numCol="1" spcCol="1270" anchor="ctr" anchorCtr="0">
          <a:noAutofit/>
        </a:bodyPr>
        <a:lstStyle/>
        <a:p>
          <a:pPr marL="0" lvl="0" indent="0" algn="ctr" defTabSz="1555750">
            <a:lnSpc>
              <a:spcPct val="90000"/>
            </a:lnSpc>
            <a:spcBef>
              <a:spcPct val="0"/>
            </a:spcBef>
            <a:spcAft>
              <a:spcPct val="35000"/>
            </a:spcAft>
            <a:buNone/>
          </a:pPr>
          <a:r>
            <a:rPr lang="en-US" sz="3500" kern="1200"/>
            <a:t>3</a:t>
          </a:r>
        </a:p>
      </dsp:txBody>
      <dsp:txXfrm>
        <a:off x="4506970" y="908058"/>
        <a:ext cx="524429" cy="524429"/>
      </dsp:txXfrm>
    </dsp:sp>
    <dsp:sp modelId="{1FD3DDD4-6932-43FF-9B06-2468E37DB2D1}">
      <dsp:nvSpPr>
        <dsp:cNvPr id="0" name=""/>
        <dsp:cNvSpPr/>
      </dsp:nvSpPr>
      <dsp:spPr>
        <a:xfrm>
          <a:off x="3886262" y="3024338"/>
          <a:ext cx="17658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5701158-F7D9-4EEB-B41E-8920CA705C74}">
      <dsp:nvSpPr>
        <dsp:cNvPr id="0" name=""/>
        <dsp:cNvSpPr/>
      </dsp:nvSpPr>
      <dsp:spPr>
        <a:xfrm>
          <a:off x="5828692" y="552227"/>
          <a:ext cx="1765845" cy="24721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672" tIns="330200" rIns="137672" bIns="330200" numCol="1" spcCol="1270" anchor="t" anchorCtr="0">
          <a:noAutofit/>
        </a:bodyPr>
        <a:lstStyle/>
        <a:p>
          <a:pPr marL="0" lvl="0" indent="0" algn="l" defTabSz="622300">
            <a:lnSpc>
              <a:spcPct val="90000"/>
            </a:lnSpc>
            <a:spcBef>
              <a:spcPct val="0"/>
            </a:spcBef>
            <a:spcAft>
              <a:spcPct val="35000"/>
            </a:spcAft>
            <a:buNone/>
          </a:pPr>
          <a:r>
            <a:rPr lang="en-GB" sz="1400" kern="1200"/>
            <a:t>Use a ‘praise sandwich’.</a:t>
          </a:r>
          <a:endParaRPr lang="en-US" sz="1400" kern="1200"/>
        </a:p>
      </dsp:txBody>
      <dsp:txXfrm>
        <a:off x="5828692" y="1491656"/>
        <a:ext cx="1765845" cy="1483310"/>
      </dsp:txXfrm>
    </dsp:sp>
    <dsp:sp modelId="{899A02DF-4318-44DB-8CB0-A18F2D92CF7E}">
      <dsp:nvSpPr>
        <dsp:cNvPr id="0" name=""/>
        <dsp:cNvSpPr/>
      </dsp:nvSpPr>
      <dsp:spPr>
        <a:xfrm>
          <a:off x="6340787" y="799445"/>
          <a:ext cx="741655" cy="74165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7822" tIns="12700" rIns="57822" bIns="12700" numCol="1" spcCol="1270" anchor="ctr" anchorCtr="0">
          <a:noAutofit/>
        </a:bodyPr>
        <a:lstStyle/>
        <a:p>
          <a:pPr marL="0" lvl="0" indent="0" algn="ctr" defTabSz="1555750">
            <a:lnSpc>
              <a:spcPct val="90000"/>
            </a:lnSpc>
            <a:spcBef>
              <a:spcPct val="0"/>
            </a:spcBef>
            <a:spcAft>
              <a:spcPct val="35000"/>
            </a:spcAft>
            <a:buNone/>
          </a:pPr>
          <a:r>
            <a:rPr lang="en-US" sz="3500" kern="1200"/>
            <a:t>4</a:t>
          </a:r>
        </a:p>
      </dsp:txBody>
      <dsp:txXfrm>
        <a:off x="6449400" y="908058"/>
        <a:ext cx="524429" cy="524429"/>
      </dsp:txXfrm>
    </dsp:sp>
    <dsp:sp modelId="{15B6589E-A4AB-4D35-8468-E855C768CDBD}">
      <dsp:nvSpPr>
        <dsp:cNvPr id="0" name=""/>
        <dsp:cNvSpPr/>
      </dsp:nvSpPr>
      <dsp:spPr>
        <a:xfrm>
          <a:off x="5828692" y="3024338"/>
          <a:ext cx="17658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EDAFAC3-EC9F-4893-8B29-104FE3E6E997}">
      <dsp:nvSpPr>
        <dsp:cNvPr id="0" name=""/>
        <dsp:cNvSpPr/>
      </dsp:nvSpPr>
      <dsp:spPr>
        <a:xfrm>
          <a:off x="7771122" y="552227"/>
          <a:ext cx="1765845" cy="24721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672" tIns="330200" rIns="137672" bIns="330200" numCol="1" spcCol="1270" anchor="t" anchorCtr="0">
          <a:noAutofit/>
        </a:bodyPr>
        <a:lstStyle/>
        <a:p>
          <a:pPr marL="0" lvl="0" indent="0" algn="l" defTabSz="622300">
            <a:lnSpc>
              <a:spcPct val="90000"/>
            </a:lnSpc>
            <a:spcBef>
              <a:spcPct val="0"/>
            </a:spcBef>
            <a:spcAft>
              <a:spcPct val="35000"/>
            </a:spcAft>
            <a:buNone/>
          </a:pPr>
          <a:r>
            <a:rPr lang="en-GB" sz="1400" kern="1200"/>
            <a:t>Watch your language.</a:t>
          </a:r>
          <a:endParaRPr lang="en-US" sz="1400" kern="1200"/>
        </a:p>
      </dsp:txBody>
      <dsp:txXfrm>
        <a:off x="7771122" y="1491656"/>
        <a:ext cx="1765845" cy="1483310"/>
      </dsp:txXfrm>
    </dsp:sp>
    <dsp:sp modelId="{279F81AF-07C2-45C9-8EA9-8B2214285DF8}">
      <dsp:nvSpPr>
        <dsp:cNvPr id="0" name=""/>
        <dsp:cNvSpPr/>
      </dsp:nvSpPr>
      <dsp:spPr>
        <a:xfrm>
          <a:off x="8283217" y="799445"/>
          <a:ext cx="741655" cy="74165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7822" tIns="12700" rIns="57822" bIns="12700" numCol="1" spcCol="1270" anchor="ctr" anchorCtr="0">
          <a:noAutofit/>
        </a:bodyPr>
        <a:lstStyle/>
        <a:p>
          <a:pPr marL="0" lvl="0" indent="0" algn="ctr" defTabSz="1555750">
            <a:lnSpc>
              <a:spcPct val="90000"/>
            </a:lnSpc>
            <a:spcBef>
              <a:spcPct val="0"/>
            </a:spcBef>
            <a:spcAft>
              <a:spcPct val="35000"/>
            </a:spcAft>
            <a:buNone/>
          </a:pPr>
          <a:r>
            <a:rPr lang="en-US" sz="3500" kern="1200"/>
            <a:t>5</a:t>
          </a:r>
        </a:p>
      </dsp:txBody>
      <dsp:txXfrm>
        <a:off x="8391830" y="908058"/>
        <a:ext cx="524429" cy="524429"/>
      </dsp:txXfrm>
    </dsp:sp>
    <dsp:sp modelId="{DEEB03F1-2B63-48B5-930C-585CFE2649C2}">
      <dsp:nvSpPr>
        <dsp:cNvPr id="0" name=""/>
        <dsp:cNvSpPr/>
      </dsp:nvSpPr>
      <dsp:spPr>
        <a:xfrm>
          <a:off x="7771122" y="3024338"/>
          <a:ext cx="17658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6AA7B87-0764-4B87-BE54-3DA7B123953D}">
      <dsp:nvSpPr>
        <dsp:cNvPr id="0" name=""/>
        <dsp:cNvSpPr/>
      </dsp:nvSpPr>
      <dsp:spPr>
        <a:xfrm>
          <a:off x="9713552" y="552227"/>
          <a:ext cx="1765845" cy="24721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672" tIns="330200" rIns="137672" bIns="330200" numCol="1" spcCol="1270" anchor="t" anchorCtr="0">
          <a:noAutofit/>
        </a:bodyPr>
        <a:lstStyle/>
        <a:p>
          <a:pPr marL="0" lvl="0" indent="0" algn="l" defTabSz="622300">
            <a:lnSpc>
              <a:spcPct val="90000"/>
            </a:lnSpc>
            <a:spcBef>
              <a:spcPct val="0"/>
            </a:spcBef>
            <a:spcAft>
              <a:spcPct val="35000"/>
            </a:spcAft>
            <a:buNone/>
          </a:pPr>
          <a:r>
            <a:rPr lang="en-GB" sz="1400" kern="1200"/>
            <a:t>Be clear about consequences.</a:t>
          </a:r>
          <a:endParaRPr lang="en-US" sz="1400" kern="1200"/>
        </a:p>
      </dsp:txBody>
      <dsp:txXfrm>
        <a:off x="9713552" y="1491656"/>
        <a:ext cx="1765845" cy="1483310"/>
      </dsp:txXfrm>
    </dsp:sp>
    <dsp:sp modelId="{F1380357-8A98-474A-AD17-19A8D2D2AA07}">
      <dsp:nvSpPr>
        <dsp:cNvPr id="0" name=""/>
        <dsp:cNvSpPr/>
      </dsp:nvSpPr>
      <dsp:spPr>
        <a:xfrm>
          <a:off x="10225648" y="799445"/>
          <a:ext cx="741655" cy="74165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7822" tIns="12700" rIns="57822" bIns="12700" numCol="1" spcCol="1270" anchor="ctr" anchorCtr="0">
          <a:noAutofit/>
        </a:bodyPr>
        <a:lstStyle/>
        <a:p>
          <a:pPr marL="0" lvl="0" indent="0" algn="ctr" defTabSz="1555750">
            <a:lnSpc>
              <a:spcPct val="90000"/>
            </a:lnSpc>
            <a:spcBef>
              <a:spcPct val="0"/>
            </a:spcBef>
            <a:spcAft>
              <a:spcPct val="35000"/>
            </a:spcAft>
            <a:buNone/>
          </a:pPr>
          <a:r>
            <a:rPr lang="en-US" sz="3500" kern="1200"/>
            <a:t>6</a:t>
          </a:r>
        </a:p>
      </dsp:txBody>
      <dsp:txXfrm>
        <a:off x="10334261" y="908058"/>
        <a:ext cx="524429" cy="524429"/>
      </dsp:txXfrm>
    </dsp:sp>
    <dsp:sp modelId="{38BEF0C8-72CD-4C15-A11C-B2478D33AAF1}">
      <dsp:nvSpPr>
        <dsp:cNvPr id="0" name=""/>
        <dsp:cNvSpPr/>
      </dsp:nvSpPr>
      <dsp:spPr>
        <a:xfrm>
          <a:off x="9713552" y="3024338"/>
          <a:ext cx="176584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0595E-201B-4F10-A480-BCBFA0A1CC9C}">
      <dsp:nvSpPr>
        <dsp:cNvPr id="0" name=""/>
        <dsp:cNvSpPr/>
      </dsp:nvSpPr>
      <dsp:spPr>
        <a:xfrm>
          <a:off x="0" y="3060"/>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FBC35C-46FD-48FD-B108-9B708587D39C}">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D92170-157B-444D-B181-1AA41FB4E737}">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Assume good intentions.</a:t>
          </a:r>
          <a:endParaRPr lang="en-US" sz="1900" kern="1200"/>
        </a:p>
      </dsp:txBody>
      <dsp:txXfrm>
        <a:off x="752850" y="3060"/>
        <a:ext cx="10219949" cy="651818"/>
      </dsp:txXfrm>
    </dsp:sp>
    <dsp:sp modelId="{29410C02-8F2A-4029-95CD-A6051BCC1A3B}">
      <dsp:nvSpPr>
        <dsp:cNvPr id="0" name=""/>
        <dsp:cNvSpPr/>
      </dsp:nvSpPr>
      <dsp:spPr>
        <a:xfrm>
          <a:off x="0" y="81783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D2462-5A18-485A-ADEB-81F7D0B3B87B}">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1AB7C-2537-4FBA-9EEE-935648C0ECEA}">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Avoid emotion during a conversation.</a:t>
          </a:r>
          <a:endParaRPr lang="en-US" sz="1900" kern="1200"/>
        </a:p>
      </dsp:txBody>
      <dsp:txXfrm>
        <a:off x="752850" y="817833"/>
        <a:ext cx="10219949" cy="651818"/>
      </dsp:txXfrm>
    </dsp:sp>
    <dsp:sp modelId="{1A15DAB6-DF5C-4EB7-B612-3827FDCB0A5F}">
      <dsp:nvSpPr>
        <dsp:cNvPr id="0" name=""/>
        <dsp:cNvSpPr/>
      </dsp:nvSpPr>
      <dsp:spPr>
        <a:xfrm>
          <a:off x="0" y="1632606"/>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E3F99C-0B71-4F2B-9EFA-A4A2A0B5ECC1}">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1A3AD8-3781-40E2-8FF0-B2713E8548CE}">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Ensure there are no surprises.</a:t>
          </a:r>
          <a:endParaRPr lang="en-US" sz="1900" kern="1200"/>
        </a:p>
      </dsp:txBody>
      <dsp:txXfrm>
        <a:off x="752850" y="1632606"/>
        <a:ext cx="10219949" cy="651818"/>
      </dsp:txXfrm>
    </dsp:sp>
    <dsp:sp modelId="{6997B62A-0D55-42FA-B065-761D10D6A3AA}">
      <dsp:nvSpPr>
        <dsp:cNvPr id="0" name=""/>
        <dsp:cNvSpPr/>
      </dsp:nvSpPr>
      <dsp:spPr>
        <a:xfrm>
          <a:off x="0" y="2447379"/>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FF7A3-0D56-4EE5-B12E-55A03BF94FB9}">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9941D-0967-480A-9DB5-AB35AB72E060}">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Leave the conversation on a positive note.</a:t>
          </a:r>
          <a:endParaRPr lang="en-US" sz="1900" kern="1200"/>
        </a:p>
      </dsp:txBody>
      <dsp:txXfrm>
        <a:off x="752850" y="2447379"/>
        <a:ext cx="10219949" cy="651818"/>
      </dsp:txXfrm>
    </dsp:sp>
    <dsp:sp modelId="{07411CB9-52B2-422F-86FD-159D1771EA78}">
      <dsp:nvSpPr>
        <dsp:cNvPr id="0" name=""/>
        <dsp:cNvSpPr/>
      </dsp:nvSpPr>
      <dsp:spPr>
        <a:xfrm>
          <a:off x="0" y="326215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97643-00D4-4635-A081-DCE34CE05488}">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779826-F6C7-48FC-B5C4-BC478AE66CA8}">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Listen well – avoid interrupting.</a:t>
          </a:r>
          <a:endParaRPr lang="en-US" sz="1900" kern="1200"/>
        </a:p>
      </dsp:txBody>
      <dsp:txXfrm>
        <a:off x="752850" y="3262153"/>
        <a:ext cx="10219949" cy="6518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D469C-FA18-4D28-A999-27D8FFCD4A23}">
      <dsp:nvSpPr>
        <dsp:cNvPr id="0" name=""/>
        <dsp:cNvSpPr/>
      </dsp:nvSpPr>
      <dsp:spPr>
        <a:xfrm>
          <a:off x="1415" y="169654"/>
          <a:ext cx="5520065" cy="33120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t>Why do managers avoid difficult conversations?</a:t>
          </a:r>
        </a:p>
        <a:p>
          <a:pPr marL="0" lvl="0" indent="0" algn="ctr" defTabSz="1289050">
            <a:lnSpc>
              <a:spcPct val="90000"/>
            </a:lnSpc>
            <a:spcBef>
              <a:spcPct val="0"/>
            </a:spcBef>
            <a:spcAft>
              <a:spcPct val="35000"/>
            </a:spcAft>
            <a:buNone/>
          </a:pPr>
          <a:r>
            <a:rPr lang="en-GB" sz="2900" b="0" kern="1200" dirty="0"/>
            <a:t>CIPD (2024) found that managers fear conflict, but delaying conversations can allow issues to grow and become harder to resolve. </a:t>
          </a:r>
          <a:endParaRPr lang="en-US" sz="2900" b="0" kern="1200" dirty="0"/>
        </a:p>
      </dsp:txBody>
      <dsp:txXfrm>
        <a:off x="1415" y="169654"/>
        <a:ext cx="5520065" cy="3312039"/>
      </dsp:txXfrm>
    </dsp:sp>
    <dsp:sp modelId="{EEB3EAF4-9F8A-47AC-B58F-9CEC7F0F7F22}">
      <dsp:nvSpPr>
        <dsp:cNvPr id="0" name=""/>
        <dsp:cNvSpPr/>
      </dsp:nvSpPr>
      <dsp:spPr>
        <a:xfrm>
          <a:off x="6073487" y="169654"/>
          <a:ext cx="5520065" cy="33120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 pairs, discuss:</a:t>
          </a:r>
          <a:endParaRPr lang="en-US" sz="2900" kern="1200"/>
        </a:p>
        <a:p>
          <a:pPr marL="228600" lvl="1" indent="-228600" algn="l" defTabSz="1022350">
            <a:lnSpc>
              <a:spcPct val="90000"/>
            </a:lnSpc>
            <a:spcBef>
              <a:spcPct val="0"/>
            </a:spcBef>
            <a:spcAft>
              <a:spcPct val="15000"/>
            </a:spcAft>
            <a:buChar char="•"/>
          </a:pPr>
          <a:r>
            <a:rPr lang="en-GB" sz="2300" kern="1200"/>
            <a:t>What makes difficult conversations uncomfortable?</a:t>
          </a:r>
          <a:endParaRPr lang="en-US" sz="2300" kern="1200"/>
        </a:p>
        <a:p>
          <a:pPr marL="228600" lvl="1" indent="-228600" algn="l" defTabSz="1022350">
            <a:lnSpc>
              <a:spcPct val="90000"/>
            </a:lnSpc>
            <a:spcBef>
              <a:spcPct val="0"/>
            </a:spcBef>
            <a:spcAft>
              <a:spcPct val="15000"/>
            </a:spcAft>
            <a:buChar char="•"/>
          </a:pPr>
          <a:r>
            <a:rPr lang="en-GB" sz="2300" kern="1200"/>
            <a:t>What might happen if a manager avoids the conversation?</a:t>
          </a:r>
          <a:endParaRPr lang="en-US" sz="2300" kern="1200"/>
        </a:p>
        <a:p>
          <a:pPr marL="228600" lvl="1" indent="-228600" algn="l" defTabSz="1022350">
            <a:lnSpc>
              <a:spcPct val="90000"/>
            </a:lnSpc>
            <a:spcBef>
              <a:spcPct val="0"/>
            </a:spcBef>
            <a:spcAft>
              <a:spcPct val="15000"/>
            </a:spcAft>
            <a:buChar char="•"/>
          </a:pPr>
          <a:r>
            <a:rPr lang="en-GB" sz="2300" kern="1200"/>
            <a:t>Which communication skills are most important in these situations?</a:t>
          </a:r>
          <a:endParaRPr lang="en-US" sz="2300" kern="1200"/>
        </a:p>
      </dsp:txBody>
      <dsp:txXfrm>
        <a:off x="6073487" y="169654"/>
        <a:ext cx="5520065" cy="331203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57B2C-9A4E-49DB-87EF-0233714A1E0F}">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E5C9B9-9987-469A-AFEA-4E01FEA7DEEA}">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51B6C8-E592-4DA8-BA0D-28C0222D2D66}">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In pairs, take turns being the </a:t>
          </a:r>
          <a:r>
            <a:rPr lang="en-GB" sz="2200" b="1" kern="1200"/>
            <a:t>Manager</a:t>
          </a:r>
          <a:r>
            <a:rPr lang="en-GB" sz="2200" kern="1200"/>
            <a:t> and </a:t>
          </a:r>
          <a:r>
            <a:rPr lang="en-GB" sz="2200" b="1" kern="1200"/>
            <a:t>Employee</a:t>
          </a:r>
          <a:r>
            <a:rPr lang="en-GB" sz="2200" kern="1200"/>
            <a:t>.</a:t>
          </a:r>
          <a:endParaRPr lang="en-US" sz="2200" kern="1200"/>
        </a:p>
      </dsp:txBody>
      <dsp:txXfrm>
        <a:off x="951666" y="1625"/>
        <a:ext cx="10021133" cy="823953"/>
      </dsp:txXfrm>
    </dsp:sp>
    <dsp:sp modelId="{525BC5BC-1993-48E0-95E3-5D949D5AF4B0}">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8DA73-509F-4282-A5D0-0D24F597BC9F}">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BCD102-8827-441E-8379-953D62B1C6B8}">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Your task is not to solve the problem.</a:t>
          </a:r>
          <a:endParaRPr lang="en-US" sz="2200" kern="1200"/>
        </a:p>
      </dsp:txBody>
      <dsp:txXfrm>
        <a:off x="951666" y="1031567"/>
        <a:ext cx="10021133" cy="823953"/>
      </dsp:txXfrm>
    </dsp:sp>
    <dsp:sp modelId="{AEAD4913-B556-4FB3-9D6C-B2B8BE65DAD4}">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DBB50-2DAF-4FE3-ACF4-52A54F3CB1F3}">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AFDC01-D28A-46F1-BCA4-6AE55C45620C}">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Your task is to practise the </a:t>
          </a:r>
          <a:r>
            <a:rPr lang="en-GB" sz="2200" b="1" kern="1200"/>
            <a:t>first minute</a:t>
          </a:r>
          <a:r>
            <a:rPr lang="en-GB" sz="2200" kern="1200"/>
            <a:t> of a difficult conversation using the communication skills covered today.</a:t>
          </a:r>
          <a:endParaRPr lang="en-US" sz="2200" kern="1200"/>
        </a:p>
      </dsp:txBody>
      <dsp:txXfrm>
        <a:off x="951666" y="2061510"/>
        <a:ext cx="10021133" cy="823953"/>
      </dsp:txXfrm>
    </dsp:sp>
    <dsp:sp modelId="{C6FD8AA8-BEB6-4206-9A6D-6C83DAA40778}">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DCE9A-264E-4910-AD4C-94A8FA18B3DD}">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B5B41C-4FB9-478F-B712-F5510C25A1CE}">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You will be provided with scenarios to work through. </a:t>
          </a:r>
          <a:endParaRPr lang="en-US" sz="2200" kern="1200"/>
        </a:p>
      </dsp:txBody>
      <dsp:txXfrm>
        <a:off x="951666" y="3091452"/>
        <a:ext cx="10021133" cy="8239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B9212-A527-474F-A496-59646D7C6E5D}">
      <dsp:nvSpPr>
        <dsp:cNvPr id="0" name=""/>
        <dsp:cNvSpPr/>
      </dsp:nvSpPr>
      <dsp:spPr>
        <a:xfrm>
          <a:off x="0" y="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E23686-E12D-477E-A66C-7E845812581F}">
      <dsp:nvSpPr>
        <dsp:cNvPr id="0" name=""/>
        <dsp:cNvSpPr/>
      </dsp:nvSpPr>
      <dsp:spPr>
        <a:xfrm>
          <a:off x="0" y="0"/>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Scenario 1: Team Contribution</a:t>
          </a:r>
          <a:endParaRPr lang="en-US" sz="2100" kern="1200"/>
        </a:p>
      </dsp:txBody>
      <dsp:txXfrm>
        <a:off x="0" y="0"/>
        <a:ext cx="11594969" cy="456418"/>
      </dsp:txXfrm>
    </dsp:sp>
    <dsp:sp modelId="{E4116EBF-BD1B-4A43-BDBF-047C4B976432}">
      <dsp:nvSpPr>
        <dsp:cNvPr id="0" name=""/>
        <dsp:cNvSpPr/>
      </dsp:nvSpPr>
      <dsp:spPr>
        <a:xfrm>
          <a:off x="0" y="456418"/>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6C50C8-5A18-469F-A0A6-B39EA2B8FC59}">
      <dsp:nvSpPr>
        <dsp:cNvPr id="0" name=""/>
        <dsp:cNvSpPr/>
      </dsp:nvSpPr>
      <dsp:spPr>
        <a:xfrm>
          <a:off x="0" y="456418"/>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student team member has attended meetings but is contributing very little to the project.</a:t>
          </a:r>
          <a:endParaRPr lang="en-US" sz="2100" kern="1200"/>
        </a:p>
      </dsp:txBody>
      <dsp:txXfrm>
        <a:off x="0" y="456418"/>
        <a:ext cx="11594969" cy="456418"/>
      </dsp:txXfrm>
    </dsp:sp>
    <dsp:sp modelId="{DA3B1CF0-B337-44F0-AAF5-6FDF58C9F483}">
      <dsp:nvSpPr>
        <dsp:cNvPr id="0" name=""/>
        <dsp:cNvSpPr/>
      </dsp:nvSpPr>
      <dsp:spPr>
        <a:xfrm>
          <a:off x="0" y="91283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A22CA-A98D-4722-B495-4B7F836F68F0}">
      <dsp:nvSpPr>
        <dsp:cNvPr id="0" name=""/>
        <dsp:cNvSpPr/>
      </dsp:nvSpPr>
      <dsp:spPr>
        <a:xfrm>
          <a:off x="0" y="912837"/>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Scenario 2: Missed Deadlines</a:t>
          </a:r>
          <a:endParaRPr lang="en-US" sz="2100" kern="1200"/>
        </a:p>
      </dsp:txBody>
      <dsp:txXfrm>
        <a:off x="0" y="912837"/>
        <a:ext cx="11594969" cy="456418"/>
      </dsp:txXfrm>
    </dsp:sp>
    <dsp:sp modelId="{F16A994A-1DBA-4DFB-A9F5-5A677CEB7964}">
      <dsp:nvSpPr>
        <dsp:cNvPr id="0" name=""/>
        <dsp:cNvSpPr/>
      </dsp:nvSpPr>
      <dsp:spPr>
        <a:xfrm>
          <a:off x="0" y="1369255"/>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11617-9040-4A60-8C41-80A543DDFCD0}">
      <dsp:nvSpPr>
        <dsp:cNvPr id="0" name=""/>
        <dsp:cNvSpPr/>
      </dsp:nvSpPr>
      <dsp:spPr>
        <a:xfrm>
          <a:off x="0" y="1369255"/>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 employee has submitted work late several times.</a:t>
          </a:r>
          <a:endParaRPr lang="en-US" sz="2100" kern="1200"/>
        </a:p>
      </dsp:txBody>
      <dsp:txXfrm>
        <a:off x="0" y="1369255"/>
        <a:ext cx="11594969" cy="456418"/>
      </dsp:txXfrm>
    </dsp:sp>
    <dsp:sp modelId="{E68B971A-858B-4BB9-8533-4ECEABA828FC}">
      <dsp:nvSpPr>
        <dsp:cNvPr id="0" name=""/>
        <dsp:cNvSpPr/>
      </dsp:nvSpPr>
      <dsp:spPr>
        <a:xfrm>
          <a:off x="0" y="182567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A103C9-C184-4765-A2E4-2A4BDA982FF4}">
      <dsp:nvSpPr>
        <dsp:cNvPr id="0" name=""/>
        <dsp:cNvSpPr/>
      </dsp:nvSpPr>
      <dsp:spPr>
        <a:xfrm>
          <a:off x="0" y="1825674"/>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Scenario 3: Communication Issues</a:t>
          </a:r>
          <a:endParaRPr lang="en-US" sz="2100" kern="1200"/>
        </a:p>
      </dsp:txBody>
      <dsp:txXfrm>
        <a:off x="0" y="1825674"/>
        <a:ext cx="11594969" cy="456418"/>
      </dsp:txXfrm>
    </dsp:sp>
    <dsp:sp modelId="{58C95143-8395-4ABC-A7BB-9D350904848B}">
      <dsp:nvSpPr>
        <dsp:cNvPr id="0" name=""/>
        <dsp:cNvSpPr/>
      </dsp:nvSpPr>
      <dsp:spPr>
        <a:xfrm>
          <a:off x="0" y="2282093"/>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04088E-9B74-47EA-AC99-C2D77325F6A1}">
      <dsp:nvSpPr>
        <dsp:cNvPr id="0" name=""/>
        <dsp:cNvSpPr/>
      </dsp:nvSpPr>
      <dsp:spPr>
        <a:xfrm>
          <a:off x="0" y="2282093"/>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team member frequently interrupts others during meetings.</a:t>
          </a:r>
          <a:endParaRPr lang="en-US" sz="2100" kern="1200"/>
        </a:p>
      </dsp:txBody>
      <dsp:txXfrm>
        <a:off x="0" y="2282093"/>
        <a:ext cx="11594969" cy="456418"/>
      </dsp:txXfrm>
    </dsp:sp>
    <dsp:sp modelId="{9070302A-5EC8-401D-9AA4-3EBFAC6EE92C}">
      <dsp:nvSpPr>
        <dsp:cNvPr id="0" name=""/>
        <dsp:cNvSpPr/>
      </dsp:nvSpPr>
      <dsp:spPr>
        <a:xfrm>
          <a:off x="0" y="273851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F7DD3-70D6-43BB-8D63-DEDAB2E5D79D}">
      <dsp:nvSpPr>
        <dsp:cNvPr id="0" name=""/>
        <dsp:cNvSpPr/>
      </dsp:nvSpPr>
      <dsp:spPr>
        <a:xfrm>
          <a:off x="0" y="2738511"/>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Scenario 4: New Starter Struggling</a:t>
          </a:r>
          <a:endParaRPr lang="en-US" sz="2100" kern="1200"/>
        </a:p>
      </dsp:txBody>
      <dsp:txXfrm>
        <a:off x="0" y="2738511"/>
        <a:ext cx="11594969" cy="456418"/>
      </dsp:txXfrm>
    </dsp:sp>
    <dsp:sp modelId="{5DB10560-CFD9-477D-8B9A-677A843C7DB6}">
      <dsp:nvSpPr>
        <dsp:cNvPr id="0" name=""/>
        <dsp:cNvSpPr/>
      </dsp:nvSpPr>
      <dsp:spPr>
        <a:xfrm>
          <a:off x="0" y="319493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7E626-9954-4C15-8735-D37E749C24FB}">
      <dsp:nvSpPr>
        <dsp:cNvPr id="0" name=""/>
        <dsp:cNvSpPr/>
      </dsp:nvSpPr>
      <dsp:spPr>
        <a:xfrm>
          <a:off x="0" y="3194930"/>
          <a:ext cx="11594969" cy="456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new employee appears uncertain and withdrawn during team meetings.</a:t>
          </a:r>
          <a:endParaRPr lang="en-US" sz="2100" kern="1200"/>
        </a:p>
      </dsp:txBody>
      <dsp:txXfrm>
        <a:off x="0" y="3194930"/>
        <a:ext cx="11594969" cy="45641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90A13-153D-4835-A2B1-77525776EABF}">
      <dsp:nvSpPr>
        <dsp:cNvPr id="0" name=""/>
        <dsp:cNvSpPr/>
      </dsp:nvSpPr>
      <dsp:spPr>
        <a:xfrm>
          <a:off x="0" y="478"/>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3BB145-7AA6-48CF-95B7-F343F79131A4}">
      <dsp:nvSpPr>
        <dsp:cNvPr id="0" name=""/>
        <dsp:cNvSpPr/>
      </dsp:nvSpPr>
      <dsp:spPr>
        <a:xfrm>
          <a:off x="0" y="478"/>
          <a:ext cx="10972800" cy="783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Follow up is not optional.</a:t>
          </a:r>
          <a:endParaRPr lang="en-US" sz="3600" kern="1200"/>
        </a:p>
      </dsp:txBody>
      <dsp:txXfrm>
        <a:off x="0" y="478"/>
        <a:ext cx="10972800" cy="783215"/>
      </dsp:txXfrm>
    </dsp:sp>
    <dsp:sp modelId="{8AEACF69-6E7C-4F36-AA49-E6690A968E85}">
      <dsp:nvSpPr>
        <dsp:cNvPr id="0" name=""/>
        <dsp:cNvSpPr/>
      </dsp:nvSpPr>
      <dsp:spPr>
        <a:xfrm>
          <a:off x="0" y="783693"/>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20A7E0-9FA1-4CF1-A5F2-D113D36C6AE5}">
      <dsp:nvSpPr>
        <dsp:cNvPr id="0" name=""/>
        <dsp:cNvSpPr/>
      </dsp:nvSpPr>
      <dsp:spPr>
        <a:xfrm>
          <a:off x="0" y="783693"/>
          <a:ext cx="10972800" cy="783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Confirm and record (short written summary).</a:t>
          </a:r>
          <a:endParaRPr lang="en-US" sz="3600" kern="1200"/>
        </a:p>
      </dsp:txBody>
      <dsp:txXfrm>
        <a:off x="0" y="783693"/>
        <a:ext cx="10972800" cy="783215"/>
      </dsp:txXfrm>
    </dsp:sp>
    <dsp:sp modelId="{4B5432B4-7EDE-4738-B24B-B0E65E4AD955}">
      <dsp:nvSpPr>
        <dsp:cNvPr id="0" name=""/>
        <dsp:cNvSpPr/>
      </dsp:nvSpPr>
      <dsp:spPr>
        <a:xfrm>
          <a:off x="0" y="1566908"/>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3D4DB1-0635-4F97-8D32-1251B7DB1AAA}">
      <dsp:nvSpPr>
        <dsp:cNvPr id="0" name=""/>
        <dsp:cNvSpPr/>
      </dsp:nvSpPr>
      <dsp:spPr>
        <a:xfrm>
          <a:off x="0" y="1566908"/>
          <a:ext cx="10972800" cy="783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Check progress early and consistently. </a:t>
          </a:r>
          <a:endParaRPr lang="en-US" sz="3600" kern="1200"/>
        </a:p>
      </dsp:txBody>
      <dsp:txXfrm>
        <a:off x="0" y="1566908"/>
        <a:ext cx="10972800" cy="783215"/>
      </dsp:txXfrm>
    </dsp:sp>
    <dsp:sp modelId="{C40B67B9-194A-4C21-9456-32FCE2FC1A57}">
      <dsp:nvSpPr>
        <dsp:cNvPr id="0" name=""/>
        <dsp:cNvSpPr/>
      </dsp:nvSpPr>
      <dsp:spPr>
        <a:xfrm>
          <a:off x="0" y="2350123"/>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FCF76D-B9E7-4C6F-9250-FFCFDF28C6C5}">
      <dsp:nvSpPr>
        <dsp:cNvPr id="0" name=""/>
        <dsp:cNvSpPr/>
      </dsp:nvSpPr>
      <dsp:spPr>
        <a:xfrm>
          <a:off x="0" y="2350123"/>
          <a:ext cx="10972800" cy="783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Provide support. </a:t>
          </a:r>
          <a:endParaRPr lang="en-US" sz="3600" kern="1200"/>
        </a:p>
      </dsp:txBody>
      <dsp:txXfrm>
        <a:off x="0" y="2350123"/>
        <a:ext cx="10972800" cy="783215"/>
      </dsp:txXfrm>
    </dsp:sp>
    <dsp:sp modelId="{1035B0E7-3202-4111-AD26-3DB870604647}">
      <dsp:nvSpPr>
        <dsp:cNvPr id="0" name=""/>
        <dsp:cNvSpPr/>
      </dsp:nvSpPr>
      <dsp:spPr>
        <a:xfrm>
          <a:off x="0" y="3133338"/>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3A579-DEBE-410C-A74C-E26FFCCAA870}">
      <dsp:nvSpPr>
        <dsp:cNvPr id="0" name=""/>
        <dsp:cNvSpPr/>
      </dsp:nvSpPr>
      <dsp:spPr>
        <a:xfrm>
          <a:off x="0" y="3133338"/>
          <a:ext cx="10972800" cy="783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Close the loop (review and confirm further actions). </a:t>
          </a:r>
          <a:endParaRPr lang="en-US" sz="3600" kern="1200"/>
        </a:p>
      </dsp:txBody>
      <dsp:txXfrm>
        <a:off x="0" y="3133338"/>
        <a:ext cx="10972800" cy="78321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F74DE-CB25-48ED-813E-BE8B5B4E7283}">
      <dsp:nvSpPr>
        <dsp:cNvPr id="0" name=""/>
        <dsp:cNvSpPr/>
      </dsp:nvSpPr>
      <dsp:spPr>
        <a:xfrm>
          <a:off x="0" y="31795"/>
          <a:ext cx="10972800" cy="575639"/>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Effective contribution is not just about presenting your own viewpoint.</a:t>
          </a:r>
          <a:endParaRPr lang="en-US" sz="2400" kern="1200"/>
        </a:p>
      </dsp:txBody>
      <dsp:txXfrm>
        <a:off x="28100" y="59895"/>
        <a:ext cx="10916600" cy="519439"/>
      </dsp:txXfrm>
    </dsp:sp>
    <dsp:sp modelId="{DC666735-CCC3-4D57-A1D6-7D719B210FBA}">
      <dsp:nvSpPr>
        <dsp:cNvPr id="0" name=""/>
        <dsp:cNvSpPr/>
      </dsp:nvSpPr>
      <dsp:spPr>
        <a:xfrm>
          <a:off x="0" y="676555"/>
          <a:ext cx="10972800" cy="575639"/>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the role play, you will need to demonstrate that you can:</a:t>
          </a:r>
          <a:endParaRPr lang="en-US" sz="2400" kern="1200"/>
        </a:p>
      </dsp:txBody>
      <dsp:txXfrm>
        <a:off x="28100" y="704655"/>
        <a:ext cx="10916600" cy="519439"/>
      </dsp:txXfrm>
    </dsp:sp>
    <dsp:sp modelId="{247E27F1-DC35-419C-A18A-9E303BBDAC88}">
      <dsp:nvSpPr>
        <dsp:cNvPr id="0" name=""/>
        <dsp:cNvSpPr/>
      </dsp:nvSpPr>
      <dsp:spPr>
        <a:xfrm>
          <a:off x="0" y="1252195"/>
          <a:ext cx="10972800" cy="263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1" kern="1200"/>
            <a:t>Listen actively</a:t>
          </a:r>
          <a:r>
            <a:rPr lang="en-GB" sz="1900" kern="1200"/>
            <a:t> to the other professional roles.</a:t>
          </a:r>
          <a:endParaRPr lang="en-US" sz="1900" kern="1200"/>
        </a:p>
        <a:p>
          <a:pPr marL="171450" lvl="1" indent="-171450" algn="l" defTabSz="844550">
            <a:lnSpc>
              <a:spcPct val="90000"/>
            </a:lnSpc>
            <a:spcBef>
              <a:spcPct val="0"/>
            </a:spcBef>
            <a:spcAft>
              <a:spcPct val="20000"/>
            </a:spcAft>
            <a:buChar char="•"/>
          </a:pPr>
          <a:r>
            <a:rPr lang="en-GB" sz="1900" b="1" kern="1200"/>
            <a:t>Ask open and probing questions</a:t>
          </a:r>
          <a:r>
            <a:rPr lang="en-GB" sz="1900" kern="1200"/>
            <a:t> to explore different viewpoints.</a:t>
          </a:r>
          <a:endParaRPr lang="en-US" sz="1900" kern="1200"/>
        </a:p>
        <a:p>
          <a:pPr marL="171450" lvl="1" indent="-171450" algn="l" defTabSz="844550">
            <a:lnSpc>
              <a:spcPct val="90000"/>
            </a:lnSpc>
            <a:spcBef>
              <a:spcPct val="0"/>
            </a:spcBef>
            <a:spcAft>
              <a:spcPct val="20000"/>
            </a:spcAft>
            <a:buChar char="•"/>
          </a:pPr>
          <a:r>
            <a:rPr lang="en-GB" sz="1900" b="1" kern="1200" dirty="0"/>
            <a:t>Summarise and clarify</a:t>
          </a:r>
          <a:r>
            <a:rPr lang="en-GB" sz="1900" kern="1200" dirty="0"/>
            <a:t> key information.</a:t>
          </a:r>
          <a:endParaRPr lang="en-US" sz="1900" kern="1200" dirty="0"/>
        </a:p>
        <a:p>
          <a:pPr marL="171450" lvl="1" indent="-171450" algn="l" defTabSz="844550">
            <a:lnSpc>
              <a:spcPct val="90000"/>
            </a:lnSpc>
            <a:spcBef>
              <a:spcPct val="0"/>
            </a:spcBef>
            <a:spcAft>
              <a:spcPct val="20000"/>
            </a:spcAft>
            <a:buChar char="•"/>
          </a:pPr>
          <a:r>
            <a:rPr lang="en-GB" sz="1900" b="1" kern="1200"/>
            <a:t>Communicate your role’s priorities</a:t>
          </a:r>
          <a:r>
            <a:rPr lang="en-GB" sz="1900" kern="1200"/>
            <a:t> clearly and professionally.</a:t>
          </a:r>
          <a:endParaRPr lang="en-US" sz="1900" kern="1200"/>
        </a:p>
        <a:p>
          <a:pPr marL="171450" lvl="1" indent="-171450" algn="l" defTabSz="844550">
            <a:lnSpc>
              <a:spcPct val="90000"/>
            </a:lnSpc>
            <a:spcBef>
              <a:spcPct val="0"/>
            </a:spcBef>
            <a:spcAft>
              <a:spcPct val="20000"/>
            </a:spcAft>
            <a:buChar char="•"/>
          </a:pPr>
          <a:r>
            <a:rPr lang="en-GB" sz="1900" b="1" kern="1200"/>
            <a:t>Respond constructively</a:t>
          </a:r>
          <a:r>
            <a:rPr lang="en-GB" sz="1900" kern="1200"/>
            <a:t> when others disagree.</a:t>
          </a:r>
          <a:endParaRPr lang="en-US" sz="1900" kern="1200"/>
        </a:p>
        <a:p>
          <a:pPr marL="171450" lvl="1" indent="-171450" algn="l" defTabSz="844550">
            <a:lnSpc>
              <a:spcPct val="90000"/>
            </a:lnSpc>
            <a:spcBef>
              <a:spcPct val="0"/>
            </a:spcBef>
            <a:spcAft>
              <a:spcPct val="20000"/>
            </a:spcAft>
            <a:buChar char="•"/>
          </a:pPr>
          <a:r>
            <a:rPr lang="en-GB" sz="1900" b="1" kern="1200"/>
            <a:t>Use appropriate tone and non-verbal communication.</a:t>
          </a:r>
          <a:endParaRPr lang="en-US" sz="1900" kern="1200"/>
        </a:p>
        <a:p>
          <a:pPr marL="171450" lvl="1" indent="-171450" algn="l" defTabSz="844550">
            <a:lnSpc>
              <a:spcPct val="90000"/>
            </a:lnSpc>
            <a:spcBef>
              <a:spcPct val="0"/>
            </a:spcBef>
            <a:spcAft>
              <a:spcPct val="20000"/>
            </a:spcAft>
            <a:buChar char="•"/>
          </a:pPr>
          <a:r>
            <a:rPr lang="en-GB" sz="1900" b="1" kern="1200"/>
            <a:t>Negotiate and build agreement</a:t>
          </a:r>
          <a:r>
            <a:rPr lang="en-GB" sz="1900" kern="1200"/>
            <a:t> around a shared action plan.</a:t>
          </a:r>
          <a:endParaRPr lang="en-US" sz="1900" kern="1200"/>
        </a:p>
        <a:p>
          <a:pPr marL="171450" lvl="1" indent="-171450" algn="l" defTabSz="844550">
            <a:lnSpc>
              <a:spcPct val="90000"/>
            </a:lnSpc>
            <a:spcBef>
              <a:spcPct val="0"/>
            </a:spcBef>
            <a:spcAft>
              <a:spcPct val="20000"/>
            </a:spcAft>
            <a:buChar char="•"/>
          </a:pPr>
          <a:r>
            <a:rPr lang="en-GB" sz="1900" b="1" kern="1200"/>
            <a:t>Remain in role</a:t>
          </a:r>
          <a:r>
            <a:rPr lang="en-GB" sz="1900" kern="1200"/>
            <a:t> while showing respect for alternative perspectives.</a:t>
          </a:r>
          <a:endParaRPr lang="en-US" sz="1900" kern="1200"/>
        </a:p>
      </dsp:txBody>
      <dsp:txXfrm>
        <a:off x="0" y="1252195"/>
        <a:ext cx="10972800" cy="263304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73E81F-D3B9-4570-A4D7-400F6C83DF8F}">
      <dsp:nvSpPr>
        <dsp:cNvPr id="0" name=""/>
        <dsp:cNvSpPr/>
      </dsp:nvSpPr>
      <dsp:spPr>
        <a:xfrm>
          <a:off x="0" y="55038"/>
          <a:ext cx="10972800" cy="1233179"/>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What would an observer </a:t>
          </a:r>
          <a:r>
            <a:rPr lang="en-GB" sz="3100" b="1" kern="1200" dirty="0"/>
            <a:t>see and hear</a:t>
          </a:r>
          <a:r>
            <a:rPr lang="en-GB" sz="3100" kern="1200" dirty="0"/>
            <a:t> if your group were communicating effectively?</a:t>
          </a:r>
          <a:endParaRPr lang="en-US" sz="3100" kern="1200" dirty="0"/>
        </a:p>
      </dsp:txBody>
      <dsp:txXfrm>
        <a:off x="60199" y="115237"/>
        <a:ext cx="10852402" cy="1112781"/>
      </dsp:txXfrm>
    </dsp:sp>
    <dsp:sp modelId="{FA32E84E-62C4-41DD-B673-AAE4361A2529}">
      <dsp:nvSpPr>
        <dsp:cNvPr id="0" name=""/>
        <dsp:cNvSpPr/>
      </dsp:nvSpPr>
      <dsp:spPr>
        <a:xfrm>
          <a:off x="0" y="1355725"/>
          <a:ext cx="10972800" cy="1233179"/>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Identify:</a:t>
          </a:r>
          <a:endParaRPr lang="en-US" sz="3100" kern="1200"/>
        </a:p>
      </dsp:txBody>
      <dsp:txXfrm>
        <a:off x="60199" y="1415924"/>
        <a:ext cx="10852402" cy="1112781"/>
      </dsp:txXfrm>
    </dsp:sp>
    <dsp:sp modelId="{F0B81B4B-CEB8-44F1-80EE-213AE87A0EE1}">
      <dsp:nvSpPr>
        <dsp:cNvPr id="0" name=""/>
        <dsp:cNvSpPr/>
      </dsp:nvSpPr>
      <dsp:spPr>
        <a:xfrm>
          <a:off x="0" y="2610678"/>
          <a:ext cx="10972800" cy="1251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One communication behaviour that could </a:t>
          </a:r>
          <a:r>
            <a:rPr lang="en-GB" sz="2400" b="1" kern="1200"/>
            <a:t>strengthen</a:t>
          </a:r>
          <a:r>
            <a:rPr lang="en-GB" sz="2400" kern="1200"/>
            <a:t> the crisis meeting.</a:t>
          </a:r>
          <a:endParaRPr lang="en-US" sz="2400" kern="1200"/>
        </a:p>
        <a:p>
          <a:pPr marL="228600" lvl="1" indent="-228600" algn="l" defTabSz="1066800">
            <a:lnSpc>
              <a:spcPct val="90000"/>
            </a:lnSpc>
            <a:spcBef>
              <a:spcPct val="0"/>
            </a:spcBef>
            <a:spcAft>
              <a:spcPct val="20000"/>
            </a:spcAft>
            <a:buChar char="•"/>
          </a:pPr>
          <a:r>
            <a:rPr lang="en-GB" sz="2400" kern="1200"/>
            <a:t>One communication behaviour that could </a:t>
          </a:r>
          <a:r>
            <a:rPr lang="en-GB" sz="2400" b="1" kern="1200"/>
            <a:t>damage</a:t>
          </a:r>
          <a:r>
            <a:rPr lang="en-GB" sz="2400" kern="1200"/>
            <a:t> the meeting.</a:t>
          </a:r>
          <a:endParaRPr lang="en-US" sz="2400" kern="1200"/>
        </a:p>
        <a:p>
          <a:pPr marL="228600" lvl="1" indent="-228600" algn="l" defTabSz="1066800">
            <a:lnSpc>
              <a:spcPct val="90000"/>
            </a:lnSpc>
            <a:spcBef>
              <a:spcPct val="0"/>
            </a:spcBef>
            <a:spcAft>
              <a:spcPct val="20000"/>
            </a:spcAft>
            <a:buChar char="•"/>
          </a:pPr>
          <a:r>
            <a:rPr lang="en-GB" sz="2400" kern="1200"/>
            <a:t>One behaviour you personally want to demonstrate in the assessment.</a:t>
          </a:r>
          <a:endParaRPr lang="en-US" sz="2400" kern="1200"/>
        </a:p>
      </dsp:txBody>
      <dsp:txXfrm>
        <a:off x="0" y="2610678"/>
        <a:ext cx="10972800" cy="12513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2">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6">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7">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5">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22/09/2026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A80BE-CF32-4054-DAB8-B1D4A7E7F1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9C21AE-5B60-63F3-2CEA-F97E2202A3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B5471A-3964-74B5-53F8-5054BEC1670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5F463F4-2FB5-5DCF-DF7A-97EAC09F4FB3}"/>
              </a:ext>
            </a:extLst>
          </p:cNvPr>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148736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Ask the groups for feedback on their assessment prep. </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3583399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703622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879137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1577076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Sound decisions depend on accurate, timely information flowing up, down, and across the organisation. Clear communication enables quicker and better-quality decisions because leaders and teams can analyse reliable data, surface assumptions, and incorporate feedback without unnecessary delay.</a:t>
            </a:r>
          </a:p>
          <a:p>
            <a:endParaRPr lang="en-GB" dirty="0"/>
          </a:p>
          <a:p>
            <a:r>
              <a:rPr lang="en-GB" dirty="0"/>
              <a:t>Communication shapes culture by reinforcing values, norms, and expected behaviours. Open, honest, and human communication builds psychological safety and trust, making people more willing to speak up, collaborate, and take ownership. When employees feel informed and heard, morale improves and turnover tends to fall, saving recruitment and training costs.</a:t>
            </a:r>
          </a:p>
          <a:p>
            <a:endParaRPr lang="en-GB" dirty="0"/>
          </a:p>
          <a:p>
            <a:r>
              <a:rPr lang="en-GB" dirty="0"/>
              <a:t>Externally, clear communication improves customer experience by reducing misunderstandings, setting realistic expectations, and enabling faster problem resolution. Internally, it accelerates execution and innovation: organisations that invest more in communication report greater gains in innovation and competitive advantage than those that cut back. In short, communication is not just a “soft skill”; it is hard infrastructure that affects speed, quality, reputation, and ultimately financial performance.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2264883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Video link to explore the theory further. </a:t>
            </a:r>
            <a:endParaRPr lang="en-GB" dirty="0"/>
          </a:p>
          <a:p>
            <a:endParaRPr lang="en-GB" dirty="0"/>
          </a:p>
          <a:p>
            <a:r>
              <a:rPr lang="en-GB" dirty="0"/>
              <a:t>What is this model telling us?  This time there is noise……but is this ‘atmospheric interference’….it is 1949, or is it more than this?  Students can look this up in their own time and answer these questions!  This also seems ‘one-directional’…..is it?</a:t>
            </a:r>
          </a:p>
          <a:p>
            <a:endParaRPr lang="en-GB" dirty="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8</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1989427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Schramm's communication model is an easy-to-understand framework that explains how communication works as a two-way, circular process between people. Instead of seeing communication as a simple one-way transmission, Schramm argued that both the sender and receiver continuously exchange roles, with each person encoding (creating), sending, decoding (interpreting), and providing feedback about messages.​</a:t>
            </a:r>
          </a:p>
          <a:p>
            <a:r>
              <a:rPr lang="en-GB" sz="1200" b="0" i="0" kern="1200" dirty="0">
                <a:solidFill>
                  <a:schemeClr val="tx1"/>
                </a:solidFill>
                <a:effectLst/>
                <a:latin typeface="+mn-lt"/>
                <a:ea typeface="+mn-ea"/>
                <a:cs typeface="+mn-cs"/>
              </a:rPr>
              <a:t>Key Elements</a:t>
            </a:r>
          </a:p>
          <a:p>
            <a:r>
              <a:rPr lang="en-GB" sz="1200" b="0" i="0" kern="1200" dirty="0">
                <a:solidFill>
                  <a:schemeClr val="tx1"/>
                </a:solidFill>
                <a:effectLst/>
                <a:latin typeface="+mn-lt"/>
                <a:ea typeface="+mn-ea"/>
                <a:cs typeface="+mn-cs"/>
              </a:rPr>
              <a:t>Sender/Source: The person who starts the communication by encoding a message (turning thoughts into words, symbols, or signals).​</a:t>
            </a:r>
          </a:p>
          <a:p>
            <a:r>
              <a:rPr lang="en-GB" sz="1200" b="0" i="0" kern="1200" dirty="0">
                <a:solidFill>
                  <a:schemeClr val="tx1"/>
                </a:solidFill>
                <a:effectLst/>
                <a:latin typeface="+mn-lt"/>
                <a:ea typeface="+mn-ea"/>
                <a:cs typeface="+mn-cs"/>
              </a:rPr>
              <a:t>Message: The idea or information sent from the sender to the receiver, which can be verbal, written, or non-verbal.​</a:t>
            </a:r>
          </a:p>
          <a:p>
            <a:r>
              <a:rPr lang="en-GB" sz="1200" b="0" i="0" kern="1200" dirty="0">
                <a:solidFill>
                  <a:schemeClr val="tx1"/>
                </a:solidFill>
                <a:effectLst/>
                <a:latin typeface="+mn-lt"/>
                <a:ea typeface="+mn-ea"/>
                <a:cs typeface="+mn-cs"/>
              </a:rPr>
              <a:t>Channel: The method or medium used to send the message (speech, writing, visual cues, etc.).​</a:t>
            </a:r>
          </a:p>
          <a:p>
            <a:r>
              <a:rPr lang="en-GB" sz="1200" b="0" i="0" kern="1200" dirty="0">
                <a:solidFill>
                  <a:schemeClr val="tx1"/>
                </a:solidFill>
                <a:effectLst/>
                <a:latin typeface="+mn-lt"/>
                <a:ea typeface="+mn-ea"/>
                <a:cs typeface="+mn-cs"/>
              </a:rPr>
              <a:t>Receiver/Destination: The person who gets the message and decodes it (interprets its meaning).​</a:t>
            </a:r>
          </a:p>
          <a:p>
            <a:r>
              <a:rPr lang="en-GB" sz="1200" b="0" i="0" kern="1200" dirty="0">
                <a:solidFill>
                  <a:schemeClr val="tx1"/>
                </a:solidFill>
                <a:effectLst/>
                <a:latin typeface="+mn-lt"/>
                <a:ea typeface="+mn-ea"/>
                <a:cs typeface="+mn-cs"/>
              </a:rPr>
              <a:t>Feedback: The receiver’s response to the message, which is sent back to the original sender, turning them into the new receiver.​</a:t>
            </a:r>
          </a:p>
          <a:p>
            <a:r>
              <a:rPr lang="en-GB" sz="1200" b="0" i="0" kern="1200" dirty="0">
                <a:solidFill>
                  <a:schemeClr val="tx1"/>
                </a:solidFill>
                <a:effectLst/>
                <a:latin typeface="+mn-lt"/>
                <a:ea typeface="+mn-ea"/>
                <a:cs typeface="+mn-cs"/>
              </a:rPr>
              <a:t>Circular Process</a:t>
            </a:r>
          </a:p>
          <a:p>
            <a:r>
              <a:rPr lang="en-GB" sz="1200" b="0" i="0" kern="1200" dirty="0">
                <a:solidFill>
                  <a:schemeClr val="tx1"/>
                </a:solidFill>
                <a:effectLst/>
                <a:latin typeface="+mn-lt"/>
                <a:ea typeface="+mn-ea"/>
                <a:cs typeface="+mn-cs"/>
              </a:rPr>
              <a:t>Schramm’s model is cyclical, meaning communication doesn’t stop after a message is sent; instead, both parties keep sending messages and feedback in a continuing loop. This ongoing exchange helps both people clarify and better understand each other.​</a:t>
            </a:r>
          </a:p>
          <a:p>
            <a:r>
              <a:rPr lang="en-GB" sz="1200" b="0" i="0" kern="1200" dirty="0">
                <a:solidFill>
                  <a:schemeClr val="tx1"/>
                </a:solidFill>
                <a:effectLst/>
                <a:latin typeface="+mn-lt"/>
                <a:ea typeface="+mn-ea"/>
                <a:cs typeface="+mn-cs"/>
              </a:rPr>
              <a:t>Importance of Common Experience</a:t>
            </a:r>
          </a:p>
          <a:p>
            <a:r>
              <a:rPr lang="en-GB" sz="1200" b="0" i="0" kern="1200" dirty="0">
                <a:solidFill>
                  <a:schemeClr val="tx1"/>
                </a:solidFill>
                <a:effectLst/>
                <a:latin typeface="+mn-lt"/>
                <a:ea typeface="+mn-ea"/>
                <a:cs typeface="+mn-cs"/>
              </a:rPr>
              <a:t>For successful communication, Schramm emphasized that sender and receiver should share some common experience or background. Misunderstandings happen when people don’t have similar knowledge or context—for instance, a technical expert talking to someone without the same expertise may be misunderstood.​</a:t>
            </a:r>
          </a:p>
          <a:p>
            <a:r>
              <a:rPr lang="en-GB" sz="1200" b="0" i="0" kern="1200" dirty="0">
                <a:solidFill>
                  <a:schemeClr val="tx1"/>
                </a:solidFill>
                <a:effectLst/>
                <a:latin typeface="+mn-lt"/>
                <a:ea typeface="+mn-ea"/>
                <a:cs typeface="+mn-cs"/>
              </a:rPr>
              <a:t>Example</a:t>
            </a:r>
          </a:p>
          <a:p>
            <a:r>
              <a:rPr lang="en-GB" sz="1200" b="0" i="0" kern="1200" dirty="0">
                <a:solidFill>
                  <a:schemeClr val="tx1"/>
                </a:solidFill>
                <a:effectLst/>
                <a:latin typeface="+mn-lt"/>
                <a:ea typeface="+mn-ea"/>
                <a:cs typeface="+mn-cs"/>
              </a:rPr>
              <a:t>If one person says something in a conversation, the other listens, interprets the meaning, and then replies. This reply acts as feedback, creating a roundtrip of messages that helps both sides refine understanding.</a:t>
            </a:r>
          </a:p>
          <a:p>
            <a:pPr fontAlgn="base"/>
            <a:endParaRPr lang="en-GB" sz="1200" b="0" i="0" kern="1200" dirty="0">
              <a:solidFill>
                <a:schemeClr val="tx1"/>
              </a:solidFill>
              <a:latin typeface="+mn-lt"/>
              <a:ea typeface="+mn-ea"/>
              <a:cs typeface="+mn-cs"/>
            </a:endParaRPr>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923999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268030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3258E-F5B6-79D7-1258-36C8D528E5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98FF5-61B9-6A39-EB3D-A9C48C2458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1CA9FA-33BE-E659-19AE-0BD7C56E112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9B07429-6723-3CF7-FD3F-64B49F00E25D}"/>
              </a:ext>
            </a:extLst>
          </p:cNvPr>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923431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15</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Map exercise </a:t>
            </a:r>
          </a:p>
          <a:p>
            <a:r>
              <a:rPr lang="en-US" dirty="0"/>
              <a:t>Start by facing away from each other</a:t>
            </a:r>
          </a:p>
          <a:p>
            <a:r>
              <a:rPr lang="en-US" dirty="0"/>
              <a:t>One member of the pair to give instructions, the other has to draw a specific route on the map following these instructions</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18</a:t>
            </a:fld>
            <a:endParaRPr lang="en-GB"/>
          </a:p>
        </p:txBody>
      </p:sp>
    </p:spTree>
    <p:extLst>
      <p:ext uri="{BB962C8B-B14F-4D97-AF65-F5344CB8AC3E}">
        <p14:creationId xmlns:p14="http://schemas.microsoft.com/office/powerpoint/2010/main" val="27432287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paralinguistic cue is a feature of the voice or non-verbal behaviour that accompanies speech and helps convey meaning, emotion, or attitude beyond the actual words.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practice, this includes things like tone of voice, pitch, volume, pace, rhythm, and pauses, as well as non‑lexical sounds such as sighing or laughing.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flat, quiet “I’m fine,” for example, may signal distress because of its paralinguistic cues, even though the words alone sound positive.</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19</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dirty="0"/>
              <a:t>Present, focused body language: relaxed eye contact, open posture, facing you, and minimal distractions.</a:t>
            </a:r>
          </a:p>
          <a:p>
            <a:pPr lvl="0"/>
            <a:r>
              <a:rPr lang="en-GB" dirty="0"/>
              <a:t>Real-time responsiveness: matching facial expressions, appropriate nods, and short backchannels like “mm‑hmm” or “right”.</a:t>
            </a:r>
          </a:p>
          <a:p>
            <a:pPr lvl="0"/>
            <a:r>
              <a:rPr lang="en-GB" dirty="0"/>
              <a:t>Verbal proof of understanding: paraphrasing your points or feelings and asking specific follow‑up questions.</a:t>
            </a:r>
          </a:p>
          <a:p>
            <a:pPr lvl="0"/>
            <a:r>
              <a:rPr lang="en-GB" dirty="0"/>
              <a:t>Follow-through over time: remembering details you shared and acting consistently with what you discussed.</a:t>
            </a:r>
          </a:p>
          <a:p>
            <a:endParaRPr lang="en-GB" b="1" i="1" u="sng"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20</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22</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give each student an Active Listening Handout to go alongside. </a:t>
            </a:r>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1957919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1407248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25536282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cs typeface="Calibri"/>
              </a:rPr>
              <a:t>Keeping asking questions to funnel down to get to the answer – Talk through the guidance below and ask the group to test it with each other by asking about their weekends.</a:t>
            </a:r>
          </a:p>
          <a:p>
            <a:endParaRPr lang="en-GB" b="1" i="1" dirty="0">
              <a:ea typeface="Calibri"/>
              <a:cs typeface="Calibri"/>
            </a:endParaRPr>
          </a:p>
          <a:p>
            <a:pPr algn="l">
              <a:buFont typeface="Arial" panose="020B0604020202020204" pitchFamily="34" charset="0"/>
              <a:buChar char="•"/>
            </a:pPr>
            <a:r>
              <a:rPr lang="en-GB" b="0" i="0" dirty="0">
                <a:effectLst/>
                <a:latin typeface="fkGroteskNeue"/>
              </a:rPr>
              <a:t>Open Questions:</a:t>
            </a:r>
            <a:br>
              <a:rPr lang="en-GB" b="0" i="0" dirty="0">
                <a:effectLst/>
                <a:latin typeface="fkGroteskNeue"/>
              </a:rPr>
            </a:br>
            <a:r>
              <a:rPr lang="en-GB" b="0" i="0" dirty="0">
                <a:effectLst/>
                <a:latin typeface="fkGroteskNeue"/>
              </a:rPr>
              <a:t>Start with broad, open-ended questions to encourage detailed responses and set a comfortable tone. Use words like </a:t>
            </a:r>
            <a:r>
              <a:rPr lang="en-GB" b="0" i="1" dirty="0">
                <a:effectLst/>
                <a:latin typeface="fkGroteskNeue"/>
              </a:rPr>
              <a:t>who, what, when, where, why, tell, explain, describe</a:t>
            </a:r>
            <a:r>
              <a:rPr lang="en-GB" b="0" i="0" dirty="0">
                <a:effectLst/>
                <a:latin typeface="fkGroteskNeue"/>
              </a:rPr>
              <a:t> to begin these questions</a:t>
            </a:r>
          </a:p>
          <a:p>
            <a:pPr algn="l">
              <a:buFont typeface="Arial" panose="020B0604020202020204" pitchFamily="34" charset="0"/>
              <a:buChar char="•"/>
            </a:pPr>
            <a:r>
              <a:rPr lang="en-GB" b="0" i="0" dirty="0">
                <a:effectLst/>
                <a:latin typeface="fkGroteskNeue"/>
              </a:rPr>
              <a:t>Probing Questions:</a:t>
            </a:r>
            <a:br>
              <a:rPr lang="en-GB" b="0" i="0" dirty="0">
                <a:effectLst/>
                <a:latin typeface="fkGroteskNeue"/>
              </a:rPr>
            </a:br>
            <a:r>
              <a:rPr lang="en-GB" b="0" i="0" dirty="0">
                <a:effectLst/>
                <a:latin typeface="fkGroteskNeue"/>
              </a:rPr>
              <a:t>Listen carefully to the initial answer and ask follow-up questions that dig deeper into specific points mentioned. These questions should be based on the interviewee’s previous answer and help you gather more detail or clarify understanding</a:t>
            </a:r>
          </a:p>
          <a:p>
            <a:pPr algn="l">
              <a:buFont typeface="Arial" panose="020B0604020202020204" pitchFamily="34" charset="0"/>
              <a:buChar char="•"/>
            </a:pPr>
            <a:r>
              <a:rPr lang="en-GB" b="0" i="0" dirty="0">
                <a:effectLst/>
                <a:latin typeface="fkGroteskNeue"/>
              </a:rPr>
              <a:t>Closed Questions:</a:t>
            </a:r>
            <a:br>
              <a:rPr lang="en-GB" b="0" i="0" dirty="0">
                <a:effectLst/>
                <a:latin typeface="fkGroteskNeue"/>
              </a:rPr>
            </a:br>
            <a:r>
              <a:rPr lang="en-GB" b="0" i="0" dirty="0">
                <a:effectLst/>
                <a:latin typeface="fkGroteskNeue"/>
              </a:rPr>
              <a:t>End with a closed question to confirm your understanding or clarify a specific detail. These questions typically lead to a “yes” or “no” answer and help wrap up the conversation or topic</a:t>
            </a:r>
          </a:p>
          <a:p>
            <a:endParaRPr lang="en-GB" b="1" i="1" dirty="0">
              <a:ea typeface="Calibri"/>
              <a:cs typeface="Calibri"/>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pPr/>
              <a:t>26</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915353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6702906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29</a:t>
            </a:fld>
            <a:endParaRPr lang="en-GB"/>
          </a:p>
        </p:txBody>
      </p:sp>
    </p:spTree>
    <p:extLst>
      <p:ext uri="{BB962C8B-B14F-4D97-AF65-F5344CB8AC3E}">
        <p14:creationId xmlns:p14="http://schemas.microsoft.com/office/powerpoint/2010/main" val="11649832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91AF1-83D5-B333-F5D5-8CAE3226CF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84D007-72FB-15C9-7299-014F9471104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EEBDB9D-D359-20F3-45A6-DEDE43394598}"/>
              </a:ext>
            </a:extLst>
          </p:cNvPr>
          <p:cNvSpPr>
            <a:spLocks noGrp="1"/>
          </p:cNvSpPr>
          <p:nvPr>
            <p:ph type="body" idx="1"/>
          </p:nvPr>
        </p:nvSpPr>
        <p:spPr/>
        <p:txBody>
          <a:bodyPr/>
          <a:lstStyle/>
          <a:p>
            <a:r>
              <a:rPr lang="en-GB" dirty="0">
                <a:ea typeface="Calibri"/>
                <a:cs typeface="Calibri"/>
              </a:rPr>
              <a:t>Link this to the session on Conflict on Week 3.</a:t>
            </a:r>
            <a:endParaRPr lang="en-GB" dirty="0"/>
          </a:p>
        </p:txBody>
      </p:sp>
      <p:sp>
        <p:nvSpPr>
          <p:cNvPr id="4" name="Slide Number Placeholder 3">
            <a:extLst>
              <a:ext uri="{FF2B5EF4-FFF2-40B4-BE49-F238E27FC236}">
                <a16:creationId xmlns:a16="http://schemas.microsoft.com/office/drawing/2014/main" id="{C560DE62-8C66-B3FF-CC77-72F720FA6908}"/>
              </a:ext>
            </a:extLst>
          </p:cNvPr>
          <p:cNvSpPr>
            <a:spLocks noGrp="1"/>
          </p:cNvSpPr>
          <p:nvPr>
            <p:ph type="sldNum" sz="quarter" idx="10"/>
          </p:nvPr>
        </p:nvSpPr>
        <p:spPr/>
        <p:txBody>
          <a:bodyPr/>
          <a:lstStyle/>
          <a:p>
            <a:fld id="{A74F7143-3262-4712-BBAC-9EEC69AABB0A}" type="slidenum">
              <a:rPr lang="en-GB" smtClean="0"/>
              <a:pPr/>
              <a:t>30</a:t>
            </a:fld>
            <a:endParaRPr lang="en-GB"/>
          </a:p>
        </p:txBody>
      </p:sp>
    </p:spTree>
    <p:extLst>
      <p:ext uri="{BB962C8B-B14F-4D97-AF65-F5344CB8AC3E}">
        <p14:creationId xmlns:p14="http://schemas.microsoft.com/office/powerpoint/2010/main" val="34627636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31</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32</a:t>
            </a:fld>
            <a:endParaRPr lang="en-GB"/>
          </a:p>
        </p:txBody>
      </p:sp>
    </p:spTree>
    <p:extLst>
      <p:ext uri="{BB962C8B-B14F-4D97-AF65-F5344CB8AC3E}">
        <p14:creationId xmlns:p14="http://schemas.microsoft.com/office/powerpoint/2010/main" val="20027694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Scenario 1: Team Contribution</a:t>
            </a:r>
          </a:p>
          <a:p>
            <a:pPr fontAlgn="t"/>
            <a:r>
              <a:rPr lang="en-GB" sz="1200" b="0" i="0" kern="1200" dirty="0">
                <a:solidFill>
                  <a:schemeClr val="tx1"/>
                </a:solidFill>
                <a:effectLst/>
                <a:latin typeface="+mn-lt"/>
                <a:ea typeface="+mn-ea"/>
                <a:cs typeface="+mn-cs"/>
              </a:rPr>
              <a:t>A student team member has attended meetings but is contributing very little to the project.</a:t>
            </a:r>
          </a:p>
          <a:p>
            <a:pPr fontAlgn="t"/>
            <a:r>
              <a:rPr lang="en-GB" sz="1200" b="1" i="0" kern="1200" dirty="0">
                <a:solidFill>
                  <a:schemeClr val="tx1"/>
                </a:solidFill>
                <a:effectLst/>
                <a:latin typeface="+mn-lt"/>
                <a:ea typeface="+mn-ea"/>
                <a:cs typeface="+mn-cs"/>
              </a:rPr>
              <a:t>Manager opening example: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"Thanks for meeting with me. I wanted to talk about how the project is progressing and hear your perspective on how things are going."</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Scenario 2: Missed Deadlines</a:t>
            </a:r>
          </a:p>
          <a:p>
            <a:pPr fontAlgn="t"/>
            <a:r>
              <a:rPr lang="en-GB" sz="1200" b="0" i="0" kern="1200" dirty="0">
                <a:solidFill>
                  <a:schemeClr val="tx1"/>
                </a:solidFill>
                <a:effectLst/>
                <a:latin typeface="+mn-lt"/>
                <a:ea typeface="+mn-ea"/>
                <a:cs typeface="+mn-cs"/>
              </a:rPr>
              <a:t>An employee has submitted work late several times.</a:t>
            </a:r>
          </a:p>
          <a:p>
            <a:pPr fontAlgn="t"/>
            <a:r>
              <a:rPr lang="en-GB" sz="1200" b="1" i="0" kern="1200" dirty="0">
                <a:solidFill>
                  <a:schemeClr val="tx1"/>
                </a:solidFill>
                <a:effectLst/>
                <a:latin typeface="+mn-lt"/>
                <a:ea typeface="+mn-ea"/>
                <a:cs typeface="+mn-cs"/>
              </a:rPr>
              <a:t>Manager opening example: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"I've noticed a few deadlines have recently been missed. I'd like to understand what challenges you've been experiencing."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Scenario 3: Communication Issues</a:t>
            </a:r>
          </a:p>
          <a:p>
            <a:pPr fontAlgn="t"/>
            <a:r>
              <a:rPr lang="en-GB" sz="1200" b="0" i="0" kern="1200" dirty="0">
                <a:solidFill>
                  <a:schemeClr val="tx1"/>
                </a:solidFill>
                <a:effectLst/>
                <a:latin typeface="+mn-lt"/>
                <a:ea typeface="+mn-ea"/>
                <a:cs typeface="+mn-cs"/>
              </a:rPr>
              <a:t>A team member frequently interrupts others during meetings.</a:t>
            </a:r>
          </a:p>
          <a:p>
            <a:pPr fontAlgn="t"/>
            <a:r>
              <a:rPr lang="en-GB" sz="1200" b="1" i="0" kern="1200" dirty="0">
                <a:solidFill>
                  <a:schemeClr val="tx1"/>
                </a:solidFill>
                <a:effectLst/>
                <a:latin typeface="+mn-lt"/>
                <a:ea typeface="+mn-ea"/>
                <a:cs typeface="+mn-cs"/>
              </a:rPr>
              <a:t>Manager opening example: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"I'd like to discuss how our team meetings have been working recently and get your thoughts on the group discussions."</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Scenario 4: New Starter Struggling</a:t>
            </a:r>
          </a:p>
          <a:p>
            <a:pPr fontAlgn="t"/>
            <a:r>
              <a:rPr lang="en-GB" sz="1200" b="0" i="0" kern="1200" dirty="0">
                <a:solidFill>
                  <a:schemeClr val="tx1"/>
                </a:solidFill>
                <a:effectLst/>
                <a:latin typeface="+mn-lt"/>
                <a:ea typeface="+mn-ea"/>
                <a:cs typeface="+mn-cs"/>
              </a:rPr>
              <a:t>A new employee appears uncertain and withdrawn during team meetings.</a:t>
            </a:r>
          </a:p>
          <a:p>
            <a:pPr fontAlgn="t"/>
            <a:r>
              <a:rPr lang="en-GB" sz="1200" b="1" i="0" kern="1200" dirty="0">
                <a:solidFill>
                  <a:schemeClr val="tx1"/>
                </a:solidFill>
                <a:effectLst/>
                <a:latin typeface="+mn-lt"/>
                <a:ea typeface="+mn-ea"/>
                <a:cs typeface="+mn-cs"/>
              </a:rPr>
              <a:t>Manager opening example: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"You've been with the team for a few weeks now. I'd be interested to hear how you've found the experience so far."</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34</a:t>
            </a:fld>
            <a:endParaRPr lang="en-GB"/>
          </a:p>
        </p:txBody>
      </p:sp>
    </p:spTree>
    <p:extLst>
      <p:ext uri="{BB962C8B-B14F-4D97-AF65-F5344CB8AC3E}">
        <p14:creationId xmlns:p14="http://schemas.microsoft.com/office/powerpoint/2010/main" val="31621931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CIPD’s guidance on managing difficult conversations and performance management emphasises that follow‑up is not optional; it’s what turns a tough talk into real change. In practice, that means:</a:t>
            </a:r>
          </a:p>
          <a:p>
            <a:r>
              <a:rPr lang="en-GB" b="1" dirty="0"/>
              <a:t>Confirm and record</a:t>
            </a:r>
            <a:r>
              <a:rPr lang="en-GB" dirty="0"/>
              <a:t>: Within 24–48 hours, send a short written summary of what was discussed, agreed actions, support, and review dates; keep a factual record for HR/performance files.</a:t>
            </a:r>
            <a:r>
              <a:rPr lang="en-GB" dirty="0">
                <a:effectLst/>
              </a:rPr>
              <a:t> </a:t>
            </a:r>
          </a:p>
          <a:p>
            <a:r>
              <a:rPr lang="en-GB" b="1" dirty="0"/>
              <a:t>Check progress early and consistently</a:t>
            </a:r>
            <a:r>
              <a:rPr lang="en-GB" dirty="0"/>
              <a:t>: Schedule a specific follow‑up (often 1–4 weeks depending on the issue) and use regular check‑ins to review evidence of change, not just intentions.</a:t>
            </a:r>
            <a:r>
              <a:rPr lang="en-GB" dirty="0">
                <a:effectLst/>
              </a:rPr>
              <a:t> </a:t>
            </a:r>
          </a:p>
          <a:p>
            <a:r>
              <a:rPr lang="en-GB" b="1" dirty="0"/>
              <a:t>Provide support and adjustments</a:t>
            </a:r>
            <a:r>
              <a:rPr lang="en-GB" dirty="0"/>
              <a:t>: Where relevant (e.g., wellbeing, workload, change), agree reasonable adjustments and a date to review whether they’re helping, and signpost to further support (EAP, coaching, etc.).</a:t>
            </a:r>
            <a:r>
              <a:rPr lang="en-GB" dirty="0">
                <a:effectLst/>
              </a:rPr>
              <a:t> </a:t>
            </a:r>
          </a:p>
          <a:p>
            <a:r>
              <a:rPr lang="en-GB" b="1" dirty="0"/>
              <a:t>Close the loop</a:t>
            </a:r>
            <a:r>
              <a:rPr lang="en-GB" dirty="0"/>
              <a:t>: At the review point, explicitly confirm whether actions happened, what the impact has been, and what happens next (close, correct, or escalate), so the conversation doesn’t stall.</a:t>
            </a:r>
          </a:p>
        </p:txBody>
      </p:sp>
      <p:sp>
        <p:nvSpPr>
          <p:cNvPr id="4" name="Slide Number Placeholder 3"/>
          <p:cNvSpPr>
            <a:spLocks noGrp="1"/>
          </p:cNvSpPr>
          <p:nvPr>
            <p:ph type="sldNum" sz="quarter" idx="5"/>
          </p:nvPr>
        </p:nvSpPr>
        <p:spPr/>
        <p:txBody>
          <a:bodyPr/>
          <a:lstStyle/>
          <a:p>
            <a:fld id="{7E8E68DC-5393-47CB-B4D4-26765A63A6E2}" type="slidenum">
              <a:rPr lang="en-GB" smtClean="0"/>
              <a:t>35</a:t>
            </a:fld>
            <a:endParaRPr lang="en-GB"/>
          </a:p>
        </p:txBody>
      </p:sp>
    </p:spTree>
    <p:extLst>
      <p:ext uri="{BB962C8B-B14F-4D97-AF65-F5344CB8AC3E}">
        <p14:creationId xmlns:p14="http://schemas.microsoft.com/office/powerpoint/2010/main" val="31826047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36</a:t>
            </a:fld>
            <a:endParaRPr lang="en-GB"/>
          </a:p>
        </p:txBody>
      </p:sp>
    </p:spTree>
    <p:extLst>
      <p:ext uri="{BB962C8B-B14F-4D97-AF65-F5344CB8AC3E}">
        <p14:creationId xmlns:p14="http://schemas.microsoft.com/office/powerpoint/2010/main" val="10042925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37</a:t>
            </a:fld>
            <a:endParaRPr lang="en-GB"/>
          </a:p>
        </p:txBody>
      </p:sp>
    </p:spTree>
    <p:extLst>
      <p:ext uri="{BB962C8B-B14F-4D97-AF65-F5344CB8AC3E}">
        <p14:creationId xmlns:p14="http://schemas.microsoft.com/office/powerpoint/2010/main" val="42065431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38</a:t>
            </a:fld>
            <a:endParaRPr lang="en-GB"/>
          </a:p>
        </p:txBody>
      </p:sp>
    </p:spTree>
    <p:extLst>
      <p:ext uri="{BB962C8B-B14F-4D97-AF65-F5344CB8AC3E}">
        <p14:creationId xmlns:p14="http://schemas.microsoft.com/office/powerpoint/2010/main" val="1043314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39</a:t>
            </a:fld>
            <a:endParaRPr lang="en-GB"/>
          </a:p>
        </p:txBody>
      </p:sp>
    </p:spTree>
    <p:extLst>
      <p:ext uri="{BB962C8B-B14F-4D97-AF65-F5344CB8AC3E}">
        <p14:creationId xmlns:p14="http://schemas.microsoft.com/office/powerpoint/2010/main" val="30177198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40</a:t>
            </a:fld>
            <a:endParaRPr lang="en-GB"/>
          </a:p>
        </p:txBody>
      </p:sp>
    </p:spTree>
    <p:extLst>
      <p:ext uri="{BB962C8B-B14F-4D97-AF65-F5344CB8AC3E}">
        <p14:creationId xmlns:p14="http://schemas.microsoft.com/office/powerpoint/2010/main" val="32429519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42</a:t>
            </a:fld>
            <a:endParaRPr lang="en-GB"/>
          </a:p>
        </p:txBody>
      </p:sp>
    </p:spTree>
    <p:extLst>
      <p:ext uri="{BB962C8B-B14F-4D97-AF65-F5344CB8AC3E}">
        <p14:creationId xmlns:p14="http://schemas.microsoft.com/office/powerpoint/2010/main" val="3222189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22/09/2026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8266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98736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4.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22/09/2026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j6YIz1QrXtg" TargetMode="External"/><Relationship Id="rId2" Type="http://schemas.openxmlformats.org/officeDocument/2006/relationships/slideLayout" Target="../slideLayouts/slideLayout7.xml"/><Relationship Id="rId1" Type="http://schemas.openxmlformats.org/officeDocument/2006/relationships/video" Target="https://www.youtube.com/embed/j6YIz1QrXtg?feature=oembed"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1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7.xml"/><Relationship Id="rId1" Type="http://schemas.openxmlformats.org/officeDocument/2006/relationships/slideLayout" Target="../slideLayouts/slideLayout11.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8.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0.xml"/><Relationship Id="rId1" Type="http://schemas.openxmlformats.org/officeDocument/2006/relationships/slideLayout" Target="../slideLayouts/slideLayout11.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11.xml"/><Relationship Id="rId4" Type="http://schemas.openxmlformats.org/officeDocument/2006/relationships/hyperlink" Target="https://www.rawpixel.com/search/meeting" TargetMode="Externa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3.xml"/><Relationship Id="rId1" Type="http://schemas.openxmlformats.org/officeDocument/2006/relationships/slideLayout" Target="../slideLayouts/slideLayout11.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4.xml"/><Relationship Id="rId1" Type="http://schemas.openxmlformats.org/officeDocument/2006/relationships/slideLayout" Target="../slideLayouts/slideLayout11.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4-pdfs/8625-good-work-index-2024-summary-report-1-web.pdf" TargetMode="External"/><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hyperlink" Target="https://ukbodytalk.com/resources/general/why-is-communication-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BMBS4004 – Managing People and Teams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0954D-238F-AC66-B2A0-1873F8C2B4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B1252C-3181-E437-B4F0-59DC29658674}"/>
              </a:ext>
            </a:extLst>
          </p:cNvPr>
          <p:cNvSpPr>
            <a:spLocks noGrp="1"/>
          </p:cNvSpPr>
          <p:nvPr>
            <p:ph type="title"/>
          </p:nvPr>
        </p:nvSpPr>
        <p:spPr>
          <a:xfrm>
            <a:off x="358219" y="365125"/>
            <a:ext cx="11481847" cy="1325563"/>
          </a:xfrm>
        </p:spPr>
        <p:txBody>
          <a:bodyPr anchor="ctr">
            <a:normAutofit/>
          </a:bodyPr>
          <a:lstStyle/>
          <a:p>
            <a:r>
              <a:rPr lang="en-GB" dirty="0"/>
              <a:t>Recap of Week 3 </a:t>
            </a:r>
          </a:p>
        </p:txBody>
      </p:sp>
      <p:sp>
        <p:nvSpPr>
          <p:cNvPr id="4" name="Content Placeholder 3">
            <a:extLst>
              <a:ext uri="{FF2B5EF4-FFF2-40B4-BE49-F238E27FC236}">
                <a16:creationId xmlns:a16="http://schemas.microsoft.com/office/drawing/2014/main" id="{CD63868A-BA2F-E845-5176-1B37152D0D0D}"/>
              </a:ext>
            </a:extLst>
          </p:cNvPr>
          <p:cNvSpPr>
            <a:spLocks noGrp="1"/>
          </p:cNvSpPr>
          <p:nvPr>
            <p:ph idx="1"/>
          </p:nvPr>
        </p:nvSpPr>
        <p:spPr/>
        <p:txBody>
          <a:bodyPr>
            <a:normAutofit fontScale="92500" lnSpcReduction="20000"/>
          </a:bodyPr>
          <a:lstStyle/>
          <a:p>
            <a:pPr lvl="0" fontAlgn="t"/>
            <a:r>
              <a:rPr lang="en-GB"/>
              <a:t>Explored the difference between groups and teams and examined the characteristics that contribute to successful team performance, including communication, trust, shared goals and leadership. </a:t>
            </a:r>
          </a:p>
          <a:p>
            <a:pPr lvl="0" fontAlgn="t"/>
            <a:r>
              <a:rPr lang="en-GB"/>
              <a:t>Applied Tuckman’s Five Stages of Team Development (Forming, Storming, Norming, Performing and Adjourning) to understand how teams develop and perform over time. </a:t>
            </a:r>
          </a:p>
          <a:p>
            <a:pPr lvl="0" fontAlgn="t"/>
            <a:r>
              <a:rPr lang="en-GB"/>
              <a:t>Investigated Belbin’s Team Roles, recognising how different behavioural contributions and self-awareness can improve team effectiveness. </a:t>
            </a:r>
          </a:p>
          <a:p>
            <a:pPr lvl="0" fontAlgn="t"/>
            <a:r>
              <a:rPr lang="en-GB"/>
              <a:t>Evaluated the importance of psychological safety, effective communication and collaboration, while preparing to apply teamwork and leadership theories to the upcoming assessment scenario.</a:t>
            </a:r>
          </a:p>
          <a:p>
            <a:endParaRPr lang="en-GB"/>
          </a:p>
        </p:txBody>
      </p:sp>
    </p:spTree>
    <p:extLst>
      <p:ext uri="{BB962C8B-B14F-4D97-AF65-F5344CB8AC3E}">
        <p14:creationId xmlns:p14="http://schemas.microsoft.com/office/powerpoint/2010/main" val="3415374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A90F-03C4-EBC7-F012-23DCA7A98A17}"/>
              </a:ext>
            </a:extLst>
          </p:cNvPr>
          <p:cNvSpPr>
            <a:spLocks noGrp="1"/>
          </p:cNvSpPr>
          <p:nvPr>
            <p:ph type="title"/>
          </p:nvPr>
        </p:nvSpPr>
        <p:spPr>
          <a:xfrm>
            <a:off x="358219" y="365125"/>
            <a:ext cx="11481847" cy="1325563"/>
          </a:xfrm>
        </p:spPr>
        <p:txBody>
          <a:bodyPr anchor="ctr">
            <a:normAutofit/>
          </a:bodyPr>
          <a:lstStyle/>
          <a:p>
            <a:r>
              <a:rPr lang="en-GB"/>
              <a:t>Research Action Plan</a:t>
            </a:r>
          </a:p>
        </p:txBody>
      </p:sp>
      <p:graphicFrame>
        <p:nvGraphicFramePr>
          <p:cNvPr id="5" name="Content Placeholder 2">
            <a:extLst>
              <a:ext uri="{FF2B5EF4-FFF2-40B4-BE49-F238E27FC236}">
                <a16:creationId xmlns:a16="http://schemas.microsoft.com/office/drawing/2014/main" id="{088B8DC7-100A-0ECB-8ED2-460087EC818E}"/>
              </a:ext>
            </a:extLst>
          </p:cNvPr>
          <p:cNvGraphicFramePr>
            <a:graphicFrameLocks noGrp="1"/>
          </p:cNvGraphicFramePr>
          <p:nvPr>
            <p:ph idx="1"/>
            <p:extLst>
              <p:ext uri="{D42A27DB-BD31-4B8C-83A1-F6EECF244321}">
                <p14:modId xmlns:p14="http://schemas.microsoft.com/office/powerpoint/2010/main" val="173691990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889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3C798-E1D1-8DE5-8C40-1E79A1AAB050}"/>
              </a:ext>
            </a:extLst>
          </p:cNvPr>
          <p:cNvSpPr>
            <a:spLocks noGrp="1"/>
          </p:cNvSpPr>
          <p:nvPr>
            <p:ph type="title"/>
          </p:nvPr>
        </p:nvSpPr>
        <p:spPr>
          <a:xfrm>
            <a:off x="358219" y="365125"/>
            <a:ext cx="11481847" cy="1325563"/>
          </a:xfrm>
        </p:spPr>
        <p:txBody>
          <a:bodyPr anchor="ctr">
            <a:normAutofit/>
          </a:bodyPr>
          <a:lstStyle/>
          <a:p>
            <a:r>
              <a:rPr lang="en-GB" dirty="0"/>
              <a:t>Learning outcomes – By the end of this session you should be able to:</a:t>
            </a:r>
          </a:p>
        </p:txBody>
      </p:sp>
      <p:graphicFrame>
        <p:nvGraphicFramePr>
          <p:cNvPr id="5" name="Content Placeholder 2">
            <a:extLst>
              <a:ext uri="{FF2B5EF4-FFF2-40B4-BE49-F238E27FC236}">
                <a16:creationId xmlns:a16="http://schemas.microsoft.com/office/drawing/2014/main" id="{2F3D6B8B-DAFE-A36C-761F-2E5F9D809803}"/>
              </a:ext>
            </a:extLst>
          </p:cNvPr>
          <p:cNvGraphicFramePr>
            <a:graphicFrameLocks noGrp="1"/>
          </p:cNvGraphicFramePr>
          <p:nvPr>
            <p:ph idx="1"/>
            <p:extLst>
              <p:ext uri="{D42A27DB-BD31-4B8C-83A1-F6EECF244321}">
                <p14:modId xmlns:p14="http://schemas.microsoft.com/office/powerpoint/2010/main" val="288032394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2509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p:txBody>
          <a:bodyPr/>
          <a:lstStyle/>
          <a:p>
            <a:pPr algn="l"/>
            <a:r>
              <a:rPr lang="en-GB" dirty="0">
                <a:latin typeface="Arial"/>
                <a:cs typeface="Arial"/>
              </a:rPr>
              <a:t>What do we know about communication:</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905780"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are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860957" cy="10164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Continually changing/adapting </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It is shaped by the environment</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see things differently</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We often do it poorly!</a:t>
            </a:r>
          </a:p>
        </p:txBody>
      </p:sp>
    </p:spTree>
    <p:extLst>
      <p:ext uri="{BB962C8B-B14F-4D97-AF65-F5344CB8AC3E}">
        <p14:creationId xmlns:p14="http://schemas.microsoft.com/office/powerpoint/2010/main" val="3408562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BA3-9D31-06D0-77B1-94599F2E2B21}"/>
              </a:ext>
            </a:extLst>
          </p:cNvPr>
          <p:cNvSpPr>
            <a:spLocks noGrp="1"/>
          </p:cNvSpPr>
          <p:nvPr>
            <p:ph type="title"/>
          </p:nvPr>
        </p:nvSpPr>
        <p:spPr>
          <a:xfrm>
            <a:off x="358219" y="365125"/>
            <a:ext cx="11481847" cy="1325563"/>
          </a:xfrm>
        </p:spPr>
        <p:txBody>
          <a:bodyPr anchor="ctr">
            <a:normAutofit/>
          </a:bodyPr>
          <a:lstStyle/>
          <a:p>
            <a:r>
              <a:rPr lang="en-GB" dirty="0"/>
              <a:t>Effective Communication</a:t>
            </a:r>
          </a:p>
        </p:txBody>
      </p:sp>
      <p:sp>
        <p:nvSpPr>
          <p:cNvPr id="3" name="Content Placeholder 2">
            <a:extLst>
              <a:ext uri="{FF2B5EF4-FFF2-40B4-BE49-F238E27FC236}">
                <a16:creationId xmlns:a16="http://schemas.microsoft.com/office/drawing/2014/main" id="{4F700060-3C53-73BF-2A8D-8595E03B9C21}"/>
              </a:ext>
            </a:extLst>
          </p:cNvPr>
          <p:cNvSpPr>
            <a:spLocks noGrp="1"/>
          </p:cNvSpPr>
          <p:nvPr>
            <p:ph idx="1"/>
          </p:nvPr>
        </p:nvSpPr>
        <p:spPr>
          <a:xfrm>
            <a:off x="609600" y="1600201"/>
            <a:ext cx="10972800" cy="3917032"/>
          </a:xfrm>
        </p:spPr>
        <p:txBody>
          <a:bodyPr>
            <a:normAutofit/>
          </a:bodyPr>
          <a:lstStyle/>
          <a:p>
            <a:r>
              <a:rPr lang="en-GB" dirty="0"/>
              <a:t>What does it involve?</a:t>
            </a:r>
          </a:p>
          <a:p>
            <a:pPr lvl="1"/>
            <a:r>
              <a:rPr lang="en-GB" sz="2800" dirty="0"/>
              <a:t>Clarity and conciseness</a:t>
            </a:r>
          </a:p>
          <a:p>
            <a:pPr lvl="1"/>
            <a:r>
              <a:rPr lang="en-GB" sz="2800" dirty="0"/>
              <a:t>Active listening</a:t>
            </a:r>
          </a:p>
          <a:p>
            <a:pPr lvl="1"/>
            <a:r>
              <a:rPr lang="en-GB" sz="2800" dirty="0"/>
              <a:t>Choosing the appropriate medium</a:t>
            </a:r>
          </a:p>
          <a:p>
            <a:pPr lvl="1"/>
            <a:r>
              <a:rPr lang="en-GB" sz="2800" dirty="0"/>
              <a:t>Emotional intelligence</a:t>
            </a:r>
          </a:p>
          <a:p>
            <a:pPr lvl="1"/>
            <a:r>
              <a:rPr lang="en-GB" sz="2800" dirty="0"/>
              <a:t>Feedback and engagement</a:t>
            </a:r>
          </a:p>
          <a:p>
            <a:pPr lvl="1"/>
            <a:r>
              <a:rPr lang="en-GB" sz="2800" dirty="0"/>
              <a:t>Nonverbal communication</a:t>
            </a:r>
          </a:p>
        </p:txBody>
      </p:sp>
    </p:spTree>
    <p:extLst>
      <p:ext uri="{BB962C8B-B14F-4D97-AF65-F5344CB8AC3E}">
        <p14:creationId xmlns:p14="http://schemas.microsoft.com/office/powerpoint/2010/main" val="386926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5DFF4-864F-E674-E256-449D108874A5}"/>
              </a:ext>
            </a:extLst>
          </p:cNvPr>
          <p:cNvSpPr>
            <a:spLocks noGrp="1"/>
          </p:cNvSpPr>
          <p:nvPr>
            <p:ph type="title"/>
          </p:nvPr>
        </p:nvSpPr>
        <p:spPr/>
        <p:txBody>
          <a:bodyPr/>
          <a:lstStyle/>
          <a:p>
            <a:r>
              <a:rPr lang="en-GB" dirty="0"/>
              <a:t>Why is effective communication important? </a:t>
            </a:r>
          </a:p>
        </p:txBody>
      </p:sp>
      <p:sp>
        <p:nvSpPr>
          <p:cNvPr id="3" name="Content Placeholder 2">
            <a:extLst>
              <a:ext uri="{FF2B5EF4-FFF2-40B4-BE49-F238E27FC236}">
                <a16:creationId xmlns:a16="http://schemas.microsoft.com/office/drawing/2014/main" id="{70DF91EB-CBF0-EF10-3ED3-53A9C5BA50A9}"/>
              </a:ext>
            </a:extLst>
          </p:cNvPr>
          <p:cNvSpPr>
            <a:spLocks noGrp="1"/>
          </p:cNvSpPr>
          <p:nvPr>
            <p:ph idx="1"/>
          </p:nvPr>
        </p:nvSpPr>
        <p:spPr/>
        <p:txBody>
          <a:bodyPr/>
          <a:lstStyle/>
          <a:p>
            <a:r>
              <a:rPr lang="en-GB" dirty="0"/>
              <a:t>Research consistently links strong communication to higher engagement and better team outcomes. For example, 64% of business leaders and 55% of knowledge workers report that effective communication increases team productivity, and teams with strong communication habits can lift productivity by up to 25%. Conversely, poor communication is associated with disengagement, duplicated effort, and costly mistakes; large organisations can lose tens of millions annually due to communication breakdowns (Jenkins, 2025).</a:t>
            </a:r>
          </a:p>
          <a:p>
            <a:r>
              <a:rPr lang="en-GB" dirty="0"/>
              <a:t>Why else is it important? </a:t>
            </a:r>
          </a:p>
        </p:txBody>
      </p:sp>
    </p:spTree>
    <p:extLst>
      <p:ext uri="{BB962C8B-B14F-4D97-AF65-F5344CB8AC3E}">
        <p14:creationId xmlns:p14="http://schemas.microsoft.com/office/powerpoint/2010/main" val="4264341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a:bodyPr>
          <a:lstStyle/>
          <a:p>
            <a:pPr algn="ctr"/>
            <a:r>
              <a:rPr lang="en-GB" dirty="0">
                <a:latin typeface="Arial"/>
                <a:cs typeface="Arial"/>
              </a:rPr>
              <a:t>The Shannon-Weaver Mathematical Model (1949)</a:t>
            </a:r>
          </a:p>
        </p:txBody>
      </p:sp>
      <p:sp>
        <p:nvSpPr>
          <p:cNvPr id="3" name="Content Placeholder 2">
            <a:extLst>
              <a:ext uri="{FF2B5EF4-FFF2-40B4-BE49-F238E27FC236}">
                <a16:creationId xmlns:a16="http://schemas.microsoft.com/office/drawing/2014/main" id="{B78D3EBE-93B4-867F-07A7-286AB81281A5}"/>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03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Information Source/ Sender</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5483934" y="4262644"/>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latin typeface="Arial"/>
                <a:cs typeface="Arial"/>
              </a:rPr>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3394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5663953"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7677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9314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2999657"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4690358"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6656296" y="2378907"/>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8973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2638128" y="3133883"/>
            <a:ext cx="1585664" cy="369332"/>
          </a:xfrm>
          <a:prstGeom prst="rect">
            <a:avLst/>
          </a:prstGeom>
          <a:noFill/>
        </p:spPr>
        <p:txBody>
          <a:bodyPr wrap="square" rtlCol="0">
            <a:spAutoFit/>
          </a:bodyPr>
          <a:lstStyle/>
          <a:p>
            <a:r>
              <a:rPr lang="en-GB" sz="1800" b="1" dirty="0">
                <a:latin typeface="Arial"/>
                <a:cs typeface="Arial"/>
              </a:rPr>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8585190" y="3141352"/>
            <a:ext cx="1399243" cy="369332"/>
          </a:xfrm>
          <a:prstGeom prst="rect">
            <a:avLst/>
          </a:prstGeom>
          <a:noFill/>
        </p:spPr>
        <p:txBody>
          <a:bodyPr wrap="square" rtlCol="0">
            <a:spAutoFit/>
          </a:bodyPr>
          <a:lstStyle/>
          <a:p>
            <a:r>
              <a:rPr lang="en-GB" sz="1800" b="1" dirty="0">
                <a:latin typeface="Arial"/>
                <a:cs typeface="Arial"/>
              </a:rPr>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4714663" y="2447194"/>
            <a:ext cx="821045" cy="338554"/>
          </a:xfrm>
          <a:prstGeom prst="rect">
            <a:avLst/>
          </a:prstGeom>
          <a:noFill/>
        </p:spPr>
        <p:txBody>
          <a:bodyPr wrap="square" rtlCol="0">
            <a:spAutoFit/>
          </a:bodyPr>
          <a:lstStyle/>
          <a:p>
            <a:r>
              <a:rPr lang="en-GB" sz="1600" b="1" dirty="0">
                <a:latin typeface="Arial"/>
                <a:cs typeface="Arial"/>
              </a:rPr>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6607944" y="2447195"/>
            <a:ext cx="1117611" cy="584775"/>
          </a:xfrm>
          <a:prstGeom prst="rect">
            <a:avLst/>
          </a:prstGeom>
          <a:noFill/>
        </p:spPr>
        <p:txBody>
          <a:bodyPr wrap="square" rtlCol="0">
            <a:spAutoFit/>
          </a:bodyPr>
          <a:lstStyle/>
          <a:p>
            <a:pPr algn="ctr"/>
            <a:r>
              <a:rPr lang="en-GB" sz="1600" b="1" dirty="0">
                <a:latin typeface="Arial"/>
                <a:cs typeface="Arial"/>
              </a:rPr>
              <a:t>Received</a:t>
            </a:r>
          </a:p>
          <a:p>
            <a:pPr algn="ctr"/>
            <a:r>
              <a:rPr lang="en-GB" sz="1600" b="1" dirty="0">
                <a:latin typeface="Arial"/>
                <a:cs typeface="Arial"/>
              </a:rPr>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6160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D5BA8-0063-911F-16DC-9B27B0501085}"/>
              </a:ext>
            </a:extLst>
          </p:cNvPr>
          <p:cNvSpPr>
            <a:spLocks noGrp="1"/>
          </p:cNvSpPr>
          <p:nvPr>
            <p:ph type="title"/>
          </p:nvPr>
        </p:nvSpPr>
        <p:spPr>
          <a:xfrm>
            <a:off x="358219" y="365125"/>
            <a:ext cx="11481847" cy="1325563"/>
          </a:xfrm>
        </p:spPr>
        <p:txBody>
          <a:bodyPr anchor="ctr">
            <a:normAutofit/>
          </a:bodyPr>
          <a:lstStyle/>
          <a:p>
            <a:r>
              <a:rPr lang="en-GB" dirty="0">
                <a:hlinkClick r:id="rId3"/>
              </a:rPr>
              <a:t>Shannon-Weaver Model of Communication explained - YouTube</a:t>
            </a:r>
            <a:endParaRPr lang="en-GB" dirty="0"/>
          </a:p>
        </p:txBody>
      </p:sp>
      <p:pic>
        <p:nvPicPr>
          <p:cNvPr id="4" name="Online Media 3" title="Shannon-Weaver Model of Communication explained">
            <a:hlinkClick r:id="" action="ppaction://media"/>
            <a:extLst>
              <a:ext uri="{FF2B5EF4-FFF2-40B4-BE49-F238E27FC236}">
                <a16:creationId xmlns:a16="http://schemas.microsoft.com/office/drawing/2014/main" id="{26FFA795-46A6-0C83-0897-5B6242AE4B06}"/>
              </a:ext>
            </a:extLst>
          </p:cNvPr>
          <p:cNvPicPr>
            <a:picLocks noGrp="1" noRot="1" noChangeAspect="1"/>
          </p:cNvPicPr>
          <p:nvPr>
            <p:ph idx="1"/>
            <a:videoFile r:link="rId1"/>
          </p:nvPr>
        </p:nvPicPr>
        <p:blipFill>
          <a:blip r:embed="rId4"/>
          <a:stretch>
            <a:fillRect/>
          </a:stretch>
        </p:blipFill>
        <p:spPr>
          <a:xfrm>
            <a:off x="2934599" y="1825625"/>
            <a:ext cx="6329086" cy="3575934"/>
          </a:xfrm>
          <a:prstGeom prst="rect">
            <a:avLst/>
          </a:prstGeom>
          <a:noFill/>
        </p:spPr>
      </p:pic>
    </p:spTree>
    <p:extLst>
      <p:ext uri="{BB962C8B-B14F-4D97-AF65-F5344CB8AC3E}">
        <p14:creationId xmlns:p14="http://schemas.microsoft.com/office/powerpoint/2010/main" val="198387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10A3-E9BF-6B9C-8103-C91D1CEDD80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B0F1880-C3EF-505F-D726-49F27526A523}"/>
              </a:ext>
            </a:extLst>
          </p:cNvPr>
          <p:cNvSpPr>
            <a:spLocks noGrp="1"/>
          </p:cNvSpPr>
          <p:nvPr>
            <p:ph idx="1"/>
          </p:nvPr>
        </p:nvSpPr>
        <p:spPr/>
        <p:txBody>
          <a:bodyPr>
            <a:normAutofit fontScale="92500" lnSpcReduction="20000"/>
          </a:bodyPr>
          <a:lstStyle/>
          <a:p>
            <a:r>
              <a:rPr lang="en-GB" dirty="0"/>
              <a:t>Consider the communication breakdown scenarios on the handout and identify the following:</a:t>
            </a:r>
          </a:p>
          <a:p>
            <a:pPr lvl="1"/>
            <a:r>
              <a:rPr lang="en-GB" dirty="0"/>
              <a:t>Source </a:t>
            </a:r>
          </a:p>
          <a:p>
            <a:pPr lvl="1"/>
            <a:r>
              <a:rPr lang="en-GB" dirty="0"/>
              <a:t>Encoder (how the message was packaged)</a:t>
            </a:r>
          </a:p>
          <a:p>
            <a:pPr lvl="1"/>
            <a:r>
              <a:rPr lang="en-GB" dirty="0"/>
              <a:t>Channel </a:t>
            </a:r>
          </a:p>
          <a:p>
            <a:pPr lvl="1"/>
            <a:r>
              <a:rPr lang="en-GB" dirty="0"/>
              <a:t>Types of noise (physical, technical, semantic, psychological)</a:t>
            </a:r>
          </a:p>
          <a:p>
            <a:pPr lvl="1"/>
            <a:r>
              <a:rPr lang="en-GB" dirty="0"/>
              <a:t>Decoder</a:t>
            </a:r>
          </a:p>
          <a:p>
            <a:pPr lvl="1"/>
            <a:r>
              <a:rPr lang="en-GB" dirty="0"/>
              <a:t>Receiver </a:t>
            </a:r>
          </a:p>
          <a:p>
            <a:pPr lvl="1"/>
            <a:r>
              <a:rPr lang="en-GB" dirty="0"/>
              <a:t>Evidence (or absence) of feedback</a:t>
            </a:r>
          </a:p>
          <a:p>
            <a:r>
              <a:rPr lang="en-GB" dirty="0"/>
              <a:t>Once you have done this, redesign the scenario to make communication more effective.</a:t>
            </a:r>
          </a:p>
        </p:txBody>
      </p:sp>
    </p:spTree>
    <p:extLst>
      <p:ext uri="{BB962C8B-B14F-4D97-AF65-F5344CB8AC3E}">
        <p14:creationId xmlns:p14="http://schemas.microsoft.com/office/powerpoint/2010/main" val="217757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chor="ctr">
            <a:normAutofit/>
          </a:bodyPr>
          <a:lstStyle/>
          <a:p>
            <a:r>
              <a:rPr lang="en-GB" dirty="0"/>
              <a:t>Schramm’s Model of Communication (1954)</a:t>
            </a:r>
          </a:p>
        </p:txBody>
      </p:sp>
      <p:sp>
        <p:nvSpPr>
          <p:cNvPr id="3" name="Content Placeholder 2">
            <a:extLst>
              <a:ext uri="{FF2B5EF4-FFF2-40B4-BE49-F238E27FC236}">
                <a16:creationId xmlns:a16="http://schemas.microsoft.com/office/drawing/2014/main" id="{24846CCA-20BE-C18C-8719-408FE8588E36}"/>
              </a:ext>
            </a:extLst>
          </p:cNvPr>
          <p:cNvSpPr>
            <a:spLocks noGrp="1"/>
          </p:cNvSpPr>
          <p:nvPr>
            <p:ph idx="1"/>
          </p:nvPr>
        </p:nvSpPr>
        <p:spPr/>
        <p:txBody>
          <a:bodyPr/>
          <a:lstStyle/>
          <a:p>
            <a:endParaRPr lang="en-GB"/>
          </a:p>
        </p:txBody>
      </p:sp>
      <p:pic>
        <p:nvPicPr>
          <p:cNvPr id="1026" name="Picture 2" descr="OSGOOD- SCHRAMM MODEL OF COMMUNICATION">
            <a:extLst>
              <a:ext uri="{FF2B5EF4-FFF2-40B4-BE49-F238E27FC236}">
                <a16:creationId xmlns:a16="http://schemas.microsoft.com/office/drawing/2014/main" id="{3942B089-94E3-3D1B-A140-914B988459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255773" y="1600201"/>
            <a:ext cx="7680454" cy="3917032"/>
          </a:xfrm>
          <a:prstGeom prst="rect">
            <a:avLst/>
          </a:prstGeom>
          <a:solidFill>
            <a:srgbClr val="FFFFFF"/>
          </a:solidFill>
        </p:spPr>
      </p:pic>
    </p:spTree>
    <p:extLst>
      <p:ext uri="{BB962C8B-B14F-4D97-AF65-F5344CB8AC3E}">
        <p14:creationId xmlns:p14="http://schemas.microsoft.com/office/powerpoint/2010/main" val="63805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6F1A8-C2E5-9135-E480-F8E0E36EB76C}"/>
              </a:ext>
            </a:extLst>
          </p:cNvPr>
          <p:cNvSpPr>
            <a:spLocks noGrp="1"/>
          </p:cNvSpPr>
          <p:nvPr>
            <p:ph type="title"/>
          </p:nvPr>
        </p:nvSpPr>
        <p:spPr>
          <a:xfrm>
            <a:off x="358219" y="-14079"/>
            <a:ext cx="11481847" cy="1325563"/>
          </a:xfrm>
        </p:spPr>
        <p:txBody>
          <a:bodyPr/>
          <a:lstStyle/>
          <a:p>
            <a:r>
              <a:rPr lang="en-GB" b="1" dirty="0"/>
              <a:t>Communication timeline</a:t>
            </a:r>
          </a:p>
        </p:txBody>
      </p:sp>
      <p:sp>
        <p:nvSpPr>
          <p:cNvPr id="16" name="Content Placeholder 15">
            <a:extLst>
              <a:ext uri="{FF2B5EF4-FFF2-40B4-BE49-F238E27FC236}">
                <a16:creationId xmlns:a16="http://schemas.microsoft.com/office/drawing/2014/main" id="{1CB456B1-1B26-0522-6245-15F60EE580C7}"/>
              </a:ext>
            </a:extLst>
          </p:cNvPr>
          <p:cNvSpPr>
            <a:spLocks noGrp="1"/>
          </p:cNvSpPr>
          <p:nvPr>
            <p:ph idx="1"/>
          </p:nvPr>
        </p:nvSpPr>
        <p:spPr/>
        <p:txBody>
          <a:bodyPr/>
          <a:lstStyle/>
          <a:p>
            <a:endParaRPr lang="en-GB"/>
          </a:p>
        </p:txBody>
      </p:sp>
      <p:sp>
        <p:nvSpPr>
          <p:cNvPr id="3" name="Rectangle 2"/>
          <p:cNvSpPr/>
          <p:nvPr/>
        </p:nvSpPr>
        <p:spPr>
          <a:xfrm>
            <a:off x="2159000" y="123444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1950s: One-way, technical communication</a:t>
            </a:r>
          </a:p>
        </p:txBody>
      </p:sp>
      <p:sp>
        <p:nvSpPr>
          <p:cNvPr id="4" name="Rectangle 3"/>
          <p:cNvSpPr/>
          <p:nvPr/>
        </p:nvSpPr>
        <p:spPr>
          <a:xfrm>
            <a:off x="2159000" y="1926884"/>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1960s–70s: Telephones, limited back-and-forth</a:t>
            </a:r>
          </a:p>
        </p:txBody>
      </p:sp>
      <p:sp>
        <p:nvSpPr>
          <p:cNvPr id="5" name="Down Arrow 4"/>
          <p:cNvSpPr/>
          <p:nvPr/>
        </p:nvSpPr>
        <p:spPr>
          <a:xfrm>
            <a:off x="5473700" y="172974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159000" y="26226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1980s: PCs, faxes, early digital messages</a:t>
            </a:r>
          </a:p>
        </p:txBody>
      </p:sp>
      <p:sp>
        <p:nvSpPr>
          <p:cNvPr id="7" name="Down Arrow 6"/>
          <p:cNvSpPr/>
          <p:nvPr/>
        </p:nvSpPr>
        <p:spPr>
          <a:xfrm>
            <a:off x="5473700" y="241554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159000" y="33209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1990s: Email dominance, two-way chains</a:t>
            </a:r>
          </a:p>
        </p:txBody>
      </p:sp>
      <p:sp>
        <p:nvSpPr>
          <p:cNvPr id="9" name="Down Arrow 8"/>
          <p:cNvSpPr/>
          <p:nvPr/>
        </p:nvSpPr>
        <p:spPr>
          <a:xfrm>
            <a:off x="5473700" y="307223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159000" y="40192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t>2000s: Instant messaging, real-time chat</a:t>
            </a:r>
          </a:p>
        </p:txBody>
      </p:sp>
      <p:sp>
        <p:nvSpPr>
          <p:cNvPr id="11" name="Down Arrow 10"/>
          <p:cNvSpPr/>
          <p:nvPr/>
        </p:nvSpPr>
        <p:spPr>
          <a:xfrm>
            <a:off x="5473700" y="3840365"/>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2159000" y="466344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2010s: Teams/Zoom, mobile communication</a:t>
            </a:r>
          </a:p>
        </p:txBody>
      </p:sp>
      <p:sp>
        <p:nvSpPr>
          <p:cNvPr id="13" name="Down Arrow 12"/>
          <p:cNvSpPr/>
          <p:nvPr/>
        </p:nvSpPr>
        <p:spPr>
          <a:xfrm>
            <a:off x="5473700" y="4478505"/>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2159000" y="530763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t>2020s: AI, hybrid communication models</a:t>
            </a:r>
          </a:p>
        </p:txBody>
      </p:sp>
      <p:sp>
        <p:nvSpPr>
          <p:cNvPr id="15" name="Down Arrow 14"/>
          <p:cNvSpPr/>
          <p:nvPr/>
        </p:nvSpPr>
        <p:spPr>
          <a:xfrm>
            <a:off x="5473700" y="517047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265106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34EF-EE9C-554B-8494-C0A5EE602DBE}"/>
              </a:ext>
            </a:extLst>
          </p:cNvPr>
          <p:cNvSpPr>
            <a:spLocks noGrp="1"/>
          </p:cNvSpPr>
          <p:nvPr>
            <p:ph type="title"/>
          </p:nvPr>
        </p:nvSpPr>
        <p:spPr>
          <a:xfrm>
            <a:off x="358219" y="365125"/>
            <a:ext cx="11481847" cy="1325563"/>
          </a:xfrm>
        </p:spPr>
        <p:txBody>
          <a:bodyPr anchor="ctr">
            <a:normAutofit/>
          </a:bodyPr>
          <a:lstStyle/>
          <a:p>
            <a:r>
              <a:rPr lang="en-GB" dirty="0"/>
              <a:t>Group discussion</a:t>
            </a:r>
          </a:p>
        </p:txBody>
      </p:sp>
      <p:sp>
        <p:nvSpPr>
          <p:cNvPr id="3" name="Content Placeholder 2">
            <a:extLst>
              <a:ext uri="{FF2B5EF4-FFF2-40B4-BE49-F238E27FC236}">
                <a16:creationId xmlns:a16="http://schemas.microsoft.com/office/drawing/2014/main" id="{FE945E25-EBAC-B389-3582-7324DBDDFAC3}"/>
              </a:ext>
            </a:extLst>
          </p:cNvPr>
          <p:cNvSpPr>
            <a:spLocks noGrp="1"/>
          </p:cNvSpPr>
          <p:nvPr>
            <p:ph idx="1"/>
          </p:nvPr>
        </p:nvSpPr>
        <p:spPr>
          <a:xfrm>
            <a:off x="358219" y="1825625"/>
            <a:ext cx="5645673" cy="3575934"/>
          </a:xfrm>
        </p:spPr>
        <p:txBody>
          <a:bodyPr>
            <a:normAutofit lnSpcReduction="10000"/>
          </a:bodyPr>
          <a:lstStyle/>
          <a:p>
            <a:r>
              <a:rPr lang="en-GB" dirty="0"/>
              <a:t>What barriers to communication have you experienced in the modern workplace?</a:t>
            </a:r>
          </a:p>
          <a:p>
            <a:r>
              <a:rPr lang="en-GB" dirty="0"/>
              <a:t>How have you/could you overcome these?</a:t>
            </a:r>
          </a:p>
          <a:p>
            <a:r>
              <a:rPr lang="en-GB" dirty="0"/>
              <a:t>Do you think technological advancements have improved communication? Justify your answer.</a:t>
            </a:r>
          </a:p>
        </p:txBody>
      </p:sp>
      <p:pic>
        <p:nvPicPr>
          <p:cNvPr id="3074" name="Picture 2" descr="When your course schedule says 'group ...">
            <a:extLst>
              <a:ext uri="{FF2B5EF4-FFF2-40B4-BE49-F238E27FC236}">
                <a16:creationId xmlns:a16="http://schemas.microsoft.com/office/drawing/2014/main" id="{8A55AA34-D7CE-AE00-BDBF-032559925B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272" r="-2" b="-2"/>
          <a:stretch>
            <a:fillRect/>
          </a:stretch>
        </p:blipFill>
        <p:spPr bwMode="auto">
          <a:xfrm>
            <a:off x="6194392" y="1825625"/>
            <a:ext cx="5645673" cy="3575934"/>
          </a:xfrm>
          <a:prstGeom prst="rect">
            <a:avLst/>
          </a:prstGeom>
          <a:noFill/>
        </p:spPr>
      </p:pic>
    </p:spTree>
    <p:extLst>
      <p:ext uri="{BB962C8B-B14F-4D97-AF65-F5344CB8AC3E}">
        <p14:creationId xmlns:p14="http://schemas.microsoft.com/office/powerpoint/2010/main" val="641733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82568-F474-7CDB-8C15-F6D965CAD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A10763-07B1-39AE-6918-C6816DE7C287}"/>
              </a:ext>
            </a:extLst>
          </p:cNvPr>
          <p:cNvSpPr>
            <a:spLocks noGrp="1"/>
          </p:cNvSpPr>
          <p:nvPr>
            <p:ph type="title"/>
          </p:nvPr>
        </p:nvSpPr>
        <p:spPr>
          <a:xfrm>
            <a:off x="358219" y="365125"/>
            <a:ext cx="11481847" cy="1325563"/>
          </a:xfrm>
        </p:spPr>
        <p:txBody>
          <a:bodyPr anchor="ctr">
            <a:normAutofit/>
          </a:bodyPr>
          <a:lstStyle/>
          <a:p>
            <a:r>
              <a:rPr lang="en-GB"/>
              <a:t>Break</a:t>
            </a:r>
          </a:p>
        </p:txBody>
      </p:sp>
      <p:pic>
        <p:nvPicPr>
          <p:cNvPr id="8" name="Content Placeholder 7" descr="Blue and grey mugs with steam coming out">
            <a:extLst>
              <a:ext uri="{FF2B5EF4-FFF2-40B4-BE49-F238E27FC236}">
                <a16:creationId xmlns:a16="http://schemas.microsoft.com/office/drawing/2014/main" id="{D2B013A8-AF34-EC67-5EB7-ABDFFA7F76E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34881" b="11640"/>
          <a:stretch>
            <a:fillRect/>
          </a:stretch>
        </p:blipFill>
        <p:spPr>
          <a:xfrm>
            <a:off x="609600" y="1600201"/>
            <a:ext cx="10972800" cy="3917032"/>
          </a:xfrm>
          <a:noFill/>
        </p:spPr>
      </p:pic>
    </p:spTree>
    <p:extLst>
      <p:ext uri="{BB962C8B-B14F-4D97-AF65-F5344CB8AC3E}">
        <p14:creationId xmlns:p14="http://schemas.microsoft.com/office/powerpoint/2010/main" val="1900247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a:bodyPr>
          <a:lstStyle/>
          <a:p>
            <a:r>
              <a:rPr lang="en-GB" altLang="en-US" b="1" dirty="0">
                <a:latin typeface="Arial" charset="0"/>
                <a:cs typeface="Arial" charset="0"/>
              </a:rPr>
              <a:t>Verbal and Non-verbal Communication</a:t>
            </a:r>
            <a:endParaRPr lang="en-GB" b="1"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p:txBody>
          <a:bodyPr>
            <a:normAutofit/>
          </a:bodyPr>
          <a:lstStyle/>
          <a:p>
            <a:pPr marL="342900" lvl="0" indent="-342900" fontAlgn="t"/>
            <a:r>
              <a:rPr lang="en-GB" b="1" dirty="0"/>
              <a:t>Verbal communication:</a:t>
            </a:r>
            <a:r>
              <a:rPr lang="en-GB" dirty="0"/>
              <a:t> meaning conveyed through spoken or written words.</a:t>
            </a:r>
          </a:p>
          <a:p>
            <a:pPr marL="342900" lvl="0" indent="-342900" fontAlgn="t"/>
            <a:r>
              <a:rPr lang="en-GB" b="1" dirty="0"/>
              <a:t>Non-verbal communication:</a:t>
            </a:r>
            <a:r>
              <a:rPr lang="en-GB" dirty="0"/>
              <a:t> meaning conveyed through facial expressions, eye contact, posture, gestures, physical distance and other non-word cues.</a:t>
            </a:r>
          </a:p>
          <a:p>
            <a:pPr marL="342900" lvl="0" indent="-342900" fontAlgn="t"/>
            <a:r>
              <a:rPr lang="en-GB" dirty="0"/>
              <a:t>Both are important and can say different things. </a:t>
            </a:r>
          </a:p>
          <a:p>
            <a:pPr marL="342900" lvl="0" indent="-342900" fontAlgn="t"/>
            <a:r>
              <a:rPr lang="en-GB" dirty="0"/>
              <a:t>It is important we are aware of our own and others verbal and non-verbal communication.</a:t>
            </a:r>
          </a:p>
        </p:txBody>
      </p:sp>
    </p:spTree>
    <p:extLst>
      <p:ext uri="{BB962C8B-B14F-4D97-AF65-F5344CB8AC3E}">
        <p14:creationId xmlns:p14="http://schemas.microsoft.com/office/powerpoint/2010/main" val="165482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a:bodyPr>
          <a:lstStyle/>
          <a:p>
            <a:pPr algn="ctr"/>
            <a:r>
              <a:rPr lang="en-GB" dirty="0">
                <a:latin typeface="Arial"/>
                <a:cs typeface="Arial"/>
              </a:rPr>
              <a:t>The Elements of Communication</a:t>
            </a:r>
          </a:p>
        </p:txBody>
      </p:sp>
      <p:sp>
        <p:nvSpPr>
          <p:cNvPr id="3" name="Content Placeholder 2">
            <a:extLst>
              <a:ext uri="{FF2B5EF4-FFF2-40B4-BE49-F238E27FC236}">
                <a16:creationId xmlns:a16="http://schemas.microsoft.com/office/drawing/2014/main" id="{D5A86679-F278-53D6-96CC-C69463945C88}"/>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1847529" y="4320004"/>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5375920" y="4320004"/>
            <a:ext cx="288131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8539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2135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5375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8539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279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72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39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3193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6548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9615747"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12376-ED55-F36D-D24F-2260671D2BC4}"/>
              </a:ext>
            </a:extLst>
          </p:cNvPr>
          <p:cNvSpPr>
            <a:spLocks noGrp="1"/>
          </p:cNvSpPr>
          <p:nvPr>
            <p:ph type="title"/>
          </p:nvPr>
        </p:nvSpPr>
        <p:spPr>
          <a:xfrm>
            <a:off x="358219" y="365125"/>
            <a:ext cx="11481847" cy="1325563"/>
          </a:xfrm>
        </p:spPr>
        <p:txBody>
          <a:bodyPr anchor="ctr">
            <a:normAutofit/>
          </a:bodyPr>
          <a:lstStyle/>
          <a:p>
            <a:r>
              <a:rPr lang="en-GB" dirty="0"/>
              <a:t>Mehrabian (1967)</a:t>
            </a:r>
            <a:br>
              <a:rPr lang="en-GB" dirty="0"/>
            </a:br>
            <a:endParaRPr lang="en-GB" dirty="0"/>
          </a:p>
        </p:txBody>
      </p:sp>
      <p:graphicFrame>
        <p:nvGraphicFramePr>
          <p:cNvPr id="7" name="Content Placeholder 2">
            <a:extLst>
              <a:ext uri="{FF2B5EF4-FFF2-40B4-BE49-F238E27FC236}">
                <a16:creationId xmlns:a16="http://schemas.microsoft.com/office/drawing/2014/main" id="{73F42DBC-F233-3155-C416-6422AA1F9789}"/>
              </a:ext>
            </a:extLst>
          </p:cNvPr>
          <p:cNvGraphicFramePr>
            <a:graphicFrameLocks noGrp="1"/>
          </p:cNvGraphicFramePr>
          <p:nvPr>
            <p:ph idx="1"/>
            <p:extLst>
              <p:ext uri="{D42A27DB-BD31-4B8C-83A1-F6EECF244321}">
                <p14:modId xmlns:p14="http://schemas.microsoft.com/office/powerpoint/2010/main" val="54957415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2406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FA11-D9D7-7917-3CB1-77ECC5898E3F}"/>
              </a:ext>
            </a:extLst>
          </p:cNvPr>
          <p:cNvSpPr>
            <a:spLocks noGrp="1"/>
          </p:cNvSpPr>
          <p:nvPr>
            <p:ph type="title"/>
          </p:nvPr>
        </p:nvSpPr>
        <p:spPr>
          <a:xfrm>
            <a:off x="358219" y="365125"/>
            <a:ext cx="11481847" cy="1325563"/>
          </a:xfrm>
        </p:spPr>
        <p:txBody>
          <a:bodyPr anchor="ctr">
            <a:normAutofit/>
          </a:bodyPr>
          <a:lstStyle/>
          <a:p>
            <a:r>
              <a:rPr lang="en-GB"/>
              <a:t>Communication Exercise</a:t>
            </a:r>
          </a:p>
        </p:txBody>
      </p:sp>
      <p:graphicFrame>
        <p:nvGraphicFramePr>
          <p:cNvPr id="5" name="Content Placeholder 2">
            <a:extLst>
              <a:ext uri="{FF2B5EF4-FFF2-40B4-BE49-F238E27FC236}">
                <a16:creationId xmlns:a16="http://schemas.microsoft.com/office/drawing/2014/main" id="{91BE2287-D913-AA8B-C335-5D190C3EA5C8}"/>
              </a:ext>
            </a:extLst>
          </p:cNvPr>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0212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normAutofit/>
          </a:bodyPr>
          <a:lstStyle/>
          <a:p>
            <a:r>
              <a:rPr lang="en-GB" b="1" dirty="0">
                <a:latin typeface="Arial"/>
                <a:cs typeface="Arial"/>
              </a:rPr>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a:bodyPr>
          <a:lstStyle/>
          <a:p>
            <a:r>
              <a:rPr lang="en-GB" dirty="0">
                <a:latin typeface="Arial"/>
                <a:cs typeface="Arial"/>
              </a:rPr>
              <a:t>Paralinguistic cues</a:t>
            </a:r>
          </a:p>
          <a:p>
            <a:r>
              <a:rPr lang="en-GB" dirty="0">
                <a:latin typeface="Arial"/>
                <a:cs typeface="Arial"/>
              </a:rPr>
              <a:t>Non-verbal behaviour</a:t>
            </a:r>
          </a:p>
          <a:p>
            <a:r>
              <a:rPr lang="en-GB" dirty="0">
                <a:latin typeface="Arial"/>
                <a:cs typeface="Arial"/>
              </a:rPr>
              <a:t>Our words and language:</a:t>
            </a:r>
          </a:p>
          <a:p>
            <a:pPr lvl="1"/>
            <a:r>
              <a:rPr lang="en-GB" dirty="0">
                <a:latin typeface="Arial"/>
                <a:cs typeface="Arial"/>
              </a:rPr>
              <a:t>language function: instructions, suggestions, directions, statements, questions</a:t>
            </a:r>
          </a:p>
          <a:p>
            <a:pPr lvl="1"/>
            <a:r>
              <a:rPr lang="en-GB" dirty="0">
                <a:latin typeface="Arial"/>
                <a:cs typeface="Arial"/>
              </a:rPr>
              <a:t>confidence, communication and power-behaviour</a:t>
            </a:r>
          </a:p>
          <a:p>
            <a:pPr lvl="1"/>
            <a:r>
              <a:rPr lang="en-GB" dirty="0">
                <a:latin typeface="Arial"/>
                <a:cs typeface="Arial"/>
              </a:rPr>
              <a:t>using language and communicating tactfully in difficult conversations</a:t>
            </a:r>
          </a:p>
          <a:p>
            <a:endParaRPr lang="en-GB" dirty="0">
              <a:latin typeface="Arial"/>
              <a:cs typeface="Arial"/>
            </a:endParaRPr>
          </a:p>
        </p:txBody>
      </p:sp>
    </p:spTree>
    <p:extLst>
      <p:ext uri="{BB962C8B-B14F-4D97-AF65-F5344CB8AC3E}">
        <p14:creationId xmlns:p14="http://schemas.microsoft.com/office/powerpoint/2010/main" val="163273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normAutofit/>
          </a:bodyPr>
          <a:lstStyle/>
          <a:p>
            <a:r>
              <a:rPr lang="en-GB" b="1" dirty="0">
                <a:latin typeface="Arial"/>
                <a:cs typeface="Arial"/>
              </a:rPr>
              <a:t>Active listening</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p:txBody>
          <a:bodyPr>
            <a:normAutofit/>
          </a:bodyPr>
          <a:lstStyle/>
          <a:p>
            <a:pPr marL="0" indent="0">
              <a:buNone/>
            </a:pPr>
            <a:r>
              <a:rPr lang="en-GB" sz="3600" dirty="0">
                <a:latin typeface="Arial"/>
                <a:cs typeface="Arial"/>
              </a:rPr>
              <a:t>“It means that the listener explores what lies behind the words, joining the speaker in the search for clarity, meaning and effective communication” (Burt, 2019)</a:t>
            </a:r>
          </a:p>
          <a:p>
            <a:pPr marL="0" indent="0">
              <a:buNone/>
            </a:pPr>
            <a:endParaRPr lang="en-GB" sz="3600" dirty="0">
              <a:latin typeface="Arial"/>
              <a:cs typeface="Arial"/>
            </a:endParaRPr>
          </a:p>
          <a:p>
            <a:pPr marL="0" indent="0">
              <a:buNone/>
            </a:pPr>
            <a:r>
              <a:rPr lang="en-GB" sz="3600" dirty="0">
                <a:latin typeface="Arial"/>
                <a:cs typeface="Arial"/>
              </a:rPr>
              <a:t>How can you tell if someone is actively listening to you?</a:t>
            </a:r>
          </a:p>
          <a:p>
            <a:pPr marL="0" indent="0">
              <a:buNone/>
            </a:pPr>
            <a:endParaRPr lang="en-GB" sz="3600" dirty="0">
              <a:latin typeface="Arial"/>
              <a:cs typeface="Arial"/>
            </a:endParaRPr>
          </a:p>
        </p:txBody>
      </p:sp>
    </p:spTree>
    <p:extLst>
      <p:ext uri="{BB962C8B-B14F-4D97-AF65-F5344CB8AC3E}">
        <p14:creationId xmlns:p14="http://schemas.microsoft.com/office/powerpoint/2010/main" val="2844961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A7A9-5066-29A0-EE1A-FD83C91B68D8}"/>
              </a:ext>
            </a:extLst>
          </p:cNvPr>
          <p:cNvSpPr>
            <a:spLocks noGrp="1"/>
          </p:cNvSpPr>
          <p:nvPr>
            <p:ph type="title"/>
          </p:nvPr>
        </p:nvSpPr>
        <p:spPr/>
        <p:txBody>
          <a:bodyPr/>
          <a:lstStyle/>
          <a:p>
            <a:r>
              <a:rPr lang="en-US" dirty="0">
                <a:latin typeface="Arial"/>
                <a:cs typeface="Arial"/>
              </a:rPr>
              <a:t>Listening...</a:t>
            </a:r>
            <a:endParaRPr lang="en-US" dirty="0"/>
          </a:p>
        </p:txBody>
      </p:sp>
      <p:sp>
        <p:nvSpPr>
          <p:cNvPr id="3" name="Content Placeholder 2">
            <a:extLst>
              <a:ext uri="{FF2B5EF4-FFF2-40B4-BE49-F238E27FC236}">
                <a16:creationId xmlns:a16="http://schemas.microsoft.com/office/drawing/2014/main" id="{8885981C-9D07-63E6-4346-E9519AA68C22}"/>
              </a:ext>
            </a:extLst>
          </p:cNvPr>
          <p:cNvSpPr>
            <a:spLocks noGrp="1"/>
          </p:cNvSpPr>
          <p:nvPr>
            <p:ph idx="1"/>
          </p:nvPr>
        </p:nvSpPr>
        <p:spPr/>
        <p:txBody>
          <a:bodyPr/>
          <a:lstStyle/>
          <a:p>
            <a:endParaRPr lang="en-GB"/>
          </a:p>
        </p:txBody>
      </p:sp>
      <p:pic>
        <p:nvPicPr>
          <p:cNvPr id="5" name="Picture 4" descr="Time To Think">
            <a:extLst>
              <a:ext uri="{FF2B5EF4-FFF2-40B4-BE49-F238E27FC236}">
                <a16:creationId xmlns:a16="http://schemas.microsoft.com/office/drawing/2014/main" id="{A187C8F2-491D-47D3-4311-E4A980753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420000">
            <a:off x="601248" y="514158"/>
            <a:ext cx="1970087" cy="300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5">
            <a:extLst>
              <a:ext uri="{FF2B5EF4-FFF2-40B4-BE49-F238E27FC236}">
                <a16:creationId xmlns:a16="http://schemas.microsoft.com/office/drawing/2014/main" id="{50DCD016-C65D-3E9D-8ED6-80AE84264F11}"/>
              </a:ext>
            </a:extLst>
          </p:cNvPr>
          <p:cNvSpPr txBox="1">
            <a:spLocks noChangeArrowheads="1"/>
          </p:cNvSpPr>
          <p:nvPr/>
        </p:nvSpPr>
        <p:spPr bwMode="auto">
          <a:xfrm>
            <a:off x="4457581" y="1838286"/>
            <a:ext cx="327083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 with Fascination</a:t>
            </a:r>
          </a:p>
        </p:txBody>
      </p:sp>
      <p:sp>
        <p:nvSpPr>
          <p:cNvPr id="8" name="TextBox 5">
            <a:extLst>
              <a:ext uri="{FF2B5EF4-FFF2-40B4-BE49-F238E27FC236}">
                <a16:creationId xmlns:a16="http://schemas.microsoft.com/office/drawing/2014/main" id="{6C80432C-8515-0B8E-C822-8FC5CAEA814D}"/>
              </a:ext>
            </a:extLst>
          </p:cNvPr>
          <p:cNvSpPr txBox="1">
            <a:spLocks noChangeArrowheads="1"/>
          </p:cNvSpPr>
          <p:nvPr/>
        </p:nvSpPr>
        <p:spPr bwMode="auto">
          <a:xfrm>
            <a:off x="611722" y="3631227"/>
            <a:ext cx="496516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The single most dignifying thing you can do is just listen to someone</a:t>
            </a:r>
          </a:p>
        </p:txBody>
      </p:sp>
      <p:pic>
        <p:nvPicPr>
          <p:cNvPr id="9" name="Picture 8" descr="The 7 Habits of Highly Effective People ...">
            <a:extLst>
              <a:ext uri="{FF2B5EF4-FFF2-40B4-BE49-F238E27FC236}">
                <a16:creationId xmlns:a16="http://schemas.microsoft.com/office/drawing/2014/main" id="{8771841F-7D6F-10A5-1F63-CA87078D609F}"/>
              </a:ext>
            </a:extLst>
          </p:cNvPr>
          <p:cNvPicPr>
            <a:picLocks noChangeAspect="1"/>
          </p:cNvPicPr>
          <p:nvPr/>
        </p:nvPicPr>
        <p:blipFill>
          <a:blip r:embed="rId3"/>
          <a:stretch>
            <a:fillRect/>
          </a:stretch>
        </p:blipFill>
        <p:spPr>
          <a:xfrm rot="480000">
            <a:off x="9264503" y="514528"/>
            <a:ext cx="1957667" cy="2988048"/>
          </a:xfrm>
          <a:prstGeom prst="rect">
            <a:avLst/>
          </a:prstGeom>
        </p:spPr>
      </p:pic>
      <p:sp>
        <p:nvSpPr>
          <p:cNvPr id="10" name="TextBox 5">
            <a:extLst>
              <a:ext uri="{FF2B5EF4-FFF2-40B4-BE49-F238E27FC236}">
                <a16:creationId xmlns:a16="http://schemas.microsoft.com/office/drawing/2014/main" id="{1C7C9FAE-2D95-C4C8-5791-763223F8A02F}"/>
              </a:ext>
            </a:extLst>
          </p:cNvPr>
          <p:cNvSpPr txBox="1">
            <a:spLocks noChangeArrowheads="1"/>
          </p:cNvSpPr>
          <p:nvPr/>
        </p:nvSpPr>
        <p:spPr bwMode="auto">
          <a:xfrm>
            <a:off x="6860122" y="3882239"/>
            <a:ext cx="4965161"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Seek first to understand before being understood</a:t>
            </a:r>
          </a:p>
        </p:txBody>
      </p:sp>
    </p:spTree>
    <p:extLst>
      <p:ext uri="{BB962C8B-B14F-4D97-AF65-F5344CB8AC3E}">
        <p14:creationId xmlns:p14="http://schemas.microsoft.com/office/powerpoint/2010/main" val="1933583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a:xfrm>
            <a:off x="358219" y="365125"/>
            <a:ext cx="11481847" cy="1325563"/>
          </a:xfrm>
        </p:spPr>
        <p:txBody>
          <a:bodyPr anchor="ctr">
            <a:normAutofit/>
          </a:bodyPr>
          <a:lstStyle/>
          <a:p>
            <a:r>
              <a:rPr lang="en-GB" b="1"/>
              <a:t>Active Listening: being aware of barriers</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3484645" y="1600201"/>
            <a:ext cx="5222709" cy="3917032"/>
          </a:xfrm>
          <a:prstGeom prst="rect">
            <a:avLst/>
          </a:prstGeom>
          <a:noFill/>
          <a:ln>
            <a:noFill/>
          </a:ln>
        </p:spPr>
      </p:pic>
    </p:spTree>
    <p:extLst>
      <p:ext uri="{BB962C8B-B14F-4D97-AF65-F5344CB8AC3E}">
        <p14:creationId xmlns:p14="http://schemas.microsoft.com/office/powerpoint/2010/main" val="2790370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4BCBE-CA8B-FD43-359F-8F7C955CDB92}"/>
              </a:ext>
            </a:extLst>
          </p:cNvPr>
          <p:cNvSpPr>
            <a:spLocks noGrp="1"/>
          </p:cNvSpPr>
          <p:nvPr>
            <p:ph type="title"/>
          </p:nvPr>
        </p:nvSpPr>
        <p:spPr>
          <a:xfrm>
            <a:off x="358219" y="365125"/>
            <a:ext cx="11481847" cy="1325563"/>
          </a:xfrm>
        </p:spPr>
        <p:txBody>
          <a:bodyPr anchor="ctr">
            <a:normAutofit/>
          </a:bodyPr>
          <a:lstStyle/>
          <a:p>
            <a:r>
              <a:rPr lang="en-GB" dirty="0"/>
              <a:t>Active Listening in Practice (1)</a:t>
            </a:r>
          </a:p>
        </p:txBody>
      </p:sp>
      <p:graphicFrame>
        <p:nvGraphicFramePr>
          <p:cNvPr id="5" name="Content Placeholder 2">
            <a:extLst>
              <a:ext uri="{FF2B5EF4-FFF2-40B4-BE49-F238E27FC236}">
                <a16:creationId xmlns:a16="http://schemas.microsoft.com/office/drawing/2014/main" id="{3C8B2C8B-9510-B37D-67A2-969B6C56DBE3}"/>
              </a:ext>
            </a:extLst>
          </p:cNvPr>
          <p:cNvGraphicFramePr>
            <a:graphicFrameLocks noGrp="1"/>
          </p:cNvGraphicFramePr>
          <p:nvPr>
            <p:ph idx="1"/>
            <p:extLst>
              <p:ext uri="{D42A27DB-BD31-4B8C-83A1-F6EECF244321}">
                <p14:modId xmlns:p14="http://schemas.microsoft.com/office/powerpoint/2010/main" val="312831539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52082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22D2D-7BD7-7EE3-64AF-D80E65573286}"/>
              </a:ext>
            </a:extLst>
          </p:cNvPr>
          <p:cNvSpPr>
            <a:spLocks noGrp="1"/>
          </p:cNvSpPr>
          <p:nvPr>
            <p:ph type="title"/>
          </p:nvPr>
        </p:nvSpPr>
        <p:spPr>
          <a:xfrm>
            <a:off x="301657" y="1420926"/>
            <a:ext cx="11594969" cy="1325563"/>
          </a:xfrm>
        </p:spPr>
        <p:txBody>
          <a:bodyPr anchor="ctr">
            <a:normAutofit/>
          </a:bodyPr>
          <a:lstStyle/>
          <a:p>
            <a:r>
              <a:rPr lang="en-GB" dirty="0"/>
              <a:t>Active Listening in Practice (2)</a:t>
            </a:r>
          </a:p>
        </p:txBody>
      </p:sp>
      <p:graphicFrame>
        <p:nvGraphicFramePr>
          <p:cNvPr id="5" name="Content Placeholder 2">
            <a:extLst>
              <a:ext uri="{FF2B5EF4-FFF2-40B4-BE49-F238E27FC236}">
                <a16:creationId xmlns:a16="http://schemas.microsoft.com/office/drawing/2014/main" id="{98533BE8-1AB6-A6F6-6828-17FD0A52BFCE}"/>
              </a:ext>
            </a:extLst>
          </p:cNvPr>
          <p:cNvGraphicFramePr>
            <a:graphicFrameLocks noGrp="1"/>
          </p:cNvGraphicFramePr>
          <p:nvPr>
            <p:ph idx="1"/>
            <p:extLst>
              <p:ext uri="{D42A27DB-BD31-4B8C-83A1-F6EECF244321}">
                <p14:modId xmlns:p14="http://schemas.microsoft.com/office/powerpoint/2010/main" val="275766350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096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1850F-C0EE-6657-73C6-8B352E91C956}"/>
              </a:ext>
            </a:extLst>
          </p:cNvPr>
          <p:cNvSpPr>
            <a:spLocks noGrp="1"/>
          </p:cNvSpPr>
          <p:nvPr>
            <p:ph type="title"/>
          </p:nvPr>
        </p:nvSpPr>
        <p:spPr/>
        <p:txBody>
          <a:bodyPr anchor="ctr">
            <a:normAutofit/>
          </a:bodyPr>
          <a:lstStyle/>
          <a:p>
            <a:r>
              <a:rPr lang="en-GB" dirty="0"/>
              <a:t>Active Listening in Practice (3)</a:t>
            </a:r>
          </a:p>
        </p:txBody>
      </p:sp>
      <p:graphicFrame>
        <p:nvGraphicFramePr>
          <p:cNvPr id="5" name="Content Placeholder 2">
            <a:extLst>
              <a:ext uri="{FF2B5EF4-FFF2-40B4-BE49-F238E27FC236}">
                <a16:creationId xmlns:a16="http://schemas.microsoft.com/office/drawing/2014/main" id="{D8190C7A-45BA-9DAE-E203-D01182D71210}"/>
              </a:ext>
            </a:extLst>
          </p:cNvPr>
          <p:cNvGraphicFramePr>
            <a:graphicFrameLocks noGrp="1"/>
          </p:cNvGraphicFramePr>
          <p:nvPr>
            <p:ph idx="1"/>
            <p:extLst>
              <p:ext uri="{D42A27DB-BD31-4B8C-83A1-F6EECF244321}">
                <p14:modId xmlns:p14="http://schemas.microsoft.com/office/powerpoint/2010/main" val="1734864979"/>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204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a:bodyPr>
          <a:lstStyle/>
          <a:p>
            <a:r>
              <a:rPr lang="en-GB" b="1" dirty="0">
                <a:latin typeface="Arial"/>
                <a:cs typeface="Arial"/>
              </a:rPr>
              <a:t>Using questions to build relationships</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p:txBody>
          <a:bodyPr/>
          <a:lstStyle/>
          <a:p>
            <a:r>
              <a:rPr lang="en-GB" dirty="0">
                <a:latin typeface="Arial"/>
                <a:cs typeface="Arial"/>
              </a:rPr>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2696" y="2209343"/>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CB61F-A2E9-A952-EBF2-2FA0DE49A670}"/>
              </a:ext>
            </a:extLst>
          </p:cNvPr>
          <p:cNvSpPr>
            <a:spLocks noGrp="1"/>
          </p:cNvSpPr>
          <p:nvPr>
            <p:ph type="title"/>
          </p:nvPr>
        </p:nvSpPr>
        <p:spPr>
          <a:xfrm>
            <a:off x="358219" y="365125"/>
            <a:ext cx="11481847" cy="1325563"/>
          </a:xfrm>
        </p:spPr>
        <p:txBody>
          <a:bodyPr anchor="ctr">
            <a:normAutofit/>
          </a:bodyPr>
          <a:lstStyle/>
          <a:p>
            <a:r>
              <a:rPr lang="en-GB" dirty="0"/>
              <a:t>Examples in practice (1)</a:t>
            </a:r>
          </a:p>
        </p:txBody>
      </p:sp>
      <p:graphicFrame>
        <p:nvGraphicFramePr>
          <p:cNvPr id="6" name="Content Placeholder 2">
            <a:extLst>
              <a:ext uri="{FF2B5EF4-FFF2-40B4-BE49-F238E27FC236}">
                <a16:creationId xmlns:a16="http://schemas.microsoft.com/office/drawing/2014/main" id="{F121885B-1826-D26C-0013-E0CF4B0B5302}"/>
              </a:ext>
            </a:extLst>
          </p:cNvPr>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176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B3DB97-B55E-95F0-140F-BA692AE7B8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E77F45-3BD2-8FDB-F8AB-8B64A7989C2D}"/>
              </a:ext>
            </a:extLst>
          </p:cNvPr>
          <p:cNvSpPr>
            <a:spLocks noGrp="1"/>
          </p:cNvSpPr>
          <p:nvPr>
            <p:ph type="title"/>
          </p:nvPr>
        </p:nvSpPr>
        <p:spPr>
          <a:xfrm>
            <a:off x="301657" y="1420926"/>
            <a:ext cx="11594969" cy="1325563"/>
          </a:xfrm>
        </p:spPr>
        <p:txBody>
          <a:bodyPr anchor="ctr">
            <a:normAutofit/>
          </a:bodyPr>
          <a:lstStyle/>
          <a:p>
            <a:r>
              <a:rPr lang="en-GB" dirty="0"/>
              <a:t>Examples in practice (2)</a:t>
            </a:r>
          </a:p>
        </p:txBody>
      </p:sp>
      <p:graphicFrame>
        <p:nvGraphicFramePr>
          <p:cNvPr id="5" name="Content Placeholder 2">
            <a:extLst>
              <a:ext uri="{FF2B5EF4-FFF2-40B4-BE49-F238E27FC236}">
                <a16:creationId xmlns:a16="http://schemas.microsoft.com/office/drawing/2014/main" id="{9D2B2F8E-FB97-1223-2AC9-2CFD564FAF1E}"/>
              </a:ext>
            </a:extLst>
          </p:cNvPr>
          <p:cNvGraphicFramePr>
            <a:graphicFrameLocks noGrp="1"/>
          </p:cNvGraphicFramePr>
          <p:nvPr>
            <p:ph idx="1"/>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6938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2FB31-AB06-553A-B8CE-122BCC5C4BF0}"/>
              </a:ext>
            </a:extLst>
          </p:cNvPr>
          <p:cNvSpPr>
            <a:spLocks noGrp="1"/>
          </p:cNvSpPr>
          <p:nvPr>
            <p:ph type="title"/>
          </p:nvPr>
        </p:nvSpPr>
        <p:spPr>
          <a:xfrm>
            <a:off x="358219" y="365125"/>
            <a:ext cx="11481847" cy="1325563"/>
          </a:xfrm>
        </p:spPr>
        <p:txBody>
          <a:bodyPr anchor="ctr">
            <a:normAutofit/>
          </a:bodyPr>
          <a:lstStyle/>
          <a:p>
            <a:r>
              <a:rPr lang="en-GB"/>
              <a:t>Break</a:t>
            </a:r>
          </a:p>
        </p:txBody>
      </p:sp>
      <p:pic>
        <p:nvPicPr>
          <p:cNvPr id="8" name="Content Placeholder 7" descr="Blue and grey mugs with steam coming out">
            <a:extLst>
              <a:ext uri="{FF2B5EF4-FFF2-40B4-BE49-F238E27FC236}">
                <a16:creationId xmlns:a16="http://schemas.microsoft.com/office/drawing/2014/main" id="{7451A1B0-3BBB-9B76-9669-E5FD40F133F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34881" b="11640"/>
          <a:stretch>
            <a:fillRect/>
          </a:stretch>
        </p:blipFill>
        <p:spPr>
          <a:xfrm>
            <a:off x="609600" y="1600201"/>
            <a:ext cx="10972800" cy="3917032"/>
          </a:xfrm>
          <a:noFill/>
        </p:spPr>
      </p:pic>
    </p:spTree>
    <p:extLst>
      <p:ext uri="{BB962C8B-B14F-4D97-AF65-F5344CB8AC3E}">
        <p14:creationId xmlns:p14="http://schemas.microsoft.com/office/powerpoint/2010/main" val="28807375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BA628C-DA62-E32E-FCAD-60D83EA757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9B3C91-8D2C-7BFE-DC47-416A8C463C5A}"/>
              </a:ext>
            </a:extLst>
          </p:cNvPr>
          <p:cNvSpPr>
            <a:spLocks noGrp="1"/>
          </p:cNvSpPr>
          <p:nvPr>
            <p:ph type="title"/>
          </p:nvPr>
        </p:nvSpPr>
        <p:spPr/>
        <p:txBody>
          <a:bodyPr anchor="ctr">
            <a:normAutofit/>
          </a:bodyPr>
          <a:lstStyle/>
          <a:p>
            <a:r>
              <a:rPr lang="en-GB" b="1" dirty="0"/>
              <a:t>Communicating Tactfully (1)</a:t>
            </a:r>
          </a:p>
        </p:txBody>
      </p:sp>
      <p:graphicFrame>
        <p:nvGraphicFramePr>
          <p:cNvPr id="7" name="Content Placeholder 2">
            <a:extLst>
              <a:ext uri="{FF2B5EF4-FFF2-40B4-BE49-F238E27FC236}">
                <a16:creationId xmlns:a16="http://schemas.microsoft.com/office/drawing/2014/main" id="{A79BA1CE-BE0E-5FD2-A0F2-93FDD5B45CEB}"/>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5">
            <a:extLst>
              <a:ext uri="{FF2B5EF4-FFF2-40B4-BE49-F238E27FC236}">
                <a16:creationId xmlns:a16="http://schemas.microsoft.com/office/drawing/2014/main" id="{18678ECE-E712-C278-5273-4006FD2E1752}"/>
              </a:ext>
            </a:extLst>
          </p:cNvPr>
          <p:cNvSpPr txBox="1">
            <a:spLocks/>
          </p:cNvSpPr>
          <p:nvPr/>
        </p:nvSpPr>
        <p:spPr>
          <a:xfrm>
            <a:off x="5948048" y="131479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endParaRPr lang="en-GB" sz="2400" dirty="0">
              <a:latin typeface="Arial"/>
              <a:cs typeface="Arial"/>
            </a:endParaRPr>
          </a:p>
        </p:txBody>
      </p:sp>
    </p:spTree>
    <p:extLst>
      <p:ext uri="{BB962C8B-B14F-4D97-AF65-F5344CB8AC3E}">
        <p14:creationId xmlns:p14="http://schemas.microsoft.com/office/powerpoint/2010/main" val="164054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a:xfrm>
            <a:off x="358219" y="365125"/>
            <a:ext cx="11481847" cy="1325563"/>
          </a:xfrm>
        </p:spPr>
        <p:txBody>
          <a:bodyPr anchor="ctr">
            <a:normAutofit/>
          </a:bodyPr>
          <a:lstStyle/>
          <a:p>
            <a:r>
              <a:rPr lang="en-GB" b="1" dirty="0"/>
              <a:t>Communicating Tactfully (2)</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5948048" y="131479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endParaRPr lang="en-GB" sz="2400" dirty="0">
              <a:latin typeface="Arial"/>
              <a:cs typeface="Arial"/>
            </a:endParaRPr>
          </a:p>
        </p:txBody>
      </p:sp>
      <p:graphicFrame>
        <p:nvGraphicFramePr>
          <p:cNvPr id="7" name="Content Placeholder 2">
            <a:extLst>
              <a:ext uri="{FF2B5EF4-FFF2-40B4-BE49-F238E27FC236}">
                <a16:creationId xmlns:a16="http://schemas.microsoft.com/office/drawing/2014/main" id="{C97A8C99-F2FB-FCA9-6D7B-B8D17B8E3ABF}"/>
              </a:ext>
            </a:extLst>
          </p:cNvPr>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24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BD99-6218-1C51-5DFA-E5663614EF71}"/>
              </a:ext>
            </a:extLst>
          </p:cNvPr>
          <p:cNvSpPr>
            <a:spLocks noGrp="1"/>
          </p:cNvSpPr>
          <p:nvPr>
            <p:ph type="title"/>
          </p:nvPr>
        </p:nvSpPr>
        <p:spPr>
          <a:xfrm>
            <a:off x="301657" y="1420926"/>
            <a:ext cx="11594969" cy="1325563"/>
          </a:xfrm>
        </p:spPr>
        <p:txBody>
          <a:bodyPr anchor="ctr">
            <a:normAutofit/>
          </a:bodyPr>
          <a:lstStyle/>
          <a:p>
            <a:r>
              <a:rPr lang="en-GB" dirty="0"/>
              <a:t>Difficult Conversations in Practice (1)</a:t>
            </a:r>
          </a:p>
        </p:txBody>
      </p:sp>
      <p:graphicFrame>
        <p:nvGraphicFramePr>
          <p:cNvPr id="7" name="Content Placeholder 2">
            <a:extLst>
              <a:ext uri="{FF2B5EF4-FFF2-40B4-BE49-F238E27FC236}">
                <a16:creationId xmlns:a16="http://schemas.microsoft.com/office/drawing/2014/main" id="{946A58A8-B1B7-7C8A-2A6E-EA6F433B92E6}"/>
              </a:ext>
            </a:extLst>
          </p:cNvPr>
          <p:cNvGraphicFramePr>
            <a:graphicFrameLocks noGrp="1"/>
          </p:cNvGraphicFramePr>
          <p:nvPr>
            <p:ph idx="1"/>
            <p:extLst>
              <p:ext uri="{D42A27DB-BD31-4B8C-83A1-F6EECF244321}">
                <p14:modId xmlns:p14="http://schemas.microsoft.com/office/powerpoint/2010/main" val="178684323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6241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17E3A-12B3-4AC8-7756-F05C03A23F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8CDC53-E320-08E4-AE16-92244DFB6AB4}"/>
              </a:ext>
            </a:extLst>
          </p:cNvPr>
          <p:cNvSpPr>
            <a:spLocks noGrp="1"/>
          </p:cNvSpPr>
          <p:nvPr>
            <p:ph type="title"/>
          </p:nvPr>
        </p:nvSpPr>
        <p:spPr>
          <a:xfrm>
            <a:off x="358219" y="365125"/>
            <a:ext cx="11481847" cy="1325563"/>
          </a:xfrm>
        </p:spPr>
        <p:txBody>
          <a:bodyPr anchor="ctr">
            <a:normAutofit/>
          </a:bodyPr>
          <a:lstStyle/>
          <a:p>
            <a:r>
              <a:rPr lang="en-GB" dirty="0"/>
              <a:t>Difficult Conversations in Practice (2)</a:t>
            </a:r>
          </a:p>
        </p:txBody>
      </p:sp>
      <p:graphicFrame>
        <p:nvGraphicFramePr>
          <p:cNvPr id="6" name="Content Placeholder 2">
            <a:extLst>
              <a:ext uri="{FF2B5EF4-FFF2-40B4-BE49-F238E27FC236}">
                <a16:creationId xmlns:a16="http://schemas.microsoft.com/office/drawing/2014/main" id="{C036A953-80A6-5E4B-FA90-016F41D93514}"/>
              </a:ext>
            </a:extLst>
          </p:cNvPr>
          <p:cNvGraphicFramePr>
            <a:graphicFrameLocks noGrp="1"/>
          </p:cNvGraphicFramePr>
          <p:nvPr>
            <p:ph idx="1"/>
            <p:extLst>
              <p:ext uri="{D42A27DB-BD31-4B8C-83A1-F6EECF244321}">
                <p14:modId xmlns:p14="http://schemas.microsoft.com/office/powerpoint/2010/main" val="85261646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81845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546D-7695-BE82-CF0A-6FA3DD6D68D4}"/>
              </a:ext>
            </a:extLst>
          </p:cNvPr>
          <p:cNvSpPr>
            <a:spLocks noGrp="1"/>
          </p:cNvSpPr>
          <p:nvPr>
            <p:ph type="title"/>
          </p:nvPr>
        </p:nvSpPr>
        <p:spPr>
          <a:xfrm>
            <a:off x="301657" y="1420926"/>
            <a:ext cx="11594969" cy="1325563"/>
          </a:xfrm>
        </p:spPr>
        <p:txBody>
          <a:bodyPr anchor="ctr">
            <a:normAutofit/>
          </a:bodyPr>
          <a:lstStyle/>
          <a:p>
            <a:r>
              <a:rPr lang="en-GB" dirty="0"/>
              <a:t>Scenarios</a:t>
            </a:r>
          </a:p>
        </p:txBody>
      </p:sp>
      <p:graphicFrame>
        <p:nvGraphicFramePr>
          <p:cNvPr id="5" name="Content Placeholder 2">
            <a:extLst>
              <a:ext uri="{FF2B5EF4-FFF2-40B4-BE49-F238E27FC236}">
                <a16:creationId xmlns:a16="http://schemas.microsoft.com/office/drawing/2014/main" id="{0A1DF689-FB48-3176-0E2E-189E0F2DE958}"/>
              </a:ext>
            </a:extLst>
          </p:cNvPr>
          <p:cNvGraphicFramePr>
            <a:graphicFrameLocks noGrp="1"/>
          </p:cNvGraphicFramePr>
          <p:nvPr>
            <p:ph idx="1"/>
            <p:extLst>
              <p:ext uri="{D42A27DB-BD31-4B8C-83A1-F6EECF244321}">
                <p14:modId xmlns:p14="http://schemas.microsoft.com/office/powerpoint/2010/main" val="99604677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9886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63D63-89E5-BB83-55A4-0AE4ABFD3D1C}"/>
              </a:ext>
            </a:extLst>
          </p:cNvPr>
          <p:cNvSpPr>
            <a:spLocks noGrp="1"/>
          </p:cNvSpPr>
          <p:nvPr>
            <p:ph type="title"/>
          </p:nvPr>
        </p:nvSpPr>
        <p:spPr>
          <a:xfrm>
            <a:off x="358219" y="365125"/>
            <a:ext cx="11481847" cy="1325563"/>
          </a:xfrm>
        </p:spPr>
        <p:txBody>
          <a:bodyPr anchor="ctr">
            <a:normAutofit/>
          </a:bodyPr>
          <a:lstStyle/>
          <a:p>
            <a:r>
              <a:rPr lang="en-GB" dirty="0"/>
              <a:t>What should the manager do next?</a:t>
            </a:r>
          </a:p>
        </p:txBody>
      </p:sp>
      <p:graphicFrame>
        <p:nvGraphicFramePr>
          <p:cNvPr id="9" name="Content Placeholder 2">
            <a:extLst>
              <a:ext uri="{FF2B5EF4-FFF2-40B4-BE49-F238E27FC236}">
                <a16:creationId xmlns:a16="http://schemas.microsoft.com/office/drawing/2014/main" id="{3BC9AF63-AB90-7A04-AB62-676C00671507}"/>
              </a:ext>
            </a:extLst>
          </p:cNvPr>
          <p:cNvGraphicFramePr>
            <a:graphicFrameLocks noGrp="1"/>
          </p:cNvGraphicFramePr>
          <p:nvPr>
            <p:ph idx="1"/>
            <p:extLst>
              <p:ext uri="{D42A27DB-BD31-4B8C-83A1-F6EECF244321}">
                <p14:modId xmlns:p14="http://schemas.microsoft.com/office/powerpoint/2010/main" val="236246185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0393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p:txBody>
          <a:bodyPr>
            <a:noAutofit/>
          </a:bodyPr>
          <a:lstStyle/>
          <a:p>
            <a:r>
              <a:rPr lang="en-GB" sz="3200" b="1" dirty="0">
                <a:latin typeface="Arial"/>
                <a:cs typeface="Arial"/>
              </a:rPr>
              <a:t>In Conclusion – Communication is Complicated!</a:t>
            </a:r>
          </a:p>
        </p:txBody>
      </p:sp>
      <p:sp>
        <p:nvSpPr>
          <p:cNvPr id="3" name="Content Placeholder 2">
            <a:extLst>
              <a:ext uri="{FF2B5EF4-FFF2-40B4-BE49-F238E27FC236}">
                <a16:creationId xmlns:a16="http://schemas.microsoft.com/office/drawing/2014/main" id="{9D57C01B-6415-A7EB-1509-DB0B10407E3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C4A6E28-C0F3-49DB-A4CF-B508E595F4F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79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F5970-B767-492A-4762-A8CEF647599A}"/>
              </a:ext>
            </a:extLst>
          </p:cNvPr>
          <p:cNvSpPr>
            <a:spLocks noGrp="1"/>
          </p:cNvSpPr>
          <p:nvPr>
            <p:ph type="title"/>
          </p:nvPr>
        </p:nvSpPr>
        <p:spPr>
          <a:xfrm>
            <a:off x="358219" y="365125"/>
            <a:ext cx="11481847" cy="1325563"/>
          </a:xfrm>
        </p:spPr>
        <p:txBody>
          <a:bodyPr anchor="ctr">
            <a:normAutofit/>
          </a:bodyPr>
          <a:lstStyle/>
          <a:p>
            <a:r>
              <a:rPr lang="en-GB"/>
              <a:t>Assessment preparation</a:t>
            </a:r>
          </a:p>
        </p:txBody>
      </p:sp>
      <p:pic>
        <p:nvPicPr>
          <p:cNvPr id="5" name="Content Placeholder 4">
            <a:extLst>
              <a:ext uri="{FF2B5EF4-FFF2-40B4-BE49-F238E27FC236}">
                <a16:creationId xmlns:a16="http://schemas.microsoft.com/office/drawing/2014/main" id="{13B63E48-C449-BD31-BB7B-DB3B7BB592B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7159" b="19361"/>
          <a:stretch>
            <a:fillRect/>
          </a:stretch>
        </p:blipFill>
        <p:spPr>
          <a:xfrm>
            <a:off x="609600" y="1600201"/>
            <a:ext cx="10972800" cy="3917032"/>
          </a:xfrm>
          <a:noFill/>
        </p:spPr>
      </p:pic>
    </p:spTree>
    <p:extLst>
      <p:ext uri="{BB962C8B-B14F-4D97-AF65-F5344CB8AC3E}">
        <p14:creationId xmlns:p14="http://schemas.microsoft.com/office/powerpoint/2010/main" val="23784743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280B5-0E40-75AF-34DA-F80E34366AA3}"/>
              </a:ext>
            </a:extLst>
          </p:cNvPr>
          <p:cNvSpPr>
            <a:spLocks noGrp="1"/>
          </p:cNvSpPr>
          <p:nvPr>
            <p:ph type="title"/>
          </p:nvPr>
        </p:nvSpPr>
        <p:spPr>
          <a:xfrm>
            <a:off x="358219" y="365125"/>
            <a:ext cx="11481847" cy="1325563"/>
          </a:xfrm>
        </p:spPr>
        <p:txBody>
          <a:bodyPr anchor="ctr">
            <a:normAutofit/>
          </a:bodyPr>
          <a:lstStyle/>
          <a:p>
            <a:r>
              <a:rPr lang="en-GB" dirty="0"/>
              <a:t>So how does this link to Assessment 1?</a:t>
            </a:r>
          </a:p>
        </p:txBody>
      </p:sp>
      <p:graphicFrame>
        <p:nvGraphicFramePr>
          <p:cNvPr id="6" name="Content Placeholder 3">
            <a:extLst>
              <a:ext uri="{FF2B5EF4-FFF2-40B4-BE49-F238E27FC236}">
                <a16:creationId xmlns:a16="http://schemas.microsoft.com/office/drawing/2014/main" id="{C910DAF8-8FE6-6BBE-E80A-552DD3D58A1C}"/>
              </a:ext>
            </a:extLst>
          </p:cNvPr>
          <p:cNvGraphicFramePr>
            <a:graphicFrameLocks noGrp="1"/>
          </p:cNvGraphicFramePr>
          <p:nvPr>
            <p:ph idx="1"/>
            <p:extLst>
              <p:ext uri="{D42A27DB-BD31-4B8C-83A1-F6EECF244321}">
                <p14:modId xmlns:p14="http://schemas.microsoft.com/office/powerpoint/2010/main" val="159816022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23476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04EC2-FE82-50C6-FAF4-4B5AE404F83D}"/>
              </a:ext>
            </a:extLst>
          </p:cNvPr>
          <p:cNvSpPr>
            <a:spLocks noGrp="1"/>
          </p:cNvSpPr>
          <p:nvPr>
            <p:ph type="title"/>
          </p:nvPr>
        </p:nvSpPr>
        <p:spPr>
          <a:xfrm>
            <a:off x="358219" y="365125"/>
            <a:ext cx="11481847" cy="1325563"/>
          </a:xfrm>
        </p:spPr>
        <p:txBody>
          <a:bodyPr anchor="ctr">
            <a:normAutofit/>
          </a:bodyPr>
          <a:lstStyle/>
          <a:p>
            <a:r>
              <a:rPr lang="en-GB" dirty="0"/>
              <a:t>Thinking ahead</a:t>
            </a:r>
          </a:p>
        </p:txBody>
      </p:sp>
      <p:graphicFrame>
        <p:nvGraphicFramePr>
          <p:cNvPr id="5" name="Content Placeholder 2">
            <a:extLst>
              <a:ext uri="{FF2B5EF4-FFF2-40B4-BE49-F238E27FC236}">
                <a16:creationId xmlns:a16="http://schemas.microsoft.com/office/drawing/2014/main" id="{0AA30874-A501-C19D-3287-E0C0F0B8A4BF}"/>
              </a:ext>
            </a:extLst>
          </p:cNvPr>
          <p:cNvGraphicFramePr>
            <a:graphicFrameLocks noGrp="1"/>
          </p:cNvGraphicFramePr>
          <p:nvPr>
            <p:ph idx="1"/>
            <p:extLst>
              <p:ext uri="{D42A27DB-BD31-4B8C-83A1-F6EECF244321}">
                <p14:modId xmlns:p14="http://schemas.microsoft.com/office/powerpoint/2010/main" val="34097741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4388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69F02-DD00-E708-91A6-94FDBD3EE2B1}"/>
              </a:ext>
            </a:extLst>
          </p:cNvPr>
          <p:cNvSpPr>
            <a:spLocks noGrp="1"/>
          </p:cNvSpPr>
          <p:nvPr>
            <p:ph type="title"/>
          </p:nvPr>
        </p:nvSpPr>
        <p:spPr>
          <a:xfrm>
            <a:off x="358219" y="365125"/>
            <a:ext cx="11481847" cy="1325563"/>
          </a:xfrm>
        </p:spPr>
        <p:txBody>
          <a:bodyPr anchor="ctr">
            <a:normAutofit/>
          </a:bodyPr>
          <a:lstStyle/>
          <a:p>
            <a:r>
              <a:rPr lang="en-GB"/>
              <a:t>Recap – Today we have…</a:t>
            </a:r>
          </a:p>
        </p:txBody>
      </p:sp>
      <p:sp>
        <p:nvSpPr>
          <p:cNvPr id="4" name="Content Placeholder 3">
            <a:extLst>
              <a:ext uri="{FF2B5EF4-FFF2-40B4-BE49-F238E27FC236}">
                <a16:creationId xmlns:a16="http://schemas.microsoft.com/office/drawing/2014/main" id="{29ECE955-7CA9-7DAD-1CAA-803FE8C00CF9}"/>
              </a:ext>
            </a:extLst>
          </p:cNvPr>
          <p:cNvSpPr>
            <a:spLocks noGrp="1"/>
          </p:cNvSpPr>
          <p:nvPr>
            <p:ph idx="1"/>
          </p:nvPr>
        </p:nvSpPr>
        <p:spPr/>
        <p:txBody>
          <a:bodyPr>
            <a:normAutofit/>
          </a:bodyPr>
          <a:lstStyle/>
          <a:p>
            <a:pPr marL="342900" lvl="0" indent="-342900" fontAlgn="t"/>
            <a:r>
              <a:rPr lang="en-GB" dirty="0"/>
              <a:t>Explored communication models and identified how barriers, feedback and context can affect shared understanding.</a:t>
            </a:r>
          </a:p>
          <a:p>
            <a:pPr marL="342900" lvl="0" indent="-342900" fontAlgn="t"/>
            <a:r>
              <a:rPr lang="en-GB" dirty="0"/>
              <a:t>Examined how words, tone, non-verbal behaviour and paralinguistic cues contribute to communication.</a:t>
            </a:r>
          </a:p>
          <a:p>
            <a:pPr marL="342900" lvl="0" indent="-342900" fontAlgn="t"/>
            <a:r>
              <a:rPr lang="en-GB" dirty="0"/>
              <a:t>Practised active listening and used open, probing, clarifying and closed questions to develop conversations.</a:t>
            </a:r>
          </a:p>
          <a:p>
            <a:pPr marL="342900" lvl="0" indent="-342900" fontAlgn="t"/>
            <a:r>
              <a:rPr lang="en-GB" dirty="0"/>
              <a:t>Applied communication skills to workplace scenarios and considered how to demonstrate them effectively in the assessed role play.</a:t>
            </a:r>
          </a:p>
          <a:p>
            <a:endParaRPr lang="en-GB" dirty="0"/>
          </a:p>
        </p:txBody>
      </p:sp>
    </p:spTree>
    <p:extLst>
      <p:ext uri="{BB962C8B-B14F-4D97-AF65-F5344CB8AC3E}">
        <p14:creationId xmlns:p14="http://schemas.microsoft.com/office/powerpoint/2010/main" val="18391139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D57E33-860F-1DDE-C026-B0E081521B3F}"/>
              </a:ext>
            </a:extLst>
          </p:cNvPr>
          <p:cNvSpPr>
            <a:spLocks noGrp="1"/>
          </p:cNvSpPr>
          <p:nvPr>
            <p:ph type="title"/>
          </p:nvPr>
        </p:nvSpPr>
        <p:spPr/>
        <p:txBody>
          <a:bodyPr/>
          <a:lstStyle/>
          <a:p>
            <a:r>
              <a:rPr lang="en-GB"/>
              <a:t>Reference List</a:t>
            </a:r>
          </a:p>
        </p:txBody>
      </p:sp>
      <p:sp>
        <p:nvSpPr>
          <p:cNvPr id="5" name="Content Placeholder 4">
            <a:extLst>
              <a:ext uri="{FF2B5EF4-FFF2-40B4-BE49-F238E27FC236}">
                <a16:creationId xmlns:a16="http://schemas.microsoft.com/office/drawing/2014/main" id="{36B30326-EC1B-A052-EAB0-9310DAF94A7E}"/>
              </a:ext>
            </a:extLst>
          </p:cNvPr>
          <p:cNvSpPr>
            <a:spLocks noGrp="1"/>
          </p:cNvSpPr>
          <p:nvPr>
            <p:ph idx="1"/>
          </p:nvPr>
        </p:nvSpPr>
        <p:spPr/>
        <p:txBody>
          <a:bodyPr>
            <a:normAutofit/>
          </a:bodyPr>
          <a:lstStyle/>
          <a:p>
            <a:r>
              <a:rPr lang="en-GB" dirty="0"/>
              <a:t>Burt, S. E. (2019) </a:t>
            </a:r>
            <a:r>
              <a:rPr lang="en-GB" i="1" dirty="0"/>
              <a:t>The art of listening in coaching and mentoring</a:t>
            </a:r>
            <a:r>
              <a:rPr lang="en-GB" dirty="0"/>
              <a:t>. Routledge.</a:t>
            </a:r>
          </a:p>
          <a:p>
            <a:r>
              <a:rPr lang="en-GB" dirty="0"/>
              <a:t>CIPD (2024) </a:t>
            </a:r>
            <a:r>
              <a:rPr lang="en-GB" i="1" dirty="0"/>
              <a:t>CIPD Good Work Index 2024. </a:t>
            </a:r>
            <a:r>
              <a:rPr lang="en-GB" dirty="0"/>
              <a:t>Available at: </a:t>
            </a:r>
            <a:r>
              <a:rPr lang="en-GB" dirty="0">
                <a:hlinkClick r:id="rId3"/>
              </a:rPr>
              <a:t>https://www.cipd.org/globalassets/media/knowledge/knowledge-hub/reports/2024-pdfs/8625-good-work-index-2024-summary-report-1-web.pdf</a:t>
            </a:r>
            <a:r>
              <a:rPr lang="en-GB" dirty="0"/>
              <a:t> (Accessed: 22 September 2026)</a:t>
            </a:r>
          </a:p>
          <a:p>
            <a:r>
              <a:rPr lang="en-GB" dirty="0"/>
              <a:t>Jenkins, A. (2025) </a:t>
            </a:r>
            <a:r>
              <a:rPr lang="en-GB" i="1" dirty="0"/>
              <a:t>Why is Communication Important? </a:t>
            </a:r>
            <a:r>
              <a:rPr lang="en-GB" dirty="0"/>
              <a:t>Available at: </a:t>
            </a:r>
            <a:r>
              <a:rPr lang="en-GB" dirty="0">
                <a:hlinkClick r:id="rId4"/>
              </a:rPr>
              <a:t>https://ukbodytalk.com/resources/general/why-is-communication-important/</a:t>
            </a:r>
            <a:r>
              <a:rPr lang="en-GB" dirty="0"/>
              <a:t> (Accessed: 22 September 2026)</a:t>
            </a:r>
          </a:p>
        </p:txBody>
      </p:sp>
    </p:spTree>
    <p:extLst>
      <p:ext uri="{BB962C8B-B14F-4D97-AF65-F5344CB8AC3E}">
        <p14:creationId xmlns:p14="http://schemas.microsoft.com/office/powerpoint/2010/main" val="26760384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3286</Words>
  <Application>Microsoft Office PowerPoint</Application>
  <PresentationFormat>Widescreen</PresentationFormat>
  <Paragraphs>332</Paragraphs>
  <Slides>42</Slides>
  <Notes>36</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42</vt:i4>
      </vt:variant>
    </vt:vector>
  </HeadingPairs>
  <TitlesOfParts>
    <vt:vector size="50" baseType="lpstr">
      <vt:lpstr>fkGroteskNeue</vt:lpstr>
      <vt:lpstr>Aptos</vt:lpstr>
      <vt:lpstr>Arial</vt:lpstr>
      <vt:lpstr>Calibri</vt:lpstr>
      <vt:lpstr>Calibri Light</vt:lpstr>
      <vt:lpstr>Theme1</vt:lpstr>
      <vt:lpstr>UWTSD Text 2</vt:lpstr>
      <vt:lpstr>UWTSD Logo Variations place image in Background</vt:lpstr>
      <vt:lpstr>PowerPoint Presentation</vt:lpstr>
      <vt:lpstr>Recap of Week 3 </vt:lpstr>
      <vt:lpstr>Research Action Plan</vt:lpstr>
      <vt:lpstr>Learning outcomes – By the end of this session you should be able to:</vt:lpstr>
      <vt:lpstr>What do we know about communication:</vt:lpstr>
      <vt:lpstr>Effective Communication</vt:lpstr>
      <vt:lpstr>Why is effective communication important? </vt:lpstr>
      <vt:lpstr>The Shannon-Weaver Mathematical Model (1949)</vt:lpstr>
      <vt:lpstr>Shannon-Weaver Model of Communication explained - YouTube</vt:lpstr>
      <vt:lpstr>Activity</vt:lpstr>
      <vt:lpstr>Schramm’s Model of Communication (1954)</vt:lpstr>
      <vt:lpstr>Communication timeline</vt:lpstr>
      <vt:lpstr>Group discussion</vt:lpstr>
      <vt:lpstr>Break</vt:lpstr>
      <vt:lpstr>Verbal and Non-verbal Communication</vt:lpstr>
      <vt:lpstr>The Elements of Communication</vt:lpstr>
      <vt:lpstr>Mehrabian (1967) </vt:lpstr>
      <vt:lpstr>Communication Exercise</vt:lpstr>
      <vt:lpstr>Components of Communication</vt:lpstr>
      <vt:lpstr>Active listening</vt:lpstr>
      <vt:lpstr>Listening...</vt:lpstr>
      <vt:lpstr>Active Listening: being aware of barriers</vt:lpstr>
      <vt:lpstr>Active Listening in Practice (1)</vt:lpstr>
      <vt:lpstr>Active Listening in Practice (2)</vt:lpstr>
      <vt:lpstr>Active Listening in Practice (3)</vt:lpstr>
      <vt:lpstr>Using questions to build relationships</vt:lpstr>
      <vt:lpstr>Examples in practice (1)</vt:lpstr>
      <vt:lpstr>Examples in practice (2)</vt:lpstr>
      <vt:lpstr>Break</vt:lpstr>
      <vt:lpstr>Communicating Tactfully (1)</vt:lpstr>
      <vt:lpstr>Communicating Tactfully (2)</vt:lpstr>
      <vt:lpstr>Difficult Conversations in Practice (1)</vt:lpstr>
      <vt:lpstr>Difficult Conversations in Practice (2)</vt:lpstr>
      <vt:lpstr>Scenarios</vt:lpstr>
      <vt:lpstr>What should the manager do next?</vt:lpstr>
      <vt:lpstr>In Conclusion – Communication is Complicated!</vt:lpstr>
      <vt:lpstr>Assessment preparation</vt:lpstr>
      <vt:lpstr>So how does this link to Assessment 1?</vt:lpstr>
      <vt:lpstr>Thinking ahead</vt:lpstr>
      <vt:lpstr>Recap – Today we have…</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18</cp:revision>
  <dcterms:created xsi:type="dcterms:W3CDTF">2025-11-20T10:37:10Z</dcterms:created>
  <dcterms:modified xsi:type="dcterms:W3CDTF">2026-09-22T20:20:23Z</dcterms:modified>
</cp:coreProperties>
</file>