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561" r:id="rId3"/>
    <p:sldId id="564" r:id="rId5"/>
    <p:sldId id="16603785" r:id="rId6"/>
    <p:sldId id="16603725" r:id="rId7"/>
    <p:sldId id="16603768" r:id="rId8"/>
    <p:sldId id="16603780" r:id="rId9"/>
    <p:sldId id="16603783" r:id="rId10"/>
    <p:sldId id="16603727" r:id="rId11"/>
    <p:sldId id="16603781" r:id="rId12"/>
    <p:sldId id="16603782" r:id="rId13"/>
    <p:sldId id="16603729" r:id="rId14"/>
    <p:sldId id="16603784" r:id="rId15"/>
    <p:sldId id="16603750" r:id="rId1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9" userDrawn="1">
          <p15:clr>
            <a:srgbClr val="A4A3A4"/>
          </p15:clr>
        </p15:guide>
        <p15:guide id="2" pos="3766" userDrawn="1">
          <p15:clr>
            <a:srgbClr val="A4A3A4"/>
          </p15:clr>
        </p15:guide>
        <p15:guide id="3" pos="444" userDrawn="1">
          <p15:clr>
            <a:srgbClr val="A4A3A4"/>
          </p15:clr>
        </p15:guide>
        <p15:guide id="4" pos="72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C0D4"/>
    <a:srgbClr val="F49F08"/>
    <a:srgbClr val="0E2728"/>
    <a:srgbClr val="FFF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441" autoAdjust="0"/>
  </p:normalViewPr>
  <p:slideViewPr>
    <p:cSldViewPr snapToGrid="0" showGuides="1">
      <p:cViewPr>
        <p:scale>
          <a:sx n="66" d="100"/>
          <a:sy n="66" d="100"/>
        </p:scale>
        <p:origin x="212" y="592"/>
      </p:cViewPr>
      <p:guideLst>
        <p:guide orient="horz" pos="2159"/>
        <p:guide pos="3766"/>
        <p:guide pos="444"/>
        <p:guide pos="7236"/>
      </p:guideLst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5C1EF-29F7-4629-A11D-61DE7F36CEE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16D63D-6EEA-4960-A14C-CD1C5D9D2C7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51PPT</a:t>
            </a:r>
            <a:r>
              <a:rPr lang="zh-CN" altLang="en-US" dirty="0"/>
              <a:t>模板网，幻灯片演示模板及素材免费下载！</a:t>
            </a:r>
            <a:endParaRPr lang="zh-CN" altLang="en-US" dirty="0"/>
          </a:p>
          <a:p>
            <a:r>
              <a:rPr lang="en-US" altLang="zh-CN" dirty="0"/>
              <a:t>51PPT</a:t>
            </a:r>
            <a:r>
              <a:rPr lang="zh-CN" altLang="en-US" dirty="0"/>
              <a:t>模板网 唯一访问网址：</a:t>
            </a:r>
            <a:r>
              <a:rPr lang="en-US" altLang="zh-CN" dirty="0"/>
              <a:t>www.51pptmoban.com</a:t>
            </a:r>
            <a:endParaRPr lang="zh-CN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51pptmoban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rgbClr val="FFF4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任意多边形: 形状 599"/>
          <p:cNvSpPr/>
          <p:nvPr userDrawn="1"/>
        </p:nvSpPr>
        <p:spPr>
          <a:xfrm>
            <a:off x="0" y="0"/>
            <a:ext cx="12191976" cy="6858000"/>
          </a:xfrm>
          <a:custGeom>
            <a:avLst/>
            <a:gdLst>
              <a:gd name="connsiteX0" fmla="*/ 11018894 w 12191976"/>
              <a:gd name="connsiteY0" fmla="*/ 5567637 h 6858000"/>
              <a:gd name="connsiteX1" fmla="*/ 11018894 w 12191976"/>
              <a:gd name="connsiteY1" fmla="*/ 6257815 h 6858000"/>
              <a:gd name="connsiteX2" fmla="*/ 11708366 w 12191976"/>
              <a:gd name="connsiteY2" fmla="*/ 6257815 h 6858000"/>
              <a:gd name="connsiteX3" fmla="*/ 11708366 w 12191976"/>
              <a:gd name="connsiteY3" fmla="*/ 5567637 h 6858000"/>
              <a:gd name="connsiteX4" fmla="*/ 10316343 w 12191976"/>
              <a:gd name="connsiteY4" fmla="*/ 5567637 h 6858000"/>
              <a:gd name="connsiteX5" fmla="*/ 10316343 w 12191976"/>
              <a:gd name="connsiteY5" fmla="*/ 6257815 h 6858000"/>
              <a:gd name="connsiteX6" fmla="*/ 11005808 w 12191976"/>
              <a:gd name="connsiteY6" fmla="*/ 6257815 h 6858000"/>
              <a:gd name="connsiteX7" fmla="*/ 11005808 w 12191976"/>
              <a:gd name="connsiteY7" fmla="*/ 5567637 h 6858000"/>
              <a:gd name="connsiteX8" fmla="*/ 9613791 w 12191976"/>
              <a:gd name="connsiteY8" fmla="*/ 5567637 h 6858000"/>
              <a:gd name="connsiteX9" fmla="*/ 9613791 w 12191976"/>
              <a:gd name="connsiteY9" fmla="*/ 6257815 h 6858000"/>
              <a:gd name="connsiteX10" fmla="*/ 10303257 w 12191976"/>
              <a:gd name="connsiteY10" fmla="*/ 6257815 h 6858000"/>
              <a:gd name="connsiteX11" fmla="*/ 10303257 w 12191976"/>
              <a:gd name="connsiteY11" fmla="*/ 5567637 h 6858000"/>
              <a:gd name="connsiteX12" fmla="*/ 8911234 w 12191976"/>
              <a:gd name="connsiteY12" fmla="*/ 5567637 h 6858000"/>
              <a:gd name="connsiteX13" fmla="*/ 8911234 w 12191976"/>
              <a:gd name="connsiteY13" fmla="*/ 6257815 h 6858000"/>
              <a:gd name="connsiteX14" fmla="*/ 9600706 w 12191976"/>
              <a:gd name="connsiteY14" fmla="*/ 6257815 h 6858000"/>
              <a:gd name="connsiteX15" fmla="*/ 9600706 w 12191976"/>
              <a:gd name="connsiteY15" fmla="*/ 5567637 h 6858000"/>
              <a:gd name="connsiteX16" fmla="*/ 8208676 w 12191976"/>
              <a:gd name="connsiteY16" fmla="*/ 5567637 h 6858000"/>
              <a:gd name="connsiteX17" fmla="*/ 8208676 w 12191976"/>
              <a:gd name="connsiteY17" fmla="*/ 6257815 h 6858000"/>
              <a:gd name="connsiteX18" fmla="*/ 8898142 w 12191976"/>
              <a:gd name="connsiteY18" fmla="*/ 6257815 h 6858000"/>
              <a:gd name="connsiteX19" fmla="*/ 8898142 w 12191976"/>
              <a:gd name="connsiteY19" fmla="*/ 5567637 h 6858000"/>
              <a:gd name="connsiteX20" fmla="*/ 7506118 w 12191976"/>
              <a:gd name="connsiteY20" fmla="*/ 5567637 h 6858000"/>
              <a:gd name="connsiteX21" fmla="*/ 7506118 w 12191976"/>
              <a:gd name="connsiteY21" fmla="*/ 6257815 h 6858000"/>
              <a:gd name="connsiteX22" fmla="*/ 8195591 w 12191976"/>
              <a:gd name="connsiteY22" fmla="*/ 6257815 h 6858000"/>
              <a:gd name="connsiteX23" fmla="*/ 8195591 w 12191976"/>
              <a:gd name="connsiteY23" fmla="*/ 5567637 h 6858000"/>
              <a:gd name="connsiteX24" fmla="*/ 6803567 w 12191976"/>
              <a:gd name="connsiteY24" fmla="*/ 5567637 h 6858000"/>
              <a:gd name="connsiteX25" fmla="*/ 6803567 w 12191976"/>
              <a:gd name="connsiteY25" fmla="*/ 6257815 h 6858000"/>
              <a:gd name="connsiteX26" fmla="*/ 7493033 w 12191976"/>
              <a:gd name="connsiteY26" fmla="*/ 6257815 h 6858000"/>
              <a:gd name="connsiteX27" fmla="*/ 7493033 w 12191976"/>
              <a:gd name="connsiteY27" fmla="*/ 5567637 h 6858000"/>
              <a:gd name="connsiteX28" fmla="*/ 6101009 w 12191976"/>
              <a:gd name="connsiteY28" fmla="*/ 5567637 h 6858000"/>
              <a:gd name="connsiteX29" fmla="*/ 6101009 w 12191976"/>
              <a:gd name="connsiteY29" fmla="*/ 6257815 h 6858000"/>
              <a:gd name="connsiteX30" fmla="*/ 6790481 w 12191976"/>
              <a:gd name="connsiteY30" fmla="*/ 6257815 h 6858000"/>
              <a:gd name="connsiteX31" fmla="*/ 6790481 w 12191976"/>
              <a:gd name="connsiteY31" fmla="*/ 5567637 h 6858000"/>
              <a:gd name="connsiteX32" fmla="*/ 5398458 w 12191976"/>
              <a:gd name="connsiteY32" fmla="*/ 5567637 h 6858000"/>
              <a:gd name="connsiteX33" fmla="*/ 5398458 w 12191976"/>
              <a:gd name="connsiteY33" fmla="*/ 6257815 h 6858000"/>
              <a:gd name="connsiteX34" fmla="*/ 6087930 w 12191976"/>
              <a:gd name="connsiteY34" fmla="*/ 6257815 h 6858000"/>
              <a:gd name="connsiteX35" fmla="*/ 6087930 w 12191976"/>
              <a:gd name="connsiteY35" fmla="*/ 5567637 h 6858000"/>
              <a:gd name="connsiteX36" fmla="*/ 4695900 w 12191976"/>
              <a:gd name="connsiteY36" fmla="*/ 5567637 h 6858000"/>
              <a:gd name="connsiteX37" fmla="*/ 4695900 w 12191976"/>
              <a:gd name="connsiteY37" fmla="*/ 6257815 h 6858000"/>
              <a:gd name="connsiteX38" fmla="*/ 5385366 w 12191976"/>
              <a:gd name="connsiteY38" fmla="*/ 6257815 h 6858000"/>
              <a:gd name="connsiteX39" fmla="*/ 5385366 w 12191976"/>
              <a:gd name="connsiteY39" fmla="*/ 5567637 h 6858000"/>
              <a:gd name="connsiteX40" fmla="*/ 3993343 w 12191976"/>
              <a:gd name="connsiteY40" fmla="*/ 5567637 h 6858000"/>
              <a:gd name="connsiteX41" fmla="*/ 3993343 w 12191976"/>
              <a:gd name="connsiteY41" fmla="*/ 6257815 h 6858000"/>
              <a:gd name="connsiteX42" fmla="*/ 4682809 w 12191976"/>
              <a:gd name="connsiteY42" fmla="*/ 6257815 h 6858000"/>
              <a:gd name="connsiteX43" fmla="*/ 4682809 w 12191976"/>
              <a:gd name="connsiteY43" fmla="*/ 5567637 h 6858000"/>
              <a:gd name="connsiteX44" fmla="*/ 3290792 w 12191976"/>
              <a:gd name="connsiteY44" fmla="*/ 5567637 h 6858000"/>
              <a:gd name="connsiteX45" fmla="*/ 3290792 w 12191976"/>
              <a:gd name="connsiteY45" fmla="*/ 6257815 h 6858000"/>
              <a:gd name="connsiteX46" fmla="*/ 3980257 w 12191976"/>
              <a:gd name="connsiteY46" fmla="*/ 6257815 h 6858000"/>
              <a:gd name="connsiteX47" fmla="*/ 3980257 w 12191976"/>
              <a:gd name="connsiteY47" fmla="*/ 5567637 h 6858000"/>
              <a:gd name="connsiteX48" fmla="*/ 2588234 w 12191976"/>
              <a:gd name="connsiteY48" fmla="*/ 5567637 h 6858000"/>
              <a:gd name="connsiteX49" fmla="*/ 2588234 w 12191976"/>
              <a:gd name="connsiteY49" fmla="*/ 6257815 h 6858000"/>
              <a:gd name="connsiteX50" fmla="*/ 3277700 w 12191976"/>
              <a:gd name="connsiteY50" fmla="*/ 6257815 h 6858000"/>
              <a:gd name="connsiteX51" fmla="*/ 3277700 w 12191976"/>
              <a:gd name="connsiteY51" fmla="*/ 5567637 h 6858000"/>
              <a:gd name="connsiteX52" fmla="*/ 1885676 w 12191976"/>
              <a:gd name="connsiteY52" fmla="*/ 5567637 h 6858000"/>
              <a:gd name="connsiteX53" fmla="*/ 1885676 w 12191976"/>
              <a:gd name="connsiteY53" fmla="*/ 6257815 h 6858000"/>
              <a:gd name="connsiteX54" fmla="*/ 2575148 w 12191976"/>
              <a:gd name="connsiteY54" fmla="*/ 6257815 h 6858000"/>
              <a:gd name="connsiteX55" fmla="*/ 2575148 w 12191976"/>
              <a:gd name="connsiteY55" fmla="*/ 5567637 h 6858000"/>
              <a:gd name="connsiteX56" fmla="*/ 1183125 w 12191976"/>
              <a:gd name="connsiteY56" fmla="*/ 5567637 h 6858000"/>
              <a:gd name="connsiteX57" fmla="*/ 1183125 w 12191976"/>
              <a:gd name="connsiteY57" fmla="*/ 6257815 h 6858000"/>
              <a:gd name="connsiteX58" fmla="*/ 1872591 w 12191976"/>
              <a:gd name="connsiteY58" fmla="*/ 6257815 h 6858000"/>
              <a:gd name="connsiteX59" fmla="*/ 1872591 w 12191976"/>
              <a:gd name="connsiteY59" fmla="*/ 5567637 h 6858000"/>
              <a:gd name="connsiteX60" fmla="*/ 480567 w 12191976"/>
              <a:gd name="connsiteY60" fmla="*/ 5567637 h 6858000"/>
              <a:gd name="connsiteX61" fmla="*/ 480567 w 12191976"/>
              <a:gd name="connsiteY61" fmla="*/ 6257815 h 6858000"/>
              <a:gd name="connsiteX62" fmla="*/ 1170033 w 12191976"/>
              <a:gd name="connsiteY62" fmla="*/ 6257815 h 6858000"/>
              <a:gd name="connsiteX63" fmla="*/ 1170033 w 12191976"/>
              <a:gd name="connsiteY63" fmla="*/ 5567637 h 6858000"/>
              <a:gd name="connsiteX64" fmla="*/ 11018894 w 12191976"/>
              <a:gd name="connsiteY64" fmla="*/ 4864348 h 6858000"/>
              <a:gd name="connsiteX65" fmla="*/ 11018894 w 12191976"/>
              <a:gd name="connsiteY65" fmla="*/ 5554533 h 6858000"/>
              <a:gd name="connsiteX66" fmla="*/ 11708366 w 12191976"/>
              <a:gd name="connsiteY66" fmla="*/ 5554533 h 6858000"/>
              <a:gd name="connsiteX67" fmla="*/ 11708366 w 12191976"/>
              <a:gd name="connsiteY67" fmla="*/ 4864348 h 6858000"/>
              <a:gd name="connsiteX68" fmla="*/ 10316343 w 12191976"/>
              <a:gd name="connsiteY68" fmla="*/ 4864348 h 6858000"/>
              <a:gd name="connsiteX69" fmla="*/ 10316343 w 12191976"/>
              <a:gd name="connsiteY69" fmla="*/ 5554533 h 6858000"/>
              <a:gd name="connsiteX70" fmla="*/ 11005808 w 12191976"/>
              <a:gd name="connsiteY70" fmla="*/ 5554533 h 6858000"/>
              <a:gd name="connsiteX71" fmla="*/ 11005808 w 12191976"/>
              <a:gd name="connsiteY71" fmla="*/ 4864348 h 6858000"/>
              <a:gd name="connsiteX72" fmla="*/ 9613791 w 12191976"/>
              <a:gd name="connsiteY72" fmla="*/ 4864348 h 6858000"/>
              <a:gd name="connsiteX73" fmla="*/ 9613791 w 12191976"/>
              <a:gd name="connsiteY73" fmla="*/ 5554533 h 6858000"/>
              <a:gd name="connsiteX74" fmla="*/ 10303257 w 12191976"/>
              <a:gd name="connsiteY74" fmla="*/ 5554533 h 6858000"/>
              <a:gd name="connsiteX75" fmla="*/ 10303257 w 12191976"/>
              <a:gd name="connsiteY75" fmla="*/ 4864348 h 6858000"/>
              <a:gd name="connsiteX76" fmla="*/ 8911234 w 12191976"/>
              <a:gd name="connsiteY76" fmla="*/ 4864348 h 6858000"/>
              <a:gd name="connsiteX77" fmla="*/ 8911234 w 12191976"/>
              <a:gd name="connsiteY77" fmla="*/ 5554533 h 6858000"/>
              <a:gd name="connsiteX78" fmla="*/ 9600706 w 12191976"/>
              <a:gd name="connsiteY78" fmla="*/ 5554533 h 6858000"/>
              <a:gd name="connsiteX79" fmla="*/ 9600706 w 12191976"/>
              <a:gd name="connsiteY79" fmla="*/ 4864348 h 6858000"/>
              <a:gd name="connsiteX80" fmla="*/ 8208676 w 12191976"/>
              <a:gd name="connsiteY80" fmla="*/ 4864348 h 6858000"/>
              <a:gd name="connsiteX81" fmla="*/ 8208676 w 12191976"/>
              <a:gd name="connsiteY81" fmla="*/ 5554533 h 6858000"/>
              <a:gd name="connsiteX82" fmla="*/ 8898142 w 12191976"/>
              <a:gd name="connsiteY82" fmla="*/ 5554533 h 6858000"/>
              <a:gd name="connsiteX83" fmla="*/ 8898142 w 12191976"/>
              <a:gd name="connsiteY83" fmla="*/ 4864348 h 6858000"/>
              <a:gd name="connsiteX84" fmla="*/ 7506118 w 12191976"/>
              <a:gd name="connsiteY84" fmla="*/ 4864348 h 6858000"/>
              <a:gd name="connsiteX85" fmla="*/ 7506118 w 12191976"/>
              <a:gd name="connsiteY85" fmla="*/ 5554533 h 6858000"/>
              <a:gd name="connsiteX86" fmla="*/ 8195591 w 12191976"/>
              <a:gd name="connsiteY86" fmla="*/ 5554533 h 6858000"/>
              <a:gd name="connsiteX87" fmla="*/ 8195591 w 12191976"/>
              <a:gd name="connsiteY87" fmla="*/ 4864348 h 6858000"/>
              <a:gd name="connsiteX88" fmla="*/ 6803567 w 12191976"/>
              <a:gd name="connsiteY88" fmla="*/ 4864348 h 6858000"/>
              <a:gd name="connsiteX89" fmla="*/ 6803567 w 12191976"/>
              <a:gd name="connsiteY89" fmla="*/ 5554533 h 6858000"/>
              <a:gd name="connsiteX90" fmla="*/ 7493033 w 12191976"/>
              <a:gd name="connsiteY90" fmla="*/ 5554533 h 6858000"/>
              <a:gd name="connsiteX91" fmla="*/ 7493033 w 12191976"/>
              <a:gd name="connsiteY91" fmla="*/ 4864348 h 6858000"/>
              <a:gd name="connsiteX92" fmla="*/ 6101009 w 12191976"/>
              <a:gd name="connsiteY92" fmla="*/ 4864348 h 6858000"/>
              <a:gd name="connsiteX93" fmla="*/ 6101009 w 12191976"/>
              <a:gd name="connsiteY93" fmla="*/ 5554533 h 6858000"/>
              <a:gd name="connsiteX94" fmla="*/ 6790481 w 12191976"/>
              <a:gd name="connsiteY94" fmla="*/ 5554533 h 6858000"/>
              <a:gd name="connsiteX95" fmla="*/ 6790481 w 12191976"/>
              <a:gd name="connsiteY95" fmla="*/ 4864348 h 6858000"/>
              <a:gd name="connsiteX96" fmla="*/ 5398458 w 12191976"/>
              <a:gd name="connsiteY96" fmla="*/ 4864348 h 6858000"/>
              <a:gd name="connsiteX97" fmla="*/ 5398458 w 12191976"/>
              <a:gd name="connsiteY97" fmla="*/ 5554533 h 6858000"/>
              <a:gd name="connsiteX98" fmla="*/ 6087930 w 12191976"/>
              <a:gd name="connsiteY98" fmla="*/ 5554533 h 6858000"/>
              <a:gd name="connsiteX99" fmla="*/ 6087930 w 12191976"/>
              <a:gd name="connsiteY99" fmla="*/ 4864348 h 6858000"/>
              <a:gd name="connsiteX100" fmla="*/ 4695900 w 12191976"/>
              <a:gd name="connsiteY100" fmla="*/ 4864348 h 6858000"/>
              <a:gd name="connsiteX101" fmla="*/ 4695900 w 12191976"/>
              <a:gd name="connsiteY101" fmla="*/ 5554533 h 6858000"/>
              <a:gd name="connsiteX102" fmla="*/ 5385366 w 12191976"/>
              <a:gd name="connsiteY102" fmla="*/ 5554533 h 6858000"/>
              <a:gd name="connsiteX103" fmla="*/ 5385366 w 12191976"/>
              <a:gd name="connsiteY103" fmla="*/ 4864348 h 6858000"/>
              <a:gd name="connsiteX104" fmla="*/ 3993343 w 12191976"/>
              <a:gd name="connsiteY104" fmla="*/ 4864348 h 6858000"/>
              <a:gd name="connsiteX105" fmla="*/ 3993343 w 12191976"/>
              <a:gd name="connsiteY105" fmla="*/ 5554533 h 6858000"/>
              <a:gd name="connsiteX106" fmla="*/ 4682809 w 12191976"/>
              <a:gd name="connsiteY106" fmla="*/ 5554533 h 6858000"/>
              <a:gd name="connsiteX107" fmla="*/ 4682809 w 12191976"/>
              <a:gd name="connsiteY107" fmla="*/ 4864348 h 6858000"/>
              <a:gd name="connsiteX108" fmla="*/ 3290792 w 12191976"/>
              <a:gd name="connsiteY108" fmla="*/ 4864348 h 6858000"/>
              <a:gd name="connsiteX109" fmla="*/ 3290792 w 12191976"/>
              <a:gd name="connsiteY109" fmla="*/ 5554533 h 6858000"/>
              <a:gd name="connsiteX110" fmla="*/ 3980257 w 12191976"/>
              <a:gd name="connsiteY110" fmla="*/ 5554533 h 6858000"/>
              <a:gd name="connsiteX111" fmla="*/ 3980257 w 12191976"/>
              <a:gd name="connsiteY111" fmla="*/ 4864348 h 6858000"/>
              <a:gd name="connsiteX112" fmla="*/ 2588234 w 12191976"/>
              <a:gd name="connsiteY112" fmla="*/ 4864348 h 6858000"/>
              <a:gd name="connsiteX113" fmla="*/ 2588234 w 12191976"/>
              <a:gd name="connsiteY113" fmla="*/ 5554533 h 6858000"/>
              <a:gd name="connsiteX114" fmla="*/ 3277700 w 12191976"/>
              <a:gd name="connsiteY114" fmla="*/ 5554533 h 6858000"/>
              <a:gd name="connsiteX115" fmla="*/ 3277700 w 12191976"/>
              <a:gd name="connsiteY115" fmla="*/ 4864348 h 6858000"/>
              <a:gd name="connsiteX116" fmla="*/ 1885676 w 12191976"/>
              <a:gd name="connsiteY116" fmla="*/ 4864348 h 6858000"/>
              <a:gd name="connsiteX117" fmla="*/ 1885676 w 12191976"/>
              <a:gd name="connsiteY117" fmla="*/ 5554533 h 6858000"/>
              <a:gd name="connsiteX118" fmla="*/ 2575148 w 12191976"/>
              <a:gd name="connsiteY118" fmla="*/ 5554533 h 6858000"/>
              <a:gd name="connsiteX119" fmla="*/ 2575148 w 12191976"/>
              <a:gd name="connsiteY119" fmla="*/ 4864348 h 6858000"/>
              <a:gd name="connsiteX120" fmla="*/ 1183125 w 12191976"/>
              <a:gd name="connsiteY120" fmla="*/ 4864348 h 6858000"/>
              <a:gd name="connsiteX121" fmla="*/ 1183125 w 12191976"/>
              <a:gd name="connsiteY121" fmla="*/ 5554533 h 6858000"/>
              <a:gd name="connsiteX122" fmla="*/ 1872591 w 12191976"/>
              <a:gd name="connsiteY122" fmla="*/ 5554533 h 6858000"/>
              <a:gd name="connsiteX123" fmla="*/ 1872591 w 12191976"/>
              <a:gd name="connsiteY123" fmla="*/ 4864348 h 6858000"/>
              <a:gd name="connsiteX124" fmla="*/ 480567 w 12191976"/>
              <a:gd name="connsiteY124" fmla="*/ 4864348 h 6858000"/>
              <a:gd name="connsiteX125" fmla="*/ 480567 w 12191976"/>
              <a:gd name="connsiteY125" fmla="*/ 5554533 h 6858000"/>
              <a:gd name="connsiteX126" fmla="*/ 1170033 w 12191976"/>
              <a:gd name="connsiteY126" fmla="*/ 5554533 h 6858000"/>
              <a:gd name="connsiteX127" fmla="*/ 1170033 w 12191976"/>
              <a:gd name="connsiteY127" fmla="*/ 4864348 h 6858000"/>
              <a:gd name="connsiteX128" fmla="*/ 11018894 w 12191976"/>
              <a:gd name="connsiteY128" fmla="*/ 4161073 h 6858000"/>
              <a:gd name="connsiteX129" fmla="*/ 11018894 w 12191976"/>
              <a:gd name="connsiteY129" fmla="*/ 4851251 h 6858000"/>
              <a:gd name="connsiteX130" fmla="*/ 11708366 w 12191976"/>
              <a:gd name="connsiteY130" fmla="*/ 4851251 h 6858000"/>
              <a:gd name="connsiteX131" fmla="*/ 11708366 w 12191976"/>
              <a:gd name="connsiteY131" fmla="*/ 4161073 h 6858000"/>
              <a:gd name="connsiteX132" fmla="*/ 10316343 w 12191976"/>
              <a:gd name="connsiteY132" fmla="*/ 4161073 h 6858000"/>
              <a:gd name="connsiteX133" fmla="*/ 10316343 w 12191976"/>
              <a:gd name="connsiteY133" fmla="*/ 4851251 h 6858000"/>
              <a:gd name="connsiteX134" fmla="*/ 11005808 w 12191976"/>
              <a:gd name="connsiteY134" fmla="*/ 4851251 h 6858000"/>
              <a:gd name="connsiteX135" fmla="*/ 11005808 w 12191976"/>
              <a:gd name="connsiteY135" fmla="*/ 4161073 h 6858000"/>
              <a:gd name="connsiteX136" fmla="*/ 9613791 w 12191976"/>
              <a:gd name="connsiteY136" fmla="*/ 4161073 h 6858000"/>
              <a:gd name="connsiteX137" fmla="*/ 9613791 w 12191976"/>
              <a:gd name="connsiteY137" fmla="*/ 4851251 h 6858000"/>
              <a:gd name="connsiteX138" fmla="*/ 10303257 w 12191976"/>
              <a:gd name="connsiteY138" fmla="*/ 4851251 h 6858000"/>
              <a:gd name="connsiteX139" fmla="*/ 10303257 w 12191976"/>
              <a:gd name="connsiteY139" fmla="*/ 4161073 h 6858000"/>
              <a:gd name="connsiteX140" fmla="*/ 8911234 w 12191976"/>
              <a:gd name="connsiteY140" fmla="*/ 4161073 h 6858000"/>
              <a:gd name="connsiteX141" fmla="*/ 8911234 w 12191976"/>
              <a:gd name="connsiteY141" fmla="*/ 4851251 h 6858000"/>
              <a:gd name="connsiteX142" fmla="*/ 9600706 w 12191976"/>
              <a:gd name="connsiteY142" fmla="*/ 4851251 h 6858000"/>
              <a:gd name="connsiteX143" fmla="*/ 9600706 w 12191976"/>
              <a:gd name="connsiteY143" fmla="*/ 4161073 h 6858000"/>
              <a:gd name="connsiteX144" fmla="*/ 8208676 w 12191976"/>
              <a:gd name="connsiteY144" fmla="*/ 4161073 h 6858000"/>
              <a:gd name="connsiteX145" fmla="*/ 8208676 w 12191976"/>
              <a:gd name="connsiteY145" fmla="*/ 4851251 h 6858000"/>
              <a:gd name="connsiteX146" fmla="*/ 8898142 w 12191976"/>
              <a:gd name="connsiteY146" fmla="*/ 4851251 h 6858000"/>
              <a:gd name="connsiteX147" fmla="*/ 8898142 w 12191976"/>
              <a:gd name="connsiteY147" fmla="*/ 4161073 h 6858000"/>
              <a:gd name="connsiteX148" fmla="*/ 7506118 w 12191976"/>
              <a:gd name="connsiteY148" fmla="*/ 4161073 h 6858000"/>
              <a:gd name="connsiteX149" fmla="*/ 7506118 w 12191976"/>
              <a:gd name="connsiteY149" fmla="*/ 4851251 h 6858000"/>
              <a:gd name="connsiteX150" fmla="*/ 8195591 w 12191976"/>
              <a:gd name="connsiteY150" fmla="*/ 4851251 h 6858000"/>
              <a:gd name="connsiteX151" fmla="*/ 8195591 w 12191976"/>
              <a:gd name="connsiteY151" fmla="*/ 4161073 h 6858000"/>
              <a:gd name="connsiteX152" fmla="*/ 6803567 w 12191976"/>
              <a:gd name="connsiteY152" fmla="*/ 4161073 h 6858000"/>
              <a:gd name="connsiteX153" fmla="*/ 6803567 w 12191976"/>
              <a:gd name="connsiteY153" fmla="*/ 4851251 h 6858000"/>
              <a:gd name="connsiteX154" fmla="*/ 7493033 w 12191976"/>
              <a:gd name="connsiteY154" fmla="*/ 4851251 h 6858000"/>
              <a:gd name="connsiteX155" fmla="*/ 7493033 w 12191976"/>
              <a:gd name="connsiteY155" fmla="*/ 4161073 h 6858000"/>
              <a:gd name="connsiteX156" fmla="*/ 6101009 w 12191976"/>
              <a:gd name="connsiteY156" fmla="*/ 4161073 h 6858000"/>
              <a:gd name="connsiteX157" fmla="*/ 6101009 w 12191976"/>
              <a:gd name="connsiteY157" fmla="*/ 4851251 h 6858000"/>
              <a:gd name="connsiteX158" fmla="*/ 6790481 w 12191976"/>
              <a:gd name="connsiteY158" fmla="*/ 4851251 h 6858000"/>
              <a:gd name="connsiteX159" fmla="*/ 6790481 w 12191976"/>
              <a:gd name="connsiteY159" fmla="*/ 4161073 h 6858000"/>
              <a:gd name="connsiteX160" fmla="*/ 5398458 w 12191976"/>
              <a:gd name="connsiteY160" fmla="*/ 4161073 h 6858000"/>
              <a:gd name="connsiteX161" fmla="*/ 5398458 w 12191976"/>
              <a:gd name="connsiteY161" fmla="*/ 4851251 h 6858000"/>
              <a:gd name="connsiteX162" fmla="*/ 6087930 w 12191976"/>
              <a:gd name="connsiteY162" fmla="*/ 4851251 h 6858000"/>
              <a:gd name="connsiteX163" fmla="*/ 6087930 w 12191976"/>
              <a:gd name="connsiteY163" fmla="*/ 4161073 h 6858000"/>
              <a:gd name="connsiteX164" fmla="*/ 4695900 w 12191976"/>
              <a:gd name="connsiteY164" fmla="*/ 4161073 h 6858000"/>
              <a:gd name="connsiteX165" fmla="*/ 4695900 w 12191976"/>
              <a:gd name="connsiteY165" fmla="*/ 4851251 h 6858000"/>
              <a:gd name="connsiteX166" fmla="*/ 5385366 w 12191976"/>
              <a:gd name="connsiteY166" fmla="*/ 4851251 h 6858000"/>
              <a:gd name="connsiteX167" fmla="*/ 5385366 w 12191976"/>
              <a:gd name="connsiteY167" fmla="*/ 4161073 h 6858000"/>
              <a:gd name="connsiteX168" fmla="*/ 3993343 w 12191976"/>
              <a:gd name="connsiteY168" fmla="*/ 4161073 h 6858000"/>
              <a:gd name="connsiteX169" fmla="*/ 3993343 w 12191976"/>
              <a:gd name="connsiteY169" fmla="*/ 4851251 h 6858000"/>
              <a:gd name="connsiteX170" fmla="*/ 4682809 w 12191976"/>
              <a:gd name="connsiteY170" fmla="*/ 4851251 h 6858000"/>
              <a:gd name="connsiteX171" fmla="*/ 4682809 w 12191976"/>
              <a:gd name="connsiteY171" fmla="*/ 4161073 h 6858000"/>
              <a:gd name="connsiteX172" fmla="*/ 3290792 w 12191976"/>
              <a:gd name="connsiteY172" fmla="*/ 4161073 h 6858000"/>
              <a:gd name="connsiteX173" fmla="*/ 3290792 w 12191976"/>
              <a:gd name="connsiteY173" fmla="*/ 4851251 h 6858000"/>
              <a:gd name="connsiteX174" fmla="*/ 3980257 w 12191976"/>
              <a:gd name="connsiteY174" fmla="*/ 4851251 h 6858000"/>
              <a:gd name="connsiteX175" fmla="*/ 3980257 w 12191976"/>
              <a:gd name="connsiteY175" fmla="*/ 4161073 h 6858000"/>
              <a:gd name="connsiteX176" fmla="*/ 2588234 w 12191976"/>
              <a:gd name="connsiteY176" fmla="*/ 4161073 h 6858000"/>
              <a:gd name="connsiteX177" fmla="*/ 2588234 w 12191976"/>
              <a:gd name="connsiteY177" fmla="*/ 4851251 h 6858000"/>
              <a:gd name="connsiteX178" fmla="*/ 3277706 w 12191976"/>
              <a:gd name="connsiteY178" fmla="*/ 4851251 h 6858000"/>
              <a:gd name="connsiteX179" fmla="*/ 3277706 w 12191976"/>
              <a:gd name="connsiteY179" fmla="*/ 4161073 h 6858000"/>
              <a:gd name="connsiteX180" fmla="*/ 1885676 w 12191976"/>
              <a:gd name="connsiteY180" fmla="*/ 4161073 h 6858000"/>
              <a:gd name="connsiteX181" fmla="*/ 1885676 w 12191976"/>
              <a:gd name="connsiteY181" fmla="*/ 4851251 h 6858000"/>
              <a:gd name="connsiteX182" fmla="*/ 2575148 w 12191976"/>
              <a:gd name="connsiteY182" fmla="*/ 4851251 h 6858000"/>
              <a:gd name="connsiteX183" fmla="*/ 2575148 w 12191976"/>
              <a:gd name="connsiteY183" fmla="*/ 4161073 h 6858000"/>
              <a:gd name="connsiteX184" fmla="*/ 1183125 w 12191976"/>
              <a:gd name="connsiteY184" fmla="*/ 4161073 h 6858000"/>
              <a:gd name="connsiteX185" fmla="*/ 1183125 w 12191976"/>
              <a:gd name="connsiteY185" fmla="*/ 4851251 h 6858000"/>
              <a:gd name="connsiteX186" fmla="*/ 1872591 w 12191976"/>
              <a:gd name="connsiteY186" fmla="*/ 4851251 h 6858000"/>
              <a:gd name="connsiteX187" fmla="*/ 1872591 w 12191976"/>
              <a:gd name="connsiteY187" fmla="*/ 4161073 h 6858000"/>
              <a:gd name="connsiteX188" fmla="*/ 480567 w 12191976"/>
              <a:gd name="connsiteY188" fmla="*/ 4161073 h 6858000"/>
              <a:gd name="connsiteX189" fmla="*/ 480567 w 12191976"/>
              <a:gd name="connsiteY189" fmla="*/ 4851251 h 6858000"/>
              <a:gd name="connsiteX190" fmla="*/ 1170033 w 12191976"/>
              <a:gd name="connsiteY190" fmla="*/ 4851251 h 6858000"/>
              <a:gd name="connsiteX191" fmla="*/ 1170033 w 12191976"/>
              <a:gd name="connsiteY191" fmla="*/ 4161073 h 6858000"/>
              <a:gd name="connsiteX192" fmla="*/ 11018894 w 12191976"/>
              <a:gd name="connsiteY192" fmla="*/ 3457785 h 6858000"/>
              <a:gd name="connsiteX193" fmla="*/ 11018894 w 12191976"/>
              <a:gd name="connsiteY193" fmla="*/ 4147970 h 6858000"/>
              <a:gd name="connsiteX194" fmla="*/ 11708366 w 12191976"/>
              <a:gd name="connsiteY194" fmla="*/ 4147970 h 6858000"/>
              <a:gd name="connsiteX195" fmla="*/ 11708366 w 12191976"/>
              <a:gd name="connsiteY195" fmla="*/ 3457785 h 6858000"/>
              <a:gd name="connsiteX196" fmla="*/ 10316343 w 12191976"/>
              <a:gd name="connsiteY196" fmla="*/ 3457785 h 6858000"/>
              <a:gd name="connsiteX197" fmla="*/ 10316343 w 12191976"/>
              <a:gd name="connsiteY197" fmla="*/ 4147970 h 6858000"/>
              <a:gd name="connsiteX198" fmla="*/ 11005808 w 12191976"/>
              <a:gd name="connsiteY198" fmla="*/ 4147970 h 6858000"/>
              <a:gd name="connsiteX199" fmla="*/ 11005808 w 12191976"/>
              <a:gd name="connsiteY199" fmla="*/ 3457785 h 6858000"/>
              <a:gd name="connsiteX200" fmla="*/ 9613791 w 12191976"/>
              <a:gd name="connsiteY200" fmla="*/ 3457785 h 6858000"/>
              <a:gd name="connsiteX201" fmla="*/ 9613791 w 12191976"/>
              <a:gd name="connsiteY201" fmla="*/ 4147970 h 6858000"/>
              <a:gd name="connsiteX202" fmla="*/ 10303257 w 12191976"/>
              <a:gd name="connsiteY202" fmla="*/ 4147970 h 6858000"/>
              <a:gd name="connsiteX203" fmla="*/ 10303257 w 12191976"/>
              <a:gd name="connsiteY203" fmla="*/ 3457785 h 6858000"/>
              <a:gd name="connsiteX204" fmla="*/ 8911234 w 12191976"/>
              <a:gd name="connsiteY204" fmla="*/ 3457785 h 6858000"/>
              <a:gd name="connsiteX205" fmla="*/ 8911234 w 12191976"/>
              <a:gd name="connsiteY205" fmla="*/ 4147970 h 6858000"/>
              <a:gd name="connsiteX206" fmla="*/ 9600706 w 12191976"/>
              <a:gd name="connsiteY206" fmla="*/ 4147970 h 6858000"/>
              <a:gd name="connsiteX207" fmla="*/ 9600706 w 12191976"/>
              <a:gd name="connsiteY207" fmla="*/ 3457785 h 6858000"/>
              <a:gd name="connsiteX208" fmla="*/ 8208676 w 12191976"/>
              <a:gd name="connsiteY208" fmla="*/ 3457785 h 6858000"/>
              <a:gd name="connsiteX209" fmla="*/ 8208676 w 12191976"/>
              <a:gd name="connsiteY209" fmla="*/ 4147970 h 6858000"/>
              <a:gd name="connsiteX210" fmla="*/ 8898142 w 12191976"/>
              <a:gd name="connsiteY210" fmla="*/ 4147970 h 6858000"/>
              <a:gd name="connsiteX211" fmla="*/ 8898142 w 12191976"/>
              <a:gd name="connsiteY211" fmla="*/ 3457785 h 6858000"/>
              <a:gd name="connsiteX212" fmla="*/ 7506118 w 12191976"/>
              <a:gd name="connsiteY212" fmla="*/ 3457785 h 6858000"/>
              <a:gd name="connsiteX213" fmla="*/ 7506118 w 12191976"/>
              <a:gd name="connsiteY213" fmla="*/ 4147970 h 6858000"/>
              <a:gd name="connsiteX214" fmla="*/ 8195591 w 12191976"/>
              <a:gd name="connsiteY214" fmla="*/ 4147970 h 6858000"/>
              <a:gd name="connsiteX215" fmla="*/ 8195591 w 12191976"/>
              <a:gd name="connsiteY215" fmla="*/ 3457785 h 6858000"/>
              <a:gd name="connsiteX216" fmla="*/ 6803567 w 12191976"/>
              <a:gd name="connsiteY216" fmla="*/ 3457785 h 6858000"/>
              <a:gd name="connsiteX217" fmla="*/ 6803567 w 12191976"/>
              <a:gd name="connsiteY217" fmla="*/ 4147970 h 6858000"/>
              <a:gd name="connsiteX218" fmla="*/ 7493033 w 12191976"/>
              <a:gd name="connsiteY218" fmla="*/ 4147970 h 6858000"/>
              <a:gd name="connsiteX219" fmla="*/ 7493033 w 12191976"/>
              <a:gd name="connsiteY219" fmla="*/ 3457785 h 6858000"/>
              <a:gd name="connsiteX220" fmla="*/ 6101009 w 12191976"/>
              <a:gd name="connsiteY220" fmla="*/ 3457785 h 6858000"/>
              <a:gd name="connsiteX221" fmla="*/ 6101009 w 12191976"/>
              <a:gd name="connsiteY221" fmla="*/ 4147970 h 6858000"/>
              <a:gd name="connsiteX222" fmla="*/ 6790481 w 12191976"/>
              <a:gd name="connsiteY222" fmla="*/ 4147970 h 6858000"/>
              <a:gd name="connsiteX223" fmla="*/ 6790481 w 12191976"/>
              <a:gd name="connsiteY223" fmla="*/ 3457785 h 6858000"/>
              <a:gd name="connsiteX224" fmla="*/ 5398458 w 12191976"/>
              <a:gd name="connsiteY224" fmla="*/ 3457785 h 6858000"/>
              <a:gd name="connsiteX225" fmla="*/ 5398458 w 12191976"/>
              <a:gd name="connsiteY225" fmla="*/ 4147970 h 6858000"/>
              <a:gd name="connsiteX226" fmla="*/ 6087930 w 12191976"/>
              <a:gd name="connsiteY226" fmla="*/ 4147970 h 6858000"/>
              <a:gd name="connsiteX227" fmla="*/ 6087930 w 12191976"/>
              <a:gd name="connsiteY227" fmla="*/ 3457785 h 6858000"/>
              <a:gd name="connsiteX228" fmla="*/ 4695900 w 12191976"/>
              <a:gd name="connsiteY228" fmla="*/ 3457785 h 6858000"/>
              <a:gd name="connsiteX229" fmla="*/ 4695900 w 12191976"/>
              <a:gd name="connsiteY229" fmla="*/ 4147970 h 6858000"/>
              <a:gd name="connsiteX230" fmla="*/ 5385366 w 12191976"/>
              <a:gd name="connsiteY230" fmla="*/ 4147970 h 6858000"/>
              <a:gd name="connsiteX231" fmla="*/ 5385366 w 12191976"/>
              <a:gd name="connsiteY231" fmla="*/ 3457785 h 6858000"/>
              <a:gd name="connsiteX232" fmla="*/ 3993343 w 12191976"/>
              <a:gd name="connsiteY232" fmla="*/ 3457785 h 6858000"/>
              <a:gd name="connsiteX233" fmla="*/ 3993343 w 12191976"/>
              <a:gd name="connsiteY233" fmla="*/ 4147970 h 6858000"/>
              <a:gd name="connsiteX234" fmla="*/ 4682809 w 12191976"/>
              <a:gd name="connsiteY234" fmla="*/ 4147970 h 6858000"/>
              <a:gd name="connsiteX235" fmla="*/ 4682809 w 12191976"/>
              <a:gd name="connsiteY235" fmla="*/ 3457785 h 6858000"/>
              <a:gd name="connsiteX236" fmla="*/ 3290792 w 12191976"/>
              <a:gd name="connsiteY236" fmla="*/ 3457785 h 6858000"/>
              <a:gd name="connsiteX237" fmla="*/ 3290792 w 12191976"/>
              <a:gd name="connsiteY237" fmla="*/ 4147970 h 6858000"/>
              <a:gd name="connsiteX238" fmla="*/ 3980257 w 12191976"/>
              <a:gd name="connsiteY238" fmla="*/ 4147970 h 6858000"/>
              <a:gd name="connsiteX239" fmla="*/ 3980257 w 12191976"/>
              <a:gd name="connsiteY239" fmla="*/ 3457785 h 6858000"/>
              <a:gd name="connsiteX240" fmla="*/ 2588234 w 12191976"/>
              <a:gd name="connsiteY240" fmla="*/ 3457785 h 6858000"/>
              <a:gd name="connsiteX241" fmla="*/ 2588234 w 12191976"/>
              <a:gd name="connsiteY241" fmla="*/ 4147970 h 6858000"/>
              <a:gd name="connsiteX242" fmla="*/ 3277706 w 12191976"/>
              <a:gd name="connsiteY242" fmla="*/ 4147970 h 6858000"/>
              <a:gd name="connsiteX243" fmla="*/ 3277706 w 12191976"/>
              <a:gd name="connsiteY243" fmla="*/ 3457785 h 6858000"/>
              <a:gd name="connsiteX244" fmla="*/ 1885676 w 12191976"/>
              <a:gd name="connsiteY244" fmla="*/ 3457785 h 6858000"/>
              <a:gd name="connsiteX245" fmla="*/ 1885676 w 12191976"/>
              <a:gd name="connsiteY245" fmla="*/ 4147970 h 6858000"/>
              <a:gd name="connsiteX246" fmla="*/ 2575148 w 12191976"/>
              <a:gd name="connsiteY246" fmla="*/ 4147970 h 6858000"/>
              <a:gd name="connsiteX247" fmla="*/ 2575148 w 12191976"/>
              <a:gd name="connsiteY247" fmla="*/ 3457785 h 6858000"/>
              <a:gd name="connsiteX248" fmla="*/ 1183125 w 12191976"/>
              <a:gd name="connsiteY248" fmla="*/ 3457785 h 6858000"/>
              <a:gd name="connsiteX249" fmla="*/ 1183125 w 12191976"/>
              <a:gd name="connsiteY249" fmla="*/ 4147970 h 6858000"/>
              <a:gd name="connsiteX250" fmla="*/ 1872591 w 12191976"/>
              <a:gd name="connsiteY250" fmla="*/ 4147970 h 6858000"/>
              <a:gd name="connsiteX251" fmla="*/ 1872591 w 12191976"/>
              <a:gd name="connsiteY251" fmla="*/ 3457785 h 6858000"/>
              <a:gd name="connsiteX252" fmla="*/ 480567 w 12191976"/>
              <a:gd name="connsiteY252" fmla="*/ 3457785 h 6858000"/>
              <a:gd name="connsiteX253" fmla="*/ 480567 w 12191976"/>
              <a:gd name="connsiteY253" fmla="*/ 4147970 h 6858000"/>
              <a:gd name="connsiteX254" fmla="*/ 1170033 w 12191976"/>
              <a:gd name="connsiteY254" fmla="*/ 4147970 h 6858000"/>
              <a:gd name="connsiteX255" fmla="*/ 1170033 w 12191976"/>
              <a:gd name="connsiteY255" fmla="*/ 3457785 h 6858000"/>
              <a:gd name="connsiteX256" fmla="*/ 11018894 w 12191976"/>
              <a:gd name="connsiteY256" fmla="*/ 2754503 h 6858000"/>
              <a:gd name="connsiteX257" fmla="*/ 11018894 w 12191976"/>
              <a:gd name="connsiteY257" fmla="*/ 3444683 h 6858000"/>
              <a:gd name="connsiteX258" fmla="*/ 11708366 w 12191976"/>
              <a:gd name="connsiteY258" fmla="*/ 3444683 h 6858000"/>
              <a:gd name="connsiteX259" fmla="*/ 11708366 w 12191976"/>
              <a:gd name="connsiteY259" fmla="*/ 2754503 h 6858000"/>
              <a:gd name="connsiteX260" fmla="*/ 10316343 w 12191976"/>
              <a:gd name="connsiteY260" fmla="*/ 2754503 h 6858000"/>
              <a:gd name="connsiteX261" fmla="*/ 10316343 w 12191976"/>
              <a:gd name="connsiteY261" fmla="*/ 3444683 h 6858000"/>
              <a:gd name="connsiteX262" fmla="*/ 11005808 w 12191976"/>
              <a:gd name="connsiteY262" fmla="*/ 3444683 h 6858000"/>
              <a:gd name="connsiteX263" fmla="*/ 11005808 w 12191976"/>
              <a:gd name="connsiteY263" fmla="*/ 2754503 h 6858000"/>
              <a:gd name="connsiteX264" fmla="*/ 9613791 w 12191976"/>
              <a:gd name="connsiteY264" fmla="*/ 2754503 h 6858000"/>
              <a:gd name="connsiteX265" fmla="*/ 9613791 w 12191976"/>
              <a:gd name="connsiteY265" fmla="*/ 3444683 h 6858000"/>
              <a:gd name="connsiteX266" fmla="*/ 10303257 w 12191976"/>
              <a:gd name="connsiteY266" fmla="*/ 3444683 h 6858000"/>
              <a:gd name="connsiteX267" fmla="*/ 10303257 w 12191976"/>
              <a:gd name="connsiteY267" fmla="*/ 2754503 h 6858000"/>
              <a:gd name="connsiteX268" fmla="*/ 8911234 w 12191976"/>
              <a:gd name="connsiteY268" fmla="*/ 2754503 h 6858000"/>
              <a:gd name="connsiteX269" fmla="*/ 8911234 w 12191976"/>
              <a:gd name="connsiteY269" fmla="*/ 3444683 h 6858000"/>
              <a:gd name="connsiteX270" fmla="*/ 9600706 w 12191976"/>
              <a:gd name="connsiteY270" fmla="*/ 3444683 h 6858000"/>
              <a:gd name="connsiteX271" fmla="*/ 9600706 w 12191976"/>
              <a:gd name="connsiteY271" fmla="*/ 2754503 h 6858000"/>
              <a:gd name="connsiteX272" fmla="*/ 8208676 w 12191976"/>
              <a:gd name="connsiteY272" fmla="*/ 2754503 h 6858000"/>
              <a:gd name="connsiteX273" fmla="*/ 8208676 w 12191976"/>
              <a:gd name="connsiteY273" fmla="*/ 3444683 h 6858000"/>
              <a:gd name="connsiteX274" fmla="*/ 8898142 w 12191976"/>
              <a:gd name="connsiteY274" fmla="*/ 3444683 h 6858000"/>
              <a:gd name="connsiteX275" fmla="*/ 8898142 w 12191976"/>
              <a:gd name="connsiteY275" fmla="*/ 2754503 h 6858000"/>
              <a:gd name="connsiteX276" fmla="*/ 7506118 w 12191976"/>
              <a:gd name="connsiteY276" fmla="*/ 2754503 h 6858000"/>
              <a:gd name="connsiteX277" fmla="*/ 7506118 w 12191976"/>
              <a:gd name="connsiteY277" fmla="*/ 3444683 h 6858000"/>
              <a:gd name="connsiteX278" fmla="*/ 8195591 w 12191976"/>
              <a:gd name="connsiteY278" fmla="*/ 3444683 h 6858000"/>
              <a:gd name="connsiteX279" fmla="*/ 8195591 w 12191976"/>
              <a:gd name="connsiteY279" fmla="*/ 2754503 h 6858000"/>
              <a:gd name="connsiteX280" fmla="*/ 6803567 w 12191976"/>
              <a:gd name="connsiteY280" fmla="*/ 2754503 h 6858000"/>
              <a:gd name="connsiteX281" fmla="*/ 6803567 w 12191976"/>
              <a:gd name="connsiteY281" fmla="*/ 3444683 h 6858000"/>
              <a:gd name="connsiteX282" fmla="*/ 7493033 w 12191976"/>
              <a:gd name="connsiteY282" fmla="*/ 3444683 h 6858000"/>
              <a:gd name="connsiteX283" fmla="*/ 7493033 w 12191976"/>
              <a:gd name="connsiteY283" fmla="*/ 2754503 h 6858000"/>
              <a:gd name="connsiteX284" fmla="*/ 6101009 w 12191976"/>
              <a:gd name="connsiteY284" fmla="*/ 2754503 h 6858000"/>
              <a:gd name="connsiteX285" fmla="*/ 6101009 w 12191976"/>
              <a:gd name="connsiteY285" fmla="*/ 3444683 h 6858000"/>
              <a:gd name="connsiteX286" fmla="*/ 6790481 w 12191976"/>
              <a:gd name="connsiteY286" fmla="*/ 3444683 h 6858000"/>
              <a:gd name="connsiteX287" fmla="*/ 6790481 w 12191976"/>
              <a:gd name="connsiteY287" fmla="*/ 2754503 h 6858000"/>
              <a:gd name="connsiteX288" fmla="*/ 5398452 w 12191976"/>
              <a:gd name="connsiteY288" fmla="*/ 2754503 h 6858000"/>
              <a:gd name="connsiteX289" fmla="*/ 5398452 w 12191976"/>
              <a:gd name="connsiteY289" fmla="*/ 3444683 h 6858000"/>
              <a:gd name="connsiteX290" fmla="*/ 6087924 w 12191976"/>
              <a:gd name="connsiteY290" fmla="*/ 3444683 h 6858000"/>
              <a:gd name="connsiteX291" fmla="*/ 6087924 w 12191976"/>
              <a:gd name="connsiteY291" fmla="*/ 2754503 h 6858000"/>
              <a:gd name="connsiteX292" fmla="*/ 4695907 w 12191976"/>
              <a:gd name="connsiteY292" fmla="*/ 2754503 h 6858000"/>
              <a:gd name="connsiteX293" fmla="*/ 4695907 w 12191976"/>
              <a:gd name="connsiteY293" fmla="*/ 3444683 h 6858000"/>
              <a:gd name="connsiteX294" fmla="*/ 5385372 w 12191976"/>
              <a:gd name="connsiteY294" fmla="*/ 3444683 h 6858000"/>
              <a:gd name="connsiteX295" fmla="*/ 5385372 w 12191976"/>
              <a:gd name="connsiteY295" fmla="*/ 2754503 h 6858000"/>
              <a:gd name="connsiteX296" fmla="*/ 3993343 w 12191976"/>
              <a:gd name="connsiteY296" fmla="*/ 2754503 h 6858000"/>
              <a:gd name="connsiteX297" fmla="*/ 3993343 w 12191976"/>
              <a:gd name="connsiteY297" fmla="*/ 3444683 h 6858000"/>
              <a:gd name="connsiteX298" fmla="*/ 4682809 w 12191976"/>
              <a:gd name="connsiteY298" fmla="*/ 3444683 h 6858000"/>
              <a:gd name="connsiteX299" fmla="*/ 4682809 w 12191976"/>
              <a:gd name="connsiteY299" fmla="*/ 2754503 h 6858000"/>
              <a:gd name="connsiteX300" fmla="*/ 3290792 w 12191976"/>
              <a:gd name="connsiteY300" fmla="*/ 2754503 h 6858000"/>
              <a:gd name="connsiteX301" fmla="*/ 3290792 w 12191976"/>
              <a:gd name="connsiteY301" fmla="*/ 3444683 h 6858000"/>
              <a:gd name="connsiteX302" fmla="*/ 3980257 w 12191976"/>
              <a:gd name="connsiteY302" fmla="*/ 3444683 h 6858000"/>
              <a:gd name="connsiteX303" fmla="*/ 3980257 w 12191976"/>
              <a:gd name="connsiteY303" fmla="*/ 2754503 h 6858000"/>
              <a:gd name="connsiteX304" fmla="*/ 2588234 w 12191976"/>
              <a:gd name="connsiteY304" fmla="*/ 2754503 h 6858000"/>
              <a:gd name="connsiteX305" fmla="*/ 2588234 w 12191976"/>
              <a:gd name="connsiteY305" fmla="*/ 3444683 h 6858000"/>
              <a:gd name="connsiteX306" fmla="*/ 3277706 w 12191976"/>
              <a:gd name="connsiteY306" fmla="*/ 3444683 h 6858000"/>
              <a:gd name="connsiteX307" fmla="*/ 3277706 w 12191976"/>
              <a:gd name="connsiteY307" fmla="*/ 2754503 h 6858000"/>
              <a:gd name="connsiteX308" fmla="*/ 1885676 w 12191976"/>
              <a:gd name="connsiteY308" fmla="*/ 2754503 h 6858000"/>
              <a:gd name="connsiteX309" fmla="*/ 1885676 w 12191976"/>
              <a:gd name="connsiteY309" fmla="*/ 3444683 h 6858000"/>
              <a:gd name="connsiteX310" fmla="*/ 2575148 w 12191976"/>
              <a:gd name="connsiteY310" fmla="*/ 3444683 h 6858000"/>
              <a:gd name="connsiteX311" fmla="*/ 2575148 w 12191976"/>
              <a:gd name="connsiteY311" fmla="*/ 2754503 h 6858000"/>
              <a:gd name="connsiteX312" fmla="*/ 1183125 w 12191976"/>
              <a:gd name="connsiteY312" fmla="*/ 2754503 h 6858000"/>
              <a:gd name="connsiteX313" fmla="*/ 1183125 w 12191976"/>
              <a:gd name="connsiteY313" fmla="*/ 3444683 h 6858000"/>
              <a:gd name="connsiteX314" fmla="*/ 1872591 w 12191976"/>
              <a:gd name="connsiteY314" fmla="*/ 3444683 h 6858000"/>
              <a:gd name="connsiteX315" fmla="*/ 1872591 w 12191976"/>
              <a:gd name="connsiteY315" fmla="*/ 2754503 h 6858000"/>
              <a:gd name="connsiteX316" fmla="*/ 480567 w 12191976"/>
              <a:gd name="connsiteY316" fmla="*/ 2754503 h 6858000"/>
              <a:gd name="connsiteX317" fmla="*/ 480567 w 12191976"/>
              <a:gd name="connsiteY317" fmla="*/ 3444683 h 6858000"/>
              <a:gd name="connsiteX318" fmla="*/ 1170033 w 12191976"/>
              <a:gd name="connsiteY318" fmla="*/ 3444683 h 6858000"/>
              <a:gd name="connsiteX319" fmla="*/ 1170033 w 12191976"/>
              <a:gd name="connsiteY319" fmla="*/ 2754503 h 6858000"/>
              <a:gd name="connsiteX320" fmla="*/ 11018894 w 12191976"/>
              <a:gd name="connsiteY320" fmla="*/ 2051221 h 6858000"/>
              <a:gd name="connsiteX321" fmla="*/ 11018894 w 12191976"/>
              <a:gd name="connsiteY321" fmla="*/ 2741406 h 6858000"/>
              <a:gd name="connsiteX322" fmla="*/ 11708366 w 12191976"/>
              <a:gd name="connsiteY322" fmla="*/ 2741406 h 6858000"/>
              <a:gd name="connsiteX323" fmla="*/ 11708366 w 12191976"/>
              <a:gd name="connsiteY323" fmla="*/ 2051221 h 6858000"/>
              <a:gd name="connsiteX324" fmla="*/ 10316343 w 12191976"/>
              <a:gd name="connsiteY324" fmla="*/ 2051221 h 6858000"/>
              <a:gd name="connsiteX325" fmla="*/ 10316343 w 12191976"/>
              <a:gd name="connsiteY325" fmla="*/ 2741406 h 6858000"/>
              <a:gd name="connsiteX326" fmla="*/ 11005808 w 12191976"/>
              <a:gd name="connsiteY326" fmla="*/ 2741406 h 6858000"/>
              <a:gd name="connsiteX327" fmla="*/ 11005808 w 12191976"/>
              <a:gd name="connsiteY327" fmla="*/ 2051221 h 6858000"/>
              <a:gd name="connsiteX328" fmla="*/ 9613791 w 12191976"/>
              <a:gd name="connsiteY328" fmla="*/ 2051221 h 6858000"/>
              <a:gd name="connsiteX329" fmla="*/ 9613791 w 12191976"/>
              <a:gd name="connsiteY329" fmla="*/ 2741406 h 6858000"/>
              <a:gd name="connsiteX330" fmla="*/ 10303257 w 12191976"/>
              <a:gd name="connsiteY330" fmla="*/ 2741406 h 6858000"/>
              <a:gd name="connsiteX331" fmla="*/ 10303257 w 12191976"/>
              <a:gd name="connsiteY331" fmla="*/ 2051221 h 6858000"/>
              <a:gd name="connsiteX332" fmla="*/ 8911234 w 12191976"/>
              <a:gd name="connsiteY332" fmla="*/ 2051221 h 6858000"/>
              <a:gd name="connsiteX333" fmla="*/ 8911234 w 12191976"/>
              <a:gd name="connsiteY333" fmla="*/ 2741406 h 6858000"/>
              <a:gd name="connsiteX334" fmla="*/ 9600706 w 12191976"/>
              <a:gd name="connsiteY334" fmla="*/ 2741406 h 6858000"/>
              <a:gd name="connsiteX335" fmla="*/ 9600706 w 12191976"/>
              <a:gd name="connsiteY335" fmla="*/ 2051221 h 6858000"/>
              <a:gd name="connsiteX336" fmla="*/ 8208676 w 12191976"/>
              <a:gd name="connsiteY336" fmla="*/ 2051221 h 6858000"/>
              <a:gd name="connsiteX337" fmla="*/ 8208676 w 12191976"/>
              <a:gd name="connsiteY337" fmla="*/ 2741406 h 6858000"/>
              <a:gd name="connsiteX338" fmla="*/ 8898142 w 12191976"/>
              <a:gd name="connsiteY338" fmla="*/ 2741406 h 6858000"/>
              <a:gd name="connsiteX339" fmla="*/ 8898142 w 12191976"/>
              <a:gd name="connsiteY339" fmla="*/ 2051221 h 6858000"/>
              <a:gd name="connsiteX340" fmla="*/ 7506118 w 12191976"/>
              <a:gd name="connsiteY340" fmla="*/ 2051221 h 6858000"/>
              <a:gd name="connsiteX341" fmla="*/ 7506118 w 12191976"/>
              <a:gd name="connsiteY341" fmla="*/ 2741406 h 6858000"/>
              <a:gd name="connsiteX342" fmla="*/ 8195591 w 12191976"/>
              <a:gd name="connsiteY342" fmla="*/ 2741406 h 6858000"/>
              <a:gd name="connsiteX343" fmla="*/ 8195591 w 12191976"/>
              <a:gd name="connsiteY343" fmla="*/ 2051221 h 6858000"/>
              <a:gd name="connsiteX344" fmla="*/ 6803567 w 12191976"/>
              <a:gd name="connsiteY344" fmla="*/ 2051221 h 6858000"/>
              <a:gd name="connsiteX345" fmla="*/ 6803567 w 12191976"/>
              <a:gd name="connsiteY345" fmla="*/ 2741406 h 6858000"/>
              <a:gd name="connsiteX346" fmla="*/ 7493033 w 12191976"/>
              <a:gd name="connsiteY346" fmla="*/ 2741406 h 6858000"/>
              <a:gd name="connsiteX347" fmla="*/ 7493033 w 12191976"/>
              <a:gd name="connsiteY347" fmla="*/ 2051221 h 6858000"/>
              <a:gd name="connsiteX348" fmla="*/ 6101009 w 12191976"/>
              <a:gd name="connsiteY348" fmla="*/ 2051221 h 6858000"/>
              <a:gd name="connsiteX349" fmla="*/ 6101009 w 12191976"/>
              <a:gd name="connsiteY349" fmla="*/ 2741406 h 6858000"/>
              <a:gd name="connsiteX350" fmla="*/ 6790481 w 12191976"/>
              <a:gd name="connsiteY350" fmla="*/ 2741406 h 6858000"/>
              <a:gd name="connsiteX351" fmla="*/ 6790481 w 12191976"/>
              <a:gd name="connsiteY351" fmla="*/ 2051221 h 6858000"/>
              <a:gd name="connsiteX352" fmla="*/ 5398452 w 12191976"/>
              <a:gd name="connsiteY352" fmla="*/ 2051221 h 6858000"/>
              <a:gd name="connsiteX353" fmla="*/ 5398452 w 12191976"/>
              <a:gd name="connsiteY353" fmla="*/ 2741406 h 6858000"/>
              <a:gd name="connsiteX354" fmla="*/ 6087924 w 12191976"/>
              <a:gd name="connsiteY354" fmla="*/ 2741406 h 6858000"/>
              <a:gd name="connsiteX355" fmla="*/ 6087924 w 12191976"/>
              <a:gd name="connsiteY355" fmla="*/ 2051221 h 6858000"/>
              <a:gd name="connsiteX356" fmla="*/ 4695907 w 12191976"/>
              <a:gd name="connsiteY356" fmla="*/ 2051221 h 6858000"/>
              <a:gd name="connsiteX357" fmla="*/ 4695907 w 12191976"/>
              <a:gd name="connsiteY357" fmla="*/ 2741406 h 6858000"/>
              <a:gd name="connsiteX358" fmla="*/ 5385372 w 12191976"/>
              <a:gd name="connsiteY358" fmla="*/ 2741406 h 6858000"/>
              <a:gd name="connsiteX359" fmla="*/ 5385372 w 12191976"/>
              <a:gd name="connsiteY359" fmla="*/ 2051221 h 6858000"/>
              <a:gd name="connsiteX360" fmla="*/ 3993343 w 12191976"/>
              <a:gd name="connsiteY360" fmla="*/ 2051221 h 6858000"/>
              <a:gd name="connsiteX361" fmla="*/ 3993343 w 12191976"/>
              <a:gd name="connsiteY361" fmla="*/ 2741406 h 6858000"/>
              <a:gd name="connsiteX362" fmla="*/ 4682809 w 12191976"/>
              <a:gd name="connsiteY362" fmla="*/ 2741406 h 6858000"/>
              <a:gd name="connsiteX363" fmla="*/ 4682809 w 12191976"/>
              <a:gd name="connsiteY363" fmla="*/ 2051221 h 6858000"/>
              <a:gd name="connsiteX364" fmla="*/ 3290792 w 12191976"/>
              <a:gd name="connsiteY364" fmla="*/ 2051221 h 6858000"/>
              <a:gd name="connsiteX365" fmla="*/ 3290792 w 12191976"/>
              <a:gd name="connsiteY365" fmla="*/ 2741406 h 6858000"/>
              <a:gd name="connsiteX366" fmla="*/ 3980257 w 12191976"/>
              <a:gd name="connsiteY366" fmla="*/ 2741406 h 6858000"/>
              <a:gd name="connsiteX367" fmla="*/ 3980257 w 12191976"/>
              <a:gd name="connsiteY367" fmla="*/ 2051221 h 6858000"/>
              <a:gd name="connsiteX368" fmla="*/ 2588234 w 12191976"/>
              <a:gd name="connsiteY368" fmla="*/ 2051221 h 6858000"/>
              <a:gd name="connsiteX369" fmla="*/ 2588234 w 12191976"/>
              <a:gd name="connsiteY369" fmla="*/ 2741406 h 6858000"/>
              <a:gd name="connsiteX370" fmla="*/ 3277700 w 12191976"/>
              <a:gd name="connsiteY370" fmla="*/ 2741406 h 6858000"/>
              <a:gd name="connsiteX371" fmla="*/ 3277700 w 12191976"/>
              <a:gd name="connsiteY371" fmla="*/ 2051221 h 6858000"/>
              <a:gd name="connsiteX372" fmla="*/ 1885676 w 12191976"/>
              <a:gd name="connsiteY372" fmla="*/ 2051221 h 6858000"/>
              <a:gd name="connsiteX373" fmla="*/ 1885676 w 12191976"/>
              <a:gd name="connsiteY373" fmla="*/ 2741406 h 6858000"/>
              <a:gd name="connsiteX374" fmla="*/ 2575148 w 12191976"/>
              <a:gd name="connsiteY374" fmla="*/ 2741406 h 6858000"/>
              <a:gd name="connsiteX375" fmla="*/ 2575148 w 12191976"/>
              <a:gd name="connsiteY375" fmla="*/ 2051221 h 6858000"/>
              <a:gd name="connsiteX376" fmla="*/ 1183125 w 12191976"/>
              <a:gd name="connsiteY376" fmla="*/ 2051221 h 6858000"/>
              <a:gd name="connsiteX377" fmla="*/ 1183125 w 12191976"/>
              <a:gd name="connsiteY377" fmla="*/ 2741406 h 6858000"/>
              <a:gd name="connsiteX378" fmla="*/ 1872591 w 12191976"/>
              <a:gd name="connsiteY378" fmla="*/ 2741406 h 6858000"/>
              <a:gd name="connsiteX379" fmla="*/ 1872591 w 12191976"/>
              <a:gd name="connsiteY379" fmla="*/ 2051221 h 6858000"/>
              <a:gd name="connsiteX380" fmla="*/ 480567 w 12191976"/>
              <a:gd name="connsiteY380" fmla="*/ 2051221 h 6858000"/>
              <a:gd name="connsiteX381" fmla="*/ 480567 w 12191976"/>
              <a:gd name="connsiteY381" fmla="*/ 2741406 h 6858000"/>
              <a:gd name="connsiteX382" fmla="*/ 1170033 w 12191976"/>
              <a:gd name="connsiteY382" fmla="*/ 2741406 h 6858000"/>
              <a:gd name="connsiteX383" fmla="*/ 1170033 w 12191976"/>
              <a:gd name="connsiteY383" fmla="*/ 2051221 h 6858000"/>
              <a:gd name="connsiteX384" fmla="*/ 11018894 w 12191976"/>
              <a:gd name="connsiteY384" fmla="*/ 1347939 h 6858000"/>
              <a:gd name="connsiteX385" fmla="*/ 11018894 w 12191976"/>
              <a:gd name="connsiteY385" fmla="*/ 2038118 h 6858000"/>
              <a:gd name="connsiteX386" fmla="*/ 11708366 w 12191976"/>
              <a:gd name="connsiteY386" fmla="*/ 2038118 h 6858000"/>
              <a:gd name="connsiteX387" fmla="*/ 11708366 w 12191976"/>
              <a:gd name="connsiteY387" fmla="*/ 1347939 h 6858000"/>
              <a:gd name="connsiteX388" fmla="*/ 10316343 w 12191976"/>
              <a:gd name="connsiteY388" fmla="*/ 1347939 h 6858000"/>
              <a:gd name="connsiteX389" fmla="*/ 10316343 w 12191976"/>
              <a:gd name="connsiteY389" fmla="*/ 2038118 h 6858000"/>
              <a:gd name="connsiteX390" fmla="*/ 10316343 w 12191976"/>
              <a:gd name="connsiteY390" fmla="*/ 2038124 h 6858000"/>
              <a:gd name="connsiteX391" fmla="*/ 11005808 w 12191976"/>
              <a:gd name="connsiteY391" fmla="*/ 2038124 h 6858000"/>
              <a:gd name="connsiteX392" fmla="*/ 11005808 w 12191976"/>
              <a:gd name="connsiteY392" fmla="*/ 1347939 h 6858000"/>
              <a:gd name="connsiteX393" fmla="*/ 9613791 w 12191976"/>
              <a:gd name="connsiteY393" fmla="*/ 1347939 h 6858000"/>
              <a:gd name="connsiteX394" fmla="*/ 9613791 w 12191976"/>
              <a:gd name="connsiteY394" fmla="*/ 2038118 h 6858000"/>
              <a:gd name="connsiteX395" fmla="*/ 9613791 w 12191976"/>
              <a:gd name="connsiteY395" fmla="*/ 2038124 h 6858000"/>
              <a:gd name="connsiteX396" fmla="*/ 10303257 w 12191976"/>
              <a:gd name="connsiteY396" fmla="*/ 2038124 h 6858000"/>
              <a:gd name="connsiteX397" fmla="*/ 10303257 w 12191976"/>
              <a:gd name="connsiteY397" fmla="*/ 1347939 h 6858000"/>
              <a:gd name="connsiteX398" fmla="*/ 8911234 w 12191976"/>
              <a:gd name="connsiteY398" fmla="*/ 1347939 h 6858000"/>
              <a:gd name="connsiteX399" fmla="*/ 8911234 w 12191976"/>
              <a:gd name="connsiteY399" fmla="*/ 2038118 h 6858000"/>
              <a:gd name="connsiteX400" fmla="*/ 8911234 w 12191976"/>
              <a:gd name="connsiteY400" fmla="*/ 2038124 h 6858000"/>
              <a:gd name="connsiteX401" fmla="*/ 9600706 w 12191976"/>
              <a:gd name="connsiteY401" fmla="*/ 2038124 h 6858000"/>
              <a:gd name="connsiteX402" fmla="*/ 9600706 w 12191976"/>
              <a:gd name="connsiteY402" fmla="*/ 1347939 h 6858000"/>
              <a:gd name="connsiteX403" fmla="*/ 8208676 w 12191976"/>
              <a:gd name="connsiteY403" fmla="*/ 1347939 h 6858000"/>
              <a:gd name="connsiteX404" fmla="*/ 8208676 w 12191976"/>
              <a:gd name="connsiteY404" fmla="*/ 2038118 h 6858000"/>
              <a:gd name="connsiteX405" fmla="*/ 8898142 w 12191976"/>
              <a:gd name="connsiteY405" fmla="*/ 2038118 h 6858000"/>
              <a:gd name="connsiteX406" fmla="*/ 8898142 w 12191976"/>
              <a:gd name="connsiteY406" fmla="*/ 1347939 h 6858000"/>
              <a:gd name="connsiteX407" fmla="*/ 7506118 w 12191976"/>
              <a:gd name="connsiteY407" fmla="*/ 1347939 h 6858000"/>
              <a:gd name="connsiteX408" fmla="*/ 7506118 w 12191976"/>
              <a:gd name="connsiteY408" fmla="*/ 2038118 h 6858000"/>
              <a:gd name="connsiteX409" fmla="*/ 8195591 w 12191976"/>
              <a:gd name="connsiteY409" fmla="*/ 2038118 h 6858000"/>
              <a:gd name="connsiteX410" fmla="*/ 8195591 w 12191976"/>
              <a:gd name="connsiteY410" fmla="*/ 1347939 h 6858000"/>
              <a:gd name="connsiteX411" fmla="*/ 6803567 w 12191976"/>
              <a:gd name="connsiteY411" fmla="*/ 1347939 h 6858000"/>
              <a:gd name="connsiteX412" fmla="*/ 6803567 w 12191976"/>
              <a:gd name="connsiteY412" fmla="*/ 2038118 h 6858000"/>
              <a:gd name="connsiteX413" fmla="*/ 7493033 w 12191976"/>
              <a:gd name="connsiteY413" fmla="*/ 2038118 h 6858000"/>
              <a:gd name="connsiteX414" fmla="*/ 7493033 w 12191976"/>
              <a:gd name="connsiteY414" fmla="*/ 1347939 h 6858000"/>
              <a:gd name="connsiteX415" fmla="*/ 6101009 w 12191976"/>
              <a:gd name="connsiteY415" fmla="*/ 1347939 h 6858000"/>
              <a:gd name="connsiteX416" fmla="*/ 6101009 w 12191976"/>
              <a:gd name="connsiteY416" fmla="*/ 2038118 h 6858000"/>
              <a:gd name="connsiteX417" fmla="*/ 6790481 w 12191976"/>
              <a:gd name="connsiteY417" fmla="*/ 2038118 h 6858000"/>
              <a:gd name="connsiteX418" fmla="*/ 6790481 w 12191976"/>
              <a:gd name="connsiteY418" fmla="*/ 1347939 h 6858000"/>
              <a:gd name="connsiteX419" fmla="*/ 5398452 w 12191976"/>
              <a:gd name="connsiteY419" fmla="*/ 1347939 h 6858000"/>
              <a:gd name="connsiteX420" fmla="*/ 5398452 w 12191976"/>
              <a:gd name="connsiteY420" fmla="*/ 2038118 h 6858000"/>
              <a:gd name="connsiteX421" fmla="*/ 6087924 w 12191976"/>
              <a:gd name="connsiteY421" fmla="*/ 2038118 h 6858000"/>
              <a:gd name="connsiteX422" fmla="*/ 6087924 w 12191976"/>
              <a:gd name="connsiteY422" fmla="*/ 1347939 h 6858000"/>
              <a:gd name="connsiteX423" fmla="*/ 4695907 w 12191976"/>
              <a:gd name="connsiteY423" fmla="*/ 1347939 h 6858000"/>
              <a:gd name="connsiteX424" fmla="*/ 4695907 w 12191976"/>
              <a:gd name="connsiteY424" fmla="*/ 2038118 h 6858000"/>
              <a:gd name="connsiteX425" fmla="*/ 5385372 w 12191976"/>
              <a:gd name="connsiteY425" fmla="*/ 2038118 h 6858000"/>
              <a:gd name="connsiteX426" fmla="*/ 5385372 w 12191976"/>
              <a:gd name="connsiteY426" fmla="*/ 1347939 h 6858000"/>
              <a:gd name="connsiteX427" fmla="*/ 3993343 w 12191976"/>
              <a:gd name="connsiteY427" fmla="*/ 1347939 h 6858000"/>
              <a:gd name="connsiteX428" fmla="*/ 3993343 w 12191976"/>
              <a:gd name="connsiteY428" fmla="*/ 2038118 h 6858000"/>
              <a:gd name="connsiteX429" fmla="*/ 4682809 w 12191976"/>
              <a:gd name="connsiteY429" fmla="*/ 2038118 h 6858000"/>
              <a:gd name="connsiteX430" fmla="*/ 4682809 w 12191976"/>
              <a:gd name="connsiteY430" fmla="*/ 1347939 h 6858000"/>
              <a:gd name="connsiteX431" fmla="*/ 3290792 w 12191976"/>
              <a:gd name="connsiteY431" fmla="*/ 1347939 h 6858000"/>
              <a:gd name="connsiteX432" fmla="*/ 3290792 w 12191976"/>
              <a:gd name="connsiteY432" fmla="*/ 2038118 h 6858000"/>
              <a:gd name="connsiteX433" fmla="*/ 3980257 w 12191976"/>
              <a:gd name="connsiteY433" fmla="*/ 2038118 h 6858000"/>
              <a:gd name="connsiteX434" fmla="*/ 3980257 w 12191976"/>
              <a:gd name="connsiteY434" fmla="*/ 1347939 h 6858000"/>
              <a:gd name="connsiteX435" fmla="*/ 2588234 w 12191976"/>
              <a:gd name="connsiteY435" fmla="*/ 1347939 h 6858000"/>
              <a:gd name="connsiteX436" fmla="*/ 2588234 w 12191976"/>
              <a:gd name="connsiteY436" fmla="*/ 2038118 h 6858000"/>
              <a:gd name="connsiteX437" fmla="*/ 3277700 w 12191976"/>
              <a:gd name="connsiteY437" fmla="*/ 2038118 h 6858000"/>
              <a:gd name="connsiteX438" fmla="*/ 3277700 w 12191976"/>
              <a:gd name="connsiteY438" fmla="*/ 1347939 h 6858000"/>
              <a:gd name="connsiteX439" fmla="*/ 1885676 w 12191976"/>
              <a:gd name="connsiteY439" fmla="*/ 1347939 h 6858000"/>
              <a:gd name="connsiteX440" fmla="*/ 1885676 w 12191976"/>
              <a:gd name="connsiteY440" fmla="*/ 2038118 h 6858000"/>
              <a:gd name="connsiteX441" fmla="*/ 2575148 w 12191976"/>
              <a:gd name="connsiteY441" fmla="*/ 2038118 h 6858000"/>
              <a:gd name="connsiteX442" fmla="*/ 2575148 w 12191976"/>
              <a:gd name="connsiteY442" fmla="*/ 1347939 h 6858000"/>
              <a:gd name="connsiteX443" fmla="*/ 1183125 w 12191976"/>
              <a:gd name="connsiteY443" fmla="*/ 1347939 h 6858000"/>
              <a:gd name="connsiteX444" fmla="*/ 1183125 w 12191976"/>
              <a:gd name="connsiteY444" fmla="*/ 2038124 h 6858000"/>
              <a:gd name="connsiteX445" fmla="*/ 1872591 w 12191976"/>
              <a:gd name="connsiteY445" fmla="*/ 2038124 h 6858000"/>
              <a:gd name="connsiteX446" fmla="*/ 1872591 w 12191976"/>
              <a:gd name="connsiteY446" fmla="*/ 1347939 h 6858000"/>
              <a:gd name="connsiteX447" fmla="*/ 480567 w 12191976"/>
              <a:gd name="connsiteY447" fmla="*/ 1347939 h 6858000"/>
              <a:gd name="connsiteX448" fmla="*/ 480567 w 12191976"/>
              <a:gd name="connsiteY448" fmla="*/ 2038124 h 6858000"/>
              <a:gd name="connsiteX449" fmla="*/ 1170033 w 12191976"/>
              <a:gd name="connsiteY449" fmla="*/ 2038124 h 6858000"/>
              <a:gd name="connsiteX450" fmla="*/ 1170033 w 12191976"/>
              <a:gd name="connsiteY450" fmla="*/ 1347939 h 6858000"/>
              <a:gd name="connsiteX451" fmla="*/ 11018894 w 12191976"/>
              <a:gd name="connsiteY451" fmla="*/ 644651 h 6858000"/>
              <a:gd name="connsiteX452" fmla="*/ 11018894 w 12191976"/>
              <a:gd name="connsiteY452" fmla="*/ 1334836 h 6858000"/>
              <a:gd name="connsiteX453" fmla="*/ 11708366 w 12191976"/>
              <a:gd name="connsiteY453" fmla="*/ 1334836 h 6858000"/>
              <a:gd name="connsiteX454" fmla="*/ 11708366 w 12191976"/>
              <a:gd name="connsiteY454" fmla="*/ 644651 h 6858000"/>
              <a:gd name="connsiteX455" fmla="*/ 10316343 w 12191976"/>
              <a:gd name="connsiteY455" fmla="*/ 644651 h 6858000"/>
              <a:gd name="connsiteX456" fmla="*/ 10316343 w 12191976"/>
              <a:gd name="connsiteY456" fmla="*/ 1334836 h 6858000"/>
              <a:gd name="connsiteX457" fmla="*/ 11005808 w 12191976"/>
              <a:gd name="connsiteY457" fmla="*/ 1334836 h 6858000"/>
              <a:gd name="connsiteX458" fmla="*/ 11005808 w 12191976"/>
              <a:gd name="connsiteY458" fmla="*/ 644651 h 6858000"/>
              <a:gd name="connsiteX459" fmla="*/ 9613791 w 12191976"/>
              <a:gd name="connsiteY459" fmla="*/ 644651 h 6858000"/>
              <a:gd name="connsiteX460" fmla="*/ 9613791 w 12191976"/>
              <a:gd name="connsiteY460" fmla="*/ 1334836 h 6858000"/>
              <a:gd name="connsiteX461" fmla="*/ 10303257 w 12191976"/>
              <a:gd name="connsiteY461" fmla="*/ 1334836 h 6858000"/>
              <a:gd name="connsiteX462" fmla="*/ 10303257 w 12191976"/>
              <a:gd name="connsiteY462" fmla="*/ 644651 h 6858000"/>
              <a:gd name="connsiteX463" fmla="*/ 8911234 w 12191976"/>
              <a:gd name="connsiteY463" fmla="*/ 644651 h 6858000"/>
              <a:gd name="connsiteX464" fmla="*/ 8911234 w 12191976"/>
              <a:gd name="connsiteY464" fmla="*/ 1334836 h 6858000"/>
              <a:gd name="connsiteX465" fmla="*/ 9600706 w 12191976"/>
              <a:gd name="connsiteY465" fmla="*/ 1334836 h 6858000"/>
              <a:gd name="connsiteX466" fmla="*/ 9600706 w 12191976"/>
              <a:gd name="connsiteY466" fmla="*/ 644651 h 6858000"/>
              <a:gd name="connsiteX467" fmla="*/ 8208676 w 12191976"/>
              <a:gd name="connsiteY467" fmla="*/ 644651 h 6858000"/>
              <a:gd name="connsiteX468" fmla="*/ 8208676 w 12191976"/>
              <a:gd name="connsiteY468" fmla="*/ 1334836 h 6858000"/>
              <a:gd name="connsiteX469" fmla="*/ 8898142 w 12191976"/>
              <a:gd name="connsiteY469" fmla="*/ 1334836 h 6858000"/>
              <a:gd name="connsiteX470" fmla="*/ 8898142 w 12191976"/>
              <a:gd name="connsiteY470" fmla="*/ 644651 h 6858000"/>
              <a:gd name="connsiteX471" fmla="*/ 7506118 w 12191976"/>
              <a:gd name="connsiteY471" fmla="*/ 644651 h 6858000"/>
              <a:gd name="connsiteX472" fmla="*/ 7506118 w 12191976"/>
              <a:gd name="connsiteY472" fmla="*/ 1334836 h 6858000"/>
              <a:gd name="connsiteX473" fmla="*/ 8195591 w 12191976"/>
              <a:gd name="connsiteY473" fmla="*/ 1334836 h 6858000"/>
              <a:gd name="connsiteX474" fmla="*/ 8195591 w 12191976"/>
              <a:gd name="connsiteY474" fmla="*/ 644651 h 6858000"/>
              <a:gd name="connsiteX475" fmla="*/ 6803567 w 12191976"/>
              <a:gd name="connsiteY475" fmla="*/ 644651 h 6858000"/>
              <a:gd name="connsiteX476" fmla="*/ 6803567 w 12191976"/>
              <a:gd name="connsiteY476" fmla="*/ 1334836 h 6858000"/>
              <a:gd name="connsiteX477" fmla="*/ 7493033 w 12191976"/>
              <a:gd name="connsiteY477" fmla="*/ 1334836 h 6858000"/>
              <a:gd name="connsiteX478" fmla="*/ 7493033 w 12191976"/>
              <a:gd name="connsiteY478" fmla="*/ 644651 h 6858000"/>
              <a:gd name="connsiteX479" fmla="*/ 6101009 w 12191976"/>
              <a:gd name="connsiteY479" fmla="*/ 644651 h 6858000"/>
              <a:gd name="connsiteX480" fmla="*/ 6101009 w 12191976"/>
              <a:gd name="connsiteY480" fmla="*/ 1334836 h 6858000"/>
              <a:gd name="connsiteX481" fmla="*/ 6790481 w 12191976"/>
              <a:gd name="connsiteY481" fmla="*/ 1334836 h 6858000"/>
              <a:gd name="connsiteX482" fmla="*/ 6790481 w 12191976"/>
              <a:gd name="connsiteY482" fmla="*/ 644651 h 6858000"/>
              <a:gd name="connsiteX483" fmla="*/ 5398452 w 12191976"/>
              <a:gd name="connsiteY483" fmla="*/ 644651 h 6858000"/>
              <a:gd name="connsiteX484" fmla="*/ 5398452 w 12191976"/>
              <a:gd name="connsiteY484" fmla="*/ 1334836 h 6858000"/>
              <a:gd name="connsiteX485" fmla="*/ 6087924 w 12191976"/>
              <a:gd name="connsiteY485" fmla="*/ 1334836 h 6858000"/>
              <a:gd name="connsiteX486" fmla="*/ 6087924 w 12191976"/>
              <a:gd name="connsiteY486" fmla="*/ 644651 h 6858000"/>
              <a:gd name="connsiteX487" fmla="*/ 4695907 w 12191976"/>
              <a:gd name="connsiteY487" fmla="*/ 644651 h 6858000"/>
              <a:gd name="connsiteX488" fmla="*/ 4695907 w 12191976"/>
              <a:gd name="connsiteY488" fmla="*/ 1334836 h 6858000"/>
              <a:gd name="connsiteX489" fmla="*/ 5385372 w 12191976"/>
              <a:gd name="connsiteY489" fmla="*/ 1334836 h 6858000"/>
              <a:gd name="connsiteX490" fmla="*/ 5385372 w 12191976"/>
              <a:gd name="connsiteY490" fmla="*/ 644651 h 6858000"/>
              <a:gd name="connsiteX491" fmla="*/ 3993343 w 12191976"/>
              <a:gd name="connsiteY491" fmla="*/ 644651 h 6858000"/>
              <a:gd name="connsiteX492" fmla="*/ 3993343 w 12191976"/>
              <a:gd name="connsiteY492" fmla="*/ 1334836 h 6858000"/>
              <a:gd name="connsiteX493" fmla="*/ 4682809 w 12191976"/>
              <a:gd name="connsiteY493" fmla="*/ 1334836 h 6858000"/>
              <a:gd name="connsiteX494" fmla="*/ 4682809 w 12191976"/>
              <a:gd name="connsiteY494" fmla="*/ 644651 h 6858000"/>
              <a:gd name="connsiteX495" fmla="*/ 3290792 w 12191976"/>
              <a:gd name="connsiteY495" fmla="*/ 644651 h 6858000"/>
              <a:gd name="connsiteX496" fmla="*/ 3290792 w 12191976"/>
              <a:gd name="connsiteY496" fmla="*/ 1334836 h 6858000"/>
              <a:gd name="connsiteX497" fmla="*/ 3980257 w 12191976"/>
              <a:gd name="connsiteY497" fmla="*/ 1334836 h 6858000"/>
              <a:gd name="connsiteX498" fmla="*/ 3980257 w 12191976"/>
              <a:gd name="connsiteY498" fmla="*/ 644651 h 6858000"/>
              <a:gd name="connsiteX499" fmla="*/ 2588234 w 12191976"/>
              <a:gd name="connsiteY499" fmla="*/ 644651 h 6858000"/>
              <a:gd name="connsiteX500" fmla="*/ 2588234 w 12191976"/>
              <a:gd name="connsiteY500" fmla="*/ 1334836 h 6858000"/>
              <a:gd name="connsiteX501" fmla="*/ 3277700 w 12191976"/>
              <a:gd name="connsiteY501" fmla="*/ 1334836 h 6858000"/>
              <a:gd name="connsiteX502" fmla="*/ 3277700 w 12191976"/>
              <a:gd name="connsiteY502" fmla="*/ 644651 h 6858000"/>
              <a:gd name="connsiteX503" fmla="*/ 1885676 w 12191976"/>
              <a:gd name="connsiteY503" fmla="*/ 644651 h 6858000"/>
              <a:gd name="connsiteX504" fmla="*/ 1885676 w 12191976"/>
              <a:gd name="connsiteY504" fmla="*/ 1334836 h 6858000"/>
              <a:gd name="connsiteX505" fmla="*/ 2575148 w 12191976"/>
              <a:gd name="connsiteY505" fmla="*/ 1334836 h 6858000"/>
              <a:gd name="connsiteX506" fmla="*/ 2575148 w 12191976"/>
              <a:gd name="connsiteY506" fmla="*/ 644651 h 6858000"/>
              <a:gd name="connsiteX507" fmla="*/ 1183125 w 12191976"/>
              <a:gd name="connsiteY507" fmla="*/ 644651 h 6858000"/>
              <a:gd name="connsiteX508" fmla="*/ 1183125 w 12191976"/>
              <a:gd name="connsiteY508" fmla="*/ 1334836 h 6858000"/>
              <a:gd name="connsiteX509" fmla="*/ 1872591 w 12191976"/>
              <a:gd name="connsiteY509" fmla="*/ 1334836 h 6858000"/>
              <a:gd name="connsiteX510" fmla="*/ 1872591 w 12191976"/>
              <a:gd name="connsiteY510" fmla="*/ 644651 h 6858000"/>
              <a:gd name="connsiteX511" fmla="*/ 480567 w 12191976"/>
              <a:gd name="connsiteY511" fmla="*/ 644651 h 6858000"/>
              <a:gd name="connsiteX512" fmla="*/ 480567 w 12191976"/>
              <a:gd name="connsiteY512" fmla="*/ 1334836 h 6858000"/>
              <a:gd name="connsiteX513" fmla="*/ 1170033 w 12191976"/>
              <a:gd name="connsiteY513" fmla="*/ 1334836 h 6858000"/>
              <a:gd name="connsiteX514" fmla="*/ 1170033 w 12191976"/>
              <a:gd name="connsiteY514" fmla="*/ 644651 h 6858000"/>
              <a:gd name="connsiteX515" fmla="*/ 467482 w 12191976"/>
              <a:gd name="connsiteY515" fmla="*/ 0 h 6858000"/>
              <a:gd name="connsiteX516" fmla="*/ 480567 w 12191976"/>
              <a:gd name="connsiteY516" fmla="*/ 0 h 6858000"/>
              <a:gd name="connsiteX517" fmla="*/ 480567 w 12191976"/>
              <a:gd name="connsiteY517" fmla="*/ 631554 h 6858000"/>
              <a:gd name="connsiteX518" fmla="*/ 1170033 w 12191976"/>
              <a:gd name="connsiteY518" fmla="*/ 631554 h 6858000"/>
              <a:gd name="connsiteX519" fmla="*/ 1170033 w 12191976"/>
              <a:gd name="connsiteY519" fmla="*/ 0 h 6858000"/>
              <a:gd name="connsiteX520" fmla="*/ 1183125 w 12191976"/>
              <a:gd name="connsiteY520" fmla="*/ 0 h 6858000"/>
              <a:gd name="connsiteX521" fmla="*/ 1183125 w 12191976"/>
              <a:gd name="connsiteY521" fmla="*/ 631554 h 6858000"/>
              <a:gd name="connsiteX522" fmla="*/ 1872591 w 12191976"/>
              <a:gd name="connsiteY522" fmla="*/ 631554 h 6858000"/>
              <a:gd name="connsiteX523" fmla="*/ 1872591 w 12191976"/>
              <a:gd name="connsiteY523" fmla="*/ 0 h 6858000"/>
              <a:gd name="connsiteX524" fmla="*/ 1885676 w 12191976"/>
              <a:gd name="connsiteY524" fmla="*/ 0 h 6858000"/>
              <a:gd name="connsiteX525" fmla="*/ 1885676 w 12191976"/>
              <a:gd name="connsiteY525" fmla="*/ 631554 h 6858000"/>
              <a:gd name="connsiteX526" fmla="*/ 2575148 w 12191976"/>
              <a:gd name="connsiteY526" fmla="*/ 631554 h 6858000"/>
              <a:gd name="connsiteX527" fmla="*/ 2575148 w 12191976"/>
              <a:gd name="connsiteY527" fmla="*/ 0 h 6858000"/>
              <a:gd name="connsiteX528" fmla="*/ 2588234 w 12191976"/>
              <a:gd name="connsiteY528" fmla="*/ 0 h 6858000"/>
              <a:gd name="connsiteX529" fmla="*/ 2588234 w 12191976"/>
              <a:gd name="connsiteY529" fmla="*/ 631554 h 6858000"/>
              <a:gd name="connsiteX530" fmla="*/ 3277706 w 12191976"/>
              <a:gd name="connsiteY530" fmla="*/ 631554 h 6858000"/>
              <a:gd name="connsiteX531" fmla="*/ 3277706 w 12191976"/>
              <a:gd name="connsiteY531" fmla="*/ 0 h 6858000"/>
              <a:gd name="connsiteX532" fmla="*/ 3290792 w 12191976"/>
              <a:gd name="connsiteY532" fmla="*/ 0 h 6858000"/>
              <a:gd name="connsiteX533" fmla="*/ 3290792 w 12191976"/>
              <a:gd name="connsiteY533" fmla="*/ 631554 h 6858000"/>
              <a:gd name="connsiteX534" fmla="*/ 3980257 w 12191976"/>
              <a:gd name="connsiteY534" fmla="*/ 631554 h 6858000"/>
              <a:gd name="connsiteX535" fmla="*/ 3980257 w 12191976"/>
              <a:gd name="connsiteY535" fmla="*/ 0 h 6858000"/>
              <a:gd name="connsiteX536" fmla="*/ 3993343 w 12191976"/>
              <a:gd name="connsiteY536" fmla="*/ 0 h 6858000"/>
              <a:gd name="connsiteX537" fmla="*/ 3993343 w 12191976"/>
              <a:gd name="connsiteY537" fmla="*/ 631554 h 6858000"/>
              <a:gd name="connsiteX538" fmla="*/ 4682815 w 12191976"/>
              <a:gd name="connsiteY538" fmla="*/ 631554 h 6858000"/>
              <a:gd name="connsiteX539" fmla="*/ 4682815 w 12191976"/>
              <a:gd name="connsiteY539" fmla="*/ 0 h 6858000"/>
              <a:gd name="connsiteX540" fmla="*/ 4695907 w 12191976"/>
              <a:gd name="connsiteY540" fmla="*/ 0 h 6858000"/>
              <a:gd name="connsiteX541" fmla="*/ 4695907 w 12191976"/>
              <a:gd name="connsiteY541" fmla="*/ 631554 h 6858000"/>
              <a:gd name="connsiteX542" fmla="*/ 5385372 w 12191976"/>
              <a:gd name="connsiteY542" fmla="*/ 631554 h 6858000"/>
              <a:gd name="connsiteX543" fmla="*/ 5385372 w 12191976"/>
              <a:gd name="connsiteY543" fmla="*/ 0 h 6858000"/>
              <a:gd name="connsiteX544" fmla="*/ 5398452 w 12191976"/>
              <a:gd name="connsiteY544" fmla="*/ 0 h 6858000"/>
              <a:gd name="connsiteX545" fmla="*/ 5398452 w 12191976"/>
              <a:gd name="connsiteY545" fmla="*/ 631554 h 6858000"/>
              <a:gd name="connsiteX546" fmla="*/ 6087924 w 12191976"/>
              <a:gd name="connsiteY546" fmla="*/ 631554 h 6858000"/>
              <a:gd name="connsiteX547" fmla="*/ 6087924 w 12191976"/>
              <a:gd name="connsiteY547" fmla="*/ 0 h 6858000"/>
              <a:gd name="connsiteX548" fmla="*/ 6101009 w 12191976"/>
              <a:gd name="connsiteY548" fmla="*/ 0 h 6858000"/>
              <a:gd name="connsiteX549" fmla="*/ 6101009 w 12191976"/>
              <a:gd name="connsiteY549" fmla="*/ 631554 h 6858000"/>
              <a:gd name="connsiteX550" fmla="*/ 6790481 w 12191976"/>
              <a:gd name="connsiteY550" fmla="*/ 631554 h 6858000"/>
              <a:gd name="connsiteX551" fmla="*/ 6790481 w 12191976"/>
              <a:gd name="connsiteY551" fmla="*/ 0 h 6858000"/>
              <a:gd name="connsiteX552" fmla="*/ 6803567 w 12191976"/>
              <a:gd name="connsiteY552" fmla="*/ 0 h 6858000"/>
              <a:gd name="connsiteX553" fmla="*/ 6803567 w 12191976"/>
              <a:gd name="connsiteY553" fmla="*/ 631554 h 6858000"/>
              <a:gd name="connsiteX554" fmla="*/ 7493033 w 12191976"/>
              <a:gd name="connsiteY554" fmla="*/ 631554 h 6858000"/>
              <a:gd name="connsiteX555" fmla="*/ 7493033 w 12191976"/>
              <a:gd name="connsiteY555" fmla="*/ 0 h 6858000"/>
              <a:gd name="connsiteX556" fmla="*/ 7506118 w 12191976"/>
              <a:gd name="connsiteY556" fmla="*/ 0 h 6858000"/>
              <a:gd name="connsiteX557" fmla="*/ 7506118 w 12191976"/>
              <a:gd name="connsiteY557" fmla="*/ 631554 h 6858000"/>
              <a:gd name="connsiteX558" fmla="*/ 8195591 w 12191976"/>
              <a:gd name="connsiteY558" fmla="*/ 631554 h 6858000"/>
              <a:gd name="connsiteX559" fmla="*/ 8195591 w 12191976"/>
              <a:gd name="connsiteY559" fmla="*/ 0 h 6858000"/>
              <a:gd name="connsiteX560" fmla="*/ 8208676 w 12191976"/>
              <a:gd name="connsiteY560" fmla="*/ 0 h 6858000"/>
              <a:gd name="connsiteX561" fmla="*/ 8208676 w 12191976"/>
              <a:gd name="connsiteY561" fmla="*/ 631554 h 6858000"/>
              <a:gd name="connsiteX562" fmla="*/ 8898142 w 12191976"/>
              <a:gd name="connsiteY562" fmla="*/ 631554 h 6858000"/>
              <a:gd name="connsiteX563" fmla="*/ 8898142 w 12191976"/>
              <a:gd name="connsiteY563" fmla="*/ 0 h 6858000"/>
              <a:gd name="connsiteX564" fmla="*/ 8911234 w 12191976"/>
              <a:gd name="connsiteY564" fmla="*/ 0 h 6858000"/>
              <a:gd name="connsiteX565" fmla="*/ 8911234 w 12191976"/>
              <a:gd name="connsiteY565" fmla="*/ 631554 h 6858000"/>
              <a:gd name="connsiteX566" fmla="*/ 9600706 w 12191976"/>
              <a:gd name="connsiteY566" fmla="*/ 631554 h 6858000"/>
              <a:gd name="connsiteX567" fmla="*/ 9600706 w 12191976"/>
              <a:gd name="connsiteY567" fmla="*/ 0 h 6858000"/>
              <a:gd name="connsiteX568" fmla="*/ 9613791 w 12191976"/>
              <a:gd name="connsiteY568" fmla="*/ 0 h 6858000"/>
              <a:gd name="connsiteX569" fmla="*/ 9613791 w 12191976"/>
              <a:gd name="connsiteY569" fmla="*/ 631554 h 6858000"/>
              <a:gd name="connsiteX570" fmla="*/ 10303257 w 12191976"/>
              <a:gd name="connsiteY570" fmla="*/ 631554 h 6858000"/>
              <a:gd name="connsiteX571" fmla="*/ 10303257 w 12191976"/>
              <a:gd name="connsiteY571" fmla="*/ 0 h 6858000"/>
              <a:gd name="connsiteX572" fmla="*/ 10316343 w 12191976"/>
              <a:gd name="connsiteY572" fmla="*/ 0 h 6858000"/>
              <a:gd name="connsiteX573" fmla="*/ 10316343 w 12191976"/>
              <a:gd name="connsiteY573" fmla="*/ 631554 h 6858000"/>
              <a:gd name="connsiteX574" fmla="*/ 11005808 w 12191976"/>
              <a:gd name="connsiteY574" fmla="*/ 631554 h 6858000"/>
              <a:gd name="connsiteX575" fmla="*/ 11005808 w 12191976"/>
              <a:gd name="connsiteY575" fmla="*/ 0 h 6858000"/>
              <a:gd name="connsiteX576" fmla="*/ 11018894 w 12191976"/>
              <a:gd name="connsiteY576" fmla="*/ 0 h 6858000"/>
              <a:gd name="connsiteX577" fmla="*/ 11018894 w 12191976"/>
              <a:gd name="connsiteY577" fmla="*/ 631554 h 6858000"/>
              <a:gd name="connsiteX578" fmla="*/ 11708366 w 12191976"/>
              <a:gd name="connsiteY578" fmla="*/ 631554 h 6858000"/>
              <a:gd name="connsiteX579" fmla="*/ 11708366 w 12191976"/>
              <a:gd name="connsiteY579" fmla="*/ 0 h 6858000"/>
              <a:gd name="connsiteX580" fmla="*/ 11721434 w 12191976"/>
              <a:gd name="connsiteY580" fmla="*/ 0 h 6858000"/>
              <a:gd name="connsiteX581" fmla="*/ 11721434 w 12191976"/>
              <a:gd name="connsiteY581" fmla="*/ 631548 h 6858000"/>
              <a:gd name="connsiteX582" fmla="*/ 12191976 w 12191976"/>
              <a:gd name="connsiteY582" fmla="*/ 631548 h 6858000"/>
              <a:gd name="connsiteX583" fmla="*/ 12191976 w 12191976"/>
              <a:gd name="connsiteY583" fmla="*/ 644651 h 6858000"/>
              <a:gd name="connsiteX584" fmla="*/ 11721434 w 12191976"/>
              <a:gd name="connsiteY584" fmla="*/ 644651 h 6858000"/>
              <a:gd name="connsiteX585" fmla="*/ 11721434 w 12191976"/>
              <a:gd name="connsiteY585" fmla="*/ 1334836 h 6858000"/>
              <a:gd name="connsiteX586" fmla="*/ 12191976 w 12191976"/>
              <a:gd name="connsiteY586" fmla="*/ 1334836 h 6858000"/>
              <a:gd name="connsiteX587" fmla="*/ 12191976 w 12191976"/>
              <a:gd name="connsiteY587" fmla="*/ 1347939 h 6858000"/>
              <a:gd name="connsiteX588" fmla="*/ 11721434 w 12191976"/>
              <a:gd name="connsiteY588" fmla="*/ 1347939 h 6858000"/>
              <a:gd name="connsiteX589" fmla="*/ 11721434 w 12191976"/>
              <a:gd name="connsiteY589" fmla="*/ 2038118 h 6858000"/>
              <a:gd name="connsiteX590" fmla="*/ 12191976 w 12191976"/>
              <a:gd name="connsiteY590" fmla="*/ 2038118 h 6858000"/>
              <a:gd name="connsiteX591" fmla="*/ 12191976 w 12191976"/>
              <a:gd name="connsiteY591" fmla="*/ 2051221 h 6858000"/>
              <a:gd name="connsiteX592" fmla="*/ 11721434 w 12191976"/>
              <a:gd name="connsiteY592" fmla="*/ 2051221 h 6858000"/>
              <a:gd name="connsiteX593" fmla="*/ 11721434 w 12191976"/>
              <a:gd name="connsiteY593" fmla="*/ 2741401 h 6858000"/>
              <a:gd name="connsiteX594" fmla="*/ 12191976 w 12191976"/>
              <a:gd name="connsiteY594" fmla="*/ 2741401 h 6858000"/>
              <a:gd name="connsiteX595" fmla="*/ 12191976 w 12191976"/>
              <a:gd name="connsiteY595" fmla="*/ 2754503 h 6858000"/>
              <a:gd name="connsiteX596" fmla="*/ 11721434 w 12191976"/>
              <a:gd name="connsiteY596" fmla="*/ 2754503 h 6858000"/>
              <a:gd name="connsiteX597" fmla="*/ 11721434 w 12191976"/>
              <a:gd name="connsiteY597" fmla="*/ 3444683 h 6858000"/>
              <a:gd name="connsiteX598" fmla="*/ 12191976 w 12191976"/>
              <a:gd name="connsiteY598" fmla="*/ 3444683 h 6858000"/>
              <a:gd name="connsiteX599" fmla="*/ 12191976 w 12191976"/>
              <a:gd name="connsiteY599" fmla="*/ 3457785 h 6858000"/>
              <a:gd name="connsiteX600" fmla="*/ 11721434 w 12191976"/>
              <a:gd name="connsiteY600" fmla="*/ 3457785 h 6858000"/>
              <a:gd name="connsiteX601" fmla="*/ 11721434 w 12191976"/>
              <a:gd name="connsiteY601" fmla="*/ 4147963 h 6858000"/>
              <a:gd name="connsiteX602" fmla="*/ 12191976 w 12191976"/>
              <a:gd name="connsiteY602" fmla="*/ 4147963 h 6858000"/>
              <a:gd name="connsiteX603" fmla="*/ 12191976 w 12191976"/>
              <a:gd name="connsiteY603" fmla="*/ 4161067 h 6858000"/>
              <a:gd name="connsiteX604" fmla="*/ 11721434 w 12191976"/>
              <a:gd name="connsiteY604" fmla="*/ 4161067 h 6858000"/>
              <a:gd name="connsiteX605" fmla="*/ 11721434 w 12191976"/>
              <a:gd name="connsiteY605" fmla="*/ 4851245 h 6858000"/>
              <a:gd name="connsiteX606" fmla="*/ 12191976 w 12191976"/>
              <a:gd name="connsiteY606" fmla="*/ 4851245 h 6858000"/>
              <a:gd name="connsiteX607" fmla="*/ 12191976 w 12191976"/>
              <a:gd name="connsiteY607" fmla="*/ 4864348 h 6858000"/>
              <a:gd name="connsiteX608" fmla="*/ 11721434 w 12191976"/>
              <a:gd name="connsiteY608" fmla="*/ 4864348 h 6858000"/>
              <a:gd name="connsiteX609" fmla="*/ 11721434 w 12191976"/>
              <a:gd name="connsiteY609" fmla="*/ 5554533 h 6858000"/>
              <a:gd name="connsiteX610" fmla="*/ 12191976 w 12191976"/>
              <a:gd name="connsiteY610" fmla="*/ 5554533 h 6858000"/>
              <a:gd name="connsiteX611" fmla="*/ 12191976 w 12191976"/>
              <a:gd name="connsiteY611" fmla="*/ 5567637 h 6858000"/>
              <a:gd name="connsiteX612" fmla="*/ 11721434 w 12191976"/>
              <a:gd name="connsiteY612" fmla="*/ 5567637 h 6858000"/>
              <a:gd name="connsiteX613" fmla="*/ 11721434 w 12191976"/>
              <a:gd name="connsiteY613" fmla="*/ 6257815 h 6858000"/>
              <a:gd name="connsiteX614" fmla="*/ 12191976 w 12191976"/>
              <a:gd name="connsiteY614" fmla="*/ 6257815 h 6858000"/>
              <a:gd name="connsiteX615" fmla="*/ 12191976 w 12191976"/>
              <a:gd name="connsiteY615" fmla="*/ 6270918 h 6858000"/>
              <a:gd name="connsiteX616" fmla="*/ 11721434 w 12191976"/>
              <a:gd name="connsiteY616" fmla="*/ 6270918 h 6858000"/>
              <a:gd name="connsiteX617" fmla="*/ 11721434 w 12191976"/>
              <a:gd name="connsiteY617" fmla="*/ 6858000 h 6858000"/>
              <a:gd name="connsiteX618" fmla="*/ 11708366 w 12191976"/>
              <a:gd name="connsiteY618" fmla="*/ 6858000 h 6858000"/>
              <a:gd name="connsiteX619" fmla="*/ 11708366 w 12191976"/>
              <a:gd name="connsiteY619" fmla="*/ 6270918 h 6858000"/>
              <a:gd name="connsiteX620" fmla="*/ 11018894 w 12191976"/>
              <a:gd name="connsiteY620" fmla="*/ 6270918 h 6858000"/>
              <a:gd name="connsiteX621" fmla="*/ 11018894 w 12191976"/>
              <a:gd name="connsiteY621" fmla="*/ 6858000 h 6858000"/>
              <a:gd name="connsiteX622" fmla="*/ 11005808 w 12191976"/>
              <a:gd name="connsiteY622" fmla="*/ 6858000 h 6858000"/>
              <a:gd name="connsiteX623" fmla="*/ 11005808 w 12191976"/>
              <a:gd name="connsiteY623" fmla="*/ 6270918 h 6858000"/>
              <a:gd name="connsiteX624" fmla="*/ 10316343 w 12191976"/>
              <a:gd name="connsiteY624" fmla="*/ 6270918 h 6858000"/>
              <a:gd name="connsiteX625" fmla="*/ 10316343 w 12191976"/>
              <a:gd name="connsiteY625" fmla="*/ 6858000 h 6858000"/>
              <a:gd name="connsiteX626" fmla="*/ 10303257 w 12191976"/>
              <a:gd name="connsiteY626" fmla="*/ 6858000 h 6858000"/>
              <a:gd name="connsiteX627" fmla="*/ 10303257 w 12191976"/>
              <a:gd name="connsiteY627" fmla="*/ 6270918 h 6858000"/>
              <a:gd name="connsiteX628" fmla="*/ 9613791 w 12191976"/>
              <a:gd name="connsiteY628" fmla="*/ 6270918 h 6858000"/>
              <a:gd name="connsiteX629" fmla="*/ 9613791 w 12191976"/>
              <a:gd name="connsiteY629" fmla="*/ 6858000 h 6858000"/>
              <a:gd name="connsiteX630" fmla="*/ 9600706 w 12191976"/>
              <a:gd name="connsiteY630" fmla="*/ 6858000 h 6858000"/>
              <a:gd name="connsiteX631" fmla="*/ 9600706 w 12191976"/>
              <a:gd name="connsiteY631" fmla="*/ 6270918 h 6858000"/>
              <a:gd name="connsiteX632" fmla="*/ 8911234 w 12191976"/>
              <a:gd name="connsiteY632" fmla="*/ 6270918 h 6858000"/>
              <a:gd name="connsiteX633" fmla="*/ 8911234 w 12191976"/>
              <a:gd name="connsiteY633" fmla="*/ 6858000 h 6858000"/>
              <a:gd name="connsiteX634" fmla="*/ 8898142 w 12191976"/>
              <a:gd name="connsiteY634" fmla="*/ 6858000 h 6858000"/>
              <a:gd name="connsiteX635" fmla="*/ 8898142 w 12191976"/>
              <a:gd name="connsiteY635" fmla="*/ 6270918 h 6858000"/>
              <a:gd name="connsiteX636" fmla="*/ 8208676 w 12191976"/>
              <a:gd name="connsiteY636" fmla="*/ 6270918 h 6858000"/>
              <a:gd name="connsiteX637" fmla="*/ 8208676 w 12191976"/>
              <a:gd name="connsiteY637" fmla="*/ 6858000 h 6858000"/>
              <a:gd name="connsiteX638" fmla="*/ 8195591 w 12191976"/>
              <a:gd name="connsiteY638" fmla="*/ 6858000 h 6858000"/>
              <a:gd name="connsiteX639" fmla="*/ 8195591 w 12191976"/>
              <a:gd name="connsiteY639" fmla="*/ 6270918 h 6858000"/>
              <a:gd name="connsiteX640" fmla="*/ 7506118 w 12191976"/>
              <a:gd name="connsiteY640" fmla="*/ 6270918 h 6858000"/>
              <a:gd name="connsiteX641" fmla="*/ 7506118 w 12191976"/>
              <a:gd name="connsiteY641" fmla="*/ 6858000 h 6858000"/>
              <a:gd name="connsiteX642" fmla="*/ 7493033 w 12191976"/>
              <a:gd name="connsiteY642" fmla="*/ 6858000 h 6858000"/>
              <a:gd name="connsiteX643" fmla="*/ 7493033 w 12191976"/>
              <a:gd name="connsiteY643" fmla="*/ 6270918 h 6858000"/>
              <a:gd name="connsiteX644" fmla="*/ 6803567 w 12191976"/>
              <a:gd name="connsiteY644" fmla="*/ 6270918 h 6858000"/>
              <a:gd name="connsiteX645" fmla="*/ 6803567 w 12191976"/>
              <a:gd name="connsiteY645" fmla="*/ 6858000 h 6858000"/>
              <a:gd name="connsiteX646" fmla="*/ 6790481 w 12191976"/>
              <a:gd name="connsiteY646" fmla="*/ 6858000 h 6858000"/>
              <a:gd name="connsiteX647" fmla="*/ 6790481 w 12191976"/>
              <a:gd name="connsiteY647" fmla="*/ 6270918 h 6858000"/>
              <a:gd name="connsiteX648" fmla="*/ 6101009 w 12191976"/>
              <a:gd name="connsiteY648" fmla="*/ 6270918 h 6858000"/>
              <a:gd name="connsiteX649" fmla="*/ 6101009 w 12191976"/>
              <a:gd name="connsiteY649" fmla="*/ 6858000 h 6858000"/>
              <a:gd name="connsiteX650" fmla="*/ 6087930 w 12191976"/>
              <a:gd name="connsiteY650" fmla="*/ 6858000 h 6858000"/>
              <a:gd name="connsiteX651" fmla="*/ 6087930 w 12191976"/>
              <a:gd name="connsiteY651" fmla="*/ 6270918 h 6858000"/>
              <a:gd name="connsiteX652" fmla="*/ 5398458 w 12191976"/>
              <a:gd name="connsiteY652" fmla="*/ 6270918 h 6858000"/>
              <a:gd name="connsiteX653" fmla="*/ 5398458 w 12191976"/>
              <a:gd name="connsiteY653" fmla="*/ 6858000 h 6858000"/>
              <a:gd name="connsiteX654" fmla="*/ 5385366 w 12191976"/>
              <a:gd name="connsiteY654" fmla="*/ 6858000 h 6858000"/>
              <a:gd name="connsiteX655" fmla="*/ 5385366 w 12191976"/>
              <a:gd name="connsiteY655" fmla="*/ 6270918 h 6858000"/>
              <a:gd name="connsiteX656" fmla="*/ 4695900 w 12191976"/>
              <a:gd name="connsiteY656" fmla="*/ 6270918 h 6858000"/>
              <a:gd name="connsiteX657" fmla="*/ 4695900 w 12191976"/>
              <a:gd name="connsiteY657" fmla="*/ 6858000 h 6858000"/>
              <a:gd name="connsiteX658" fmla="*/ 4682809 w 12191976"/>
              <a:gd name="connsiteY658" fmla="*/ 6858000 h 6858000"/>
              <a:gd name="connsiteX659" fmla="*/ 4682809 w 12191976"/>
              <a:gd name="connsiteY659" fmla="*/ 6270918 h 6858000"/>
              <a:gd name="connsiteX660" fmla="*/ 3993343 w 12191976"/>
              <a:gd name="connsiteY660" fmla="*/ 6270918 h 6858000"/>
              <a:gd name="connsiteX661" fmla="*/ 3993343 w 12191976"/>
              <a:gd name="connsiteY661" fmla="*/ 6858000 h 6858000"/>
              <a:gd name="connsiteX662" fmla="*/ 3980257 w 12191976"/>
              <a:gd name="connsiteY662" fmla="*/ 6858000 h 6858000"/>
              <a:gd name="connsiteX663" fmla="*/ 3980257 w 12191976"/>
              <a:gd name="connsiteY663" fmla="*/ 6270918 h 6858000"/>
              <a:gd name="connsiteX664" fmla="*/ 3290792 w 12191976"/>
              <a:gd name="connsiteY664" fmla="*/ 6270918 h 6858000"/>
              <a:gd name="connsiteX665" fmla="*/ 3290792 w 12191976"/>
              <a:gd name="connsiteY665" fmla="*/ 6858000 h 6858000"/>
              <a:gd name="connsiteX666" fmla="*/ 3277700 w 12191976"/>
              <a:gd name="connsiteY666" fmla="*/ 6858000 h 6858000"/>
              <a:gd name="connsiteX667" fmla="*/ 3277700 w 12191976"/>
              <a:gd name="connsiteY667" fmla="*/ 6270918 h 6858000"/>
              <a:gd name="connsiteX668" fmla="*/ 2588234 w 12191976"/>
              <a:gd name="connsiteY668" fmla="*/ 6270918 h 6858000"/>
              <a:gd name="connsiteX669" fmla="*/ 2588234 w 12191976"/>
              <a:gd name="connsiteY669" fmla="*/ 6858000 h 6858000"/>
              <a:gd name="connsiteX670" fmla="*/ 2575148 w 12191976"/>
              <a:gd name="connsiteY670" fmla="*/ 6858000 h 6858000"/>
              <a:gd name="connsiteX671" fmla="*/ 2575148 w 12191976"/>
              <a:gd name="connsiteY671" fmla="*/ 6270918 h 6858000"/>
              <a:gd name="connsiteX672" fmla="*/ 1885676 w 12191976"/>
              <a:gd name="connsiteY672" fmla="*/ 6270918 h 6858000"/>
              <a:gd name="connsiteX673" fmla="*/ 1885676 w 12191976"/>
              <a:gd name="connsiteY673" fmla="*/ 6858000 h 6858000"/>
              <a:gd name="connsiteX674" fmla="*/ 1872591 w 12191976"/>
              <a:gd name="connsiteY674" fmla="*/ 6858000 h 6858000"/>
              <a:gd name="connsiteX675" fmla="*/ 1872591 w 12191976"/>
              <a:gd name="connsiteY675" fmla="*/ 6270918 h 6858000"/>
              <a:gd name="connsiteX676" fmla="*/ 1183125 w 12191976"/>
              <a:gd name="connsiteY676" fmla="*/ 6270918 h 6858000"/>
              <a:gd name="connsiteX677" fmla="*/ 1183125 w 12191976"/>
              <a:gd name="connsiteY677" fmla="*/ 6858000 h 6858000"/>
              <a:gd name="connsiteX678" fmla="*/ 1170033 w 12191976"/>
              <a:gd name="connsiteY678" fmla="*/ 6858000 h 6858000"/>
              <a:gd name="connsiteX679" fmla="*/ 1170033 w 12191976"/>
              <a:gd name="connsiteY679" fmla="*/ 6270918 h 6858000"/>
              <a:gd name="connsiteX680" fmla="*/ 480567 w 12191976"/>
              <a:gd name="connsiteY680" fmla="*/ 6270918 h 6858000"/>
              <a:gd name="connsiteX681" fmla="*/ 480567 w 12191976"/>
              <a:gd name="connsiteY681" fmla="*/ 6858000 h 6858000"/>
              <a:gd name="connsiteX682" fmla="*/ 467482 w 12191976"/>
              <a:gd name="connsiteY682" fmla="*/ 6858000 h 6858000"/>
              <a:gd name="connsiteX683" fmla="*/ 467482 w 12191976"/>
              <a:gd name="connsiteY683" fmla="*/ 6270942 h 6858000"/>
              <a:gd name="connsiteX684" fmla="*/ 0 w 12191976"/>
              <a:gd name="connsiteY684" fmla="*/ 6270942 h 6858000"/>
              <a:gd name="connsiteX685" fmla="*/ 0 w 12191976"/>
              <a:gd name="connsiteY685" fmla="*/ 6257840 h 6858000"/>
              <a:gd name="connsiteX686" fmla="*/ 467482 w 12191976"/>
              <a:gd name="connsiteY686" fmla="*/ 6257840 h 6858000"/>
              <a:gd name="connsiteX687" fmla="*/ 467482 w 12191976"/>
              <a:gd name="connsiteY687" fmla="*/ 5567660 h 6858000"/>
              <a:gd name="connsiteX688" fmla="*/ 0 w 12191976"/>
              <a:gd name="connsiteY688" fmla="*/ 5567660 h 6858000"/>
              <a:gd name="connsiteX689" fmla="*/ 0 w 12191976"/>
              <a:gd name="connsiteY689" fmla="*/ 5554558 h 6858000"/>
              <a:gd name="connsiteX690" fmla="*/ 467482 w 12191976"/>
              <a:gd name="connsiteY690" fmla="*/ 5554558 h 6858000"/>
              <a:gd name="connsiteX691" fmla="*/ 467482 w 12191976"/>
              <a:gd name="connsiteY691" fmla="*/ 4864374 h 6858000"/>
              <a:gd name="connsiteX692" fmla="*/ 0 w 12191976"/>
              <a:gd name="connsiteY692" fmla="*/ 4864374 h 6858000"/>
              <a:gd name="connsiteX693" fmla="*/ 0 w 12191976"/>
              <a:gd name="connsiteY693" fmla="*/ 4851270 h 6858000"/>
              <a:gd name="connsiteX694" fmla="*/ 467482 w 12191976"/>
              <a:gd name="connsiteY694" fmla="*/ 4851270 h 6858000"/>
              <a:gd name="connsiteX695" fmla="*/ 467482 w 12191976"/>
              <a:gd name="connsiteY695" fmla="*/ 4161091 h 6858000"/>
              <a:gd name="connsiteX696" fmla="*/ 0 w 12191976"/>
              <a:gd name="connsiteY696" fmla="*/ 4161091 h 6858000"/>
              <a:gd name="connsiteX697" fmla="*/ 0 w 12191976"/>
              <a:gd name="connsiteY697" fmla="*/ 4147989 h 6858000"/>
              <a:gd name="connsiteX698" fmla="*/ 467482 w 12191976"/>
              <a:gd name="connsiteY698" fmla="*/ 4147989 h 6858000"/>
              <a:gd name="connsiteX699" fmla="*/ 467482 w 12191976"/>
              <a:gd name="connsiteY699" fmla="*/ 3457802 h 6858000"/>
              <a:gd name="connsiteX700" fmla="*/ 0 w 12191976"/>
              <a:gd name="connsiteY700" fmla="*/ 3457802 h 6858000"/>
              <a:gd name="connsiteX701" fmla="*/ 0 w 12191976"/>
              <a:gd name="connsiteY701" fmla="*/ 3444700 h 6858000"/>
              <a:gd name="connsiteX702" fmla="*/ 467482 w 12191976"/>
              <a:gd name="connsiteY702" fmla="*/ 3444700 h 6858000"/>
              <a:gd name="connsiteX703" fmla="*/ 467482 w 12191976"/>
              <a:gd name="connsiteY703" fmla="*/ 2754522 h 6858000"/>
              <a:gd name="connsiteX704" fmla="*/ 0 w 12191976"/>
              <a:gd name="connsiteY704" fmla="*/ 2754522 h 6858000"/>
              <a:gd name="connsiteX705" fmla="*/ 0 w 12191976"/>
              <a:gd name="connsiteY705" fmla="*/ 2741419 h 6858000"/>
              <a:gd name="connsiteX706" fmla="*/ 467482 w 12191976"/>
              <a:gd name="connsiteY706" fmla="*/ 2741419 h 6858000"/>
              <a:gd name="connsiteX707" fmla="*/ 467482 w 12191976"/>
              <a:gd name="connsiteY707" fmla="*/ 2051233 h 6858000"/>
              <a:gd name="connsiteX708" fmla="*/ 0 w 12191976"/>
              <a:gd name="connsiteY708" fmla="*/ 2051233 h 6858000"/>
              <a:gd name="connsiteX709" fmla="*/ 0 w 12191976"/>
              <a:gd name="connsiteY709" fmla="*/ 2038131 h 6858000"/>
              <a:gd name="connsiteX710" fmla="*/ 467482 w 12191976"/>
              <a:gd name="connsiteY710" fmla="*/ 2038131 h 6858000"/>
              <a:gd name="connsiteX711" fmla="*/ 467482 w 12191976"/>
              <a:gd name="connsiteY711" fmla="*/ 1347946 h 6858000"/>
              <a:gd name="connsiteX712" fmla="*/ 0 w 12191976"/>
              <a:gd name="connsiteY712" fmla="*/ 1347946 h 6858000"/>
              <a:gd name="connsiteX713" fmla="*/ 0 w 12191976"/>
              <a:gd name="connsiteY713" fmla="*/ 1334843 h 6858000"/>
              <a:gd name="connsiteX714" fmla="*/ 467482 w 12191976"/>
              <a:gd name="connsiteY714" fmla="*/ 1334843 h 6858000"/>
              <a:gd name="connsiteX715" fmla="*/ 467482 w 12191976"/>
              <a:gd name="connsiteY715" fmla="*/ 644658 h 6858000"/>
              <a:gd name="connsiteX716" fmla="*/ 0 w 12191976"/>
              <a:gd name="connsiteY716" fmla="*/ 644658 h 6858000"/>
              <a:gd name="connsiteX717" fmla="*/ 0 w 12191976"/>
              <a:gd name="connsiteY717" fmla="*/ 631554 h 6858000"/>
              <a:gd name="connsiteX718" fmla="*/ 467482 w 12191976"/>
              <a:gd name="connsiteY718" fmla="*/ 6315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</a:cxnLst>
            <a:rect l="l" t="t" r="r" b="b"/>
            <a:pathLst>
              <a:path w="12191976" h="6858000">
                <a:moveTo>
                  <a:pt x="11018894" y="5567637"/>
                </a:moveTo>
                <a:lnTo>
                  <a:pt x="11018894" y="6257815"/>
                </a:lnTo>
                <a:lnTo>
                  <a:pt x="11708366" y="6257815"/>
                </a:lnTo>
                <a:lnTo>
                  <a:pt x="11708366" y="5567637"/>
                </a:lnTo>
                <a:close/>
                <a:moveTo>
                  <a:pt x="10316343" y="5567637"/>
                </a:moveTo>
                <a:lnTo>
                  <a:pt x="10316343" y="6257815"/>
                </a:lnTo>
                <a:lnTo>
                  <a:pt x="11005808" y="6257815"/>
                </a:lnTo>
                <a:lnTo>
                  <a:pt x="11005808" y="5567637"/>
                </a:lnTo>
                <a:close/>
                <a:moveTo>
                  <a:pt x="9613791" y="5567637"/>
                </a:moveTo>
                <a:lnTo>
                  <a:pt x="9613791" y="6257815"/>
                </a:lnTo>
                <a:lnTo>
                  <a:pt x="10303257" y="6257815"/>
                </a:lnTo>
                <a:lnTo>
                  <a:pt x="10303257" y="5567637"/>
                </a:lnTo>
                <a:close/>
                <a:moveTo>
                  <a:pt x="8911234" y="5567637"/>
                </a:moveTo>
                <a:lnTo>
                  <a:pt x="8911234" y="6257815"/>
                </a:lnTo>
                <a:lnTo>
                  <a:pt x="9600706" y="6257815"/>
                </a:lnTo>
                <a:lnTo>
                  <a:pt x="9600706" y="5567637"/>
                </a:lnTo>
                <a:close/>
                <a:moveTo>
                  <a:pt x="8208676" y="5567637"/>
                </a:moveTo>
                <a:lnTo>
                  <a:pt x="8208676" y="6257815"/>
                </a:lnTo>
                <a:lnTo>
                  <a:pt x="8898142" y="6257815"/>
                </a:lnTo>
                <a:lnTo>
                  <a:pt x="8898142" y="5567637"/>
                </a:lnTo>
                <a:close/>
                <a:moveTo>
                  <a:pt x="7506118" y="5567637"/>
                </a:moveTo>
                <a:lnTo>
                  <a:pt x="7506118" y="6257815"/>
                </a:lnTo>
                <a:lnTo>
                  <a:pt x="8195591" y="6257815"/>
                </a:lnTo>
                <a:lnTo>
                  <a:pt x="8195591" y="5567637"/>
                </a:lnTo>
                <a:close/>
                <a:moveTo>
                  <a:pt x="6803567" y="5567637"/>
                </a:moveTo>
                <a:lnTo>
                  <a:pt x="6803567" y="6257815"/>
                </a:lnTo>
                <a:lnTo>
                  <a:pt x="7493033" y="6257815"/>
                </a:lnTo>
                <a:lnTo>
                  <a:pt x="7493033" y="5567637"/>
                </a:lnTo>
                <a:close/>
                <a:moveTo>
                  <a:pt x="6101009" y="5567637"/>
                </a:moveTo>
                <a:lnTo>
                  <a:pt x="6101009" y="6257815"/>
                </a:lnTo>
                <a:lnTo>
                  <a:pt x="6790481" y="6257815"/>
                </a:lnTo>
                <a:lnTo>
                  <a:pt x="6790481" y="5567637"/>
                </a:lnTo>
                <a:close/>
                <a:moveTo>
                  <a:pt x="5398458" y="5567637"/>
                </a:moveTo>
                <a:lnTo>
                  <a:pt x="5398458" y="6257815"/>
                </a:lnTo>
                <a:lnTo>
                  <a:pt x="6087930" y="6257815"/>
                </a:lnTo>
                <a:lnTo>
                  <a:pt x="6087930" y="5567637"/>
                </a:lnTo>
                <a:close/>
                <a:moveTo>
                  <a:pt x="4695900" y="5567637"/>
                </a:moveTo>
                <a:lnTo>
                  <a:pt x="4695900" y="6257815"/>
                </a:lnTo>
                <a:lnTo>
                  <a:pt x="5385366" y="6257815"/>
                </a:lnTo>
                <a:lnTo>
                  <a:pt x="5385366" y="5567637"/>
                </a:lnTo>
                <a:close/>
                <a:moveTo>
                  <a:pt x="3993343" y="5567637"/>
                </a:moveTo>
                <a:lnTo>
                  <a:pt x="3993343" y="6257815"/>
                </a:lnTo>
                <a:lnTo>
                  <a:pt x="4682809" y="6257815"/>
                </a:lnTo>
                <a:lnTo>
                  <a:pt x="4682809" y="5567637"/>
                </a:lnTo>
                <a:close/>
                <a:moveTo>
                  <a:pt x="3290792" y="5567637"/>
                </a:moveTo>
                <a:lnTo>
                  <a:pt x="3290792" y="6257815"/>
                </a:lnTo>
                <a:lnTo>
                  <a:pt x="3980257" y="6257815"/>
                </a:lnTo>
                <a:lnTo>
                  <a:pt x="3980257" y="5567637"/>
                </a:lnTo>
                <a:close/>
                <a:moveTo>
                  <a:pt x="2588234" y="5567637"/>
                </a:moveTo>
                <a:lnTo>
                  <a:pt x="2588234" y="6257815"/>
                </a:lnTo>
                <a:lnTo>
                  <a:pt x="3277700" y="6257815"/>
                </a:lnTo>
                <a:lnTo>
                  <a:pt x="3277700" y="5567637"/>
                </a:lnTo>
                <a:close/>
                <a:moveTo>
                  <a:pt x="1885676" y="5567637"/>
                </a:moveTo>
                <a:lnTo>
                  <a:pt x="1885676" y="6257815"/>
                </a:lnTo>
                <a:lnTo>
                  <a:pt x="2575148" y="6257815"/>
                </a:lnTo>
                <a:lnTo>
                  <a:pt x="2575148" y="5567637"/>
                </a:lnTo>
                <a:close/>
                <a:moveTo>
                  <a:pt x="1183125" y="5567637"/>
                </a:moveTo>
                <a:lnTo>
                  <a:pt x="1183125" y="6257815"/>
                </a:lnTo>
                <a:lnTo>
                  <a:pt x="1872591" y="6257815"/>
                </a:lnTo>
                <a:lnTo>
                  <a:pt x="1872591" y="5567637"/>
                </a:lnTo>
                <a:close/>
                <a:moveTo>
                  <a:pt x="480567" y="5567637"/>
                </a:moveTo>
                <a:lnTo>
                  <a:pt x="480567" y="6257815"/>
                </a:lnTo>
                <a:lnTo>
                  <a:pt x="1170033" y="6257815"/>
                </a:lnTo>
                <a:lnTo>
                  <a:pt x="1170033" y="5567637"/>
                </a:lnTo>
                <a:close/>
                <a:moveTo>
                  <a:pt x="11018894" y="4864348"/>
                </a:moveTo>
                <a:lnTo>
                  <a:pt x="11018894" y="5554533"/>
                </a:lnTo>
                <a:lnTo>
                  <a:pt x="11708366" y="5554533"/>
                </a:lnTo>
                <a:lnTo>
                  <a:pt x="11708366" y="4864348"/>
                </a:lnTo>
                <a:close/>
                <a:moveTo>
                  <a:pt x="10316343" y="4864348"/>
                </a:moveTo>
                <a:lnTo>
                  <a:pt x="10316343" y="5554533"/>
                </a:lnTo>
                <a:lnTo>
                  <a:pt x="11005808" y="5554533"/>
                </a:lnTo>
                <a:lnTo>
                  <a:pt x="11005808" y="4864348"/>
                </a:lnTo>
                <a:close/>
                <a:moveTo>
                  <a:pt x="9613791" y="4864348"/>
                </a:moveTo>
                <a:lnTo>
                  <a:pt x="9613791" y="5554533"/>
                </a:lnTo>
                <a:lnTo>
                  <a:pt x="10303257" y="5554533"/>
                </a:lnTo>
                <a:lnTo>
                  <a:pt x="10303257" y="4864348"/>
                </a:lnTo>
                <a:close/>
                <a:moveTo>
                  <a:pt x="8911234" y="4864348"/>
                </a:moveTo>
                <a:lnTo>
                  <a:pt x="8911234" y="5554533"/>
                </a:lnTo>
                <a:lnTo>
                  <a:pt x="9600706" y="5554533"/>
                </a:lnTo>
                <a:lnTo>
                  <a:pt x="9600706" y="4864348"/>
                </a:lnTo>
                <a:close/>
                <a:moveTo>
                  <a:pt x="8208676" y="4864348"/>
                </a:moveTo>
                <a:lnTo>
                  <a:pt x="8208676" y="5554533"/>
                </a:lnTo>
                <a:lnTo>
                  <a:pt x="8898142" y="5554533"/>
                </a:lnTo>
                <a:lnTo>
                  <a:pt x="8898142" y="4864348"/>
                </a:lnTo>
                <a:close/>
                <a:moveTo>
                  <a:pt x="7506118" y="4864348"/>
                </a:moveTo>
                <a:lnTo>
                  <a:pt x="7506118" y="5554533"/>
                </a:lnTo>
                <a:lnTo>
                  <a:pt x="8195591" y="5554533"/>
                </a:lnTo>
                <a:lnTo>
                  <a:pt x="8195591" y="4864348"/>
                </a:lnTo>
                <a:close/>
                <a:moveTo>
                  <a:pt x="6803567" y="4864348"/>
                </a:moveTo>
                <a:lnTo>
                  <a:pt x="6803567" y="5554533"/>
                </a:lnTo>
                <a:lnTo>
                  <a:pt x="7493033" y="5554533"/>
                </a:lnTo>
                <a:lnTo>
                  <a:pt x="7493033" y="4864348"/>
                </a:lnTo>
                <a:close/>
                <a:moveTo>
                  <a:pt x="6101009" y="4864348"/>
                </a:moveTo>
                <a:lnTo>
                  <a:pt x="6101009" y="5554533"/>
                </a:lnTo>
                <a:lnTo>
                  <a:pt x="6790481" y="5554533"/>
                </a:lnTo>
                <a:lnTo>
                  <a:pt x="6790481" y="4864348"/>
                </a:lnTo>
                <a:close/>
                <a:moveTo>
                  <a:pt x="5398458" y="4864348"/>
                </a:moveTo>
                <a:lnTo>
                  <a:pt x="5398458" y="5554533"/>
                </a:lnTo>
                <a:lnTo>
                  <a:pt x="6087930" y="5554533"/>
                </a:lnTo>
                <a:lnTo>
                  <a:pt x="6087930" y="4864348"/>
                </a:lnTo>
                <a:close/>
                <a:moveTo>
                  <a:pt x="4695900" y="4864348"/>
                </a:moveTo>
                <a:lnTo>
                  <a:pt x="4695900" y="5554533"/>
                </a:lnTo>
                <a:lnTo>
                  <a:pt x="5385366" y="5554533"/>
                </a:lnTo>
                <a:lnTo>
                  <a:pt x="5385366" y="4864348"/>
                </a:lnTo>
                <a:close/>
                <a:moveTo>
                  <a:pt x="3993343" y="4864348"/>
                </a:moveTo>
                <a:lnTo>
                  <a:pt x="3993343" y="5554533"/>
                </a:lnTo>
                <a:lnTo>
                  <a:pt x="4682809" y="5554533"/>
                </a:lnTo>
                <a:lnTo>
                  <a:pt x="4682809" y="4864348"/>
                </a:lnTo>
                <a:close/>
                <a:moveTo>
                  <a:pt x="3290792" y="4864348"/>
                </a:moveTo>
                <a:lnTo>
                  <a:pt x="3290792" y="5554533"/>
                </a:lnTo>
                <a:lnTo>
                  <a:pt x="3980257" y="5554533"/>
                </a:lnTo>
                <a:lnTo>
                  <a:pt x="3980257" y="4864348"/>
                </a:lnTo>
                <a:close/>
                <a:moveTo>
                  <a:pt x="2588234" y="4864348"/>
                </a:moveTo>
                <a:lnTo>
                  <a:pt x="2588234" y="5554533"/>
                </a:lnTo>
                <a:lnTo>
                  <a:pt x="3277700" y="5554533"/>
                </a:lnTo>
                <a:lnTo>
                  <a:pt x="3277700" y="4864348"/>
                </a:lnTo>
                <a:close/>
                <a:moveTo>
                  <a:pt x="1885676" y="4864348"/>
                </a:moveTo>
                <a:lnTo>
                  <a:pt x="1885676" y="5554533"/>
                </a:lnTo>
                <a:lnTo>
                  <a:pt x="2575148" y="5554533"/>
                </a:lnTo>
                <a:lnTo>
                  <a:pt x="2575148" y="4864348"/>
                </a:lnTo>
                <a:close/>
                <a:moveTo>
                  <a:pt x="1183125" y="4864348"/>
                </a:moveTo>
                <a:lnTo>
                  <a:pt x="1183125" y="5554533"/>
                </a:lnTo>
                <a:lnTo>
                  <a:pt x="1872591" y="5554533"/>
                </a:lnTo>
                <a:lnTo>
                  <a:pt x="1872591" y="4864348"/>
                </a:lnTo>
                <a:close/>
                <a:moveTo>
                  <a:pt x="480567" y="4864348"/>
                </a:moveTo>
                <a:lnTo>
                  <a:pt x="480567" y="5554533"/>
                </a:lnTo>
                <a:lnTo>
                  <a:pt x="1170033" y="5554533"/>
                </a:lnTo>
                <a:lnTo>
                  <a:pt x="1170033" y="4864348"/>
                </a:lnTo>
                <a:close/>
                <a:moveTo>
                  <a:pt x="11018894" y="4161073"/>
                </a:moveTo>
                <a:lnTo>
                  <a:pt x="11018894" y="4851251"/>
                </a:lnTo>
                <a:lnTo>
                  <a:pt x="11708366" y="4851251"/>
                </a:lnTo>
                <a:lnTo>
                  <a:pt x="11708366" y="4161073"/>
                </a:lnTo>
                <a:close/>
                <a:moveTo>
                  <a:pt x="10316343" y="4161073"/>
                </a:moveTo>
                <a:lnTo>
                  <a:pt x="10316343" y="4851251"/>
                </a:lnTo>
                <a:lnTo>
                  <a:pt x="11005808" y="4851251"/>
                </a:lnTo>
                <a:lnTo>
                  <a:pt x="11005808" y="4161073"/>
                </a:lnTo>
                <a:close/>
                <a:moveTo>
                  <a:pt x="9613791" y="4161073"/>
                </a:moveTo>
                <a:lnTo>
                  <a:pt x="9613791" y="4851251"/>
                </a:lnTo>
                <a:lnTo>
                  <a:pt x="10303257" y="4851251"/>
                </a:lnTo>
                <a:lnTo>
                  <a:pt x="10303257" y="4161073"/>
                </a:lnTo>
                <a:close/>
                <a:moveTo>
                  <a:pt x="8911234" y="4161073"/>
                </a:moveTo>
                <a:lnTo>
                  <a:pt x="8911234" y="4851251"/>
                </a:lnTo>
                <a:lnTo>
                  <a:pt x="9600706" y="4851251"/>
                </a:lnTo>
                <a:lnTo>
                  <a:pt x="9600706" y="4161073"/>
                </a:lnTo>
                <a:close/>
                <a:moveTo>
                  <a:pt x="8208676" y="4161073"/>
                </a:moveTo>
                <a:lnTo>
                  <a:pt x="8208676" y="4851251"/>
                </a:lnTo>
                <a:lnTo>
                  <a:pt x="8898142" y="4851251"/>
                </a:lnTo>
                <a:lnTo>
                  <a:pt x="8898142" y="4161073"/>
                </a:lnTo>
                <a:close/>
                <a:moveTo>
                  <a:pt x="7506118" y="4161073"/>
                </a:moveTo>
                <a:lnTo>
                  <a:pt x="7506118" y="4851251"/>
                </a:lnTo>
                <a:lnTo>
                  <a:pt x="8195591" y="4851251"/>
                </a:lnTo>
                <a:lnTo>
                  <a:pt x="8195591" y="4161073"/>
                </a:lnTo>
                <a:close/>
                <a:moveTo>
                  <a:pt x="6803567" y="4161073"/>
                </a:moveTo>
                <a:lnTo>
                  <a:pt x="6803567" y="4851251"/>
                </a:lnTo>
                <a:lnTo>
                  <a:pt x="7493033" y="4851251"/>
                </a:lnTo>
                <a:lnTo>
                  <a:pt x="7493033" y="4161073"/>
                </a:lnTo>
                <a:close/>
                <a:moveTo>
                  <a:pt x="6101009" y="4161073"/>
                </a:moveTo>
                <a:lnTo>
                  <a:pt x="6101009" y="4851251"/>
                </a:lnTo>
                <a:lnTo>
                  <a:pt x="6790481" y="4851251"/>
                </a:lnTo>
                <a:lnTo>
                  <a:pt x="6790481" y="4161073"/>
                </a:lnTo>
                <a:close/>
                <a:moveTo>
                  <a:pt x="5398458" y="4161073"/>
                </a:moveTo>
                <a:lnTo>
                  <a:pt x="5398458" y="4851251"/>
                </a:lnTo>
                <a:lnTo>
                  <a:pt x="6087930" y="4851251"/>
                </a:lnTo>
                <a:lnTo>
                  <a:pt x="6087930" y="4161073"/>
                </a:lnTo>
                <a:close/>
                <a:moveTo>
                  <a:pt x="4695900" y="4161073"/>
                </a:moveTo>
                <a:lnTo>
                  <a:pt x="4695900" y="4851251"/>
                </a:lnTo>
                <a:lnTo>
                  <a:pt x="5385366" y="4851251"/>
                </a:lnTo>
                <a:lnTo>
                  <a:pt x="5385366" y="4161073"/>
                </a:lnTo>
                <a:close/>
                <a:moveTo>
                  <a:pt x="3993343" y="4161073"/>
                </a:moveTo>
                <a:lnTo>
                  <a:pt x="3993343" y="4851251"/>
                </a:lnTo>
                <a:lnTo>
                  <a:pt x="4682809" y="4851251"/>
                </a:lnTo>
                <a:lnTo>
                  <a:pt x="4682809" y="4161073"/>
                </a:lnTo>
                <a:close/>
                <a:moveTo>
                  <a:pt x="3290792" y="4161073"/>
                </a:moveTo>
                <a:lnTo>
                  <a:pt x="3290792" y="4851251"/>
                </a:lnTo>
                <a:lnTo>
                  <a:pt x="3980257" y="4851251"/>
                </a:lnTo>
                <a:lnTo>
                  <a:pt x="3980257" y="4161073"/>
                </a:lnTo>
                <a:close/>
                <a:moveTo>
                  <a:pt x="2588234" y="4161073"/>
                </a:moveTo>
                <a:lnTo>
                  <a:pt x="2588234" y="4851251"/>
                </a:lnTo>
                <a:lnTo>
                  <a:pt x="3277706" y="4851251"/>
                </a:lnTo>
                <a:lnTo>
                  <a:pt x="3277706" y="4161073"/>
                </a:lnTo>
                <a:close/>
                <a:moveTo>
                  <a:pt x="1885676" y="4161073"/>
                </a:moveTo>
                <a:lnTo>
                  <a:pt x="1885676" y="4851251"/>
                </a:lnTo>
                <a:lnTo>
                  <a:pt x="2575148" y="4851251"/>
                </a:lnTo>
                <a:lnTo>
                  <a:pt x="2575148" y="4161073"/>
                </a:lnTo>
                <a:close/>
                <a:moveTo>
                  <a:pt x="1183125" y="4161073"/>
                </a:moveTo>
                <a:lnTo>
                  <a:pt x="1183125" y="4851251"/>
                </a:lnTo>
                <a:lnTo>
                  <a:pt x="1872591" y="4851251"/>
                </a:lnTo>
                <a:lnTo>
                  <a:pt x="1872591" y="4161073"/>
                </a:lnTo>
                <a:close/>
                <a:moveTo>
                  <a:pt x="480567" y="4161073"/>
                </a:moveTo>
                <a:lnTo>
                  <a:pt x="480567" y="4851251"/>
                </a:lnTo>
                <a:lnTo>
                  <a:pt x="1170033" y="4851251"/>
                </a:lnTo>
                <a:lnTo>
                  <a:pt x="1170033" y="4161073"/>
                </a:lnTo>
                <a:close/>
                <a:moveTo>
                  <a:pt x="11018894" y="3457785"/>
                </a:moveTo>
                <a:lnTo>
                  <a:pt x="11018894" y="4147970"/>
                </a:lnTo>
                <a:lnTo>
                  <a:pt x="11708366" y="4147970"/>
                </a:lnTo>
                <a:lnTo>
                  <a:pt x="11708366" y="3457785"/>
                </a:lnTo>
                <a:close/>
                <a:moveTo>
                  <a:pt x="10316343" y="3457785"/>
                </a:moveTo>
                <a:lnTo>
                  <a:pt x="10316343" y="4147970"/>
                </a:lnTo>
                <a:lnTo>
                  <a:pt x="11005808" y="4147970"/>
                </a:lnTo>
                <a:lnTo>
                  <a:pt x="11005808" y="3457785"/>
                </a:lnTo>
                <a:close/>
                <a:moveTo>
                  <a:pt x="9613791" y="3457785"/>
                </a:moveTo>
                <a:lnTo>
                  <a:pt x="9613791" y="4147970"/>
                </a:lnTo>
                <a:lnTo>
                  <a:pt x="10303257" y="4147970"/>
                </a:lnTo>
                <a:lnTo>
                  <a:pt x="10303257" y="3457785"/>
                </a:lnTo>
                <a:close/>
                <a:moveTo>
                  <a:pt x="8911234" y="3457785"/>
                </a:moveTo>
                <a:lnTo>
                  <a:pt x="8911234" y="4147970"/>
                </a:lnTo>
                <a:lnTo>
                  <a:pt x="9600706" y="4147970"/>
                </a:lnTo>
                <a:lnTo>
                  <a:pt x="9600706" y="3457785"/>
                </a:lnTo>
                <a:close/>
                <a:moveTo>
                  <a:pt x="8208676" y="3457785"/>
                </a:moveTo>
                <a:lnTo>
                  <a:pt x="8208676" y="4147970"/>
                </a:lnTo>
                <a:lnTo>
                  <a:pt x="8898142" y="4147970"/>
                </a:lnTo>
                <a:lnTo>
                  <a:pt x="8898142" y="3457785"/>
                </a:lnTo>
                <a:close/>
                <a:moveTo>
                  <a:pt x="7506118" y="3457785"/>
                </a:moveTo>
                <a:lnTo>
                  <a:pt x="7506118" y="4147970"/>
                </a:lnTo>
                <a:lnTo>
                  <a:pt x="8195591" y="4147970"/>
                </a:lnTo>
                <a:lnTo>
                  <a:pt x="8195591" y="3457785"/>
                </a:lnTo>
                <a:close/>
                <a:moveTo>
                  <a:pt x="6803567" y="3457785"/>
                </a:moveTo>
                <a:lnTo>
                  <a:pt x="6803567" y="4147970"/>
                </a:lnTo>
                <a:lnTo>
                  <a:pt x="7493033" y="4147970"/>
                </a:lnTo>
                <a:lnTo>
                  <a:pt x="7493033" y="3457785"/>
                </a:lnTo>
                <a:close/>
                <a:moveTo>
                  <a:pt x="6101009" y="3457785"/>
                </a:moveTo>
                <a:lnTo>
                  <a:pt x="6101009" y="4147970"/>
                </a:lnTo>
                <a:lnTo>
                  <a:pt x="6790481" y="4147970"/>
                </a:lnTo>
                <a:lnTo>
                  <a:pt x="6790481" y="3457785"/>
                </a:lnTo>
                <a:close/>
                <a:moveTo>
                  <a:pt x="5398458" y="3457785"/>
                </a:moveTo>
                <a:lnTo>
                  <a:pt x="5398458" y="4147970"/>
                </a:lnTo>
                <a:lnTo>
                  <a:pt x="6087930" y="4147970"/>
                </a:lnTo>
                <a:lnTo>
                  <a:pt x="6087930" y="3457785"/>
                </a:lnTo>
                <a:close/>
                <a:moveTo>
                  <a:pt x="4695900" y="3457785"/>
                </a:moveTo>
                <a:lnTo>
                  <a:pt x="4695900" y="4147970"/>
                </a:lnTo>
                <a:lnTo>
                  <a:pt x="5385366" y="4147970"/>
                </a:lnTo>
                <a:lnTo>
                  <a:pt x="5385366" y="3457785"/>
                </a:lnTo>
                <a:close/>
                <a:moveTo>
                  <a:pt x="3993343" y="3457785"/>
                </a:moveTo>
                <a:lnTo>
                  <a:pt x="3993343" y="4147970"/>
                </a:lnTo>
                <a:lnTo>
                  <a:pt x="4682809" y="4147970"/>
                </a:lnTo>
                <a:lnTo>
                  <a:pt x="4682809" y="3457785"/>
                </a:lnTo>
                <a:close/>
                <a:moveTo>
                  <a:pt x="3290792" y="3457785"/>
                </a:moveTo>
                <a:lnTo>
                  <a:pt x="3290792" y="4147970"/>
                </a:lnTo>
                <a:lnTo>
                  <a:pt x="3980257" y="4147970"/>
                </a:lnTo>
                <a:lnTo>
                  <a:pt x="3980257" y="3457785"/>
                </a:lnTo>
                <a:close/>
                <a:moveTo>
                  <a:pt x="2588234" y="3457785"/>
                </a:moveTo>
                <a:lnTo>
                  <a:pt x="2588234" y="4147970"/>
                </a:lnTo>
                <a:lnTo>
                  <a:pt x="3277706" y="4147970"/>
                </a:lnTo>
                <a:lnTo>
                  <a:pt x="3277706" y="3457785"/>
                </a:lnTo>
                <a:close/>
                <a:moveTo>
                  <a:pt x="1885676" y="3457785"/>
                </a:moveTo>
                <a:lnTo>
                  <a:pt x="1885676" y="4147970"/>
                </a:lnTo>
                <a:lnTo>
                  <a:pt x="2575148" y="4147970"/>
                </a:lnTo>
                <a:lnTo>
                  <a:pt x="2575148" y="3457785"/>
                </a:lnTo>
                <a:close/>
                <a:moveTo>
                  <a:pt x="1183125" y="3457785"/>
                </a:moveTo>
                <a:lnTo>
                  <a:pt x="1183125" y="4147970"/>
                </a:lnTo>
                <a:lnTo>
                  <a:pt x="1872591" y="4147970"/>
                </a:lnTo>
                <a:lnTo>
                  <a:pt x="1872591" y="3457785"/>
                </a:lnTo>
                <a:close/>
                <a:moveTo>
                  <a:pt x="480567" y="3457785"/>
                </a:moveTo>
                <a:lnTo>
                  <a:pt x="480567" y="4147970"/>
                </a:lnTo>
                <a:lnTo>
                  <a:pt x="1170033" y="4147970"/>
                </a:lnTo>
                <a:lnTo>
                  <a:pt x="1170033" y="3457785"/>
                </a:lnTo>
                <a:close/>
                <a:moveTo>
                  <a:pt x="11018894" y="2754503"/>
                </a:moveTo>
                <a:lnTo>
                  <a:pt x="11018894" y="3444683"/>
                </a:lnTo>
                <a:lnTo>
                  <a:pt x="11708366" y="3444683"/>
                </a:lnTo>
                <a:lnTo>
                  <a:pt x="11708366" y="2754503"/>
                </a:lnTo>
                <a:close/>
                <a:moveTo>
                  <a:pt x="10316343" y="2754503"/>
                </a:moveTo>
                <a:lnTo>
                  <a:pt x="10316343" y="3444683"/>
                </a:lnTo>
                <a:lnTo>
                  <a:pt x="11005808" y="3444683"/>
                </a:lnTo>
                <a:lnTo>
                  <a:pt x="11005808" y="2754503"/>
                </a:lnTo>
                <a:close/>
                <a:moveTo>
                  <a:pt x="9613791" y="2754503"/>
                </a:moveTo>
                <a:lnTo>
                  <a:pt x="9613791" y="3444683"/>
                </a:lnTo>
                <a:lnTo>
                  <a:pt x="10303257" y="3444683"/>
                </a:lnTo>
                <a:lnTo>
                  <a:pt x="10303257" y="2754503"/>
                </a:lnTo>
                <a:close/>
                <a:moveTo>
                  <a:pt x="8911234" y="2754503"/>
                </a:moveTo>
                <a:lnTo>
                  <a:pt x="8911234" y="3444683"/>
                </a:lnTo>
                <a:lnTo>
                  <a:pt x="9600706" y="3444683"/>
                </a:lnTo>
                <a:lnTo>
                  <a:pt x="9600706" y="2754503"/>
                </a:lnTo>
                <a:close/>
                <a:moveTo>
                  <a:pt x="8208676" y="2754503"/>
                </a:moveTo>
                <a:lnTo>
                  <a:pt x="8208676" y="3444683"/>
                </a:lnTo>
                <a:lnTo>
                  <a:pt x="8898142" y="3444683"/>
                </a:lnTo>
                <a:lnTo>
                  <a:pt x="8898142" y="2754503"/>
                </a:lnTo>
                <a:close/>
                <a:moveTo>
                  <a:pt x="7506118" y="2754503"/>
                </a:moveTo>
                <a:lnTo>
                  <a:pt x="7506118" y="3444683"/>
                </a:lnTo>
                <a:lnTo>
                  <a:pt x="8195591" y="3444683"/>
                </a:lnTo>
                <a:lnTo>
                  <a:pt x="8195591" y="2754503"/>
                </a:lnTo>
                <a:close/>
                <a:moveTo>
                  <a:pt x="6803567" y="2754503"/>
                </a:moveTo>
                <a:lnTo>
                  <a:pt x="6803567" y="3444683"/>
                </a:lnTo>
                <a:lnTo>
                  <a:pt x="7493033" y="3444683"/>
                </a:lnTo>
                <a:lnTo>
                  <a:pt x="7493033" y="2754503"/>
                </a:lnTo>
                <a:close/>
                <a:moveTo>
                  <a:pt x="6101009" y="2754503"/>
                </a:moveTo>
                <a:lnTo>
                  <a:pt x="6101009" y="3444683"/>
                </a:lnTo>
                <a:lnTo>
                  <a:pt x="6790481" y="3444683"/>
                </a:lnTo>
                <a:lnTo>
                  <a:pt x="6790481" y="2754503"/>
                </a:lnTo>
                <a:close/>
                <a:moveTo>
                  <a:pt x="5398452" y="2754503"/>
                </a:moveTo>
                <a:lnTo>
                  <a:pt x="5398452" y="3444683"/>
                </a:lnTo>
                <a:lnTo>
                  <a:pt x="6087924" y="3444683"/>
                </a:lnTo>
                <a:lnTo>
                  <a:pt x="6087924" y="2754503"/>
                </a:lnTo>
                <a:close/>
                <a:moveTo>
                  <a:pt x="4695907" y="2754503"/>
                </a:moveTo>
                <a:lnTo>
                  <a:pt x="4695907" y="3444683"/>
                </a:lnTo>
                <a:lnTo>
                  <a:pt x="5385372" y="3444683"/>
                </a:lnTo>
                <a:lnTo>
                  <a:pt x="5385372" y="2754503"/>
                </a:lnTo>
                <a:close/>
                <a:moveTo>
                  <a:pt x="3993343" y="2754503"/>
                </a:moveTo>
                <a:lnTo>
                  <a:pt x="3993343" y="3444683"/>
                </a:lnTo>
                <a:lnTo>
                  <a:pt x="4682809" y="3444683"/>
                </a:lnTo>
                <a:lnTo>
                  <a:pt x="4682809" y="2754503"/>
                </a:lnTo>
                <a:close/>
                <a:moveTo>
                  <a:pt x="3290792" y="2754503"/>
                </a:moveTo>
                <a:lnTo>
                  <a:pt x="3290792" y="3444683"/>
                </a:lnTo>
                <a:lnTo>
                  <a:pt x="3980257" y="3444683"/>
                </a:lnTo>
                <a:lnTo>
                  <a:pt x="3980257" y="2754503"/>
                </a:lnTo>
                <a:close/>
                <a:moveTo>
                  <a:pt x="2588234" y="2754503"/>
                </a:moveTo>
                <a:lnTo>
                  <a:pt x="2588234" y="3444683"/>
                </a:lnTo>
                <a:lnTo>
                  <a:pt x="3277706" y="3444683"/>
                </a:lnTo>
                <a:lnTo>
                  <a:pt x="3277706" y="2754503"/>
                </a:lnTo>
                <a:close/>
                <a:moveTo>
                  <a:pt x="1885676" y="2754503"/>
                </a:moveTo>
                <a:lnTo>
                  <a:pt x="1885676" y="3444683"/>
                </a:lnTo>
                <a:lnTo>
                  <a:pt x="2575148" y="3444683"/>
                </a:lnTo>
                <a:lnTo>
                  <a:pt x="2575148" y="2754503"/>
                </a:lnTo>
                <a:close/>
                <a:moveTo>
                  <a:pt x="1183125" y="2754503"/>
                </a:moveTo>
                <a:lnTo>
                  <a:pt x="1183125" y="3444683"/>
                </a:lnTo>
                <a:lnTo>
                  <a:pt x="1872591" y="3444683"/>
                </a:lnTo>
                <a:lnTo>
                  <a:pt x="1872591" y="2754503"/>
                </a:lnTo>
                <a:close/>
                <a:moveTo>
                  <a:pt x="480567" y="2754503"/>
                </a:moveTo>
                <a:lnTo>
                  <a:pt x="480567" y="3444683"/>
                </a:lnTo>
                <a:lnTo>
                  <a:pt x="1170033" y="3444683"/>
                </a:lnTo>
                <a:lnTo>
                  <a:pt x="1170033" y="2754503"/>
                </a:lnTo>
                <a:close/>
                <a:moveTo>
                  <a:pt x="11018894" y="2051221"/>
                </a:moveTo>
                <a:lnTo>
                  <a:pt x="11018894" y="2741406"/>
                </a:lnTo>
                <a:lnTo>
                  <a:pt x="11708366" y="2741406"/>
                </a:lnTo>
                <a:lnTo>
                  <a:pt x="11708366" y="2051221"/>
                </a:lnTo>
                <a:close/>
                <a:moveTo>
                  <a:pt x="10316343" y="2051221"/>
                </a:moveTo>
                <a:lnTo>
                  <a:pt x="10316343" y="2741406"/>
                </a:lnTo>
                <a:lnTo>
                  <a:pt x="11005808" y="2741406"/>
                </a:lnTo>
                <a:lnTo>
                  <a:pt x="11005808" y="2051221"/>
                </a:lnTo>
                <a:close/>
                <a:moveTo>
                  <a:pt x="9613791" y="2051221"/>
                </a:moveTo>
                <a:lnTo>
                  <a:pt x="9613791" y="2741406"/>
                </a:lnTo>
                <a:lnTo>
                  <a:pt x="10303257" y="2741406"/>
                </a:lnTo>
                <a:lnTo>
                  <a:pt x="10303257" y="2051221"/>
                </a:lnTo>
                <a:close/>
                <a:moveTo>
                  <a:pt x="8911234" y="2051221"/>
                </a:moveTo>
                <a:lnTo>
                  <a:pt x="8911234" y="2741406"/>
                </a:lnTo>
                <a:lnTo>
                  <a:pt x="9600706" y="2741406"/>
                </a:lnTo>
                <a:lnTo>
                  <a:pt x="9600706" y="2051221"/>
                </a:lnTo>
                <a:close/>
                <a:moveTo>
                  <a:pt x="8208676" y="2051221"/>
                </a:moveTo>
                <a:lnTo>
                  <a:pt x="8208676" y="2741406"/>
                </a:lnTo>
                <a:lnTo>
                  <a:pt x="8898142" y="2741406"/>
                </a:lnTo>
                <a:lnTo>
                  <a:pt x="8898142" y="2051221"/>
                </a:lnTo>
                <a:close/>
                <a:moveTo>
                  <a:pt x="7506118" y="2051221"/>
                </a:moveTo>
                <a:lnTo>
                  <a:pt x="7506118" y="2741406"/>
                </a:lnTo>
                <a:lnTo>
                  <a:pt x="8195591" y="2741406"/>
                </a:lnTo>
                <a:lnTo>
                  <a:pt x="8195591" y="2051221"/>
                </a:lnTo>
                <a:close/>
                <a:moveTo>
                  <a:pt x="6803567" y="2051221"/>
                </a:moveTo>
                <a:lnTo>
                  <a:pt x="6803567" y="2741406"/>
                </a:lnTo>
                <a:lnTo>
                  <a:pt x="7493033" y="2741406"/>
                </a:lnTo>
                <a:lnTo>
                  <a:pt x="7493033" y="2051221"/>
                </a:lnTo>
                <a:close/>
                <a:moveTo>
                  <a:pt x="6101009" y="2051221"/>
                </a:moveTo>
                <a:lnTo>
                  <a:pt x="6101009" y="2741406"/>
                </a:lnTo>
                <a:lnTo>
                  <a:pt x="6790481" y="2741406"/>
                </a:lnTo>
                <a:lnTo>
                  <a:pt x="6790481" y="2051221"/>
                </a:lnTo>
                <a:close/>
                <a:moveTo>
                  <a:pt x="5398452" y="2051221"/>
                </a:moveTo>
                <a:lnTo>
                  <a:pt x="5398452" y="2741406"/>
                </a:lnTo>
                <a:lnTo>
                  <a:pt x="6087924" y="2741406"/>
                </a:lnTo>
                <a:lnTo>
                  <a:pt x="6087924" y="2051221"/>
                </a:lnTo>
                <a:close/>
                <a:moveTo>
                  <a:pt x="4695907" y="2051221"/>
                </a:moveTo>
                <a:lnTo>
                  <a:pt x="4695907" y="2741406"/>
                </a:lnTo>
                <a:lnTo>
                  <a:pt x="5385372" y="2741406"/>
                </a:lnTo>
                <a:lnTo>
                  <a:pt x="5385372" y="2051221"/>
                </a:lnTo>
                <a:close/>
                <a:moveTo>
                  <a:pt x="3993343" y="2051221"/>
                </a:moveTo>
                <a:lnTo>
                  <a:pt x="3993343" y="2741406"/>
                </a:lnTo>
                <a:lnTo>
                  <a:pt x="4682809" y="2741406"/>
                </a:lnTo>
                <a:lnTo>
                  <a:pt x="4682809" y="2051221"/>
                </a:lnTo>
                <a:close/>
                <a:moveTo>
                  <a:pt x="3290792" y="2051221"/>
                </a:moveTo>
                <a:lnTo>
                  <a:pt x="3290792" y="2741406"/>
                </a:lnTo>
                <a:lnTo>
                  <a:pt x="3980257" y="2741406"/>
                </a:lnTo>
                <a:lnTo>
                  <a:pt x="3980257" y="2051221"/>
                </a:lnTo>
                <a:close/>
                <a:moveTo>
                  <a:pt x="2588234" y="2051221"/>
                </a:moveTo>
                <a:lnTo>
                  <a:pt x="2588234" y="2741406"/>
                </a:lnTo>
                <a:lnTo>
                  <a:pt x="3277700" y="2741406"/>
                </a:lnTo>
                <a:lnTo>
                  <a:pt x="3277700" y="2051221"/>
                </a:lnTo>
                <a:close/>
                <a:moveTo>
                  <a:pt x="1885676" y="2051221"/>
                </a:moveTo>
                <a:lnTo>
                  <a:pt x="1885676" y="2741406"/>
                </a:lnTo>
                <a:lnTo>
                  <a:pt x="2575148" y="2741406"/>
                </a:lnTo>
                <a:lnTo>
                  <a:pt x="2575148" y="2051221"/>
                </a:lnTo>
                <a:close/>
                <a:moveTo>
                  <a:pt x="1183125" y="2051221"/>
                </a:moveTo>
                <a:lnTo>
                  <a:pt x="1183125" y="2741406"/>
                </a:lnTo>
                <a:lnTo>
                  <a:pt x="1872591" y="2741406"/>
                </a:lnTo>
                <a:lnTo>
                  <a:pt x="1872591" y="2051221"/>
                </a:lnTo>
                <a:close/>
                <a:moveTo>
                  <a:pt x="480567" y="2051221"/>
                </a:moveTo>
                <a:lnTo>
                  <a:pt x="480567" y="2741406"/>
                </a:lnTo>
                <a:lnTo>
                  <a:pt x="1170033" y="2741406"/>
                </a:lnTo>
                <a:lnTo>
                  <a:pt x="1170033" y="2051221"/>
                </a:lnTo>
                <a:close/>
                <a:moveTo>
                  <a:pt x="11018894" y="1347939"/>
                </a:moveTo>
                <a:lnTo>
                  <a:pt x="11018894" y="2038118"/>
                </a:lnTo>
                <a:lnTo>
                  <a:pt x="11708366" y="2038118"/>
                </a:lnTo>
                <a:lnTo>
                  <a:pt x="11708366" y="1347939"/>
                </a:lnTo>
                <a:close/>
                <a:moveTo>
                  <a:pt x="10316343" y="1347939"/>
                </a:moveTo>
                <a:lnTo>
                  <a:pt x="10316343" y="2038118"/>
                </a:lnTo>
                <a:lnTo>
                  <a:pt x="10316343" y="2038124"/>
                </a:lnTo>
                <a:lnTo>
                  <a:pt x="11005808" y="2038124"/>
                </a:lnTo>
                <a:lnTo>
                  <a:pt x="11005808" y="1347939"/>
                </a:lnTo>
                <a:close/>
                <a:moveTo>
                  <a:pt x="9613791" y="1347939"/>
                </a:moveTo>
                <a:lnTo>
                  <a:pt x="9613791" y="2038118"/>
                </a:lnTo>
                <a:lnTo>
                  <a:pt x="9613791" y="2038124"/>
                </a:lnTo>
                <a:lnTo>
                  <a:pt x="10303257" y="2038124"/>
                </a:lnTo>
                <a:lnTo>
                  <a:pt x="10303257" y="1347939"/>
                </a:lnTo>
                <a:close/>
                <a:moveTo>
                  <a:pt x="8911234" y="1347939"/>
                </a:moveTo>
                <a:lnTo>
                  <a:pt x="8911234" y="2038118"/>
                </a:lnTo>
                <a:lnTo>
                  <a:pt x="8911234" y="2038124"/>
                </a:lnTo>
                <a:lnTo>
                  <a:pt x="9600706" y="2038124"/>
                </a:lnTo>
                <a:lnTo>
                  <a:pt x="9600706" y="1347939"/>
                </a:lnTo>
                <a:close/>
                <a:moveTo>
                  <a:pt x="8208676" y="1347939"/>
                </a:moveTo>
                <a:lnTo>
                  <a:pt x="8208676" y="2038118"/>
                </a:lnTo>
                <a:lnTo>
                  <a:pt x="8898142" y="2038118"/>
                </a:lnTo>
                <a:lnTo>
                  <a:pt x="8898142" y="1347939"/>
                </a:lnTo>
                <a:close/>
                <a:moveTo>
                  <a:pt x="7506118" y="1347939"/>
                </a:moveTo>
                <a:lnTo>
                  <a:pt x="7506118" y="2038118"/>
                </a:lnTo>
                <a:lnTo>
                  <a:pt x="8195591" y="2038118"/>
                </a:lnTo>
                <a:lnTo>
                  <a:pt x="8195591" y="1347939"/>
                </a:lnTo>
                <a:close/>
                <a:moveTo>
                  <a:pt x="6803567" y="1347939"/>
                </a:moveTo>
                <a:lnTo>
                  <a:pt x="6803567" y="2038118"/>
                </a:lnTo>
                <a:lnTo>
                  <a:pt x="7493033" y="2038118"/>
                </a:lnTo>
                <a:lnTo>
                  <a:pt x="7493033" y="1347939"/>
                </a:lnTo>
                <a:close/>
                <a:moveTo>
                  <a:pt x="6101009" y="1347939"/>
                </a:moveTo>
                <a:lnTo>
                  <a:pt x="6101009" y="2038118"/>
                </a:lnTo>
                <a:lnTo>
                  <a:pt x="6790481" y="2038118"/>
                </a:lnTo>
                <a:lnTo>
                  <a:pt x="6790481" y="1347939"/>
                </a:lnTo>
                <a:close/>
                <a:moveTo>
                  <a:pt x="5398452" y="1347939"/>
                </a:moveTo>
                <a:lnTo>
                  <a:pt x="5398452" y="2038118"/>
                </a:lnTo>
                <a:lnTo>
                  <a:pt x="6087924" y="2038118"/>
                </a:lnTo>
                <a:lnTo>
                  <a:pt x="6087924" y="1347939"/>
                </a:lnTo>
                <a:close/>
                <a:moveTo>
                  <a:pt x="4695907" y="1347939"/>
                </a:moveTo>
                <a:lnTo>
                  <a:pt x="4695907" y="2038118"/>
                </a:lnTo>
                <a:lnTo>
                  <a:pt x="5385372" y="2038118"/>
                </a:lnTo>
                <a:lnTo>
                  <a:pt x="5385372" y="1347939"/>
                </a:lnTo>
                <a:close/>
                <a:moveTo>
                  <a:pt x="3993343" y="1347939"/>
                </a:moveTo>
                <a:lnTo>
                  <a:pt x="3993343" y="2038118"/>
                </a:lnTo>
                <a:lnTo>
                  <a:pt x="4682809" y="2038118"/>
                </a:lnTo>
                <a:lnTo>
                  <a:pt x="4682809" y="1347939"/>
                </a:lnTo>
                <a:close/>
                <a:moveTo>
                  <a:pt x="3290792" y="1347939"/>
                </a:moveTo>
                <a:lnTo>
                  <a:pt x="3290792" y="2038118"/>
                </a:lnTo>
                <a:lnTo>
                  <a:pt x="3980257" y="2038118"/>
                </a:lnTo>
                <a:lnTo>
                  <a:pt x="3980257" y="1347939"/>
                </a:lnTo>
                <a:close/>
                <a:moveTo>
                  <a:pt x="2588234" y="1347939"/>
                </a:moveTo>
                <a:lnTo>
                  <a:pt x="2588234" y="2038118"/>
                </a:lnTo>
                <a:lnTo>
                  <a:pt x="3277700" y="2038118"/>
                </a:lnTo>
                <a:lnTo>
                  <a:pt x="3277700" y="1347939"/>
                </a:lnTo>
                <a:close/>
                <a:moveTo>
                  <a:pt x="1885676" y="1347939"/>
                </a:moveTo>
                <a:lnTo>
                  <a:pt x="1885676" y="2038118"/>
                </a:lnTo>
                <a:lnTo>
                  <a:pt x="2575148" y="2038118"/>
                </a:lnTo>
                <a:lnTo>
                  <a:pt x="2575148" y="1347939"/>
                </a:lnTo>
                <a:close/>
                <a:moveTo>
                  <a:pt x="1183125" y="1347939"/>
                </a:moveTo>
                <a:lnTo>
                  <a:pt x="1183125" y="2038124"/>
                </a:lnTo>
                <a:lnTo>
                  <a:pt x="1872591" y="2038124"/>
                </a:lnTo>
                <a:lnTo>
                  <a:pt x="1872591" y="1347939"/>
                </a:lnTo>
                <a:close/>
                <a:moveTo>
                  <a:pt x="480567" y="1347939"/>
                </a:moveTo>
                <a:lnTo>
                  <a:pt x="480567" y="2038124"/>
                </a:lnTo>
                <a:lnTo>
                  <a:pt x="1170033" y="2038124"/>
                </a:lnTo>
                <a:lnTo>
                  <a:pt x="1170033" y="1347939"/>
                </a:lnTo>
                <a:close/>
                <a:moveTo>
                  <a:pt x="11018894" y="644651"/>
                </a:moveTo>
                <a:lnTo>
                  <a:pt x="11018894" y="1334836"/>
                </a:lnTo>
                <a:lnTo>
                  <a:pt x="11708366" y="1334836"/>
                </a:lnTo>
                <a:lnTo>
                  <a:pt x="11708366" y="644651"/>
                </a:lnTo>
                <a:close/>
                <a:moveTo>
                  <a:pt x="10316343" y="644651"/>
                </a:moveTo>
                <a:lnTo>
                  <a:pt x="10316343" y="1334836"/>
                </a:lnTo>
                <a:lnTo>
                  <a:pt x="11005808" y="1334836"/>
                </a:lnTo>
                <a:lnTo>
                  <a:pt x="11005808" y="644651"/>
                </a:lnTo>
                <a:close/>
                <a:moveTo>
                  <a:pt x="9613791" y="644651"/>
                </a:moveTo>
                <a:lnTo>
                  <a:pt x="9613791" y="1334836"/>
                </a:lnTo>
                <a:lnTo>
                  <a:pt x="10303257" y="1334836"/>
                </a:lnTo>
                <a:lnTo>
                  <a:pt x="10303257" y="644651"/>
                </a:lnTo>
                <a:close/>
                <a:moveTo>
                  <a:pt x="8911234" y="644651"/>
                </a:moveTo>
                <a:lnTo>
                  <a:pt x="8911234" y="1334836"/>
                </a:lnTo>
                <a:lnTo>
                  <a:pt x="9600706" y="1334836"/>
                </a:lnTo>
                <a:lnTo>
                  <a:pt x="9600706" y="644651"/>
                </a:lnTo>
                <a:close/>
                <a:moveTo>
                  <a:pt x="8208676" y="644651"/>
                </a:moveTo>
                <a:lnTo>
                  <a:pt x="8208676" y="1334836"/>
                </a:lnTo>
                <a:lnTo>
                  <a:pt x="8898142" y="1334836"/>
                </a:lnTo>
                <a:lnTo>
                  <a:pt x="8898142" y="644651"/>
                </a:lnTo>
                <a:close/>
                <a:moveTo>
                  <a:pt x="7506118" y="644651"/>
                </a:moveTo>
                <a:lnTo>
                  <a:pt x="7506118" y="1334836"/>
                </a:lnTo>
                <a:lnTo>
                  <a:pt x="8195591" y="1334836"/>
                </a:lnTo>
                <a:lnTo>
                  <a:pt x="8195591" y="644651"/>
                </a:lnTo>
                <a:close/>
                <a:moveTo>
                  <a:pt x="6803567" y="644651"/>
                </a:moveTo>
                <a:lnTo>
                  <a:pt x="6803567" y="1334836"/>
                </a:lnTo>
                <a:lnTo>
                  <a:pt x="7493033" y="1334836"/>
                </a:lnTo>
                <a:lnTo>
                  <a:pt x="7493033" y="644651"/>
                </a:lnTo>
                <a:close/>
                <a:moveTo>
                  <a:pt x="6101009" y="644651"/>
                </a:moveTo>
                <a:lnTo>
                  <a:pt x="6101009" y="1334836"/>
                </a:lnTo>
                <a:lnTo>
                  <a:pt x="6790481" y="1334836"/>
                </a:lnTo>
                <a:lnTo>
                  <a:pt x="6790481" y="644651"/>
                </a:lnTo>
                <a:close/>
                <a:moveTo>
                  <a:pt x="5398452" y="644651"/>
                </a:moveTo>
                <a:lnTo>
                  <a:pt x="5398452" y="1334836"/>
                </a:lnTo>
                <a:lnTo>
                  <a:pt x="6087924" y="1334836"/>
                </a:lnTo>
                <a:lnTo>
                  <a:pt x="6087924" y="644651"/>
                </a:lnTo>
                <a:close/>
                <a:moveTo>
                  <a:pt x="4695907" y="644651"/>
                </a:moveTo>
                <a:lnTo>
                  <a:pt x="4695907" y="1334836"/>
                </a:lnTo>
                <a:lnTo>
                  <a:pt x="5385372" y="1334836"/>
                </a:lnTo>
                <a:lnTo>
                  <a:pt x="5385372" y="644651"/>
                </a:lnTo>
                <a:close/>
                <a:moveTo>
                  <a:pt x="3993343" y="644651"/>
                </a:moveTo>
                <a:lnTo>
                  <a:pt x="3993343" y="1334836"/>
                </a:lnTo>
                <a:lnTo>
                  <a:pt x="4682809" y="1334836"/>
                </a:lnTo>
                <a:lnTo>
                  <a:pt x="4682809" y="644651"/>
                </a:lnTo>
                <a:close/>
                <a:moveTo>
                  <a:pt x="3290792" y="644651"/>
                </a:moveTo>
                <a:lnTo>
                  <a:pt x="3290792" y="1334836"/>
                </a:lnTo>
                <a:lnTo>
                  <a:pt x="3980257" y="1334836"/>
                </a:lnTo>
                <a:lnTo>
                  <a:pt x="3980257" y="644651"/>
                </a:lnTo>
                <a:close/>
                <a:moveTo>
                  <a:pt x="2588234" y="644651"/>
                </a:moveTo>
                <a:lnTo>
                  <a:pt x="2588234" y="1334836"/>
                </a:lnTo>
                <a:lnTo>
                  <a:pt x="3277700" y="1334836"/>
                </a:lnTo>
                <a:lnTo>
                  <a:pt x="3277700" y="644651"/>
                </a:lnTo>
                <a:close/>
                <a:moveTo>
                  <a:pt x="1885676" y="644651"/>
                </a:moveTo>
                <a:lnTo>
                  <a:pt x="1885676" y="1334836"/>
                </a:lnTo>
                <a:lnTo>
                  <a:pt x="2575148" y="1334836"/>
                </a:lnTo>
                <a:lnTo>
                  <a:pt x="2575148" y="644651"/>
                </a:lnTo>
                <a:close/>
                <a:moveTo>
                  <a:pt x="1183125" y="644651"/>
                </a:moveTo>
                <a:lnTo>
                  <a:pt x="1183125" y="1334836"/>
                </a:lnTo>
                <a:lnTo>
                  <a:pt x="1872591" y="1334836"/>
                </a:lnTo>
                <a:lnTo>
                  <a:pt x="1872591" y="644651"/>
                </a:lnTo>
                <a:close/>
                <a:moveTo>
                  <a:pt x="480567" y="644651"/>
                </a:moveTo>
                <a:lnTo>
                  <a:pt x="480567" y="1334836"/>
                </a:lnTo>
                <a:lnTo>
                  <a:pt x="1170033" y="1334836"/>
                </a:lnTo>
                <a:lnTo>
                  <a:pt x="1170033" y="644651"/>
                </a:lnTo>
                <a:close/>
                <a:moveTo>
                  <a:pt x="467482" y="0"/>
                </a:moveTo>
                <a:lnTo>
                  <a:pt x="480567" y="0"/>
                </a:lnTo>
                <a:lnTo>
                  <a:pt x="480567" y="631554"/>
                </a:lnTo>
                <a:lnTo>
                  <a:pt x="1170033" y="631554"/>
                </a:lnTo>
                <a:lnTo>
                  <a:pt x="1170033" y="0"/>
                </a:lnTo>
                <a:lnTo>
                  <a:pt x="1183125" y="0"/>
                </a:lnTo>
                <a:lnTo>
                  <a:pt x="1183125" y="631554"/>
                </a:lnTo>
                <a:lnTo>
                  <a:pt x="1872591" y="631554"/>
                </a:lnTo>
                <a:lnTo>
                  <a:pt x="1872591" y="0"/>
                </a:lnTo>
                <a:lnTo>
                  <a:pt x="1885676" y="0"/>
                </a:lnTo>
                <a:lnTo>
                  <a:pt x="1885676" y="631554"/>
                </a:lnTo>
                <a:lnTo>
                  <a:pt x="2575148" y="631554"/>
                </a:lnTo>
                <a:lnTo>
                  <a:pt x="2575148" y="0"/>
                </a:lnTo>
                <a:lnTo>
                  <a:pt x="2588234" y="0"/>
                </a:lnTo>
                <a:lnTo>
                  <a:pt x="2588234" y="631554"/>
                </a:lnTo>
                <a:lnTo>
                  <a:pt x="3277706" y="631554"/>
                </a:lnTo>
                <a:lnTo>
                  <a:pt x="3277706" y="0"/>
                </a:lnTo>
                <a:lnTo>
                  <a:pt x="3290792" y="0"/>
                </a:lnTo>
                <a:lnTo>
                  <a:pt x="3290792" y="631554"/>
                </a:lnTo>
                <a:lnTo>
                  <a:pt x="3980257" y="631554"/>
                </a:lnTo>
                <a:lnTo>
                  <a:pt x="3980257" y="0"/>
                </a:lnTo>
                <a:lnTo>
                  <a:pt x="3993343" y="0"/>
                </a:lnTo>
                <a:lnTo>
                  <a:pt x="3993343" y="631554"/>
                </a:lnTo>
                <a:lnTo>
                  <a:pt x="4682815" y="631554"/>
                </a:lnTo>
                <a:lnTo>
                  <a:pt x="4682815" y="0"/>
                </a:lnTo>
                <a:lnTo>
                  <a:pt x="4695907" y="0"/>
                </a:lnTo>
                <a:lnTo>
                  <a:pt x="4695907" y="631554"/>
                </a:lnTo>
                <a:lnTo>
                  <a:pt x="5385372" y="631554"/>
                </a:lnTo>
                <a:lnTo>
                  <a:pt x="5385372" y="0"/>
                </a:lnTo>
                <a:lnTo>
                  <a:pt x="5398452" y="0"/>
                </a:lnTo>
                <a:lnTo>
                  <a:pt x="5398452" y="631554"/>
                </a:lnTo>
                <a:lnTo>
                  <a:pt x="6087924" y="631554"/>
                </a:lnTo>
                <a:lnTo>
                  <a:pt x="6087924" y="0"/>
                </a:lnTo>
                <a:lnTo>
                  <a:pt x="6101009" y="0"/>
                </a:lnTo>
                <a:lnTo>
                  <a:pt x="6101009" y="631554"/>
                </a:lnTo>
                <a:lnTo>
                  <a:pt x="6790481" y="631554"/>
                </a:lnTo>
                <a:lnTo>
                  <a:pt x="6790481" y="0"/>
                </a:lnTo>
                <a:lnTo>
                  <a:pt x="6803567" y="0"/>
                </a:lnTo>
                <a:lnTo>
                  <a:pt x="6803567" y="631554"/>
                </a:lnTo>
                <a:lnTo>
                  <a:pt x="7493033" y="631554"/>
                </a:lnTo>
                <a:lnTo>
                  <a:pt x="7493033" y="0"/>
                </a:lnTo>
                <a:lnTo>
                  <a:pt x="7506118" y="0"/>
                </a:lnTo>
                <a:lnTo>
                  <a:pt x="7506118" y="631554"/>
                </a:lnTo>
                <a:lnTo>
                  <a:pt x="8195591" y="631554"/>
                </a:lnTo>
                <a:lnTo>
                  <a:pt x="8195591" y="0"/>
                </a:lnTo>
                <a:lnTo>
                  <a:pt x="8208676" y="0"/>
                </a:lnTo>
                <a:lnTo>
                  <a:pt x="8208676" y="631554"/>
                </a:lnTo>
                <a:lnTo>
                  <a:pt x="8898142" y="631554"/>
                </a:lnTo>
                <a:lnTo>
                  <a:pt x="8898142" y="0"/>
                </a:lnTo>
                <a:lnTo>
                  <a:pt x="8911234" y="0"/>
                </a:lnTo>
                <a:lnTo>
                  <a:pt x="8911234" y="631554"/>
                </a:lnTo>
                <a:lnTo>
                  <a:pt x="9600706" y="631554"/>
                </a:lnTo>
                <a:lnTo>
                  <a:pt x="9600706" y="0"/>
                </a:lnTo>
                <a:lnTo>
                  <a:pt x="9613791" y="0"/>
                </a:lnTo>
                <a:lnTo>
                  <a:pt x="9613791" y="631554"/>
                </a:lnTo>
                <a:lnTo>
                  <a:pt x="10303257" y="631554"/>
                </a:lnTo>
                <a:lnTo>
                  <a:pt x="10303257" y="0"/>
                </a:lnTo>
                <a:lnTo>
                  <a:pt x="10316343" y="0"/>
                </a:lnTo>
                <a:lnTo>
                  <a:pt x="10316343" y="631554"/>
                </a:lnTo>
                <a:lnTo>
                  <a:pt x="11005808" y="631554"/>
                </a:lnTo>
                <a:lnTo>
                  <a:pt x="11005808" y="0"/>
                </a:lnTo>
                <a:lnTo>
                  <a:pt x="11018894" y="0"/>
                </a:lnTo>
                <a:lnTo>
                  <a:pt x="11018894" y="631554"/>
                </a:lnTo>
                <a:lnTo>
                  <a:pt x="11708366" y="631554"/>
                </a:lnTo>
                <a:lnTo>
                  <a:pt x="11708366" y="0"/>
                </a:lnTo>
                <a:lnTo>
                  <a:pt x="11721434" y="0"/>
                </a:lnTo>
                <a:lnTo>
                  <a:pt x="11721434" y="631548"/>
                </a:lnTo>
                <a:lnTo>
                  <a:pt x="12191976" y="631548"/>
                </a:lnTo>
                <a:lnTo>
                  <a:pt x="12191976" y="644651"/>
                </a:lnTo>
                <a:lnTo>
                  <a:pt x="11721434" y="644651"/>
                </a:lnTo>
                <a:lnTo>
                  <a:pt x="11721434" y="1334836"/>
                </a:lnTo>
                <a:lnTo>
                  <a:pt x="12191976" y="1334836"/>
                </a:lnTo>
                <a:lnTo>
                  <a:pt x="12191976" y="1347939"/>
                </a:lnTo>
                <a:lnTo>
                  <a:pt x="11721434" y="1347939"/>
                </a:lnTo>
                <a:lnTo>
                  <a:pt x="11721434" y="2038118"/>
                </a:lnTo>
                <a:lnTo>
                  <a:pt x="12191976" y="2038118"/>
                </a:lnTo>
                <a:lnTo>
                  <a:pt x="12191976" y="2051221"/>
                </a:lnTo>
                <a:lnTo>
                  <a:pt x="11721434" y="2051221"/>
                </a:lnTo>
                <a:lnTo>
                  <a:pt x="11721434" y="2741401"/>
                </a:lnTo>
                <a:lnTo>
                  <a:pt x="12191976" y="2741401"/>
                </a:lnTo>
                <a:lnTo>
                  <a:pt x="12191976" y="2754503"/>
                </a:lnTo>
                <a:lnTo>
                  <a:pt x="11721434" y="2754503"/>
                </a:lnTo>
                <a:lnTo>
                  <a:pt x="11721434" y="3444683"/>
                </a:lnTo>
                <a:lnTo>
                  <a:pt x="12191976" y="3444683"/>
                </a:lnTo>
                <a:lnTo>
                  <a:pt x="12191976" y="3457785"/>
                </a:lnTo>
                <a:lnTo>
                  <a:pt x="11721434" y="3457785"/>
                </a:lnTo>
                <a:lnTo>
                  <a:pt x="11721434" y="4147963"/>
                </a:lnTo>
                <a:lnTo>
                  <a:pt x="12191976" y="4147963"/>
                </a:lnTo>
                <a:lnTo>
                  <a:pt x="12191976" y="4161067"/>
                </a:lnTo>
                <a:lnTo>
                  <a:pt x="11721434" y="4161067"/>
                </a:lnTo>
                <a:lnTo>
                  <a:pt x="11721434" y="4851245"/>
                </a:lnTo>
                <a:lnTo>
                  <a:pt x="12191976" y="4851245"/>
                </a:lnTo>
                <a:lnTo>
                  <a:pt x="12191976" y="4864348"/>
                </a:lnTo>
                <a:lnTo>
                  <a:pt x="11721434" y="4864348"/>
                </a:lnTo>
                <a:lnTo>
                  <a:pt x="11721434" y="5554533"/>
                </a:lnTo>
                <a:lnTo>
                  <a:pt x="12191976" y="5554533"/>
                </a:lnTo>
                <a:lnTo>
                  <a:pt x="12191976" y="5567637"/>
                </a:lnTo>
                <a:lnTo>
                  <a:pt x="11721434" y="5567637"/>
                </a:lnTo>
                <a:lnTo>
                  <a:pt x="11721434" y="6257815"/>
                </a:lnTo>
                <a:lnTo>
                  <a:pt x="12191976" y="6257815"/>
                </a:lnTo>
                <a:lnTo>
                  <a:pt x="12191976" y="6270918"/>
                </a:lnTo>
                <a:lnTo>
                  <a:pt x="11721434" y="6270918"/>
                </a:lnTo>
                <a:lnTo>
                  <a:pt x="11721434" y="6858000"/>
                </a:lnTo>
                <a:lnTo>
                  <a:pt x="11708366" y="6858000"/>
                </a:lnTo>
                <a:lnTo>
                  <a:pt x="11708366" y="6270918"/>
                </a:lnTo>
                <a:lnTo>
                  <a:pt x="11018894" y="6270918"/>
                </a:lnTo>
                <a:lnTo>
                  <a:pt x="11018894" y="6858000"/>
                </a:lnTo>
                <a:lnTo>
                  <a:pt x="11005808" y="6858000"/>
                </a:lnTo>
                <a:lnTo>
                  <a:pt x="11005808" y="6270918"/>
                </a:lnTo>
                <a:lnTo>
                  <a:pt x="10316343" y="6270918"/>
                </a:lnTo>
                <a:lnTo>
                  <a:pt x="10316343" y="6858000"/>
                </a:lnTo>
                <a:lnTo>
                  <a:pt x="10303257" y="6858000"/>
                </a:lnTo>
                <a:lnTo>
                  <a:pt x="10303257" y="6270918"/>
                </a:lnTo>
                <a:lnTo>
                  <a:pt x="9613791" y="6270918"/>
                </a:lnTo>
                <a:lnTo>
                  <a:pt x="9613791" y="6858000"/>
                </a:lnTo>
                <a:lnTo>
                  <a:pt x="9600706" y="6858000"/>
                </a:lnTo>
                <a:lnTo>
                  <a:pt x="9600706" y="6270918"/>
                </a:lnTo>
                <a:lnTo>
                  <a:pt x="8911234" y="6270918"/>
                </a:lnTo>
                <a:lnTo>
                  <a:pt x="8911234" y="6858000"/>
                </a:lnTo>
                <a:lnTo>
                  <a:pt x="8898142" y="6858000"/>
                </a:lnTo>
                <a:lnTo>
                  <a:pt x="8898142" y="6270918"/>
                </a:lnTo>
                <a:lnTo>
                  <a:pt x="8208676" y="6270918"/>
                </a:lnTo>
                <a:lnTo>
                  <a:pt x="8208676" y="6858000"/>
                </a:lnTo>
                <a:lnTo>
                  <a:pt x="8195591" y="6858000"/>
                </a:lnTo>
                <a:lnTo>
                  <a:pt x="8195591" y="6270918"/>
                </a:lnTo>
                <a:lnTo>
                  <a:pt x="7506118" y="6270918"/>
                </a:lnTo>
                <a:lnTo>
                  <a:pt x="7506118" y="6858000"/>
                </a:lnTo>
                <a:lnTo>
                  <a:pt x="7493033" y="6858000"/>
                </a:lnTo>
                <a:lnTo>
                  <a:pt x="7493033" y="6270918"/>
                </a:lnTo>
                <a:lnTo>
                  <a:pt x="6803567" y="6270918"/>
                </a:lnTo>
                <a:lnTo>
                  <a:pt x="6803567" y="6858000"/>
                </a:lnTo>
                <a:lnTo>
                  <a:pt x="6790481" y="6858000"/>
                </a:lnTo>
                <a:lnTo>
                  <a:pt x="6790481" y="6270918"/>
                </a:lnTo>
                <a:lnTo>
                  <a:pt x="6101009" y="6270918"/>
                </a:lnTo>
                <a:lnTo>
                  <a:pt x="6101009" y="6858000"/>
                </a:lnTo>
                <a:lnTo>
                  <a:pt x="6087930" y="6858000"/>
                </a:lnTo>
                <a:lnTo>
                  <a:pt x="6087930" y="6270918"/>
                </a:lnTo>
                <a:lnTo>
                  <a:pt x="5398458" y="6270918"/>
                </a:lnTo>
                <a:lnTo>
                  <a:pt x="5398458" y="6858000"/>
                </a:lnTo>
                <a:lnTo>
                  <a:pt x="5385366" y="6858000"/>
                </a:lnTo>
                <a:lnTo>
                  <a:pt x="5385366" y="6270918"/>
                </a:lnTo>
                <a:lnTo>
                  <a:pt x="4695900" y="6270918"/>
                </a:lnTo>
                <a:lnTo>
                  <a:pt x="4695900" y="6858000"/>
                </a:lnTo>
                <a:lnTo>
                  <a:pt x="4682809" y="6858000"/>
                </a:lnTo>
                <a:lnTo>
                  <a:pt x="4682809" y="6270918"/>
                </a:lnTo>
                <a:lnTo>
                  <a:pt x="3993343" y="6270918"/>
                </a:lnTo>
                <a:lnTo>
                  <a:pt x="3993343" y="6858000"/>
                </a:lnTo>
                <a:lnTo>
                  <a:pt x="3980257" y="6858000"/>
                </a:lnTo>
                <a:lnTo>
                  <a:pt x="3980257" y="6270918"/>
                </a:lnTo>
                <a:lnTo>
                  <a:pt x="3290792" y="6270918"/>
                </a:lnTo>
                <a:lnTo>
                  <a:pt x="3290792" y="6858000"/>
                </a:lnTo>
                <a:lnTo>
                  <a:pt x="3277700" y="6858000"/>
                </a:lnTo>
                <a:lnTo>
                  <a:pt x="3277700" y="6270918"/>
                </a:lnTo>
                <a:lnTo>
                  <a:pt x="2588234" y="6270918"/>
                </a:lnTo>
                <a:lnTo>
                  <a:pt x="2588234" y="6858000"/>
                </a:lnTo>
                <a:lnTo>
                  <a:pt x="2575148" y="6858000"/>
                </a:lnTo>
                <a:lnTo>
                  <a:pt x="2575148" y="6270918"/>
                </a:lnTo>
                <a:lnTo>
                  <a:pt x="1885676" y="6270918"/>
                </a:lnTo>
                <a:lnTo>
                  <a:pt x="1885676" y="6858000"/>
                </a:lnTo>
                <a:lnTo>
                  <a:pt x="1872591" y="6858000"/>
                </a:lnTo>
                <a:lnTo>
                  <a:pt x="1872591" y="6270918"/>
                </a:lnTo>
                <a:lnTo>
                  <a:pt x="1183125" y="6270918"/>
                </a:lnTo>
                <a:lnTo>
                  <a:pt x="1183125" y="6858000"/>
                </a:lnTo>
                <a:lnTo>
                  <a:pt x="1170033" y="6858000"/>
                </a:lnTo>
                <a:lnTo>
                  <a:pt x="1170033" y="6270918"/>
                </a:lnTo>
                <a:lnTo>
                  <a:pt x="480567" y="6270918"/>
                </a:lnTo>
                <a:lnTo>
                  <a:pt x="480567" y="6858000"/>
                </a:lnTo>
                <a:lnTo>
                  <a:pt x="467482" y="6858000"/>
                </a:lnTo>
                <a:lnTo>
                  <a:pt x="467482" y="6270942"/>
                </a:lnTo>
                <a:lnTo>
                  <a:pt x="0" y="6270942"/>
                </a:lnTo>
                <a:lnTo>
                  <a:pt x="0" y="6257840"/>
                </a:lnTo>
                <a:lnTo>
                  <a:pt x="467482" y="6257840"/>
                </a:lnTo>
                <a:lnTo>
                  <a:pt x="467482" y="5567660"/>
                </a:lnTo>
                <a:lnTo>
                  <a:pt x="0" y="5567660"/>
                </a:lnTo>
                <a:lnTo>
                  <a:pt x="0" y="5554558"/>
                </a:lnTo>
                <a:lnTo>
                  <a:pt x="467482" y="5554558"/>
                </a:lnTo>
                <a:lnTo>
                  <a:pt x="467482" y="4864374"/>
                </a:lnTo>
                <a:lnTo>
                  <a:pt x="0" y="4864374"/>
                </a:lnTo>
                <a:lnTo>
                  <a:pt x="0" y="4851270"/>
                </a:lnTo>
                <a:lnTo>
                  <a:pt x="467482" y="4851270"/>
                </a:lnTo>
                <a:lnTo>
                  <a:pt x="467482" y="4161091"/>
                </a:lnTo>
                <a:lnTo>
                  <a:pt x="0" y="4161091"/>
                </a:lnTo>
                <a:lnTo>
                  <a:pt x="0" y="4147989"/>
                </a:lnTo>
                <a:lnTo>
                  <a:pt x="467482" y="4147989"/>
                </a:lnTo>
                <a:lnTo>
                  <a:pt x="467482" y="3457802"/>
                </a:lnTo>
                <a:lnTo>
                  <a:pt x="0" y="3457802"/>
                </a:lnTo>
                <a:lnTo>
                  <a:pt x="0" y="3444700"/>
                </a:lnTo>
                <a:lnTo>
                  <a:pt x="467482" y="3444700"/>
                </a:lnTo>
                <a:lnTo>
                  <a:pt x="467482" y="2754522"/>
                </a:lnTo>
                <a:lnTo>
                  <a:pt x="0" y="2754522"/>
                </a:lnTo>
                <a:lnTo>
                  <a:pt x="0" y="2741419"/>
                </a:lnTo>
                <a:lnTo>
                  <a:pt x="467482" y="2741419"/>
                </a:lnTo>
                <a:lnTo>
                  <a:pt x="467482" y="2051233"/>
                </a:lnTo>
                <a:lnTo>
                  <a:pt x="0" y="2051233"/>
                </a:lnTo>
                <a:lnTo>
                  <a:pt x="0" y="2038131"/>
                </a:lnTo>
                <a:lnTo>
                  <a:pt x="467482" y="2038131"/>
                </a:lnTo>
                <a:lnTo>
                  <a:pt x="467482" y="1347946"/>
                </a:lnTo>
                <a:lnTo>
                  <a:pt x="0" y="1347946"/>
                </a:lnTo>
                <a:lnTo>
                  <a:pt x="0" y="1334843"/>
                </a:lnTo>
                <a:lnTo>
                  <a:pt x="467482" y="1334843"/>
                </a:lnTo>
                <a:lnTo>
                  <a:pt x="467482" y="644658"/>
                </a:lnTo>
                <a:lnTo>
                  <a:pt x="0" y="644658"/>
                </a:lnTo>
                <a:lnTo>
                  <a:pt x="0" y="631554"/>
                </a:lnTo>
                <a:lnTo>
                  <a:pt x="467482" y="631554"/>
                </a:lnTo>
                <a:close/>
              </a:path>
            </a:pathLst>
          </a:custGeom>
          <a:solidFill>
            <a:srgbClr val="F4E6D0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空白">
    <p:bg>
      <p:bgPr>
        <a:solidFill>
          <a:srgbClr val="FFF4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任意多边形: 形状 599"/>
          <p:cNvSpPr/>
          <p:nvPr userDrawn="1"/>
        </p:nvSpPr>
        <p:spPr>
          <a:xfrm>
            <a:off x="0" y="0"/>
            <a:ext cx="12191976" cy="6858000"/>
          </a:xfrm>
          <a:custGeom>
            <a:avLst/>
            <a:gdLst>
              <a:gd name="connsiteX0" fmla="*/ 11018894 w 12191976"/>
              <a:gd name="connsiteY0" fmla="*/ 5567637 h 6858000"/>
              <a:gd name="connsiteX1" fmla="*/ 11018894 w 12191976"/>
              <a:gd name="connsiteY1" fmla="*/ 6257815 h 6858000"/>
              <a:gd name="connsiteX2" fmla="*/ 11708366 w 12191976"/>
              <a:gd name="connsiteY2" fmla="*/ 6257815 h 6858000"/>
              <a:gd name="connsiteX3" fmla="*/ 11708366 w 12191976"/>
              <a:gd name="connsiteY3" fmla="*/ 5567637 h 6858000"/>
              <a:gd name="connsiteX4" fmla="*/ 10316343 w 12191976"/>
              <a:gd name="connsiteY4" fmla="*/ 5567637 h 6858000"/>
              <a:gd name="connsiteX5" fmla="*/ 10316343 w 12191976"/>
              <a:gd name="connsiteY5" fmla="*/ 6257815 h 6858000"/>
              <a:gd name="connsiteX6" fmla="*/ 11005808 w 12191976"/>
              <a:gd name="connsiteY6" fmla="*/ 6257815 h 6858000"/>
              <a:gd name="connsiteX7" fmla="*/ 11005808 w 12191976"/>
              <a:gd name="connsiteY7" fmla="*/ 5567637 h 6858000"/>
              <a:gd name="connsiteX8" fmla="*/ 9613791 w 12191976"/>
              <a:gd name="connsiteY8" fmla="*/ 5567637 h 6858000"/>
              <a:gd name="connsiteX9" fmla="*/ 9613791 w 12191976"/>
              <a:gd name="connsiteY9" fmla="*/ 6257815 h 6858000"/>
              <a:gd name="connsiteX10" fmla="*/ 10303257 w 12191976"/>
              <a:gd name="connsiteY10" fmla="*/ 6257815 h 6858000"/>
              <a:gd name="connsiteX11" fmla="*/ 10303257 w 12191976"/>
              <a:gd name="connsiteY11" fmla="*/ 5567637 h 6858000"/>
              <a:gd name="connsiteX12" fmla="*/ 8911234 w 12191976"/>
              <a:gd name="connsiteY12" fmla="*/ 5567637 h 6858000"/>
              <a:gd name="connsiteX13" fmla="*/ 8911234 w 12191976"/>
              <a:gd name="connsiteY13" fmla="*/ 6257815 h 6858000"/>
              <a:gd name="connsiteX14" fmla="*/ 9600706 w 12191976"/>
              <a:gd name="connsiteY14" fmla="*/ 6257815 h 6858000"/>
              <a:gd name="connsiteX15" fmla="*/ 9600706 w 12191976"/>
              <a:gd name="connsiteY15" fmla="*/ 5567637 h 6858000"/>
              <a:gd name="connsiteX16" fmla="*/ 8208676 w 12191976"/>
              <a:gd name="connsiteY16" fmla="*/ 5567637 h 6858000"/>
              <a:gd name="connsiteX17" fmla="*/ 8208676 w 12191976"/>
              <a:gd name="connsiteY17" fmla="*/ 6257815 h 6858000"/>
              <a:gd name="connsiteX18" fmla="*/ 8898142 w 12191976"/>
              <a:gd name="connsiteY18" fmla="*/ 6257815 h 6858000"/>
              <a:gd name="connsiteX19" fmla="*/ 8898142 w 12191976"/>
              <a:gd name="connsiteY19" fmla="*/ 5567637 h 6858000"/>
              <a:gd name="connsiteX20" fmla="*/ 7506118 w 12191976"/>
              <a:gd name="connsiteY20" fmla="*/ 5567637 h 6858000"/>
              <a:gd name="connsiteX21" fmla="*/ 7506118 w 12191976"/>
              <a:gd name="connsiteY21" fmla="*/ 6257815 h 6858000"/>
              <a:gd name="connsiteX22" fmla="*/ 8195591 w 12191976"/>
              <a:gd name="connsiteY22" fmla="*/ 6257815 h 6858000"/>
              <a:gd name="connsiteX23" fmla="*/ 8195591 w 12191976"/>
              <a:gd name="connsiteY23" fmla="*/ 5567637 h 6858000"/>
              <a:gd name="connsiteX24" fmla="*/ 6803567 w 12191976"/>
              <a:gd name="connsiteY24" fmla="*/ 5567637 h 6858000"/>
              <a:gd name="connsiteX25" fmla="*/ 6803567 w 12191976"/>
              <a:gd name="connsiteY25" fmla="*/ 6257815 h 6858000"/>
              <a:gd name="connsiteX26" fmla="*/ 7493033 w 12191976"/>
              <a:gd name="connsiteY26" fmla="*/ 6257815 h 6858000"/>
              <a:gd name="connsiteX27" fmla="*/ 7493033 w 12191976"/>
              <a:gd name="connsiteY27" fmla="*/ 5567637 h 6858000"/>
              <a:gd name="connsiteX28" fmla="*/ 6101009 w 12191976"/>
              <a:gd name="connsiteY28" fmla="*/ 5567637 h 6858000"/>
              <a:gd name="connsiteX29" fmla="*/ 6101009 w 12191976"/>
              <a:gd name="connsiteY29" fmla="*/ 6257815 h 6858000"/>
              <a:gd name="connsiteX30" fmla="*/ 6790481 w 12191976"/>
              <a:gd name="connsiteY30" fmla="*/ 6257815 h 6858000"/>
              <a:gd name="connsiteX31" fmla="*/ 6790481 w 12191976"/>
              <a:gd name="connsiteY31" fmla="*/ 5567637 h 6858000"/>
              <a:gd name="connsiteX32" fmla="*/ 5398458 w 12191976"/>
              <a:gd name="connsiteY32" fmla="*/ 5567637 h 6858000"/>
              <a:gd name="connsiteX33" fmla="*/ 5398458 w 12191976"/>
              <a:gd name="connsiteY33" fmla="*/ 6257815 h 6858000"/>
              <a:gd name="connsiteX34" fmla="*/ 6087930 w 12191976"/>
              <a:gd name="connsiteY34" fmla="*/ 6257815 h 6858000"/>
              <a:gd name="connsiteX35" fmla="*/ 6087930 w 12191976"/>
              <a:gd name="connsiteY35" fmla="*/ 5567637 h 6858000"/>
              <a:gd name="connsiteX36" fmla="*/ 4695900 w 12191976"/>
              <a:gd name="connsiteY36" fmla="*/ 5567637 h 6858000"/>
              <a:gd name="connsiteX37" fmla="*/ 4695900 w 12191976"/>
              <a:gd name="connsiteY37" fmla="*/ 6257815 h 6858000"/>
              <a:gd name="connsiteX38" fmla="*/ 5385366 w 12191976"/>
              <a:gd name="connsiteY38" fmla="*/ 6257815 h 6858000"/>
              <a:gd name="connsiteX39" fmla="*/ 5385366 w 12191976"/>
              <a:gd name="connsiteY39" fmla="*/ 5567637 h 6858000"/>
              <a:gd name="connsiteX40" fmla="*/ 3993343 w 12191976"/>
              <a:gd name="connsiteY40" fmla="*/ 5567637 h 6858000"/>
              <a:gd name="connsiteX41" fmla="*/ 3993343 w 12191976"/>
              <a:gd name="connsiteY41" fmla="*/ 6257815 h 6858000"/>
              <a:gd name="connsiteX42" fmla="*/ 4682809 w 12191976"/>
              <a:gd name="connsiteY42" fmla="*/ 6257815 h 6858000"/>
              <a:gd name="connsiteX43" fmla="*/ 4682809 w 12191976"/>
              <a:gd name="connsiteY43" fmla="*/ 5567637 h 6858000"/>
              <a:gd name="connsiteX44" fmla="*/ 3290792 w 12191976"/>
              <a:gd name="connsiteY44" fmla="*/ 5567637 h 6858000"/>
              <a:gd name="connsiteX45" fmla="*/ 3290792 w 12191976"/>
              <a:gd name="connsiteY45" fmla="*/ 6257815 h 6858000"/>
              <a:gd name="connsiteX46" fmla="*/ 3980257 w 12191976"/>
              <a:gd name="connsiteY46" fmla="*/ 6257815 h 6858000"/>
              <a:gd name="connsiteX47" fmla="*/ 3980257 w 12191976"/>
              <a:gd name="connsiteY47" fmla="*/ 5567637 h 6858000"/>
              <a:gd name="connsiteX48" fmla="*/ 2588234 w 12191976"/>
              <a:gd name="connsiteY48" fmla="*/ 5567637 h 6858000"/>
              <a:gd name="connsiteX49" fmla="*/ 2588234 w 12191976"/>
              <a:gd name="connsiteY49" fmla="*/ 6257815 h 6858000"/>
              <a:gd name="connsiteX50" fmla="*/ 3277700 w 12191976"/>
              <a:gd name="connsiteY50" fmla="*/ 6257815 h 6858000"/>
              <a:gd name="connsiteX51" fmla="*/ 3277700 w 12191976"/>
              <a:gd name="connsiteY51" fmla="*/ 5567637 h 6858000"/>
              <a:gd name="connsiteX52" fmla="*/ 1885676 w 12191976"/>
              <a:gd name="connsiteY52" fmla="*/ 5567637 h 6858000"/>
              <a:gd name="connsiteX53" fmla="*/ 1885676 w 12191976"/>
              <a:gd name="connsiteY53" fmla="*/ 6257815 h 6858000"/>
              <a:gd name="connsiteX54" fmla="*/ 2575148 w 12191976"/>
              <a:gd name="connsiteY54" fmla="*/ 6257815 h 6858000"/>
              <a:gd name="connsiteX55" fmla="*/ 2575148 w 12191976"/>
              <a:gd name="connsiteY55" fmla="*/ 5567637 h 6858000"/>
              <a:gd name="connsiteX56" fmla="*/ 1183125 w 12191976"/>
              <a:gd name="connsiteY56" fmla="*/ 5567637 h 6858000"/>
              <a:gd name="connsiteX57" fmla="*/ 1183125 w 12191976"/>
              <a:gd name="connsiteY57" fmla="*/ 6257815 h 6858000"/>
              <a:gd name="connsiteX58" fmla="*/ 1872591 w 12191976"/>
              <a:gd name="connsiteY58" fmla="*/ 6257815 h 6858000"/>
              <a:gd name="connsiteX59" fmla="*/ 1872591 w 12191976"/>
              <a:gd name="connsiteY59" fmla="*/ 5567637 h 6858000"/>
              <a:gd name="connsiteX60" fmla="*/ 480567 w 12191976"/>
              <a:gd name="connsiteY60" fmla="*/ 5567637 h 6858000"/>
              <a:gd name="connsiteX61" fmla="*/ 480567 w 12191976"/>
              <a:gd name="connsiteY61" fmla="*/ 6257815 h 6858000"/>
              <a:gd name="connsiteX62" fmla="*/ 1170033 w 12191976"/>
              <a:gd name="connsiteY62" fmla="*/ 6257815 h 6858000"/>
              <a:gd name="connsiteX63" fmla="*/ 1170033 w 12191976"/>
              <a:gd name="connsiteY63" fmla="*/ 5567637 h 6858000"/>
              <a:gd name="connsiteX64" fmla="*/ 11018894 w 12191976"/>
              <a:gd name="connsiteY64" fmla="*/ 4864348 h 6858000"/>
              <a:gd name="connsiteX65" fmla="*/ 11018894 w 12191976"/>
              <a:gd name="connsiteY65" fmla="*/ 5554533 h 6858000"/>
              <a:gd name="connsiteX66" fmla="*/ 11708366 w 12191976"/>
              <a:gd name="connsiteY66" fmla="*/ 5554533 h 6858000"/>
              <a:gd name="connsiteX67" fmla="*/ 11708366 w 12191976"/>
              <a:gd name="connsiteY67" fmla="*/ 4864348 h 6858000"/>
              <a:gd name="connsiteX68" fmla="*/ 10316343 w 12191976"/>
              <a:gd name="connsiteY68" fmla="*/ 4864348 h 6858000"/>
              <a:gd name="connsiteX69" fmla="*/ 10316343 w 12191976"/>
              <a:gd name="connsiteY69" fmla="*/ 5554533 h 6858000"/>
              <a:gd name="connsiteX70" fmla="*/ 11005808 w 12191976"/>
              <a:gd name="connsiteY70" fmla="*/ 5554533 h 6858000"/>
              <a:gd name="connsiteX71" fmla="*/ 11005808 w 12191976"/>
              <a:gd name="connsiteY71" fmla="*/ 4864348 h 6858000"/>
              <a:gd name="connsiteX72" fmla="*/ 9613791 w 12191976"/>
              <a:gd name="connsiteY72" fmla="*/ 4864348 h 6858000"/>
              <a:gd name="connsiteX73" fmla="*/ 9613791 w 12191976"/>
              <a:gd name="connsiteY73" fmla="*/ 5554533 h 6858000"/>
              <a:gd name="connsiteX74" fmla="*/ 10303257 w 12191976"/>
              <a:gd name="connsiteY74" fmla="*/ 5554533 h 6858000"/>
              <a:gd name="connsiteX75" fmla="*/ 10303257 w 12191976"/>
              <a:gd name="connsiteY75" fmla="*/ 4864348 h 6858000"/>
              <a:gd name="connsiteX76" fmla="*/ 8911234 w 12191976"/>
              <a:gd name="connsiteY76" fmla="*/ 4864348 h 6858000"/>
              <a:gd name="connsiteX77" fmla="*/ 8911234 w 12191976"/>
              <a:gd name="connsiteY77" fmla="*/ 5554533 h 6858000"/>
              <a:gd name="connsiteX78" fmla="*/ 9600706 w 12191976"/>
              <a:gd name="connsiteY78" fmla="*/ 5554533 h 6858000"/>
              <a:gd name="connsiteX79" fmla="*/ 9600706 w 12191976"/>
              <a:gd name="connsiteY79" fmla="*/ 4864348 h 6858000"/>
              <a:gd name="connsiteX80" fmla="*/ 8208676 w 12191976"/>
              <a:gd name="connsiteY80" fmla="*/ 4864348 h 6858000"/>
              <a:gd name="connsiteX81" fmla="*/ 8208676 w 12191976"/>
              <a:gd name="connsiteY81" fmla="*/ 5554533 h 6858000"/>
              <a:gd name="connsiteX82" fmla="*/ 8898142 w 12191976"/>
              <a:gd name="connsiteY82" fmla="*/ 5554533 h 6858000"/>
              <a:gd name="connsiteX83" fmla="*/ 8898142 w 12191976"/>
              <a:gd name="connsiteY83" fmla="*/ 4864348 h 6858000"/>
              <a:gd name="connsiteX84" fmla="*/ 7506118 w 12191976"/>
              <a:gd name="connsiteY84" fmla="*/ 4864348 h 6858000"/>
              <a:gd name="connsiteX85" fmla="*/ 7506118 w 12191976"/>
              <a:gd name="connsiteY85" fmla="*/ 5554533 h 6858000"/>
              <a:gd name="connsiteX86" fmla="*/ 8195591 w 12191976"/>
              <a:gd name="connsiteY86" fmla="*/ 5554533 h 6858000"/>
              <a:gd name="connsiteX87" fmla="*/ 8195591 w 12191976"/>
              <a:gd name="connsiteY87" fmla="*/ 4864348 h 6858000"/>
              <a:gd name="connsiteX88" fmla="*/ 6803567 w 12191976"/>
              <a:gd name="connsiteY88" fmla="*/ 4864348 h 6858000"/>
              <a:gd name="connsiteX89" fmla="*/ 6803567 w 12191976"/>
              <a:gd name="connsiteY89" fmla="*/ 5554533 h 6858000"/>
              <a:gd name="connsiteX90" fmla="*/ 7493033 w 12191976"/>
              <a:gd name="connsiteY90" fmla="*/ 5554533 h 6858000"/>
              <a:gd name="connsiteX91" fmla="*/ 7493033 w 12191976"/>
              <a:gd name="connsiteY91" fmla="*/ 4864348 h 6858000"/>
              <a:gd name="connsiteX92" fmla="*/ 6101009 w 12191976"/>
              <a:gd name="connsiteY92" fmla="*/ 4864348 h 6858000"/>
              <a:gd name="connsiteX93" fmla="*/ 6101009 w 12191976"/>
              <a:gd name="connsiteY93" fmla="*/ 5554533 h 6858000"/>
              <a:gd name="connsiteX94" fmla="*/ 6790481 w 12191976"/>
              <a:gd name="connsiteY94" fmla="*/ 5554533 h 6858000"/>
              <a:gd name="connsiteX95" fmla="*/ 6790481 w 12191976"/>
              <a:gd name="connsiteY95" fmla="*/ 4864348 h 6858000"/>
              <a:gd name="connsiteX96" fmla="*/ 5398458 w 12191976"/>
              <a:gd name="connsiteY96" fmla="*/ 4864348 h 6858000"/>
              <a:gd name="connsiteX97" fmla="*/ 5398458 w 12191976"/>
              <a:gd name="connsiteY97" fmla="*/ 5554533 h 6858000"/>
              <a:gd name="connsiteX98" fmla="*/ 6087930 w 12191976"/>
              <a:gd name="connsiteY98" fmla="*/ 5554533 h 6858000"/>
              <a:gd name="connsiteX99" fmla="*/ 6087930 w 12191976"/>
              <a:gd name="connsiteY99" fmla="*/ 4864348 h 6858000"/>
              <a:gd name="connsiteX100" fmla="*/ 4695900 w 12191976"/>
              <a:gd name="connsiteY100" fmla="*/ 4864348 h 6858000"/>
              <a:gd name="connsiteX101" fmla="*/ 4695900 w 12191976"/>
              <a:gd name="connsiteY101" fmla="*/ 5554533 h 6858000"/>
              <a:gd name="connsiteX102" fmla="*/ 5385366 w 12191976"/>
              <a:gd name="connsiteY102" fmla="*/ 5554533 h 6858000"/>
              <a:gd name="connsiteX103" fmla="*/ 5385366 w 12191976"/>
              <a:gd name="connsiteY103" fmla="*/ 4864348 h 6858000"/>
              <a:gd name="connsiteX104" fmla="*/ 3993343 w 12191976"/>
              <a:gd name="connsiteY104" fmla="*/ 4864348 h 6858000"/>
              <a:gd name="connsiteX105" fmla="*/ 3993343 w 12191976"/>
              <a:gd name="connsiteY105" fmla="*/ 5554533 h 6858000"/>
              <a:gd name="connsiteX106" fmla="*/ 4682809 w 12191976"/>
              <a:gd name="connsiteY106" fmla="*/ 5554533 h 6858000"/>
              <a:gd name="connsiteX107" fmla="*/ 4682809 w 12191976"/>
              <a:gd name="connsiteY107" fmla="*/ 4864348 h 6858000"/>
              <a:gd name="connsiteX108" fmla="*/ 3290792 w 12191976"/>
              <a:gd name="connsiteY108" fmla="*/ 4864348 h 6858000"/>
              <a:gd name="connsiteX109" fmla="*/ 3290792 w 12191976"/>
              <a:gd name="connsiteY109" fmla="*/ 5554533 h 6858000"/>
              <a:gd name="connsiteX110" fmla="*/ 3980257 w 12191976"/>
              <a:gd name="connsiteY110" fmla="*/ 5554533 h 6858000"/>
              <a:gd name="connsiteX111" fmla="*/ 3980257 w 12191976"/>
              <a:gd name="connsiteY111" fmla="*/ 4864348 h 6858000"/>
              <a:gd name="connsiteX112" fmla="*/ 2588234 w 12191976"/>
              <a:gd name="connsiteY112" fmla="*/ 4864348 h 6858000"/>
              <a:gd name="connsiteX113" fmla="*/ 2588234 w 12191976"/>
              <a:gd name="connsiteY113" fmla="*/ 5554533 h 6858000"/>
              <a:gd name="connsiteX114" fmla="*/ 3277700 w 12191976"/>
              <a:gd name="connsiteY114" fmla="*/ 5554533 h 6858000"/>
              <a:gd name="connsiteX115" fmla="*/ 3277700 w 12191976"/>
              <a:gd name="connsiteY115" fmla="*/ 4864348 h 6858000"/>
              <a:gd name="connsiteX116" fmla="*/ 1885676 w 12191976"/>
              <a:gd name="connsiteY116" fmla="*/ 4864348 h 6858000"/>
              <a:gd name="connsiteX117" fmla="*/ 1885676 w 12191976"/>
              <a:gd name="connsiteY117" fmla="*/ 5554533 h 6858000"/>
              <a:gd name="connsiteX118" fmla="*/ 2575148 w 12191976"/>
              <a:gd name="connsiteY118" fmla="*/ 5554533 h 6858000"/>
              <a:gd name="connsiteX119" fmla="*/ 2575148 w 12191976"/>
              <a:gd name="connsiteY119" fmla="*/ 4864348 h 6858000"/>
              <a:gd name="connsiteX120" fmla="*/ 1183125 w 12191976"/>
              <a:gd name="connsiteY120" fmla="*/ 4864348 h 6858000"/>
              <a:gd name="connsiteX121" fmla="*/ 1183125 w 12191976"/>
              <a:gd name="connsiteY121" fmla="*/ 5554533 h 6858000"/>
              <a:gd name="connsiteX122" fmla="*/ 1872591 w 12191976"/>
              <a:gd name="connsiteY122" fmla="*/ 5554533 h 6858000"/>
              <a:gd name="connsiteX123" fmla="*/ 1872591 w 12191976"/>
              <a:gd name="connsiteY123" fmla="*/ 4864348 h 6858000"/>
              <a:gd name="connsiteX124" fmla="*/ 480567 w 12191976"/>
              <a:gd name="connsiteY124" fmla="*/ 4864348 h 6858000"/>
              <a:gd name="connsiteX125" fmla="*/ 480567 w 12191976"/>
              <a:gd name="connsiteY125" fmla="*/ 5554533 h 6858000"/>
              <a:gd name="connsiteX126" fmla="*/ 1170033 w 12191976"/>
              <a:gd name="connsiteY126" fmla="*/ 5554533 h 6858000"/>
              <a:gd name="connsiteX127" fmla="*/ 1170033 w 12191976"/>
              <a:gd name="connsiteY127" fmla="*/ 4864348 h 6858000"/>
              <a:gd name="connsiteX128" fmla="*/ 11018894 w 12191976"/>
              <a:gd name="connsiteY128" fmla="*/ 4161073 h 6858000"/>
              <a:gd name="connsiteX129" fmla="*/ 11018894 w 12191976"/>
              <a:gd name="connsiteY129" fmla="*/ 4851251 h 6858000"/>
              <a:gd name="connsiteX130" fmla="*/ 11708366 w 12191976"/>
              <a:gd name="connsiteY130" fmla="*/ 4851251 h 6858000"/>
              <a:gd name="connsiteX131" fmla="*/ 11708366 w 12191976"/>
              <a:gd name="connsiteY131" fmla="*/ 4161073 h 6858000"/>
              <a:gd name="connsiteX132" fmla="*/ 10316343 w 12191976"/>
              <a:gd name="connsiteY132" fmla="*/ 4161073 h 6858000"/>
              <a:gd name="connsiteX133" fmla="*/ 10316343 w 12191976"/>
              <a:gd name="connsiteY133" fmla="*/ 4851251 h 6858000"/>
              <a:gd name="connsiteX134" fmla="*/ 11005808 w 12191976"/>
              <a:gd name="connsiteY134" fmla="*/ 4851251 h 6858000"/>
              <a:gd name="connsiteX135" fmla="*/ 11005808 w 12191976"/>
              <a:gd name="connsiteY135" fmla="*/ 4161073 h 6858000"/>
              <a:gd name="connsiteX136" fmla="*/ 9613791 w 12191976"/>
              <a:gd name="connsiteY136" fmla="*/ 4161073 h 6858000"/>
              <a:gd name="connsiteX137" fmla="*/ 9613791 w 12191976"/>
              <a:gd name="connsiteY137" fmla="*/ 4851251 h 6858000"/>
              <a:gd name="connsiteX138" fmla="*/ 10303257 w 12191976"/>
              <a:gd name="connsiteY138" fmla="*/ 4851251 h 6858000"/>
              <a:gd name="connsiteX139" fmla="*/ 10303257 w 12191976"/>
              <a:gd name="connsiteY139" fmla="*/ 4161073 h 6858000"/>
              <a:gd name="connsiteX140" fmla="*/ 8911234 w 12191976"/>
              <a:gd name="connsiteY140" fmla="*/ 4161073 h 6858000"/>
              <a:gd name="connsiteX141" fmla="*/ 8911234 w 12191976"/>
              <a:gd name="connsiteY141" fmla="*/ 4851251 h 6858000"/>
              <a:gd name="connsiteX142" fmla="*/ 9600706 w 12191976"/>
              <a:gd name="connsiteY142" fmla="*/ 4851251 h 6858000"/>
              <a:gd name="connsiteX143" fmla="*/ 9600706 w 12191976"/>
              <a:gd name="connsiteY143" fmla="*/ 4161073 h 6858000"/>
              <a:gd name="connsiteX144" fmla="*/ 8208676 w 12191976"/>
              <a:gd name="connsiteY144" fmla="*/ 4161073 h 6858000"/>
              <a:gd name="connsiteX145" fmla="*/ 8208676 w 12191976"/>
              <a:gd name="connsiteY145" fmla="*/ 4851251 h 6858000"/>
              <a:gd name="connsiteX146" fmla="*/ 8898142 w 12191976"/>
              <a:gd name="connsiteY146" fmla="*/ 4851251 h 6858000"/>
              <a:gd name="connsiteX147" fmla="*/ 8898142 w 12191976"/>
              <a:gd name="connsiteY147" fmla="*/ 4161073 h 6858000"/>
              <a:gd name="connsiteX148" fmla="*/ 7506118 w 12191976"/>
              <a:gd name="connsiteY148" fmla="*/ 4161073 h 6858000"/>
              <a:gd name="connsiteX149" fmla="*/ 7506118 w 12191976"/>
              <a:gd name="connsiteY149" fmla="*/ 4851251 h 6858000"/>
              <a:gd name="connsiteX150" fmla="*/ 8195591 w 12191976"/>
              <a:gd name="connsiteY150" fmla="*/ 4851251 h 6858000"/>
              <a:gd name="connsiteX151" fmla="*/ 8195591 w 12191976"/>
              <a:gd name="connsiteY151" fmla="*/ 4161073 h 6858000"/>
              <a:gd name="connsiteX152" fmla="*/ 6803567 w 12191976"/>
              <a:gd name="connsiteY152" fmla="*/ 4161073 h 6858000"/>
              <a:gd name="connsiteX153" fmla="*/ 6803567 w 12191976"/>
              <a:gd name="connsiteY153" fmla="*/ 4851251 h 6858000"/>
              <a:gd name="connsiteX154" fmla="*/ 7493033 w 12191976"/>
              <a:gd name="connsiteY154" fmla="*/ 4851251 h 6858000"/>
              <a:gd name="connsiteX155" fmla="*/ 7493033 w 12191976"/>
              <a:gd name="connsiteY155" fmla="*/ 4161073 h 6858000"/>
              <a:gd name="connsiteX156" fmla="*/ 6101009 w 12191976"/>
              <a:gd name="connsiteY156" fmla="*/ 4161073 h 6858000"/>
              <a:gd name="connsiteX157" fmla="*/ 6101009 w 12191976"/>
              <a:gd name="connsiteY157" fmla="*/ 4851251 h 6858000"/>
              <a:gd name="connsiteX158" fmla="*/ 6790481 w 12191976"/>
              <a:gd name="connsiteY158" fmla="*/ 4851251 h 6858000"/>
              <a:gd name="connsiteX159" fmla="*/ 6790481 w 12191976"/>
              <a:gd name="connsiteY159" fmla="*/ 4161073 h 6858000"/>
              <a:gd name="connsiteX160" fmla="*/ 5398458 w 12191976"/>
              <a:gd name="connsiteY160" fmla="*/ 4161073 h 6858000"/>
              <a:gd name="connsiteX161" fmla="*/ 5398458 w 12191976"/>
              <a:gd name="connsiteY161" fmla="*/ 4851251 h 6858000"/>
              <a:gd name="connsiteX162" fmla="*/ 6087930 w 12191976"/>
              <a:gd name="connsiteY162" fmla="*/ 4851251 h 6858000"/>
              <a:gd name="connsiteX163" fmla="*/ 6087930 w 12191976"/>
              <a:gd name="connsiteY163" fmla="*/ 4161073 h 6858000"/>
              <a:gd name="connsiteX164" fmla="*/ 4695900 w 12191976"/>
              <a:gd name="connsiteY164" fmla="*/ 4161073 h 6858000"/>
              <a:gd name="connsiteX165" fmla="*/ 4695900 w 12191976"/>
              <a:gd name="connsiteY165" fmla="*/ 4851251 h 6858000"/>
              <a:gd name="connsiteX166" fmla="*/ 5385366 w 12191976"/>
              <a:gd name="connsiteY166" fmla="*/ 4851251 h 6858000"/>
              <a:gd name="connsiteX167" fmla="*/ 5385366 w 12191976"/>
              <a:gd name="connsiteY167" fmla="*/ 4161073 h 6858000"/>
              <a:gd name="connsiteX168" fmla="*/ 3993343 w 12191976"/>
              <a:gd name="connsiteY168" fmla="*/ 4161073 h 6858000"/>
              <a:gd name="connsiteX169" fmla="*/ 3993343 w 12191976"/>
              <a:gd name="connsiteY169" fmla="*/ 4851251 h 6858000"/>
              <a:gd name="connsiteX170" fmla="*/ 4682809 w 12191976"/>
              <a:gd name="connsiteY170" fmla="*/ 4851251 h 6858000"/>
              <a:gd name="connsiteX171" fmla="*/ 4682809 w 12191976"/>
              <a:gd name="connsiteY171" fmla="*/ 4161073 h 6858000"/>
              <a:gd name="connsiteX172" fmla="*/ 3290792 w 12191976"/>
              <a:gd name="connsiteY172" fmla="*/ 4161073 h 6858000"/>
              <a:gd name="connsiteX173" fmla="*/ 3290792 w 12191976"/>
              <a:gd name="connsiteY173" fmla="*/ 4851251 h 6858000"/>
              <a:gd name="connsiteX174" fmla="*/ 3980257 w 12191976"/>
              <a:gd name="connsiteY174" fmla="*/ 4851251 h 6858000"/>
              <a:gd name="connsiteX175" fmla="*/ 3980257 w 12191976"/>
              <a:gd name="connsiteY175" fmla="*/ 4161073 h 6858000"/>
              <a:gd name="connsiteX176" fmla="*/ 2588234 w 12191976"/>
              <a:gd name="connsiteY176" fmla="*/ 4161073 h 6858000"/>
              <a:gd name="connsiteX177" fmla="*/ 2588234 w 12191976"/>
              <a:gd name="connsiteY177" fmla="*/ 4851251 h 6858000"/>
              <a:gd name="connsiteX178" fmla="*/ 3277706 w 12191976"/>
              <a:gd name="connsiteY178" fmla="*/ 4851251 h 6858000"/>
              <a:gd name="connsiteX179" fmla="*/ 3277706 w 12191976"/>
              <a:gd name="connsiteY179" fmla="*/ 4161073 h 6858000"/>
              <a:gd name="connsiteX180" fmla="*/ 1885676 w 12191976"/>
              <a:gd name="connsiteY180" fmla="*/ 4161073 h 6858000"/>
              <a:gd name="connsiteX181" fmla="*/ 1885676 w 12191976"/>
              <a:gd name="connsiteY181" fmla="*/ 4851251 h 6858000"/>
              <a:gd name="connsiteX182" fmla="*/ 2575148 w 12191976"/>
              <a:gd name="connsiteY182" fmla="*/ 4851251 h 6858000"/>
              <a:gd name="connsiteX183" fmla="*/ 2575148 w 12191976"/>
              <a:gd name="connsiteY183" fmla="*/ 4161073 h 6858000"/>
              <a:gd name="connsiteX184" fmla="*/ 1183125 w 12191976"/>
              <a:gd name="connsiteY184" fmla="*/ 4161073 h 6858000"/>
              <a:gd name="connsiteX185" fmla="*/ 1183125 w 12191976"/>
              <a:gd name="connsiteY185" fmla="*/ 4851251 h 6858000"/>
              <a:gd name="connsiteX186" fmla="*/ 1872591 w 12191976"/>
              <a:gd name="connsiteY186" fmla="*/ 4851251 h 6858000"/>
              <a:gd name="connsiteX187" fmla="*/ 1872591 w 12191976"/>
              <a:gd name="connsiteY187" fmla="*/ 4161073 h 6858000"/>
              <a:gd name="connsiteX188" fmla="*/ 480567 w 12191976"/>
              <a:gd name="connsiteY188" fmla="*/ 4161073 h 6858000"/>
              <a:gd name="connsiteX189" fmla="*/ 480567 w 12191976"/>
              <a:gd name="connsiteY189" fmla="*/ 4851251 h 6858000"/>
              <a:gd name="connsiteX190" fmla="*/ 1170033 w 12191976"/>
              <a:gd name="connsiteY190" fmla="*/ 4851251 h 6858000"/>
              <a:gd name="connsiteX191" fmla="*/ 1170033 w 12191976"/>
              <a:gd name="connsiteY191" fmla="*/ 4161073 h 6858000"/>
              <a:gd name="connsiteX192" fmla="*/ 11018894 w 12191976"/>
              <a:gd name="connsiteY192" fmla="*/ 3457785 h 6858000"/>
              <a:gd name="connsiteX193" fmla="*/ 11018894 w 12191976"/>
              <a:gd name="connsiteY193" fmla="*/ 4147970 h 6858000"/>
              <a:gd name="connsiteX194" fmla="*/ 11708366 w 12191976"/>
              <a:gd name="connsiteY194" fmla="*/ 4147970 h 6858000"/>
              <a:gd name="connsiteX195" fmla="*/ 11708366 w 12191976"/>
              <a:gd name="connsiteY195" fmla="*/ 3457785 h 6858000"/>
              <a:gd name="connsiteX196" fmla="*/ 10316343 w 12191976"/>
              <a:gd name="connsiteY196" fmla="*/ 3457785 h 6858000"/>
              <a:gd name="connsiteX197" fmla="*/ 10316343 w 12191976"/>
              <a:gd name="connsiteY197" fmla="*/ 4147970 h 6858000"/>
              <a:gd name="connsiteX198" fmla="*/ 11005808 w 12191976"/>
              <a:gd name="connsiteY198" fmla="*/ 4147970 h 6858000"/>
              <a:gd name="connsiteX199" fmla="*/ 11005808 w 12191976"/>
              <a:gd name="connsiteY199" fmla="*/ 3457785 h 6858000"/>
              <a:gd name="connsiteX200" fmla="*/ 9613791 w 12191976"/>
              <a:gd name="connsiteY200" fmla="*/ 3457785 h 6858000"/>
              <a:gd name="connsiteX201" fmla="*/ 9613791 w 12191976"/>
              <a:gd name="connsiteY201" fmla="*/ 4147970 h 6858000"/>
              <a:gd name="connsiteX202" fmla="*/ 10303257 w 12191976"/>
              <a:gd name="connsiteY202" fmla="*/ 4147970 h 6858000"/>
              <a:gd name="connsiteX203" fmla="*/ 10303257 w 12191976"/>
              <a:gd name="connsiteY203" fmla="*/ 3457785 h 6858000"/>
              <a:gd name="connsiteX204" fmla="*/ 8911234 w 12191976"/>
              <a:gd name="connsiteY204" fmla="*/ 3457785 h 6858000"/>
              <a:gd name="connsiteX205" fmla="*/ 8911234 w 12191976"/>
              <a:gd name="connsiteY205" fmla="*/ 4147970 h 6858000"/>
              <a:gd name="connsiteX206" fmla="*/ 9600706 w 12191976"/>
              <a:gd name="connsiteY206" fmla="*/ 4147970 h 6858000"/>
              <a:gd name="connsiteX207" fmla="*/ 9600706 w 12191976"/>
              <a:gd name="connsiteY207" fmla="*/ 3457785 h 6858000"/>
              <a:gd name="connsiteX208" fmla="*/ 8208676 w 12191976"/>
              <a:gd name="connsiteY208" fmla="*/ 3457785 h 6858000"/>
              <a:gd name="connsiteX209" fmla="*/ 8208676 w 12191976"/>
              <a:gd name="connsiteY209" fmla="*/ 4147970 h 6858000"/>
              <a:gd name="connsiteX210" fmla="*/ 8898142 w 12191976"/>
              <a:gd name="connsiteY210" fmla="*/ 4147970 h 6858000"/>
              <a:gd name="connsiteX211" fmla="*/ 8898142 w 12191976"/>
              <a:gd name="connsiteY211" fmla="*/ 3457785 h 6858000"/>
              <a:gd name="connsiteX212" fmla="*/ 7506118 w 12191976"/>
              <a:gd name="connsiteY212" fmla="*/ 3457785 h 6858000"/>
              <a:gd name="connsiteX213" fmla="*/ 7506118 w 12191976"/>
              <a:gd name="connsiteY213" fmla="*/ 4147970 h 6858000"/>
              <a:gd name="connsiteX214" fmla="*/ 8195591 w 12191976"/>
              <a:gd name="connsiteY214" fmla="*/ 4147970 h 6858000"/>
              <a:gd name="connsiteX215" fmla="*/ 8195591 w 12191976"/>
              <a:gd name="connsiteY215" fmla="*/ 3457785 h 6858000"/>
              <a:gd name="connsiteX216" fmla="*/ 6803567 w 12191976"/>
              <a:gd name="connsiteY216" fmla="*/ 3457785 h 6858000"/>
              <a:gd name="connsiteX217" fmla="*/ 6803567 w 12191976"/>
              <a:gd name="connsiteY217" fmla="*/ 4147970 h 6858000"/>
              <a:gd name="connsiteX218" fmla="*/ 7493033 w 12191976"/>
              <a:gd name="connsiteY218" fmla="*/ 4147970 h 6858000"/>
              <a:gd name="connsiteX219" fmla="*/ 7493033 w 12191976"/>
              <a:gd name="connsiteY219" fmla="*/ 3457785 h 6858000"/>
              <a:gd name="connsiteX220" fmla="*/ 6101009 w 12191976"/>
              <a:gd name="connsiteY220" fmla="*/ 3457785 h 6858000"/>
              <a:gd name="connsiteX221" fmla="*/ 6101009 w 12191976"/>
              <a:gd name="connsiteY221" fmla="*/ 4147970 h 6858000"/>
              <a:gd name="connsiteX222" fmla="*/ 6790481 w 12191976"/>
              <a:gd name="connsiteY222" fmla="*/ 4147970 h 6858000"/>
              <a:gd name="connsiteX223" fmla="*/ 6790481 w 12191976"/>
              <a:gd name="connsiteY223" fmla="*/ 3457785 h 6858000"/>
              <a:gd name="connsiteX224" fmla="*/ 5398458 w 12191976"/>
              <a:gd name="connsiteY224" fmla="*/ 3457785 h 6858000"/>
              <a:gd name="connsiteX225" fmla="*/ 5398458 w 12191976"/>
              <a:gd name="connsiteY225" fmla="*/ 4147970 h 6858000"/>
              <a:gd name="connsiteX226" fmla="*/ 6087930 w 12191976"/>
              <a:gd name="connsiteY226" fmla="*/ 4147970 h 6858000"/>
              <a:gd name="connsiteX227" fmla="*/ 6087930 w 12191976"/>
              <a:gd name="connsiteY227" fmla="*/ 3457785 h 6858000"/>
              <a:gd name="connsiteX228" fmla="*/ 4695900 w 12191976"/>
              <a:gd name="connsiteY228" fmla="*/ 3457785 h 6858000"/>
              <a:gd name="connsiteX229" fmla="*/ 4695900 w 12191976"/>
              <a:gd name="connsiteY229" fmla="*/ 4147970 h 6858000"/>
              <a:gd name="connsiteX230" fmla="*/ 5385366 w 12191976"/>
              <a:gd name="connsiteY230" fmla="*/ 4147970 h 6858000"/>
              <a:gd name="connsiteX231" fmla="*/ 5385366 w 12191976"/>
              <a:gd name="connsiteY231" fmla="*/ 3457785 h 6858000"/>
              <a:gd name="connsiteX232" fmla="*/ 3993343 w 12191976"/>
              <a:gd name="connsiteY232" fmla="*/ 3457785 h 6858000"/>
              <a:gd name="connsiteX233" fmla="*/ 3993343 w 12191976"/>
              <a:gd name="connsiteY233" fmla="*/ 4147970 h 6858000"/>
              <a:gd name="connsiteX234" fmla="*/ 4682809 w 12191976"/>
              <a:gd name="connsiteY234" fmla="*/ 4147970 h 6858000"/>
              <a:gd name="connsiteX235" fmla="*/ 4682809 w 12191976"/>
              <a:gd name="connsiteY235" fmla="*/ 3457785 h 6858000"/>
              <a:gd name="connsiteX236" fmla="*/ 3290792 w 12191976"/>
              <a:gd name="connsiteY236" fmla="*/ 3457785 h 6858000"/>
              <a:gd name="connsiteX237" fmla="*/ 3290792 w 12191976"/>
              <a:gd name="connsiteY237" fmla="*/ 4147970 h 6858000"/>
              <a:gd name="connsiteX238" fmla="*/ 3980257 w 12191976"/>
              <a:gd name="connsiteY238" fmla="*/ 4147970 h 6858000"/>
              <a:gd name="connsiteX239" fmla="*/ 3980257 w 12191976"/>
              <a:gd name="connsiteY239" fmla="*/ 3457785 h 6858000"/>
              <a:gd name="connsiteX240" fmla="*/ 2588234 w 12191976"/>
              <a:gd name="connsiteY240" fmla="*/ 3457785 h 6858000"/>
              <a:gd name="connsiteX241" fmla="*/ 2588234 w 12191976"/>
              <a:gd name="connsiteY241" fmla="*/ 4147970 h 6858000"/>
              <a:gd name="connsiteX242" fmla="*/ 3277706 w 12191976"/>
              <a:gd name="connsiteY242" fmla="*/ 4147970 h 6858000"/>
              <a:gd name="connsiteX243" fmla="*/ 3277706 w 12191976"/>
              <a:gd name="connsiteY243" fmla="*/ 3457785 h 6858000"/>
              <a:gd name="connsiteX244" fmla="*/ 1885676 w 12191976"/>
              <a:gd name="connsiteY244" fmla="*/ 3457785 h 6858000"/>
              <a:gd name="connsiteX245" fmla="*/ 1885676 w 12191976"/>
              <a:gd name="connsiteY245" fmla="*/ 4147970 h 6858000"/>
              <a:gd name="connsiteX246" fmla="*/ 2575148 w 12191976"/>
              <a:gd name="connsiteY246" fmla="*/ 4147970 h 6858000"/>
              <a:gd name="connsiteX247" fmla="*/ 2575148 w 12191976"/>
              <a:gd name="connsiteY247" fmla="*/ 3457785 h 6858000"/>
              <a:gd name="connsiteX248" fmla="*/ 1183125 w 12191976"/>
              <a:gd name="connsiteY248" fmla="*/ 3457785 h 6858000"/>
              <a:gd name="connsiteX249" fmla="*/ 1183125 w 12191976"/>
              <a:gd name="connsiteY249" fmla="*/ 4147970 h 6858000"/>
              <a:gd name="connsiteX250" fmla="*/ 1872591 w 12191976"/>
              <a:gd name="connsiteY250" fmla="*/ 4147970 h 6858000"/>
              <a:gd name="connsiteX251" fmla="*/ 1872591 w 12191976"/>
              <a:gd name="connsiteY251" fmla="*/ 3457785 h 6858000"/>
              <a:gd name="connsiteX252" fmla="*/ 480567 w 12191976"/>
              <a:gd name="connsiteY252" fmla="*/ 3457785 h 6858000"/>
              <a:gd name="connsiteX253" fmla="*/ 480567 w 12191976"/>
              <a:gd name="connsiteY253" fmla="*/ 4147970 h 6858000"/>
              <a:gd name="connsiteX254" fmla="*/ 1170033 w 12191976"/>
              <a:gd name="connsiteY254" fmla="*/ 4147970 h 6858000"/>
              <a:gd name="connsiteX255" fmla="*/ 1170033 w 12191976"/>
              <a:gd name="connsiteY255" fmla="*/ 3457785 h 6858000"/>
              <a:gd name="connsiteX256" fmla="*/ 11018894 w 12191976"/>
              <a:gd name="connsiteY256" fmla="*/ 2754503 h 6858000"/>
              <a:gd name="connsiteX257" fmla="*/ 11018894 w 12191976"/>
              <a:gd name="connsiteY257" fmla="*/ 3444683 h 6858000"/>
              <a:gd name="connsiteX258" fmla="*/ 11708366 w 12191976"/>
              <a:gd name="connsiteY258" fmla="*/ 3444683 h 6858000"/>
              <a:gd name="connsiteX259" fmla="*/ 11708366 w 12191976"/>
              <a:gd name="connsiteY259" fmla="*/ 2754503 h 6858000"/>
              <a:gd name="connsiteX260" fmla="*/ 10316343 w 12191976"/>
              <a:gd name="connsiteY260" fmla="*/ 2754503 h 6858000"/>
              <a:gd name="connsiteX261" fmla="*/ 10316343 w 12191976"/>
              <a:gd name="connsiteY261" fmla="*/ 3444683 h 6858000"/>
              <a:gd name="connsiteX262" fmla="*/ 11005808 w 12191976"/>
              <a:gd name="connsiteY262" fmla="*/ 3444683 h 6858000"/>
              <a:gd name="connsiteX263" fmla="*/ 11005808 w 12191976"/>
              <a:gd name="connsiteY263" fmla="*/ 2754503 h 6858000"/>
              <a:gd name="connsiteX264" fmla="*/ 9613791 w 12191976"/>
              <a:gd name="connsiteY264" fmla="*/ 2754503 h 6858000"/>
              <a:gd name="connsiteX265" fmla="*/ 9613791 w 12191976"/>
              <a:gd name="connsiteY265" fmla="*/ 3444683 h 6858000"/>
              <a:gd name="connsiteX266" fmla="*/ 10303257 w 12191976"/>
              <a:gd name="connsiteY266" fmla="*/ 3444683 h 6858000"/>
              <a:gd name="connsiteX267" fmla="*/ 10303257 w 12191976"/>
              <a:gd name="connsiteY267" fmla="*/ 2754503 h 6858000"/>
              <a:gd name="connsiteX268" fmla="*/ 8911234 w 12191976"/>
              <a:gd name="connsiteY268" fmla="*/ 2754503 h 6858000"/>
              <a:gd name="connsiteX269" fmla="*/ 8911234 w 12191976"/>
              <a:gd name="connsiteY269" fmla="*/ 3444683 h 6858000"/>
              <a:gd name="connsiteX270" fmla="*/ 9600706 w 12191976"/>
              <a:gd name="connsiteY270" fmla="*/ 3444683 h 6858000"/>
              <a:gd name="connsiteX271" fmla="*/ 9600706 w 12191976"/>
              <a:gd name="connsiteY271" fmla="*/ 2754503 h 6858000"/>
              <a:gd name="connsiteX272" fmla="*/ 8208676 w 12191976"/>
              <a:gd name="connsiteY272" fmla="*/ 2754503 h 6858000"/>
              <a:gd name="connsiteX273" fmla="*/ 8208676 w 12191976"/>
              <a:gd name="connsiteY273" fmla="*/ 3444683 h 6858000"/>
              <a:gd name="connsiteX274" fmla="*/ 8898142 w 12191976"/>
              <a:gd name="connsiteY274" fmla="*/ 3444683 h 6858000"/>
              <a:gd name="connsiteX275" fmla="*/ 8898142 w 12191976"/>
              <a:gd name="connsiteY275" fmla="*/ 2754503 h 6858000"/>
              <a:gd name="connsiteX276" fmla="*/ 7506118 w 12191976"/>
              <a:gd name="connsiteY276" fmla="*/ 2754503 h 6858000"/>
              <a:gd name="connsiteX277" fmla="*/ 7506118 w 12191976"/>
              <a:gd name="connsiteY277" fmla="*/ 3444683 h 6858000"/>
              <a:gd name="connsiteX278" fmla="*/ 8195591 w 12191976"/>
              <a:gd name="connsiteY278" fmla="*/ 3444683 h 6858000"/>
              <a:gd name="connsiteX279" fmla="*/ 8195591 w 12191976"/>
              <a:gd name="connsiteY279" fmla="*/ 2754503 h 6858000"/>
              <a:gd name="connsiteX280" fmla="*/ 6803567 w 12191976"/>
              <a:gd name="connsiteY280" fmla="*/ 2754503 h 6858000"/>
              <a:gd name="connsiteX281" fmla="*/ 6803567 w 12191976"/>
              <a:gd name="connsiteY281" fmla="*/ 3444683 h 6858000"/>
              <a:gd name="connsiteX282" fmla="*/ 7493033 w 12191976"/>
              <a:gd name="connsiteY282" fmla="*/ 3444683 h 6858000"/>
              <a:gd name="connsiteX283" fmla="*/ 7493033 w 12191976"/>
              <a:gd name="connsiteY283" fmla="*/ 2754503 h 6858000"/>
              <a:gd name="connsiteX284" fmla="*/ 6101009 w 12191976"/>
              <a:gd name="connsiteY284" fmla="*/ 2754503 h 6858000"/>
              <a:gd name="connsiteX285" fmla="*/ 6101009 w 12191976"/>
              <a:gd name="connsiteY285" fmla="*/ 3444683 h 6858000"/>
              <a:gd name="connsiteX286" fmla="*/ 6790481 w 12191976"/>
              <a:gd name="connsiteY286" fmla="*/ 3444683 h 6858000"/>
              <a:gd name="connsiteX287" fmla="*/ 6790481 w 12191976"/>
              <a:gd name="connsiteY287" fmla="*/ 2754503 h 6858000"/>
              <a:gd name="connsiteX288" fmla="*/ 5398452 w 12191976"/>
              <a:gd name="connsiteY288" fmla="*/ 2754503 h 6858000"/>
              <a:gd name="connsiteX289" fmla="*/ 5398452 w 12191976"/>
              <a:gd name="connsiteY289" fmla="*/ 3444683 h 6858000"/>
              <a:gd name="connsiteX290" fmla="*/ 6087924 w 12191976"/>
              <a:gd name="connsiteY290" fmla="*/ 3444683 h 6858000"/>
              <a:gd name="connsiteX291" fmla="*/ 6087924 w 12191976"/>
              <a:gd name="connsiteY291" fmla="*/ 2754503 h 6858000"/>
              <a:gd name="connsiteX292" fmla="*/ 4695907 w 12191976"/>
              <a:gd name="connsiteY292" fmla="*/ 2754503 h 6858000"/>
              <a:gd name="connsiteX293" fmla="*/ 4695907 w 12191976"/>
              <a:gd name="connsiteY293" fmla="*/ 3444683 h 6858000"/>
              <a:gd name="connsiteX294" fmla="*/ 5385372 w 12191976"/>
              <a:gd name="connsiteY294" fmla="*/ 3444683 h 6858000"/>
              <a:gd name="connsiteX295" fmla="*/ 5385372 w 12191976"/>
              <a:gd name="connsiteY295" fmla="*/ 2754503 h 6858000"/>
              <a:gd name="connsiteX296" fmla="*/ 3993343 w 12191976"/>
              <a:gd name="connsiteY296" fmla="*/ 2754503 h 6858000"/>
              <a:gd name="connsiteX297" fmla="*/ 3993343 w 12191976"/>
              <a:gd name="connsiteY297" fmla="*/ 3444683 h 6858000"/>
              <a:gd name="connsiteX298" fmla="*/ 4682809 w 12191976"/>
              <a:gd name="connsiteY298" fmla="*/ 3444683 h 6858000"/>
              <a:gd name="connsiteX299" fmla="*/ 4682809 w 12191976"/>
              <a:gd name="connsiteY299" fmla="*/ 2754503 h 6858000"/>
              <a:gd name="connsiteX300" fmla="*/ 3290792 w 12191976"/>
              <a:gd name="connsiteY300" fmla="*/ 2754503 h 6858000"/>
              <a:gd name="connsiteX301" fmla="*/ 3290792 w 12191976"/>
              <a:gd name="connsiteY301" fmla="*/ 3444683 h 6858000"/>
              <a:gd name="connsiteX302" fmla="*/ 3980257 w 12191976"/>
              <a:gd name="connsiteY302" fmla="*/ 3444683 h 6858000"/>
              <a:gd name="connsiteX303" fmla="*/ 3980257 w 12191976"/>
              <a:gd name="connsiteY303" fmla="*/ 2754503 h 6858000"/>
              <a:gd name="connsiteX304" fmla="*/ 2588234 w 12191976"/>
              <a:gd name="connsiteY304" fmla="*/ 2754503 h 6858000"/>
              <a:gd name="connsiteX305" fmla="*/ 2588234 w 12191976"/>
              <a:gd name="connsiteY305" fmla="*/ 3444683 h 6858000"/>
              <a:gd name="connsiteX306" fmla="*/ 3277706 w 12191976"/>
              <a:gd name="connsiteY306" fmla="*/ 3444683 h 6858000"/>
              <a:gd name="connsiteX307" fmla="*/ 3277706 w 12191976"/>
              <a:gd name="connsiteY307" fmla="*/ 2754503 h 6858000"/>
              <a:gd name="connsiteX308" fmla="*/ 1885676 w 12191976"/>
              <a:gd name="connsiteY308" fmla="*/ 2754503 h 6858000"/>
              <a:gd name="connsiteX309" fmla="*/ 1885676 w 12191976"/>
              <a:gd name="connsiteY309" fmla="*/ 3444683 h 6858000"/>
              <a:gd name="connsiteX310" fmla="*/ 2575148 w 12191976"/>
              <a:gd name="connsiteY310" fmla="*/ 3444683 h 6858000"/>
              <a:gd name="connsiteX311" fmla="*/ 2575148 w 12191976"/>
              <a:gd name="connsiteY311" fmla="*/ 2754503 h 6858000"/>
              <a:gd name="connsiteX312" fmla="*/ 1183125 w 12191976"/>
              <a:gd name="connsiteY312" fmla="*/ 2754503 h 6858000"/>
              <a:gd name="connsiteX313" fmla="*/ 1183125 w 12191976"/>
              <a:gd name="connsiteY313" fmla="*/ 3444683 h 6858000"/>
              <a:gd name="connsiteX314" fmla="*/ 1872591 w 12191976"/>
              <a:gd name="connsiteY314" fmla="*/ 3444683 h 6858000"/>
              <a:gd name="connsiteX315" fmla="*/ 1872591 w 12191976"/>
              <a:gd name="connsiteY315" fmla="*/ 2754503 h 6858000"/>
              <a:gd name="connsiteX316" fmla="*/ 480567 w 12191976"/>
              <a:gd name="connsiteY316" fmla="*/ 2754503 h 6858000"/>
              <a:gd name="connsiteX317" fmla="*/ 480567 w 12191976"/>
              <a:gd name="connsiteY317" fmla="*/ 3444683 h 6858000"/>
              <a:gd name="connsiteX318" fmla="*/ 1170033 w 12191976"/>
              <a:gd name="connsiteY318" fmla="*/ 3444683 h 6858000"/>
              <a:gd name="connsiteX319" fmla="*/ 1170033 w 12191976"/>
              <a:gd name="connsiteY319" fmla="*/ 2754503 h 6858000"/>
              <a:gd name="connsiteX320" fmla="*/ 11018894 w 12191976"/>
              <a:gd name="connsiteY320" fmla="*/ 2051221 h 6858000"/>
              <a:gd name="connsiteX321" fmla="*/ 11018894 w 12191976"/>
              <a:gd name="connsiteY321" fmla="*/ 2741406 h 6858000"/>
              <a:gd name="connsiteX322" fmla="*/ 11708366 w 12191976"/>
              <a:gd name="connsiteY322" fmla="*/ 2741406 h 6858000"/>
              <a:gd name="connsiteX323" fmla="*/ 11708366 w 12191976"/>
              <a:gd name="connsiteY323" fmla="*/ 2051221 h 6858000"/>
              <a:gd name="connsiteX324" fmla="*/ 10316343 w 12191976"/>
              <a:gd name="connsiteY324" fmla="*/ 2051221 h 6858000"/>
              <a:gd name="connsiteX325" fmla="*/ 10316343 w 12191976"/>
              <a:gd name="connsiteY325" fmla="*/ 2741406 h 6858000"/>
              <a:gd name="connsiteX326" fmla="*/ 11005808 w 12191976"/>
              <a:gd name="connsiteY326" fmla="*/ 2741406 h 6858000"/>
              <a:gd name="connsiteX327" fmla="*/ 11005808 w 12191976"/>
              <a:gd name="connsiteY327" fmla="*/ 2051221 h 6858000"/>
              <a:gd name="connsiteX328" fmla="*/ 9613791 w 12191976"/>
              <a:gd name="connsiteY328" fmla="*/ 2051221 h 6858000"/>
              <a:gd name="connsiteX329" fmla="*/ 9613791 w 12191976"/>
              <a:gd name="connsiteY329" fmla="*/ 2741406 h 6858000"/>
              <a:gd name="connsiteX330" fmla="*/ 10303257 w 12191976"/>
              <a:gd name="connsiteY330" fmla="*/ 2741406 h 6858000"/>
              <a:gd name="connsiteX331" fmla="*/ 10303257 w 12191976"/>
              <a:gd name="connsiteY331" fmla="*/ 2051221 h 6858000"/>
              <a:gd name="connsiteX332" fmla="*/ 8911234 w 12191976"/>
              <a:gd name="connsiteY332" fmla="*/ 2051221 h 6858000"/>
              <a:gd name="connsiteX333" fmla="*/ 8911234 w 12191976"/>
              <a:gd name="connsiteY333" fmla="*/ 2741406 h 6858000"/>
              <a:gd name="connsiteX334" fmla="*/ 9600706 w 12191976"/>
              <a:gd name="connsiteY334" fmla="*/ 2741406 h 6858000"/>
              <a:gd name="connsiteX335" fmla="*/ 9600706 w 12191976"/>
              <a:gd name="connsiteY335" fmla="*/ 2051221 h 6858000"/>
              <a:gd name="connsiteX336" fmla="*/ 8208676 w 12191976"/>
              <a:gd name="connsiteY336" fmla="*/ 2051221 h 6858000"/>
              <a:gd name="connsiteX337" fmla="*/ 8208676 w 12191976"/>
              <a:gd name="connsiteY337" fmla="*/ 2741406 h 6858000"/>
              <a:gd name="connsiteX338" fmla="*/ 8898142 w 12191976"/>
              <a:gd name="connsiteY338" fmla="*/ 2741406 h 6858000"/>
              <a:gd name="connsiteX339" fmla="*/ 8898142 w 12191976"/>
              <a:gd name="connsiteY339" fmla="*/ 2051221 h 6858000"/>
              <a:gd name="connsiteX340" fmla="*/ 7506118 w 12191976"/>
              <a:gd name="connsiteY340" fmla="*/ 2051221 h 6858000"/>
              <a:gd name="connsiteX341" fmla="*/ 7506118 w 12191976"/>
              <a:gd name="connsiteY341" fmla="*/ 2741406 h 6858000"/>
              <a:gd name="connsiteX342" fmla="*/ 8195591 w 12191976"/>
              <a:gd name="connsiteY342" fmla="*/ 2741406 h 6858000"/>
              <a:gd name="connsiteX343" fmla="*/ 8195591 w 12191976"/>
              <a:gd name="connsiteY343" fmla="*/ 2051221 h 6858000"/>
              <a:gd name="connsiteX344" fmla="*/ 6803567 w 12191976"/>
              <a:gd name="connsiteY344" fmla="*/ 2051221 h 6858000"/>
              <a:gd name="connsiteX345" fmla="*/ 6803567 w 12191976"/>
              <a:gd name="connsiteY345" fmla="*/ 2741406 h 6858000"/>
              <a:gd name="connsiteX346" fmla="*/ 7493033 w 12191976"/>
              <a:gd name="connsiteY346" fmla="*/ 2741406 h 6858000"/>
              <a:gd name="connsiteX347" fmla="*/ 7493033 w 12191976"/>
              <a:gd name="connsiteY347" fmla="*/ 2051221 h 6858000"/>
              <a:gd name="connsiteX348" fmla="*/ 6101009 w 12191976"/>
              <a:gd name="connsiteY348" fmla="*/ 2051221 h 6858000"/>
              <a:gd name="connsiteX349" fmla="*/ 6101009 w 12191976"/>
              <a:gd name="connsiteY349" fmla="*/ 2741406 h 6858000"/>
              <a:gd name="connsiteX350" fmla="*/ 6790481 w 12191976"/>
              <a:gd name="connsiteY350" fmla="*/ 2741406 h 6858000"/>
              <a:gd name="connsiteX351" fmla="*/ 6790481 w 12191976"/>
              <a:gd name="connsiteY351" fmla="*/ 2051221 h 6858000"/>
              <a:gd name="connsiteX352" fmla="*/ 5398452 w 12191976"/>
              <a:gd name="connsiteY352" fmla="*/ 2051221 h 6858000"/>
              <a:gd name="connsiteX353" fmla="*/ 5398452 w 12191976"/>
              <a:gd name="connsiteY353" fmla="*/ 2741406 h 6858000"/>
              <a:gd name="connsiteX354" fmla="*/ 6087924 w 12191976"/>
              <a:gd name="connsiteY354" fmla="*/ 2741406 h 6858000"/>
              <a:gd name="connsiteX355" fmla="*/ 6087924 w 12191976"/>
              <a:gd name="connsiteY355" fmla="*/ 2051221 h 6858000"/>
              <a:gd name="connsiteX356" fmla="*/ 4695907 w 12191976"/>
              <a:gd name="connsiteY356" fmla="*/ 2051221 h 6858000"/>
              <a:gd name="connsiteX357" fmla="*/ 4695907 w 12191976"/>
              <a:gd name="connsiteY357" fmla="*/ 2741406 h 6858000"/>
              <a:gd name="connsiteX358" fmla="*/ 5385372 w 12191976"/>
              <a:gd name="connsiteY358" fmla="*/ 2741406 h 6858000"/>
              <a:gd name="connsiteX359" fmla="*/ 5385372 w 12191976"/>
              <a:gd name="connsiteY359" fmla="*/ 2051221 h 6858000"/>
              <a:gd name="connsiteX360" fmla="*/ 3993343 w 12191976"/>
              <a:gd name="connsiteY360" fmla="*/ 2051221 h 6858000"/>
              <a:gd name="connsiteX361" fmla="*/ 3993343 w 12191976"/>
              <a:gd name="connsiteY361" fmla="*/ 2741406 h 6858000"/>
              <a:gd name="connsiteX362" fmla="*/ 4682809 w 12191976"/>
              <a:gd name="connsiteY362" fmla="*/ 2741406 h 6858000"/>
              <a:gd name="connsiteX363" fmla="*/ 4682809 w 12191976"/>
              <a:gd name="connsiteY363" fmla="*/ 2051221 h 6858000"/>
              <a:gd name="connsiteX364" fmla="*/ 3290792 w 12191976"/>
              <a:gd name="connsiteY364" fmla="*/ 2051221 h 6858000"/>
              <a:gd name="connsiteX365" fmla="*/ 3290792 w 12191976"/>
              <a:gd name="connsiteY365" fmla="*/ 2741406 h 6858000"/>
              <a:gd name="connsiteX366" fmla="*/ 3980257 w 12191976"/>
              <a:gd name="connsiteY366" fmla="*/ 2741406 h 6858000"/>
              <a:gd name="connsiteX367" fmla="*/ 3980257 w 12191976"/>
              <a:gd name="connsiteY367" fmla="*/ 2051221 h 6858000"/>
              <a:gd name="connsiteX368" fmla="*/ 2588234 w 12191976"/>
              <a:gd name="connsiteY368" fmla="*/ 2051221 h 6858000"/>
              <a:gd name="connsiteX369" fmla="*/ 2588234 w 12191976"/>
              <a:gd name="connsiteY369" fmla="*/ 2741406 h 6858000"/>
              <a:gd name="connsiteX370" fmla="*/ 3277700 w 12191976"/>
              <a:gd name="connsiteY370" fmla="*/ 2741406 h 6858000"/>
              <a:gd name="connsiteX371" fmla="*/ 3277700 w 12191976"/>
              <a:gd name="connsiteY371" fmla="*/ 2051221 h 6858000"/>
              <a:gd name="connsiteX372" fmla="*/ 1885676 w 12191976"/>
              <a:gd name="connsiteY372" fmla="*/ 2051221 h 6858000"/>
              <a:gd name="connsiteX373" fmla="*/ 1885676 w 12191976"/>
              <a:gd name="connsiteY373" fmla="*/ 2741406 h 6858000"/>
              <a:gd name="connsiteX374" fmla="*/ 2575148 w 12191976"/>
              <a:gd name="connsiteY374" fmla="*/ 2741406 h 6858000"/>
              <a:gd name="connsiteX375" fmla="*/ 2575148 w 12191976"/>
              <a:gd name="connsiteY375" fmla="*/ 2051221 h 6858000"/>
              <a:gd name="connsiteX376" fmla="*/ 1183125 w 12191976"/>
              <a:gd name="connsiteY376" fmla="*/ 2051221 h 6858000"/>
              <a:gd name="connsiteX377" fmla="*/ 1183125 w 12191976"/>
              <a:gd name="connsiteY377" fmla="*/ 2741406 h 6858000"/>
              <a:gd name="connsiteX378" fmla="*/ 1872591 w 12191976"/>
              <a:gd name="connsiteY378" fmla="*/ 2741406 h 6858000"/>
              <a:gd name="connsiteX379" fmla="*/ 1872591 w 12191976"/>
              <a:gd name="connsiteY379" fmla="*/ 2051221 h 6858000"/>
              <a:gd name="connsiteX380" fmla="*/ 480567 w 12191976"/>
              <a:gd name="connsiteY380" fmla="*/ 2051221 h 6858000"/>
              <a:gd name="connsiteX381" fmla="*/ 480567 w 12191976"/>
              <a:gd name="connsiteY381" fmla="*/ 2741406 h 6858000"/>
              <a:gd name="connsiteX382" fmla="*/ 1170033 w 12191976"/>
              <a:gd name="connsiteY382" fmla="*/ 2741406 h 6858000"/>
              <a:gd name="connsiteX383" fmla="*/ 1170033 w 12191976"/>
              <a:gd name="connsiteY383" fmla="*/ 2051221 h 6858000"/>
              <a:gd name="connsiteX384" fmla="*/ 11018894 w 12191976"/>
              <a:gd name="connsiteY384" fmla="*/ 1347939 h 6858000"/>
              <a:gd name="connsiteX385" fmla="*/ 11018894 w 12191976"/>
              <a:gd name="connsiteY385" fmla="*/ 2038118 h 6858000"/>
              <a:gd name="connsiteX386" fmla="*/ 11708366 w 12191976"/>
              <a:gd name="connsiteY386" fmla="*/ 2038118 h 6858000"/>
              <a:gd name="connsiteX387" fmla="*/ 11708366 w 12191976"/>
              <a:gd name="connsiteY387" fmla="*/ 1347939 h 6858000"/>
              <a:gd name="connsiteX388" fmla="*/ 10316343 w 12191976"/>
              <a:gd name="connsiteY388" fmla="*/ 1347939 h 6858000"/>
              <a:gd name="connsiteX389" fmla="*/ 10316343 w 12191976"/>
              <a:gd name="connsiteY389" fmla="*/ 2038118 h 6858000"/>
              <a:gd name="connsiteX390" fmla="*/ 10316343 w 12191976"/>
              <a:gd name="connsiteY390" fmla="*/ 2038124 h 6858000"/>
              <a:gd name="connsiteX391" fmla="*/ 11005808 w 12191976"/>
              <a:gd name="connsiteY391" fmla="*/ 2038124 h 6858000"/>
              <a:gd name="connsiteX392" fmla="*/ 11005808 w 12191976"/>
              <a:gd name="connsiteY392" fmla="*/ 1347939 h 6858000"/>
              <a:gd name="connsiteX393" fmla="*/ 9613791 w 12191976"/>
              <a:gd name="connsiteY393" fmla="*/ 1347939 h 6858000"/>
              <a:gd name="connsiteX394" fmla="*/ 9613791 w 12191976"/>
              <a:gd name="connsiteY394" fmla="*/ 2038118 h 6858000"/>
              <a:gd name="connsiteX395" fmla="*/ 9613791 w 12191976"/>
              <a:gd name="connsiteY395" fmla="*/ 2038124 h 6858000"/>
              <a:gd name="connsiteX396" fmla="*/ 10303257 w 12191976"/>
              <a:gd name="connsiteY396" fmla="*/ 2038124 h 6858000"/>
              <a:gd name="connsiteX397" fmla="*/ 10303257 w 12191976"/>
              <a:gd name="connsiteY397" fmla="*/ 1347939 h 6858000"/>
              <a:gd name="connsiteX398" fmla="*/ 8911234 w 12191976"/>
              <a:gd name="connsiteY398" fmla="*/ 1347939 h 6858000"/>
              <a:gd name="connsiteX399" fmla="*/ 8911234 w 12191976"/>
              <a:gd name="connsiteY399" fmla="*/ 2038118 h 6858000"/>
              <a:gd name="connsiteX400" fmla="*/ 8911234 w 12191976"/>
              <a:gd name="connsiteY400" fmla="*/ 2038124 h 6858000"/>
              <a:gd name="connsiteX401" fmla="*/ 9600706 w 12191976"/>
              <a:gd name="connsiteY401" fmla="*/ 2038124 h 6858000"/>
              <a:gd name="connsiteX402" fmla="*/ 9600706 w 12191976"/>
              <a:gd name="connsiteY402" fmla="*/ 1347939 h 6858000"/>
              <a:gd name="connsiteX403" fmla="*/ 8208676 w 12191976"/>
              <a:gd name="connsiteY403" fmla="*/ 1347939 h 6858000"/>
              <a:gd name="connsiteX404" fmla="*/ 8208676 w 12191976"/>
              <a:gd name="connsiteY404" fmla="*/ 2038118 h 6858000"/>
              <a:gd name="connsiteX405" fmla="*/ 8898142 w 12191976"/>
              <a:gd name="connsiteY405" fmla="*/ 2038118 h 6858000"/>
              <a:gd name="connsiteX406" fmla="*/ 8898142 w 12191976"/>
              <a:gd name="connsiteY406" fmla="*/ 1347939 h 6858000"/>
              <a:gd name="connsiteX407" fmla="*/ 7506118 w 12191976"/>
              <a:gd name="connsiteY407" fmla="*/ 1347939 h 6858000"/>
              <a:gd name="connsiteX408" fmla="*/ 7506118 w 12191976"/>
              <a:gd name="connsiteY408" fmla="*/ 2038118 h 6858000"/>
              <a:gd name="connsiteX409" fmla="*/ 8195591 w 12191976"/>
              <a:gd name="connsiteY409" fmla="*/ 2038118 h 6858000"/>
              <a:gd name="connsiteX410" fmla="*/ 8195591 w 12191976"/>
              <a:gd name="connsiteY410" fmla="*/ 1347939 h 6858000"/>
              <a:gd name="connsiteX411" fmla="*/ 6803567 w 12191976"/>
              <a:gd name="connsiteY411" fmla="*/ 1347939 h 6858000"/>
              <a:gd name="connsiteX412" fmla="*/ 6803567 w 12191976"/>
              <a:gd name="connsiteY412" fmla="*/ 2038118 h 6858000"/>
              <a:gd name="connsiteX413" fmla="*/ 7493033 w 12191976"/>
              <a:gd name="connsiteY413" fmla="*/ 2038118 h 6858000"/>
              <a:gd name="connsiteX414" fmla="*/ 7493033 w 12191976"/>
              <a:gd name="connsiteY414" fmla="*/ 1347939 h 6858000"/>
              <a:gd name="connsiteX415" fmla="*/ 6101009 w 12191976"/>
              <a:gd name="connsiteY415" fmla="*/ 1347939 h 6858000"/>
              <a:gd name="connsiteX416" fmla="*/ 6101009 w 12191976"/>
              <a:gd name="connsiteY416" fmla="*/ 2038118 h 6858000"/>
              <a:gd name="connsiteX417" fmla="*/ 6790481 w 12191976"/>
              <a:gd name="connsiteY417" fmla="*/ 2038118 h 6858000"/>
              <a:gd name="connsiteX418" fmla="*/ 6790481 w 12191976"/>
              <a:gd name="connsiteY418" fmla="*/ 1347939 h 6858000"/>
              <a:gd name="connsiteX419" fmla="*/ 5398452 w 12191976"/>
              <a:gd name="connsiteY419" fmla="*/ 1347939 h 6858000"/>
              <a:gd name="connsiteX420" fmla="*/ 5398452 w 12191976"/>
              <a:gd name="connsiteY420" fmla="*/ 2038118 h 6858000"/>
              <a:gd name="connsiteX421" fmla="*/ 6087924 w 12191976"/>
              <a:gd name="connsiteY421" fmla="*/ 2038118 h 6858000"/>
              <a:gd name="connsiteX422" fmla="*/ 6087924 w 12191976"/>
              <a:gd name="connsiteY422" fmla="*/ 1347939 h 6858000"/>
              <a:gd name="connsiteX423" fmla="*/ 4695907 w 12191976"/>
              <a:gd name="connsiteY423" fmla="*/ 1347939 h 6858000"/>
              <a:gd name="connsiteX424" fmla="*/ 4695907 w 12191976"/>
              <a:gd name="connsiteY424" fmla="*/ 2038118 h 6858000"/>
              <a:gd name="connsiteX425" fmla="*/ 5385372 w 12191976"/>
              <a:gd name="connsiteY425" fmla="*/ 2038118 h 6858000"/>
              <a:gd name="connsiteX426" fmla="*/ 5385372 w 12191976"/>
              <a:gd name="connsiteY426" fmla="*/ 1347939 h 6858000"/>
              <a:gd name="connsiteX427" fmla="*/ 3993343 w 12191976"/>
              <a:gd name="connsiteY427" fmla="*/ 1347939 h 6858000"/>
              <a:gd name="connsiteX428" fmla="*/ 3993343 w 12191976"/>
              <a:gd name="connsiteY428" fmla="*/ 2038118 h 6858000"/>
              <a:gd name="connsiteX429" fmla="*/ 4682809 w 12191976"/>
              <a:gd name="connsiteY429" fmla="*/ 2038118 h 6858000"/>
              <a:gd name="connsiteX430" fmla="*/ 4682809 w 12191976"/>
              <a:gd name="connsiteY430" fmla="*/ 1347939 h 6858000"/>
              <a:gd name="connsiteX431" fmla="*/ 3290792 w 12191976"/>
              <a:gd name="connsiteY431" fmla="*/ 1347939 h 6858000"/>
              <a:gd name="connsiteX432" fmla="*/ 3290792 w 12191976"/>
              <a:gd name="connsiteY432" fmla="*/ 2038118 h 6858000"/>
              <a:gd name="connsiteX433" fmla="*/ 3980257 w 12191976"/>
              <a:gd name="connsiteY433" fmla="*/ 2038118 h 6858000"/>
              <a:gd name="connsiteX434" fmla="*/ 3980257 w 12191976"/>
              <a:gd name="connsiteY434" fmla="*/ 1347939 h 6858000"/>
              <a:gd name="connsiteX435" fmla="*/ 2588234 w 12191976"/>
              <a:gd name="connsiteY435" fmla="*/ 1347939 h 6858000"/>
              <a:gd name="connsiteX436" fmla="*/ 2588234 w 12191976"/>
              <a:gd name="connsiteY436" fmla="*/ 2038118 h 6858000"/>
              <a:gd name="connsiteX437" fmla="*/ 3277700 w 12191976"/>
              <a:gd name="connsiteY437" fmla="*/ 2038118 h 6858000"/>
              <a:gd name="connsiteX438" fmla="*/ 3277700 w 12191976"/>
              <a:gd name="connsiteY438" fmla="*/ 1347939 h 6858000"/>
              <a:gd name="connsiteX439" fmla="*/ 1885676 w 12191976"/>
              <a:gd name="connsiteY439" fmla="*/ 1347939 h 6858000"/>
              <a:gd name="connsiteX440" fmla="*/ 1885676 w 12191976"/>
              <a:gd name="connsiteY440" fmla="*/ 2038118 h 6858000"/>
              <a:gd name="connsiteX441" fmla="*/ 2575148 w 12191976"/>
              <a:gd name="connsiteY441" fmla="*/ 2038118 h 6858000"/>
              <a:gd name="connsiteX442" fmla="*/ 2575148 w 12191976"/>
              <a:gd name="connsiteY442" fmla="*/ 1347939 h 6858000"/>
              <a:gd name="connsiteX443" fmla="*/ 1183125 w 12191976"/>
              <a:gd name="connsiteY443" fmla="*/ 1347939 h 6858000"/>
              <a:gd name="connsiteX444" fmla="*/ 1183125 w 12191976"/>
              <a:gd name="connsiteY444" fmla="*/ 2038124 h 6858000"/>
              <a:gd name="connsiteX445" fmla="*/ 1872591 w 12191976"/>
              <a:gd name="connsiteY445" fmla="*/ 2038124 h 6858000"/>
              <a:gd name="connsiteX446" fmla="*/ 1872591 w 12191976"/>
              <a:gd name="connsiteY446" fmla="*/ 1347939 h 6858000"/>
              <a:gd name="connsiteX447" fmla="*/ 480567 w 12191976"/>
              <a:gd name="connsiteY447" fmla="*/ 1347939 h 6858000"/>
              <a:gd name="connsiteX448" fmla="*/ 480567 w 12191976"/>
              <a:gd name="connsiteY448" fmla="*/ 2038124 h 6858000"/>
              <a:gd name="connsiteX449" fmla="*/ 1170033 w 12191976"/>
              <a:gd name="connsiteY449" fmla="*/ 2038124 h 6858000"/>
              <a:gd name="connsiteX450" fmla="*/ 1170033 w 12191976"/>
              <a:gd name="connsiteY450" fmla="*/ 1347939 h 6858000"/>
              <a:gd name="connsiteX451" fmla="*/ 11018894 w 12191976"/>
              <a:gd name="connsiteY451" fmla="*/ 644651 h 6858000"/>
              <a:gd name="connsiteX452" fmla="*/ 11018894 w 12191976"/>
              <a:gd name="connsiteY452" fmla="*/ 1334836 h 6858000"/>
              <a:gd name="connsiteX453" fmla="*/ 11708366 w 12191976"/>
              <a:gd name="connsiteY453" fmla="*/ 1334836 h 6858000"/>
              <a:gd name="connsiteX454" fmla="*/ 11708366 w 12191976"/>
              <a:gd name="connsiteY454" fmla="*/ 644651 h 6858000"/>
              <a:gd name="connsiteX455" fmla="*/ 10316343 w 12191976"/>
              <a:gd name="connsiteY455" fmla="*/ 644651 h 6858000"/>
              <a:gd name="connsiteX456" fmla="*/ 10316343 w 12191976"/>
              <a:gd name="connsiteY456" fmla="*/ 1334836 h 6858000"/>
              <a:gd name="connsiteX457" fmla="*/ 11005808 w 12191976"/>
              <a:gd name="connsiteY457" fmla="*/ 1334836 h 6858000"/>
              <a:gd name="connsiteX458" fmla="*/ 11005808 w 12191976"/>
              <a:gd name="connsiteY458" fmla="*/ 644651 h 6858000"/>
              <a:gd name="connsiteX459" fmla="*/ 9613791 w 12191976"/>
              <a:gd name="connsiteY459" fmla="*/ 644651 h 6858000"/>
              <a:gd name="connsiteX460" fmla="*/ 9613791 w 12191976"/>
              <a:gd name="connsiteY460" fmla="*/ 1334836 h 6858000"/>
              <a:gd name="connsiteX461" fmla="*/ 10303257 w 12191976"/>
              <a:gd name="connsiteY461" fmla="*/ 1334836 h 6858000"/>
              <a:gd name="connsiteX462" fmla="*/ 10303257 w 12191976"/>
              <a:gd name="connsiteY462" fmla="*/ 644651 h 6858000"/>
              <a:gd name="connsiteX463" fmla="*/ 8911234 w 12191976"/>
              <a:gd name="connsiteY463" fmla="*/ 644651 h 6858000"/>
              <a:gd name="connsiteX464" fmla="*/ 8911234 w 12191976"/>
              <a:gd name="connsiteY464" fmla="*/ 1334836 h 6858000"/>
              <a:gd name="connsiteX465" fmla="*/ 9600706 w 12191976"/>
              <a:gd name="connsiteY465" fmla="*/ 1334836 h 6858000"/>
              <a:gd name="connsiteX466" fmla="*/ 9600706 w 12191976"/>
              <a:gd name="connsiteY466" fmla="*/ 644651 h 6858000"/>
              <a:gd name="connsiteX467" fmla="*/ 8208676 w 12191976"/>
              <a:gd name="connsiteY467" fmla="*/ 644651 h 6858000"/>
              <a:gd name="connsiteX468" fmla="*/ 8208676 w 12191976"/>
              <a:gd name="connsiteY468" fmla="*/ 1334836 h 6858000"/>
              <a:gd name="connsiteX469" fmla="*/ 8898142 w 12191976"/>
              <a:gd name="connsiteY469" fmla="*/ 1334836 h 6858000"/>
              <a:gd name="connsiteX470" fmla="*/ 8898142 w 12191976"/>
              <a:gd name="connsiteY470" fmla="*/ 644651 h 6858000"/>
              <a:gd name="connsiteX471" fmla="*/ 7506118 w 12191976"/>
              <a:gd name="connsiteY471" fmla="*/ 644651 h 6858000"/>
              <a:gd name="connsiteX472" fmla="*/ 7506118 w 12191976"/>
              <a:gd name="connsiteY472" fmla="*/ 1334836 h 6858000"/>
              <a:gd name="connsiteX473" fmla="*/ 8195591 w 12191976"/>
              <a:gd name="connsiteY473" fmla="*/ 1334836 h 6858000"/>
              <a:gd name="connsiteX474" fmla="*/ 8195591 w 12191976"/>
              <a:gd name="connsiteY474" fmla="*/ 644651 h 6858000"/>
              <a:gd name="connsiteX475" fmla="*/ 6803567 w 12191976"/>
              <a:gd name="connsiteY475" fmla="*/ 644651 h 6858000"/>
              <a:gd name="connsiteX476" fmla="*/ 6803567 w 12191976"/>
              <a:gd name="connsiteY476" fmla="*/ 1334836 h 6858000"/>
              <a:gd name="connsiteX477" fmla="*/ 7493033 w 12191976"/>
              <a:gd name="connsiteY477" fmla="*/ 1334836 h 6858000"/>
              <a:gd name="connsiteX478" fmla="*/ 7493033 w 12191976"/>
              <a:gd name="connsiteY478" fmla="*/ 644651 h 6858000"/>
              <a:gd name="connsiteX479" fmla="*/ 6101009 w 12191976"/>
              <a:gd name="connsiteY479" fmla="*/ 644651 h 6858000"/>
              <a:gd name="connsiteX480" fmla="*/ 6101009 w 12191976"/>
              <a:gd name="connsiteY480" fmla="*/ 1334836 h 6858000"/>
              <a:gd name="connsiteX481" fmla="*/ 6790481 w 12191976"/>
              <a:gd name="connsiteY481" fmla="*/ 1334836 h 6858000"/>
              <a:gd name="connsiteX482" fmla="*/ 6790481 w 12191976"/>
              <a:gd name="connsiteY482" fmla="*/ 644651 h 6858000"/>
              <a:gd name="connsiteX483" fmla="*/ 5398452 w 12191976"/>
              <a:gd name="connsiteY483" fmla="*/ 644651 h 6858000"/>
              <a:gd name="connsiteX484" fmla="*/ 5398452 w 12191976"/>
              <a:gd name="connsiteY484" fmla="*/ 1334836 h 6858000"/>
              <a:gd name="connsiteX485" fmla="*/ 6087924 w 12191976"/>
              <a:gd name="connsiteY485" fmla="*/ 1334836 h 6858000"/>
              <a:gd name="connsiteX486" fmla="*/ 6087924 w 12191976"/>
              <a:gd name="connsiteY486" fmla="*/ 644651 h 6858000"/>
              <a:gd name="connsiteX487" fmla="*/ 4695907 w 12191976"/>
              <a:gd name="connsiteY487" fmla="*/ 644651 h 6858000"/>
              <a:gd name="connsiteX488" fmla="*/ 4695907 w 12191976"/>
              <a:gd name="connsiteY488" fmla="*/ 1334836 h 6858000"/>
              <a:gd name="connsiteX489" fmla="*/ 5385372 w 12191976"/>
              <a:gd name="connsiteY489" fmla="*/ 1334836 h 6858000"/>
              <a:gd name="connsiteX490" fmla="*/ 5385372 w 12191976"/>
              <a:gd name="connsiteY490" fmla="*/ 644651 h 6858000"/>
              <a:gd name="connsiteX491" fmla="*/ 3993343 w 12191976"/>
              <a:gd name="connsiteY491" fmla="*/ 644651 h 6858000"/>
              <a:gd name="connsiteX492" fmla="*/ 3993343 w 12191976"/>
              <a:gd name="connsiteY492" fmla="*/ 1334836 h 6858000"/>
              <a:gd name="connsiteX493" fmla="*/ 4682809 w 12191976"/>
              <a:gd name="connsiteY493" fmla="*/ 1334836 h 6858000"/>
              <a:gd name="connsiteX494" fmla="*/ 4682809 w 12191976"/>
              <a:gd name="connsiteY494" fmla="*/ 644651 h 6858000"/>
              <a:gd name="connsiteX495" fmla="*/ 3290792 w 12191976"/>
              <a:gd name="connsiteY495" fmla="*/ 644651 h 6858000"/>
              <a:gd name="connsiteX496" fmla="*/ 3290792 w 12191976"/>
              <a:gd name="connsiteY496" fmla="*/ 1334836 h 6858000"/>
              <a:gd name="connsiteX497" fmla="*/ 3980257 w 12191976"/>
              <a:gd name="connsiteY497" fmla="*/ 1334836 h 6858000"/>
              <a:gd name="connsiteX498" fmla="*/ 3980257 w 12191976"/>
              <a:gd name="connsiteY498" fmla="*/ 644651 h 6858000"/>
              <a:gd name="connsiteX499" fmla="*/ 2588234 w 12191976"/>
              <a:gd name="connsiteY499" fmla="*/ 644651 h 6858000"/>
              <a:gd name="connsiteX500" fmla="*/ 2588234 w 12191976"/>
              <a:gd name="connsiteY500" fmla="*/ 1334836 h 6858000"/>
              <a:gd name="connsiteX501" fmla="*/ 3277700 w 12191976"/>
              <a:gd name="connsiteY501" fmla="*/ 1334836 h 6858000"/>
              <a:gd name="connsiteX502" fmla="*/ 3277700 w 12191976"/>
              <a:gd name="connsiteY502" fmla="*/ 644651 h 6858000"/>
              <a:gd name="connsiteX503" fmla="*/ 1885676 w 12191976"/>
              <a:gd name="connsiteY503" fmla="*/ 644651 h 6858000"/>
              <a:gd name="connsiteX504" fmla="*/ 1885676 w 12191976"/>
              <a:gd name="connsiteY504" fmla="*/ 1334836 h 6858000"/>
              <a:gd name="connsiteX505" fmla="*/ 2575148 w 12191976"/>
              <a:gd name="connsiteY505" fmla="*/ 1334836 h 6858000"/>
              <a:gd name="connsiteX506" fmla="*/ 2575148 w 12191976"/>
              <a:gd name="connsiteY506" fmla="*/ 644651 h 6858000"/>
              <a:gd name="connsiteX507" fmla="*/ 1183125 w 12191976"/>
              <a:gd name="connsiteY507" fmla="*/ 644651 h 6858000"/>
              <a:gd name="connsiteX508" fmla="*/ 1183125 w 12191976"/>
              <a:gd name="connsiteY508" fmla="*/ 1334836 h 6858000"/>
              <a:gd name="connsiteX509" fmla="*/ 1872591 w 12191976"/>
              <a:gd name="connsiteY509" fmla="*/ 1334836 h 6858000"/>
              <a:gd name="connsiteX510" fmla="*/ 1872591 w 12191976"/>
              <a:gd name="connsiteY510" fmla="*/ 644651 h 6858000"/>
              <a:gd name="connsiteX511" fmla="*/ 480567 w 12191976"/>
              <a:gd name="connsiteY511" fmla="*/ 644651 h 6858000"/>
              <a:gd name="connsiteX512" fmla="*/ 480567 w 12191976"/>
              <a:gd name="connsiteY512" fmla="*/ 1334836 h 6858000"/>
              <a:gd name="connsiteX513" fmla="*/ 1170033 w 12191976"/>
              <a:gd name="connsiteY513" fmla="*/ 1334836 h 6858000"/>
              <a:gd name="connsiteX514" fmla="*/ 1170033 w 12191976"/>
              <a:gd name="connsiteY514" fmla="*/ 644651 h 6858000"/>
              <a:gd name="connsiteX515" fmla="*/ 467482 w 12191976"/>
              <a:gd name="connsiteY515" fmla="*/ 0 h 6858000"/>
              <a:gd name="connsiteX516" fmla="*/ 480567 w 12191976"/>
              <a:gd name="connsiteY516" fmla="*/ 0 h 6858000"/>
              <a:gd name="connsiteX517" fmla="*/ 480567 w 12191976"/>
              <a:gd name="connsiteY517" fmla="*/ 631554 h 6858000"/>
              <a:gd name="connsiteX518" fmla="*/ 1170033 w 12191976"/>
              <a:gd name="connsiteY518" fmla="*/ 631554 h 6858000"/>
              <a:gd name="connsiteX519" fmla="*/ 1170033 w 12191976"/>
              <a:gd name="connsiteY519" fmla="*/ 0 h 6858000"/>
              <a:gd name="connsiteX520" fmla="*/ 1183125 w 12191976"/>
              <a:gd name="connsiteY520" fmla="*/ 0 h 6858000"/>
              <a:gd name="connsiteX521" fmla="*/ 1183125 w 12191976"/>
              <a:gd name="connsiteY521" fmla="*/ 631554 h 6858000"/>
              <a:gd name="connsiteX522" fmla="*/ 1872591 w 12191976"/>
              <a:gd name="connsiteY522" fmla="*/ 631554 h 6858000"/>
              <a:gd name="connsiteX523" fmla="*/ 1872591 w 12191976"/>
              <a:gd name="connsiteY523" fmla="*/ 0 h 6858000"/>
              <a:gd name="connsiteX524" fmla="*/ 1885676 w 12191976"/>
              <a:gd name="connsiteY524" fmla="*/ 0 h 6858000"/>
              <a:gd name="connsiteX525" fmla="*/ 1885676 w 12191976"/>
              <a:gd name="connsiteY525" fmla="*/ 631554 h 6858000"/>
              <a:gd name="connsiteX526" fmla="*/ 2575148 w 12191976"/>
              <a:gd name="connsiteY526" fmla="*/ 631554 h 6858000"/>
              <a:gd name="connsiteX527" fmla="*/ 2575148 w 12191976"/>
              <a:gd name="connsiteY527" fmla="*/ 0 h 6858000"/>
              <a:gd name="connsiteX528" fmla="*/ 2588234 w 12191976"/>
              <a:gd name="connsiteY528" fmla="*/ 0 h 6858000"/>
              <a:gd name="connsiteX529" fmla="*/ 2588234 w 12191976"/>
              <a:gd name="connsiteY529" fmla="*/ 631554 h 6858000"/>
              <a:gd name="connsiteX530" fmla="*/ 3277706 w 12191976"/>
              <a:gd name="connsiteY530" fmla="*/ 631554 h 6858000"/>
              <a:gd name="connsiteX531" fmla="*/ 3277706 w 12191976"/>
              <a:gd name="connsiteY531" fmla="*/ 0 h 6858000"/>
              <a:gd name="connsiteX532" fmla="*/ 3290792 w 12191976"/>
              <a:gd name="connsiteY532" fmla="*/ 0 h 6858000"/>
              <a:gd name="connsiteX533" fmla="*/ 3290792 w 12191976"/>
              <a:gd name="connsiteY533" fmla="*/ 631554 h 6858000"/>
              <a:gd name="connsiteX534" fmla="*/ 3980257 w 12191976"/>
              <a:gd name="connsiteY534" fmla="*/ 631554 h 6858000"/>
              <a:gd name="connsiteX535" fmla="*/ 3980257 w 12191976"/>
              <a:gd name="connsiteY535" fmla="*/ 0 h 6858000"/>
              <a:gd name="connsiteX536" fmla="*/ 3993343 w 12191976"/>
              <a:gd name="connsiteY536" fmla="*/ 0 h 6858000"/>
              <a:gd name="connsiteX537" fmla="*/ 3993343 w 12191976"/>
              <a:gd name="connsiteY537" fmla="*/ 631554 h 6858000"/>
              <a:gd name="connsiteX538" fmla="*/ 4682815 w 12191976"/>
              <a:gd name="connsiteY538" fmla="*/ 631554 h 6858000"/>
              <a:gd name="connsiteX539" fmla="*/ 4682815 w 12191976"/>
              <a:gd name="connsiteY539" fmla="*/ 0 h 6858000"/>
              <a:gd name="connsiteX540" fmla="*/ 4695907 w 12191976"/>
              <a:gd name="connsiteY540" fmla="*/ 0 h 6858000"/>
              <a:gd name="connsiteX541" fmla="*/ 4695907 w 12191976"/>
              <a:gd name="connsiteY541" fmla="*/ 631554 h 6858000"/>
              <a:gd name="connsiteX542" fmla="*/ 5385372 w 12191976"/>
              <a:gd name="connsiteY542" fmla="*/ 631554 h 6858000"/>
              <a:gd name="connsiteX543" fmla="*/ 5385372 w 12191976"/>
              <a:gd name="connsiteY543" fmla="*/ 0 h 6858000"/>
              <a:gd name="connsiteX544" fmla="*/ 5398452 w 12191976"/>
              <a:gd name="connsiteY544" fmla="*/ 0 h 6858000"/>
              <a:gd name="connsiteX545" fmla="*/ 5398452 w 12191976"/>
              <a:gd name="connsiteY545" fmla="*/ 631554 h 6858000"/>
              <a:gd name="connsiteX546" fmla="*/ 6087924 w 12191976"/>
              <a:gd name="connsiteY546" fmla="*/ 631554 h 6858000"/>
              <a:gd name="connsiteX547" fmla="*/ 6087924 w 12191976"/>
              <a:gd name="connsiteY547" fmla="*/ 0 h 6858000"/>
              <a:gd name="connsiteX548" fmla="*/ 6101009 w 12191976"/>
              <a:gd name="connsiteY548" fmla="*/ 0 h 6858000"/>
              <a:gd name="connsiteX549" fmla="*/ 6101009 w 12191976"/>
              <a:gd name="connsiteY549" fmla="*/ 631554 h 6858000"/>
              <a:gd name="connsiteX550" fmla="*/ 6790481 w 12191976"/>
              <a:gd name="connsiteY550" fmla="*/ 631554 h 6858000"/>
              <a:gd name="connsiteX551" fmla="*/ 6790481 w 12191976"/>
              <a:gd name="connsiteY551" fmla="*/ 0 h 6858000"/>
              <a:gd name="connsiteX552" fmla="*/ 6803567 w 12191976"/>
              <a:gd name="connsiteY552" fmla="*/ 0 h 6858000"/>
              <a:gd name="connsiteX553" fmla="*/ 6803567 w 12191976"/>
              <a:gd name="connsiteY553" fmla="*/ 631554 h 6858000"/>
              <a:gd name="connsiteX554" fmla="*/ 7493033 w 12191976"/>
              <a:gd name="connsiteY554" fmla="*/ 631554 h 6858000"/>
              <a:gd name="connsiteX555" fmla="*/ 7493033 w 12191976"/>
              <a:gd name="connsiteY555" fmla="*/ 0 h 6858000"/>
              <a:gd name="connsiteX556" fmla="*/ 7506118 w 12191976"/>
              <a:gd name="connsiteY556" fmla="*/ 0 h 6858000"/>
              <a:gd name="connsiteX557" fmla="*/ 7506118 w 12191976"/>
              <a:gd name="connsiteY557" fmla="*/ 631554 h 6858000"/>
              <a:gd name="connsiteX558" fmla="*/ 8195591 w 12191976"/>
              <a:gd name="connsiteY558" fmla="*/ 631554 h 6858000"/>
              <a:gd name="connsiteX559" fmla="*/ 8195591 w 12191976"/>
              <a:gd name="connsiteY559" fmla="*/ 0 h 6858000"/>
              <a:gd name="connsiteX560" fmla="*/ 8208676 w 12191976"/>
              <a:gd name="connsiteY560" fmla="*/ 0 h 6858000"/>
              <a:gd name="connsiteX561" fmla="*/ 8208676 w 12191976"/>
              <a:gd name="connsiteY561" fmla="*/ 631554 h 6858000"/>
              <a:gd name="connsiteX562" fmla="*/ 8898142 w 12191976"/>
              <a:gd name="connsiteY562" fmla="*/ 631554 h 6858000"/>
              <a:gd name="connsiteX563" fmla="*/ 8898142 w 12191976"/>
              <a:gd name="connsiteY563" fmla="*/ 0 h 6858000"/>
              <a:gd name="connsiteX564" fmla="*/ 8911234 w 12191976"/>
              <a:gd name="connsiteY564" fmla="*/ 0 h 6858000"/>
              <a:gd name="connsiteX565" fmla="*/ 8911234 w 12191976"/>
              <a:gd name="connsiteY565" fmla="*/ 631554 h 6858000"/>
              <a:gd name="connsiteX566" fmla="*/ 9600706 w 12191976"/>
              <a:gd name="connsiteY566" fmla="*/ 631554 h 6858000"/>
              <a:gd name="connsiteX567" fmla="*/ 9600706 w 12191976"/>
              <a:gd name="connsiteY567" fmla="*/ 0 h 6858000"/>
              <a:gd name="connsiteX568" fmla="*/ 9613791 w 12191976"/>
              <a:gd name="connsiteY568" fmla="*/ 0 h 6858000"/>
              <a:gd name="connsiteX569" fmla="*/ 9613791 w 12191976"/>
              <a:gd name="connsiteY569" fmla="*/ 631554 h 6858000"/>
              <a:gd name="connsiteX570" fmla="*/ 10303257 w 12191976"/>
              <a:gd name="connsiteY570" fmla="*/ 631554 h 6858000"/>
              <a:gd name="connsiteX571" fmla="*/ 10303257 w 12191976"/>
              <a:gd name="connsiteY571" fmla="*/ 0 h 6858000"/>
              <a:gd name="connsiteX572" fmla="*/ 10316343 w 12191976"/>
              <a:gd name="connsiteY572" fmla="*/ 0 h 6858000"/>
              <a:gd name="connsiteX573" fmla="*/ 10316343 w 12191976"/>
              <a:gd name="connsiteY573" fmla="*/ 631554 h 6858000"/>
              <a:gd name="connsiteX574" fmla="*/ 11005808 w 12191976"/>
              <a:gd name="connsiteY574" fmla="*/ 631554 h 6858000"/>
              <a:gd name="connsiteX575" fmla="*/ 11005808 w 12191976"/>
              <a:gd name="connsiteY575" fmla="*/ 0 h 6858000"/>
              <a:gd name="connsiteX576" fmla="*/ 11018894 w 12191976"/>
              <a:gd name="connsiteY576" fmla="*/ 0 h 6858000"/>
              <a:gd name="connsiteX577" fmla="*/ 11018894 w 12191976"/>
              <a:gd name="connsiteY577" fmla="*/ 631554 h 6858000"/>
              <a:gd name="connsiteX578" fmla="*/ 11708366 w 12191976"/>
              <a:gd name="connsiteY578" fmla="*/ 631554 h 6858000"/>
              <a:gd name="connsiteX579" fmla="*/ 11708366 w 12191976"/>
              <a:gd name="connsiteY579" fmla="*/ 0 h 6858000"/>
              <a:gd name="connsiteX580" fmla="*/ 11721434 w 12191976"/>
              <a:gd name="connsiteY580" fmla="*/ 0 h 6858000"/>
              <a:gd name="connsiteX581" fmla="*/ 11721434 w 12191976"/>
              <a:gd name="connsiteY581" fmla="*/ 631548 h 6858000"/>
              <a:gd name="connsiteX582" fmla="*/ 12191976 w 12191976"/>
              <a:gd name="connsiteY582" fmla="*/ 631548 h 6858000"/>
              <a:gd name="connsiteX583" fmla="*/ 12191976 w 12191976"/>
              <a:gd name="connsiteY583" fmla="*/ 644651 h 6858000"/>
              <a:gd name="connsiteX584" fmla="*/ 11721434 w 12191976"/>
              <a:gd name="connsiteY584" fmla="*/ 644651 h 6858000"/>
              <a:gd name="connsiteX585" fmla="*/ 11721434 w 12191976"/>
              <a:gd name="connsiteY585" fmla="*/ 1334836 h 6858000"/>
              <a:gd name="connsiteX586" fmla="*/ 12191976 w 12191976"/>
              <a:gd name="connsiteY586" fmla="*/ 1334836 h 6858000"/>
              <a:gd name="connsiteX587" fmla="*/ 12191976 w 12191976"/>
              <a:gd name="connsiteY587" fmla="*/ 1347939 h 6858000"/>
              <a:gd name="connsiteX588" fmla="*/ 11721434 w 12191976"/>
              <a:gd name="connsiteY588" fmla="*/ 1347939 h 6858000"/>
              <a:gd name="connsiteX589" fmla="*/ 11721434 w 12191976"/>
              <a:gd name="connsiteY589" fmla="*/ 2038118 h 6858000"/>
              <a:gd name="connsiteX590" fmla="*/ 12191976 w 12191976"/>
              <a:gd name="connsiteY590" fmla="*/ 2038118 h 6858000"/>
              <a:gd name="connsiteX591" fmla="*/ 12191976 w 12191976"/>
              <a:gd name="connsiteY591" fmla="*/ 2051221 h 6858000"/>
              <a:gd name="connsiteX592" fmla="*/ 11721434 w 12191976"/>
              <a:gd name="connsiteY592" fmla="*/ 2051221 h 6858000"/>
              <a:gd name="connsiteX593" fmla="*/ 11721434 w 12191976"/>
              <a:gd name="connsiteY593" fmla="*/ 2741401 h 6858000"/>
              <a:gd name="connsiteX594" fmla="*/ 12191976 w 12191976"/>
              <a:gd name="connsiteY594" fmla="*/ 2741401 h 6858000"/>
              <a:gd name="connsiteX595" fmla="*/ 12191976 w 12191976"/>
              <a:gd name="connsiteY595" fmla="*/ 2754503 h 6858000"/>
              <a:gd name="connsiteX596" fmla="*/ 11721434 w 12191976"/>
              <a:gd name="connsiteY596" fmla="*/ 2754503 h 6858000"/>
              <a:gd name="connsiteX597" fmla="*/ 11721434 w 12191976"/>
              <a:gd name="connsiteY597" fmla="*/ 3444683 h 6858000"/>
              <a:gd name="connsiteX598" fmla="*/ 12191976 w 12191976"/>
              <a:gd name="connsiteY598" fmla="*/ 3444683 h 6858000"/>
              <a:gd name="connsiteX599" fmla="*/ 12191976 w 12191976"/>
              <a:gd name="connsiteY599" fmla="*/ 3457785 h 6858000"/>
              <a:gd name="connsiteX600" fmla="*/ 11721434 w 12191976"/>
              <a:gd name="connsiteY600" fmla="*/ 3457785 h 6858000"/>
              <a:gd name="connsiteX601" fmla="*/ 11721434 w 12191976"/>
              <a:gd name="connsiteY601" fmla="*/ 4147963 h 6858000"/>
              <a:gd name="connsiteX602" fmla="*/ 12191976 w 12191976"/>
              <a:gd name="connsiteY602" fmla="*/ 4147963 h 6858000"/>
              <a:gd name="connsiteX603" fmla="*/ 12191976 w 12191976"/>
              <a:gd name="connsiteY603" fmla="*/ 4161067 h 6858000"/>
              <a:gd name="connsiteX604" fmla="*/ 11721434 w 12191976"/>
              <a:gd name="connsiteY604" fmla="*/ 4161067 h 6858000"/>
              <a:gd name="connsiteX605" fmla="*/ 11721434 w 12191976"/>
              <a:gd name="connsiteY605" fmla="*/ 4851245 h 6858000"/>
              <a:gd name="connsiteX606" fmla="*/ 12191976 w 12191976"/>
              <a:gd name="connsiteY606" fmla="*/ 4851245 h 6858000"/>
              <a:gd name="connsiteX607" fmla="*/ 12191976 w 12191976"/>
              <a:gd name="connsiteY607" fmla="*/ 4864348 h 6858000"/>
              <a:gd name="connsiteX608" fmla="*/ 11721434 w 12191976"/>
              <a:gd name="connsiteY608" fmla="*/ 4864348 h 6858000"/>
              <a:gd name="connsiteX609" fmla="*/ 11721434 w 12191976"/>
              <a:gd name="connsiteY609" fmla="*/ 5554533 h 6858000"/>
              <a:gd name="connsiteX610" fmla="*/ 12191976 w 12191976"/>
              <a:gd name="connsiteY610" fmla="*/ 5554533 h 6858000"/>
              <a:gd name="connsiteX611" fmla="*/ 12191976 w 12191976"/>
              <a:gd name="connsiteY611" fmla="*/ 5567637 h 6858000"/>
              <a:gd name="connsiteX612" fmla="*/ 11721434 w 12191976"/>
              <a:gd name="connsiteY612" fmla="*/ 5567637 h 6858000"/>
              <a:gd name="connsiteX613" fmla="*/ 11721434 w 12191976"/>
              <a:gd name="connsiteY613" fmla="*/ 6257815 h 6858000"/>
              <a:gd name="connsiteX614" fmla="*/ 12191976 w 12191976"/>
              <a:gd name="connsiteY614" fmla="*/ 6257815 h 6858000"/>
              <a:gd name="connsiteX615" fmla="*/ 12191976 w 12191976"/>
              <a:gd name="connsiteY615" fmla="*/ 6270918 h 6858000"/>
              <a:gd name="connsiteX616" fmla="*/ 11721434 w 12191976"/>
              <a:gd name="connsiteY616" fmla="*/ 6270918 h 6858000"/>
              <a:gd name="connsiteX617" fmla="*/ 11721434 w 12191976"/>
              <a:gd name="connsiteY617" fmla="*/ 6858000 h 6858000"/>
              <a:gd name="connsiteX618" fmla="*/ 11708366 w 12191976"/>
              <a:gd name="connsiteY618" fmla="*/ 6858000 h 6858000"/>
              <a:gd name="connsiteX619" fmla="*/ 11708366 w 12191976"/>
              <a:gd name="connsiteY619" fmla="*/ 6270918 h 6858000"/>
              <a:gd name="connsiteX620" fmla="*/ 11018894 w 12191976"/>
              <a:gd name="connsiteY620" fmla="*/ 6270918 h 6858000"/>
              <a:gd name="connsiteX621" fmla="*/ 11018894 w 12191976"/>
              <a:gd name="connsiteY621" fmla="*/ 6858000 h 6858000"/>
              <a:gd name="connsiteX622" fmla="*/ 11005808 w 12191976"/>
              <a:gd name="connsiteY622" fmla="*/ 6858000 h 6858000"/>
              <a:gd name="connsiteX623" fmla="*/ 11005808 w 12191976"/>
              <a:gd name="connsiteY623" fmla="*/ 6270918 h 6858000"/>
              <a:gd name="connsiteX624" fmla="*/ 10316343 w 12191976"/>
              <a:gd name="connsiteY624" fmla="*/ 6270918 h 6858000"/>
              <a:gd name="connsiteX625" fmla="*/ 10316343 w 12191976"/>
              <a:gd name="connsiteY625" fmla="*/ 6858000 h 6858000"/>
              <a:gd name="connsiteX626" fmla="*/ 10303257 w 12191976"/>
              <a:gd name="connsiteY626" fmla="*/ 6858000 h 6858000"/>
              <a:gd name="connsiteX627" fmla="*/ 10303257 w 12191976"/>
              <a:gd name="connsiteY627" fmla="*/ 6270918 h 6858000"/>
              <a:gd name="connsiteX628" fmla="*/ 9613791 w 12191976"/>
              <a:gd name="connsiteY628" fmla="*/ 6270918 h 6858000"/>
              <a:gd name="connsiteX629" fmla="*/ 9613791 w 12191976"/>
              <a:gd name="connsiteY629" fmla="*/ 6858000 h 6858000"/>
              <a:gd name="connsiteX630" fmla="*/ 9600706 w 12191976"/>
              <a:gd name="connsiteY630" fmla="*/ 6858000 h 6858000"/>
              <a:gd name="connsiteX631" fmla="*/ 9600706 w 12191976"/>
              <a:gd name="connsiteY631" fmla="*/ 6270918 h 6858000"/>
              <a:gd name="connsiteX632" fmla="*/ 8911234 w 12191976"/>
              <a:gd name="connsiteY632" fmla="*/ 6270918 h 6858000"/>
              <a:gd name="connsiteX633" fmla="*/ 8911234 w 12191976"/>
              <a:gd name="connsiteY633" fmla="*/ 6858000 h 6858000"/>
              <a:gd name="connsiteX634" fmla="*/ 8898142 w 12191976"/>
              <a:gd name="connsiteY634" fmla="*/ 6858000 h 6858000"/>
              <a:gd name="connsiteX635" fmla="*/ 8898142 w 12191976"/>
              <a:gd name="connsiteY635" fmla="*/ 6270918 h 6858000"/>
              <a:gd name="connsiteX636" fmla="*/ 8208676 w 12191976"/>
              <a:gd name="connsiteY636" fmla="*/ 6270918 h 6858000"/>
              <a:gd name="connsiteX637" fmla="*/ 8208676 w 12191976"/>
              <a:gd name="connsiteY637" fmla="*/ 6858000 h 6858000"/>
              <a:gd name="connsiteX638" fmla="*/ 8195591 w 12191976"/>
              <a:gd name="connsiteY638" fmla="*/ 6858000 h 6858000"/>
              <a:gd name="connsiteX639" fmla="*/ 8195591 w 12191976"/>
              <a:gd name="connsiteY639" fmla="*/ 6270918 h 6858000"/>
              <a:gd name="connsiteX640" fmla="*/ 7506118 w 12191976"/>
              <a:gd name="connsiteY640" fmla="*/ 6270918 h 6858000"/>
              <a:gd name="connsiteX641" fmla="*/ 7506118 w 12191976"/>
              <a:gd name="connsiteY641" fmla="*/ 6858000 h 6858000"/>
              <a:gd name="connsiteX642" fmla="*/ 7493033 w 12191976"/>
              <a:gd name="connsiteY642" fmla="*/ 6858000 h 6858000"/>
              <a:gd name="connsiteX643" fmla="*/ 7493033 w 12191976"/>
              <a:gd name="connsiteY643" fmla="*/ 6270918 h 6858000"/>
              <a:gd name="connsiteX644" fmla="*/ 6803567 w 12191976"/>
              <a:gd name="connsiteY644" fmla="*/ 6270918 h 6858000"/>
              <a:gd name="connsiteX645" fmla="*/ 6803567 w 12191976"/>
              <a:gd name="connsiteY645" fmla="*/ 6858000 h 6858000"/>
              <a:gd name="connsiteX646" fmla="*/ 6790481 w 12191976"/>
              <a:gd name="connsiteY646" fmla="*/ 6858000 h 6858000"/>
              <a:gd name="connsiteX647" fmla="*/ 6790481 w 12191976"/>
              <a:gd name="connsiteY647" fmla="*/ 6270918 h 6858000"/>
              <a:gd name="connsiteX648" fmla="*/ 6101009 w 12191976"/>
              <a:gd name="connsiteY648" fmla="*/ 6270918 h 6858000"/>
              <a:gd name="connsiteX649" fmla="*/ 6101009 w 12191976"/>
              <a:gd name="connsiteY649" fmla="*/ 6858000 h 6858000"/>
              <a:gd name="connsiteX650" fmla="*/ 6087930 w 12191976"/>
              <a:gd name="connsiteY650" fmla="*/ 6858000 h 6858000"/>
              <a:gd name="connsiteX651" fmla="*/ 6087930 w 12191976"/>
              <a:gd name="connsiteY651" fmla="*/ 6270918 h 6858000"/>
              <a:gd name="connsiteX652" fmla="*/ 5398458 w 12191976"/>
              <a:gd name="connsiteY652" fmla="*/ 6270918 h 6858000"/>
              <a:gd name="connsiteX653" fmla="*/ 5398458 w 12191976"/>
              <a:gd name="connsiteY653" fmla="*/ 6858000 h 6858000"/>
              <a:gd name="connsiteX654" fmla="*/ 5385366 w 12191976"/>
              <a:gd name="connsiteY654" fmla="*/ 6858000 h 6858000"/>
              <a:gd name="connsiteX655" fmla="*/ 5385366 w 12191976"/>
              <a:gd name="connsiteY655" fmla="*/ 6270918 h 6858000"/>
              <a:gd name="connsiteX656" fmla="*/ 4695900 w 12191976"/>
              <a:gd name="connsiteY656" fmla="*/ 6270918 h 6858000"/>
              <a:gd name="connsiteX657" fmla="*/ 4695900 w 12191976"/>
              <a:gd name="connsiteY657" fmla="*/ 6858000 h 6858000"/>
              <a:gd name="connsiteX658" fmla="*/ 4682809 w 12191976"/>
              <a:gd name="connsiteY658" fmla="*/ 6858000 h 6858000"/>
              <a:gd name="connsiteX659" fmla="*/ 4682809 w 12191976"/>
              <a:gd name="connsiteY659" fmla="*/ 6270918 h 6858000"/>
              <a:gd name="connsiteX660" fmla="*/ 3993343 w 12191976"/>
              <a:gd name="connsiteY660" fmla="*/ 6270918 h 6858000"/>
              <a:gd name="connsiteX661" fmla="*/ 3993343 w 12191976"/>
              <a:gd name="connsiteY661" fmla="*/ 6858000 h 6858000"/>
              <a:gd name="connsiteX662" fmla="*/ 3980257 w 12191976"/>
              <a:gd name="connsiteY662" fmla="*/ 6858000 h 6858000"/>
              <a:gd name="connsiteX663" fmla="*/ 3980257 w 12191976"/>
              <a:gd name="connsiteY663" fmla="*/ 6270918 h 6858000"/>
              <a:gd name="connsiteX664" fmla="*/ 3290792 w 12191976"/>
              <a:gd name="connsiteY664" fmla="*/ 6270918 h 6858000"/>
              <a:gd name="connsiteX665" fmla="*/ 3290792 w 12191976"/>
              <a:gd name="connsiteY665" fmla="*/ 6858000 h 6858000"/>
              <a:gd name="connsiteX666" fmla="*/ 3277700 w 12191976"/>
              <a:gd name="connsiteY666" fmla="*/ 6858000 h 6858000"/>
              <a:gd name="connsiteX667" fmla="*/ 3277700 w 12191976"/>
              <a:gd name="connsiteY667" fmla="*/ 6270918 h 6858000"/>
              <a:gd name="connsiteX668" fmla="*/ 2588234 w 12191976"/>
              <a:gd name="connsiteY668" fmla="*/ 6270918 h 6858000"/>
              <a:gd name="connsiteX669" fmla="*/ 2588234 w 12191976"/>
              <a:gd name="connsiteY669" fmla="*/ 6858000 h 6858000"/>
              <a:gd name="connsiteX670" fmla="*/ 2575148 w 12191976"/>
              <a:gd name="connsiteY670" fmla="*/ 6858000 h 6858000"/>
              <a:gd name="connsiteX671" fmla="*/ 2575148 w 12191976"/>
              <a:gd name="connsiteY671" fmla="*/ 6270918 h 6858000"/>
              <a:gd name="connsiteX672" fmla="*/ 1885676 w 12191976"/>
              <a:gd name="connsiteY672" fmla="*/ 6270918 h 6858000"/>
              <a:gd name="connsiteX673" fmla="*/ 1885676 w 12191976"/>
              <a:gd name="connsiteY673" fmla="*/ 6858000 h 6858000"/>
              <a:gd name="connsiteX674" fmla="*/ 1872591 w 12191976"/>
              <a:gd name="connsiteY674" fmla="*/ 6858000 h 6858000"/>
              <a:gd name="connsiteX675" fmla="*/ 1872591 w 12191976"/>
              <a:gd name="connsiteY675" fmla="*/ 6270918 h 6858000"/>
              <a:gd name="connsiteX676" fmla="*/ 1183125 w 12191976"/>
              <a:gd name="connsiteY676" fmla="*/ 6270918 h 6858000"/>
              <a:gd name="connsiteX677" fmla="*/ 1183125 w 12191976"/>
              <a:gd name="connsiteY677" fmla="*/ 6858000 h 6858000"/>
              <a:gd name="connsiteX678" fmla="*/ 1170033 w 12191976"/>
              <a:gd name="connsiteY678" fmla="*/ 6858000 h 6858000"/>
              <a:gd name="connsiteX679" fmla="*/ 1170033 w 12191976"/>
              <a:gd name="connsiteY679" fmla="*/ 6270918 h 6858000"/>
              <a:gd name="connsiteX680" fmla="*/ 480567 w 12191976"/>
              <a:gd name="connsiteY680" fmla="*/ 6270918 h 6858000"/>
              <a:gd name="connsiteX681" fmla="*/ 480567 w 12191976"/>
              <a:gd name="connsiteY681" fmla="*/ 6858000 h 6858000"/>
              <a:gd name="connsiteX682" fmla="*/ 467482 w 12191976"/>
              <a:gd name="connsiteY682" fmla="*/ 6858000 h 6858000"/>
              <a:gd name="connsiteX683" fmla="*/ 467482 w 12191976"/>
              <a:gd name="connsiteY683" fmla="*/ 6270942 h 6858000"/>
              <a:gd name="connsiteX684" fmla="*/ 0 w 12191976"/>
              <a:gd name="connsiteY684" fmla="*/ 6270942 h 6858000"/>
              <a:gd name="connsiteX685" fmla="*/ 0 w 12191976"/>
              <a:gd name="connsiteY685" fmla="*/ 6257840 h 6858000"/>
              <a:gd name="connsiteX686" fmla="*/ 467482 w 12191976"/>
              <a:gd name="connsiteY686" fmla="*/ 6257840 h 6858000"/>
              <a:gd name="connsiteX687" fmla="*/ 467482 w 12191976"/>
              <a:gd name="connsiteY687" fmla="*/ 5567660 h 6858000"/>
              <a:gd name="connsiteX688" fmla="*/ 0 w 12191976"/>
              <a:gd name="connsiteY688" fmla="*/ 5567660 h 6858000"/>
              <a:gd name="connsiteX689" fmla="*/ 0 w 12191976"/>
              <a:gd name="connsiteY689" fmla="*/ 5554558 h 6858000"/>
              <a:gd name="connsiteX690" fmla="*/ 467482 w 12191976"/>
              <a:gd name="connsiteY690" fmla="*/ 5554558 h 6858000"/>
              <a:gd name="connsiteX691" fmla="*/ 467482 w 12191976"/>
              <a:gd name="connsiteY691" fmla="*/ 4864374 h 6858000"/>
              <a:gd name="connsiteX692" fmla="*/ 0 w 12191976"/>
              <a:gd name="connsiteY692" fmla="*/ 4864374 h 6858000"/>
              <a:gd name="connsiteX693" fmla="*/ 0 w 12191976"/>
              <a:gd name="connsiteY693" fmla="*/ 4851270 h 6858000"/>
              <a:gd name="connsiteX694" fmla="*/ 467482 w 12191976"/>
              <a:gd name="connsiteY694" fmla="*/ 4851270 h 6858000"/>
              <a:gd name="connsiteX695" fmla="*/ 467482 w 12191976"/>
              <a:gd name="connsiteY695" fmla="*/ 4161091 h 6858000"/>
              <a:gd name="connsiteX696" fmla="*/ 0 w 12191976"/>
              <a:gd name="connsiteY696" fmla="*/ 4161091 h 6858000"/>
              <a:gd name="connsiteX697" fmla="*/ 0 w 12191976"/>
              <a:gd name="connsiteY697" fmla="*/ 4147989 h 6858000"/>
              <a:gd name="connsiteX698" fmla="*/ 467482 w 12191976"/>
              <a:gd name="connsiteY698" fmla="*/ 4147989 h 6858000"/>
              <a:gd name="connsiteX699" fmla="*/ 467482 w 12191976"/>
              <a:gd name="connsiteY699" fmla="*/ 3457802 h 6858000"/>
              <a:gd name="connsiteX700" fmla="*/ 0 w 12191976"/>
              <a:gd name="connsiteY700" fmla="*/ 3457802 h 6858000"/>
              <a:gd name="connsiteX701" fmla="*/ 0 w 12191976"/>
              <a:gd name="connsiteY701" fmla="*/ 3444700 h 6858000"/>
              <a:gd name="connsiteX702" fmla="*/ 467482 w 12191976"/>
              <a:gd name="connsiteY702" fmla="*/ 3444700 h 6858000"/>
              <a:gd name="connsiteX703" fmla="*/ 467482 w 12191976"/>
              <a:gd name="connsiteY703" fmla="*/ 2754522 h 6858000"/>
              <a:gd name="connsiteX704" fmla="*/ 0 w 12191976"/>
              <a:gd name="connsiteY704" fmla="*/ 2754522 h 6858000"/>
              <a:gd name="connsiteX705" fmla="*/ 0 w 12191976"/>
              <a:gd name="connsiteY705" fmla="*/ 2741419 h 6858000"/>
              <a:gd name="connsiteX706" fmla="*/ 467482 w 12191976"/>
              <a:gd name="connsiteY706" fmla="*/ 2741419 h 6858000"/>
              <a:gd name="connsiteX707" fmla="*/ 467482 w 12191976"/>
              <a:gd name="connsiteY707" fmla="*/ 2051233 h 6858000"/>
              <a:gd name="connsiteX708" fmla="*/ 0 w 12191976"/>
              <a:gd name="connsiteY708" fmla="*/ 2051233 h 6858000"/>
              <a:gd name="connsiteX709" fmla="*/ 0 w 12191976"/>
              <a:gd name="connsiteY709" fmla="*/ 2038131 h 6858000"/>
              <a:gd name="connsiteX710" fmla="*/ 467482 w 12191976"/>
              <a:gd name="connsiteY710" fmla="*/ 2038131 h 6858000"/>
              <a:gd name="connsiteX711" fmla="*/ 467482 w 12191976"/>
              <a:gd name="connsiteY711" fmla="*/ 1347946 h 6858000"/>
              <a:gd name="connsiteX712" fmla="*/ 0 w 12191976"/>
              <a:gd name="connsiteY712" fmla="*/ 1347946 h 6858000"/>
              <a:gd name="connsiteX713" fmla="*/ 0 w 12191976"/>
              <a:gd name="connsiteY713" fmla="*/ 1334843 h 6858000"/>
              <a:gd name="connsiteX714" fmla="*/ 467482 w 12191976"/>
              <a:gd name="connsiteY714" fmla="*/ 1334843 h 6858000"/>
              <a:gd name="connsiteX715" fmla="*/ 467482 w 12191976"/>
              <a:gd name="connsiteY715" fmla="*/ 644658 h 6858000"/>
              <a:gd name="connsiteX716" fmla="*/ 0 w 12191976"/>
              <a:gd name="connsiteY716" fmla="*/ 644658 h 6858000"/>
              <a:gd name="connsiteX717" fmla="*/ 0 w 12191976"/>
              <a:gd name="connsiteY717" fmla="*/ 631554 h 6858000"/>
              <a:gd name="connsiteX718" fmla="*/ 467482 w 12191976"/>
              <a:gd name="connsiteY718" fmla="*/ 6315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</a:cxnLst>
            <a:rect l="l" t="t" r="r" b="b"/>
            <a:pathLst>
              <a:path w="12191976" h="6858000">
                <a:moveTo>
                  <a:pt x="11018894" y="5567637"/>
                </a:moveTo>
                <a:lnTo>
                  <a:pt x="11018894" y="6257815"/>
                </a:lnTo>
                <a:lnTo>
                  <a:pt x="11708366" y="6257815"/>
                </a:lnTo>
                <a:lnTo>
                  <a:pt x="11708366" y="5567637"/>
                </a:lnTo>
                <a:close/>
                <a:moveTo>
                  <a:pt x="10316343" y="5567637"/>
                </a:moveTo>
                <a:lnTo>
                  <a:pt x="10316343" y="6257815"/>
                </a:lnTo>
                <a:lnTo>
                  <a:pt x="11005808" y="6257815"/>
                </a:lnTo>
                <a:lnTo>
                  <a:pt x="11005808" y="5567637"/>
                </a:lnTo>
                <a:close/>
                <a:moveTo>
                  <a:pt x="9613791" y="5567637"/>
                </a:moveTo>
                <a:lnTo>
                  <a:pt x="9613791" y="6257815"/>
                </a:lnTo>
                <a:lnTo>
                  <a:pt x="10303257" y="6257815"/>
                </a:lnTo>
                <a:lnTo>
                  <a:pt x="10303257" y="5567637"/>
                </a:lnTo>
                <a:close/>
                <a:moveTo>
                  <a:pt x="8911234" y="5567637"/>
                </a:moveTo>
                <a:lnTo>
                  <a:pt x="8911234" y="6257815"/>
                </a:lnTo>
                <a:lnTo>
                  <a:pt x="9600706" y="6257815"/>
                </a:lnTo>
                <a:lnTo>
                  <a:pt x="9600706" y="5567637"/>
                </a:lnTo>
                <a:close/>
                <a:moveTo>
                  <a:pt x="8208676" y="5567637"/>
                </a:moveTo>
                <a:lnTo>
                  <a:pt x="8208676" y="6257815"/>
                </a:lnTo>
                <a:lnTo>
                  <a:pt x="8898142" y="6257815"/>
                </a:lnTo>
                <a:lnTo>
                  <a:pt x="8898142" y="5567637"/>
                </a:lnTo>
                <a:close/>
                <a:moveTo>
                  <a:pt x="7506118" y="5567637"/>
                </a:moveTo>
                <a:lnTo>
                  <a:pt x="7506118" y="6257815"/>
                </a:lnTo>
                <a:lnTo>
                  <a:pt x="8195591" y="6257815"/>
                </a:lnTo>
                <a:lnTo>
                  <a:pt x="8195591" y="5567637"/>
                </a:lnTo>
                <a:close/>
                <a:moveTo>
                  <a:pt x="6803567" y="5567637"/>
                </a:moveTo>
                <a:lnTo>
                  <a:pt x="6803567" y="6257815"/>
                </a:lnTo>
                <a:lnTo>
                  <a:pt x="7493033" y="6257815"/>
                </a:lnTo>
                <a:lnTo>
                  <a:pt x="7493033" y="5567637"/>
                </a:lnTo>
                <a:close/>
                <a:moveTo>
                  <a:pt x="6101009" y="5567637"/>
                </a:moveTo>
                <a:lnTo>
                  <a:pt x="6101009" y="6257815"/>
                </a:lnTo>
                <a:lnTo>
                  <a:pt x="6790481" y="6257815"/>
                </a:lnTo>
                <a:lnTo>
                  <a:pt x="6790481" y="5567637"/>
                </a:lnTo>
                <a:close/>
                <a:moveTo>
                  <a:pt x="5398458" y="5567637"/>
                </a:moveTo>
                <a:lnTo>
                  <a:pt x="5398458" y="6257815"/>
                </a:lnTo>
                <a:lnTo>
                  <a:pt x="6087930" y="6257815"/>
                </a:lnTo>
                <a:lnTo>
                  <a:pt x="6087930" y="5567637"/>
                </a:lnTo>
                <a:close/>
                <a:moveTo>
                  <a:pt x="4695900" y="5567637"/>
                </a:moveTo>
                <a:lnTo>
                  <a:pt x="4695900" y="6257815"/>
                </a:lnTo>
                <a:lnTo>
                  <a:pt x="5385366" y="6257815"/>
                </a:lnTo>
                <a:lnTo>
                  <a:pt x="5385366" y="5567637"/>
                </a:lnTo>
                <a:close/>
                <a:moveTo>
                  <a:pt x="3993343" y="5567637"/>
                </a:moveTo>
                <a:lnTo>
                  <a:pt x="3993343" y="6257815"/>
                </a:lnTo>
                <a:lnTo>
                  <a:pt x="4682809" y="6257815"/>
                </a:lnTo>
                <a:lnTo>
                  <a:pt x="4682809" y="5567637"/>
                </a:lnTo>
                <a:close/>
                <a:moveTo>
                  <a:pt x="3290792" y="5567637"/>
                </a:moveTo>
                <a:lnTo>
                  <a:pt x="3290792" y="6257815"/>
                </a:lnTo>
                <a:lnTo>
                  <a:pt x="3980257" y="6257815"/>
                </a:lnTo>
                <a:lnTo>
                  <a:pt x="3980257" y="5567637"/>
                </a:lnTo>
                <a:close/>
                <a:moveTo>
                  <a:pt x="2588234" y="5567637"/>
                </a:moveTo>
                <a:lnTo>
                  <a:pt x="2588234" y="6257815"/>
                </a:lnTo>
                <a:lnTo>
                  <a:pt x="3277700" y="6257815"/>
                </a:lnTo>
                <a:lnTo>
                  <a:pt x="3277700" y="5567637"/>
                </a:lnTo>
                <a:close/>
                <a:moveTo>
                  <a:pt x="1885676" y="5567637"/>
                </a:moveTo>
                <a:lnTo>
                  <a:pt x="1885676" y="6257815"/>
                </a:lnTo>
                <a:lnTo>
                  <a:pt x="2575148" y="6257815"/>
                </a:lnTo>
                <a:lnTo>
                  <a:pt x="2575148" y="5567637"/>
                </a:lnTo>
                <a:close/>
                <a:moveTo>
                  <a:pt x="1183125" y="5567637"/>
                </a:moveTo>
                <a:lnTo>
                  <a:pt x="1183125" y="6257815"/>
                </a:lnTo>
                <a:lnTo>
                  <a:pt x="1872591" y="6257815"/>
                </a:lnTo>
                <a:lnTo>
                  <a:pt x="1872591" y="5567637"/>
                </a:lnTo>
                <a:close/>
                <a:moveTo>
                  <a:pt x="480567" y="5567637"/>
                </a:moveTo>
                <a:lnTo>
                  <a:pt x="480567" y="6257815"/>
                </a:lnTo>
                <a:lnTo>
                  <a:pt x="1170033" y="6257815"/>
                </a:lnTo>
                <a:lnTo>
                  <a:pt x="1170033" y="5567637"/>
                </a:lnTo>
                <a:close/>
                <a:moveTo>
                  <a:pt x="11018894" y="4864348"/>
                </a:moveTo>
                <a:lnTo>
                  <a:pt x="11018894" y="5554533"/>
                </a:lnTo>
                <a:lnTo>
                  <a:pt x="11708366" y="5554533"/>
                </a:lnTo>
                <a:lnTo>
                  <a:pt x="11708366" y="4864348"/>
                </a:lnTo>
                <a:close/>
                <a:moveTo>
                  <a:pt x="10316343" y="4864348"/>
                </a:moveTo>
                <a:lnTo>
                  <a:pt x="10316343" y="5554533"/>
                </a:lnTo>
                <a:lnTo>
                  <a:pt x="11005808" y="5554533"/>
                </a:lnTo>
                <a:lnTo>
                  <a:pt x="11005808" y="4864348"/>
                </a:lnTo>
                <a:close/>
                <a:moveTo>
                  <a:pt x="9613791" y="4864348"/>
                </a:moveTo>
                <a:lnTo>
                  <a:pt x="9613791" y="5554533"/>
                </a:lnTo>
                <a:lnTo>
                  <a:pt x="10303257" y="5554533"/>
                </a:lnTo>
                <a:lnTo>
                  <a:pt x="10303257" y="4864348"/>
                </a:lnTo>
                <a:close/>
                <a:moveTo>
                  <a:pt x="8911234" y="4864348"/>
                </a:moveTo>
                <a:lnTo>
                  <a:pt x="8911234" y="5554533"/>
                </a:lnTo>
                <a:lnTo>
                  <a:pt x="9600706" y="5554533"/>
                </a:lnTo>
                <a:lnTo>
                  <a:pt x="9600706" y="4864348"/>
                </a:lnTo>
                <a:close/>
                <a:moveTo>
                  <a:pt x="8208676" y="4864348"/>
                </a:moveTo>
                <a:lnTo>
                  <a:pt x="8208676" y="5554533"/>
                </a:lnTo>
                <a:lnTo>
                  <a:pt x="8898142" y="5554533"/>
                </a:lnTo>
                <a:lnTo>
                  <a:pt x="8898142" y="4864348"/>
                </a:lnTo>
                <a:close/>
                <a:moveTo>
                  <a:pt x="7506118" y="4864348"/>
                </a:moveTo>
                <a:lnTo>
                  <a:pt x="7506118" y="5554533"/>
                </a:lnTo>
                <a:lnTo>
                  <a:pt x="8195591" y="5554533"/>
                </a:lnTo>
                <a:lnTo>
                  <a:pt x="8195591" y="4864348"/>
                </a:lnTo>
                <a:close/>
                <a:moveTo>
                  <a:pt x="6803567" y="4864348"/>
                </a:moveTo>
                <a:lnTo>
                  <a:pt x="6803567" y="5554533"/>
                </a:lnTo>
                <a:lnTo>
                  <a:pt x="7493033" y="5554533"/>
                </a:lnTo>
                <a:lnTo>
                  <a:pt x="7493033" y="4864348"/>
                </a:lnTo>
                <a:close/>
                <a:moveTo>
                  <a:pt x="6101009" y="4864348"/>
                </a:moveTo>
                <a:lnTo>
                  <a:pt x="6101009" y="5554533"/>
                </a:lnTo>
                <a:lnTo>
                  <a:pt x="6790481" y="5554533"/>
                </a:lnTo>
                <a:lnTo>
                  <a:pt x="6790481" y="4864348"/>
                </a:lnTo>
                <a:close/>
                <a:moveTo>
                  <a:pt x="5398458" y="4864348"/>
                </a:moveTo>
                <a:lnTo>
                  <a:pt x="5398458" y="5554533"/>
                </a:lnTo>
                <a:lnTo>
                  <a:pt x="6087930" y="5554533"/>
                </a:lnTo>
                <a:lnTo>
                  <a:pt x="6087930" y="4864348"/>
                </a:lnTo>
                <a:close/>
                <a:moveTo>
                  <a:pt x="4695900" y="4864348"/>
                </a:moveTo>
                <a:lnTo>
                  <a:pt x="4695900" y="5554533"/>
                </a:lnTo>
                <a:lnTo>
                  <a:pt x="5385366" y="5554533"/>
                </a:lnTo>
                <a:lnTo>
                  <a:pt x="5385366" y="4864348"/>
                </a:lnTo>
                <a:close/>
                <a:moveTo>
                  <a:pt x="3993343" y="4864348"/>
                </a:moveTo>
                <a:lnTo>
                  <a:pt x="3993343" y="5554533"/>
                </a:lnTo>
                <a:lnTo>
                  <a:pt x="4682809" y="5554533"/>
                </a:lnTo>
                <a:lnTo>
                  <a:pt x="4682809" y="4864348"/>
                </a:lnTo>
                <a:close/>
                <a:moveTo>
                  <a:pt x="3290792" y="4864348"/>
                </a:moveTo>
                <a:lnTo>
                  <a:pt x="3290792" y="5554533"/>
                </a:lnTo>
                <a:lnTo>
                  <a:pt x="3980257" y="5554533"/>
                </a:lnTo>
                <a:lnTo>
                  <a:pt x="3980257" y="4864348"/>
                </a:lnTo>
                <a:close/>
                <a:moveTo>
                  <a:pt x="2588234" y="4864348"/>
                </a:moveTo>
                <a:lnTo>
                  <a:pt x="2588234" y="5554533"/>
                </a:lnTo>
                <a:lnTo>
                  <a:pt x="3277700" y="5554533"/>
                </a:lnTo>
                <a:lnTo>
                  <a:pt x="3277700" y="4864348"/>
                </a:lnTo>
                <a:close/>
                <a:moveTo>
                  <a:pt x="1885676" y="4864348"/>
                </a:moveTo>
                <a:lnTo>
                  <a:pt x="1885676" y="5554533"/>
                </a:lnTo>
                <a:lnTo>
                  <a:pt x="2575148" y="5554533"/>
                </a:lnTo>
                <a:lnTo>
                  <a:pt x="2575148" y="4864348"/>
                </a:lnTo>
                <a:close/>
                <a:moveTo>
                  <a:pt x="1183125" y="4864348"/>
                </a:moveTo>
                <a:lnTo>
                  <a:pt x="1183125" y="5554533"/>
                </a:lnTo>
                <a:lnTo>
                  <a:pt x="1872591" y="5554533"/>
                </a:lnTo>
                <a:lnTo>
                  <a:pt x="1872591" y="4864348"/>
                </a:lnTo>
                <a:close/>
                <a:moveTo>
                  <a:pt x="480567" y="4864348"/>
                </a:moveTo>
                <a:lnTo>
                  <a:pt x="480567" y="5554533"/>
                </a:lnTo>
                <a:lnTo>
                  <a:pt x="1170033" y="5554533"/>
                </a:lnTo>
                <a:lnTo>
                  <a:pt x="1170033" y="4864348"/>
                </a:lnTo>
                <a:close/>
                <a:moveTo>
                  <a:pt x="11018894" y="4161073"/>
                </a:moveTo>
                <a:lnTo>
                  <a:pt x="11018894" y="4851251"/>
                </a:lnTo>
                <a:lnTo>
                  <a:pt x="11708366" y="4851251"/>
                </a:lnTo>
                <a:lnTo>
                  <a:pt x="11708366" y="4161073"/>
                </a:lnTo>
                <a:close/>
                <a:moveTo>
                  <a:pt x="10316343" y="4161073"/>
                </a:moveTo>
                <a:lnTo>
                  <a:pt x="10316343" y="4851251"/>
                </a:lnTo>
                <a:lnTo>
                  <a:pt x="11005808" y="4851251"/>
                </a:lnTo>
                <a:lnTo>
                  <a:pt x="11005808" y="4161073"/>
                </a:lnTo>
                <a:close/>
                <a:moveTo>
                  <a:pt x="9613791" y="4161073"/>
                </a:moveTo>
                <a:lnTo>
                  <a:pt x="9613791" y="4851251"/>
                </a:lnTo>
                <a:lnTo>
                  <a:pt x="10303257" y="4851251"/>
                </a:lnTo>
                <a:lnTo>
                  <a:pt x="10303257" y="4161073"/>
                </a:lnTo>
                <a:close/>
                <a:moveTo>
                  <a:pt x="8911234" y="4161073"/>
                </a:moveTo>
                <a:lnTo>
                  <a:pt x="8911234" y="4851251"/>
                </a:lnTo>
                <a:lnTo>
                  <a:pt x="9600706" y="4851251"/>
                </a:lnTo>
                <a:lnTo>
                  <a:pt x="9600706" y="4161073"/>
                </a:lnTo>
                <a:close/>
                <a:moveTo>
                  <a:pt x="8208676" y="4161073"/>
                </a:moveTo>
                <a:lnTo>
                  <a:pt x="8208676" y="4851251"/>
                </a:lnTo>
                <a:lnTo>
                  <a:pt x="8898142" y="4851251"/>
                </a:lnTo>
                <a:lnTo>
                  <a:pt x="8898142" y="4161073"/>
                </a:lnTo>
                <a:close/>
                <a:moveTo>
                  <a:pt x="7506118" y="4161073"/>
                </a:moveTo>
                <a:lnTo>
                  <a:pt x="7506118" y="4851251"/>
                </a:lnTo>
                <a:lnTo>
                  <a:pt x="8195591" y="4851251"/>
                </a:lnTo>
                <a:lnTo>
                  <a:pt x="8195591" y="4161073"/>
                </a:lnTo>
                <a:close/>
                <a:moveTo>
                  <a:pt x="6803567" y="4161073"/>
                </a:moveTo>
                <a:lnTo>
                  <a:pt x="6803567" y="4851251"/>
                </a:lnTo>
                <a:lnTo>
                  <a:pt x="7493033" y="4851251"/>
                </a:lnTo>
                <a:lnTo>
                  <a:pt x="7493033" y="4161073"/>
                </a:lnTo>
                <a:close/>
                <a:moveTo>
                  <a:pt x="6101009" y="4161073"/>
                </a:moveTo>
                <a:lnTo>
                  <a:pt x="6101009" y="4851251"/>
                </a:lnTo>
                <a:lnTo>
                  <a:pt x="6790481" y="4851251"/>
                </a:lnTo>
                <a:lnTo>
                  <a:pt x="6790481" y="4161073"/>
                </a:lnTo>
                <a:close/>
                <a:moveTo>
                  <a:pt x="5398458" y="4161073"/>
                </a:moveTo>
                <a:lnTo>
                  <a:pt x="5398458" y="4851251"/>
                </a:lnTo>
                <a:lnTo>
                  <a:pt x="6087930" y="4851251"/>
                </a:lnTo>
                <a:lnTo>
                  <a:pt x="6087930" y="4161073"/>
                </a:lnTo>
                <a:close/>
                <a:moveTo>
                  <a:pt x="4695900" y="4161073"/>
                </a:moveTo>
                <a:lnTo>
                  <a:pt x="4695900" y="4851251"/>
                </a:lnTo>
                <a:lnTo>
                  <a:pt x="5385366" y="4851251"/>
                </a:lnTo>
                <a:lnTo>
                  <a:pt x="5385366" y="4161073"/>
                </a:lnTo>
                <a:close/>
                <a:moveTo>
                  <a:pt x="3993343" y="4161073"/>
                </a:moveTo>
                <a:lnTo>
                  <a:pt x="3993343" y="4851251"/>
                </a:lnTo>
                <a:lnTo>
                  <a:pt x="4682809" y="4851251"/>
                </a:lnTo>
                <a:lnTo>
                  <a:pt x="4682809" y="4161073"/>
                </a:lnTo>
                <a:close/>
                <a:moveTo>
                  <a:pt x="3290792" y="4161073"/>
                </a:moveTo>
                <a:lnTo>
                  <a:pt x="3290792" y="4851251"/>
                </a:lnTo>
                <a:lnTo>
                  <a:pt x="3980257" y="4851251"/>
                </a:lnTo>
                <a:lnTo>
                  <a:pt x="3980257" y="4161073"/>
                </a:lnTo>
                <a:close/>
                <a:moveTo>
                  <a:pt x="2588234" y="4161073"/>
                </a:moveTo>
                <a:lnTo>
                  <a:pt x="2588234" y="4851251"/>
                </a:lnTo>
                <a:lnTo>
                  <a:pt x="3277706" y="4851251"/>
                </a:lnTo>
                <a:lnTo>
                  <a:pt x="3277706" y="4161073"/>
                </a:lnTo>
                <a:close/>
                <a:moveTo>
                  <a:pt x="1885676" y="4161073"/>
                </a:moveTo>
                <a:lnTo>
                  <a:pt x="1885676" y="4851251"/>
                </a:lnTo>
                <a:lnTo>
                  <a:pt x="2575148" y="4851251"/>
                </a:lnTo>
                <a:lnTo>
                  <a:pt x="2575148" y="4161073"/>
                </a:lnTo>
                <a:close/>
                <a:moveTo>
                  <a:pt x="1183125" y="4161073"/>
                </a:moveTo>
                <a:lnTo>
                  <a:pt x="1183125" y="4851251"/>
                </a:lnTo>
                <a:lnTo>
                  <a:pt x="1872591" y="4851251"/>
                </a:lnTo>
                <a:lnTo>
                  <a:pt x="1872591" y="4161073"/>
                </a:lnTo>
                <a:close/>
                <a:moveTo>
                  <a:pt x="480567" y="4161073"/>
                </a:moveTo>
                <a:lnTo>
                  <a:pt x="480567" y="4851251"/>
                </a:lnTo>
                <a:lnTo>
                  <a:pt x="1170033" y="4851251"/>
                </a:lnTo>
                <a:lnTo>
                  <a:pt x="1170033" y="4161073"/>
                </a:lnTo>
                <a:close/>
                <a:moveTo>
                  <a:pt x="11018894" y="3457785"/>
                </a:moveTo>
                <a:lnTo>
                  <a:pt x="11018894" y="4147970"/>
                </a:lnTo>
                <a:lnTo>
                  <a:pt x="11708366" y="4147970"/>
                </a:lnTo>
                <a:lnTo>
                  <a:pt x="11708366" y="3457785"/>
                </a:lnTo>
                <a:close/>
                <a:moveTo>
                  <a:pt x="10316343" y="3457785"/>
                </a:moveTo>
                <a:lnTo>
                  <a:pt x="10316343" y="4147970"/>
                </a:lnTo>
                <a:lnTo>
                  <a:pt x="11005808" y="4147970"/>
                </a:lnTo>
                <a:lnTo>
                  <a:pt x="11005808" y="3457785"/>
                </a:lnTo>
                <a:close/>
                <a:moveTo>
                  <a:pt x="9613791" y="3457785"/>
                </a:moveTo>
                <a:lnTo>
                  <a:pt x="9613791" y="4147970"/>
                </a:lnTo>
                <a:lnTo>
                  <a:pt x="10303257" y="4147970"/>
                </a:lnTo>
                <a:lnTo>
                  <a:pt x="10303257" y="3457785"/>
                </a:lnTo>
                <a:close/>
                <a:moveTo>
                  <a:pt x="8911234" y="3457785"/>
                </a:moveTo>
                <a:lnTo>
                  <a:pt x="8911234" y="4147970"/>
                </a:lnTo>
                <a:lnTo>
                  <a:pt x="9600706" y="4147970"/>
                </a:lnTo>
                <a:lnTo>
                  <a:pt x="9600706" y="3457785"/>
                </a:lnTo>
                <a:close/>
                <a:moveTo>
                  <a:pt x="8208676" y="3457785"/>
                </a:moveTo>
                <a:lnTo>
                  <a:pt x="8208676" y="4147970"/>
                </a:lnTo>
                <a:lnTo>
                  <a:pt x="8898142" y="4147970"/>
                </a:lnTo>
                <a:lnTo>
                  <a:pt x="8898142" y="3457785"/>
                </a:lnTo>
                <a:close/>
                <a:moveTo>
                  <a:pt x="7506118" y="3457785"/>
                </a:moveTo>
                <a:lnTo>
                  <a:pt x="7506118" y="4147970"/>
                </a:lnTo>
                <a:lnTo>
                  <a:pt x="8195591" y="4147970"/>
                </a:lnTo>
                <a:lnTo>
                  <a:pt x="8195591" y="3457785"/>
                </a:lnTo>
                <a:close/>
                <a:moveTo>
                  <a:pt x="6803567" y="3457785"/>
                </a:moveTo>
                <a:lnTo>
                  <a:pt x="6803567" y="4147970"/>
                </a:lnTo>
                <a:lnTo>
                  <a:pt x="7493033" y="4147970"/>
                </a:lnTo>
                <a:lnTo>
                  <a:pt x="7493033" y="3457785"/>
                </a:lnTo>
                <a:close/>
                <a:moveTo>
                  <a:pt x="6101009" y="3457785"/>
                </a:moveTo>
                <a:lnTo>
                  <a:pt x="6101009" y="4147970"/>
                </a:lnTo>
                <a:lnTo>
                  <a:pt x="6790481" y="4147970"/>
                </a:lnTo>
                <a:lnTo>
                  <a:pt x="6790481" y="3457785"/>
                </a:lnTo>
                <a:close/>
                <a:moveTo>
                  <a:pt x="5398458" y="3457785"/>
                </a:moveTo>
                <a:lnTo>
                  <a:pt x="5398458" y="4147970"/>
                </a:lnTo>
                <a:lnTo>
                  <a:pt x="6087930" y="4147970"/>
                </a:lnTo>
                <a:lnTo>
                  <a:pt x="6087930" y="3457785"/>
                </a:lnTo>
                <a:close/>
                <a:moveTo>
                  <a:pt x="4695900" y="3457785"/>
                </a:moveTo>
                <a:lnTo>
                  <a:pt x="4695900" y="4147970"/>
                </a:lnTo>
                <a:lnTo>
                  <a:pt x="5385366" y="4147970"/>
                </a:lnTo>
                <a:lnTo>
                  <a:pt x="5385366" y="3457785"/>
                </a:lnTo>
                <a:close/>
                <a:moveTo>
                  <a:pt x="3993343" y="3457785"/>
                </a:moveTo>
                <a:lnTo>
                  <a:pt x="3993343" y="4147970"/>
                </a:lnTo>
                <a:lnTo>
                  <a:pt x="4682809" y="4147970"/>
                </a:lnTo>
                <a:lnTo>
                  <a:pt x="4682809" y="3457785"/>
                </a:lnTo>
                <a:close/>
                <a:moveTo>
                  <a:pt x="3290792" y="3457785"/>
                </a:moveTo>
                <a:lnTo>
                  <a:pt x="3290792" y="4147970"/>
                </a:lnTo>
                <a:lnTo>
                  <a:pt x="3980257" y="4147970"/>
                </a:lnTo>
                <a:lnTo>
                  <a:pt x="3980257" y="3457785"/>
                </a:lnTo>
                <a:close/>
                <a:moveTo>
                  <a:pt x="2588234" y="3457785"/>
                </a:moveTo>
                <a:lnTo>
                  <a:pt x="2588234" y="4147970"/>
                </a:lnTo>
                <a:lnTo>
                  <a:pt x="3277706" y="4147970"/>
                </a:lnTo>
                <a:lnTo>
                  <a:pt x="3277706" y="3457785"/>
                </a:lnTo>
                <a:close/>
                <a:moveTo>
                  <a:pt x="1885676" y="3457785"/>
                </a:moveTo>
                <a:lnTo>
                  <a:pt x="1885676" y="4147970"/>
                </a:lnTo>
                <a:lnTo>
                  <a:pt x="2575148" y="4147970"/>
                </a:lnTo>
                <a:lnTo>
                  <a:pt x="2575148" y="3457785"/>
                </a:lnTo>
                <a:close/>
                <a:moveTo>
                  <a:pt x="1183125" y="3457785"/>
                </a:moveTo>
                <a:lnTo>
                  <a:pt x="1183125" y="4147970"/>
                </a:lnTo>
                <a:lnTo>
                  <a:pt x="1872591" y="4147970"/>
                </a:lnTo>
                <a:lnTo>
                  <a:pt x="1872591" y="3457785"/>
                </a:lnTo>
                <a:close/>
                <a:moveTo>
                  <a:pt x="480567" y="3457785"/>
                </a:moveTo>
                <a:lnTo>
                  <a:pt x="480567" y="4147970"/>
                </a:lnTo>
                <a:lnTo>
                  <a:pt x="1170033" y="4147970"/>
                </a:lnTo>
                <a:lnTo>
                  <a:pt x="1170033" y="3457785"/>
                </a:lnTo>
                <a:close/>
                <a:moveTo>
                  <a:pt x="11018894" y="2754503"/>
                </a:moveTo>
                <a:lnTo>
                  <a:pt x="11018894" y="3444683"/>
                </a:lnTo>
                <a:lnTo>
                  <a:pt x="11708366" y="3444683"/>
                </a:lnTo>
                <a:lnTo>
                  <a:pt x="11708366" y="2754503"/>
                </a:lnTo>
                <a:close/>
                <a:moveTo>
                  <a:pt x="10316343" y="2754503"/>
                </a:moveTo>
                <a:lnTo>
                  <a:pt x="10316343" y="3444683"/>
                </a:lnTo>
                <a:lnTo>
                  <a:pt x="11005808" y="3444683"/>
                </a:lnTo>
                <a:lnTo>
                  <a:pt x="11005808" y="2754503"/>
                </a:lnTo>
                <a:close/>
                <a:moveTo>
                  <a:pt x="9613791" y="2754503"/>
                </a:moveTo>
                <a:lnTo>
                  <a:pt x="9613791" y="3444683"/>
                </a:lnTo>
                <a:lnTo>
                  <a:pt x="10303257" y="3444683"/>
                </a:lnTo>
                <a:lnTo>
                  <a:pt x="10303257" y="2754503"/>
                </a:lnTo>
                <a:close/>
                <a:moveTo>
                  <a:pt x="8911234" y="2754503"/>
                </a:moveTo>
                <a:lnTo>
                  <a:pt x="8911234" y="3444683"/>
                </a:lnTo>
                <a:lnTo>
                  <a:pt x="9600706" y="3444683"/>
                </a:lnTo>
                <a:lnTo>
                  <a:pt x="9600706" y="2754503"/>
                </a:lnTo>
                <a:close/>
                <a:moveTo>
                  <a:pt x="8208676" y="2754503"/>
                </a:moveTo>
                <a:lnTo>
                  <a:pt x="8208676" y="3444683"/>
                </a:lnTo>
                <a:lnTo>
                  <a:pt x="8898142" y="3444683"/>
                </a:lnTo>
                <a:lnTo>
                  <a:pt x="8898142" y="2754503"/>
                </a:lnTo>
                <a:close/>
                <a:moveTo>
                  <a:pt x="7506118" y="2754503"/>
                </a:moveTo>
                <a:lnTo>
                  <a:pt x="7506118" y="3444683"/>
                </a:lnTo>
                <a:lnTo>
                  <a:pt x="8195591" y="3444683"/>
                </a:lnTo>
                <a:lnTo>
                  <a:pt x="8195591" y="2754503"/>
                </a:lnTo>
                <a:close/>
                <a:moveTo>
                  <a:pt x="6803567" y="2754503"/>
                </a:moveTo>
                <a:lnTo>
                  <a:pt x="6803567" y="3444683"/>
                </a:lnTo>
                <a:lnTo>
                  <a:pt x="7493033" y="3444683"/>
                </a:lnTo>
                <a:lnTo>
                  <a:pt x="7493033" y="2754503"/>
                </a:lnTo>
                <a:close/>
                <a:moveTo>
                  <a:pt x="6101009" y="2754503"/>
                </a:moveTo>
                <a:lnTo>
                  <a:pt x="6101009" y="3444683"/>
                </a:lnTo>
                <a:lnTo>
                  <a:pt x="6790481" y="3444683"/>
                </a:lnTo>
                <a:lnTo>
                  <a:pt x="6790481" y="2754503"/>
                </a:lnTo>
                <a:close/>
                <a:moveTo>
                  <a:pt x="5398452" y="2754503"/>
                </a:moveTo>
                <a:lnTo>
                  <a:pt x="5398452" y="3444683"/>
                </a:lnTo>
                <a:lnTo>
                  <a:pt x="6087924" y="3444683"/>
                </a:lnTo>
                <a:lnTo>
                  <a:pt x="6087924" y="2754503"/>
                </a:lnTo>
                <a:close/>
                <a:moveTo>
                  <a:pt x="4695907" y="2754503"/>
                </a:moveTo>
                <a:lnTo>
                  <a:pt x="4695907" y="3444683"/>
                </a:lnTo>
                <a:lnTo>
                  <a:pt x="5385372" y="3444683"/>
                </a:lnTo>
                <a:lnTo>
                  <a:pt x="5385372" y="2754503"/>
                </a:lnTo>
                <a:close/>
                <a:moveTo>
                  <a:pt x="3993343" y="2754503"/>
                </a:moveTo>
                <a:lnTo>
                  <a:pt x="3993343" y="3444683"/>
                </a:lnTo>
                <a:lnTo>
                  <a:pt x="4682809" y="3444683"/>
                </a:lnTo>
                <a:lnTo>
                  <a:pt x="4682809" y="2754503"/>
                </a:lnTo>
                <a:close/>
                <a:moveTo>
                  <a:pt x="3290792" y="2754503"/>
                </a:moveTo>
                <a:lnTo>
                  <a:pt x="3290792" y="3444683"/>
                </a:lnTo>
                <a:lnTo>
                  <a:pt x="3980257" y="3444683"/>
                </a:lnTo>
                <a:lnTo>
                  <a:pt x="3980257" y="2754503"/>
                </a:lnTo>
                <a:close/>
                <a:moveTo>
                  <a:pt x="2588234" y="2754503"/>
                </a:moveTo>
                <a:lnTo>
                  <a:pt x="2588234" y="3444683"/>
                </a:lnTo>
                <a:lnTo>
                  <a:pt x="3277706" y="3444683"/>
                </a:lnTo>
                <a:lnTo>
                  <a:pt x="3277706" y="2754503"/>
                </a:lnTo>
                <a:close/>
                <a:moveTo>
                  <a:pt x="1885676" y="2754503"/>
                </a:moveTo>
                <a:lnTo>
                  <a:pt x="1885676" y="3444683"/>
                </a:lnTo>
                <a:lnTo>
                  <a:pt x="2575148" y="3444683"/>
                </a:lnTo>
                <a:lnTo>
                  <a:pt x="2575148" y="2754503"/>
                </a:lnTo>
                <a:close/>
                <a:moveTo>
                  <a:pt x="1183125" y="2754503"/>
                </a:moveTo>
                <a:lnTo>
                  <a:pt x="1183125" y="3444683"/>
                </a:lnTo>
                <a:lnTo>
                  <a:pt x="1872591" y="3444683"/>
                </a:lnTo>
                <a:lnTo>
                  <a:pt x="1872591" y="2754503"/>
                </a:lnTo>
                <a:close/>
                <a:moveTo>
                  <a:pt x="480567" y="2754503"/>
                </a:moveTo>
                <a:lnTo>
                  <a:pt x="480567" y="3444683"/>
                </a:lnTo>
                <a:lnTo>
                  <a:pt x="1170033" y="3444683"/>
                </a:lnTo>
                <a:lnTo>
                  <a:pt x="1170033" y="2754503"/>
                </a:lnTo>
                <a:close/>
                <a:moveTo>
                  <a:pt x="11018894" y="2051221"/>
                </a:moveTo>
                <a:lnTo>
                  <a:pt x="11018894" y="2741406"/>
                </a:lnTo>
                <a:lnTo>
                  <a:pt x="11708366" y="2741406"/>
                </a:lnTo>
                <a:lnTo>
                  <a:pt x="11708366" y="2051221"/>
                </a:lnTo>
                <a:close/>
                <a:moveTo>
                  <a:pt x="10316343" y="2051221"/>
                </a:moveTo>
                <a:lnTo>
                  <a:pt x="10316343" y="2741406"/>
                </a:lnTo>
                <a:lnTo>
                  <a:pt x="11005808" y="2741406"/>
                </a:lnTo>
                <a:lnTo>
                  <a:pt x="11005808" y="2051221"/>
                </a:lnTo>
                <a:close/>
                <a:moveTo>
                  <a:pt x="9613791" y="2051221"/>
                </a:moveTo>
                <a:lnTo>
                  <a:pt x="9613791" y="2741406"/>
                </a:lnTo>
                <a:lnTo>
                  <a:pt x="10303257" y="2741406"/>
                </a:lnTo>
                <a:lnTo>
                  <a:pt x="10303257" y="2051221"/>
                </a:lnTo>
                <a:close/>
                <a:moveTo>
                  <a:pt x="8911234" y="2051221"/>
                </a:moveTo>
                <a:lnTo>
                  <a:pt x="8911234" y="2741406"/>
                </a:lnTo>
                <a:lnTo>
                  <a:pt x="9600706" y="2741406"/>
                </a:lnTo>
                <a:lnTo>
                  <a:pt x="9600706" y="2051221"/>
                </a:lnTo>
                <a:close/>
                <a:moveTo>
                  <a:pt x="8208676" y="2051221"/>
                </a:moveTo>
                <a:lnTo>
                  <a:pt x="8208676" y="2741406"/>
                </a:lnTo>
                <a:lnTo>
                  <a:pt x="8898142" y="2741406"/>
                </a:lnTo>
                <a:lnTo>
                  <a:pt x="8898142" y="2051221"/>
                </a:lnTo>
                <a:close/>
                <a:moveTo>
                  <a:pt x="7506118" y="2051221"/>
                </a:moveTo>
                <a:lnTo>
                  <a:pt x="7506118" y="2741406"/>
                </a:lnTo>
                <a:lnTo>
                  <a:pt x="8195591" y="2741406"/>
                </a:lnTo>
                <a:lnTo>
                  <a:pt x="8195591" y="2051221"/>
                </a:lnTo>
                <a:close/>
                <a:moveTo>
                  <a:pt x="6803567" y="2051221"/>
                </a:moveTo>
                <a:lnTo>
                  <a:pt x="6803567" y="2741406"/>
                </a:lnTo>
                <a:lnTo>
                  <a:pt x="7493033" y="2741406"/>
                </a:lnTo>
                <a:lnTo>
                  <a:pt x="7493033" y="2051221"/>
                </a:lnTo>
                <a:close/>
                <a:moveTo>
                  <a:pt x="6101009" y="2051221"/>
                </a:moveTo>
                <a:lnTo>
                  <a:pt x="6101009" y="2741406"/>
                </a:lnTo>
                <a:lnTo>
                  <a:pt x="6790481" y="2741406"/>
                </a:lnTo>
                <a:lnTo>
                  <a:pt x="6790481" y="2051221"/>
                </a:lnTo>
                <a:close/>
                <a:moveTo>
                  <a:pt x="5398452" y="2051221"/>
                </a:moveTo>
                <a:lnTo>
                  <a:pt x="5398452" y="2741406"/>
                </a:lnTo>
                <a:lnTo>
                  <a:pt x="6087924" y="2741406"/>
                </a:lnTo>
                <a:lnTo>
                  <a:pt x="6087924" y="2051221"/>
                </a:lnTo>
                <a:close/>
                <a:moveTo>
                  <a:pt x="4695907" y="2051221"/>
                </a:moveTo>
                <a:lnTo>
                  <a:pt x="4695907" y="2741406"/>
                </a:lnTo>
                <a:lnTo>
                  <a:pt x="5385372" y="2741406"/>
                </a:lnTo>
                <a:lnTo>
                  <a:pt x="5385372" y="2051221"/>
                </a:lnTo>
                <a:close/>
                <a:moveTo>
                  <a:pt x="3993343" y="2051221"/>
                </a:moveTo>
                <a:lnTo>
                  <a:pt x="3993343" y="2741406"/>
                </a:lnTo>
                <a:lnTo>
                  <a:pt x="4682809" y="2741406"/>
                </a:lnTo>
                <a:lnTo>
                  <a:pt x="4682809" y="2051221"/>
                </a:lnTo>
                <a:close/>
                <a:moveTo>
                  <a:pt x="3290792" y="2051221"/>
                </a:moveTo>
                <a:lnTo>
                  <a:pt x="3290792" y="2741406"/>
                </a:lnTo>
                <a:lnTo>
                  <a:pt x="3980257" y="2741406"/>
                </a:lnTo>
                <a:lnTo>
                  <a:pt x="3980257" y="2051221"/>
                </a:lnTo>
                <a:close/>
                <a:moveTo>
                  <a:pt x="2588234" y="2051221"/>
                </a:moveTo>
                <a:lnTo>
                  <a:pt x="2588234" y="2741406"/>
                </a:lnTo>
                <a:lnTo>
                  <a:pt x="3277700" y="2741406"/>
                </a:lnTo>
                <a:lnTo>
                  <a:pt x="3277700" y="2051221"/>
                </a:lnTo>
                <a:close/>
                <a:moveTo>
                  <a:pt x="1885676" y="2051221"/>
                </a:moveTo>
                <a:lnTo>
                  <a:pt x="1885676" y="2741406"/>
                </a:lnTo>
                <a:lnTo>
                  <a:pt x="2575148" y="2741406"/>
                </a:lnTo>
                <a:lnTo>
                  <a:pt x="2575148" y="2051221"/>
                </a:lnTo>
                <a:close/>
                <a:moveTo>
                  <a:pt x="1183125" y="2051221"/>
                </a:moveTo>
                <a:lnTo>
                  <a:pt x="1183125" y="2741406"/>
                </a:lnTo>
                <a:lnTo>
                  <a:pt x="1872591" y="2741406"/>
                </a:lnTo>
                <a:lnTo>
                  <a:pt x="1872591" y="2051221"/>
                </a:lnTo>
                <a:close/>
                <a:moveTo>
                  <a:pt x="480567" y="2051221"/>
                </a:moveTo>
                <a:lnTo>
                  <a:pt x="480567" y="2741406"/>
                </a:lnTo>
                <a:lnTo>
                  <a:pt x="1170033" y="2741406"/>
                </a:lnTo>
                <a:lnTo>
                  <a:pt x="1170033" y="2051221"/>
                </a:lnTo>
                <a:close/>
                <a:moveTo>
                  <a:pt x="11018894" y="1347939"/>
                </a:moveTo>
                <a:lnTo>
                  <a:pt x="11018894" y="2038118"/>
                </a:lnTo>
                <a:lnTo>
                  <a:pt x="11708366" y="2038118"/>
                </a:lnTo>
                <a:lnTo>
                  <a:pt x="11708366" y="1347939"/>
                </a:lnTo>
                <a:close/>
                <a:moveTo>
                  <a:pt x="10316343" y="1347939"/>
                </a:moveTo>
                <a:lnTo>
                  <a:pt x="10316343" y="2038118"/>
                </a:lnTo>
                <a:lnTo>
                  <a:pt x="10316343" y="2038124"/>
                </a:lnTo>
                <a:lnTo>
                  <a:pt x="11005808" y="2038124"/>
                </a:lnTo>
                <a:lnTo>
                  <a:pt x="11005808" y="1347939"/>
                </a:lnTo>
                <a:close/>
                <a:moveTo>
                  <a:pt x="9613791" y="1347939"/>
                </a:moveTo>
                <a:lnTo>
                  <a:pt x="9613791" y="2038118"/>
                </a:lnTo>
                <a:lnTo>
                  <a:pt x="9613791" y="2038124"/>
                </a:lnTo>
                <a:lnTo>
                  <a:pt x="10303257" y="2038124"/>
                </a:lnTo>
                <a:lnTo>
                  <a:pt x="10303257" y="1347939"/>
                </a:lnTo>
                <a:close/>
                <a:moveTo>
                  <a:pt x="8911234" y="1347939"/>
                </a:moveTo>
                <a:lnTo>
                  <a:pt x="8911234" y="2038118"/>
                </a:lnTo>
                <a:lnTo>
                  <a:pt x="8911234" y="2038124"/>
                </a:lnTo>
                <a:lnTo>
                  <a:pt x="9600706" y="2038124"/>
                </a:lnTo>
                <a:lnTo>
                  <a:pt x="9600706" y="1347939"/>
                </a:lnTo>
                <a:close/>
                <a:moveTo>
                  <a:pt x="8208676" y="1347939"/>
                </a:moveTo>
                <a:lnTo>
                  <a:pt x="8208676" y="2038118"/>
                </a:lnTo>
                <a:lnTo>
                  <a:pt x="8898142" y="2038118"/>
                </a:lnTo>
                <a:lnTo>
                  <a:pt x="8898142" y="1347939"/>
                </a:lnTo>
                <a:close/>
                <a:moveTo>
                  <a:pt x="7506118" y="1347939"/>
                </a:moveTo>
                <a:lnTo>
                  <a:pt x="7506118" y="2038118"/>
                </a:lnTo>
                <a:lnTo>
                  <a:pt x="8195591" y="2038118"/>
                </a:lnTo>
                <a:lnTo>
                  <a:pt x="8195591" y="1347939"/>
                </a:lnTo>
                <a:close/>
                <a:moveTo>
                  <a:pt x="6803567" y="1347939"/>
                </a:moveTo>
                <a:lnTo>
                  <a:pt x="6803567" y="2038118"/>
                </a:lnTo>
                <a:lnTo>
                  <a:pt x="7493033" y="2038118"/>
                </a:lnTo>
                <a:lnTo>
                  <a:pt x="7493033" y="1347939"/>
                </a:lnTo>
                <a:close/>
                <a:moveTo>
                  <a:pt x="6101009" y="1347939"/>
                </a:moveTo>
                <a:lnTo>
                  <a:pt x="6101009" y="2038118"/>
                </a:lnTo>
                <a:lnTo>
                  <a:pt x="6790481" y="2038118"/>
                </a:lnTo>
                <a:lnTo>
                  <a:pt x="6790481" y="1347939"/>
                </a:lnTo>
                <a:close/>
                <a:moveTo>
                  <a:pt x="5398452" y="1347939"/>
                </a:moveTo>
                <a:lnTo>
                  <a:pt x="5398452" y="2038118"/>
                </a:lnTo>
                <a:lnTo>
                  <a:pt x="6087924" y="2038118"/>
                </a:lnTo>
                <a:lnTo>
                  <a:pt x="6087924" y="1347939"/>
                </a:lnTo>
                <a:close/>
                <a:moveTo>
                  <a:pt x="4695907" y="1347939"/>
                </a:moveTo>
                <a:lnTo>
                  <a:pt x="4695907" y="2038118"/>
                </a:lnTo>
                <a:lnTo>
                  <a:pt x="5385372" y="2038118"/>
                </a:lnTo>
                <a:lnTo>
                  <a:pt x="5385372" y="1347939"/>
                </a:lnTo>
                <a:close/>
                <a:moveTo>
                  <a:pt x="3993343" y="1347939"/>
                </a:moveTo>
                <a:lnTo>
                  <a:pt x="3993343" y="2038118"/>
                </a:lnTo>
                <a:lnTo>
                  <a:pt x="4682809" y="2038118"/>
                </a:lnTo>
                <a:lnTo>
                  <a:pt x="4682809" y="1347939"/>
                </a:lnTo>
                <a:close/>
                <a:moveTo>
                  <a:pt x="3290792" y="1347939"/>
                </a:moveTo>
                <a:lnTo>
                  <a:pt x="3290792" y="2038118"/>
                </a:lnTo>
                <a:lnTo>
                  <a:pt x="3980257" y="2038118"/>
                </a:lnTo>
                <a:lnTo>
                  <a:pt x="3980257" y="1347939"/>
                </a:lnTo>
                <a:close/>
                <a:moveTo>
                  <a:pt x="2588234" y="1347939"/>
                </a:moveTo>
                <a:lnTo>
                  <a:pt x="2588234" y="2038118"/>
                </a:lnTo>
                <a:lnTo>
                  <a:pt x="3277700" y="2038118"/>
                </a:lnTo>
                <a:lnTo>
                  <a:pt x="3277700" y="1347939"/>
                </a:lnTo>
                <a:close/>
                <a:moveTo>
                  <a:pt x="1885676" y="1347939"/>
                </a:moveTo>
                <a:lnTo>
                  <a:pt x="1885676" y="2038118"/>
                </a:lnTo>
                <a:lnTo>
                  <a:pt x="2575148" y="2038118"/>
                </a:lnTo>
                <a:lnTo>
                  <a:pt x="2575148" y="1347939"/>
                </a:lnTo>
                <a:close/>
                <a:moveTo>
                  <a:pt x="1183125" y="1347939"/>
                </a:moveTo>
                <a:lnTo>
                  <a:pt x="1183125" y="2038124"/>
                </a:lnTo>
                <a:lnTo>
                  <a:pt x="1872591" y="2038124"/>
                </a:lnTo>
                <a:lnTo>
                  <a:pt x="1872591" y="1347939"/>
                </a:lnTo>
                <a:close/>
                <a:moveTo>
                  <a:pt x="480567" y="1347939"/>
                </a:moveTo>
                <a:lnTo>
                  <a:pt x="480567" y="2038124"/>
                </a:lnTo>
                <a:lnTo>
                  <a:pt x="1170033" y="2038124"/>
                </a:lnTo>
                <a:lnTo>
                  <a:pt x="1170033" y="1347939"/>
                </a:lnTo>
                <a:close/>
                <a:moveTo>
                  <a:pt x="11018894" y="644651"/>
                </a:moveTo>
                <a:lnTo>
                  <a:pt x="11018894" y="1334836"/>
                </a:lnTo>
                <a:lnTo>
                  <a:pt x="11708366" y="1334836"/>
                </a:lnTo>
                <a:lnTo>
                  <a:pt x="11708366" y="644651"/>
                </a:lnTo>
                <a:close/>
                <a:moveTo>
                  <a:pt x="10316343" y="644651"/>
                </a:moveTo>
                <a:lnTo>
                  <a:pt x="10316343" y="1334836"/>
                </a:lnTo>
                <a:lnTo>
                  <a:pt x="11005808" y="1334836"/>
                </a:lnTo>
                <a:lnTo>
                  <a:pt x="11005808" y="644651"/>
                </a:lnTo>
                <a:close/>
                <a:moveTo>
                  <a:pt x="9613791" y="644651"/>
                </a:moveTo>
                <a:lnTo>
                  <a:pt x="9613791" y="1334836"/>
                </a:lnTo>
                <a:lnTo>
                  <a:pt x="10303257" y="1334836"/>
                </a:lnTo>
                <a:lnTo>
                  <a:pt x="10303257" y="644651"/>
                </a:lnTo>
                <a:close/>
                <a:moveTo>
                  <a:pt x="8911234" y="644651"/>
                </a:moveTo>
                <a:lnTo>
                  <a:pt x="8911234" y="1334836"/>
                </a:lnTo>
                <a:lnTo>
                  <a:pt x="9600706" y="1334836"/>
                </a:lnTo>
                <a:lnTo>
                  <a:pt x="9600706" y="644651"/>
                </a:lnTo>
                <a:close/>
                <a:moveTo>
                  <a:pt x="8208676" y="644651"/>
                </a:moveTo>
                <a:lnTo>
                  <a:pt x="8208676" y="1334836"/>
                </a:lnTo>
                <a:lnTo>
                  <a:pt x="8898142" y="1334836"/>
                </a:lnTo>
                <a:lnTo>
                  <a:pt x="8898142" y="644651"/>
                </a:lnTo>
                <a:close/>
                <a:moveTo>
                  <a:pt x="7506118" y="644651"/>
                </a:moveTo>
                <a:lnTo>
                  <a:pt x="7506118" y="1334836"/>
                </a:lnTo>
                <a:lnTo>
                  <a:pt x="8195591" y="1334836"/>
                </a:lnTo>
                <a:lnTo>
                  <a:pt x="8195591" y="644651"/>
                </a:lnTo>
                <a:close/>
                <a:moveTo>
                  <a:pt x="6803567" y="644651"/>
                </a:moveTo>
                <a:lnTo>
                  <a:pt x="6803567" y="1334836"/>
                </a:lnTo>
                <a:lnTo>
                  <a:pt x="7493033" y="1334836"/>
                </a:lnTo>
                <a:lnTo>
                  <a:pt x="7493033" y="644651"/>
                </a:lnTo>
                <a:close/>
                <a:moveTo>
                  <a:pt x="6101009" y="644651"/>
                </a:moveTo>
                <a:lnTo>
                  <a:pt x="6101009" y="1334836"/>
                </a:lnTo>
                <a:lnTo>
                  <a:pt x="6790481" y="1334836"/>
                </a:lnTo>
                <a:lnTo>
                  <a:pt x="6790481" y="644651"/>
                </a:lnTo>
                <a:close/>
                <a:moveTo>
                  <a:pt x="5398452" y="644651"/>
                </a:moveTo>
                <a:lnTo>
                  <a:pt x="5398452" y="1334836"/>
                </a:lnTo>
                <a:lnTo>
                  <a:pt x="6087924" y="1334836"/>
                </a:lnTo>
                <a:lnTo>
                  <a:pt x="6087924" y="644651"/>
                </a:lnTo>
                <a:close/>
                <a:moveTo>
                  <a:pt x="4695907" y="644651"/>
                </a:moveTo>
                <a:lnTo>
                  <a:pt x="4695907" y="1334836"/>
                </a:lnTo>
                <a:lnTo>
                  <a:pt x="5385372" y="1334836"/>
                </a:lnTo>
                <a:lnTo>
                  <a:pt x="5385372" y="644651"/>
                </a:lnTo>
                <a:close/>
                <a:moveTo>
                  <a:pt x="3993343" y="644651"/>
                </a:moveTo>
                <a:lnTo>
                  <a:pt x="3993343" y="1334836"/>
                </a:lnTo>
                <a:lnTo>
                  <a:pt x="4682809" y="1334836"/>
                </a:lnTo>
                <a:lnTo>
                  <a:pt x="4682809" y="644651"/>
                </a:lnTo>
                <a:close/>
                <a:moveTo>
                  <a:pt x="3290792" y="644651"/>
                </a:moveTo>
                <a:lnTo>
                  <a:pt x="3290792" y="1334836"/>
                </a:lnTo>
                <a:lnTo>
                  <a:pt x="3980257" y="1334836"/>
                </a:lnTo>
                <a:lnTo>
                  <a:pt x="3980257" y="644651"/>
                </a:lnTo>
                <a:close/>
                <a:moveTo>
                  <a:pt x="2588234" y="644651"/>
                </a:moveTo>
                <a:lnTo>
                  <a:pt x="2588234" y="1334836"/>
                </a:lnTo>
                <a:lnTo>
                  <a:pt x="3277700" y="1334836"/>
                </a:lnTo>
                <a:lnTo>
                  <a:pt x="3277700" y="644651"/>
                </a:lnTo>
                <a:close/>
                <a:moveTo>
                  <a:pt x="1885676" y="644651"/>
                </a:moveTo>
                <a:lnTo>
                  <a:pt x="1885676" y="1334836"/>
                </a:lnTo>
                <a:lnTo>
                  <a:pt x="2575148" y="1334836"/>
                </a:lnTo>
                <a:lnTo>
                  <a:pt x="2575148" y="644651"/>
                </a:lnTo>
                <a:close/>
                <a:moveTo>
                  <a:pt x="1183125" y="644651"/>
                </a:moveTo>
                <a:lnTo>
                  <a:pt x="1183125" y="1334836"/>
                </a:lnTo>
                <a:lnTo>
                  <a:pt x="1872591" y="1334836"/>
                </a:lnTo>
                <a:lnTo>
                  <a:pt x="1872591" y="644651"/>
                </a:lnTo>
                <a:close/>
                <a:moveTo>
                  <a:pt x="480567" y="644651"/>
                </a:moveTo>
                <a:lnTo>
                  <a:pt x="480567" y="1334836"/>
                </a:lnTo>
                <a:lnTo>
                  <a:pt x="1170033" y="1334836"/>
                </a:lnTo>
                <a:lnTo>
                  <a:pt x="1170033" y="644651"/>
                </a:lnTo>
                <a:close/>
                <a:moveTo>
                  <a:pt x="467482" y="0"/>
                </a:moveTo>
                <a:lnTo>
                  <a:pt x="480567" y="0"/>
                </a:lnTo>
                <a:lnTo>
                  <a:pt x="480567" y="631554"/>
                </a:lnTo>
                <a:lnTo>
                  <a:pt x="1170033" y="631554"/>
                </a:lnTo>
                <a:lnTo>
                  <a:pt x="1170033" y="0"/>
                </a:lnTo>
                <a:lnTo>
                  <a:pt x="1183125" y="0"/>
                </a:lnTo>
                <a:lnTo>
                  <a:pt x="1183125" y="631554"/>
                </a:lnTo>
                <a:lnTo>
                  <a:pt x="1872591" y="631554"/>
                </a:lnTo>
                <a:lnTo>
                  <a:pt x="1872591" y="0"/>
                </a:lnTo>
                <a:lnTo>
                  <a:pt x="1885676" y="0"/>
                </a:lnTo>
                <a:lnTo>
                  <a:pt x="1885676" y="631554"/>
                </a:lnTo>
                <a:lnTo>
                  <a:pt x="2575148" y="631554"/>
                </a:lnTo>
                <a:lnTo>
                  <a:pt x="2575148" y="0"/>
                </a:lnTo>
                <a:lnTo>
                  <a:pt x="2588234" y="0"/>
                </a:lnTo>
                <a:lnTo>
                  <a:pt x="2588234" y="631554"/>
                </a:lnTo>
                <a:lnTo>
                  <a:pt x="3277706" y="631554"/>
                </a:lnTo>
                <a:lnTo>
                  <a:pt x="3277706" y="0"/>
                </a:lnTo>
                <a:lnTo>
                  <a:pt x="3290792" y="0"/>
                </a:lnTo>
                <a:lnTo>
                  <a:pt x="3290792" y="631554"/>
                </a:lnTo>
                <a:lnTo>
                  <a:pt x="3980257" y="631554"/>
                </a:lnTo>
                <a:lnTo>
                  <a:pt x="3980257" y="0"/>
                </a:lnTo>
                <a:lnTo>
                  <a:pt x="3993343" y="0"/>
                </a:lnTo>
                <a:lnTo>
                  <a:pt x="3993343" y="631554"/>
                </a:lnTo>
                <a:lnTo>
                  <a:pt x="4682815" y="631554"/>
                </a:lnTo>
                <a:lnTo>
                  <a:pt x="4682815" y="0"/>
                </a:lnTo>
                <a:lnTo>
                  <a:pt x="4695907" y="0"/>
                </a:lnTo>
                <a:lnTo>
                  <a:pt x="4695907" y="631554"/>
                </a:lnTo>
                <a:lnTo>
                  <a:pt x="5385372" y="631554"/>
                </a:lnTo>
                <a:lnTo>
                  <a:pt x="5385372" y="0"/>
                </a:lnTo>
                <a:lnTo>
                  <a:pt x="5398452" y="0"/>
                </a:lnTo>
                <a:lnTo>
                  <a:pt x="5398452" y="631554"/>
                </a:lnTo>
                <a:lnTo>
                  <a:pt x="6087924" y="631554"/>
                </a:lnTo>
                <a:lnTo>
                  <a:pt x="6087924" y="0"/>
                </a:lnTo>
                <a:lnTo>
                  <a:pt x="6101009" y="0"/>
                </a:lnTo>
                <a:lnTo>
                  <a:pt x="6101009" y="631554"/>
                </a:lnTo>
                <a:lnTo>
                  <a:pt x="6790481" y="631554"/>
                </a:lnTo>
                <a:lnTo>
                  <a:pt x="6790481" y="0"/>
                </a:lnTo>
                <a:lnTo>
                  <a:pt x="6803567" y="0"/>
                </a:lnTo>
                <a:lnTo>
                  <a:pt x="6803567" y="631554"/>
                </a:lnTo>
                <a:lnTo>
                  <a:pt x="7493033" y="631554"/>
                </a:lnTo>
                <a:lnTo>
                  <a:pt x="7493033" y="0"/>
                </a:lnTo>
                <a:lnTo>
                  <a:pt x="7506118" y="0"/>
                </a:lnTo>
                <a:lnTo>
                  <a:pt x="7506118" y="631554"/>
                </a:lnTo>
                <a:lnTo>
                  <a:pt x="8195591" y="631554"/>
                </a:lnTo>
                <a:lnTo>
                  <a:pt x="8195591" y="0"/>
                </a:lnTo>
                <a:lnTo>
                  <a:pt x="8208676" y="0"/>
                </a:lnTo>
                <a:lnTo>
                  <a:pt x="8208676" y="631554"/>
                </a:lnTo>
                <a:lnTo>
                  <a:pt x="8898142" y="631554"/>
                </a:lnTo>
                <a:lnTo>
                  <a:pt x="8898142" y="0"/>
                </a:lnTo>
                <a:lnTo>
                  <a:pt x="8911234" y="0"/>
                </a:lnTo>
                <a:lnTo>
                  <a:pt x="8911234" y="631554"/>
                </a:lnTo>
                <a:lnTo>
                  <a:pt x="9600706" y="631554"/>
                </a:lnTo>
                <a:lnTo>
                  <a:pt x="9600706" y="0"/>
                </a:lnTo>
                <a:lnTo>
                  <a:pt x="9613791" y="0"/>
                </a:lnTo>
                <a:lnTo>
                  <a:pt x="9613791" y="631554"/>
                </a:lnTo>
                <a:lnTo>
                  <a:pt x="10303257" y="631554"/>
                </a:lnTo>
                <a:lnTo>
                  <a:pt x="10303257" y="0"/>
                </a:lnTo>
                <a:lnTo>
                  <a:pt x="10316343" y="0"/>
                </a:lnTo>
                <a:lnTo>
                  <a:pt x="10316343" y="631554"/>
                </a:lnTo>
                <a:lnTo>
                  <a:pt x="11005808" y="631554"/>
                </a:lnTo>
                <a:lnTo>
                  <a:pt x="11005808" y="0"/>
                </a:lnTo>
                <a:lnTo>
                  <a:pt x="11018894" y="0"/>
                </a:lnTo>
                <a:lnTo>
                  <a:pt x="11018894" y="631554"/>
                </a:lnTo>
                <a:lnTo>
                  <a:pt x="11708366" y="631554"/>
                </a:lnTo>
                <a:lnTo>
                  <a:pt x="11708366" y="0"/>
                </a:lnTo>
                <a:lnTo>
                  <a:pt x="11721434" y="0"/>
                </a:lnTo>
                <a:lnTo>
                  <a:pt x="11721434" y="631548"/>
                </a:lnTo>
                <a:lnTo>
                  <a:pt x="12191976" y="631548"/>
                </a:lnTo>
                <a:lnTo>
                  <a:pt x="12191976" y="644651"/>
                </a:lnTo>
                <a:lnTo>
                  <a:pt x="11721434" y="644651"/>
                </a:lnTo>
                <a:lnTo>
                  <a:pt x="11721434" y="1334836"/>
                </a:lnTo>
                <a:lnTo>
                  <a:pt x="12191976" y="1334836"/>
                </a:lnTo>
                <a:lnTo>
                  <a:pt x="12191976" y="1347939"/>
                </a:lnTo>
                <a:lnTo>
                  <a:pt x="11721434" y="1347939"/>
                </a:lnTo>
                <a:lnTo>
                  <a:pt x="11721434" y="2038118"/>
                </a:lnTo>
                <a:lnTo>
                  <a:pt x="12191976" y="2038118"/>
                </a:lnTo>
                <a:lnTo>
                  <a:pt x="12191976" y="2051221"/>
                </a:lnTo>
                <a:lnTo>
                  <a:pt x="11721434" y="2051221"/>
                </a:lnTo>
                <a:lnTo>
                  <a:pt x="11721434" y="2741401"/>
                </a:lnTo>
                <a:lnTo>
                  <a:pt x="12191976" y="2741401"/>
                </a:lnTo>
                <a:lnTo>
                  <a:pt x="12191976" y="2754503"/>
                </a:lnTo>
                <a:lnTo>
                  <a:pt x="11721434" y="2754503"/>
                </a:lnTo>
                <a:lnTo>
                  <a:pt x="11721434" y="3444683"/>
                </a:lnTo>
                <a:lnTo>
                  <a:pt x="12191976" y="3444683"/>
                </a:lnTo>
                <a:lnTo>
                  <a:pt x="12191976" y="3457785"/>
                </a:lnTo>
                <a:lnTo>
                  <a:pt x="11721434" y="3457785"/>
                </a:lnTo>
                <a:lnTo>
                  <a:pt x="11721434" y="4147963"/>
                </a:lnTo>
                <a:lnTo>
                  <a:pt x="12191976" y="4147963"/>
                </a:lnTo>
                <a:lnTo>
                  <a:pt x="12191976" y="4161067"/>
                </a:lnTo>
                <a:lnTo>
                  <a:pt x="11721434" y="4161067"/>
                </a:lnTo>
                <a:lnTo>
                  <a:pt x="11721434" y="4851245"/>
                </a:lnTo>
                <a:lnTo>
                  <a:pt x="12191976" y="4851245"/>
                </a:lnTo>
                <a:lnTo>
                  <a:pt x="12191976" y="4864348"/>
                </a:lnTo>
                <a:lnTo>
                  <a:pt x="11721434" y="4864348"/>
                </a:lnTo>
                <a:lnTo>
                  <a:pt x="11721434" y="5554533"/>
                </a:lnTo>
                <a:lnTo>
                  <a:pt x="12191976" y="5554533"/>
                </a:lnTo>
                <a:lnTo>
                  <a:pt x="12191976" y="5567637"/>
                </a:lnTo>
                <a:lnTo>
                  <a:pt x="11721434" y="5567637"/>
                </a:lnTo>
                <a:lnTo>
                  <a:pt x="11721434" y="6257815"/>
                </a:lnTo>
                <a:lnTo>
                  <a:pt x="12191976" y="6257815"/>
                </a:lnTo>
                <a:lnTo>
                  <a:pt x="12191976" y="6270918"/>
                </a:lnTo>
                <a:lnTo>
                  <a:pt x="11721434" y="6270918"/>
                </a:lnTo>
                <a:lnTo>
                  <a:pt x="11721434" y="6858000"/>
                </a:lnTo>
                <a:lnTo>
                  <a:pt x="11708366" y="6858000"/>
                </a:lnTo>
                <a:lnTo>
                  <a:pt x="11708366" y="6270918"/>
                </a:lnTo>
                <a:lnTo>
                  <a:pt x="11018894" y="6270918"/>
                </a:lnTo>
                <a:lnTo>
                  <a:pt x="11018894" y="6858000"/>
                </a:lnTo>
                <a:lnTo>
                  <a:pt x="11005808" y="6858000"/>
                </a:lnTo>
                <a:lnTo>
                  <a:pt x="11005808" y="6270918"/>
                </a:lnTo>
                <a:lnTo>
                  <a:pt x="10316343" y="6270918"/>
                </a:lnTo>
                <a:lnTo>
                  <a:pt x="10316343" y="6858000"/>
                </a:lnTo>
                <a:lnTo>
                  <a:pt x="10303257" y="6858000"/>
                </a:lnTo>
                <a:lnTo>
                  <a:pt x="10303257" y="6270918"/>
                </a:lnTo>
                <a:lnTo>
                  <a:pt x="9613791" y="6270918"/>
                </a:lnTo>
                <a:lnTo>
                  <a:pt x="9613791" y="6858000"/>
                </a:lnTo>
                <a:lnTo>
                  <a:pt x="9600706" y="6858000"/>
                </a:lnTo>
                <a:lnTo>
                  <a:pt x="9600706" y="6270918"/>
                </a:lnTo>
                <a:lnTo>
                  <a:pt x="8911234" y="6270918"/>
                </a:lnTo>
                <a:lnTo>
                  <a:pt x="8911234" y="6858000"/>
                </a:lnTo>
                <a:lnTo>
                  <a:pt x="8898142" y="6858000"/>
                </a:lnTo>
                <a:lnTo>
                  <a:pt x="8898142" y="6270918"/>
                </a:lnTo>
                <a:lnTo>
                  <a:pt x="8208676" y="6270918"/>
                </a:lnTo>
                <a:lnTo>
                  <a:pt x="8208676" y="6858000"/>
                </a:lnTo>
                <a:lnTo>
                  <a:pt x="8195591" y="6858000"/>
                </a:lnTo>
                <a:lnTo>
                  <a:pt x="8195591" y="6270918"/>
                </a:lnTo>
                <a:lnTo>
                  <a:pt x="7506118" y="6270918"/>
                </a:lnTo>
                <a:lnTo>
                  <a:pt x="7506118" y="6858000"/>
                </a:lnTo>
                <a:lnTo>
                  <a:pt x="7493033" y="6858000"/>
                </a:lnTo>
                <a:lnTo>
                  <a:pt x="7493033" y="6270918"/>
                </a:lnTo>
                <a:lnTo>
                  <a:pt x="6803567" y="6270918"/>
                </a:lnTo>
                <a:lnTo>
                  <a:pt x="6803567" y="6858000"/>
                </a:lnTo>
                <a:lnTo>
                  <a:pt x="6790481" y="6858000"/>
                </a:lnTo>
                <a:lnTo>
                  <a:pt x="6790481" y="6270918"/>
                </a:lnTo>
                <a:lnTo>
                  <a:pt x="6101009" y="6270918"/>
                </a:lnTo>
                <a:lnTo>
                  <a:pt x="6101009" y="6858000"/>
                </a:lnTo>
                <a:lnTo>
                  <a:pt x="6087930" y="6858000"/>
                </a:lnTo>
                <a:lnTo>
                  <a:pt x="6087930" y="6270918"/>
                </a:lnTo>
                <a:lnTo>
                  <a:pt x="5398458" y="6270918"/>
                </a:lnTo>
                <a:lnTo>
                  <a:pt x="5398458" y="6858000"/>
                </a:lnTo>
                <a:lnTo>
                  <a:pt x="5385366" y="6858000"/>
                </a:lnTo>
                <a:lnTo>
                  <a:pt x="5385366" y="6270918"/>
                </a:lnTo>
                <a:lnTo>
                  <a:pt x="4695900" y="6270918"/>
                </a:lnTo>
                <a:lnTo>
                  <a:pt x="4695900" y="6858000"/>
                </a:lnTo>
                <a:lnTo>
                  <a:pt x="4682809" y="6858000"/>
                </a:lnTo>
                <a:lnTo>
                  <a:pt x="4682809" y="6270918"/>
                </a:lnTo>
                <a:lnTo>
                  <a:pt x="3993343" y="6270918"/>
                </a:lnTo>
                <a:lnTo>
                  <a:pt x="3993343" y="6858000"/>
                </a:lnTo>
                <a:lnTo>
                  <a:pt x="3980257" y="6858000"/>
                </a:lnTo>
                <a:lnTo>
                  <a:pt x="3980257" y="6270918"/>
                </a:lnTo>
                <a:lnTo>
                  <a:pt x="3290792" y="6270918"/>
                </a:lnTo>
                <a:lnTo>
                  <a:pt x="3290792" y="6858000"/>
                </a:lnTo>
                <a:lnTo>
                  <a:pt x="3277700" y="6858000"/>
                </a:lnTo>
                <a:lnTo>
                  <a:pt x="3277700" y="6270918"/>
                </a:lnTo>
                <a:lnTo>
                  <a:pt x="2588234" y="6270918"/>
                </a:lnTo>
                <a:lnTo>
                  <a:pt x="2588234" y="6858000"/>
                </a:lnTo>
                <a:lnTo>
                  <a:pt x="2575148" y="6858000"/>
                </a:lnTo>
                <a:lnTo>
                  <a:pt x="2575148" y="6270918"/>
                </a:lnTo>
                <a:lnTo>
                  <a:pt x="1885676" y="6270918"/>
                </a:lnTo>
                <a:lnTo>
                  <a:pt x="1885676" y="6858000"/>
                </a:lnTo>
                <a:lnTo>
                  <a:pt x="1872591" y="6858000"/>
                </a:lnTo>
                <a:lnTo>
                  <a:pt x="1872591" y="6270918"/>
                </a:lnTo>
                <a:lnTo>
                  <a:pt x="1183125" y="6270918"/>
                </a:lnTo>
                <a:lnTo>
                  <a:pt x="1183125" y="6858000"/>
                </a:lnTo>
                <a:lnTo>
                  <a:pt x="1170033" y="6858000"/>
                </a:lnTo>
                <a:lnTo>
                  <a:pt x="1170033" y="6270918"/>
                </a:lnTo>
                <a:lnTo>
                  <a:pt x="480567" y="6270918"/>
                </a:lnTo>
                <a:lnTo>
                  <a:pt x="480567" y="6858000"/>
                </a:lnTo>
                <a:lnTo>
                  <a:pt x="467482" y="6858000"/>
                </a:lnTo>
                <a:lnTo>
                  <a:pt x="467482" y="6270942"/>
                </a:lnTo>
                <a:lnTo>
                  <a:pt x="0" y="6270942"/>
                </a:lnTo>
                <a:lnTo>
                  <a:pt x="0" y="6257840"/>
                </a:lnTo>
                <a:lnTo>
                  <a:pt x="467482" y="6257840"/>
                </a:lnTo>
                <a:lnTo>
                  <a:pt x="467482" y="5567660"/>
                </a:lnTo>
                <a:lnTo>
                  <a:pt x="0" y="5567660"/>
                </a:lnTo>
                <a:lnTo>
                  <a:pt x="0" y="5554558"/>
                </a:lnTo>
                <a:lnTo>
                  <a:pt x="467482" y="5554558"/>
                </a:lnTo>
                <a:lnTo>
                  <a:pt x="467482" y="4864374"/>
                </a:lnTo>
                <a:lnTo>
                  <a:pt x="0" y="4864374"/>
                </a:lnTo>
                <a:lnTo>
                  <a:pt x="0" y="4851270"/>
                </a:lnTo>
                <a:lnTo>
                  <a:pt x="467482" y="4851270"/>
                </a:lnTo>
                <a:lnTo>
                  <a:pt x="467482" y="4161091"/>
                </a:lnTo>
                <a:lnTo>
                  <a:pt x="0" y="4161091"/>
                </a:lnTo>
                <a:lnTo>
                  <a:pt x="0" y="4147989"/>
                </a:lnTo>
                <a:lnTo>
                  <a:pt x="467482" y="4147989"/>
                </a:lnTo>
                <a:lnTo>
                  <a:pt x="467482" y="3457802"/>
                </a:lnTo>
                <a:lnTo>
                  <a:pt x="0" y="3457802"/>
                </a:lnTo>
                <a:lnTo>
                  <a:pt x="0" y="3444700"/>
                </a:lnTo>
                <a:lnTo>
                  <a:pt x="467482" y="3444700"/>
                </a:lnTo>
                <a:lnTo>
                  <a:pt x="467482" y="2754522"/>
                </a:lnTo>
                <a:lnTo>
                  <a:pt x="0" y="2754522"/>
                </a:lnTo>
                <a:lnTo>
                  <a:pt x="0" y="2741419"/>
                </a:lnTo>
                <a:lnTo>
                  <a:pt x="467482" y="2741419"/>
                </a:lnTo>
                <a:lnTo>
                  <a:pt x="467482" y="2051233"/>
                </a:lnTo>
                <a:lnTo>
                  <a:pt x="0" y="2051233"/>
                </a:lnTo>
                <a:lnTo>
                  <a:pt x="0" y="2038131"/>
                </a:lnTo>
                <a:lnTo>
                  <a:pt x="467482" y="2038131"/>
                </a:lnTo>
                <a:lnTo>
                  <a:pt x="467482" y="1347946"/>
                </a:lnTo>
                <a:lnTo>
                  <a:pt x="0" y="1347946"/>
                </a:lnTo>
                <a:lnTo>
                  <a:pt x="0" y="1334843"/>
                </a:lnTo>
                <a:lnTo>
                  <a:pt x="467482" y="1334843"/>
                </a:lnTo>
                <a:lnTo>
                  <a:pt x="467482" y="644658"/>
                </a:lnTo>
                <a:lnTo>
                  <a:pt x="0" y="644658"/>
                </a:lnTo>
                <a:lnTo>
                  <a:pt x="0" y="631554"/>
                </a:lnTo>
                <a:lnTo>
                  <a:pt x="467482" y="631554"/>
                </a:lnTo>
                <a:close/>
              </a:path>
            </a:pathLst>
          </a:custGeom>
          <a:solidFill>
            <a:srgbClr val="F4E6D0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grpSp>
        <p:nvGrpSpPr>
          <p:cNvPr id="3" name="组合 2"/>
          <p:cNvGrpSpPr/>
          <p:nvPr userDrawn="1"/>
        </p:nvGrpSpPr>
        <p:grpSpPr>
          <a:xfrm>
            <a:off x="8308593" y="5383844"/>
            <a:ext cx="3880852" cy="1478097"/>
            <a:chOff x="6866350" y="4834538"/>
            <a:chExt cx="5323095" cy="2027403"/>
          </a:xfrm>
        </p:grpSpPr>
        <p:sp>
          <p:nvSpPr>
            <p:cNvPr id="601" name="任意多边形: 形状 600"/>
            <p:cNvSpPr/>
            <p:nvPr/>
          </p:nvSpPr>
          <p:spPr>
            <a:xfrm>
              <a:off x="9921646" y="4834538"/>
              <a:ext cx="2267799" cy="2027403"/>
            </a:xfrm>
            <a:custGeom>
              <a:avLst/>
              <a:gdLst>
                <a:gd name="connsiteX0" fmla="*/ 1704012 w 2359896"/>
                <a:gd name="connsiteY0" fmla="*/ 16 h 2109737"/>
                <a:gd name="connsiteX1" fmla="*/ 2359896 w 2359896"/>
                <a:gd name="connsiteY1" fmla="*/ 271964 h 2109737"/>
                <a:gd name="connsiteX2" fmla="*/ 2359896 w 2359896"/>
                <a:gd name="connsiteY2" fmla="*/ 2109737 h 2109737"/>
                <a:gd name="connsiteX3" fmla="*/ 42835 w 2359896"/>
                <a:gd name="connsiteY3" fmla="*/ 2109737 h 2109737"/>
                <a:gd name="connsiteX4" fmla="*/ 77425 w 2359896"/>
                <a:gd name="connsiteY4" fmla="*/ 1435767 h 2109737"/>
                <a:gd name="connsiteX5" fmla="*/ 77444 w 2359896"/>
                <a:gd name="connsiteY5" fmla="*/ 1435762 h 2109737"/>
                <a:gd name="connsiteX6" fmla="*/ 77425 w 2359896"/>
                <a:gd name="connsiteY6" fmla="*/ 1435762 h 2109737"/>
                <a:gd name="connsiteX7" fmla="*/ 803083 w 2359896"/>
                <a:gd name="connsiteY7" fmla="*/ 631430 h 2109737"/>
                <a:gd name="connsiteX8" fmla="*/ 1270841 w 2359896"/>
                <a:gd name="connsiteY8" fmla="*/ 94783 h 2109737"/>
                <a:gd name="connsiteX9" fmla="*/ 1270841 w 2359896"/>
                <a:gd name="connsiteY9" fmla="*/ 94784 h 2109737"/>
                <a:gd name="connsiteX10" fmla="*/ 1270845 w 2359896"/>
                <a:gd name="connsiteY10" fmla="*/ 94771 h 2109737"/>
                <a:gd name="connsiteX11" fmla="*/ 1704012 w 2359896"/>
                <a:gd name="connsiteY11" fmla="*/ 16 h 21097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359896" h="2109737">
                  <a:moveTo>
                    <a:pt x="1704012" y="16"/>
                  </a:moveTo>
                  <a:cubicBezTo>
                    <a:pt x="1899089" y="1157"/>
                    <a:pt x="2135580" y="61394"/>
                    <a:pt x="2359896" y="271964"/>
                  </a:cubicBezTo>
                  <a:lnTo>
                    <a:pt x="2359896" y="2109737"/>
                  </a:lnTo>
                  <a:lnTo>
                    <a:pt x="42835" y="2109737"/>
                  </a:lnTo>
                  <a:cubicBezTo>
                    <a:pt x="-14729" y="1944931"/>
                    <a:pt x="-24373" y="1727660"/>
                    <a:pt x="77425" y="1435767"/>
                  </a:cubicBezTo>
                  <a:lnTo>
                    <a:pt x="77444" y="1435762"/>
                  </a:lnTo>
                  <a:lnTo>
                    <a:pt x="77425" y="1435762"/>
                  </a:lnTo>
                  <a:cubicBezTo>
                    <a:pt x="151320" y="1153851"/>
                    <a:pt x="668970" y="1022902"/>
                    <a:pt x="803083" y="631430"/>
                  </a:cubicBezTo>
                  <a:cubicBezTo>
                    <a:pt x="909064" y="322032"/>
                    <a:pt x="1124149" y="167307"/>
                    <a:pt x="1270841" y="94783"/>
                  </a:cubicBezTo>
                  <a:lnTo>
                    <a:pt x="1270841" y="94784"/>
                  </a:lnTo>
                  <a:lnTo>
                    <a:pt x="1270845" y="94771"/>
                  </a:lnTo>
                  <a:cubicBezTo>
                    <a:pt x="1270845" y="94771"/>
                    <a:pt x="1453199" y="-1452"/>
                    <a:pt x="1704012" y="16"/>
                  </a:cubicBezTo>
                  <a:close/>
                </a:path>
              </a:pathLst>
            </a:custGeom>
            <a:solidFill>
              <a:srgbClr val="F49F08"/>
            </a:solidFill>
            <a:ln w="428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603" name="任意多边形: 形状 602"/>
            <p:cNvSpPr/>
            <p:nvPr/>
          </p:nvSpPr>
          <p:spPr>
            <a:xfrm>
              <a:off x="6866350" y="5635458"/>
              <a:ext cx="3550987" cy="1225294"/>
            </a:xfrm>
            <a:custGeom>
              <a:avLst/>
              <a:gdLst>
                <a:gd name="connsiteX0" fmla="*/ 292579 w 3550987"/>
                <a:gd name="connsiteY0" fmla="*/ 551324 h 1225294"/>
                <a:gd name="connsiteX1" fmla="*/ 2897077 w 3550987"/>
                <a:gd name="connsiteY1" fmla="*/ 551324 h 1225294"/>
                <a:gd name="connsiteX2" fmla="*/ 3550987 w 3550987"/>
                <a:gd name="connsiteY2" fmla="*/ 1225294 h 1225294"/>
                <a:gd name="connsiteX3" fmla="*/ 0 w 3550987"/>
                <a:gd name="connsiteY3" fmla="*/ 1225294 h 1225294"/>
                <a:gd name="connsiteX4" fmla="*/ 292579 w 3550987"/>
                <a:gd name="connsiteY4" fmla="*/ 551324 h 1225294"/>
                <a:gd name="connsiteX5" fmla="*/ 1450114 w 3550987"/>
                <a:gd name="connsiteY5" fmla="*/ 927 h 1225294"/>
                <a:gd name="connsiteX6" fmla="*/ 2897072 w 3550987"/>
                <a:gd name="connsiteY6" fmla="*/ 551319 h 1225294"/>
                <a:gd name="connsiteX7" fmla="*/ 292592 w 3550987"/>
                <a:gd name="connsiteY7" fmla="*/ 551319 h 1225294"/>
                <a:gd name="connsiteX8" fmla="*/ 1227548 w 3550987"/>
                <a:gd name="connsiteY8" fmla="*/ 10411 h 1225294"/>
                <a:gd name="connsiteX9" fmla="*/ 1450114 w 3550987"/>
                <a:gd name="connsiteY9" fmla="*/ 927 h 1225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550987" h="1225294">
                  <a:moveTo>
                    <a:pt x="292579" y="551324"/>
                  </a:moveTo>
                  <a:lnTo>
                    <a:pt x="2897077" y="551324"/>
                  </a:lnTo>
                  <a:cubicBezTo>
                    <a:pt x="2897077" y="551324"/>
                    <a:pt x="3311471" y="868035"/>
                    <a:pt x="3550987" y="1225294"/>
                  </a:cubicBezTo>
                  <a:lnTo>
                    <a:pt x="0" y="1225294"/>
                  </a:lnTo>
                  <a:cubicBezTo>
                    <a:pt x="24303" y="1042399"/>
                    <a:pt x="103042" y="814071"/>
                    <a:pt x="292579" y="551324"/>
                  </a:cubicBezTo>
                  <a:close/>
                  <a:moveTo>
                    <a:pt x="1450114" y="927"/>
                  </a:moveTo>
                  <a:cubicBezTo>
                    <a:pt x="1984309" y="19264"/>
                    <a:pt x="2603133" y="306102"/>
                    <a:pt x="2897072" y="551319"/>
                  </a:cubicBezTo>
                  <a:lnTo>
                    <a:pt x="292592" y="551319"/>
                  </a:lnTo>
                  <a:cubicBezTo>
                    <a:pt x="445663" y="370281"/>
                    <a:pt x="763741" y="70231"/>
                    <a:pt x="1227548" y="10411"/>
                  </a:cubicBezTo>
                  <a:cubicBezTo>
                    <a:pt x="1299214" y="1168"/>
                    <a:pt x="1373800" y="-1693"/>
                    <a:pt x="1450114" y="927"/>
                  </a:cubicBezTo>
                  <a:close/>
                </a:path>
              </a:pathLst>
            </a:custGeom>
            <a:solidFill>
              <a:srgbClr val="01C0D4"/>
            </a:solidFill>
            <a:ln w="428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sp>
        <p:nvSpPr>
          <p:cNvPr id="605" name="任意多边形: 形状 604"/>
          <p:cNvSpPr/>
          <p:nvPr userDrawn="1"/>
        </p:nvSpPr>
        <p:spPr>
          <a:xfrm>
            <a:off x="0" y="-5420"/>
            <a:ext cx="2411246" cy="1177935"/>
          </a:xfrm>
          <a:custGeom>
            <a:avLst/>
            <a:gdLst>
              <a:gd name="connsiteX0" fmla="*/ 0 w 3063854"/>
              <a:gd name="connsiteY0" fmla="*/ 0 h 1496745"/>
              <a:gd name="connsiteX1" fmla="*/ 3063854 w 3063854"/>
              <a:gd name="connsiteY1" fmla="*/ 0 h 1496745"/>
              <a:gd name="connsiteX2" fmla="*/ 2799050 w 3063854"/>
              <a:gd name="connsiteY2" fmla="*/ 673970 h 1496745"/>
              <a:gd name="connsiteX3" fmla="*/ 2799041 w 3063854"/>
              <a:gd name="connsiteY3" fmla="*/ 673974 h 1496745"/>
              <a:gd name="connsiteX4" fmla="*/ 2799041 w 3063854"/>
              <a:gd name="connsiteY4" fmla="*/ 673974 h 1496745"/>
              <a:gd name="connsiteX5" fmla="*/ 2244979 w 3063854"/>
              <a:gd name="connsiteY5" fmla="*/ 1157013 h 1496745"/>
              <a:gd name="connsiteX6" fmla="*/ 1090229 w 3063854"/>
              <a:gd name="connsiteY6" fmla="*/ 1427677 h 1496745"/>
              <a:gd name="connsiteX7" fmla="*/ 1090229 w 3063854"/>
              <a:gd name="connsiteY7" fmla="*/ 1427651 h 1496745"/>
              <a:gd name="connsiteX8" fmla="*/ 864319 w 3063854"/>
              <a:gd name="connsiteY8" fmla="*/ 1295249 h 1496745"/>
              <a:gd name="connsiteX9" fmla="*/ 0 w 3063854"/>
              <a:gd name="connsiteY9" fmla="*/ 499391 h 1496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63854" h="1496745">
                <a:moveTo>
                  <a:pt x="0" y="0"/>
                </a:moveTo>
                <a:lnTo>
                  <a:pt x="3063854" y="0"/>
                </a:lnTo>
                <a:cubicBezTo>
                  <a:pt x="2983616" y="323998"/>
                  <a:pt x="2799050" y="673970"/>
                  <a:pt x="2799050" y="673970"/>
                </a:cubicBezTo>
                <a:lnTo>
                  <a:pt x="2799041" y="673974"/>
                </a:lnTo>
                <a:lnTo>
                  <a:pt x="2799041" y="673974"/>
                </a:lnTo>
                <a:cubicBezTo>
                  <a:pt x="2720624" y="805060"/>
                  <a:pt x="2583880" y="1107854"/>
                  <a:pt x="2244979" y="1157013"/>
                </a:cubicBezTo>
                <a:cubicBezTo>
                  <a:pt x="1799548" y="1221637"/>
                  <a:pt x="1435778" y="1664471"/>
                  <a:pt x="1090229" y="1427677"/>
                </a:cubicBezTo>
                <a:lnTo>
                  <a:pt x="1090229" y="1427651"/>
                </a:lnTo>
                <a:lnTo>
                  <a:pt x="864319" y="1295249"/>
                </a:lnTo>
                <a:cubicBezTo>
                  <a:pt x="371489" y="984725"/>
                  <a:pt x="114614" y="670337"/>
                  <a:pt x="0" y="4993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09" name="任意多边形: 形状 608"/>
          <p:cNvSpPr/>
          <p:nvPr userDrawn="1"/>
        </p:nvSpPr>
        <p:spPr>
          <a:xfrm>
            <a:off x="8603260" y="0"/>
            <a:ext cx="3586186" cy="1094820"/>
          </a:xfrm>
          <a:custGeom>
            <a:avLst/>
            <a:gdLst>
              <a:gd name="connsiteX0" fmla="*/ 40885 w 3061797"/>
              <a:gd name="connsiteY0" fmla="*/ 0 h 934730"/>
              <a:gd name="connsiteX1" fmla="*/ 3061797 w 3061797"/>
              <a:gd name="connsiteY1" fmla="*/ 0 h 934730"/>
              <a:gd name="connsiteX2" fmla="*/ 3061797 w 3061797"/>
              <a:gd name="connsiteY2" fmla="*/ 832535 h 934730"/>
              <a:gd name="connsiteX3" fmla="*/ 1972746 w 3061797"/>
              <a:gd name="connsiteY3" fmla="*/ 717792 h 934730"/>
              <a:gd name="connsiteX4" fmla="*/ 1972721 w 3061797"/>
              <a:gd name="connsiteY4" fmla="*/ 717788 h 934730"/>
              <a:gd name="connsiteX5" fmla="*/ 1836671 w 3061797"/>
              <a:gd name="connsiteY5" fmla="*/ 776454 h 934730"/>
              <a:gd name="connsiteX6" fmla="*/ 1690368 w 3061797"/>
              <a:gd name="connsiteY6" fmla="*/ 843773 h 934730"/>
              <a:gd name="connsiteX7" fmla="*/ 366324 w 3061797"/>
              <a:gd name="connsiteY7" fmla="*/ 673948 h 934730"/>
              <a:gd name="connsiteX8" fmla="*/ 8623 w 3061797"/>
              <a:gd name="connsiteY8" fmla="*/ 387637 h 934730"/>
              <a:gd name="connsiteX9" fmla="*/ 8 w 3061797"/>
              <a:gd name="connsiteY9" fmla="*/ 218451 h 934730"/>
              <a:gd name="connsiteX10" fmla="*/ 0 w 3061797"/>
              <a:gd name="connsiteY10" fmla="*/ 218444 h 934730"/>
              <a:gd name="connsiteX11" fmla="*/ 39841 w 3061797"/>
              <a:gd name="connsiteY11" fmla="*/ 3151 h 934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61797" h="934730">
                <a:moveTo>
                  <a:pt x="40885" y="0"/>
                </a:moveTo>
                <a:lnTo>
                  <a:pt x="3061797" y="0"/>
                </a:lnTo>
                <a:lnTo>
                  <a:pt x="3061797" y="832535"/>
                </a:lnTo>
                <a:cubicBezTo>
                  <a:pt x="2804665" y="800517"/>
                  <a:pt x="2318304" y="568759"/>
                  <a:pt x="1972746" y="717792"/>
                </a:cubicBezTo>
                <a:lnTo>
                  <a:pt x="1972721" y="717788"/>
                </a:lnTo>
                <a:lnTo>
                  <a:pt x="1836671" y="776454"/>
                </a:lnTo>
                <a:cubicBezTo>
                  <a:pt x="1789491" y="797356"/>
                  <a:pt x="1740605" y="819698"/>
                  <a:pt x="1690368" y="843773"/>
                </a:cubicBezTo>
                <a:cubicBezTo>
                  <a:pt x="1067897" y="1142113"/>
                  <a:pt x="885556" y="605098"/>
                  <a:pt x="366324" y="673948"/>
                </a:cubicBezTo>
                <a:cubicBezTo>
                  <a:pt x="124126" y="706066"/>
                  <a:pt x="34893" y="556449"/>
                  <a:pt x="8623" y="387637"/>
                </a:cubicBezTo>
                <a:lnTo>
                  <a:pt x="8" y="218451"/>
                </a:lnTo>
                <a:lnTo>
                  <a:pt x="0" y="218444"/>
                </a:lnTo>
                <a:cubicBezTo>
                  <a:pt x="0" y="218444"/>
                  <a:pt x="3311" y="131080"/>
                  <a:pt x="39841" y="3151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12" name="任意多边形: 形状 611"/>
          <p:cNvSpPr/>
          <p:nvPr userDrawn="1"/>
        </p:nvSpPr>
        <p:spPr>
          <a:xfrm>
            <a:off x="0" y="5383844"/>
            <a:ext cx="3161616" cy="1474156"/>
          </a:xfrm>
          <a:custGeom>
            <a:avLst/>
            <a:gdLst>
              <a:gd name="connsiteX0" fmla="*/ 444500 w 3161616"/>
              <a:gd name="connsiteY0" fmla="*/ 956 h 1474156"/>
              <a:gd name="connsiteX1" fmla="*/ 1092200 w 3161616"/>
              <a:gd name="connsiteY1" fmla="*/ 445456 h 1474156"/>
              <a:gd name="connsiteX2" fmla="*/ 3022600 w 3161616"/>
              <a:gd name="connsiteY2" fmla="*/ 572456 h 1474156"/>
              <a:gd name="connsiteX3" fmla="*/ 3021558 w 3161616"/>
              <a:gd name="connsiteY3" fmla="*/ 1396517 h 1474156"/>
              <a:gd name="connsiteX4" fmla="*/ 2985884 w 3161616"/>
              <a:gd name="connsiteY4" fmla="*/ 1474156 h 1474156"/>
              <a:gd name="connsiteX5" fmla="*/ 0 w 3161616"/>
              <a:gd name="connsiteY5" fmla="*/ 1474156 h 1474156"/>
              <a:gd name="connsiteX6" fmla="*/ 0 w 3161616"/>
              <a:gd name="connsiteY6" fmla="*/ 239532 h 1474156"/>
              <a:gd name="connsiteX7" fmla="*/ 134144 w 3161616"/>
              <a:gd name="connsiteY7" fmla="*/ 129544 h 1474156"/>
              <a:gd name="connsiteX8" fmla="*/ 444500 w 3161616"/>
              <a:gd name="connsiteY8" fmla="*/ 956 h 1474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61616" h="1474156">
                <a:moveTo>
                  <a:pt x="444500" y="956"/>
                </a:moveTo>
                <a:cubicBezTo>
                  <a:pt x="645583" y="20006"/>
                  <a:pt x="662517" y="350206"/>
                  <a:pt x="1092200" y="445456"/>
                </a:cubicBezTo>
                <a:cubicBezTo>
                  <a:pt x="1521883" y="540706"/>
                  <a:pt x="2728383" y="354439"/>
                  <a:pt x="3022600" y="572456"/>
                </a:cubicBezTo>
                <a:cubicBezTo>
                  <a:pt x="3243263" y="735969"/>
                  <a:pt x="3169246" y="1047714"/>
                  <a:pt x="3021558" y="1396517"/>
                </a:cubicBezTo>
                <a:lnTo>
                  <a:pt x="2985884" y="1474156"/>
                </a:lnTo>
                <a:lnTo>
                  <a:pt x="0" y="1474156"/>
                </a:lnTo>
                <a:lnTo>
                  <a:pt x="0" y="239532"/>
                </a:lnTo>
                <a:lnTo>
                  <a:pt x="134144" y="129544"/>
                </a:lnTo>
                <a:cubicBezTo>
                  <a:pt x="233892" y="54402"/>
                  <a:pt x="343959" y="-8569"/>
                  <a:pt x="444500" y="956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任意多边形: 形状 4"/>
          <p:cNvSpPr/>
          <p:nvPr userDrawn="1"/>
        </p:nvSpPr>
        <p:spPr>
          <a:xfrm rot="20802852">
            <a:off x="-63615" y="4223325"/>
            <a:ext cx="330971" cy="530682"/>
          </a:xfrm>
          <a:custGeom>
            <a:avLst/>
            <a:gdLst>
              <a:gd name="connsiteX0" fmla="*/ 123470 w 330971"/>
              <a:gd name="connsiteY0" fmla="*/ 0 h 530682"/>
              <a:gd name="connsiteX1" fmla="*/ 166534 w 330971"/>
              <a:gd name="connsiteY1" fmla="*/ 13368 h 530682"/>
              <a:gd name="connsiteX2" fmla="*/ 330971 w 330971"/>
              <a:gd name="connsiteY2" fmla="*/ 261446 h 530682"/>
              <a:gd name="connsiteX3" fmla="*/ 61735 w 330971"/>
              <a:gd name="connsiteY3" fmla="*/ 530682 h 530682"/>
              <a:gd name="connsiteX4" fmla="*/ 7475 w 330971"/>
              <a:gd name="connsiteY4" fmla="*/ 525212 h 530682"/>
              <a:gd name="connsiteX5" fmla="*/ 0 w 330971"/>
              <a:gd name="connsiteY5" fmla="*/ 522892 h 5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0971" h="530682">
                <a:moveTo>
                  <a:pt x="123470" y="0"/>
                </a:moveTo>
                <a:lnTo>
                  <a:pt x="166534" y="13368"/>
                </a:lnTo>
                <a:cubicBezTo>
                  <a:pt x="263167" y="54240"/>
                  <a:pt x="330971" y="149924"/>
                  <a:pt x="330971" y="261446"/>
                </a:cubicBezTo>
                <a:cubicBezTo>
                  <a:pt x="330971" y="410141"/>
                  <a:pt x="210431" y="530682"/>
                  <a:pt x="61735" y="530682"/>
                </a:cubicBezTo>
                <a:cubicBezTo>
                  <a:pt x="43148" y="530682"/>
                  <a:pt x="25001" y="528799"/>
                  <a:pt x="7475" y="525212"/>
                </a:cubicBezTo>
                <a:lnTo>
                  <a:pt x="0" y="522892"/>
                </a:ln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629" name="任意多边形: 形状 628"/>
          <p:cNvSpPr/>
          <p:nvPr userDrawn="1"/>
        </p:nvSpPr>
        <p:spPr>
          <a:xfrm rot="20802852">
            <a:off x="3178655" y="461002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30" name="任意多边形: 形状 629"/>
          <p:cNvSpPr/>
          <p:nvPr userDrawn="1"/>
        </p:nvSpPr>
        <p:spPr>
          <a:xfrm rot="20802852">
            <a:off x="869074" y="5288225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2" name="任意多边形: 形状 631"/>
          <p:cNvSpPr/>
          <p:nvPr userDrawn="1"/>
        </p:nvSpPr>
        <p:spPr>
          <a:xfrm rot="20802852">
            <a:off x="10036054" y="651895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3" name="任意多边形: 形状 632"/>
          <p:cNvSpPr/>
          <p:nvPr userDrawn="1"/>
        </p:nvSpPr>
        <p:spPr>
          <a:xfrm rot="20802852">
            <a:off x="7792543" y="6229940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6" name="任意多边形: 形状 635"/>
          <p:cNvSpPr/>
          <p:nvPr userDrawn="1"/>
        </p:nvSpPr>
        <p:spPr>
          <a:xfrm rot="20802852">
            <a:off x="3997840" y="-62115"/>
            <a:ext cx="525148" cy="324601"/>
          </a:xfrm>
          <a:custGeom>
            <a:avLst/>
            <a:gdLst>
              <a:gd name="connsiteX0" fmla="*/ 11178 w 525148"/>
              <a:gd name="connsiteY0" fmla="*/ 0 h 324601"/>
              <a:gd name="connsiteX1" fmla="*/ 525148 w 525148"/>
              <a:gd name="connsiteY1" fmla="*/ 121363 h 324601"/>
              <a:gd name="connsiteX2" fmla="*/ 517314 w 525148"/>
              <a:gd name="connsiteY2" fmla="*/ 160164 h 324601"/>
              <a:gd name="connsiteX3" fmla="*/ 269236 w 525148"/>
              <a:gd name="connsiteY3" fmla="*/ 324601 h 324601"/>
              <a:gd name="connsiteX4" fmla="*/ 0 w 525148"/>
              <a:gd name="connsiteY4" fmla="*/ 55365 h 324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5148" h="324601">
                <a:moveTo>
                  <a:pt x="11178" y="0"/>
                </a:moveTo>
                <a:lnTo>
                  <a:pt x="525148" y="121363"/>
                </a:lnTo>
                <a:lnTo>
                  <a:pt x="517314" y="160164"/>
                </a:lnTo>
                <a:cubicBezTo>
                  <a:pt x="476442" y="256796"/>
                  <a:pt x="380758" y="324601"/>
                  <a:pt x="269236" y="324601"/>
                </a:cubicBezTo>
                <a:cubicBezTo>
                  <a:pt x="120542" y="324601"/>
                  <a:pt x="0" y="204061"/>
                  <a:pt x="0" y="55365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39" name="任意多边形: 形状 638"/>
          <p:cNvSpPr/>
          <p:nvPr userDrawn="1"/>
        </p:nvSpPr>
        <p:spPr>
          <a:xfrm rot="20802852">
            <a:off x="6563636" y="6611659"/>
            <a:ext cx="738936" cy="335741"/>
          </a:xfrm>
          <a:custGeom>
            <a:avLst/>
            <a:gdLst>
              <a:gd name="connsiteX0" fmla="*/ 412641 w 738936"/>
              <a:gd name="connsiteY0" fmla="*/ 8516 h 335741"/>
              <a:gd name="connsiteX1" fmla="*/ 738831 w 738936"/>
              <a:gd name="connsiteY1" fmla="*/ 334706 h 335741"/>
              <a:gd name="connsiteX2" fmla="*/ 738936 w 738936"/>
              <a:gd name="connsiteY2" fmla="*/ 335741 h 335741"/>
              <a:gd name="connsiteX3" fmla="*/ 0 w 738936"/>
              <a:gd name="connsiteY3" fmla="*/ 161258 h 335741"/>
              <a:gd name="connsiteX4" fmla="*/ 31750 w 738936"/>
              <a:gd name="connsiteY4" fmla="*/ 122777 h 335741"/>
              <a:gd name="connsiteX5" fmla="*/ 328160 w 738936"/>
              <a:gd name="connsiteY5" fmla="*/ 0 h 335741"/>
              <a:gd name="connsiteX6" fmla="*/ 412641 w 738936"/>
              <a:gd name="connsiteY6" fmla="*/ 8516 h 335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8936" h="335741">
                <a:moveTo>
                  <a:pt x="412641" y="8516"/>
                </a:moveTo>
                <a:cubicBezTo>
                  <a:pt x="576370" y="42020"/>
                  <a:pt x="705327" y="170977"/>
                  <a:pt x="738831" y="334706"/>
                </a:cubicBezTo>
                <a:lnTo>
                  <a:pt x="738936" y="335741"/>
                </a:lnTo>
                <a:lnTo>
                  <a:pt x="0" y="161258"/>
                </a:lnTo>
                <a:lnTo>
                  <a:pt x="31750" y="122777"/>
                </a:lnTo>
                <a:cubicBezTo>
                  <a:pt x="107609" y="46919"/>
                  <a:pt x="212405" y="0"/>
                  <a:pt x="328160" y="0"/>
                </a:cubicBezTo>
                <a:cubicBezTo>
                  <a:pt x="357099" y="0"/>
                  <a:pt x="385353" y="2932"/>
                  <a:pt x="412641" y="8516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1PPT模板网，www.51pptmoban.c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任意多边形: 形状 36"/>
          <p:cNvSpPr/>
          <p:nvPr userDrawn="1"/>
        </p:nvSpPr>
        <p:spPr>
          <a:xfrm>
            <a:off x="2" y="3832097"/>
            <a:ext cx="12195175" cy="3022731"/>
          </a:xfrm>
          <a:custGeom>
            <a:avLst/>
            <a:gdLst>
              <a:gd name="connsiteX0" fmla="*/ 7975600 w 12192000"/>
              <a:gd name="connsiteY0" fmla="*/ 1366 h 3023966"/>
              <a:gd name="connsiteX1" fmla="*/ 11319470 w 12192000"/>
              <a:gd name="connsiteY1" fmla="*/ 330723 h 3023966"/>
              <a:gd name="connsiteX2" fmla="*/ 12192000 w 12192000"/>
              <a:gd name="connsiteY2" fmla="*/ 498201 h 3023966"/>
              <a:gd name="connsiteX3" fmla="*/ 12192000 w 12192000"/>
              <a:gd name="connsiteY3" fmla="*/ 3023966 h 3023966"/>
              <a:gd name="connsiteX4" fmla="*/ 0 w 12192000"/>
              <a:gd name="connsiteY4" fmla="*/ 3023966 h 3023966"/>
              <a:gd name="connsiteX5" fmla="*/ 0 w 12192000"/>
              <a:gd name="connsiteY5" fmla="*/ 376472 h 3023966"/>
              <a:gd name="connsiteX6" fmla="*/ 345926 w 12192000"/>
              <a:gd name="connsiteY6" fmla="*/ 450479 h 3023966"/>
              <a:gd name="connsiteX7" fmla="*/ 2908300 w 12192000"/>
              <a:gd name="connsiteY7" fmla="*/ 674466 h 3023966"/>
              <a:gd name="connsiteX8" fmla="*/ 7975600 w 12192000"/>
              <a:gd name="connsiteY8" fmla="*/ 1366 h 3023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3023966">
                <a:moveTo>
                  <a:pt x="7975600" y="1366"/>
                </a:moveTo>
                <a:cubicBezTo>
                  <a:pt x="9159875" y="-16096"/>
                  <a:pt x="10251281" y="136105"/>
                  <a:pt x="11319470" y="330723"/>
                </a:cubicBezTo>
                <a:lnTo>
                  <a:pt x="12192000" y="498201"/>
                </a:lnTo>
                <a:lnTo>
                  <a:pt x="12192000" y="3023966"/>
                </a:lnTo>
                <a:lnTo>
                  <a:pt x="0" y="3023966"/>
                </a:lnTo>
                <a:lnTo>
                  <a:pt x="0" y="376472"/>
                </a:lnTo>
                <a:lnTo>
                  <a:pt x="345926" y="450479"/>
                </a:lnTo>
                <a:cubicBezTo>
                  <a:pt x="1074142" y="599258"/>
                  <a:pt x="1865313" y="710978"/>
                  <a:pt x="2908300" y="674466"/>
                </a:cubicBezTo>
                <a:cubicBezTo>
                  <a:pt x="4298950" y="625783"/>
                  <a:pt x="6396567" y="24649"/>
                  <a:pt x="7975600" y="1366"/>
                </a:cubicBezTo>
                <a:close/>
              </a:path>
            </a:pathLst>
          </a:custGeom>
          <a:solidFill>
            <a:srgbClr val="003399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705">
              <a:latin typeface="HarmonyOS Sans SC Light" panose="00000400000000000000" pitchFamily="2" charset="-122"/>
              <a:ea typeface="阿里巴巴普惠体 2.0 55 Regular" panose="00020600040101010101" pitchFamily="18" charset="-122"/>
              <a:cs typeface="阿里巴巴普惠体 2.0 55 Regular" panose="00020600040101010101" pitchFamily="18" charset="-122"/>
              <a:sym typeface="HarmonyOS Sans SC Light" panose="00000400000000000000" pitchFamily="2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07247" y="298818"/>
            <a:ext cx="3513983" cy="1204794"/>
            <a:chOff x="870547" y="7238685"/>
            <a:chExt cx="3333750" cy="1143000"/>
          </a:xfrm>
        </p:grpSpPr>
        <p:grpSp>
          <p:nvGrpSpPr>
            <p:cNvPr id="3" name="组合 2" descr="51PPT模板网，幻灯片演示模板及素材免费下载！&#10;51PPT模板网 唯一访问网址：www.51pptmoban.com"/>
            <p:cNvGrpSpPr/>
            <p:nvPr userDrawn="1"/>
          </p:nvGrpSpPr>
          <p:grpSpPr>
            <a:xfrm>
              <a:off x="1089945" y="7419206"/>
              <a:ext cx="2824283" cy="781959"/>
              <a:chOff x="1086173" y="3300162"/>
              <a:chExt cx="2824283" cy="781959"/>
            </a:xfrm>
          </p:grpSpPr>
          <p:sp>
            <p:nvSpPr>
              <p:cNvPr id="5" name="任意多边形: 形状 4"/>
              <p:cNvSpPr/>
              <p:nvPr userDrawn="1"/>
            </p:nvSpPr>
            <p:spPr>
              <a:xfrm>
                <a:off x="2111882" y="3451828"/>
                <a:ext cx="250109" cy="332432"/>
              </a:xfrm>
              <a:custGeom>
                <a:avLst/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38" name="任意多边形: 形状 37"/>
              <p:cNvSpPr/>
              <p:nvPr userDrawn="1"/>
            </p:nvSpPr>
            <p:spPr>
              <a:xfrm>
                <a:off x="2426959" y="3451828"/>
                <a:ext cx="250109" cy="332432"/>
              </a:xfrm>
              <a:custGeom>
                <a:avLst/>
                <a:gdLst>
                  <a:gd name="connsiteX0" fmla="*/ 79937 w 250109"/>
                  <a:gd name="connsiteY0" fmla="*/ 159025 h 332432"/>
                  <a:gd name="connsiteX1" fmla="*/ 79937 w 250109"/>
                  <a:gd name="connsiteY1" fmla="*/ 62949 h 332432"/>
                  <a:gd name="connsiteX2" fmla="*/ 112574 w 250109"/>
                  <a:gd name="connsiteY2" fmla="*/ 62949 h 332432"/>
                  <a:gd name="connsiteX3" fmla="*/ 156891 w 250109"/>
                  <a:gd name="connsiteY3" fmla="*/ 72996 h 332432"/>
                  <a:gd name="connsiteX4" fmla="*/ 172401 w 250109"/>
                  <a:gd name="connsiteY4" fmla="*/ 108130 h 332432"/>
                  <a:gd name="connsiteX5" fmla="*/ 158257 w 250109"/>
                  <a:gd name="connsiteY5" fmla="*/ 145870 h 332432"/>
                  <a:gd name="connsiteX6" fmla="*/ 114820 w 250109"/>
                  <a:gd name="connsiteY6" fmla="*/ 159025 h 332432"/>
                  <a:gd name="connsiteX7" fmla="*/ 79937 w 250109"/>
                  <a:gd name="connsiteY7" fmla="*/ 159025 h 332432"/>
                  <a:gd name="connsiteX8" fmla="*/ 0 w 250109"/>
                  <a:gd name="connsiteY8" fmla="*/ 332433 h 332432"/>
                  <a:gd name="connsiteX9" fmla="*/ 79937 w 250109"/>
                  <a:gd name="connsiteY9" fmla="*/ 332433 h 332432"/>
                  <a:gd name="connsiteX10" fmla="*/ 79937 w 250109"/>
                  <a:gd name="connsiteY10" fmla="*/ 222087 h 332432"/>
                  <a:gd name="connsiteX11" fmla="*/ 118792 w 250109"/>
                  <a:gd name="connsiteY11" fmla="*/ 222087 h 332432"/>
                  <a:gd name="connsiteX12" fmla="*/ 184082 w 250109"/>
                  <a:gd name="connsiteY12" fmla="*/ 210047 h 332432"/>
                  <a:gd name="connsiteX13" fmla="*/ 231743 w 250109"/>
                  <a:gd name="connsiteY13" fmla="*/ 172810 h 332432"/>
                  <a:gd name="connsiteX14" fmla="*/ 250110 w 250109"/>
                  <a:gd name="connsiteY14" fmla="*/ 108148 h 332432"/>
                  <a:gd name="connsiteX15" fmla="*/ 231869 w 250109"/>
                  <a:gd name="connsiteY15" fmla="*/ 43594 h 332432"/>
                  <a:gd name="connsiteX16" fmla="*/ 183831 w 250109"/>
                  <a:gd name="connsiteY16" fmla="*/ 9700 h 332432"/>
                  <a:gd name="connsiteX17" fmla="*/ 116563 w 250109"/>
                  <a:gd name="connsiteY17" fmla="*/ 13 h 332432"/>
                  <a:gd name="connsiteX18" fmla="*/ 0 w 250109"/>
                  <a:gd name="connsiteY18" fmla="*/ 13 h 332432"/>
                  <a:gd name="connsiteX19" fmla="*/ 0 w 250109"/>
                  <a:gd name="connsiteY19" fmla="*/ 332433 h 3324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</a:cxnLst>
                <a:rect l="l" t="t" r="r" b="b"/>
                <a:pathLst>
                  <a:path w="250109" h="332432">
                    <a:moveTo>
                      <a:pt x="79937" y="159025"/>
                    </a:moveTo>
                    <a:lnTo>
                      <a:pt x="79937" y="62949"/>
                    </a:lnTo>
                    <a:lnTo>
                      <a:pt x="112574" y="62949"/>
                    </a:lnTo>
                    <a:cubicBezTo>
                      <a:pt x="131821" y="62698"/>
                      <a:pt x="146702" y="66059"/>
                      <a:pt x="156891" y="72996"/>
                    </a:cubicBezTo>
                    <a:cubicBezTo>
                      <a:pt x="167189" y="79825"/>
                      <a:pt x="172401" y="91488"/>
                      <a:pt x="172401" y="108130"/>
                    </a:cubicBezTo>
                    <a:cubicBezTo>
                      <a:pt x="172527" y="124520"/>
                      <a:pt x="167692" y="137046"/>
                      <a:pt x="158257" y="145870"/>
                    </a:cubicBezTo>
                    <a:cubicBezTo>
                      <a:pt x="148696" y="154550"/>
                      <a:pt x="134175" y="159025"/>
                      <a:pt x="114820" y="159025"/>
                    </a:cubicBezTo>
                    <a:lnTo>
                      <a:pt x="79937" y="159025"/>
                    </a:lnTo>
                    <a:close/>
                    <a:moveTo>
                      <a:pt x="0" y="332433"/>
                    </a:moveTo>
                    <a:lnTo>
                      <a:pt x="79937" y="332433"/>
                    </a:lnTo>
                    <a:lnTo>
                      <a:pt x="79937" y="222087"/>
                    </a:lnTo>
                    <a:lnTo>
                      <a:pt x="118792" y="222087"/>
                    </a:lnTo>
                    <a:cubicBezTo>
                      <a:pt x="142496" y="222087"/>
                      <a:pt x="164224" y="218116"/>
                      <a:pt x="184082" y="210047"/>
                    </a:cubicBezTo>
                    <a:cubicBezTo>
                      <a:pt x="203815" y="202103"/>
                      <a:pt x="219702" y="189559"/>
                      <a:pt x="231743" y="172810"/>
                    </a:cubicBezTo>
                    <a:cubicBezTo>
                      <a:pt x="243658" y="155934"/>
                      <a:pt x="249858" y="134458"/>
                      <a:pt x="250110" y="108148"/>
                    </a:cubicBezTo>
                    <a:cubicBezTo>
                      <a:pt x="249858" y="80957"/>
                      <a:pt x="243784" y="59373"/>
                      <a:pt x="231869" y="43594"/>
                    </a:cubicBezTo>
                    <a:cubicBezTo>
                      <a:pt x="219828" y="27707"/>
                      <a:pt x="203815" y="16403"/>
                      <a:pt x="183831" y="9700"/>
                    </a:cubicBezTo>
                    <a:cubicBezTo>
                      <a:pt x="163721" y="3122"/>
                      <a:pt x="141256" y="-238"/>
                      <a:pt x="116563" y="13"/>
                    </a:cubicBezTo>
                    <a:lnTo>
                      <a:pt x="0" y="13"/>
                    </a:lnTo>
                    <a:lnTo>
                      <a:pt x="0" y="332433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39" name="任意多边形: 形状 38"/>
              <p:cNvSpPr/>
              <p:nvPr userDrawn="1"/>
            </p:nvSpPr>
            <p:spPr>
              <a:xfrm>
                <a:off x="2713715" y="3451841"/>
                <a:ext cx="259922" cy="332419"/>
              </a:xfrm>
              <a:custGeom>
                <a:avLst/>
                <a:gdLst>
                  <a:gd name="connsiteX0" fmla="*/ 89732 w 259922"/>
                  <a:gd name="connsiteY0" fmla="*/ 332420 h 332419"/>
                  <a:gd name="connsiteX1" fmla="*/ 169669 w 259922"/>
                  <a:gd name="connsiteY1" fmla="*/ 332420 h 332419"/>
                  <a:gd name="connsiteX2" fmla="*/ 169669 w 259922"/>
                  <a:gd name="connsiteY2" fmla="*/ 66045 h 332419"/>
                  <a:gd name="connsiteX3" fmla="*/ 259922 w 259922"/>
                  <a:gd name="connsiteY3" fmla="*/ 66045 h 332419"/>
                  <a:gd name="connsiteX4" fmla="*/ 259922 w 259922"/>
                  <a:gd name="connsiteY4" fmla="*/ 0 h 332419"/>
                  <a:gd name="connsiteX5" fmla="*/ 0 w 259922"/>
                  <a:gd name="connsiteY5" fmla="*/ 0 h 332419"/>
                  <a:gd name="connsiteX6" fmla="*/ 0 w 259922"/>
                  <a:gd name="connsiteY6" fmla="*/ 66045 h 332419"/>
                  <a:gd name="connsiteX7" fmla="*/ 89732 w 259922"/>
                  <a:gd name="connsiteY7" fmla="*/ 66045 h 3324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59922" h="332419">
                    <a:moveTo>
                      <a:pt x="89732" y="332420"/>
                    </a:moveTo>
                    <a:lnTo>
                      <a:pt x="169669" y="332420"/>
                    </a:lnTo>
                    <a:lnTo>
                      <a:pt x="169669" y="66045"/>
                    </a:lnTo>
                    <a:lnTo>
                      <a:pt x="259922" y="66045"/>
                    </a:lnTo>
                    <a:lnTo>
                      <a:pt x="259922" y="0"/>
                    </a:lnTo>
                    <a:lnTo>
                      <a:pt x="0" y="0"/>
                    </a:lnTo>
                    <a:lnTo>
                      <a:pt x="0" y="66045"/>
                    </a:lnTo>
                    <a:lnTo>
                      <a:pt x="89732" y="6604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40" name="任意多边形: 形状 39"/>
              <p:cNvSpPr/>
              <p:nvPr userDrawn="1"/>
            </p:nvSpPr>
            <p:spPr>
              <a:xfrm>
                <a:off x="3026743" y="3420175"/>
                <a:ext cx="399147" cy="388526"/>
              </a:xfrm>
              <a:custGeom>
                <a:avLst/>
                <a:gdLst>
                  <a:gd name="connsiteX0" fmla="*/ 387323 w 399147"/>
                  <a:gd name="connsiteY0" fmla="*/ 305498 h 388526"/>
                  <a:gd name="connsiteX1" fmla="*/ 387323 w 399147"/>
                  <a:gd name="connsiteY1" fmla="*/ 257334 h 388526"/>
                  <a:gd name="connsiteX2" fmla="*/ 291211 w 399147"/>
                  <a:gd name="connsiteY2" fmla="*/ 257334 h 388526"/>
                  <a:gd name="connsiteX3" fmla="*/ 292235 w 399147"/>
                  <a:gd name="connsiteY3" fmla="*/ 248475 h 388526"/>
                  <a:gd name="connsiteX4" fmla="*/ 293260 w 399147"/>
                  <a:gd name="connsiteY4" fmla="*/ 239273 h 388526"/>
                  <a:gd name="connsiteX5" fmla="*/ 367212 w 399147"/>
                  <a:gd name="connsiteY5" fmla="*/ 239273 h 388526"/>
                  <a:gd name="connsiteX6" fmla="*/ 367212 w 399147"/>
                  <a:gd name="connsiteY6" fmla="*/ 98628 h 388526"/>
                  <a:gd name="connsiteX7" fmla="*/ 159084 w 399147"/>
                  <a:gd name="connsiteY7" fmla="*/ 98628 h 388526"/>
                  <a:gd name="connsiteX8" fmla="*/ 159084 w 399147"/>
                  <a:gd name="connsiteY8" fmla="*/ 239273 h 388526"/>
                  <a:gd name="connsiteX9" fmla="*/ 235193 w 399147"/>
                  <a:gd name="connsiteY9" fmla="*/ 239273 h 388526"/>
                  <a:gd name="connsiteX10" fmla="*/ 234061 w 399147"/>
                  <a:gd name="connsiteY10" fmla="*/ 248475 h 388526"/>
                  <a:gd name="connsiteX11" fmla="*/ 232696 w 399147"/>
                  <a:gd name="connsiteY11" fmla="*/ 257334 h 388526"/>
                  <a:gd name="connsiteX12" fmla="*/ 143970 w 399147"/>
                  <a:gd name="connsiteY12" fmla="*/ 257334 h 388526"/>
                  <a:gd name="connsiteX13" fmla="*/ 143970 w 399147"/>
                  <a:gd name="connsiteY13" fmla="*/ 305498 h 388526"/>
                  <a:gd name="connsiteX14" fmla="*/ 211453 w 399147"/>
                  <a:gd name="connsiteY14" fmla="*/ 305498 h 388526"/>
                  <a:gd name="connsiteX15" fmla="*/ 179751 w 399147"/>
                  <a:gd name="connsiteY15" fmla="*/ 326058 h 388526"/>
                  <a:gd name="connsiteX16" fmla="*/ 126358 w 399147"/>
                  <a:gd name="connsiteY16" fmla="*/ 341046 h 388526"/>
                  <a:gd name="connsiteX17" fmla="*/ 143629 w 399147"/>
                  <a:gd name="connsiteY17" fmla="*/ 363762 h 388526"/>
                  <a:gd name="connsiteX18" fmla="*/ 156245 w 399147"/>
                  <a:gd name="connsiteY18" fmla="*/ 388527 h 388526"/>
                  <a:gd name="connsiteX19" fmla="*/ 232480 w 399147"/>
                  <a:gd name="connsiteY19" fmla="*/ 359215 h 388526"/>
                  <a:gd name="connsiteX20" fmla="*/ 273149 w 399147"/>
                  <a:gd name="connsiteY20" fmla="*/ 317755 h 388526"/>
                  <a:gd name="connsiteX21" fmla="*/ 309398 w 399147"/>
                  <a:gd name="connsiteY21" fmla="*/ 360815 h 388526"/>
                  <a:gd name="connsiteX22" fmla="*/ 363133 w 399147"/>
                  <a:gd name="connsiteY22" fmla="*/ 387736 h 388526"/>
                  <a:gd name="connsiteX23" fmla="*/ 379379 w 399147"/>
                  <a:gd name="connsiteY23" fmla="*/ 361713 h 388526"/>
                  <a:gd name="connsiteX24" fmla="*/ 399148 w 399147"/>
                  <a:gd name="connsiteY24" fmla="*/ 338656 h 388526"/>
                  <a:gd name="connsiteX25" fmla="*/ 359161 w 399147"/>
                  <a:gd name="connsiteY25" fmla="*/ 325932 h 388526"/>
                  <a:gd name="connsiteX26" fmla="*/ 329275 w 399147"/>
                  <a:gd name="connsiteY26" fmla="*/ 305480 h 388526"/>
                  <a:gd name="connsiteX27" fmla="*/ 387323 w 399147"/>
                  <a:gd name="connsiteY27" fmla="*/ 305480 h 388526"/>
                  <a:gd name="connsiteX28" fmla="*/ 213843 w 399147"/>
                  <a:gd name="connsiteY28" fmla="*/ 139064 h 388526"/>
                  <a:gd name="connsiteX29" fmla="*/ 309955 w 399147"/>
                  <a:gd name="connsiteY29" fmla="*/ 139064 h 388526"/>
                  <a:gd name="connsiteX30" fmla="*/ 309955 w 399147"/>
                  <a:gd name="connsiteY30" fmla="*/ 150080 h 388526"/>
                  <a:gd name="connsiteX31" fmla="*/ 213843 w 399147"/>
                  <a:gd name="connsiteY31" fmla="*/ 150080 h 388526"/>
                  <a:gd name="connsiteX32" fmla="*/ 213843 w 399147"/>
                  <a:gd name="connsiteY32" fmla="*/ 139064 h 388526"/>
                  <a:gd name="connsiteX33" fmla="*/ 213843 w 399147"/>
                  <a:gd name="connsiteY33" fmla="*/ 187677 h 388526"/>
                  <a:gd name="connsiteX34" fmla="*/ 309955 w 399147"/>
                  <a:gd name="connsiteY34" fmla="*/ 187677 h 388526"/>
                  <a:gd name="connsiteX35" fmla="*/ 309955 w 399147"/>
                  <a:gd name="connsiteY35" fmla="*/ 198819 h 388526"/>
                  <a:gd name="connsiteX36" fmla="*/ 213843 w 399147"/>
                  <a:gd name="connsiteY36" fmla="*/ 198819 h 388526"/>
                  <a:gd name="connsiteX37" fmla="*/ 213843 w 399147"/>
                  <a:gd name="connsiteY37" fmla="*/ 187677 h 388526"/>
                  <a:gd name="connsiteX38" fmla="*/ 158293 w 399147"/>
                  <a:gd name="connsiteY38" fmla="*/ 214724 h 388526"/>
                  <a:gd name="connsiteX39" fmla="*/ 144653 w 399147"/>
                  <a:gd name="connsiteY39" fmla="*/ 194272 h 388526"/>
                  <a:gd name="connsiteX40" fmla="*/ 124651 w 399147"/>
                  <a:gd name="connsiteY40" fmla="*/ 165536 h 388526"/>
                  <a:gd name="connsiteX41" fmla="*/ 107488 w 399147"/>
                  <a:gd name="connsiteY41" fmla="*/ 142353 h 388526"/>
                  <a:gd name="connsiteX42" fmla="*/ 107488 w 399147"/>
                  <a:gd name="connsiteY42" fmla="*/ 129629 h 388526"/>
                  <a:gd name="connsiteX43" fmla="*/ 141903 w 399147"/>
                  <a:gd name="connsiteY43" fmla="*/ 129629 h 388526"/>
                  <a:gd name="connsiteX44" fmla="*/ 141903 w 399147"/>
                  <a:gd name="connsiteY44" fmla="*/ 74869 h 388526"/>
                  <a:gd name="connsiteX45" fmla="*/ 107488 w 399147"/>
                  <a:gd name="connsiteY45" fmla="*/ 74869 h 388526"/>
                  <a:gd name="connsiteX46" fmla="*/ 107488 w 399147"/>
                  <a:gd name="connsiteY46" fmla="*/ 0 h 388526"/>
                  <a:gd name="connsiteX47" fmla="*/ 51470 w 399147"/>
                  <a:gd name="connsiteY47" fmla="*/ 0 h 388526"/>
                  <a:gd name="connsiteX48" fmla="*/ 51470 w 399147"/>
                  <a:gd name="connsiteY48" fmla="*/ 74869 h 388526"/>
                  <a:gd name="connsiteX49" fmla="*/ 11035 w 399147"/>
                  <a:gd name="connsiteY49" fmla="*/ 74869 h 388526"/>
                  <a:gd name="connsiteX50" fmla="*/ 11035 w 399147"/>
                  <a:gd name="connsiteY50" fmla="*/ 129629 h 388526"/>
                  <a:gd name="connsiteX51" fmla="*/ 51470 w 399147"/>
                  <a:gd name="connsiteY51" fmla="*/ 129629 h 388526"/>
                  <a:gd name="connsiteX52" fmla="*/ 51470 w 399147"/>
                  <a:gd name="connsiteY52" fmla="*/ 144401 h 388526"/>
                  <a:gd name="connsiteX53" fmla="*/ 29545 w 399147"/>
                  <a:gd name="connsiteY53" fmla="*/ 207446 h 388526"/>
                  <a:gd name="connsiteX54" fmla="*/ 0 w 399147"/>
                  <a:gd name="connsiteY54" fmla="*/ 259365 h 388526"/>
                  <a:gd name="connsiteX55" fmla="*/ 15222 w 399147"/>
                  <a:gd name="connsiteY55" fmla="*/ 289468 h 388526"/>
                  <a:gd name="connsiteX56" fmla="*/ 27371 w 399147"/>
                  <a:gd name="connsiteY56" fmla="*/ 320253 h 388526"/>
                  <a:gd name="connsiteX57" fmla="*/ 39861 w 399147"/>
                  <a:gd name="connsiteY57" fmla="*/ 298094 h 388526"/>
                  <a:gd name="connsiteX58" fmla="*/ 51453 w 399147"/>
                  <a:gd name="connsiteY58" fmla="*/ 271963 h 388526"/>
                  <a:gd name="connsiteX59" fmla="*/ 51453 w 399147"/>
                  <a:gd name="connsiteY59" fmla="*/ 388527 h 388526"/>
                  <a:gd name="connsiteX60" fmla="*/ 107470 w 399147"/>
                  <a:gd name="connsiteY60" fmla="*/ 388527 h 388526"/>
                  <a:gd name="connsiteX61" fmla="*/ 107470 w 399147"/>
                  <a:gd name="connsiteY61" fmla="*/ 217995 h 388526"/>
                  <a:gd name="connsiteX62" fmla="*/ 116564 w 399147"/>
                  <a:gd name="connsiteY62" fmla="*/ 237997 h 388526"/>
                  <a:gd name="connsiteX63" fmla="*/ 123501 w 399147"/>
                  <a:gd name="connsiteY63" fmla="*/ 255609 h 388526"/>
                  <a:gd name="connsiteX64" fmla="*/ 158293 w 399147"/>
                  <a:gd name="connsiteY64" fmla="*/ 214724 h 388526"/>
                  <a:gd name="connsiteX65" fmla="*/ 192260 w 399147"/>
                  <a:gd name="connsiteY65" fmla="*/ 92032 h 388526"/>
                  <a:gd name="connsiteX66" fmla="*/ 248277 w 399147"/>
                  <a:gd name="connsiteY66" fmla="*/ 92032 h 388526"/>
                  <a:gd name="connsiteX67" fmla="*/ 248277 w 399147"/>
                  <a:gd name="connsiteY67" fmla="*/ 72821 h 388526"/>
                  <a:gd name="connsiteX68" fmla="*/ 287131 w 399147"/>
                  <a:gd name="connsiteY68" fmla="*/ 72821 h 388526"/>
                  <a:gd name="connsiteX69" fmla="*/ 287131 w 399147"/>
                  <a:gd name="connsiteY69" fmla="*/ 92014 h 388526"/>
                  <a:gd name="connsiteX70" fmla="*/ 344730 w 399147"/>
                  <a:gd name="connsiteY70" fmla="*/ 92014 h 388526"/>
                  <a:gd name="connsiteX71" fmla="*/ 344730 w 399147"/>
                  <a:gd name="connsiteY71" fmla="*/ 72821 h 388526"/>
                  <a:gd name="connsiteX72" fmla="*/ 384842 w 399147"/>
                  <a:gd name="connsiteY72" fmla="*/ 72821 h 388526"/>
                  <a:gd name="connsiteX73" fmla="*/ 384842 w 399147"/>
                  <a:gd name="connsiteY73" fmla="*/ 24549 h 388526"/>
                  <a:gd name="connsiteX74" fmla="*/ 344730 w 399147"/>
                  <a:gd name="connsiteY74" fmla="*/ 24549 h 388526"/>
                  <a:gd name="connsiteX75" fmla="*/ 344730 w 399147"/>
                  <a:gd name="connsiteY75" fmla="*/ 0 h 388526"/>
                  <a:gd name="connsiteX76" fmla="*/ 287131 w 399147"/>
                  <a:gd name="connsiteY76" fmla="*/ 0 h 388526"/>
                  <a:gd name="connsiteX77" fmla="*/ 287131 w 399147"/>
                  <a:gd name="connsiteY77" fmla="*/ 24531 h 388526"/>
                  <a:gd name="connsiteX78" fmla="*/ 248277 w 399147"/>
                  <a:gd name="connsiteY78" fmla="*/ 24531 h 388526"/>
                  <a:gd name="connsiteX79" fmla="*/ 248277 w 399147"/>
                  <a:gd name="connsiteY79" fmla="*/ 0 h 388526"/>
                  <a:gd name="connsiteX80" fmla="*/ 192260 w 399147"/>
                  <a:gd name="connsiteY80" fmla="*/ 0 h 388526"/>
                  <a:gd name="connsiteX81" fmla="*/ 192260 w 399147"/>
                  <a:gd name="connsiteY81" fmla="*/ 24531 h 388526"/>
                  <a:gd name="connsiteX82" fmla="*/ 150907 w 399147"/>
                  <a:gd name="connsiteY82" fmla="*/ 24531 h 388526"/>
                  <a:gd name="connsiteX83" fmla="*/ 150907 w 399147"/>
                  <a:gd name="connsiteY83" fmla="*/ 72821 h 388526"/>
                  <a:gd name="connsiteX84" fmla="*/ 192260 w 399147"/>
                  <a:gd name="connsiteY84" fmla="*/ 72821 h 388526"/>
                  <a:gd name="connsiteX85" fmla="*/ 192260 w 399147"/>
                  <a:gd name="connsiteY85" fmla="*/ 92032 h 3885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</a:cxnLst>
                <a:rect l="l" t="t" r="r" b="b"/>
                <a:pathLst>
                  <a:path w="399147" h="388526">
                    <a:moveTo>
                      <a:pt x="387323" y="305498"/>
                    </a:moveTo>
                    <a:lnTo>
                      <a:pt x="387323" y="257334"/>
                    </a:lnTo>
                    <a:lnTo>
                      <a:pt x="291211" y="257334"/>
                    </a:lnTo>
                    <a:cubicBezTo>
                      <a:pt x="291552" y="254387"/>
                      <a:pt x="291894" y="251422"/>
                      <a:pt x="292235" y="248475"/>
                    </a:cubicBezTo>
                    <a:lnTo>
                      <a:pt x="293260" y="239273"/>
                    </a:lnTo>
                    <a:lnTo>
                      <a:pt x="367212" y="239273"/>
                    </a:lnTo>
                    <a:lnTo>
                      <a:pt x="367212" y="98628"/>
                    </a:lnTo>
                    <a:lnTo>
                      <a:pt x="159084" y="98628"/>
                    </a:lnTo>
                    <a:lnTo>
                      <a:pt x="159084" y="239273"/>
                    </a:lnTo>
                    <a:lnTo>
                      <a:pt x="235193" y="239273"/>
                    </a:lnTo>
                    <a:lnTo>
                      <a:pt x="234061" y="248475"/>
                    </a:lnTo>
                    <a:cubicBezTo>
                      <a:pt x="233720" y="251422"/>
                      <a:pt x="233271" y="254387"/>
                      <a:pt x="232696" y="257334"/>
                    </a:cubicBezTo>
                    <a:lnTo>
                      <a:pt x="143970" y="257334"/>
                    </a:lnTo>
                    <a:lnTo>
                      <a:pt x="143970" y="305498"/>
                    </a:lnTo>
                    <a:lnTo>
                      <a:pt x="211453" y="305498"/>
                    </a:lnTo>
                    <a:cubicBezTo>
                      <a:pt x="204067" y="313226"/>
                      <a:pt x="193500" y="320145"/>
                      <a:pt x="179751" y="326058"/>
                    </a:cubicBezTo>
                    <a:cubicBezTo>
                      <a:pt x="166111" y="331970"/>
                      <a:pt x="148283" y="336966"/>
                      <a:pt x="126358" y="341046"/>
                    </a:cubicBezTo>
                    <a:cubicBezTo>
                      <a:pt x="132145" y="347174"/>
                      <a:pt x="137824" y="354686"/>
                      <a:pt x="143629" y="363762"/>
                    </a:cubicBezTo>
                    <a:cubicBezTo>
                      <a:pt x="149308" y="372730"/>
                      <a:pt x="153513" y="381033"/>
                      <a:pt x="156245" y="388527"/>
                    </a:cubicBezTo>
                    <a:cubicBezTo>
                      <a:pt x="188629" y="380799"/>
                      <a:pt x="214077" y="371022"/>
                      <a:pt x="232480" y="359215"/>
                    </a:cubicBezTo>
                    <a:cubicBezTo>
                      <a:pt x="250990" y="347516"/>
                      <a:pt x="264523" y="333660"/>
                      <a:pt x="273149" y="317755"/>
                    </a:cubicBezTo>
                    <a:cubicBezTo>
                      <a:pt x="282692" y="334792"/>
                      <a:pt x="294733" y="349115"/>
                      <a:pt x="309398" y="360815"/>
                    </a:cubicBezTo>
                    <a:cubicBezTo>
                      <a:pt x="324171" y="372622"/>
                      <a:pt x="341998" y="381500"/>
                      <a:pt x="363133" y="387736"/>
                    </a:cubicBezTo>
                    <a:cubicBezTo>
                      <a:pt x="367105" y="379775"/>
                      <a:pt x="372568" y="371148"/>
                      <a:pt x="379379" y="361713"/>
                    </a:cubicBezTo>
                    <a:cubicBezTo>
                      <a:pt x="386190" y="352404"/>
                      <a:pt x="392786" y="344676"/>
                      <a:pt x="399148" y="338656"/>
                    </a:cubicBezTo>
                    <a:cubicBezTo>
                      <a:pt x="384034" y="335708"/>
                      <a:pt x="370753" y="331503"/>
                      <a:pt x="359161" y="325932"/>
                    </a:cubicBezTo>
                    <a:cubicBezTo>
                      <a:pt x="347569" y="320253"/>
                      <a:pt x="337577" y="313442"/>
                      <a:pt x="329275" y="305480"/>
                    </a:cubicBezTo>
                    <a:lnTo>
                      <a:pt x="387323" y="305480"/>
                    </a:lnTo>
                    <a:close/>
                    <a:moveTo>
                      <a:pt x="213843" y="139064"/>
                    </a:moveTo>
                    <a:lnTo>
                      <a:pt x="309955" y="139064"/>
                    </a:lnTo>
                    <a:lnTo>
                      <a:pt x="309955" y="150080"/>
                    </a:lnTo>
                    <a:lnTo>
                      <a:pt x="213843" y="150080"/>
                    </a:lnTo>
                    <a:lnTo>
                      <a:pt x="213843" y="139064"/>
                    </a:lnTo>
                    <a:close/>
                    <a:moveTo>
                      <a:pt x="213843" y="187677"/>
                    </a:moveTo>
                    <a:lnTo>
                      <a:pt x="309955" y="187677"/>
                    </a:lnTo>
                    <a:lnTo>
                      <a:pt x="309955" y="198819"/>
                    </a:lnTo>
                    <a:lnTo>
                      <a:pt x="213843" y="198819"/>
                    </a:lnTo>
                    <a:lnTo>
                      <a:pt x="213843" y="187677"/>
                    </a:lnTo>
                    <a:close/>
                    <a:moveTo>
                      <a:pt x="158293" y="214724"/>
                    </a:moveTo>
                    <a:cubicBezTo>
                      <a:pt x="155562" y="210411"/>
                      <a:pt x="151015" y="203582"/>
                      <a:pt x="144653" y="194272"/>
                    </a:cubicBezTo>
                    <a:cubicBezTo>
                      <a:pt x="138291" y="184963"/>
                      <a:pt x="131695" y="175294"/>
                      <a:pt x="124651" y="165536"/>
                    </a:cubicBezTo>
                    <a:cubicBezTo>
                      <a:pt x="117714" y="155759"/>
                      <a:pt x="112035" y="148032"/>
                      <a:pt x="107488" y="142353"/>
                    </a:cubicBezTo>
                    <a:lnTo>
                      <a:pt x="107488" y="129629"/>
                    </a:lnTo>
                    <a:lnTo>
                      <a:pt x="141903" y="129629"/>
                    </a:lnTo>
                    <a:lnTo>
                      <a:pt x="141903" y="74869"/>
                    </a:lnTo>
                    <a:lnTo>
                      <a:pt x="107488" y="74869"/>
                    </a:lnTo>
                    <a:lnTo>
                      <a:pt x="107488" y="0"/>
                    </a:lnTo>
                    <a:lnTo>
                      <a:pt x="51470" y="0"/>
                    </a:lnTo>
                    <a:lnTo>
                      <a:pt x="51470" y="74869"/>
                    </a:lnTo>
                    <a:lnTo>
                      <a:pt x="11035" y="74869"/>
                    </a:lnTo>
                    <a:lnTo>
                      <a:pt x="11035" y="129629"/>
                    </a:lnTo>
                    <a:lnTo>
                      <a:pt x="51470" y="129629"/>
                    </a:lnTo>
                    <a:lnTo>
                      <a:pt x="51470" y="144401"/>
                    </a:lnTo>
                    <a:cubicBezTo>
                      <a:pt x="45684" y="165877"/>
                      <a:pt x="38405" y="186886"/>
                      <a:pt x="29545" y="207446"/>
                    </a:cubicBezTo>
                    <a:cubicBezTo>
                      <a:pt x="20793" y="228005"/>
                      <a:pt x="10909" y="245383"/>
                      <a:pt x="0" y="259365"/>
                    </a:cubicBezTo>
                    <a:cubicBezTo>
                      <a:pt x="4888" y="267884"/>
                      <a:pt x="9992" y="278002"/>
                      <a:pt x="15222" y="289468"/>
                    </a:cubicBezTo>
                    <a:cubicBezTo>
                      <a:pt x="20452" y="300933"/>
                      <a:pt x="24423" y="311159"/>
                      <a:pt x="27371" y="320253"/>
                    </a:cubicBezTo>
                    <a:cubicBezTo>
                      <a:pt x="31684" y="313657"/>
                      <a:pt x="35781" y="306271"/>
                      <a:pt x="39861" y="298094"/>
                    </a:cubicBezTo>
                    <a:cubicBezTo>
                      <a:pt x="43959" y="289917"/>
                      <a:pt x="47822" y="281165"/>
                      <a:pt x="51453" y="271963"/>
                    </a:cubicBezTo>
                    <a:lnTo>
                      <a:pt x="51453" y="388527"/>
                    </a:lnTo>
                    <a:lnTo>
                      <a:pt x="107470" y="388527"/>
                    </a:lnTo>
                    <a:lnTo>
                      <a:pt x="107470" y="217995"/>
                    </a:lnTo>
                    <a:cubicBezTo>
                      <a:pt x="110759" y="224932"/>
                      <a:pt x="113832" y="231635"/>
                      <a:pt x="116564" y="237997"/>
                    </a:cubicBezTo>
                    <a:cubicBezTo>
                      <a:pt x="119295" y="244359"/>
                      <a:pt x="121559" y="250272"/>
                      <a:pt x="123501" y="255609"/>
                    </a:cubicBezTo>
                    <a:lnTo>
                      <a:pt x="158293" y="214724"/>
                    </a:lnTo>
                    <a:close/>
                    <a:moveTo>
                      <a:pt x="192260" y="92032"/>
                    </a:moveTo>
                    <a:lnTo>
                      <a:pt x="248277" y="92032"/>
                    </a:lnTo>
                    <a:lnTo>
                      <a:pt x="248277" y="72821"/>
                    </a:lnTo>
                    <a:lnTo>
                      <a:pt x="287131" y="72821"/>
                    </a:lnTo>
                    <a:lnTo>
                      <a:pt x="287131" y="92014"/>
                    </a:lnTo>
                    <a:lnTo>
                      <a:pt x="344730" y="92014"/>
                    </a:lnTo>
                    <a:lnTo>
                      <a:pt x="344730" y="72821"/>
                    </a:lnTo>
                    <a:lnTo>
                      <a:pt x="384842" y="72821"/>
                    </a:lnTo>
                    <a:lnTo>
                      <a:pt x="384842" y="24549"/>
                    </a:lnTo>
                    <a:lnTo>
                      <a:pt x="344730" y="24549"/>
                    </a:lnTo>
                    <a:lnTo>
                      <a:pt x="344730" y="0"/>
                    </a:lnTo>
                    <a:lnTo>
                      <a:pt x="287131" y="0"/>
                    </a:lnTo>
                    <a:lnTo>
                      <a:pt x="287131" y="24531"/>
                    </a:lnTo>
                    <a:lnTo>
                      <a:pt x="248277" y="24531"/>
                    </a:lnTo>
                    <a:lnTo>
                      <a:pt x="248277" y="0"/>
                    </a:lnTo>
                    <a:lnTo>
                      <a:pt x="192260" y="0"/>
                    </a:lnTo>
                    <a:lnTo>
                      <a:pt x="192260" y="24531"/>
                    </a:lnTo>
                    <a:lnTo>
                      <a:pt x="150907" y="24531"/>
                    </a:lnTo>
                    <a:lnTo>
                      <a:pt x="150907" y="72821"/>
                    </a:lnTo>
                    <a:lnTo>
                      <a:pt x="192260" y="72821"/>
                    </a:lnTo>
                    <a:lnTo>
                      <a:pt x="192260" y="92032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sp>
            <p:nvSpPr>
              <p:cNvPr id="41" name="任意多边形: 形状 40"/>
              <p:cNvSpPr/>
              <p:nvPr userDrawn="1"/>
            </p:nvSpPr>
            <p:spPr>
              <a:xfrm>
                <a:off x="3480148" y="3420876"/>
                <a:ext cx="396829" cy="390287"/>
              </a:xfrm>
              <a:custGeom>
                <a:avLst/>
                <a:gdLst>
                  <a:gd name="connsiteX0" fmla="*/ 340992 w 396829"/>
                  <a:gd name="connsiteY0" fmla="*/ 106823 h 390287"/>
                  <a:gd name="connsiteX1" fmla="*/ 330802 w 396829"/>
                  <a:gd name="connsiteY1" fmla="*/ 108530 h 390287"/>
                  <a:gd name="connsiteX2" fmla="*/ 221930 w 396829"/>
                  <a:gd name="connsiteY2" fmla="*/ 108530 h 390287"/>
                  <a:gd name="connsiteX3" fmla="*/ 221930 w 396829"/>
                  <a:gd name="connsiteY3" fmla="*/ 76253 h 390287"/>
                  <a:gd name="connsiteX4" fmla="*/ 308931 w 396829"/>
                  <a:gd name="connsiteY4" fmla="*/ 66962 h 390287"/>
                  <a:gd name="connsiteX5" fmla="*/ 388347 w 396829"/>
                  <a:gd name="connsiteY5" fmla="*/ 47355 h 390287"/>
                  <a:gd name="connsiteX6" fmla="*/ 347911 w 396829"/>
                  <a:gd name="connsiteY6" fmla="*/ 0 h 390287"/>
                  <a:gd name="connsiteX7" fmla="*/ 264307 w 396829"/>
                  <a:gd name="connsiteY7" fmla="*/ 19265 h 390287"/>
                  <a:gd name="connsiteX8" fmla="*/ 164386 w 396829"/>
                  <a:gd name="connsiteY8" fmla="*/ 27766 h 390287"/>
                  <a:gd name="connsiteX9" fmla="*/ 164386 w 396829"/>
                  <a:gd name="connsiteY9" fmla="*/ 123608 h 390287"/>
                  <a:gd name="connsiteX10" fmla="*/ 161780 w 396829"/>
                  <a:gd name="connsiteY10" fmla="*/ 198945 h 390287"/>
                  <a:gd name="connsiteX11" fmla="*/ 147960 w 396829"/>
                  <a:gd name="connsiteY11" fmla="*/ 281416 h 390287"/>
                  <a:gd name="connsiteX12" fmla="*/ 114209 w 396829"/>
                  <a:gd name="connsiteY12" fmla="*/ 356412 h 390287"/>
                  <a:gd name="connsiteX13" fmla="*/ 139926 w 396829"/>
                  <a:gd name="connsiteY13" fmla="*/ 371705 h 390287"/>
                  <a:gd name="connsiteX14" fmla="*/ 163146 w 396829"/>
                  <a:gd name="connsiteY14" fmla="*/ 390288 h 390287"/>
                  <a:gd name="connsiteX15" fmla="*/ 176283 w 396829"/>
                  <a:gd name="connsiteY15" fmla="*/ 368758 h 390287"/>
                  <a:gd name="connsiteX16" fmla="*/ 187264 w 396829"/>
                  <a:gd name="connsiteY16" fmla="*/ 345090 h 390287"/>
                  <a:gd name="connsiteX17" fmla="*/ 203456 w 396829"/>
                  <a:gd name="connsiteY17" fmla="*/ 366494 h 390287"/>
                  <a:gd name="connsiteX18" fmla="*/ 216593 w 396829"/>
                  <a:gd name="connsiteY18" fmla="*/ 387898 h 390287"/>
                  <a:gd name="connsiteX19" fmla="*/ 255340 w 396829"/>
                  <a:gd name="connsiteY19" fmla="*/ 364553 h 390287"/>
                  <a:gd name="connsiteX20" fmla="*/ 288767 w 396829"/>
                  <a:gd name="connsiteY20" fmla="*/ 336014 h 390287"/>
                  <a:gd name="connsiteX21" fmla="*/ 357759 w 396829"/>
                  <a:gd name="connsiteY21" fmla="*/ 389479 h 390287"/>
                  <a:gd name="connsiteX22" fmla="*/ 375425 w 396829"/>
                  <a:gd name="connsiteY22" fmla="*/ 362288 h 390287"/>
                  <a:gd name="connsiteX23" fmla="*/ 396830 w 396829"/>
                  <a:gd name="connsiteY23" fmla="*/ 338494 h 390287"/>
                  <a:gd name="connsiteX24" fmla="*/ 357526 w 396829"/>
                  <a:gd name="connsiteY24" fmla="*/ 316856 h 390287"/>
                  <a:gd name="connsiteX25" fmla="*/ 325914 w 396829"/>
                  <a:gd name="connsiteY25" fmla="*/ 287509 h 390287"/>
                  <a:gd name="connsiteX26" fmla="*/ 358766 w 396829"/>
                  <a:gd name="connsiteY26" fmla="*/ 212172 h 390287"/>
                  <a:gd name="connsiteX27" fmla="*/ 378139 w 396829"/>
                  <a:gd name="connsiteY27" fmla="*/ 117013 h 390287"/>
                  <a:gd name="connsiteX28" fmla="*/ 340992 w 396829"/>
                  <a:gd name="connsiteY28" fmla="*/ 106823 h 390287"/>
                  <a:gd name="connsiteX29" fmla="*/ 313693 w 396829"/>
                  <a:gd name="connsiteY29" fmla="*/ 161079 h 390287"/>
                  <a:gd name="connsiteX30" fmla="*/ 290474 w 396829"/>
                  <a:gd name="connsiteY30" fmla="*/ 230862 h 390287"/>
                  <a:gd name="connsiteX31" fmla="*/ 277445 w 396829"/>
                  <a:gd name="connsiteY31" fmla="*/ 197220 h 390287"/>
                  <a:gd name="connsiteX32" fmla="*/ 267596 w 396829"/>
                  <a:gd name="connsiteY32" fmla="*/ 161079 h 390287"/>
                  <a:gd name="connsiteX33" fmla="*/ 313693 w 396829"/>
                  <a:gd name="connsiteY33" fmla="*/ 161079 h 390287"/>
                  <a:gd name="connsiteX34" fmla="*/ 191343 w 396829"/>
                  <a:gd name="connsiteY34" fmla="*/ 334414 h 390287"/>
                  <a:gd name="connsiteX35" fmla="*/ 210950 w 396829"/>
                  <a:gd name="connsiteY35" fmla="*/ 259994 h 390287"/>
                  <a:gd name="connsiteX36" fmla="*/ 219900 w 396829"/>
                  <a:gd name="connsiteY36" fmla="*/ 184765 h 390287"/>
                  <a:gd name="connsiteX37" fmla="*/ 235301 w 396829"/>
                  <a:gd name="connsiteY37" fmla="*/ 238123 h 390287"/>
                  <a:gd name="connsiteX38" fmla="*/ 255358 w 396829"/>
                  <a:gd name="connsiteY38" fmla="*/ 285478 h 390287"/>
                  <a:gd name="connsiteX39" fmla="*/ 225794 w 396829"/>
                  <a:gd name="connsiteY39" fmla="*/ 313352 h 390287"/>
                  <a:gd name="connsiteX40" fmla="*/ 191343 w 396829"/>
                  <a:gd name="connsiteY40" fmla="*/ 334414 h 390287"/>
                  <a:gd name="connsiteX41" fmla="*/ 159965 w 396829"/>
                  <a:gd name="connsiteY41" fmla="*/ 207535 h 390287"/>
                  <a:gd name="connsiteX42" fmla="*/ 146486 w 396829"/>
                  <a:gd name="connsiteY42" fmla="*/ 185898 h 390287"/>
                  <a:gd name="connsiteX43" fmla="*/ 127005 w 396829"/>
                  <a:gd name="connsiteY43" fmla="*/ 155885 h 390287"/>
                  <a:gd name="connsiteX44" fmla="*/ 111370 w 396829"/>
                  <a:gd name="connsiteY44" fmla="*/ 133349 h 390287"/>
                  <a:gd name="connsiteX45" fmla="*/ 111370 w 396829"/>
                  <a:gd name="connsiteY45" fmla="*/ 129269 h 390287"/>
                  <a:gd name="connsiteX46" fmla="*/ 152147 w 396829"/>
                  <a:gd name="connsiteY46" fmla="*/ 129269 h 390287"/>
                  <a:gd name="connsiteX47" fmla="*/ 152147 w 396829"/>
                  <a:gd name="connsiteY47" fmla="*/ 74672 h 390287"/>
                  <a:gd name="connsiteX48" fmla="*/ 111370 w 396829"/>
                  <a:gd name="connsiteY48" fmla="*/ 74672 h 390287"/>
                  <a:gd name="connsiteX49" fmla="*/ 111370 w 396829"/>
                  <a:gd name="connsiteY49" fmla="*/ 0 h 390287"/>
                  <a:gd name="connsiteX50" fmla="*/ 56305 w 396829"/>
                  <a:gd name="connsiteY50" fmla="*/ 0 h 390287"/>
                  <a:gd name="connsiteX51" fmla="*/ 56305 w 396829"/>
                  <a:gd name="connsiteY51" fmla="*/ 74654 h 390287"/>
                  <a:gd name="connsiteX52" fmla="*/ 10657 w 396829"/>
                  <a:gd name="connsiteY52" fmla="*/ 74654 h 390287"/>
                  <a:gd name="connsiteX53" fmla="*/ 10657 w 396829"/>
                  <a:gd name="connsiteY53" fmla="*/ 129251 h 390287"/>
                  <a:gd name="connsiteX54" fmla="*/ 54723 w 396829"/>
                  <a:gd name="connsiteY54" fmla="*/ 129251 h 390287"/>
                  <a:gd name="connsiteX55" fmla="*/ 41011 w 396829"/>
                  <a:gd name="connsiteY55" fmla="*/ 177163 h 390287"/>
                  <a:gd name="connsiteX56" fmla="*/ 22428 w 396829"/>
                  <a:gd name="connsiteY56" fmla="*/ 222811 h 390287"/>
                  <a:gd name="connsiteX57" fmla="*/ 0 w 396829"/>
                  <a:gd name="connsiteY57" fmla="*/ 258503 h 390287"/>
                  <a:gd name="connsiteX58" fmla="*/ 14054 w 396829"/>
                  <a:gd name="connsiteY58" fmla="*/ 288515 h 390287"/>
                  <a:gd name="connsiteX59" fmla="*/ 25376 w 396829"/>
                  <a:gd name="connsiteY59" fmla="*/ 318869 h 390287"/>
                  <a:gd name="connsiteX60" fmla="*/ 41694 w 396829"/>
                  <a:gd name="connsiteY60" fmla="*/ 286125 h 390287"/>
                  <a:gd name="connsiteX61" fmla="*/ 56305 w 396829"/>
                  <a:gd name="connsiteY61" fmla="*/ 245455 h 390287"/>
                  <a:gd name="connsiteX62" fmla="*/ 56305 w 396829"/>
                  <a:gd name="connsiteY62" fmla="*/ 387395 h 390287"/>
                  <a:gd name="connsiteX63" fmla="*/ 111370 w 396829"/>
                  <a:gd name="connsiteY63" fmla="*/ 387395 h 390287"/>
                  <a:gd name="connsiteX64" fmla="*/ 111370 w 396829"/>
                  <a:gd name="connsiteY64" fmla="*/ 208739 h 390287"/>
                  <a:gd name="connsiteX65" fmla="*/ 119744 w 396829"/>
                  <a:gd name="connsiteY65" fmla="*/ 231402 h 390287"/>
                  <a:gd name="connsiteX66" fmla="*/ 126088 w 396829"/>
                  <a:gd name="connsiteY66" fmla="*/ 251224 h 390287"/>
                  <a:gd name="connsiteX67" fmla="*/ 159965 w 396829"/>
                  <a:gd name="connsiteY67" fmla="*/ 207535 h 3902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</a:cxnLst>
                <a:rect l="l" t="t" r="r" b="b"/>
                <a:pathLst>
                  <a:path w="396829" h="390287">
                    <a:moveTo>
                      <a:pt x="340992" y="106823"/>
                    </a:moveTo>
                    <a:lnTo>
                      <a:pt x="330802" y="108530"/>
                    </a:lnTo>
                    <a:lnTo>
                      <a:pt x="221930" y="108530"/>
                    </a:lnTo>
                    <a:lnTo>
                      <a:pt x="221930" y="76253"/>
                    </a:lnTo>
                    <a:cubicBezTo>
                      <a:pt x="251152" y="74672"/>
                      <a:pt x="280158" y="71617"/>
                      <a:pt x="308931" y="66962"/>
                    </a:cubicBezTo>
                    <a:cubicBezTo>
                      <a:pt x="337703" y="62433"/>
                      <a:pt x="364103" y="55856"/>
                      <a:pt x="388347" y="47355"/>
                    </a:cubicBezTo>
                    <a:lnTo>
                      <a:pt x="347911" y="0"/>
                    </a:lnTo>
                    <a:cubicBezTo>
                      <a:pt x="324692" y="8267"/>
                      <a:pt x="296818" y="14719"/>
                      <a:pt x="264307" y="19265"/>
                    </a:cubicBezTo>
                    <a:cubicBezTo>
                      <a:pt x="231797" y="23686"/>
                      <a:pt x="198496" y="26508"/>
                      <a:pt x="164386" y="27766"/>
                    </a:cubicBezTo>
                    <a:lnTo>
                      <a:pt x="164386" y="123608"/>
                    </a:lnTo>
                    <a:cubicBezTo>
                      <a:pt x="164619" y="146270"/>
                      <a:pt x="163703" y="171413"/>
                      <a:pt x="161780" y="198945"/>
                    </a:cubicBezTo>
                    <a:cubicBezTo>
                      <a:pt x="159749" y="226477"/>
                      <a:pt x="155094" y="253884"/>
                      <a:pt x="147960" y="281416"/>
                    </a:cubicBezTo>
                    <a:cubicBezTo>
                      <a:pt x="140717" y="308823"/>
                      <a:pt x="129503" y="333875"/>
                      <a:pt x="114209" y="356412"/>
                    </a:cubicBezTo>
                    <a:cubicBezTo>
                      <a:pt x="121577" y="359700"/>
                      <a:pt x="130060" y="364786"/>
                      <a:pt x="139926" y="371705"/>
                    </a:cubicBezTo>
                    <a:cubicBezTo>
                      <a:pt x="149793" y="378624"/>
                      <a:pt x="157485" y="384843"/>
                      <a:pt x="163146" y="390288"/>
                    </a:cubicBezTo>
                    <a:cubicBezTo>
                      <a:pt x="167908" y="383603"/>
                      <a:pt x="172203" y="376360"/>
                      <a:pt x="176283" y="368758"/>
                    </a:cubicBezTo>
                    <a:cubicBezTo>
                      <a:pt x="180362" y="361156"/>
                      <a:pt x="183993" y="353231"/>
                      <a:pt x="187264" y="345090"/>
                    </a:cubicBezTo>
                    <a:cubicBezTo>
                      <a:pt x="192709" y="351433"/>
                      <a:pt x="198136" y="358568"/>
                      <a:pt x="203456" y="366494"/>
                    </a:cubicBezTo>
                    <a:cubicBezTo>
                      <a:pt x="208775" y="374311"/>
                      <a:pt x="213196" y="381446"/>
                      <a:pt x="216593" y="387898"/>
                    </a:cubicBezTo>
                    <a:cubicBezTo>
                      <a:pt x="230413" y="380871"/>
                      <a:pt x="243335" y="373179"/>
                      <a:pt x="255340" y="364553"/>
                    </a:cubicBezTo>
                    <a:cubicBezTo>
                      <a:pt x="267237" y="355944"/>
                      <a:pt x="278451" y="346419"/>
                      <a:pt x="288767" y="336014"/>
                    </a:cubicBezTo>
                    <a:cubicBezTo>
                      <a:pt x="307116" y="357759"/>
                      <a:pt x="329993" y="375551"/>
                      <a:pt x="357759" y="389479"/>
                    </a:cubicBezTo>
                    <a:cubicBezTo>
                      <a:pt x="362073" y="381105"/>
                      <a:pt x="367949" y="372029"/>
                      <a:pt x="375425" y="362288"/>
                    </a:cubicBezTo>
                    <a:cubicBezTo>
                      <a:pt x="382902" y="352548"/>
                      <a:pt x="390036" y="344622"/>
                      <a:pt x="396830" y="338494"/>
                    </a:cubicBezTo>
                    <a:cubicBezTo>
                      <a:pt x="382434" y="332599"/>
                      <a:pt x="369297" y="325357"/>
                      <a:pt x="357526" y="316856"/>
                    </a:cubicBezTo>
                    <a:cubicBezTo>
                      <a:pt x="345862" y="308356"/>
                      <a:pt x="335205" y="298507"/>
                      <a:pt x="325914" y="287509"/>
                    </a:cubicBezTo>
                    <a:cubicBezTo>
                      <a:pt x="339177" y="265530"/>
                      <a:pt x="350050" y="240495"/>
                      <a:pt x="358766" y="212172"/>
                    </a:cubicBezTo>
                    <a:cubicBezTo>
                      <a:pt x="367374" y="183957"/>
                      <a:pt x="373826" y="152237"/>
                      <a:pt x="378139" y="117013"/>
                    </a:cubicBezTo>
                    <a:lnTo>
                      <a:pt x="340992" y="106823"/>
                    </a:lnTo>
                    <a:close/>
                    <a:moveTo>
                      <a:pt x="313693" y="161079"/>
                    </a:moveTo>
                    <a:cubicBezTo>
                      <a:pt x="307924" y="186347"/>
                      <a:pt x="300215" y="209566"/>
                      <a:pt x="290474" y="230862"/>
                    </a:cubicBezTo>
                    <a:cubicBezTo>
                      <a:pt x="285604" y="219990"/>
                      <a:pt x="281183" y="208775"/>
                      <a:pt x="277445" y="197220"/>
                    </a:cubicBezTo>
                    <a:cubicBezTo>
                      <a:pt x="273707" y="185556"/>
                      <a:pt x="270418" y="173551"/>
                      <a:pt x="267596" y="161079"/>
                    </a:cubicBezTo>
                    <a:lnTo>
                      <a:pt x="313693" y="161079"/>
                    </a:lnTo>
                    <a:close/>
                    <a:moveTo>
                      <a:pt x="191343" y="334414"/>
                    </a:moveTo>
                    <a:cubicBezTo>
                      <a:pt x="199951" y="310620"/>
                      <a:pt x="206529" y="285927"/>
                      <a:pt x="210950" y="259994"/>
                    </a:cubicBezTo>
                    <a:cubicBezTo>
                      <a:pt x="215371" y="234169"/>
                      <a:pt x="218318" y="209135"/>
                      <a:pt x="219900" y="184765"/>
                    </a:cubicBezTo>
                    <a:cubicBezTo>
                      <a:pt x="224321" y="203564"/>
                      <a:pt x="229533" y="221355"/>
                      <a:pt x="235301" y="238123"/>
                    </a:cubicBezTo>
                    <a:cubicBezTo>
                      <a:pt x="241196" y="254998"/>
                      <a:pt x="247881" y="270741"/>
                      <a:pt x="255358" y="285478"/>
                    </a:cubicBezTo>
                    <a:cubicBezTo>
                      <a:pt x="246408" y="295901"/>
                      <a:pt x="236559" y="305193"/>
                      <a:pt x="225794" y="313352"/>
                    </a:cubicBezTo>
                    <a:cubicBezTo>
                      <a:pt x="215029" y="321493"/>
                      <a:pt x="203582" y="328520"/>
                      <a:pt x="191343" y="334414"/>
                    </a:cubicBezTo>
                    <a:close/>
                    <a:moveTo>
                      <a:pt x="159965" y="207535"/>
                    </a:moveTo>
                    <a:cubicBezTo>
                      <a:pt x="157359" y="203114"/>
                      <a:pt x="152830" y="195872"/>
                      <a:pt x="146486" y="185898"/>
                    </a:cubicBezTo>
                    <a:cubicBezTo>
                      <a:pt x="140142" y="175923"/>
                      <a:pt x="133690" y="165967"/>
                      <a:pt x="127005" y="155885"/>
                    </a:cubicBezTo>
                    <a:cubicBezTo>
                      <a:pt x="120320" y="145803"/>
                      <a:pt x="115108" y="138327"/>
                      <a:pt x="111370" y="133349"/>
                    </a:cubicBezTo>
                    <a:lnTo>
                      <a:pt x="111370" y="129269"/>
                    </a:lnTo>
                    <a:lnTo>
                      <a:pt x="152147" y="129269"/>
                    </a:lnTo>
                    <a:lnTo>
                      <a:pt x="152147" y="74672"/>
                    </a:lnTo>
                    <a:lnTo>
                      <a:pt x="111370" y="74672"/>
                    </a:lnTo>
                    <a:lnTo>
                      <a:pt x="111370" y="0"/>
                    </a:lnTo>
                    <a:lnTo>
                      <a:pt x="56305" y="0"/>
                    </a:lnTo>
                    <a:lnTo>
                      <a:pt x="56305" y="74654"/>
                    </a:lnTo>
                    <a:lnTo>
                      <a:pt x="10657" y="74654"/>
                    </a:lnTo>
                    <a:lnTo>
                      <a:pt x="10657" y="129251"/>
                    </a:lnTo>
                    <a:lnTo>
                      <a:pt x="54723" y="129251"/>
                    </a:lnTo>
                    <a:cubicBezTo>
                      <a:pt x="50985" y="144994"/>
                      <a:pt x="46456" y="160971"/>
                      <a:pt x="41011" y="177163"/>
                    </a:cubicBezTo>
                    <a:cubicBezTo>
                      <a:pt x="35566" y="193482"/>
                      <a:pt x="29348" y="208650"/>
                      <a:pt x="22428" y="222811"/>
                    </a:cubicBezTo>
                    <a:cubicBezTo>
                      <a:pt x="15509" y="237081"/>
                      <a:pt x="8033" y="248978"/>
                      <a:pt x="0" y="258503"/>
                    </a:cubicBezTo>
                    <a:cubicBezTo>
                      <a:pt x="4529" y="267003"/>
                      <a:pt x="9183" y="276959"/>
                      <a:pt x="14054" y="288515"/>
                    </a:cubicBezTo>
                    <a:cubicBezTo>
                      <a:pt x="18924" y="300179"/>
                      <a:pt x="22662" y="310261"/>
                      <a:pt x="25376" y="318869"/>
                    </a:cubicBezTo>
                    <a:cubicBezTo>
                      <a:pt x="31037" y="309578"/>
                      <a:pt x="36482" y="298705"/>
                      <a:pt x="41694" y="286125"/>
                    </a:cubicBezTo>
                    <a:cubicBezTo>
                      <a:pt x="47014" y="273671"/>
                      <a:pt x="51776" y="260066"/>
                      <a:pt x="56305" y="245455"/>
                    </a:cubicBezTo>
                    <a:lnTo>
                      <a:pt x="56305" y="387395"/>
                    </a:lnTo>
                    <a:lnTo>
                      <a:pt x="111370" y="387395"/>
                    </a:lnTo>
                    <a:lnTo>
                      <a:pt x="111370" y="208739"/>
                    </a:lnTo>
                    <a:cubicBezTo>
                      <a:pt x="114425" y="216557"/>
                      <a:pt x="117264" y="224141"/>
                      <a:pt x="119744" y="231402"/>
                    </a:cubicBezTo>
                    <a:cubicBezTo>
                      <a:pt x="122350" y="238644"/>
                      <a:pt x="124381" y="245222"/>
                      <a:pt x="126088" y="251224"/>
                    </a:cubicBezTo>
                    <a:lnTo>
                      <a:pt x="159965" y="207535"/>
                    </a:lnTo>
                    <a:close/>
                  </a:path>
                </a:pathLst>
              </a:custGeom>
              <a:solidFill>
                <a:srgbClr val="0000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  <p:grpSp>
            <p:nvGrpSpPr>
              <p:cNvPr id="42" name="组合 41"/>
              <p:cNvGrpSpPr/>
              <p:nvPr userDrawn="1"/>
            </p:nvGrpSpPr>
            <p:grpSpPr>
              <a:xfrm>
                <a:off x="2038610" y="3870398"/>
                <a:ext cx="413489" cy="89750"/>
                <a:chOff x="8686551" y="964247"/>
                <a:chExt cx="413489" cy="89750"/>
              </a:xfrm>
            </p:grpSpPr>
            <p:sp>
              <p:nvSpPr>
                <p:cNvPr id="61" name="任意多边形: 形状 60"/>
                <p:cNvSpPr/>
                <p:nvPr/>
              </p:nvSpPr>
              <p:spPr>
                <a:xfrm>
                  <a:off x="8686551" y="964247"/>
                  <a:ext cx="120678" cy="87629"/>
                </a:xfrm>
                <a:custGeom>
                  <a:avLst/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62" name="任意多边形: 形状 61"/>
                <p:cNvSpPr/>
                <p:nvPr/>
              </p:nvSpPr>
              <p:spPr>
                <a:xfrm>
                  <a:off x="8810681" y="964247"/>
                  <a:ext cx="120678" cy="87629"/>
                </a:xfrm>
                <a:custGeom>
                  <a:avLst/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6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6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63" name="任意多边形: 形状 62"/>
                <p:cNvSpPr/>
                <p:nvPr/>
              </p:nvSpPr>
              <p:spPr>
                <a:xfrm>
                  <a:off x="8947228" y="964247"/>
                  <a:ext cx="120678" cy="87629"/>
                </a:xfrm>
                <a:custGeom>
                  <a:avLst/>
                  <a:gdLst>
                    <a:gd name="connsiteX0" fmla="*/ 24351 w 120678"/>
                    <a:gd name="connsiteY0" fmla="*/ 87629 h 87629"/>
                    <a:gd name="connsiteX1" fmla="*/ 41730 w 120678"/>
                    <a:gd name="connsiteY1" fmla="*/ 87629 h 87629"/>
                    <a:gd name="connsiteX2" fmla="*/ 53897 w 120678"/>
                    <a:gd name="connsiteY2" fmla="*/ 40706 h 87629"/>
                    <a:gd name="connsiteX3" fmla="*/ 57006 w 120678"/>
                    <a:gd name="connsiteY3" fmla="*/ 28054 h 87629"/>
                    <a:gd name="connsiteX4" fmla="*/ 59863 w 120678"/>
                    <a:gd name="connsiteY4" fmla="*/ 15150 h 87629"/>
                    <a:gd name="connsiteX5" fmla="*/ 60726 w 120678"/>
                    <a:gd name="connsiteY5" fmla="*/ 15150 h 87629"/>
                    <a:gd name="connsiteX6" fmla="*/ 63583 w 120678"/>
                    <a:gd name="connsiteY6" fmla="*/ 28054 h 87629"/>
                    <a:gd name="connsiteX7" fmla="*/ 66692 w 120678"/>
                    <a:gd name="connsiteY7" fmla="*/ 40346 h 87629"/>
                    <a:gd name="connsiteX8" fmla="*/ 79470 w 120678"/>
                    <a:gd name="connsiteY8" fmla="*/ 87629 h 87629"/>
                    <a:gd name="connsiteX9" fmla="*/ 97226 w 120678"/>
                    <a:gd name="connsiteY9" fmla="*/ 87629 h 87629"/>
                    <a:gd name="connsiteX10" fmla="*/ 120679 w 120678"/>
                    <a:gd name="connsiteY10" fmla="*/ 0 h 87629"/>
                    <a:gd name="connsiteX11" fmla="*/ 106895 w 120678"/>
                    <a:gd name="connsiteY11" fmla="*/ 0 h 87629"/>
                    <a:gd name="connsiteX12" fmla="*/ 93991 w 120678"/>
                    <a:gd name="connsiteY12" fmla="*/ 50644 h 87629"/>
                    <a:gd name="connsiteX13" fmla="*/ 91259 w 120678"/>
                    <a:gd name="connsiteY13" fmla="*/ 63062 h 87629"/>
                    <a:gd name="connsiteX14" fmla="*/ 88402 w 120678"/>
                    <a:gd name="connsiteY14" fmla="*/ 75229 h 87629"/>
                    <a:gd name="connsiteX15" fmla="*/ 87773 w 120678"/>
                    <a:gd name="connsiteY15" fmla="*/ 75229 h 87629"/>
                    <a:gd name="connsiteX16" fmla="*/ 84790 w 120678"/>
                    <a:gd name="connsiteY16" fmla="*/ 63062 h 87629"/>
                    <a:gd name="connsiteX17" fmla="*/ 81681 w 120678"/>
                    <a:gd name="connsiteY17" fmla="*/ 50644 h 87629"/>
                    <a:gd name="connsiteX18" fmla="*/ 67897 w 120678"/>
                    <a:gd name="connsiteY18" fmla="*/ 0 h 87629"/>
                    <a:gd name="connsiteX19" fmla="*/ 53627 w 120678"/>
                    <a:gd name="connsiteY19" fmla="*/ 0 h 87629"/>
                    <a:gd name="connsiteX20" fmla="*/ 40094 w 120678"/>
                    <a:gd name="connsiteY20" fmla="*/ 50644 h 87629"/>
                    <a:gd name="connsiteX21" fmla="*/ 36985 w 120678"/>
                    <a:gd name="connsiteY21" fmla="*/ 62936 h 87629"/>
                    <a:gd name="connsiteX22" fmla="*/ 34002 w 120678"/>
                    <a:gd name="connsiteY22" fmla="*/ 75229 h 87629"/>
                    <a:gd name="connsiteX23" fmla="*/ 33265 w 120678"/>
                    <a:gd name="connsiteY23" fmla="*/ 75229 h 87629"/>
                    <a:gd name="connsiteX24" fmla="*/ 30785 w 120678"/>
                    <a:gd name="connsiteY24" fmla="*/ 63062 h 87629"/>
                    <a:gd name="connsiteX25" fmla="*/ 28054 w 120678"/>
                    <a:gd name="connsiteY25" fmla="*/ 50644 h 87629"/>
                    <a:gd name="connsiteX26" fmla="*/ 15024 w 120678"/>
                    <a:gd name="connsiteY26" fmla="*/ 0 h 87629"/>
                    <a:gd name="connsiteX27" fmla="*/ 0 w 120678"/>
                    <a:gd name="connsiteY27" fmla="*/ 0 h 87629"/>
                    <a:gd name="connsiteX28" fmla="*/ 24351 w 120678"/>
                    <a:gd name="connsiteY28" fmla="*/ 87629 h 876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678" h="87629">
                      <a:moveTo>
                        <a:pt x="24351" y="87629"/>
                      </a:moveTo>
                      <a:lnTo>
                        <a:pt x="41730" y="87629"/>
                      </a:lnTo>
                      <a:lnTo>
                        <a:pt x="53897" y="40706"/>
                      </a:lnTo>
                      <a:cubicBezTo>
                        <a:pt x="55011" y="36482"/>
                        <a:pt x="56125" y="32259"/>
                        <a:pt x="57006" y="28054"/>
                      </a:cubicBezTo>
                      <a:lnTo>
                        <a:pt x="59863" y="15150"/>
                      </a:lnTo>
                      <a:lnTo>
                        <a:pt x="60726" y="15150"/>
                      </a:lnTo>
                      <a:lnTo>
                        <a:pt x="63583" y="28054"/>
                      </a:lnTo>
                      <a:cubicBezTo>
                        <a:pt x="64572" y="32151"/>
                        <a:pt x="65578" y="36249"/>
                        <a:pt x="66692" y="40346"/>
                      </a:cubicBezTo>
                      <a:lnTo>
                        <a:pt x="79470" y="87629"/>
                      </a:lnTo>
                      <a:lnTo>
                        <a:pt x="97226" y="87629"/>
                      </a:lnTo>
                      <a:lnTo>
                        <a:pt x="120679" y="0"/>
                      </a:lnTo>
                      <a:lnTo>
                        <a:pt x="106895" y="0"/>
                      </a:lnTo>
                      <a:lnTo>
                        <a:pt x="93991" y="50644"/>
                      </a:lnTo>
                      <a:lnTo>
                        <a:pt x="91259" y="63062"/>
                      </a:lnTo>
                      <a:lnTo>
                        <a:pt x="88402" y="75229"/>
                      </a:lnTo>
                      <a:lnTo>
                        <a:pt x="87773" y="75229"/>
                      </a:lnTo>
                      <a:lnTo>
                        <a:pt x="84790" y="63062"/>
                      </a:lnTo>
                      <a:lnTo>
                        <a:pt x="81681" y="50644"/>
                      </a:lnTo>
                      <a:lnTo>
                        <a:pt x="67897" y="0"/>
                      </a:lnTo>
                      <a:lnTo>
                        <a:pt x="53627" y="0"/>
                      </a:lnTo>
                      <a:lnTo>
                        <a:pt x="40094" y="50644"/>
                      </a:lnTo>
                      <a:cubicBezTo>
                        <a:pt x="38980" y="54741"/>
                        <a:pt x="37866" y="58839"/>
                        <a:pt x="36985" y="62936"/>
                      </a:cubicBezTo>
                      <a:lnTo>
                        <a:pt x="34002" y="75229"/>
                      </a:lnTo>
                      <a:lnTo>
                        <a:pt x="33265" y="75229"/>
                      </a:lnTo>
                      <a:lnTo>
                        <a:pt x="30785" y="63062"/>
                      </a:lnTo>
                      <a:lnTo>
                        <a:pt x="28054" y="50644"/>
                      </a:lnTo>
                      <a:lnTo>
                        <a:pt x="15024" y="0"/>
                      </a:lnTo>
                      <a:lnTo>
                        <a:pt x="0" y="0"/>
                      </a:lnTo>
                      <a:lnTo>
                        <a:pt x="24351" y="87629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64" name="任意多边形: 形状 63"/>
                <p:cNvSpPr/>
                <p:nvPr/>
              </p:nvSpPr>
              <p:spPr>
                <a:xfrm>
                  <a:off x="9078816" y="1031389"/>
                  <a:ext cx="21224" cy="22608"/>
                </a:xfrm>
                <a:custGeom>
                  <a:avLst/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8" y="22482"/>
                        <a:pt x="16138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20" y="1132"/>
                        <a:pt x="13640" y="0"/>
                        <a:pt x="10675" y="0"/>
                      </a:cubicBezTo>
                      <a:cubicBezTo>
                        <a:pt x="7692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</p:grpSp>
          <p:grpSp>
            <p:nvGrpSpPr>
              <p:cNvPr id="43" name="组合 42"/>
              <p:cNvGrpSpPr/>
              <p:nvPr userDrawn="1"/>
            </p:nvGrpSpPr>
            <p:grpSpPr>
              <a:xfrm>
                <a:off x="2487485" y="3830214"/>
                <a:ext cx="173892" cy="129934"/>
                <a:chOff x="9130663" y="924063"/>
                <a:chExt cx="173892" cy="129934"/>
              </a:xfrm>
            </p:grpSpPr>
            <p:sp>
              <p:nvSpPr>
                <p:cNvPr id="59" name="任意多边形: 形状 58"/>
                <p:cNvSpPr/>
                <p:nvPr/>
              </p:nvSpPr>
              <p:spPr>
                <a:xfrm>
                  <a:off x="9130663" y="933588"/>
                  <a:ext cx="76343" cy="120409"/>
                </a:xfrm>
                <a:custGeom>
                  <a:avLst/>
                  <a:gdLst>
                    <a:gd name="connsiteX0" fmla="*/ 37614 w 76343"/>
                    <a:gd name="connsiteY0" fmla="*/ 120409 h 120409"/>
                    <a:gd name="connsiteX1" fmla="*/ 56610 w 76343"/>
                    <a:gd name="connsiteY1" fmla="*/ 115575 h 120409"/>
                    <a:gd name="connsiteX2" fmla="*/ 70754 w 76343"/>
                    <a:gd name="connsiteY2" fmla="*/ 101791 h 120409"/>
                    <a:gd name="connsiteX3" fmla="*/ 76343 w 76343"/>
                    <a:gd name="connsiteY3" fmla="*/ 79704 h 120409"/>
                    <a:gd name="connsiteX4" fmla="*/ 65920 w 76343"/>
                    <a:gd name="connsiteY4" fmla="*/ 51147 h 120409"/>
                    <a:gd name="connsiteX5" fmla="*/ 40723 w 76343"/>
                    <a:gd name="connsiteY5" fmla="*/ 42089 h 120409"/>
                    <a:gd name="connsiteX6" fmla="*/ 31163 w 76343"/>
                    <a:gd name="connsiteY6" fmla="*/ 43455 h 120409"/>
                    <a:gd name="connsiteX7" fmla="*/ 23093 w 76343"/>
                    <a:gd name="connsiteY7" fmla="*/ 46798 h 120409"/>
                    <a:gd name="connsiteX8" fmla="*/ 26077 w 76343"/>
                    <a:gd name="connsiteY8" fmla="*/ 12544 h 120409"/>
                    <a:gd name="connsiteX9" fmla="*/ 70754 w 76343"/>
                    <a:gd name="connsiteY9" fmla="*/ 12544 h 120409"/>
                    <a:gd name="connsiteX10" fmla="*/ 70754 w 76343"/>
                    <a:gd name="connsiteY10" fmla="*/ 0 h 120409"/>
                    <a:gd name="connsiteX11" fmla="*/ 13155 w 76343"/>
                    <a:gd name="connsiteY11" fmla="*/ 0 h 120409"/>
                    <a:gd name="connsiteX12" fmla="*/ 9435 w 76343"/>
                    <a:gd name="connsiteY12" fmla="*/ 55352 h 120409"/>
                    <a:gd name="connsiteX13" fmla="*/ 17378 w 76343"/>
                    <a:gd name="connsiteY13" fmla="*/ 60187 h 120409"/>
                    <a:gd name="connsiteX14" fmla="*/ 26688 w 76343"/>
                    <a:gd name="connsiteY14" fmla="*/ 54975 h 120409"/>
                    <a:gd name="connsiteX15" fmla="*/ 36985 w 76343"/>
                    <a:gd name="connsiteY15" fmla="*/ 53232 h 120409"/>
                    <a:gd name="connsiteX16" fmla="*/ 54867 w 76343"/>
                    <a:gd name="connsiteY16" fmla="*/ 60312 h 120409"/>
                    <a:gd name="connsiteX17" fmla="*/ 61570 w 76343"/>
                    <a:gd name="connsiteY17" fmla="*/ 80171 h 120409"/>
                    <a:gd name="connsiteX18" fmla="*/ 54130 w 76343"/>
                    <a:gd name="connsiteY18" fmla="*/ 100659 h 120409"/>
                    <a:gd name="connsiteX19" fmla="*/ 36374 w 76343"/>
                    <a:gd name="connsiteY19" fmla="*/ 108099 h 120409"/>
                    <a:gd name="connsiteX20" fmla="*/ 19247 w 76343"/>
                    <a:gd name="connsiteY20" fmla="*/ 104127 h 120409"/>
                    <a:gd name="connsiteX21" fmla="*/ 7332 w 76343"/>
                    <a:gd name="connsiteY21" fmla="*/ 95069 h 120409"/>
                    <a:gd name="connsiteX22" fmla="*/ 0 w 76343"/>
                    <a:gd name="connsiteY22" fmla="*/ 104756 h 120409"/>
                    <a:gd name="connsiteX23" fmla="*/ 14898 w 76343"/>
                    <a:gd name="connsiteY23" fmla="*/ 115557 h 120409"/>
                    <a:gd name="connsiteX24" fmla="*/ 37614 w 76343"/>
                    <a:gd name="connsiteY24" fmla="*/ 120409 h 12040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76343" h="120409">
                      <a:moveTo>
                        <a:pt x="37614" y="120409"/>
                      </a:moveTo>
                      <a:cubicBezTo>
                        <a:pt x="44444" y="120409"/>
                        <a:pt x="50770" y="118792"/>
                        <a:pt x="56610" y="115575"/>
                      </a:cubicBezTo>
                      <a:cubicBezTo>
                        <a:pt x="62451" y="112466"/>
                        <a:pt x="67160" y="107883"/>
                        <a:pt x="70754" y="101791"/>
                      </a:cubicBezTo>
                      <a:cubicBezTo>
                        <a:pt x="74348" y="95824"/>
                        <a:pt x="76217" y="88384"/>
                        <a:pt x="76343" y="79704"/>
                      </a:cubicBezTo>
                      <a:cubicBezTo>
                        <a:pt x="76091" y="66800"/>
                        <a:pt x="72623" y="57239"/>
                        <a:pt x="65920" y="51147"/>
                      </a:cubicBezTo>
                      <a:cubicBezTo>
                        <a:pt x="59216" y="45055"/>
                        <a:pt x="50770" y="42089"/>
                        <a:pt x="40723" y="42089"/>
                      </a:cubicBezTo>
                      <a:cubicBezTo>
                        <a:pt x="37255" y="42215"/>
                        <a:pt x="34020" y="42593"/>
                        <a:pt x="31163" y="43455"/>
                      </a:cubicBezTo>
                      <a:cubicBezTo>
                        <a:pt x="28431" y="44192"/>
                        <a:pt x="25699" y="45324"/>
                        <a:pt x="23093" y="46798"/>
                      </a:cubicBezTo>
                      <a:lnTo>
                        <a:pt x="26077" y="12544"/>
                      </a:lnTo>
                      <a:lnTo>
                        <a:pt x="70754" y="12544"/>
                      </a:lnTo>
                      <a:lnTo>
                        <a:pt x="70754" y="0"/>
                      </a:lnTo>
                      <a:lnTo>
                        <a:pt x="13155" y="0"/>
                      </a:lnTo>
                      <a:lnTo>
                        <a:pt x="9435" y="55352"/>
                      </a:lnTo>
                      <a:lnTo>
                        <a:pt x="17378" y="60187"/>
                      </a:lnTo>
                      <a:cubicBezTo>
                        <a:pt x="20613" y="57958"/>
                        <a:pt x="23704" y="56215"/>
                        <a:pt x="26688" y="54975"/>
                      </a:cubicBezTo>
                      <a:cubicBezTo>
                        <a:pt x="29797" y="53861"/>
                        <a:pt x="33140" y="53232"/>
                        <a:pt x="36985" y="53232"/>
                      </a:cubicBezTo>
                      <a:cubicBezTo>
                        <a:pt x="44551" y="53358"/>
                        <a:pt x="50518" y="55712"/>
                        <a:pt x="54867" y="60312"/>
                      </a:cubicBezTo>
                      <a:cubicBezTo>
                        <a:pt x="59216" y="65021"/>
                        <a:pt x="61445" y="71617"/>
                        <a:pt x="61570" y="80171"/>
                      </a:cubicBezTo>
                      <a:cubicBezTo>
                        <a:pt x="61319" y="88851"/>
                        <a:pt x="58839" y="95681"/>
                        <a:pt x="54130" y="100659"/>
                      </a:cubicBezTo>
                      <a:cubicBezTo>
                        <a:pt x="49422" y="105493"/>
                        <a:pt x="43455" y="108099"/>
                        <a:pt x="36374" y="108099"/>
                      </a:cubicBezTo>
                      <a:cubicBezTo>
                        <a:pt x="29545" y="107973"/>
                        <a:pt x="23830" y="106607"/>
                        <a:pt x="19247" y="104127"/>
                      </a:cubicBezTo>
                      <a:cubicBezTo>
                        <a:pt x="14647" y="101647"/>
                        <a:pt x="10675" y="98538"/>
                        <a:pt x="7332" y="95069"/>
                      </a:cubicBezTo>
                      <a:lnTo>
                        <a:pt x="0" y="104756"/>
                      </a:lnTo>
                      <a:cubicBezTo>
                        <a:pt x="3972" y="108854"/>
                        <a:pt x="8932" y="112448"/>
                        <a:pt x="14898" y="115557"/>
                      </a:cubicBezTo>
                      <a:cubicBezTo>
                        <a:pt x="20991" y="118666"/>
                        <a:pt x="28557" y="120284"/>
                        <a:pt x="37614" y="120409"/>
                      </a:cubicBez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60" name="任意多边形: 形状 59"/>
                <p:cNvSpPr/>
                <p:nvPr/>
              </p:nvSpPr>
              <p:spPr>
                <a:xfrm>
                  <a:off x="9239624" y="924063"/>
                  <a:ext cx="64931" cy="126897"/>
                </a:xfrm>
                <a:custGeom>
                  <a:avLst/>
                  <a:gdLst>
                    <a:gd name="connsiteX0" fmla="*/ 18 w 64931"/>
                    <a:gd name="connsiteY0" fmla="*/ 118289 h 118288"/>
                    <a:gd name="connsiteX1" fmla="*/ 64931 w 64931"/>
                    <a:gd name="connsiteY1" fmla="*/ 118289 h 118288"/>
                    <a:gd name="connsiteX2" fmla="*/ 64931 w 64931"/>
                    <a:gd name="connsiteY2" fmla="*/ 105996 h 118288"/>
                    <a:gd name="connsiteX3" fmla="*/ 41227 w 64931"/>
                    <a:gd name="connsiteY3" fmla="*/ 105996 h 118288"/>
                    <a:gd name="connsiteX4" fmla="*/ 41227 w 64931"/>
                    <a:gd name="connsiteY4" fmla="*/ 0 h 118288"/>
                    <a:gd name="connsiteX5" fmla="*/ 29923 w 64931"/>
                    <a:gd name="connsiteY5" fmla="*/ 0 h 118288"/>
                    <a:gd name="connsiteX6" fmla="*/ 19122 w 64931"/>
                    <a:gd name="connsiteY6" fmla="*/ 4834 h 118288"/>
                    <a:gd name="connsiteX7" fmla="*/ 5337 w 64931"/>
                    <a:gd name="connsiteY7" fmla="*/ 8429 h 118288"/>
                    <a:gd name="connsiteX8" fmla="*/ 5337 w 64931"/>
                    <a:gd name="connsiteY8" fmla="*/ 17738 h 118288"/>
                    <a:gd name="connsiteX9" fmla="*/ 26310 w 64931"/>
                    <a:gd name="connsiteY9" fmla="*/ 17738 h 118288"/>
                    <a:gd name="connsiteX10" fmla="*/ 26310 w 64931"/>
                    <a:gd name="connsiteY10" fmla="*/ 105996 h 118288"/>
                    <a:gd name="connsiteX11" fmla="*/ 0 w 64931"/>
                    <a:gd name="connsiteY11" fmla="*/ 105996 h 118288"/>
                    <a:gd name="connsiteX12" fmla="*/ 0 w 64931"/>
                    <a:gd name="connsiteY12" fmla="*/ 118289 h 1182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64931" h="118288">
                      <a:moveTo>
                        <a:pt x="18" y="118289"/>
                      </a:moveTo>
                      <a:lnTo>
                        <a:pt x="64931" y="118289"/>
                      </a:lnTo>
                      <a:lnTo>
                        <a:pt x="64931" y="105996"/>
                      </a:lnTo>
                      <a:lnTo>
                        <a:pt x="41227" y="105996"/>
                      </a:lnTo>
                      <a:lnTo>
                        <a:pt x="41227" y="0"/>
                      </a:lnTo>
                      <a:lnTo>
                        <a:pt x="29923" y="0"/>
                      </a:lnTo>
                      <a:cubicBezTo>
                        <a:pt x="26688" y="1869"/>
                        <a:pt x="23093" y="3469"/>
                        <a:pt x="19122" y="4834"/>
                      </a:cubicBezTo>
                      <a:cubicBezTo>
                        <a:pt x="15150" y="6200"/>
                        <a:pt x="10549" y="7440"/>
                        <a:pt x="5337" y="8429"/>
                      </a:cubicBezTo>
                      <a:lnTo>
                        <a:pt x="5337" y="17738"/>
                      </a:lnTo>
                      <a:lnTo>
                        <a:pt x="26310" y="17738"/>
                      </a:lnTo>
                      <a:lnTo>
                        <a:pt x="26310" y="105996"/>
                      </a:lnTo>
                      <a:lnTo>
                        <a:pt x="0" y="105996"/>
                      </a:lnTo>
                      <a:lnTo>
                        <a:pt x="0" y="118289"/>
                      </a:lnTo>
                      <a:close/>
                    </a:path>
                  </a:pathLst>
                </a:custGeom>
                <a:solidFill>
                  <a:srgbClr val="FF5200"/>
                </a:solidFill>
                <a:ln w="6350" cap="flat">
                  <a:solidFill>
                    <a:srgbClr val="FF52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</p:grpSp>
          <p:grpSp>
            <p:nvGrpSpPr>
              <p:cNvPr id="44" name="组合 43"/>
              <p:cNvGrpSpPr/>
              <p:nvPr userDrawn="1"/>
            </p:nvGrpSpPr>
            <p:grpSpPr>
              <a:xfrm>
                <a:off x="2698897" y="3829531"/>
                <a:ext cx="804243" cy="165482"/>
                <a:chOff x="9323023" y="923380"/>
                <a:chExt cx="804243" cy="165482"/>
              </a:xfrm>
            </p:grpSpPr>
            <p:sp>
              <p:nvSpPr>
                <p:cNvPr id="51" name="任意多边形: 形状 50"/>
                <p:cNvSpPr/>
                <p:nvPr/>
              </p:nvSpPr>
              <p:spPr>
                <a:xfrm>
                  <a:off x="9323023" y="961965"/>
                  <a:ext cx="76594" cy="126897"/>
                </a:xfrm>
                <a:custGeom>
                  <a:avLst/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1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12" y="76631"/>
                        <a:pt x="43455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2" name="任意多边形: 形状 51"/>
                <p:cNvSpPr/>
                <p:nvPr/>
              </p:nvSpPr>
              <p:spPr>
                <a:xfrm>
                  <a:off x="9429477" y="961965"/>
                  <a:ext cx="76594" cy="126897"/>
                </a:xfrm>
                <a:custGeom>
                  <a:avLst/>
                  <a:gdLst>
                    <a:gd name="connsiteX0" fmla="*/ 36123 w 76594"/>
                    <a:gd name="connsiteY0" fmla="*/ 79740 h 126897"/>
                    <a:gd name="connsiteX1" fmla="*/ 26185 w 76594"/>
                    <a:gd name="connsiteY1" fmla="*/ 77745 h 126897"/>
                    <a:gd name="connsiteX2" fmla="*/ 14647 w 76594"/>
                    <a:gd name="connsiteY2" fmla="*/ 70538 h 126897"/>
                    <a:gd name="connsiteX3" fmla="*/ 14647 w 76594"/>
                    <a:gd name="connsiteY3" fmla="*/ 24495 h 126897"/>
                    <a:gd name="connsiteX4" fmla="*/ 26813 w 76594"/>
                    <a:gd name="connsiteY4" fmla="*/ 15563 h 126897"/>
                    <a:gd name="connsiteX5" fmla="*/ 38225 w 76594"/>
                    <a:gd name="connsiteY5" fmla="*/ 12454 h 126897"/>
                    <a:gd name="connsiteX6" fmla="*/ 55981 w 76594"/>
                    <a:gd name="connsiteY6" fmla="*/ 21386 h 126897"/>
                    <a:gd name="connsiteX7" fmla="*/ 61319 w 76594"/>
                    <a:gd name="connsiteY7" fmla="*/ 44839 h 126897"/>
                    <a:gd name="connsiteX8" fmla="*/ 54112 w 76594"/>
                    <a:gd name="connsiteY8" fmla="*/ 70538 h 126897"/>
                    <a:gd name="connsiteX9" fmla="*/ 36123 w 76594"/>
                    <a:gd name="connsiteY9" fmla="*/ 79740 h 126897"/>
                    <a:gd name="connsiteX10" fmla="*/ 0 w 76594"/>
                    <a:gd name="connsiteY10" fmla="*/ 126897 h 126897"/>
                    <a:gd name="connsiteX11" fmla="*/ 14647 w 76594"/>
                    <a:gd name="connsiteY11" fmla="*/ 126897 h 126897"/>
                    <a:gd name="connsiteX12" fmla="*/ 14647 w 76594"/>
                    <a:gd name="connsiteY12" fmla="*/ 97100 h 126897"/>
                    <a:gd name="connsiteX13" fmla="*/ 14269 w 76594"/>
                    <a:gd name="connsiteY13" fmla="*/ 81824 h 126897"/>
                    <a:gd name="connsiteX14" fmla="*/ 26436 w 76594"/>
                    <a:gd name="connsiteY14" fmla="*/ 89265 h 126897"/>
                    <a:gd name="connsiteX15" fmla="*/ 38477 w 76594"/>
                    <a:gd name="connsiteY15" fmla="*/ 91996 h 126897"/>
                    <a:gd name="connsiteX16" fmla="*/ 57347 w 76594"/>
                    <a:gd name="connsiteY16" fmla="*/ 86407 h 126897"/>
                    <a:gd name="connsiteX17" fmla="*/ 71257 w 76594"/>
                    <a:gd name="connsiteY17" fmla="*/ 70269 h 126897"/>
                    <a:gd name="connsiteX18" fmla="*/ 76595 w 76594"/>
                    <a:gd name="connsiteY18" fmla="*/ 44695 h 126897"/>
                    <a:gd name="connsiteX19" fmla="*/ 67663 w 76594"/>
                    <a:gd name="connsiteY19" fmla="*/ 12293 h 126897"/>
                    <a:gd name="connsiteX20" fmla="*/ 41712 w 76594"/>
                    <a:gd name="connsiteY20" fmla="*/ 0 h 126897"/>
                    <a:gd name="connsiteX21" fmla="*/ 26939 w 76594"/>
                    <a:gd name="connsiteY21" fmla="*/ 3720 h 126897"/>
                    <a:gd name="connsiteX22" fmla="*/ 13784 w 76594"/>
                    <a:gd name="connsiteY22" fmla="*/ 12293 h 126897"/>
                    <a:gd name="connsiteX23" fmla="*/ 13281 w 76594"/>
                    <a:gd name="connsiteY23" fmla="*/ 12293 h 126897"/>
                    <a:gd name="connsiteX24" fmla="*/ 12041 w 76594"/>
                    <a:gd name="connsiteY24" fmla="*/ 2246 h 126897"/>
                    <a:gd name="connsiteX25" fmla="*/ 0 w 76594"/>
                    <a:gd name="connsiteY25" fmla="*/ 2246 h 126897"/>
                    <a:gd name="connsiteX26" fmla="*/ 0 w 76594"/>
                    <a:gd name="connsiteY26" fmla="*/ 126897 h 12689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94" h="126897">
                      <a:moveTo>
                        <a:pt x="36123" y="79740"/>
                      </a:moveTo>
                      <a:cubicBezTo>
                        <a:pt x="33140" y="79866"/>
                        <a:pt x="29797" y="79111"/>
                        <a:pt x="26185" y="77745"/>
                      </a:cubicBezTo>
                      <a:cubicBezTo>
                        <a:pt x="22464" y="76253"/>
                        <a:pt x="18618" y="73899"/>
                        <a:pt x="14647" y="70538"/>
                      </a:cubicBezTo>
                      <a:lnTo>
                        <a:pt x="14647" y="24495"/>
                      </a:lnTo>
                      <a:cubicBezTo>
                        <a:pt x="18870" y="20649"/>
                        <a:pt x="22968" y="17540"/>
                        <a:pt x="26813" y="15563"/>
                      </a:cubicBezTo>
                      <a:cubicBezTo>
                        <a:pt x="30659" y="13461"/>
                        <a:pt x="34505" y="12454"/>
                        <a:pt x="38225" y="12454"/>
                      </a:cubicBezTo>
                      <a:cubicBezTo>
                        <a:pt x="46420" y="12580"/>
                        <a:pt x="52369" y="15563"/>
                        <a:pt x="55981" y="21386"/>
                      </a:cubicBezTo>
                      <a:cubicBezTo>
                        <a:pt x="59576" y="27227"/>
                        <a:pt x="61319" y="35045"/>
                        <a:pt x="61319" y="44839"/>
                      </a:cubicBezTo>
                      <a:cubicBezTo>
                        <a:pt x="61193" y="55892"/>
                        <a:pt x="58713" y="64446"/>
                        <a:pt x="54112" y="70538"/>
                      </a:cubicBezTo>
                      <a:cubicBezTo>
                        <a:pt x="49530" y="76631"/>
                        <a:pt x="43437" y="79614"/>
                        <a:pt x="36123" y="79740"/>
                      </a:cubicBezTo>
                      <a:close/>
                      <a:moveTo>
                        <a:pt x="0" y="126897"/>
                      </a:moveTo>
                      <a:lnTo>
                        <a:pt x="14647" y="126897"/>
                      </a:lnTo>
                      <a:lnTo>
                        <a:pt x="14647" y="97100"/>
                      </a:lnTo>
                      <a:lnTo>
                        <a:pt x="14269" y="81824"/>
                      </a:lnTo>
                      <a:cubicBezTo>
                        <a:pt x="18241" y="85059"/>
                        <a:pt x="22339" y="87539"/>
                        <a:pt x="26436" y="89265"/>
                      </a:cubicBezTo>
                      <a:cubicBezTo>
                        <a:pt x="30534" y="91134"/>
                        <a:pt x="34505" y="91996"/>
                        <a:pt x="38477" y="91996"/>
                      </a:cubicBezTo>
                      <a:cubicBezTo>
                        <a:pt x="45306" y="91996"/>
                        <a:pt x="51632" y="90127"/>
                        <a:pt x="57347" y="86407"/>
                      </a:cubicBezTo>
                      <a:cubicBezTo>
                        <a:pt x="63062" y="82687"/>
                        <a:pt x="67645" y="77350"/>
                        <a:pt x="71257" y="70269"/>
                      </a:cubicBezTo>
                      <a:cubicBezTo>
                        <a:pt x="74726" y="63314"/>
                        <a:pt x="76469" y="54759"/>
                        <a:pt x="76595" y="44695"/>
                      </a:cubicBezTo>
                      <a:cubicBezTo>
                        <a:pt x="76595" y="31037"/>
                        <a:pt x="73611" y="20236"/>
                        <a:pt x="67663" y="12293"/>
                      </a:cubicBezTo>
                      <a:cubicBezTo>
                        <a:pt x="61696" y="4223"/>
                        <a:pt x="53142" y="126"/>
                        <a:pt x="41712" y="0"/>
                      </a:cubicBezTo>
                      <a:cubicBezTo>
                        <a:pt x="36626" y="126"/>
                        <a:pt x="31666" y="1366"/>
                        <a:pt x="26939" y="3720"/>
                      </a:cubicBezTo>
                      <a:cubicBezTo>
                        <a:pt x="22231" y="6074"/>
                        <a:pt x="17756" y="8932"/>
                        <a:pt x="13784" y="12293"/>
                      </a:cubicBezTo>
                      <a:lnTo>
                        <a:pt x="13281" y="12293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126897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3" name="任意多边形: 形状 52"/>
                <p:cNvSpPr/>
                <p:nvPr/>
              </p:nvSpPr>
              <p:spPr>
                <a:xfrm>
                  <a:off x="9527744" y="939788"/>
                  <a:ext cx="54256" cy="114209"/>
                </a:xfrm>
                <a:custGeom>
                  <a:avLst/>
                  <a:gdLst>
                    <a:gd name="connsiteX0" fmla="*/ 38118 w 54256"/>
                    <a:gd name="connsiteY0" fmla="*/ 114209 h 114209"/>
                    <a:gd name="connsiteX1" fmla="*/ 46313 w 54256"/>
                    <a:gd name="connsiteY1" fmla="*/ 113221 h 114209"/>
                    <a:gd name="connsiteX2" fmla="*/ 54256 w 54256"/>
                    <a:gd name="connsiteY2" fmla="*/ 110992 h 114209"/>
                    <a:gd name="connsiteX3" fmla="*/ 51273 w 54256"/>
                    <a:gd name="connsiteY3" fmla="*/ 100066 h 114209"/>
                    <a:gd name="connsiteX4" fmla="*/ 46438 w 54256"/>
                    <a:gd name="connsiteY4" fmla="*/ 101557 h 114209"/>
                    <a:gd name="connsiteX5" fmla="*/ 41352 w 54256"/>
                    <a:gd name="connsiteY5" fmla="*/ 102294 h 114209"/>
                    <a:gd name="connsiteX6" fmla="*/ 30803 w 54256"/>
                    <a:gd name="connsiteY6" fmla="*/ 97819 h 114209"/>
                    <a:gd name="connsiteX7" fmla="*/ 27820 w 54256"/>
                    <a:gd name="connsiteY7" fmla="*/ 85275 h 114209"/>
                    <a:gd name="connsiteX8" fmla="*/ 27820 w 54256"/>
                    <a:gd name="connsiteY8" fmla="*/ 36374 h 114209"/>
                    <a:gd name="connsiteX9" fmla="*/ 51524 w 54256"/>
                    <a:gd name="connsiteY9" fmla="*/ 36374 h 114209"/>
                    <a:gd name="connsiteX10" fmla="*/ 51524 w 54256"/>
                    <a:gd name="connsiteY10" fmla="*/ 24459 h 114209"/>
                    <a:gd name="connsiteX11" fmla="*/ 27820 w 54256"/>
                    <a:gd name="connsiteY11" fmla="*/ 24459 h 114209"/>
                    <a:gd name="connsiteX12" fmla="*/ 27820 w 54256"/>
                    <a:gd name="connsiteY12" fmla="*/ 0 h 114209"/>
                    <a:gd name="connsiteX13" fmla="*/ 15527 w 54256"/>
                    <a:gd name="connsiteY13" fmla="*/ 0 h 114209"/>
                    <a:gd name="connsiteX14" fmla="*/ 13784 w 54256"/>
                    <a:gd name="connsiteY14" fmla="*/ 24459 h 114209"/>
                    <a:gd name="connsiteX15" fmla="*/ 0 w 54256"/>
                    <a:gd name="connsiteY15" fmla="*/ 25322 h 114209"/>
                    <a:gd name="connsiteX16" fmla="*/ 0 w 54256"/>
                    <a:gd name="connsiteY16" fmla="*/ 36374 h 114209"/>
                    <a:gd name="connsiteX17" fmla="*/ 13029 w 54256"/>
                    <a:gd name="connsiteY17" fmla="*/ 36374 h 114209"/>
                    <a:gd name="connsiteX18" fmla="*/ 13029 w 54256"/>
                    <a:gd name="connsiteY18" fmla="*/ 85023 h 114209"/>
                    <a:gd name="connsiteX19" fmla="*/ 18618 w 54256"/>
                    <a:gd name="connsiteY19" fmla="*/ 106122 h 114209"/>
                    <a:gd name="connsiteX20" fmla="*/ 38118 w 54256"/>
                    <a:gd name="connsiteY20" fmla="*/ 114209 h 11420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54256" h="114209">
                      <a:moveTo>
                        <a:pt x="38118" y="114209"/>
                      </a:moveTo>
                      <a:cubicBezTo>
                        <a:pt x="40723" y="114209"/>
                        <a:pt x="43455" y="113832"/>
                        <a:pt x="46313" y="113221"/>
                      </a:cubicBezTo>
                      <a:cubicBezTo>
                        <a:pt x="49044" y="112592"/>
                        <a:pt x="51650" y="111855"/>
                        <a:pt x="54256" y="110992"/>
                      </a:cubicBezTo>
                      <a:lnTo>
                        <a:pt x="51273" y="100066"/>
                      </a:lnTo>
                      <a:cubicBezTo>
                        <a:pt x="49781" y="100569"/>
                        <a:pt x="48164" y="101054"/>
                        <a:pt x="46438" y="101557"/>
                      </a:cubicBezTo>
                      <a:cubicBezTo>
                        <a:pt x="44569" y="102060"/>
                        <a:pt x="42970" y="102294"/>
                        <a:pt x="41352" y="102294"/>
                      </a:cubicBezTo>
                      <a:cubicBezTo>
                        <a:pt x="36267" y="102294"/>
                        <a:pt x="32780" y="100802"/>
                        <a:pt x="30803" y="97819"/>
                      </a:cubicBezTo>
                      <a:cubicBezTo>
                        <a:pt x="28700" y="94962"/>
                        <a:pt x="27694" y="90738"/>
                        <a:pt x="27820" y="85275"/>
                      </a:cubicBezTo>
                      <a:lnTo>
                        <a:pt x="27820" y="36374"/>
                      </a:lnTo>
                      <a:lnTo>
                        <a:pt x="51524" y="36374"/>
                      </a:lnTo>
                      <a:lnTo>
                        <a:pt x="51524" y="24459"/>
                      </a:lnTo>
                      <a:lnTo>
                        <a:pt x="27820" y="24459"/>
                      </a:lnTo>
                      <a:lnTo>
                        <a:pt x="27820" y="0"/>
                      </a:lnTo>
                      <a:lnTo>
                        <a:pt x="15527" y="0"/>
                      </a:lnTo>
                      <a:lnTo>
                        <a:pt x="13784" y="24459"/>
                      </a:lnTo>
                      <a:lnTo>
                        <a:pt x="0" y="25322"/>
                      </a:lnTo>
                      <a:lnTo>
                        <a:pt x="0" y="36374"/>
                      </a:lnTo>
                      <a:lnTo>
                        <a:pt x="13029" y="36374"/>
                      </a:lnTo>
                      <a:lnTo>
                        <a:pt x="13029" y="85023"/>
                      </a:lnTo>
                      <a:cubicBezTo>
                        <a:pt x="12904" y="93829"/>
                        <a:pt x="14773" y="100910"/>
                        <a:pt x="18618" y="106122"/>
                      </a:cubicBezTo>
                      <a:cubicBezTo>
                        <a:pt x="22339" y="111352"/>
                        <a:pt x="28808" y="114083"/>
                        <a:pt x="38118" y="114209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4" name="任意多边形: 形状 53"/>
                <p:cNvSpPr/>
                <p:nvPr/>
              </p:nvSpPr>
              <p:spPr>
                <a:xfrm>
                  <a:off x="9607474" y="962019"/>
                  <a:ext cx="120804" cy="89875"/>
                </a:xfrm>
                <a:custGeom>
                  <a:avLst/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9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9" y="4727"/>
                      </a:cubicBezTo>
                      <a:cubicBezTo>
                        <a:pt x="74384" y="7710"/>
                        <a:pt x="69784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5" name="任意多边形: 形状 54"/>
                <p:cNvSpPr/>
                <p:nvPr/>
              </p:nvSpPr>
              <p:spPr>
                <a:xfrm>
                  <a:off x="9755012" y="962037"/>
                  <a:ext cx="81321" cy="91960"/>
                </a:xfrm>
                <a:custGeom>
                  <a:avLst/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73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91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15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409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6" name="任意多边形: 形状 55"/>
                <p:cNvSpPr/>
                <p:nvPr/>
              </p:nvSpPr>
              <p:spPr>
                <a:xfrm>
                  <a:off x="9863443" y="923380"/>
                  <a:ext cx="76558" cy="130617"/>
                </a:xfrm>
                <a:custGeom>
                  <a:avLst/>
                  <a:gdLst>
                    <a:gd name="connsiteX0" fmla="*/ 36087 w 76558"/>
                    <a:gd name="connsiteY0" fmla="*/ 118325 h 130617"/>
                    <a:gd name="connsiteX1" fmla="*/ 26041 w 76558"/>
                    <a:gd name="connsiteY1" fmla="*/ 116330 h 130617"/>
                    <a:gd name="connsiteX2" fmla="*/ 14629 w 76558"/>
                    <a:gd name="connsiteY2" fmla="*/ 109123 h 130617"/>
                    <a:gd name="connsiteX3" fmla="*/ 14629 w 76558"/>
                    <a:gd name="connsiteY3" fmla="*/ 63080 h 130617"/>
                    <a:gd name="connsiteX4" fmla="*/ 26795 w 76558"/>
                    <a:gd name="connsiteY4" fmla="*/ 54148 h 130617"/>
                    <a:gd name="connsiteX5" fmla="*/ 38207 w 76558"/>
                    <a:gd name="connsiteY5" fmla="*/ 51039 h 130617"/>
                    <a:gd name="connsiteX6" fmla="*/ 55963 w 76558"/>
                    <a:gd name="connsiteY6" fmla="*/ 59971 h 130617"/>
                    <a:gd name="connsiteX7" fmla="*/ 61301 w 76558"/>
                    <a:gd name="connsiteY7" fmla="*/ 83424 h 130617"/>
                    <a:gd name="connsiteX8" fmla="*/ 54094 w 76558"/>
                    <a:gd name="connsiteY8" fmla="*/ 109123 h 130617"/>
                    <a:gd name="connsiteX9" fmla="*/ 36087 w 76558"/>
                    <a:gd name="connsiteY9" fmla="*/ 118325 h 130617"/>
                    <a:gd name="connsiteX10" fmla="*/ 38441 w 76558"/>
                    <a:gd name="connsiteY10" fmla="*/ 130617 h 130617"/>
                    <a:gd name="connsiteX11" fmla="*/ 57311 w 76558"/>
                    <a:gd name="connsiteY11" fmla="*/ 125028 h 130617"/>
                    <a:gd name="connsiteX12" fmla="*/ 71221 w 76558"/>
                    <a:gd name="connsiteY12" fmla="*/ 108890 h 130617"/>
                    <a:gd name="connsiteX13" fmla="*/ 76559 w 76558"/>
                    <a:gd name="connsiteY13" fmla="*/ 83190 h 130617"/>
                    <a:gd name="connsiteX14" fmla="*/ 67627 w 76558"/>
                    <a:gd name="connsiteY14" fmla="*/ 50788 h 130617"/>
                    <a:gd name="connsiteX15" fmla="*/ 41568 w 76558"/>
                    <a:gd name="connsiteY15" fmla="*/ 38621 h 130617"/>
                    <a:gd name="connsiteX16" fmla="*/ 27173 w 76558"/>
                    <a:gd name="connsiteY16" fmla="*/ 42215 h 130617"/>
                    <a:gd name="connsiteX17" fmla="*/ 14144 w 76558"/>
                    <a:gd name="connsiteY17" fmla="*/ 51021 h 130617"/>
                    <a:gd name="connsiteX18" fmla="*/ 14647 w 76558"/>
                    <a:gd name="connsiteY18" fmla="*/ 35260 h 130617"/>
                    <a:gd name="connsiteX19" fmla="*/ 14647 w 76558"/>
                    <a:gd name="connsiteY19" fmla="*/ 0 h 130617"/>
                    <a:gd name="connsiteX20" fmla="*/ 0 w 76558"/>
                    <a:gd name="connsiteY20" fmla="*/ 0 h 130617"/>
                    <a:gd name="connsiteX21" fmla="*/ 0 w 76558"/>
                    <a:gd name="connsiteY21" fmla="*/ 128479 h 130617"/>
                    <a:gd name="connsiteX22" fmla="*/ 11664 w 76558"/>
                    <a:gd name="connsiteY22" fmla="*/ 128479 h 130617"/>
                    <a:gd name="connsiteX23" fmla="*/ 13029 w 76558"/>
                    <a:gd name="connsiteY23" fmla="*/ 119421 h 130617"/>
                    <a:gd name="connsiteX24" fmla="*/ 13532 w 76558"/>
                    <a:gd name="connsiteY24" fmla="*/ 119421 h 130617"/>
                    <a:gd name="connsiteX25" fmla="*/ 25951 w 76558"/>
                    <a:gd name="connsiteY25" fmla="*/ 127616 h 130617"/>
                    <a:gd name="connsiteX26" fmla="*/ 38441 w 76558"/>
                    <a:gd name="connsiteY26" fmla="*/ 130617 h 1306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</a:cxnLst>
                  <a:rect l="l" t="t" r="r" b="b"/>
                  <a:pathLst>
                    <a:path w="76558" h="130617">
                      <a:moveTo>
                        <a:pt x="36087" y="118325"/>
                      </a:moveTo>
                      <a:cubicBezTo>
                        <a:pt x="33103" y="118450"/>
                        <a:pt x="29761" y="117696"/>
                        <a:pt x="26041" y="116330"/>
                      </a:cubicBezTo>
                      <a:cubicBezTo>
                        <a:pt x="22321" y="114838"/>
                        <a:pt x="18475" y="112484"/>
                        <a:pt x="14629" y="109123"/>
                      </a:cubicBezTo>
                      <a:lnTo>
                        <a:pt x="14629" y="63080"/>
                      </a:lnTo>
                      <a:cubicBezTo>
                        <a:pt x="18852" y="59234"/>
                        <a:pt x="22824" y="56125"/>
                        <a:pt x="26795" y="54148"/>
                      </a:cubicBezTo>
                      <a:cubicBezTo>
                        <a:pt x="30641" y="52046"/>
                        <a:pt x="34487" y="51039"/>
                        <a:pt x="38207" y="51039"/>
                      </a:cubicBezTo>
                      <a:cubicBezTo>
                        <a:pt x="46402" y="51165"/>
                        <a:pt x="52351" y="54148"/>
                        <a:pt x="55963" y="59971"/>
                      </a:cubicBezTo>
                      <a:cubicBezTo>
                        <a:pt x="59557" y="65812"/>
                        <a:pt x="61301" y="73629"/>
                        <a:pt x="61301" y="83424"/>
                      </a:cubicBezTo>
                      <a:cubicBezTo>
                        <a:pt x="61175" y="94476"/>
                        <a:pt x="58695" y="103031"/>
                        <a:pt x="54094" y="109123"/>
                      </a:cubicBezTo>
                      <a:cubicBezTo>
                        <a:pt x="49493" y="115216"/>
                        <a:pt x="43401" y="118199"/>
                        <a:pt x="36087" y="118325"/>
                      </a:cubicBezTo>
                      <a:close/>
                      <a:moveTo>
                        <a:pt x="38441" y="130617"/>
                      </a:moveTo>
                      <a:cubicBezTo>
                        <a:pt x="45270" y="130617"/>
                        <a:pt x="51596" y="128748"/>
                        <a:pt x="57311" y="125028"/>
                      </a:cubicBezTo>
                      <a:cubicBezTo>
                        <a:pt x="63026" y="121308"/>
                        <a:pt x="67609" y="115970"/>
                        <a:pt x="71221" y="108890"/>
                      </a:cubicBezTo>
                      <a:cubicBezTo>
                        <a:pt x="74690" y="101809"/>
                        <a:pt x="76433" y="93254"/>
                        <a:pt x="76559" y="83190"/>
                      </a:cubicBezTo>
                      <a:cubicBezTo>
                        <a:pt x="76559" y="69532"/>
                        <a:pt x="73575" y="58857"/>
                        <a:pt x="67627" y="50788"/>
                      </a:cubicBezTo>
                      <a:cubicBezTo>
                        <a:pt x="61660" y="42844"/>
                        <a:pt x="52980" y="38747"/>
                        <a:pt x="41568" y="38621"/>
                      </a:cubicBezTo>
                      <a:cubicBezTo>
                        <a:pt x="36734" y="38747"/>
                        <a:pt x="31881" y="39861"/>
                        <a:pt x="27173" y="42215"/>
                      </a:cubicBezTo>
                      <a:cubicBezTo>
                        <a:pt x="22464" y="44569"/>
                        <a:pt x="18115" y="47427"/>
                        <a:pt x="14144" y="51021"/>
                      </a:cubicBezTo>
                      <a:lnTo>
                        <a:pt x="14647" y="35260"/>
                      </a:lnTo>
                      <a:lnTo>
                        <a:pt x="14647" y="0"/>
                      </a:lnTo>
                      <a:lnTo>
                        <a:pt x="0" y="0"/>
                      </a:lnTo>
                      <a:lnTo>
                        <a:pt x="0" y="128479"/>
                      </a:lnTo>
                      <a:lnTo>
                        <a:pt x="11664" y="128479"/>
                      </a:lnTo>
                      <a:lnTo>
                        <a:pt x="13029" y="119421"/>
                      </a:lnTo>
                      <a:lnTo>
                        <a:pt x="13532" y="119421"/>
                      </a:lnTo>
                      <a:cubicBezTo>
                        <a:pt x="17378" y="123015"/>
                        <a:pt x="21602" y="125747"/>
                        <a:pt x="25951" y="127616"/>
                      </a:cubicBezTo>
                      <a:cubicBezTo>
                        <a:pt x="30120" y="129611"/>
                        <a:pt x="34344" y="130617"/>
                        <a:pt x="38441" y="130617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7" name="任意多边形: 形状 56"/>
                <p:cNvSpPr/>
                <p:nvPr/>
              </p:nvSpPr>
              <p:spPr>
                <a:xfrm>
                  <a:off x="9959492" y="962019"/>
                  <a:ext cx="68651" cy="91978"/>
                </a:xfrm>
                <a:custGeom>
                  <a:avLst/>
                  <a:gdLst>
                    <a:gd name="connsiteX0" fmla="*/ 29922 w 68651"/>
                    <a:gd name="connsiteY0" fmla="*/ 80171 h 91978"/>
                    <a:gd name="connsiteX1" fmla="*/ 18870 w 68651"/>
                    <a:gd name="connsiteY1" fmla="*/ 76936 h 91978"/>
                    <a:gd name="connsiteX2" fmla="*/ 14395 w 68651"/>
                    <a:gd name="connsiteY2" fmla="*/ 66135 h 91978"/>
                    <a:gd name="connsiteX3" fmla="*/ 23075 w 68651"/>
                    <a:gd name="connsiteY3" fmla="*/ 52117 h 91978"/>
                    <a:gd name="connsiteX4" fmla="*/ 53986 w 68651"/>
                    <a:gd name="connsiteY4" fmla="*/ 44048 h 91978"/>
                    <a:gd name="connsiteX5" fmla="*/ 53986 w 68651"/>
                    <a:gd name="connsiteY5" fmla="*/ 68508 h 91978"/>
                    <a:gd name="connsiteX6" fmla="*/ 41945 w 68651"/>
                    <a:gd name="connsiteY6" fmla="*/ 77188 h 91978"/>
                    <a:gd name="connsiteX7" fmla="*/ 29922 w 68651"/>
                    <a:gd name="connsiteY7" fmla="*/ 80171 h 91978"/>
                    <a:gd name="connsiteX8" fmla="*/ 25699 w 68651"/>
                    <a:gd name="connsiteY8" fmla="*/ 91978 h 91978"/>
                    <a:gd name="connsiteX9" fmla="*/ 41083 w 68651"/>
                    <a:gd name="connsiteY9" fmla="*/ 88258 h 91978"/>
                    <a:gd name="connsiteX10" fmla="*/ 54741 w 68651"/>
                    <a:gd name="connsiteY10" fmla="*/ 79452 h 91978"/>
                    <a:gd name="connsiteX11" fmla="*/ 55244 w 68651"/>
                    <a:gd name="connsiteY11" fmla="*/ 79452 h 91978"/>
                    <a:gd name="connsiteX12" fmla="*/ 56484 w 68651"/>
                    <a:gd name="connsiteY12" fmla="*/ 89876 h 91978"/>
                    <a:gd name="connsiteX13" fmla="*/ 68651 w 68651"/>
                    <a:gd name="connsiteY13" fmla="*/ 89876 h 91978"/>
                    <a:gd name="connsiteX14" fmla="*/ 68651 w 68651"/>
                    <a:gd name="connsiteY14" fmla="*/ 35997 h 91978"/>
                    <a:gd name="connsiteX15" fmla="*/ 61445 w 68651"/>
                    <a:gd name="connsiteY15" fmla="*/ 9938 h 91978"/>
                    <a:gd name="connsiteX16" fmla="*/ 38351 w 68651"/>
                    <a:gd name="connsiteY16" fmla="*/ 0 h 91978"/>
                    <a:gd name="connsiteX17" fmla="*/ 18744 w 68651"/>
                    <a:gd name="connsiteY17" fmla="*/ 3720 h 91978"/>
                    <a:gd name="connsiteX18" fmla="*/ 3720 w 68651"/>
                    <a:gd name="connsiteY18" fmla="*/ 11412 h 91978"/>
                    <a:gd name="connsiteX19" fmla="*/ 9561 w 68651"/>
                    <a:gd name="connsiteY19" fmla="*/ 21584 h 91978"/>
                    <a:gd name="connsiteX20" fmla="*/ 21476 w 68651"/>
                    <a:gd name="connsiteY20" fmla="*/ 15132 h 91978"/>
                    <a:gd name="connsiteX21" fmla="*/ 35871 w 68651"/>
                    <a:gd name="connsiteY21" fmla="*/ 12275 h 91978"/>
                    <a:gd name="connsiteX22" fmla="*/ 50266 w 68651"/>
                    <a:gd name="connsiteY22" fmla="*/ 19104 h 91978"/>
                    <a:gd name="connsiteX23" fmla="*/ 53986 w 68651"/>
                    <a:gd name="connsiteY23" fmla="*/ 34380 h 91978"/>
                    <a:gd name="connsiteX24" fmla="*/ 13029 w 68651"/>
                    <a:gd name="connsiteY24" fmla="*/ 45180 h 91978"/>
                    <a:gd name="connsiteX25" fmla="*/ 0 w 68651"/>
                    <a:gd name="connsiteY25" fmla="*/ 67160 h 91978"/>
                    <a:gd name="connsiteX26" fmla="*/ 7332 w 68651"/>
                    <a:gd name="connsiteY26" fmla="*/ 85527 h 91978"/>
                    <a:gd name="connsiteX27" fmla="*/ 25699 w 68651"/>
                    <a:gd name="connsiteY27" fmla="*/ 91978 h 9197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68651" h="91978">
                      <a:moveTo>
                        <a:pt x="29922" y="80171"/>
                      </a:moveTo>
                      <a:cubicBezTo>
                        <a:pt x="25448" y="80171"/>
                        <a:pt x="21728" y="79183"/>
                        <a:pt x="18870" y="76936"/>
                      </a:cubicBezTo>
                      <a:cubicBezTo>
                        <a:pt x="16012" y="74708"/>
                        <a:pt x="14521" y="71095"/>
                        <a:pt x="14395" y="66135"/>
                      </a:cubicBezTo>
                      <a:cubicBezTo>
                        <a:pt x="14144" y="60420"/>
                        <a:pt x="17127" y="55838"/>
                        <a:pt x="23075" y="52117"/>
                      </a:cubicBezTo>
                      <a:cubicBezTo>
                        <a:pt x="29042" y="48523"/>
                        <a:pt x="39339" y="45792"/>
                        <a:pt x="53986" y="44048"/>
                      </a:cubicBezTo>
                      <a:lnTo>
                        <a:pt x="53986" y="68508"/>
                      </a:lnTo>
                      <a:cubicBezTo>
                        <a:pt x="49763" y="72353"/>
                        <a:pt x="45666" y="75211"/>
                        <a:pt x="41945" y="77188"/>
                      </a:cubicBezTo>
                      <a:cubicBezTo>
                        <a:pt x="38118" y="79183"/>
                        <a:pt x="34146" y="80171"/>
                        <a:pt x="29922" y="80171"/>
                      </a:cubicBezTo>
                      <a:close/>
                      <a:moveTo>
                        <a:pt x="25699" y="91978"/>
                      </a:moveTo>
                      <a:cubicBezTo>
                        <a:pt x="31163" y="91853"/>
                        <a:pt x="36248" y="90613"/>
                        <a:pt x="41083" y="88258"/>
                      </a:cubicBezTo>
                      <a:cubicBezTo>
                        <a:pt x="46043" y="85904"/>
                        <a:pt x="50518" y="82921"/>
                        <a:pt x="54741" y="79452"/>
                      </a:cubicBezTo>
                      <a:lnTo>
                        <a:pt x="55244" y="79452"/>
                      </a:lnTo>
                      <a:lnTo>
                        <a:pt x="56484" y="89876"/>
                      </a:lnTo>
                      <a:lnTo>
                        <a:pt x="68651" y="89876"/>
                      </a:lnTo>
                      <a:lnTo>
                        <a:pt x="68651" y="35997"/>
                      </a:lnTo>
                      <a:cubicBezTo>
                        <a:pt x="68651" y="24945"/>
                        <a:pt x="66297" y="16264"/>
                        <a:pt x="61445" y="9938"/>
                      </a:cubicBezTo>
                      <a:cubicBezTo>
                        <a:pt x="56610" y="3486"/>
                        <a:pt x="48900" y="126"/>
                        <a:pt x="38351" y="0"/>
                      </a:cubicBezTo>
                      <a:cubicBezTo>
                        <a:pt x="31145" y="126"/>
                        <a:pt x="24693" y="1366"/>
                        <a:pt x="18744" y="3720"/>
                      </a:cubicBezTo>
                      <a:cubicBezTo>
                        <a:pt x="12903" y="6200"/>
                        <a:pt x="7818" y="8680"/>
                        <a:pt x="3720" y="11412"/>
                      </a:cubicBezTo>
                      <a:lnTo>
                        <a:pt x="9561" y="21584"/>
                      </a:lnTo>
                      <a:cubicBezTo>
                        <a:pt x="13029" y="19104"/>
                        <a:pt x="17001" y="16983"/>
                        <a:pt x="21476" y="15132"/>
                      </a:cubicBezTo>
                      <a:cubicBezTo>
                        <a:pt x="25951" y="13263"/>
                        <a:pt x="30785" y="12275"/>
                        <a:pt x="35871" y="12275"/>
                      </a:cubicBezTo>
                      <a:cubicBezTo>
                        <a:pt x="42952" y="12400"/>
                        <a:pt x="47660" y="14755"/>
                        <a:pt x="50266" y="19104"/>
                      </a:cubicBezTo>
                      <a:cubicBezTo>
                        <a:pt x="52872" y="23327"/>
                        <a:pt x="54112" y="28413"/>
                        <a:pt x="53986" y="34380"/>
                      </a:cubicBezTo>
                      <a:cubicBezTo>
                        <a:pt x="35368" y="36374"/>
                        <a:pt x="21710" y="39969"/>
                        <a:pt x="13029" y="45180"/>
                      </a:cubicBezTo>
                      <a:cubicBezTo>
                        <a:pt x="4349" y="50392"/>
                        <a:pt x="0" y="57725"/>
                        <a:pt x="0" y="67160"/>
                      </a:cubicBezTo>
                      <a:cubicBezTo>
                        <a:pt x="251" y="75103"/>
                        <a:pt x="2606" y="81177"/>
                        <a:pt x="7332" y="85527"/>
                      </a:cubicBezTo>
                      <a:cubicBezTo>
                        <a:pt x="12059" y="89732"/>
                        <a:pt x="18259" y="91853"/>
                        <a:pt x="25699" y="91978"/>
                      </a:cubicBez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/>
                </a:p>
              </p:txBody>
            </p:sp>
            <p:sp>
              <p:nvSpPr>
                <p:cNvPr id="58" name="任意多边形: 形状 57"/>
                <p:cNvSpPr/>
                <p:nvPr/>
              </p:nvSpPr>
              <p:spPr>
                <a:xfrm>
                  <a:off x="10057249" y="962055"/>
                  <a:ext cx="70017" cy="89857"/>
                </a:xfrm>
                <a:custGeom>
                  <a:avLst/>
                  <a:gdLst>
                    <a:gd name="connsiteX0" fmla="*/ 0 w 70017"/>
                    <a:gd name="connsiteY0" fmla="*/ 89822 h 89857"/>
                    <a:gd name="connsiteX1" fmla="*/ 14647 w 70017"/>
                    <a:gd name="connsiteY1" fmla="*/ 89822 h 89857"/>
                    <a:gd name="connsiteX2" fmla="*/ 14647 w 70017"/>
                    <a:gd name="connsiteY2" fmla="*/ 26274 h 89857"/>
                    <a:gd name="connsiteX3" fmla="*/ 26562 w 70017"/>
                    <a:gd name="connsiteY3" fmla="*/ 16228 h 89857"/>
                    <a:gd name="connsiteX4" fmla="*/ 38729 w 70017"/>
                    <a:gd name="connsiteY4" fmla="*/ 12886 h 89857"/>
                    <a:gd name="connsiteX5" fmla="*/ 51399 w 70017"/>
                    <a:gd name="connsiteY5" fmla="*/ 18349 h 89857"/>
                    <a:gd name="connsiteX6" fmla="*/ 55370 w 70017"/>
                    <a:gd name="connsiteY6" fmla="*/ 36231 h 89857"/>
                    <a:gd name="connsiteX7" fmla="*/ 55370 w 70017"/>
                    <a:gd name="connsiteY7" fmla="*/ 89858 h 89857"/>
                    <a:gd name="connsiteX8" fmla="*/ 70017 w 70017"/>
                    <a:gd name="connsiteY8" fmla="*/ 89858 h 89857"/>
                    <a:gd name="connsiteX9" fmla="*/ 70017 w 70017"/>
                    <a:gd name="connsiteY9" fmla="*/ 34380 h 89857"/>
                    <a:gd name="connsiteX10" fmla="*/ 63439 w 70017"/>
                    <a:gd name="connsiteY10" fmla="*/ 8806 h 89857"/>
                    <a:gd name="connsiteX11" fmla="*/ 43203 w 70017"/>
                    <a:gd name="connsiteY11" fmla="*/ 0 h 89857"/>
                    <a:gd name="connsiteX12" fmla="*/ 27191 w 70017"/>
                    <a:gd name="connsiteY12" fmla="*/ 4349 h 89857"/>
                    <a:gd name="connsiteX13" fmla="*/ 13784 w 70017"/>
                    <a:gd name="connsiteY13" fmla="*/ 14773 h 89857"/>
                    <a:gd name="connsiteX14" fmla="*/ 13281 w 70017"/>
                    <a:gd name="connsiteY14" fmla="*/ 14773 h 89857"/>
                    <a:gd name="connsiteX15" fmla="*/ 12041 w 70017"/>
                    <a:gd name="connsiteY15" fmla="*/ 2229 h 89857"/>
                    <a:gd name="connsiteX16" fmla="*/ 0 w 70017"/>
                    <a:gd name="connsiteY16" fmla="*/ 2229 h 89857"/>
                    <a:gd name="connsiteX17" fmla="*/ 0 w 70017"/>
                    <a:gd name="connsiteY17" fmla="*/ 89822 h 8985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70017" h="89857">
                      <a:moveTo>
                        <a:pt x="0" y="89822"/>
                      </a:moveTo>
                      <a:lnTo>
                        <a:pt x="14647" y="89822"/>
                      </a:lnTo>
                      <a:lnTo>
                        <a:pt x="14647" y="26274"/>
                      </a:lnTo>
                      <a:cubicBezTo>
                        <a:pt x="18996" y="21799"/>
                        <a:pt x="22967" y="18457"/>
                        <a:pt x="26562" y="16228"/>
                      </a:cubicBezTo>
                      <a:cubicBezTo>
                        <a:pt x="30282" y="14000"/>
                        <a:pt x="34254" y="12886"/>
                        <a:pt x="38729" y="12886"/>
                      </a:cubicBezTo>
                      <a:cubicBezTo>
                        <a:pt x="44444" y="12760"/>
                        <a:pt x="48667" y="14629"/>
                        <a:pt x="51399" y="18349"/>
                      </a:cubicBezTo>
                      <a:cubicBezTo>
                        <a:pt x="54004" y="22069"/>
                        <a:pt x="55370" y="28036"/>
                        <a:pt x="55370" y="36231"/>
                      </a:cubicBezTo>
                      <a:lnTo>
                        <a:pt x="55370" y="89858"/>
                      </a:lnTo>
                      <a:lnTo>
                        <a:pt x="70017" y="89858"/>
                      </a:lnTo>
                      <a:lnTo>
                        <a:pt x="70017" y="34380"/>
                      </a:lnTo>
                      <a:cubicBezTo>
                        <a:pt x="70017" y="23076"/>
                        <a:pt x="67914" y="14521"/>
                        <a:pt x="63439" y="8806"/>
                      </a:cubicBezTo>
                      <a:cubicBezTo>
                        <a:pt x="59090" y="2965"/>
                        <a:pt x="52387" y="0"/>
                        <a:pt x="43203" y="0"/>
                      </a:cubicBezTo>
                      <a:cubicBezTo>
                        <a:pt x="37237" y="126"/>
                        <a:pt x="31899" y="1492"/>
                        <a:pt x="27191" y="4349"/>
                      </a:cubicBezTo>
                      <a:cubicBezTo>
                        <a:pt x="22482" y="7081"/>
                        <a:pt x="18007" y="10549"/>
                        <a:pt x="13784" y="14773"/>
                      </a:cubicBezTo>
                      <a:lnTo>
                        <a:pt x="13281" y="14773"/>
                      </a:lnTo>
                      <a:lnTo>
                        <a:pt x="12041" y="2229"/>
                      </a:lnTo>
                      <a:lnTo>
                        <a:pt x="0" y="2229"/>
                      </a:lnTo>
                      <a:lnTo>
                        <a:pt x="0" y="89822"/>
                      </a:lnTo>
                      <a:close/>
                    </a:path>
                  </a:pathLst>
                </a:custGeom>
                <a:solidFill>
                  <a:srgbClr val="003399"/>
                </a:solidFill>
                <a:ln w="6350" cap="flat">
                  <a:solidFill>
                    <a:srgbClr val="0033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 dirty="0"/>
                </a:p>
              </p:txBody>
            </p:sp>
          </p:grpSp>
          <p:grpSp>
            <p:nvGrpSpPr>
              <p:cNvPr id="45" name="组合 44"/>
              <p:cNvGrpSpPr/>
              <p:nvPr userDrawn="1"/>
            </p:nvGrpSpPr>
            <p:grpSpPr>
              <a:xfrm>
                <a:off x="3550756" y="3868116"/>
                <a:ext cx="359700" cy="92032"/>
                <a:chOff x="10146307" y="961965"/>
                <a:chExt cx="359700" cy="92032"/>
              </a:xfrm>
            </p:grpSpPr>
            <p:sp>
              <p:nvSpPr>
                <p:cNvPr id="47" name="任意多边形: 形状 46"/>
                <p:cNvSpPr/>
                <p:nvPr/>
              </p:nvSpPr>
              <p:spPr>
                <a:xfrm>
                  <a:off x="10146307" y="1031389"/>
                  <a:ext cx="21224" cy="22608"/>
                </a:xfrm>
                <a:custGeom>
                  <a:avLst/>
                  <a:gdLst>
                    <a:gd name="connsiteX0" fmla="*/ 10675 w 21224"/>
                    <a:gd name="connsiteY0" fmla="*/ 22608 h 22608"/>
                    <a:gd name="connsiteX1" fmla="*/ 18115 w 21224"/>
                    <a:gd name="connsiteY1" fmla="*/ 19499 h 22608"/>
                    <a:gd name="connsiteX2" fmla="*/ 21224 w 21224"/>
                    <a:gd name="connsiteY2" fmla="*/ 11430 h 22608"/>
                    <a:gd name="connsiteX3" fmla="*/ 18115 w 21224"/>
                    <a:gd name="connsiteY3" fmla="*/ 3235 h 22608"/>
                    <a:gd name="connsiteX4" fmla="*/ 10675 w 21224"/>
                    <a:gd name="connsiteY4" fmla="*/ 0 h 22608"/>
                    <a:gd name="connsiteX5" fmla="*/ 3109 w 21224"/>
                    <a:gd name="connsiteY5" fmla="*/ 3235 h 22608"/>
                    <a:gd name="connsiteX6" fmla="*/ 0 w 21224"/>
                    <a:gd name="connsiteY6" fmla="*/ 11430 h 22608"/>
                    <a:gd name="connsiteX7" fmla="*/ 3109 w 21224"/>
                    <a:gd name="connsiteY7" fmla="*/ 19499 h 22608"/>
                    <a:gd name="connsiteX8" fmla="*/ 10675 w 21224"/>
                    <a:gd name="connsiteY8" fmla="*/ 22608 h 2260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1224" h="22608">
                      <a:moveTo>
                        <a:pt x="10675" y="22608"/>
                      </a:moveTo>
                      <a:cubicBezTo>
                        <a:pt x="13659" y="22482"/>
                        <a:pt x="16139" y="21494"/>
                        <a:pt x="18115" y="19499"/>
                      </a:cubicBezTo>
                      <a:cubicBezTo>
                        <a:pt x="20110" y="17504"/>
                        <a:pt x="21224" y="14791"/>
                        <a:pt x="21224" y="11430"/>
                      </a:cubicBezTo>
                      <a:cubicBezTo>
                        <a:pt x="21224" y="8069"/>
                        <a:pt x="20110" y="5356"/>
                        <a:pt x="18115" y="3235"/>
                      </a:cubicBezTo>
                      <a:cubicBezTo>
                        <a:pt x="16139" y="1132"/>
                        <a:pt x="13641" y="0"/>
                        <a:pt x="10675" y="0"/>
                      </a:cubicBezTo>
                      <a:cubicBezTo>
                        <a:pt x="7710" y="0"/>
                        <a:pt x="5212" y="1114"/>
                        <a:pt x="3109" y="3235"/>
                      </a:cubicBezTo>
                      <a:cubicBezTo>
                        <a:pt x="1114" y="5338"/>
                        <a:pt x="126" y="8069"/>
                        <a:pt x="0" y="11430"/>
                      </a:cubicBezTo>
                      <a:cubicBezTo>
                        <a:pt x="126" y="14773"/>
                        <a:pt x="1114" y="17504"/>
                        <a:pt x="3109" y="19499"/>
                      </a:cubicBezTo>
                      <a:cubicBezTo>
                        <a:pt x="5212" y="21476"/>
                        <a:pt x="7692" y="22482"/>
                        <a:pt x="10675" y="22608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 b="1"/>
                </a:p>
              </p:txBody>
            </p:sp>
            <p:sp>
              <p:nvSpPr>
                <p:cNvPr id="48" name="任意多边形: 形状 47"/>
                <p:cNvSpPr/>
                <p:nvPr/>
              </p:nvSpPr>
              <p:spPr>
                <a:xfrm>
                  <a:off x="10192350" y="961965"/>
                  <a:ext cx="69388" cy="92032"/>
                </a:xfrm>
                <a:custGeom>
                  <a:avLst/>
                  <a:gdLst>
                    <a:gd name="connsiteX0" fmla="*/ 41209 w 69388"/>
                    <a:gd name="connsiteY0" fmla="*/ 92032 h 92032"/>
                    <a:gd name="connsiteX1" fmla="*/ 56359 w 69388"/>
                    <a:gd name="connsiteY1" fmla="*/ 89049 h 92032"/>
                    <a:gd name="connsiteX2" fmla="*/ 69388 w 69388"/>
                    <a:gd name="connsiteY2" fmla="*/ 80854 h 92032"/>
                    <a:gd name="connsiteX3" fmla="*/ 63188 w 69388"/>
                    <a:gd name="connsiteY3" fmla="*/ 71042 h 92032"/>
                    <a:gd name="connsiteX4" fmla="*/ 53753 w 69388"/>
                    <a:gd name="connsiteY4" fmla="*/ 77242 h 92032"/>
                    <a:gd name="connsiteX5" fmla="*/ 42449 w 69388"/>
                    <a:gd name="connsiteY5" fmla="*/ 79722 h 92032"/>
                    <a:gd name="connsiteX6" fmla="*/ 22842 w 69388"/>
                    <a:gd name="connsiteY6" fmla="*/ 70538 h 92032"/>
                    <a:gd name="connsiteX7" fmla="*/ 15402 w 69388"/>
                    <a:gd name="connsiteY7" fmla="*/ 46205 h 92032"/>
                    <a:gd name="connsiteX8" fmla="*/ 23094 w 69388"/>
                    <a:gd name="connsiteY8" fmla="*/ 21620 h 92032"/>
                    <a:gd name="connsiteX9" fmla="*/ 42826 w 69388"/>
                    <a:gd name="connsiteY9" fmla="*/ 12311 h 92032"/>
                    <a:gd name="connsiteX10" fmla="*/ 52261 w 69388"/>
                    <a:gd name="connsiteY10" fmla="*/ 14413 h 92032"/>
                    <a:gd name="connsiteX11" fmla="*/ 60331 w 69388"/>
                    <a:gd name="connsiteY11" fmla="*/ 20128 h 92032"/>
                    <a:gd name="connsiteX12" fmla="*/ 68022 w 69388"/>
                    <a:gd name="connsiteY12" fmla="*/ 10316 h 92032"/>
                    <a:gd name="connsiteX13" fmla="*/ 57096 w 69388"/>
                    <a:gd name="connsiteY13" fmla="*/ 3109 h 92032"/>
                    <a:gd name="connsiteX14" fmla="*/ 42323 w 69388"/>
                    <a:gd name="connsiteY14" fmla="*/ 0 h 92032"/>
                    <a:gd name="connsiteX15" fmla="*/ 21350 w 69388"/>
                    <a:gd name="connsiteY15" fmla="*/ 5463 h 92032"/>
                    <a:gd name="connsiteX16" fmla="*/ 5967 w 69388"/>
                    <a:gd name="connsiteY16" fmla="*/ 21224 h 92032"/>
                    <a:gd name="connsiteX17" fmla="*/ 0 w 69388"/>
                    <a:gd name="connsiteY17" fmla="*/ 46169 h 92032"/>
                    <a:gd name="connsiteX18" fmla="*/ 11915 w 69388"/>
                    <a:gd name="connsiteY18" fmla="*/ 79937 h 92032"/>
                    <a:gd name="connsiteX19" fmla="*/ 41209 w 69388"/>
                    <a:gd name="connsiteY19" fmla="*/ 92032 h 9203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69388" h="92032">
                      <a:moveTo>
                        <a:pt x="41209" y="92032"/>
                      </a:moveTo>
                      <a:cubicBezTo>
                        <a:pt x="46421" y="92032"/>
                        <a:pt x="51506" y="91044"/>
                        <a:pt x="56359" y="89049"/>
                      </a:cubicBezTo>
                      <a:cubicBezTo>
                        <a:pt x="61193" y="87180"/>
                        <a:pt x="65542" y="84448"/>
                        <a:pt x="69388" y="80854"/>
                      </a:cubicBezTo>
                      <a:lnTo>
                        <a:pt x="63188" y="71042"/>
                      </a:lnTo>
                      <a:cubicBezTo>
                        <a:pt x="60331" y="73647"/>
                        <a:pt x="57222" y="75642"/>
                        <a:pt x="53753" y="77242"/>
                      </a:cubicBezTo>
                      <a:cubicBezTo>
                        <a:pt x="50285" y="78859"/>
                        <a:pt x="46546" y="79722"/>
                        <a:pt x="42449" y="79722"/>
                      </a:cubicBezTo>
                      <a:cubicBezTo>
                        <a:pt x="34254" y="79596"/>
                        <a:pt x="27676" y="76487"/>
                        <a:pt x="22842" y="70538"/>
                      </a:cubicBezTo>
                      <a:cubicBezTo>
                        <a:pt x="18008" y="64464"/>
                        <a:pt x="15527" y="56395"/>
                        <a:pt x="15402" y="46205"/>
                      </a:cubicBezTo>
                      <a:cubicBezTo>
                        <a:pt x="15527" y="35907"/>
                        <a:pt x="18133" y="27712"/>
                        <a:pt x="23094" y="21620"/>
                      </a:cubicBezTo>
                      <a:cubicBezTo>
                        <a:pt x="28179" y="15545"/>
                        <a:pt x="34757" y="12436"/>
                        <a:pt x="42826" y="12311"/>
                      </a:cubicBezTo>
                      <a:cubicBezTo>
                        <a:pt x="46295" y="12311"/>
                        <a:pt x="49530" y="13047"/>
                        <a:pt x="52261" y="14413"/>
                      </a:cubicBezTo>
                      <a:cubicBezTo>
                        <a:pt x="55119" y="15905"/>
                        <a:pt x="57850" y="17756"/>
                        <a:pt x="60331" y="20128"/>
                      </a:cubicBezTo>
                      <a:lnTo>
                        <a:pt x="68022" y="10316"/>
                      </a:lnTo>
                      <a:cubicBezTo>
                        <a:pt x="64787" y="7458"/>
                        <a:pt x="61193" y="5104"/>
                        <a:pt x="57096" y="3109"/>
                      </a:cubicBezTo>
                      <a:cubicBezTo>
                        <a:pt x="52872" y="1114"/>
                        <a:pt x="48038" y="126"/>
                        <a:pt x="42323" y="0"/>
                      </a:cubicBezTo>
                      <a:cubicBezTo>
                        <a:pt x="34757" y="0"/>
                        <a:pt x="27802" y="1869"/>
                        <a:pt x="21350" y="5463"/>
                      </a:cubicBezTo>
                      <a:cubicBezTo>
                        <a:pt x="15024" y="9058"/>
                        <a:pt x="9938" y="14269"/>
                        <a:pt x="5967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252" y="60690"/>
                        <a:pt x="4223" y="71994"/>
                        <a:pt x="11915" y="79937"/>
                      </a:cubicBezTo>
                      <a:cubicBezTo>
                        <a:pt x="19499" y="87935"/>
                        <a:pt x="29294" y="91906"/>
                        <a:pt x="41209" y="92032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 b="1"/>
                </a:p>
              </p:txBody>
            </p:sp>
            <p:sp>
              <p:nvSpPr>
                <p:cNvPr id="49" name="任意多边形: 形状 48"/>
                <p:cNvSpPr/>
                <p:nvPr/>
              </p:nvSpPr>
              <p:spPr>
                <a:xfrm>
                  <a:off x="10279225" y="962037"/>
                  <a:ext cx="81321" cy="91960"/>
                </a:xfrm>
                <a:custGeom>
                  <a:avLst/>
                  <a:gdLst>
                    <a:gd name="connsiteX0" fmla="*/ 40723 w 81321"/>
                    <a:gd name="connsiteY0" fmla="*/ 79668 h 91960"/>
                    <a:gd name="connsiteX1" fmla="*/ 22356 w 81321"/>
                    <a:gd name="connsiteY1" fmla="*/ 70484 h 91960"/>
                    <a:gd name="connsiteX2" fmla="*/ 15402 w 81321"/>
                    <a:gd name="connsiteY2" fmla="*/ 46151 h 91960"/>
                    <a:gd name="connsiteX3" fmla="*/ 22356 w 81321"/>
                    <a:gd name="connsiteY3" fmla="*/ 21566 h 91960"/>
                    <a:gd name="connsiteX4" fmla="*/ 40723 w 81321"/>
                    <a:gd name="connsiteY4" fmla="*/ 12257 h 91960"/>
                    <a:gd name="connsiteX5" fmla="*/ 59090 w 81321"/>
                    <a:gd name="connsiteY5" fmla="*/ 21566 h 91960"/>
                    <a:gd name="connsiteX6" fmla="*/ 66171 w 81321"/>
                    <a:gd name="connsiteY6" fmla="*/ 46151 h 91960"/>
                    <a:gd name="connsiteX7" fmla="*/ 59090 w 81321"/>
                    <a:gd name="connsiteY7" fmla="*/ 70484 h 91960"/>
                    <a:gd name="connsiteX8" fmla="*/ 40723 w 81321"/>
                    <a:gd name="connsiteY8" fmla="*/ 79668 h 91960"/>
                    <a:gd name="connsiteX9" fmla="*/ 40723 w 81321"/>
                    <a:gd name="connsiteY9" fmla="*/ 91960 h 91960"/>
                    <a:gd name="connsiteX10" fmla="*/ 60834 w 81321"/>
                    <a:gd name="connsiteY10" fmla="*/ 86497 h 91960"/>
                    <a:gd name="connsiteX11" fmla="*/ 75606 w 81321"/>
                    <a:gd name="connsiteY11" fmla="*/ 70862 h 91960"/>
                    <a:gd name="connsiteX12" fmla="*/ 81321 w 81321"/>
                    <a:gd name="connsiteY12" fmla="*/ 46169 h 91960"/>
                    <a:gd name="connsiteX13" fmla="*/ 75606 w 81321"/>
                    <a:gd name="connsiteY13" fmla="*/ 21224 h 91960"/>
                    <a:gd name="connsiteX14" fmla="*/ 60834 w 81321"/>
                    <a:gd name="connsiteY14" fmla="*/ 5463 h 91960"/>
                    <a:gd name="connsiteX15" fmla="*/ 40723 w 81321"/>
                    <a:gd name="connsiteY15" fmla="*/ 0 h 91960"/>
                    <a:gd name="connsiteX16" fmla="*/ 20613 w 81321"/>
                    <a:gd name="connsiteY16" fmla="*/ 5463 h 91960"/>
                    <a:gd name="connsiteX17" fmla="*/ 5841 w 81321"/>
                    <a:gd name="connsiteY17" fmla="*/ 21224 h 91960"/>
                    <a:gd name="connsiteX18" fmla="*/ 0 w 81321"/>
                    <a:gd name="connsiteY18" fmla="*/ 46169 h 91960"/>
                    <a:gd name="connsiteX19" fmla="*/ 5841 w 81321"/>
                    <a:gd name="connsiteY19" fmla="*/ 70862 h 91960"/>
                    <a:gd name="connsiteX20" fmla="*/ 20613 w 81321"/>
                    <a:gd name="connsiteY20" fmla="*/ 86497 h 91960"/>
                    <a:gd name="connsiteX21" fmla="*/ 40723 w 81321"/>
                    <a:gd name="connsiteY21" fmla="*/ 91960 h 919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81321" h="91960">
                      <a:moveTo>
                        <a:pt x="40723" y="79668"/>
                      </a:moveTo>
                      <a:cubicBezTo>
                        <a:pt x="33032" y="79542"/>
                        <a:pt x="26939" y="76433"/>
                        <a:pt x="22356" y="70484"/>
                      </a:cubicBezTo>
                      <a:cubicBezTo>
                        <a:pt x="17756" y="64410"/>
                        <a:pt x="15527" y="56341"/>
                        <a:pt x="15402" y="46151"/>
                      </a:cubicBezTo>
                      <a:cubicBezTo>
                        <a:pt x="15527" y="35853"/>
                        <a:pt x="17756" y="27658"/>
                        <a:pt x="22356" y="21566"/>
                      </a:cubicBezTo>
                      <a:cubicBezTo>
                        <a:pt x="26957" y="15491"/>
                        <a:pt x="33032" y="12382"/>
                        <a:pt x="40723" y="12257"/>
                      </a:cubicBezTo>
                      <a:cubicBezTo>
                        <a:pt x="48415" y="12382"/>
                        <a:pt x="54508" y="15491"/>
                        <a:pt x="59090" y="21566"/>
                      </a:cubicBezTo>
                      <a:cubicBezTo>
                        <a:pt x="63673" y="27640"/>
                        <a:pt x="66045" y="35835"/>
                        <a:pt x="66171" y="46151"/>
                      </a:cubicBezTo>
                      <a:cubicBezTo>
                        <a:pt x="66045" y="56323"/>
                        <a:pt x="63691" y="64392"/>
                        <a:pt x="59090" y="70484"/>
                      </a:cubicBezTo>
                      <a:cubicBezTo>
                        <a:pt x="54508" y="76433"/>
                        <a:pt x="48433" y="79542"/>
                        <a:pt x="40723" y="79668"/>
                      </a:cubicBezTo>
                      <a:close/>
                      <a:moveTo>
                        <a:pt x="40723" y="91960"/>
                      </a:moveTo>
                      <a:cubicBezTo>
                        <a:pt x="47930" y="91960"/>
                        <a:pt x="54633" y="90091"/>
                        <a:pt x="60834" y="86497"/>
                      </a:cubicBezTo>
                      <a:cubicBezTo>
                        <a:pt x="66908" y="82903"/>
                        <a:pt x="71886" y="77691"/>
                        <a:pt x="75606" y="70862"/>
                      </a:cubicBezTo>
                      <a:cubicBezTo>
                        <a:pt x="79326" y="64158"/>
                        <a:pt x="81321" y="55838"/>
                        <a:pt x="81321" y="46169"/>
                      </a:cubicBezTo>
                      <a:cubicBezTo>
                        <a:pt x="81321" y="36356"/>
                        <a:pt x="79326" y="28054"/>
                        <a:pt x="75606" y="21224"/>
                      </a:cubicBezTo>
                      <a:cubicBezTo>
                        <a:pt x="71886" y="14269"/>
                        <a:pt x="66926" y="9058"/>
                        <a:pt x="60834" y="5463"/>
                      </a:cubicBezTo>
                      <a:cubicBezTo>
                        <a:pt x="54633" y="1869"/>
                        <a:pt x="47930" y="0"/>
                        <a:pt x="40723" y="0"/>
                      </a:cubicBezTo>
                      <a:cubicBezTo>
                        <a:pt x="33391" y="0"/>
                        <a:pt x="26706" y="1869"/>
                        <a:pt x="20613" y="5463"/>
                      </a:cubicBezTo>
                      <a:cubicBezTo>
                        <a:pt x="14539" y="9058"/>
                        <a:pt x="9561" y="14269"/>
                        <a:pt x="5841" y="21224"/>
                      </a:cubicBezTo>
                      <a:cubicBezTo>
                        <a:pt x="2121" y="28054"/>
                        <a:pt x="126" y="36374"/>
                        <a:pt x="0" y="46169"/>
                      </a:cubicBezTo>
                      <a:cubicBezTo>
                        <a:pt x="126" y="55856"/>
                        <a:pt x="2103" y="64158"/>
                        <a:pt x="5841" y="70862"/>
                      </a:cubicBezTo>
                      <a:cubicBezTo>
                        <a:pt x="9561" y="77691"/>
                        <a:pt x="14521" y="82903"/>
                        <a:pt x="20613" y="86497"/>
                      </a:cubicBezTo>
                      <a:cubicBezTo>
                        <a:pt x="26706" y="90091"/>
                        <a:pt x="33409" y="91960"/>
                        <a:pt x="40723" y="91960"/>
                      </a:cubicBez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 b="1"/>
                </a:p>
              </p:txBody>
            </p:sp>
            <p:sp>
              <p:nvSpPr>
                <p:cNvPr id="50" name="任意多边形: 形状 49"/>
                <p:cNvSpPr/>
                <p:nvPr/>
              </p:nvSpPr>
              <p:spPr>
                <a:xfrm>
                  <a:off x="10385203" y="962019"/>
                  <a:ext cx="120804" cy="89875"/>
                </a:xfrm>
                <a:custGeom>
                  <a:avLst/>
                  <a:gdLst>
                    <a:gd name="connsiteX0" fmla="*/ 36 w 120804"/>
                    <a:gd name="connsiteY0" fmla="*/ 89858 h 89875"/>
                    <a:gd name="connsiteX1" fmla="*/ 14683 w 120804"/>
                    <a:gd name="connsiteY1" fmla="*/ 89858 h 89875"/>
                    <a:gd name="connsiteX2" fmla="*/ 14683 w 120804"/>
                    <a:gd name="connsiteY2" fmla="*/ 26310 h 89875"/>
                    <a:gd name="connsiteX3" fmla="*/ 26220 w 120804"/>
                    <a:gd name="connsiteY3" fmla="*/ 16138 h 89875"/>
                    <a:gd name="connsiteX4" fmla="*/ 36770 w 120804"/>
                    <a:gd name="connsiteY4" fmla="*/ 12904 h 89875"/>
                    <a:gd name="connsiteX5" fmla="*/ 49062 w 120804"/>
                    <a:gd name="connsiteY5" fmla="*/ 18367 h 89875"/>
                    <a:gd name="connsiteX6" fmla="*/ 53034 w 120804"/>
                    <a:gd name="connsiteY6" fmla="*/ 36249 h 89875"/>
                    <a:gd name="connsiteX7" fmla="*/ 53034 w 120804"/>
                    <a:gd name="connsiteY7" fmla="*/ 89876 h 89875"/>
                    <a:gd name="connsiteX8" fmla="*/ 67807 w 120804"/>
                    <a:gd name="connsiteY8" fmla="*/ 89876 h 89875"/>
                    <a:gd name="connsiteX9" fmla="*/ 67807 w 120804"/>
                    <a:gd name="connsiteY9" fmla="*/ 26310 h 89875"/>
                    <a:gd name="connsiteX10" fmla="*/ 79344 w 120804"/>
                    <a:gd name="connsiteY10" fmla="*/ 16138 h 89875"/>
                    <a:gd name="connsiteX11" fmla="*/ 89894 w 120804"/>
                    <a:gd name="connsiteY11" fmla="*/ 12904 h 89875"/>
                    <a:gd name="connsiteX12" fmla="*/ 102186 w 120804"/>
                    <a:gd name="connsiteY12" fmla="*/ 18367 h 89875"/>
                    <a:gd name="connsiteX13" fmla="*/ 106158 w 120804"/>
                    <a:gd name="connsiteY13" fmla="*/ 36249 h 89875"/>
                    <a:gd name="connsiteX14" fmla="*/ 106158 w 120804"/>
                    <a:gd name="connsiteY14" fmla="*/ 89876 h 89875"/>
                    <a:gd name="connsiteX15" fmla="*/ 120805 w 120804"/>
                    <a:gd name="connsiteY15" fmla="*/ 89876 h 89875"/>
                    <a:gd name="connsiteX16" fmla="*/ 120805 w 120804"/>
                    <a:gd name="connsiteY16" fmla="*/ 34398 h 89875"/>
                    <a:gd name="connsiteX17" fmla="*/ 114353 w 120804"/>
                    <a:gd name="connsiteY17" fmla="*/ 8824 h 89875"/>
                    <a:gd name="connsiteX18" fmla="*/ 94243 w 120804"/>
                    <a:gd name="connsiteY18" fmla="*/ 18 h 89875"/>
                    <a:gd name="connsiteX19" fmla="*/ 79218 w 120804"/>
                    <a:gd name="connsiteY19" fmla="*/ 4727 h 89875"/>
                    <a:gd name="connsiteX20" fmla="*/ 65308 w 120804"/>
                    <a:gd name="connsiteY20" fmla="*/ 16767 h 89875"/>
                    <a:gd name="connsiteX21" fmla="*/ 56862 w 120804"/>
                    <a:gd name="connsiteY21" fmla="*/ 4475 h 89875"/>
                    <a:gd name="connsiteX22" fmla="*/ 41101 w 120804"/>
                    <a:gd name="connsiteY22" fmla="*/ 0 h 89875"/>
                    <a:gd name="connsiteX23" fmla="*/ 26328 w 120804"/>
                    <a:gd name="connsiteY23" fmla="*/ 4349 h 89875"/>
                    <a:gd name="connsiteX24" fmla="*/ 13784 w 120804"/>
                    <a:gd name="connsiteY24" fmla="*/ 15024 h 89875"/>
                    <a:gd name="connsiteX25" fmla="*/ 13281 w 120804"/>
                    <a:gd name="connsiteY25" fmla="*/ 15024 h 89875"/>
                    <a:gd name="connsiteX26" fmla="*/ 12041 w 120804"/>
                    <a:gd name="connsiteY26" fmla="*/ 2246 h 89875"/>
                    <a:gd name="connsiteX27" fmla="*/ 0 w 120804"/>
                    <a:gd name="connsiteY27" fmla="*/ 2246 h 89875"/>
                    <a:gd name="connsiteX28" fmla="*/ 0 w 120804"/>
                    <a:gd name="connsiteY28" fmla="*/ 89858 h 898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20804" h="89875">
                      <a:moveTo>
                        <a:pt x="36" y="89858"/>
                      </a:moveTo>
                      <a:lnTo>
                        <a:pt x="14683" y="89858"/>
                      </a:lnTo>
                      <a:lnTo>
                        <a:pt x="14683" y="26310"/>
                      </a:lnTo>
                      <a:cubicBezTo>
                        <a:pt x="18654" y="21710"/>
                        <a:pt x="22626" y="18367"/>
                        <a:pt x="26220" y="16138"/>
                      </a:cubicBezTo>
                      <a:cubicBezTo>
                        <a:pt x="29941" y="14036"/>
                        <a:pt x="33427" y="12904"/>
                        <a:pt x="36770" y="12904"/>
                      </a:cubicBezTo>
                      <a:cubicBezTo>
                        <a:pt x="42359" y="12778"/>
                        <a:pt x="46456" y="14647"/>
                        <a:pt x="49062" y="18367"/>
                      </a:cubicBezTo>
                      <a:cubicBezTo>
                        <a:pt x="51794" y="22087"/>
                        <a:pt x="53160" y="28054"/>
                        <a:pt x="53034" y="36249"/>
                      </a:cubicBezTo>
                      <a:lnTo>
                        <a:pt x="53034" y="89876"/>
                      </a:lnTo>
                      <a:lnTo>
                        <a:pt x="67807" y="89876"/>
                      </a:lnTo>
                      <a:lnTo>
                        <a:pt x="67807" y="26310"/>
                      </a:lnTo>
                      <a:cubicBezTo>
                        <a:pt x="71904" y="21710"/>
                        <a:pt x="75750" y="18367"/>
                        <a:pt x="79344" y="16138"/>
                      </a:cubicBezTo>
                      <a:cubicBezTo>
                        <a:pt x="82939" y="14036"/>
                        <a:pt x="86551" y="12904"/>
                        <a:pt x="89894" y="12904"/>
                      </a:cubicBezTo>
                      <a:cubicBezTo>
                        <a:pt x="95357" y="12778"/>
                        <a:pt x="99580" y="14647"/>
                        <a:pt x="102186" y="18367"/>
                      </a:cubicBezTo>
                      <a:cubicBezTo>
                        <a:pt x="104918" y="22087"/>
                        <a:pt x="106158" y="28054"/>
                        <a:pt x="106158" y="36249"/>
                      </a:cubicBezTo>
                      <a:lnTo>
                        <a:pt x="106158" y="89876"/>
                      </a:lnTo>
                      <a:lnTo>
                        <a:pt x="120805" y="89876"/>
                      </a:lnTo>
                      <a:lnTo>
                        <a:pt x="120805" y="34398"/>
                      </a:lnTo>
                      <a:cubicBezTo>
                        <a:pt x="120805" y="23093"/>
                        <a:pt x="118702" y="14539"/>
                        <a:pt x="114353" y="8824"/>
                      </a:cubicBezTo>
                      <a:cubicBezTo>
                        <a:pt x="109878" y="2983"/>
                        <a:pt x="103175" y="18"/>
                        <a:pt x="94243" y="18"/>
                      </a:cubicBezTo>
                      <a:cubicBezTo>
                        <a:pt x="88905" y="144"/>
                        <a:pt x="83945" y="1635"/>
                        <a:pt x="79218" y="4727"/>
                      </a:cubicBezTo>
                      <a:cubicBezTo>
                        <a:pt x="74384" y="7710"/>
                        <a:pt x="69783" y="11807"/>
                        <a:pt x="65308" y="16767"/>
                      </a:cubicBezTo>
                      <a:cubicBezTo>
                        <a:pt x="63565" y="11556"/>
                        <a:pt x="60834" y="7458"/>
                        <a:pt x="56862" y="4475"/>
                      </a:cubicBezTo>
                      <a:cubicBezTo>
                        <a:pt x="53016" y="1617"/>
                        <a:pt x="47804" y="0"/>
                        <a:pt x="41101" y="0"/>
                      </a:cubicBezTo>
                      <a:cubicBezTo>
                        <a:pt x="35889" y="126"/>
                        <a:pt x="30929" y="1492"/>
                        <a:pt x="26328" y="4349"/>
                      </a:cubicBezTo>
                      <a:cubicBezTo>
                        <a:pt x="21853" y="7207"/>
                        <a:pt x="17648" y="10675"/>
                        <a:pt x="13784" y="15024"/>
                      </a:cubicBezTo>
                      <a:lnTo>
                        <a:pt x="13281" y="15024"/>
                      </a:lnTo>
                      <a:lnTo>
                        <a:pt x="12041" y="2246"/>
                      </a:lnTo>
                      <a:lnTo>
                        <a:pt x="0" y="2246"/>
                      </a:lnTo>
                      <a:lnTo>
                        <a:pt x="0" y="89858"/>
                      </a:lnTo>
                      <a:close/>
                    </a:path>
                  </a:pathLst>
                </a:custGeom>
                <a:solidFill>
                  <a:srgbClr val="999999"/>
                </a:solidFill>
                <a:ln w="6350" cap="flat">
                  <a:solidFill>
                    <a:srgbClr val="999999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zh-CN" altLang="en-US" b="1"/>
                </a:p>
              </p:txBody>
            </p:sp>
          </p:grpSp>
          <p:sp>
            <p:nvSpPr>
              <p:cNvPr id="46" name="任意多边形: 形状 45"/>
              <p:cNvSpPr/>
              <p:nvPr userDrawn="1"/>
            </p:nvSpPr>
            <p:spPr>
              <a:xfrm>
                <a:off x="1086173" y="3300162"/>
                <a:ext cx="781977" cy="781959"/>
              </a:xfrm>
              <a:custGeom>
                <a:avLst/>
                <a:gdLst>
                  <a:gd name="connsiteX0" fmla="*/ 0 w 781977"/>
                  <a:gd name="connsiteY0" fmla="*/ 390989 h 781959"/>
                  <a:gd name="connsiteX1" fmla="*/ 34757 w 781977"/>
                  <a:gd name="connsiteY1" fmla="*/ 552355 h 781959"/>
                  <a:gd name="connsiteX2" fmla="*/ 114820 w 781977"/>
                  <a:gd name="connsiteY2" fmla="*/ 552355 h 781959"/>
                  <a:gd name="connsiteX3" fmla="*/ 266877 w 781977"/>
                  <a:gd name="connsiteY3" fmla="*/ 552355 h 781959"/>
                  <a:gd name="connsiteX4" fmla="*/ 341351 w 781977"/>
                  <a:gd name="connsiteY4" fmla="*/ 465463 h 781959"/>
                  <a:gd name="connsiteX5" fmla="*/ 179985 w 781977"/>
                  <a:gd name="connsiteY5" fmla="*/ 378570 h 781959"/>
                  <a:gd name="connsiteX6" fmla="*/ 179985 w 781977"/>
                  <a:gd name="connsiteY6" fmla="*/ 204786 h 781959"/>
                  <a:gd name="connsiteX7" fmla="*/ 440644 w 781977"/>
                  <a:gd name="connsiteY7" fmla="*/ 204786 h 781959"/>
                  <a:gd name="connsiteX8" fmla="*/ 440644 w 781977"/>
                  <a:gd name="connsiteY8" fmla="*/ 242023 h 781959"/>
                  <a:gd name="connsiteX9" fmla="*/ 217222 w 781977"/>
                  <a:gd name="connsiteY9" fmla="*/ 242023 h 781959"/>
                  <a:gd name="connsiteX10" fmla="*/ 217222 w 781977"/>
                  <a:gd name="connsiteY10" fmla="*/ 341316 h 781959"/>
                  <a:gd name="connsiteX11" fmla="*/ 378588 w 781977"/>
                  <a:gd name="connsiteY11" fmla="*/ 465445 h 781959"/>
                  <a:gd name="connsiteX12" fmla="*/ 126484 w 781977"/>
                  <a:gd name="connsiteY12" fmla="*/ 597140 h 781959"/>
                  <a:gd name="connsiteX13" fmla="*/ 58461 w 781977"/>
                  <a:gd name="connsiteY13" fmla="*/ 596763 h 781959"/>
                  <a:gd name="connsiteX14" fmla="*/ 390989 w 781977"/>
                  <a:gd name="connsiteY14" fmla="*/ 781960 h 781959"/>
                  <a:gd name="connsiteX15" fmla="*/ 722150 w 781977"/>
                  <a:gd name="connsiteY15" fmla="*/ 598758 h 781959"/>
                  <a:gd name="connsiteX16" fmla="*/ 692731 w 781977"/>
                  <a:gd name="connsiteY16" fmla="*/ 599387 h 781959"/>
                  <a:gd name="connsiteX17" fmla="*/ 539937 w 781977"/>
                  <a:gd name="connsiteY17" fmla="*/ 539937 h 781959"/>
                  <a:gd name="connsiteX18" fmla="*/ 539937 w 781977"/>
                  <a:gd name="connsiteY18" fmla="*/ 229640 h 781959"/>
                  <a:gd name="connsiteX19" fmla="*/ 465463 w 781977"/>
                  <a:gd name="connsiteY19" fmla="*/ 242059 h 781959"/>
                  <a:gd name="connsiteX20" fmla="*/ 465463 w 781977"/>
                  <a:gd name="connsiteY20" fmla="*/ 204822 h 781959"/>
                  <a:gd name="connsiteX21" fmla="*/ 589592 w 781977"/>
                  <a:gd name="connsiteY21" fmla="*/ 167585 h 781959"/>
                  <a:gd name="connsiteX22" fmla="*/ 589592 w 781977"/>
                  <a:gd name="connsiteY22" fmla="*/ 530771 h 781959"/>
                  <a:gd name="connsiteX23" fmla="*/ 618634 w 781977"/>
                  <a:gd name="connsiteY23" fmla="*/ 552373 h 781959"/>
                  <a:gd name="connsiteX24" fmla="*/ 705149 w 781977"/>
                  <a:gd name="connsiteY24" fmla="*/ 552373 h 781959"/>
                  <a:gd name="connsiteX25" fmla="*/ 747220 w 781977"/>
                  <a:gd name="connsiteY25" fmla="*/ 552373 h 781959"/>
                  <a:gd name="connsiteX26" fmla="*/ 781977 w 781977"/>
                  <a:gd name="connsiteY26" fmla="*/ 391007 h 781959"/>
                  <a:gd name="connsiteX27" fmla="*/ 390989 w 781977"/>
                  <a:gd name="connsiteY27" fmla="*/ 0 h 781959"/>
                  <a:gd name="connsiteX28" fmla="*/ 0 w 781977"/>
                  <a:gd name="connsiteY28" fmla="*/ 390989 h 78195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781977" h="781959">
                    <a:moveTo>
                      <a:pt x="0" y="390989"/>
                    </a:moveTo>
                    <a:cubicBezTo>
                      <a:pt x="0" y="448588"/>
                      <a:pt x="12418" y="503203"/>
                      <a:pt x="34757" y="552355"/>
                    </a:cubicBezTo>
                    <a:lnTo>
                      <a:pt x="114820" y="552355"/>
                    </a:lnTo>
                    <a:lnTo>
                      <a:pt x="266877" y="552355"/>
                    </a:lnTo>
                    <a:cubicBezTo>
                      <a:pt x="336769" y="530628"/>
                      <a:pt x="341351" y="490300"/>
                      <a:pt x="341351" y="465463"/>
                    </a:cubicBezTo>
                    <a:cubicBezTo>
                      <a:pt x="341351" y="378570"/>
                      <a:pt x="254459" y="366170"/>
                      <a:pt x="179985" y="378570"/>
                    </a:cubicBezTo>
                    <a:lnTo>
                      <a:pt x="179985" y="204786"/>
                    </a:lnTo>
                    <a:lnTo>
                      <a:pt x="440644" y="204786"/>
                    </a:lnTo>
                    <a:lnTo>
                      <a:pt x="440644" y="242023"/>
                    </a:lnTo>
                    <a:lnTo>
                      <a:pt x="217222" y="242023"/>
                    </a:lnTo>
                    <a:lnTo>
                      <a:pt x="217222" y="341316"/>
                    </a:lnTo>
                    <a:cubicBezTo>
                      <a:pt x="339860" y="342807"/>
                      <a:pt x="377097" y="383153"/>
                      <a:pt x="378588" y="465445"/>
                    </a:cubicBezTo>
                    <a:cubicBezTo>
                      <a:pt x="381320" y="608444"/>
                      <a:pt x="235589" y="599369"/>
                      <a:pt x="126484" y="597140"/>
                    </a:cubicBezTo>
                    <a:cubicBezTo>
                      <a:pt x="120032" y="597015"/>
                      <a:pt x="82795" y="596889"/>
                      <a:pt x="58461" y="596763"/>
                    </a:cubicBezTo>
                    <a:cubicBezTo>
                      <a:pt x="127472" y="707989"/>
                      <a:pt x="250613" y="781960"/>
                      <a:pt x="390989" y="781960"/>
                    </a:cubicBezTo>
                    <a:cubicBezTo>
                      <a:pt x="530502" y="781960"/>
                      <a:pt x="653014" y="708851"/>
                      <a:pt x="722150" y="598758"/>
                    </a:cubicBezTo>
                    <a:cubicBezTo>
                      <a:pt x="712463" y="599135"/>
                      <a:pt x="702669" y="599261"/>
                      <a:pt x="692731" y="599387"/>
                    </a:cubicBezTo>
                    <a:cubicBezTo>
                      <a:pt x="616765" y="599513"/>
                      <a:pt x="539937" y="588838"/>
                      <a:pt x="539937" y="539937"/>
                    </a:cubicBezTo>
                    <a:lnTo>
                      <a:pt x="539937" y="229640"/>
                    </a:lnTo>
                    <a:cubicBezTo>
                      <a:pt x="511632" y="234241"/>
                      <a:pt x="499968" y="237332"/>
                      <a:pt x="465463" y="242059"/>
                    </a:cubicBezTo>
                    <a:lnTo>
                      <a:pt x="465463" y="204822"/>
                    </a:lnTo>
                    <a:cubicBezTo>
                      <a:pt x="500345" y="192781"/>
                      <a:pt x="527518" y="183094"/>
                      <a:pt x="589592" y="167585"/>
                    </a:cubicBezTo>
                    <a:lnTo>
                      <a:pt x="589592" y="530771"/>
                    </a:lnTo>
                    <a:cubicBezTo>
                      <a:pt x="594552" y="542812"/>
                      <a:pt x="596547" y="550756"/>
                      <a:pt x="618634" y="552373"/>
                    </a:cubicBezTo>
                    <a:lnTo>
                      <a:pt x="705149" y="552373"/>
                    </a:lnTo>
                    <a:lnTo>
                      <a:pt x="747220" y="552373"/>
                    </a:lnTo>
                    <a:cubicBezTo>
                      <a:pt x="769559" y="503221"/>
                      <a:pt x="781977" y="448480"/>
                      <a:pt x="781977" y="391007"/>
                    </a:cubicBezTo>
                    <a:cubicBezTo>
                      <a:pt x="781995" y="175025"/>
                      <a:pt x="606971" y="0"/>
                      <a:pt x="390989" y="0"/>
                    </a:cubicBezTo>
                    <a:cubicBezTo>
                      <a:pt x="175007" y="0"/>
                      <a:pt x="0" y="175025"/>
                      <a:pt x="0" y="390989"/>
                    </a:cubicBezTo>
                    <a:close/>
                  </a:path>
                </a:pathLst>
              </a:custGeom>
              <a:solidFill>
                <a:srgbClr val="FF5200"/>
              </a:solidFill>
              <a:ln w="179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zh-CN" altLang="en-US"/>
              </a:p>
            </p:txBody>
          </p:sp>
        </p:grpSp>
        <p:sp>
          <p:nvSpPr>
            <p:cNvPr id="4" name="矩形 3">
              <a:hlinkClick r:id="rId2"/>
            </p:cNvPr>
            <p:cNvSpPr/>
            <p:nvPr userDrawn="1"/>
          </p:nvSpPr>
          <p:spPr>
            <a:xfrm>
              <a:off x="870547" y="7238685"/>
              <a:ext cx="3333750" cy="1143000"/>
            </a:xfrm>
            <a:prstGeom prst="rect">
              <a:avLst/>
            </a:pr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D21BA-3739-41D6-BC7E-E68E167C90D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749E78-7C1A-450C-BCDE-2E7168D8641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1" name="图形 613"/>
          <p:cNvGrpSpPr/>
          <p:nvPr/>
        </p:nvGrpSpPr>
        <p:grpSpPr>
          <a:xfrm rot="1137905">
            <a:off x="11242115" y="3635316"/>
            <a:ext cx="1212904" cy="1910410"/>
            <a:chOff x="9730891" y="-2708294"/>
            <a:chExt cx="2459847" cy="3874435"/>
          </a:xfrm>
        </p:grpSpPr>
        <p:sp>
          <p:nvSpPr>
            <p:cNvPr id="622" name="任意多边形: 形状 621"/>
            <p:cNvSpPr/>
            <p:nvPr/>
          </p:nvSpPr>
          <p:spPr>
            <a:xfrm>
              <a:off x="10504683" y="-1582766"/>
              <a:ext cx="1686055" cy="1886677"/>
            </a:xfrm>
            <a:custGeom>
              <a:avLst/>
              <a:gdLst>
                <a:gd name="connsiteX0" fmla="*/ 0 w 1686055"/>
                <a:gd name="connsiteY0" fmla="*/ 1675821 h 1886677"/>
                <a:gd name="connsiteX1" fmla="*/ 499205 w 1686055"/>
                <a:gd name="connsiteY1" fmla="*/ 831957 h 1886677"/>
                <a:gd name="connsiteX2" fmla="*/ 1271364 w 1686055"/>
                <a:gd name="connsiteY2" fmla="*/ 128688 h 1886677"/>
                <a:gd name="connsiteX3" fmla="*/ 1608389 w 1686055"/>
                <a:gd name="connsiteY3" fmla="*/ 389095 h 1886677"/>
                <a:gd name="connsiteX4" fmla="*/ 1393967 w 1686055"/>
                <a:gd name="connsiteY4" fmla="*/ 1101387 h 1886677"/>
                <a:gd name="connsiteX5" fmla="*/ 1079917 w 1686055"/>
                <a:gd name="connsiteY5" fmla="*/ 1568595 h 1886677"/>
                <a:gd name="connsiteX6" fmla="*/ 719919 w 1686055"/>
                <a:gd name="connsiteY6" fmla="*/ 1882615 h 1886677"/>
                <a:gd name="connsiteX7" fmla="*/ 0 w 1686055"/>
                <a:gd name="connsiteY7" fmla="*/ 1675821 h 1886677"/>
                <a:gd name="connsiteX8" fmla="*/ 0 w 1686055"/>
                <a:gd name="connsiteY8" fmla="*/ 1675821 h 1886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86055" h="1886677">
                  <a:moveTo>
                    <a:pt x="0" y="1675821"/>
                  </a:moveTo>
                  <a:cubicBezTo>
                    <a:pt x="0" y="1415414"/>
                    <a:pt x="538859" y="1205883"/>
                    <a:pt x="499205" y="831957"/>
                  </a:cubicBezTo>
                  <a:cubicBezTo>
                    <a:pt x="459550" y="458031"/>
                    <a:pt x="988022" y="373779"/>
                    <a:pt x="1271364" y="128688"/>
                  </a:cubicBezTo>
                  <a:cubicBezTo>
                    <a:pt x="1554783" y="-116395"/>
                    <a:pt x="1822810" y="-1511"/>
                    <a:pt x="1608389" y="389095"/>
                  </a:cubicBezTo>
                  <a:cubicBezTo>
                    <a:pt x="1393967" y="779709"/>
                    <a:pt x="1447572" y="848638"/>
                    <a:pt x="1393967" y="1101387"/>
                  </a:cubicBezTo>
                  <a:cubicBezTo>
                    <a:pt x="1340362" y="1354143"/>
                    <a:pt x="1240733" y="1453711"/>
                    <a:pt x="1079917" y="1568595"/>
                  </a:cubicBezTo>
                  <a:cubicBezTo>
                    <a:pt x="919101" y="1683479"/>
                    <a:pt x="957391" y="1844318"/>
                    <a:pt x="719919" y="1882615"/>
                  </a:cubicBezTo>
                  <a:cubicBezTo>
                    <a:pt x="482524" y="1920912"/>
                    <a:pt x="0" y="1675821"/>
                    <a:pt x="0" y="1675821"/>
                  </a:cubicBezTo>
                  <a:lnTo>
                    <a:pt x="0" y="1675821"/>
                  </a:lnTo>
                  <a:close/>
                </a:path>
              </a:pathLst>
            </a:custGeom>
            <a:solidFill>
              <a:srgbClr val="58A950"/>
            </a:solidFill>
            <a:ln w="75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623" name="任意多边形: 形状 622"/>
            <p:cNvSpPr/>
            <p:nvPr/>
          </p:nvSpPr>
          <p:spPr>
            <a:xfrm>
              <a:off x="10811076" y="-1242650"/>
              <a:ext cx="1183558" cy="1446245"/>
            </a:xfrm>
            <a:custGeom>
              <a:avLst/>
              <a:gdLst>
                <a:gd name="connsiteX0" fmla="*/ 89014 w 1183558"/>
                <a:gd name="connsiteY0" fmla="*/ 1446245 h 1446245"/>
                <a:gd name="connsiteX1" fmla="*/ 474866 w 1183558"/>
                <a:gd name="connsiteY1" fmla="*/ 1136563 h 1446245"/>
                <a:gd name="connsiteX2" fmla="*/ 677762 w 1183558"/>
                <a:gd name="connsiteY2" fmla="*/ 688506 h 1446245"/>
                <a:gd name="connsiteX3" fmla="*/ 926683 w 1183558"/>
                <a:gd name="connsiteY3" fmla="*/ 416620 h 1446245"/>
                <a:gd name="connsiteX4" fmla="*/ 1167945 w 1183558"/>
                <a:gd name="connsiteY4" fmla="*/ 33664 h 1446245"/>
                <a:gd name="connsiteX5" fmla="*/ 995604 w 1183558"/>
                <a:gd name="connsiteY5" fmla="*/ 183016 h 1446245"/>
                <a:gd name="connsiteX6" fmla="*/ 765866 w 1183558"/>
                <a:gd name="connsiteY6" fmla="*/ 516181 h 1446245"/>
                <a:gd name="connsiteX7" fmla="*/ 532262 w 1183558"/>
                <a:gd name="connsiteY7" fmla="*/ 719153 h 1446245"/>
                <a:gd name="connsiteX8" fmla="*/ 348473 w 1183558"/>
                <a:gd name="connsiteY8" fmla="*/ 1109760 h 1446245"/>
                <a:gd name="connsiteX9" fmla="*/ 99553 w 1183558"/>
                <a:gd name="connsiteY9" fmla="*/ 1232309 h 1446245"/>
                <a:gd name="connsiteX10" fmla="*/ 0 w 1183558"/>
                <a:gd name="connsiteY10" fmla="*/ 1439095 h 1446245"/>
                <a:gd name="connsiteX11" fmla="*/ 89014 w 1183558"/>
                <a:gd name="connsiteY11" fmla="*/ 1446245 h 1446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183558" h="1446245">
                  <a:moveTo>
                    <a:pt x="89014" y="1446245"/>
                  </a:moveTo>
                  <a:cubicBezTo>
                    <a:pt x="256578" y="1262941"/>
                    <a:pt x="390553" y="1305074"/>
                    <a:pt x="474866" y="1136563"/>
                  </a:cubicBezTo>
                  <a:cubicBezTo>
                    <a:pt x="559103" y="968066"/>
                    <a:pt x="551445" y="811056"/>
                    <a:pt x="677762" y="688506"/>
                  </a:cubicBezTo>
                  <a:cubicBezTo>
                    <a:pt x="804156" y="565972"/>
                    <a:pt x="896051" y="592775"/>
                    <a:pt x="926683" y="416620"/>
                  </a:cubicBezTo>
                  <a:cubicBezTo>
                    <a:pt x="957314" y="240458"/>
                    <a:pt x="1095233" y="140898"/>
                    <a:pt x="1167945" y="33664"/>
                  </a:cubicBezTo>
                  <a:cubicBezTo>
                    <a:pt x="1240732" y="-73569"/>
                    <a:pt x="1037761" y="102601"/>
                    <a:pt x="995604" y="183016"/>
                  </a:cubicBezTo>
                  <a:cubicBezTo>
                    <a:pt x="953523" y="263432"/>
                    <a:pt x="834788" y="431929"/>
                    <a:pt x="765866" y="516181"/>
                  </a:cubicBezTo>
                  <a:cubicBezTo>
                    <a:pt x="696945" y="600433"/>
                    <a:pt x="582076" y="661696"/>
                    <a:pt x="532262" y="719153"/>
                  </a:cubicBezTo>
                  <a:cubicBezTo>
                    <a:pt x="482448" y="776588"/>
                    <a:pt x="379104" y="1079128"/>
                    <a:pt x="348473" y="1109760"/>
                  </a:cubicBezTo>
                  <a:cubicBezTo>
                    <a:pt x="317765" y="1140399"/>
                    <a:pt x="176132" y="1151893"/>
                    <a:pt x="99553" y="1232309"/>
                  </a:cubicBezTo>
                  <a:cubicBezTo>
                    <a:pt x="22897" y="1312725"/>
                    <a:pt x="0" y="1439095"/>
                    <a:pt x="0" y="1439095"/>
                  </a:cubicBezTo>
                  <a:lnTo>
                    <a:pt x="89014" y="1446245"/>
                  </a:lnTo>
                  <a:close/>
                </a:path>
              </a:pathLst>
            </a:custGeom>
            <a:solidFill>
              <a:srgbClr val="449044"/>
            </a:solidFill>
            <a:ln w="75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624" name="任意多边形: 形状 623"/>
            <p:cNvSpPr/>
            <p:nvPr/>
          </p:nvSpPr>
          <p:spPr>
            <a:xfrm>
              <a:off x="9730891" y="-2708294"/>
              <a:ext cx="2043168" cy="3874435"/>
            </a:xfrm>
            <a:custGeom>
              <a:avLst/>
              <a:gdLst>
                <a:gd name="connsiteX0" fmla="*/ 146904 w 2043168"/>
                <a:gd name="connsiteY0" fmla="*/ 3872972 h 3874435"/>
                <a:gd name="connsiteX1" fmla="*/ 61379 w 2043168"/>
                <a:gd name="connsiteY1" fmla="*/ 2908970 h 3874435"/>
                <a:gd name="connsiteX2" fmla="*/ 199525 w 2043168"/>
                <a:gd name="connsiteY2" fmla="*/ 2242823 h 3874435"/>
                <a:gd name="connsiteX3" fmla="*/ 584088 w 2043168"/>
                <a:gd name="connsiteY3" fmla="*/ 1722912 h 3874435"/>
                <a:gd name="connsiteX4" fmla="*/ 946361 w 2043168"/>
                <a:gd name="connsiteY4" fmla="*/ 1103500 h 3874435"/>
                <a:gd name="connsiteX5" fmla="*/ 1452086 w 2043168"/>
                <a:gd name="connsiteY5" fmla="*/ 282315 h 3874435"/>
                <a:gd name="connsiteX6" fmla="*/ 1944921 w 2043168"/>
                <a:gd name="connsiteY6" fmla="*/ 38604 h 3874435"/>
                <a:gd name="connsiteX7" fmla="*/ 2006867 w 2043168"/>
                <a:gd name="connsiteY7" fmla="*/ 851350 h 3874435"/>
                <a:gd name="connsiteX8" fmla="*/ 1826413 w 2043168"/>
                <a:gd name="connsiteY8" fmla="*/ 1489588 h 3874435"/>
                <a:gd name="connsiteX9" fmla="*/ 1548909 w 2043168"/>
                <a:gd name="connsiteY9" fmla="*/ 2126536 h 3874435"/>
                <a:gd name="connsiteX10" fmla="*/ 1237588 w 2043168"/>
                <a:gd name="connsiteY10" fmla="*/ 2688839 h 3874435"/>
                <a:gd name="connsiteX11" fmla="*/ 829293 w 2043168"/>
                <a:gd name="connsiteY11" fmla="*/ 2941459 h 3874435"/>
                <a:gd name="connsiteX12" fmla="*/ 618056 w 2043168"/>
                <a:gd name="connsiteY12" fmla="*/ 3239322 h 3874435"/>
                <a:gd name="connsiteX13" fmla="*/ 542235 w 2043168"/>
                <a:gd name="connsiteY13" fmla="*/ 3721323 h 3874435"/>
                <a:gd name="connsiteX14" fmla="*/ 146904 w 2043168"/>
                <a:gd name="connsiteY14" fmla="*/ 3872972 h 3874435"/>
                <a:gd name="connsiteX15" fmla="*/ 146904 w 2043168"/>
                <a:gd name="connsiteY15" fmla="*/ 3872972 h 3874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043168" h="3874435">
                  <a:moveTo>
                    <a:pt x="146904" y="3872972"/>
                  </a:moveTo>
                  <a:cubicBezTo>
                    <a:pt x="65701" y="3602185"/>
                    <a:pt x="-84880" y="3158095"/>
                    <a:pt x="61379" y="2908970"/>
                  </a:cubicBezTo>
                  <a:cubicBezTo>
                    <a:pt x="207561" y="2659838"/>
                    <a:pt x="31657" y="2584017"/>
                    <a:pt x="199525" y="2242823"/>
                  </a:cubicBezTo>
                  <a:cubicBezTo>
                    <a:pt x="367468" y="1901629"/>
                    <a:pt x="454055" y="1955796"/>
                    <a:pt x="584088" y="1722912"/>
                  </a:cubicBezTo>
                  <a:cubicBezTo>
                    <a:pt x="714045" y="1490035"/>
                    <a:pt x="751424" y="1265969"/>
                    <a:pt x="946361" y="1103500"/>
                  </a:cubicBezTo>
                  <a:cubicBezTo>
                    <a:pt x="1141372" y="941024"/>
                    <a:pt x="1203014" y="406888"/>
                    <a:pt x="1452086" y="282315"/>
                  </a:cubicBezTo>
                  <a:cubicBezTo>
                    <a:pt x="1701233" y="157749"/>
                    <a:pt x="1917854" y="-96790"/>
                    <a:pt x="1944921" y="38604"/>
                  </a:cubicBezTo>
                  <a:cubicBezTo>
                    <a:pt x="1972066" y="173997"/>
                    <a:pt x="1920204" y="661798"/>
                    <a:pt x="2006867" y="851350"/>
                  </a:cubicBezTo>
                  <a:cubicBezTo>
                    <a:pt x="2093454" y="1040903"/>
                    <a:pt x="2021956" y="1250843"/>
                    <a:pt x="1826413" y="1489588"/>
                  </a:cubicBezTo>
                  <a:cubicBezTo>
                    <a:pt x="1630872" y="1728325"/>
                    <a:pt x="1586819" y="1812418"/>
                    <a:pt x="1548909" y="2126536"/>
                  </a:cubicBezTo>
                  <a:cubicBezTo>
                    <a:pt x="1510999" y="2440647"/>
                    <a:pt x="1356703" y="2591364"/>
                    <a:pt x="1237588" y="2688839"/>
                  </a:cubicBezTo>
                  <a:cubicBezTo>
                    <a:pt x="1118398" y="2786322"/>
                    <a:pt x="878046" y="2800645"/>
                    <a:pt x="829293" y="2941459"/>
                  </a:cubicBezTo>
                  <a:cubicBezTo>
                    <a:pt x="780540" y="3082266"/>
                    <a:pt x="634357" y="3098522"/>
                    <a:pt x="618056" y="3239322"/>
                  </a:cubicBezTo>
                  <a:cubicBezTo>
                    <a:pt x="601830" y="3380129"/>
                    <a:pt x="655966" y="3542605"/>
                    <a:pt x="542235" y="3721323"/>
                  </a:cubicBezTo>
                  <a:cubicBezTo>
                    <a:pt x="428503" y="3900048"/>
                    <a:pt x="146904" y="3872972"/>
                    <a:pt x="146904" y="3872972"/>
                  </a:cubicBezTo>
                  <a:lnTo>
                    <a:pt x="146904" y="3872972"/>
                  </a:lnTo>
                  <a:close/>
                </a:path>
              </a:pathLst>
            </a:custGeom>
            <a:solidFill>
              <a:srgbClr val="6DD163"/>
            </a:solidFill>
            <a:ln w="75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625" name="任意多边形: 形状 624"/>
            <p:cNvSpPr/>
            <p:nvPr/>
          </p:nvSpPr>
          <p:spPr>
            <a:xfrm>
              <a:off x="10087164" y="-2360566"/>
              <a:ext cx="1422943" cy="3319094"/>
            </a:xfrm>
            <a:custGeom>
              <a:avLst/>
              <a:gdLst>
                <a:gd name="connsiteX0" fmla="*/ 53731 w 1422943"/>
                <a:gd name="connsiteY0" fmla="*/ 3319094 h 3319094"/>
                <a:gd name="connsiteX1" fmla="*/ 26890 w 1422943"/>
                <a:gd name="connsiteY1" fmla="*/ 2844236 h 3319094"/>
                <a:gd name="connsiteX2" fmla="*/ 111127 w 1422943"/>
                <a:gd name="connsiteY2" fmla="*/ 2292775 h 3319094"/>
                <a:gd name="connsiteX3" fmla="*/ 471125 w 1422943"/>
                <a:gd name="connsiteY3" fmla="*/ 1645583 h 3319094"/>
                <a:gd name="connsiteX4" fmla="*/ 944172 w 1422943"/>
                <a:gd name="connsiteY4" fmla="*/ 801105 h 3319094"/>
                <a:gd name="connsiteX5" fmla="*/ 1187254 w 1422943"/>
                <a:gd name="connsiteY5" fmla="*/ 339720 h 3319094"/>
                <a:gd name="connsiteX6" fmla="*/ 1420857 w 1422943"/>
                <a:gd name="connsiteY6" fmla="*/ 18042 h 3319094"/>
                <a:gd name="connsiteX7" fmla="*/ 1217885 w 1422943"/>
                <a:gd name="connsiteY7" fmla="*/ 435459 h 3319094"/>
                <a:gd name="connsiteX8" fmla="*/ 1060860 w 1422943"/>
                <a:gd name="connsiteY8" fmla="*/ 711182 h 3319094"/>
                <a:gd name="connsiteX9" fmla="*/ 884728 w 1422943"/>
                <a:gd name="connsiteY9" fmla="*/ 1163067 h 3319094"/>
                <a:gd name="connsiteX10" fmla="*/ 658782 w 1422943"/>
                <a:gd name="connsiteY10" fmla="*/ 1634104 h 3319094"/>
                <a:gd name="connsiteX11" fmla="*/ 352390 w 1422943"/>
                <a:gd name="connsiteY11" fmla="*/ 1974934 h 3319094"/>
                <a:gd name="connsiteX12" fmla="*/ 298784 w 1422943"/>
                <a:gd name="connsiteY12" fmla="*/ 2461287 h 3319094"/>
                <a:gd name="connsiteX13" fmla="*/ 199231 w 1422943"/>
                <a:gd name="connsiteY13" fmla="*/ 2874875 h 3319094"/>
                <a:gd name="connsiteX14" fmla="*/ 53731 w 1422943"/>
                <a:gd name="connsiteY14" fmla="*/ 3319094 h 3319094"/>
                <a:gd name="connsiteX15" fmla="*/ 53731 w 1422943"/>
                <a:gd name="connsiteY15" fmla="*/ 3319094 h 3319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22943" h="3319094">
                  <a:moveTo>
                    <a:pt x="53731" y="3319094"/>
                  </a:moveTo>
                  <a:cubicBezTo>
                    <a:pt x="53731" y="3265489"/>
                    <a:pt x="72838" y="3116129"/>
                    <a:pt x="26890" y="2844236"/>
                  </a:cubicBezTo>
                  <a:cubicBezTo>
                    <a:pt x="-19057" y="2572335"/>
                    <a:pt x="-15266" y="2453614"/>
                    <a:pt x="111127" y="2292775"/>
                  </a:cubicBezTo>
                  <a:cubicBezTo>
                    <a:pt x="237521" y="2131944"/>
                    <a:pt x="298784" y="1794950"/>
                    <a:pt x="471125" y="1645583"/>
                  </a:cubicBezTo>
                  <a:cubicBezTo>
                    <a:pt x="643466" y="1496231"/>
                    <a:pt x="907929" y="944642"/>
                    <a:pt x="944172" y="801105"/>
                  </a:cubicBezTo>
                  <a:cubicBezTo>
                    <a:pt x="980490" y="657569"/>
                    <a:pt x="1049411" y="538849"/>
                    <a:pt x="1187254" y="339720"/>
                  </a:cubicBezTo>
                  <a:cubicBezTo>
                    <a:pt x="1325096" y="140577"/>
                    <a:pt x="1439964" y="-62381"/>
                    <a:pt x="1420857" y="18042"/>
                  </a:cubicBezTo>
                  <a:cubicBezTo>
                    <a:pt x="1401675" y="98458"/>
                    <a:pt x="1283016" y="347378"/>
                    <a:pt x="1217885" y="435459"/>
                  </a:cubicBezTo>
                  <a:cubicBezTo>
                    <a:pt x="1152755" y="523533"/>
                    <a:pt x="1080043" y="569495"/>
                    <a:pt x="1060860" y="711182"/>
                  </a:cubicBezTo>
                  <a:cubicBezTo>
                    <a:pt x="1041753" y="852876"/>
                    <a:pt x="957440" y="1009886"/>
                    <a:pt x="884728" y="1163067"/>
                  </a:cubicBezTo>
                  <a:cubicBezTo>
                    <a:pt x="811940" y="1316248"/>
                    <a:pt x="769859" y="1503897"/>
                    <a:pt x="658782" y="1634104"/>
                  </a:cubicBezTo>
                  <a:cubicBezTo>
                    <a:pt x="547704" y="1764304"/>
                    <a:pt x="367705" y="1840890"/>
                    <a:pt x="352390" y="1974934"/>
                  </a:cubicBezTo>
                  <a:cubicBezTo>
                    <a:pt x="337074" y="2108963"/>
                    <a:pt x="386888" y="2239170"/>
                    <a:pt x="298784" y="2461287"/>
                  </a:cubicBezTo>
                  <a:cubicBezTo>
                    <a:pt x="210680" y="2683397"/>
                    <a:pt x="226072" y="2488090"/>
                    <a:pt x="199231" y="2874875"/>
                  </a:cubicBezTo>
                  <a:cubicBezTo>
                    <a:pt x="172390" y="3261652"/>
                    <a:pt x="53731" y="3319094"/>
                    <a:pt x="53731" y="3319094"/>
                  </a:cubicBezTo>
                  <a:lnTo>
                    <a:pt x="53731" y="3319094"/>
                  </a:lnTo>
                  <a:close/>
                </a:path>
              </a:pathLst>
            </a:custGeom>
            <a:solidFill>
              <a:srgbClr val="58A950"/>
            </a:solidFill>
            <a:ln w="758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sp>
        <p:nvSpPr>
          <p:cNvPr id="601" name="任意多边形: 形状 600"/>
          <p:cNvSpPr/>
          <p:nvPr/>
        </p:nvSpPr>
        <p:spPr>
          <a:xfrm>
            <a:off x="9921646" y="4834538"/>
            <a:ext cx="2267799" cy="2027403"/>
          </a:xfrm>
          <a:custGeom>
            <a:avLst/>
            <a:gdLst>
              <a:gd name="connsiteX0" fmla="*/ 1704012 w 2359896"/>
              <a:gd name="connsiteY0" fmla="*/ 16 h 2109737"/>
              <a:gd name="connsiteX1" fmla="*/ 2359896 w 2359896"/>
              <a:gd name="connsiteY1" fmla="*/ 271964 h 2109737"/>
              <a:gd name="connsiteX2" fmla="*/ 2359896 w 2359896"/>
              <a:gd name="connsiteY2" fmla="*/ 2109737 h 2109737"/>
              <a:gd name="connsiteX3" fmla="*/ 42835 w 2359896"/>
              <a:gd name="connsiteY3" fmla="*/ 2109737 h 2109737"/>
              <a:gd name="connsiteX4" fmla="*/ 77425 w 2359896"/>
              <a:gd name="connsiteY4" fmla="*/ 1435767 h 2109737"/>
              <a:gd name="connsiteX5" fmla="*/ 77444 w 2359896"/>
              <a:gd name="connsiteY5" fmla="*/ 1435762 h 2109737"/>
              <a:gd name="connsiteX6" fmla="*/ 77425 w 2359896"/>
              <a:gd name="connsiteY6" fmla="*/ 1435762 h 2109737"/>
              <a:gd name="connsiteX7" fmla="*/ 803083 w 2359896"/>
              <a:gd name="connsiteY7" fmla="*/ 631430 h 2109737"/>
              <a:gd name="connsiteX8" fmla="*/ 1270841 w 2359896"/>
              <a:gd name="connsiteY8" fmla="*/ 94783 h 2109737"/>
              <a:gd name="connsiteX9" fmla="*/ 1270841 w 2359896"/>
              <a:gd name="connsiteY9" fmla="*/ 94784 h 2109737"/>
              <a:gd name="connsiteX10" fmla="*/ 1270845 w 2359896"/>
              <a:gd name="connsiteY10" fmla="*/ 94771 h 2109737"/>
              <a:gd name="connsiteX11" fmla="*/ 1704012 w 2359896"/>
              <a:gd name="connsiteY11" fmla="*/ 16 h 2109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59896" h="2109737">
                <a:moveTo>
                  <a:pt x="1704012" y="16"/>
                </a:moveTo>
                <a:cubicBezTo>
                  <a:pt x="1899089" y="1157"/>
                  <a:pt x="2135580" y="61394"/>
                  <a:pt x="2359896" y="271964"/>
                </a:cubicBezTo>
                <a:lnTo>
                  <a:pt x="2359896" y="2109737"/>
                </a:lnTo>
                <a:lnTo>
                  <a:pt x="42835" y="2109737"/>
                </a:lnTo>
                <a:cubicBezTo>
                  <a:pt x="-14729" y="1944931"/>
                  <a:pt x="-24373" y="1727660"/>
                  <a:pt x="77425" y="1435767"/>
                </a:cubicBezTo>
                <a:lnTo>
                  <a:pt x="77444" y="1435762"/>
                </a:lnTo>
                <a:lnTo>
                  <a:pt x="77425" y="1435762"/>
                </a:lnTo>
                <a:cubicBezTo>
                  <a:pt x="151320" y="1153851"/>
                  <a:pt x="668970" y="1022902"/>
                  <a:pt x="803083" y="631430"/>
                </a:cubicBezTo>
                <a:cubicBezTo>
                  <a:pt x="909064" y="322032"/>
                  <a:pt x="1124149" y="167307"/>
                  <a:pt x="1270841" y="94783"/>
                </a:cubicBezTo>
                <a:lnTo>
                  <a:pt x="1270841" y="94784"/>
                </a:lnTo>
                <a:lnTo>
                  <a:pt x="1270845" y="94771"/>
                </a:lnTo>
                <a:cubicBezTo>
                  <a:pt x="1270845" y="94771"/>
                  <a:pt x="1453199" y="-1452"/>
                  <a:pt x="1704012" y="16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03" name="任意多边形: 形状 602"/>
          <p:cNvSpPr/>
          <p:nvPr/>
        </p:nvSpPr>
        <p:spPr>
          <a:xfrm>
            <a:off x="7912830" y="5704038"/>
            <a:ext cx="3550987" cy="1225294"/>
          </a:xfrm>
          <a:custGeom>
            <a:avLst/>
            <a:gdLst>
              <a:gd name="connsiteX0" fmla="*/ 292579 w 3550987"/>
              <a:gd name="connsiteY0" fmla="*/ 551324 h 1225294"/>
              <a:gd name="connsiteX1" fmla="*/ 2897077 w 3550987"/>
              <a:gd name="connsiteY1" fmla="*/ 551324 h 1225294"/>
              <a:gd name="connsiteX2" fmla="*/ 3550987 w 3550987"/>
              <a:gd name="connsiteY2" fmla="*/ 1225294 h 1225294"/>
              <a:gd name="connsiteX3" fmla="*/ 0 w 3550987"/>
              <a:gd name="connsiteY3" fmla="*/ 1225294 h 1225294"/>
              <a:gd name="connsiteX4" fmla="*/ 292579 w 3550987"/>
              <a:gd name="connsiteY4" fmla="*/ 551324 h 1225294"/>
              <a:gd name="connsiteX5" fmla="*/ 1450114 w 3550987"/>
              <a:gd name="connsiteY5" fmla="*/ 927 h 1225294"/>
              <a:gd name="connsiteX6" fmla="*/ 2897072 w 3550987"/>
              <a:gd name="connsiteY6" fmla="*/ 551319 h 1225294"/>
              <a:gd name="connsiteX7" fmla="*/ 292592 w 3550987"/>
              <a:gd name="connsiteY7" fmla="*/ 551319 h 1225294"/>
              <a:gd name="connsiteX8" fmla="*/ 1227548 w 3550987"/>
              <a:gd name="connsiteY8" fmla="*/ 10411 h 1225294"/>
              <a:gd name="connsiteX9" fmla="*/ 1450114 w 3550987"/>
              <a:gd name="connsiteY9" fmla="*/ 927 h 1225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50987" h="1225294">
                <a:moveTo>
                  <a:pt x="292579" y="551324"/>
                </a:moveTo>
                <a:lnTo>
                  <a:pt x="2897077" y="551324"/>
                </a:lnTo>
                <a:cubicBezTo>
                  <a:pt x="2897077" y="551324"/>
                  <a:pt x="3311471" y="868035"/>
                  <a:pt x="3550987" y="1225294"/>
                </a:cubicBezTo>
                <a:lnTo>
                  <a:pt x="0" y="1225294"/>
                </a:lnTo>
                <a:cubicBezTo>
                  <a:pt x="24303" y="1042399"/>
                  <a:pt x="103042" y="814071"/>
                  <a:pt x="292579" y="551324"/>
                </a:cubicBezTo>
                <a:close/>
                <a:moveTo>
                  <a:pt x="1450114" y="927"/>
                </a:moveTo>
                <a:cubicBezTo>
                  <a:pt x="1984309" y="19264"/>
                  <a:pt x="2603133" y="306102"/>
                  <a:pt x="2897072" y="551319"/>
                </a:cubicBezTo>
                <a:lnTo>
                  <a:pt x="292592" y="551319"/>
                </a:lnTo>
                <a:cubicBezTo>
                  <a:pt x="445663" y="370281"/>
                  <a:pt x="763741" y="70231"/>
                  <a:pt x="1227548" y="10411"/>
                </a:cubicBezTo>
                <a:cubicBezTo>
                  <a:pt x="1299214" y="1168"/>
                  <a:pt x="1373800" y="-1693"/>
                  <a:pt x="1450114" y="927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05" name="任意多边形: 形状 604"/>
          <p:cNvSpPr/>
          <p:nvPr/>
        </p:nvSpPr>
        <p:spPr>
          <a:xfrm>
            <a:off x="0" y="-5420"/>
            <a:ext cx="3063854" cy="1496745"/>
          </a:xfrm>
          <a:custGeom>
            <a:avLst/>
            <a:gdLst>
              <a:gd name="connsiteX0" fmla="*/ 0 w 3063854"/>
              <a:gd name="connsiteY0" fmla="*/ 0 h 1496745"/>
              <a:gd name="connsiteX1" fmla="*/ 3063854 w 3063854"/>
              <a:gd name="connsiteY1" fmla="*/ 0 h 1496745"/>
              <a:gd name="connsiteX2" fmla="*/ 2799050 w 3063854"/>
              <a:gd name="connsiteY2" fmla="*/ 673970 h 1496745"/>
              <a:gd name="connsiteX3" fmla="*/ 2799041 w 3063854"/>
              <a:gd name="connsiteY3" fmla="*/ 673974 h 1496745"/>
              <a:gd name="connsiteX4" fmla="*/ 2799041 w 3063854"/>
              <a:gd name="connsiteY4" fmla="*/ 673974 h 1496745"/>
              <a:gd name="connsiteX5" fmla="*/ 2244979 w 3063854"/>
              <a:gd name="connsiteY5" fmla="*/ 1157013 h 1496745"/>
              <a:gd name="connsiteX6" fmla="*/ 1090229 w 3063854"/>
              <a:gd name="connsiteY6" fmla="*/ 1427677 h 1496745"/>
              <a:gd name="connsiteX7" fmla="*/ 1090229 w 3063854"/>
              <a:gd name="connsiteY7" fmla="*/ 1427651 h 1496745"/>
              <a:gd name="connsiteX8" fmla="*/ 864319 w 3063854"/>
              <a:gd name="connsiteY8" fmla="*/ 1295249 h 1496745"/>
              <a:gd name="connsiteX9" fmla="*/ 0 w 3063854"/>
              <a:gd name="connsiteY9" fmla="*/ 499391 h 1496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63854" h="1496745">
                <a:moveTo>
                  <a:pt x="0" y="0"/>
                </a:moveTo>
                <a:lnTo>
                  <a:pt x="3063854" y="0"/>
                </a:lnTo>
                <a:cubicBezTo>
                  <a:pt x="2983616" y="323998"/>
                  <a:pt x="2799050" y="673970"/>
                  <a:pt x="2799050" y="673970"/>
                </a:cubicBezTo>
                <a:lnTo>
                  <a:pt x="2799041" y="673974"/>
                </a:lnTo>
                <a:lnTo>
                  <a:pt x="2799041" y="673974"/>
                </a:lnTo>
                <a:cubicBezTo>
                  <a:pt x="2720624" y="805060"/>
                  <a:pt x="2583880" y="1107854"/>
                  <a:pt x="2244979" y="1157013"/>
                </a:cubicBezTo>
                <a:cubicBezTo>
                  <a:pt x="1799548" y="1221637"/>
                  <a:pt x="1435778" y="1664471"/>
                  <a:pt x="1090229" y="1427677"/>
                </a:cubicBezTo>
                <a:lnTo>
                  <a:pt x="1090229" y="1427651"/>
                </a:lnTo>
                <a:lnTo>
                  <a:pt x="864319" y="1295249"/>
                </a:lnTo>
                <a:cubicBezTo>
                  <a:pt x="371489" y="984725"/>
                  <a:pt x="114614" y="670337"/>
                  <a:pt x="0" y="4993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09" name="任意多边形: 形状 608"/>
          <p:cNvSpPr/>
          <p:nvPr/>
        </p:nvSpPr>
        <p:spPr>
          <a:xfrm>
            <a:off x="8603260" y="0"/>
            <a:ext cx="3586186" cy="1094820"/>
          </a:xfrm>
          <a:custGeom>
            <a:avLst/>
            <a:gdLst>
              <a:gd name="connsiteX0" fmla="*/ 40885 w 3061797"/>
              <a:gd name="connsiteY0" fmla="*/ 0 h 934730"/>
              <a:gd name="connsiteX1" fmla="*/ 3061797 w 3061797"/>
              <a:gd name="connsiteY1" fmla="*/ 0 h 934730"/>
              <a:gd name="connsiteX2" fmla="*/ 3061797 w 3061797"/>
              <a:gd name="connsiteY2" fmla="*/ 832535 h 934730"/>
              <a:gd name="connsiteX3" fmla="*/ 1972746 w 3061797"/>
              <a:gd name="connsiteY3" fmla="*/ 717792 h 934730"/>
              <a:gd name="connsiteX4" fmla="*/ 1972721 w 3061797"/>
              <a:gd name="connsiteY4" fmla="*/ 717788 h 934730"/>
              <a:gd name="connsiteX5" fmla="*/ 1836671 w 3061797"/>
              <a:gd name="connsiteY5" fmla="*/ 776454 h 934730"/>
              <a:gd name="connsiteX6" fmla="*/ 1690368 w 3061797"/>
              <a:gd name="connsiteY6" fmla="*/ 843773 h 934730"/>
              <a:gd name="connsiteX7" fmla="*/ 366324 w 3061797"/>
              <a:gd name="connsiteY7" fmla="*/ 673948 h 934730"/>
              <a:gd name="connsiteX8" fmla="*/ 8623 w 3061797"/>
              <a:gd name="connsiteY8" fmla="*/ 387637 h 934730"/>
              <a:gd name="connsiteX9" fmla="*/ 8 w 3061797"/>
              <a:gd name="connsiteY9" fmla="*/ 218451 h 934730"/>
              <a:gd name="connsiteX10" fmla="*/ 0 w 3061797"/>
              <a:gd name="connsiteY10" fmla="*/ 218444 h 934730"/>
              <a:gd name="connsiteX11" fmla="*/ 39841 w 3061797"/>
              <a:gd name="connsiteY11" fmla="*/ 3151 h 934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061797" h="934730">
                <a:moveTo>
                  <a:pt x="40885" y="0"/>
                </a:moveTo>
                <a:lnTo>
                  <a:pt x="3061797" y="0"/>
                </a:lnTo>
                <a:lnTo>
                  <a:pt x="3061797" y="832535"/>
                </a:lnTo>
                <a:cubicBezTo>
                  <a:pt x="2804665" y="800517"/>
                  <a:pt x="2318304" y="568759"/>
                  <a:pt x="1972746" y="717792"/>
                </a:cubicBezTo>
                <a:lnTo>
                  <a:pt x="1972721" y="717788"/>
                </a:lnTo>
                <a:lnTo>
                  <a:pt x="1836671" y="776454"/>
                </a:lnTo>
                <a:cubicBezTo>
                  <a:pt x="1789491" y="797356"/>
                  <a:pt x="1740605" y="819698"/>
                  <a:pt x="1690368" y="843773"/>
                </a:cubicBezTo>
                <a:cubicBezTo>
                  <a:pt x="1067897" y="1142113"/>
                  <a:pt x="885556" y="605098"/>
                  <a:pt x="366324" y="673948"/>
                </a:cubicBezTo>
                <a:cubicBezTo>
                  <a:pt x="124126" y="706066"/>
                  <a:pt x="34893" y="556449"/>
                  <a:pt x="8623" y="387637"/>
                </a:cubicBezTo>
                <a:lnTo>
                  <a:pt x="8" y="218451"/>
                </a:lnTo>
                <a:lnTo>
                  <a:pt x="0" y="218444"/>
                </a:lnTo>
                <a:cubicBezTo>
                  <a:pt x="0" y="218444"/>
                  <a:pt x="3311" y="131080"/>
                  <a:pt x="39841" y="3151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12" name="任意多边形: 形状 611" descr="D:\51PPT模板网\51pptmoban.com\图片.jpg"/>
          <p:cNvSpPr/>
          <p:nvPr/>
        </p:nvSpPr>
        <p:spPr>
          <a:xfrm>
            <a:off x="0" y="5383844"/>
            <a:ext cx="3161616" cy="1474156"/>
          </a:xfrm>
          <a:custGeom>
            <a:avLst/>
            <a:gdLst>
              <a:gd name="connsiteX0" fmla="*/ 444500 w 3161616"/>
              <a:gd name="connsiteY0" fmla="*/ 956 h 1474156"/>
              <a:gd name="connsiteX1" fmla="*/ 1092200 w 3161616"/>
              <a:gd name="connsiteY1" fmla="*/ 445456 h 1474156"/>
              <a:gd name="connsiteX2" fmla="*/ 3022600 w 3161616"/>
              <a:gd name="connsiteY2" fmla="*/ 572456 h 1474156"/>
              <a:gd name="connsiteX3" fmla="*/ 3021558 w 3161616"/>
              <a:gd name="connsiteY3" fmla="*/ 1396517 h 1474156"/>
              <a:gd name="connsiteX4" fmla="*/ 2985884 w 3161616"/>
              <a:gd name="connsiteY4" fmla="*/ 1474156 h 1474156"/>
              <a:gd name="connsiteX5" fmla="*/ 0 w 3161616"/>
              <a:gd name="connsiteY5" fmla="*/ 1474156 h 1474156"/>
              <a:gd name="connsiteX6" fmla="*/ 0 w 3161616"/>
              <a:gd name="connsiteY6" fmla="*/ 239532 h 1474156"/>
              <a:gd name="connsiteX7" fmla="*/ 134144 w 3161616"/>
              <a:gd name="connsiteY7" fmla="*/ 129544 h 1474156"/>
              <a:gd name="connsiteX8" fmla="*/ 444500 w 3161616"/>
              <a:gd name="connsiteY8" fmla="*/ 956 h 1474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61616" h="1474156">
                <a:moveTo>
                  <a:pt x="444500" y="956"/>
                </a:moveTo>
                <a:cubicBezTo>
                  <a:pt x="645583" y="20006"/>
                  <a:pt x="662517" y="350206"/>
                  <a:pt x="1092200" y="445456"/>
                </a:cubicBezTo>
                <a:cubicBezTo>
                  <a:pt x="1521883" y="540706"/>
                  <a:pt x="2728383" y="354439"/>
                  <a:pt x="3022600" y="572456"/>
                </a:cubicBezTo>
                <a:cubicBezTo>
                  <a:pt x="3243263" y="735969"/>
                  <a:pt x="3169246" y="1047714"/>
                  <a:pt x="3021558" y="1396517"/>
                </a:cubicBezTo>
                <a:lnTo>
                  <a:pt x="2985884" y="1474156"/>
                </a:lnTo>
                <a:lnTo>
                  <a:pt x="0" y="1474156"/>
                </a:lnTo>
                <a:lnTo>
                  <a:pt x="0" y="239532"/>
                </a:lnTo>
                <a:lnTo>
                  <a:pt x="134144" y="129544"/>
                </a:lnTo>
                <a:cubicBezTo>
                  <a:pt x="233892" y="54402"/>
                  <a:pt x="343959" y="-8569"/>
                  <a:pt x="444500" y="956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28" name="任意多边形: 形状 627"/>
          <p:cNvSpPr/>
          <p:nvPr/>
        </p:nvSpPr>
        <p:spPr>
          <a:xfrm rot="20802852">
            <a:off x="269864" y="1544454"/>
            <a:ext cx="538472" cy="538472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29" name="任意多边形: 形状 628"/>
          <p:cNvSpPr/>
          <p:nvPr/>
        </p:nvSpPr>
        <p:spPr>
          <a:xfrm rot="20802852">
            <a:off x="3178655" y="461002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30" name="任意多边形: 形状 629"/>
          <p:cNvSpPr/>
          <p:nvPr/>
        </p:nvSpPr>
        <p:spPr>
          <a:xfrm rot="20802852">
            <a:off x="869074" y="5288225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2" name="任意多边形: 形状 631"/>
          <p:cNvSpPr/>
          <p:nvPr/>
        </p:nvSpPr>
        <p:spPr>
          <a:xfrm rot="20802852">
            <a:off x="9299621" y="1133675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3" name="任意多边形: 形状 632"/>
          <p:cNvSpPr/>
          <p:nvPr/>
        </p:nvSpPr>
        <p:spPr>
          <a:xfrm rot="20802852">
            <a:off x="6454512" y="6364285"/>
            <a:ext cx="182115" cy="182115"/>
          </a:xfrm>
          <a:custGeom>
            <a:avLst/>
            <a:gdLst>
              <a:gd name="connsiteX0" fmla="*/ 543982 w 543982"/>
              <a:gd name="connsiteY0" fmla="*/ 271991 h 543982"/>
              <a:gd name="connsiteX1" fmla="*/ 271991 w 543982"/>
              <a:gd name="connsiteY1" fmla="*/ 543982 h 543982"/>
              <a:gd name="connsiteX2" fmla="*/ 0 w 543982"/>
              <a:gd name="connsiteY2" fmla="*/ 271991 h 543982"/>
              <a:gd name="connsiteX3" fmla="*/ 271991 w 543982"/>
              <a:gd name="connsiteY3" fmla="*/ 0 h 543982"/>
              <a:gd name="connsiteX4" fmla="*/ 543982 w 543982"/>
              <a:gd name="connsiteY4" fmla="*/ 271991 h 54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3982" h="543982">
                <a:moveTo>
                  <a:pt x="543982" y="271991"/>
                </a:moveTo>
                <a:cubicBezTo>
                  <a:pt x="543982" y="422207"/>
                  <a:pt x="422208" y="543982"/>
                  <a:pt x="271991" y="543982"/>
                </a:cubicBezTo>
                <a:cubicBezTo>
                  <a:pt x="121775" y="543982"/>
                  <a:pt x="0" y="422208"/>
                  <a:pt x="0" y="271991"/>
                </a:cubicBezTo>
                <a:cubicBezTo>
                  <a:pt x="0" y="121774"/>
                  <a:pt x="121775" y="0"/>
                  <a:pt x="271991" y="0"/>
                </a:cubicBezTo>
                <a:cubicBezTo>
                  <a:pt x="422208" y="0"/>
                  <a:pt x="543982" y="121774"/>
                  <a:pt x="543982" y="271991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636" name="任意多边形: 形状 635"/>
          <p:cNvSpPr/>
          <p:nvPr/>
        </p:nvSpPr>
        <p:spPr>
          <a:xfrm rot="20802852">
            <a:off x="5851516" y="-62116"/>
            <a:ext cx="525148" cy="324601"/>
          </a:xfrm>
          <a:custGeom>
            <a:avLst/>
            <a:gdLst>
              <a:gd name="connsiteX0" fmla="*/ 11178 w 525148"/>
              <a:gd name="connsiteY0" fmla="*/ 0 h 324601"/>
              <a:gd name="connsiteX1" fmla="*/ 525148 w 525148"/>
              <a:gd name="connsiteY1" fmla="*/ 121363 h 324601"/>
              <a:gd name="connsiteX2" fmla="*/ 517314 w 525148"/>
              <a:gd name="connsiteY2" fmla="*/ 160164 h 324601"/>
              <a:gd name="connsiteX3" fmla="*/ 269236 w 525148"/>
              <a:gd name="connsiteY3" fmla="*/ 324601 h 324601"/>
              <a:gd name="connsiteX4" fmla="*/ 0 w 525148"/>
              <a:gd name="connsiteY4" fmla="*/ 55365 h 324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5148" h="324601">
                <a:moveTo>
                  <a:pt x="11178" y="0"/>
                </a:moveTo>
                <a:lnTo>
                  <a:pt x="525148" y="121363"/>
                </a:lnTo>
                <a:lnTo>
                  <a:pt x="517314" y="160164"/>
                </a:lnTo>
                <a:cubicBezTo>
                  <a:pt x="476442" y="256796"/>
                  <a:pt x="380758" y="324601"/>
                  <a:pt x="269236" y="324601"/>
                </a:cubicBezTo>
                <a:cubicBezTo>
                  <a:pt x="120542" y="324601"/>
                  <a:pt x="0" y="204061"/>
                  <a:pt x="0" y="55365"/>
                </a:cubicBezTo>
                <a:close/>
              </a:path>
            </a:pathLst>
          </a:custGeom>
          <a:solidFill>
            <a:srgbClr val="01C0D4"/>
          </a:solidFill>
          <a:ln w="4286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639" name="任意多边形: 形状 638"/>
          <p:cNvSpPr/>
          <p:nvPr/>
        </p:nvSpPr>
        <p:spPr>
          <a:xfrm rot="20802852">
            <a:off x="3949041" y="6611659"/>
            <a:ext cx="738936" cy="335741"/>
          </a:xfrm>
          <a:custGeom>
            <a:avLst/>
            <a:gdLst>
              <a:gd name="connsiteX0" fmla="*/ 412641 w 738936"/>
              <a:gd name="connsiteY0" fmla="*/ 8516 h 335741"/>
              <a:gd name="connsiteX1" fmla="*/ 738831 w 738936"/>
              <a:gd name="connsiteY1" fmla="*/ 334706 h 335741"/>
              <a:gd name="connsiteX2" fmla="*/ 738936 w 738936"/>
              <a:gd name="connsiteY2" fmla="*/ 335741 h 335741"/>
              <a:gd name="connsiteX3" fmla="*/ 0 w 738936"/>
              <a:gd name="connsiteY3" fmla="*/ 161258 h 335741"/>
              <a:gd name="connsiteX4" fmla="*/ 31750 w 738936"/>
              <a:gd name="connsiteY4" fmla="*/ 122777 h 335741"/>
              <a:gd name="connsiteX5" fmla="*/ 328160 w 738936"/>
              <a:gd name="connsiteY5" fmla="*/ 0 h 335741"/>
              <a:gd name="connsiteX6" fmla="*/ 412641 w 738936"/>
              <a:gd name="connsiteY6" fmla="*/ 8516 h 335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38936" h="335741">
                <a:moveTo>
                  <a:pt x="412641" y="8516"/>
                </a:moveTo>
                <a:cubicBezTo>
                  <a:pt x="576370" y="42020"/>
                  <a:pt x="705327" y="170977"/>
                  <a:pt x="738831" y="334706"/>
                </a:cubicBezTo>
                <a:lnTo>
                  <a:pt x="738936" y="335741"/>
                </a:lnTo>
                <a:lnTo>
                  <a:pt x="0" y="161258"/>
                </a:lnTo>
                <a:lnTo>
                  <a:pt x="31750" y="122777"/>
                </a:lnTo>
                <a:cubicBezTo>
                  <a:pt x="107609" y="46919"/>
                  <a:pt x="212405" y="0"/>
                  <a:pt x="328160" y="0"/>
                </a:cubicBezTo>
                <a:cubicBezTo>
                  <a:pt x="357099" y="0"/>
                  <a:pt x="385353" y="2932"/>
                  <a:pt x="412641" y="8516"/>
                </a:cubicBezTo>
                <a:close/>
              </a:path>
            </a:pathLst>
          </a:custGeom>
          <a:solidFill>
            <a:srgbClr val="F49F08"/>
          </a:solidFill>
          <a:ln w="428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1069975" y="1637030"/>
            <a:ext cx="107721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/>
            <a:r>
              <a:rPr lang="en-US" altLang="zh-CN" sz="3200" b="1" i="1" dirty="0">
                <a:latin typeface="Times New Roman Bold Italic" panose="02020603050405020304" charset="0"/>
                <a:cs typeface="Times New Roman Bold Italic" panose="02020603050405020304" charset="0"/>
              </a:rPr>
              <a:t>topic:</a:t>
            </a:r>
            <a:endParaRPr lang="en-US" altLang="zh-CN" sz="3200" b="1" i="1" dirty="0">
              <a:latin typeface="Times New Roman Bold Italic" panose="02020603050405020304" charset="0"/>
              <a:cs typeface="Times New Roman Bold Italic" panose="02020603050405020304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4318000" y="3919855"/>
            <a:ext cx="107721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/>
            <a:r>
              <a:rPr lang="en-US" altLang="zh-CN" sz="2800" b="1" dirty="0">
                <a:latin typeface="Times New Roman Bold" panose="02020603050405020304" charset="0"/>
                <a:cs typeface="Times New Roman Bold" panose="02020603050405020304" charset="0"/>
              </a:rPr>
              <a:t>Presented by:</a:t>
            </a:r>
            <a:r>
              <a:rPr lang="en-US" altLang="zh-CN" sz="3200" b="1" dirty="0">
                <a:latin typeface="Times New Roman Bold" panose="02020603050405020304" charset="0"/>
                <a:cs typeface="Times New Roman Bold" panose="02020603050405020304" charset="0"/>
              </a:rPr>
              <a:t> Mengying Huang</a:t>
            </a:r>
            <a:endParaRPr lang="en-US" altLang="zh-CN" sz="3200" b="1" dirty="0">
              <a:latin typeface="Times New Roman Bold" panose="02020603050405020304" charset="0"/>
              <a:cs typeface="Times New Roman Bold" panose="02020603050405020304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4318000" y="4718685"/>
            <a:ext cx="107721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/>
            <a:r>
              <a:rPr lang="en-US" altLang="zh-CN" sz="2800" b="1" dirty="0"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Student Number:</a:t>
            </a:r>
            <a:r>
              <a:rPr lang="en-US" altLang="zh-CN" sz="3200" b="1" dirty="0"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2306791</a:t>
            </a:r>
            <a:endParaRPr lang="en-US" altLang="zh-CN" sz="3200" b="1" dirty="0">
              <a:latin typeface="Times New Roman Bold" panose="02020603050405020304" charset="0"/>
              <a:cs typeface="Times New Roman Bold" panose="020206030504050203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318000" y="5493385"/>
            <a:ext cx="107721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l" fontAlgn="auto"/>
            <a:r>
              <a:rPr lang="en-US" altLang="zh-CN" sz="2800" b="1" dirty="0"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Module Code:</a:t>
            </a:r>
            <a:r>
              <a:rPr lang="en-US" altLang="zh-CN" sz="3200" b="1" dirty="0">
                <a:latin typeface="Times New Roman Bold" panose="02020603050405020304" charset="0"/>
                <a:cs typeface="Times New Roman Bold" panose="02020603050405020304" charset="0"/>
                <a:sym typeface="+mn-ea"/>
              </a:rPr>
              <a:t> ECDE7019</a:t>
            </a:r>
            <a:endParaRPr lang="en-US" altLang="zh-CN" sz="3200" b="1" dirty="0">
              <a:latin typeface="Times New Roman Bold" panose="02020603050405020304" charset="0"/>
              <a:cs typeface="Times New Roman Bold" panose="020206030504050203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300990" y="2423160"/>
            <a:ext cx="118618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algn="ctr" fontAlgn="auto"/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The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R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elationship between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J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unior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H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igh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S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chool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S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tudents’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G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rowth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M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indset and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M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athematics </a:t>
            </a:r>
            <a:r>
              <a:rPr lang="en-US"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A</a:t>
            </a:r>
            <a:r>
              <a:rPr sz="3600" u="sng" dirty="0">
                <a:latin typeface="Times New Roman Regular" panose="02020603050405020304" charset="0"/>
                <a:ea typeface="黑体" charset="0"/>
                <a:cs typeface="Times New Roman Regular" panose="02020603050405020304" charset="0"/>
                <a:sym typeface="+mn-ea"/>
              </a:rPr>
              <a:t>nxiety in China </a:t>
            </a:r>
            <a:endParaRPr sz="3600" u="sng" dirty="0">
              <a:latin typeface="Times New Roman Regular" panose="02020603050405020304" charset="0"/>
              <a:ea typeface="黑体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左大括号 10"/>
          <p:cNvSpPr/>
          <p:nvPr/>
        </p:nvSpPr>
        <p:spPr>
          <a:xfrm>
            <a:off x="1711960" y="1243330"/>
            <a:ext cx="675640" cy="437134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2549525" y="764540"/>
            <a:ext cx="11043285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20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1. RQs and key terms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2. Backgrond and context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3. Critical literature review and review process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4. Main summary and comparative analysis of two papers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20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5. Find gaps and refined RQs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2387600" y="1061720"/>
            <a:ext cx="3879850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圆角矩形 13"/>
          <p:cNvSpPr/>
          <p:nvPr/>
        </p:nvSpPr>
        <p:spPr>
          <a:xfrm>
            <a:off x="2387600" y="2085340"/>
            <a:ext cx="4561840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2387600" y="3108960"/>
            <a:ext cx="7975600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2387600" y="4081780"/>
            <a:ext cx="9714865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2387600" y="5054600"/>
            <a:ext cx="5118100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圆角矩形 17"/>
          <p:cNvSpPr/>
          <p:nvPr/>
        </p:nvSpPr>
        <p:spPr>
          <a:xfrm>
            <a:off x="52705" y="3108960"/>
            <a:ext cx="1523365" cy="728345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3200">
                <a:solidFill>
                  <a:schemeClr val="tx1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content</a:t>
            </a:r>
            <a:endParaRPr lang="en-US" altLang="zh-CN" sz="3200">
              <a:solidFill>
                <a:schemeClr val="tx1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05485" y="384175"/>
            <a:ext cx="107810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RQ1: What is the current </a:t>
            </a:r>
            <a:r>
              <a:rPr lang="en-US" altLang="zh-CN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 of junior high school students in the Chinese con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text</a:t>
            </a:r>
            <a:r>
              <a:rPr lang="zh-CN" altLang="en-US" sz="2800"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05485" y="1628775"/>
            <a:ext cx="1093025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RQ2: What is the relationship between junior high school students’ </a:t>
            </a:r>
            <a:r>
              <a:rPr lang="en-US" altLang="zh-CN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 and mathematics anxiety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 in China</a:t>
            </a:r>
            <a:r>
              <a:rPr lang="zh-CN" altLang="en-US" sz="2800"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3870" y="3429000"/>
            <a:ext cx="4901565" cy="342963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6802120" y="3429000"/>
            <a:ext cx="4901565" cy="342963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17550" y="2957830"/>
            <a:ext cx="10930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key term 1: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120255" y="2968625"/>
            <a:ext cx="10930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key term 2: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05485" y="3443605"/>
            <a:ext cx="467995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457200" algn="l" fontAlgn="auto">
              <a:lnSpc>
                <a:spcPct val="150000"/>
              </a:lnSpc>
            </a:pP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Dweck (2015) points out that mindsets divide into </a:t>
            </a:r>
            <a:r>
              <a:rPr lang="en-US" altLang="zh-CN" sz="24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 and fixed mindset. 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457200" algn="l" fontAlgn="auto">
              <a:lnSpc>
                <a:spcPct val="150000"/>
              </a:lnSpc>
            </a:pP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People with a growth mindset believe that </a:t>
            </a:r>
            <a:r>
              <a:rPr lang="en-US" altLang="zh-CN" sz="24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intelligence can be changed with effort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.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802755" y="3443605"/>
            <a:ext cx="490156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457200" algn="l" fontAlgn="auto">
              <a:lnSpc>
                <a:spcPct val="150000"/>
              </a:lnSpc>
            </a:pP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Tobias (1990) supposes that </a:t>
            </a:r>
            <a:r>
              <a:rPr lang="en-US" altLang="zh-CN" sz="24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math anxiety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 may cause an emotional "static" in the brain. Therefore, math anxiety may affect students</a:t>
            </a:r>
            <a:r>
              <a:rPr lang="zh-CN" altLang="en-US" sz="2400">
                <a:latin typeface="Times New Roman Regular" panose="02020603050405020304" charset="0"/>
                <a:cs typeface="Times New Roman Regular" panose="02020603050405020304" charset="0"/>
              </a:rPr>
              <a:t>’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 math efficiency and achievement.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圆角矩形 6"/>
          <p:cNvSpPr/>
          <p:nvPr/>
        </p:nvSpPr>
        <p:spPr>
          <a:xfrm>
            <a:off x="2451100" y="805180"/>
            <a:ext cx="9740900" cy="14966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-13970" y="1096010"/>
            <a:ext cx="2463165" cy="8089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49860" y="1209040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background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49525" y="762635"/>
            <a:ext cx="99714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Junior high school students in China are facing increasing </a:t>
            </a:r>
            <a:r>
              <a:rPr lang="en-US" altLang="zh-CN" sz="24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academic pressure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, especially math anxiety (Cao, 2024). Therefore, it is important to explore the relationship between growth mindset and math anxiety to relieve students' pressure and promote their healthy growth.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451100" y="2741295"/>
            <a:ext cx="9740900" cy="14966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-13970" y="3032125"/>
            <a:ext cx="2463165" cy="8089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481965" y="314515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context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470150" y="2698750"/>
            <a:ext cx="997140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Junior high school students generally believe that their intelligence can be changed by hard work. It is deeply influenced by </a:t>
            </a:r>
            <a:r>
              <a:rPr lang="en-US" altLang="zh-CN" sz="24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Confucianism</a:t>
            </a: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, which emphasizes the accumulation of knowledge, and encourages people to improve their intelligence through learning and thinking (Wang and Sun, 2025).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2453005" y="4681855"/>
            <a:ext cx="9740900" cy="14966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-12065" y="4972685"/>
            <a:ext cx="2463165" cy="8089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51765" y="508571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positionality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2612390" y="508571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8" name="下弧形箭头 27"/>
          <p:cNvSpPr/>
          <p:nvPr/>
        </p:nvSpPr>
        <p:spPr>
          <a:xfrm>
            <a:off x="3646805" y="5669280"/>
            <a:ext cx="353695" cy="290830"/>
          </a:xfrm>
          <a:prstGeom prst="curvedUp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5793105" y="508317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math anxiety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9" name="上弧形箭头 28"/>
          <p:cNvSpPr/>
          <p:nvPr/>
        </p:nvSpPr>
        <p:spPr>
          <a:xfrm>
            <a:off x="6577330" y="5644515"/>
            <a:ext cx="328295" cy="315595"/>
          </a:xfrm>
          <a:prstGeom prst="curvedDown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631555" y="5083175"/>
            <a:ext cx="40640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math achievement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30" name="下弧形箭头 29"/>
          <p:cNvSpPr/>
          <p:nvPr/>
        </p:nvSpPr>
        <p:spPr>
          <a:xfrm>
            <a:off x="10139680" y="5644515"/>
            <a:ext cx="353695" cy="290830"/>
          </a:xfrm>
          <a:prstGeom prst="curvedUp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>
            <a:off x="5380355" y="5434330"/>
            <a:ext cx="4222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>
            <a:off x="8209280" y="5434330"/>
            <a:ext cx="4222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378460" y="365125"/>
            <a:ext cx="1181354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457200" fontAlgn="auto">
              <a:lnSpc>
                <a:spcPct val="150000"/>
              </a:lnSpc>
            </a:pPr>
            <a:r>
              <a:rPr lang="en-US" altLang="zh-CN" sz="32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Critical Literature Review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 aims to assess the quality, contribution, deficiencies, and relevance of existing literature by </a:t>
            </a:r>
            <a:r>
              <a:rPr lang="en-US" altLang="zh-CN" sz="32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systematically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 analysing it.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-288290" y="3244850"/>
            <a:ext cx="118135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457200" fontAlgn="auto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review process: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9230" y="4267200"/>
            <a:ext cx="196469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key words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(growth mindset</a:t>
            </a:r>
            <a:endParaRPr lang="en-US" altLang="zh-CN" sz="20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and math anxiety)</a:t>
            </a:r>
            <a:endParaRPr lang="en-US" altLang="zh-CN" sz="20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00960" y="4267200"/>
            <a:ext cx="196469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database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(Google scholar, UWTSD Library, Taylor &amp; Francis, and CNKI)</a:t>
            </a:r>
            <a:endParaRPr lang="en-US" altLang="zh-CN" sz="20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841875" y="4267200"/>
            <a:ext cx="250825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classification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(classfied according to conclusions)</a:t>
            </a:r>
            <a:endParaRPr lang="en-US" altLang="zh-CN" sz="20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693025" y="4267200"/>
            <a:ext cx="434086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identify gaps and trends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3" name="右箭头 12"/>
          <p:cNvSpPr/>
          <p:nvPr/>
        </p:nvSpPr>
        <p:spPr>
          <a:xfrm>
            <a:off x="2193925" y="4695825"/>
            <a:ext cx="305435" cy="23749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右箭头 13"/>
          <p:cNvSpPr/>
          <p:nvPr/>
        </p:nvSpPr>
        <p:spPr>
          <a:xfrm>
            <a:off x="4384675" y="4695825"/>
            <a:ext cx="305435" cy="23749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右箭头 14"/>
          <p:cNvSpPr/>
          <p:nvPr/>
        </p:nvSpPr>
        <p:spPr>
          <a:xfrm>
            <a:off x="7350125" y="4695825"/>
            <a:ext cx="305435" cy="237490"/>
          </a:xfrm>
          <a:prstGeom prst="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0" y="0"/>
          <a:ext cx="12192635" cy="6857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565"/>
                <a:gridCol w="4665980"/>
                <a:gridCol w="5673090"/>
              </a:tblGrid>
              <a:tr h="647700">
                <a:tc gridSpan="3"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Main Summary of Paper 1 and Paper 2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4643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Aspect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Samuel and Warner (2021)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Dong, Jia and Fei (2023)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2374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Focus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The effect of positive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growth mindset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 training on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math anxiety and self-efficacy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The influence of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growth mindset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 on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math achievement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 involves the mediating effects of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failure attribution</a:t>
                      </a: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 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and math anxiety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4706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Object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American college students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Chinese junior high school students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8046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Methods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Questionnaire (N=20)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Interview (N=4)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Questionnaire (N=266)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Test (N=266)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7119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Conclusion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The training of growth mindset can help alleviate math anxiety and improve self-efficacy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Influence path: growth mindset-failure attribution-math anxiety-math achievement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文本框 13"/>
          <p:cNvSpPr txBox="1"/>
          <p:nvPr/>
        </p:nvSpPr>
        <p:spPr>
          <a:xfrm>
            <a:off x="305435" y="250190"/>
            <a:ext cx="1100899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The authors of  paper 1 and paper 2 have some agreements and debates: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0" y="1299845"/>
            <a:ext cx="9332595" cy="5558155"/>
          </a:xfrm>
          <a:prstGeom prst="ellipse">
            <a:avLst/>
          </a:prstGeom>
          <a:noFill/>
          <a:ln w="12700" cap="flat" cmpd="sng">
            <a:solidFill>
              <a:schemeClr val="tx1"/>
            </a:solidFill>
            <a:prstDash val="solid"/>
            <a:miter lim="800000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3152775" y="1299845"/>
            <a:ext cx="9039225" cy="55581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566545" y="1771015"/>
            <a:ext cx="304609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Samuel and Warner (2021)</a:t>
            </a:r>
            <a:endParaRPr lang="en-US" altLang="zh-CN" sz="2400" b="0">
              <a:solidFill>
                <a:schemeClr val="tx1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indent="0" fontAlgn="auto">
              <a:lnSpc>
                <a:spcPct val="150000"/>
              </a:lnSpc>
            </a:pPr>
            <a:endParaRPr lang="en-US" altLang="zh-CN" sz="2400" b="0">
              <a:solidFill>
                <a:schemeClr val="tx1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489950" y="1489075"/>
            <a:ext cx="206629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</a:pPr>
            <a:r>
              <a:rPr lang="en-US" altLang="zh-CN" sz="2400">
                <a:latin typeface="Times New Roman Regular" panose="02020603050405020304" charset="0"/>
                <a:cs typeface="Times New Roman Regular" panose="02020603050405020304" charset="0"/>
              </a:rPr>
              <a:t>Dong, Jia and Fei (2023)</a:t>
            </a:r>
            <a:endParaRPr lang="en-US" altLang="zh-CN" sz="24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612640" y="1771015"/>
            <a:ext cx="387731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  <a:buFont typeface="Arial" panose="020B0604020202090204" pitchFamily="34" charset="0"/>
              <a:buNone/>
            </a:pP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Growth mindset effects math anxiety, but math anxiety doesn’t effect growth mindset.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  <a:p>
            <a:pPr indent="0" fontAlgn="auto">
              <a:lnSpc>
                <a:spcPct val="150000"/>
              </a:lnSpc>
              <a:buFont typeface="Arial" panose="020B0604020202090204" pitchFamily="34" charset="0"/>
              <a:buNone/>
            </a:pP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Growth mindset plays a positive role in relieving math anxiety.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05435" y="2876550"/>
            <a:ext cx="284734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  <a:buFont typeface="Arial" panose="020B0604020202090204" pitchFamily="34" charset="0"/>
              <a:buNone/>
            </a:pP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Growth mindset directly influences math anxiety.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265920" y="2370455"/>
            <a:ext cx="3162300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Growth mindset doesn’t directly influences math anxiety. Failure attribution as mediator.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-635" y="0"/>
          <a:ext cx="12192635" cy="6945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565"/>
                <a:gridCol w="4665980"/>
                <a:gridCol w="5673090"/>
              </a:tblGrid>
              <a:tr h="634365">
                <a:tc gridSpan="3"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Comparative Analysis of Paper 1 and Paper 2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3690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Aspect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Samuel and Warner (2021)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Dong, Jia and Fei (2023)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52298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Strength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zh-CN" altLang="en-US" sz="2800"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It possesses high readability and organization.</a:t>
                      </a:r>
                      <a:endParaRPr lang="zh-CN" altLang="en-US" sz="2800"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Scales are </a:t>
                      </a:r>
                      <a:r>
                        <a:rPr lang="en-US" altLang="zh-CN" sz="2800"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rigorous.</a:t>
                      </a:r>
                      <a:endParaRPr lang="en-US" altLang="zh-CN" sz="2800"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Not only did it demonstrate a negative correlation between growth mindset and math anxiety, but it also introduced a novel mediator variable into th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e relationship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Scales are authoritative (from PISA).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250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Weakness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15887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Relevance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-635" y="0"/>
          <a:ext cx="12192635" cy="6858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565"/>
                <a:gridCol w="4665980"/>
                <a:gridCol w="5673090"/>
              </a:tblGrid>
              <a:tr h="528320">
                <a:tc gridSpan="3"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Comparative Analysis of Paper 1 and Paper 2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895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Aspect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Samuel and Warner (2021)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Dong, Jia and Fei (2023)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2832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Strength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4690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Weakness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During the administration of the questionnaire, the sample size consisted of only 20 participants, which may be considered somewhat limited and thereby lacks generalizability.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Lack of consideration for the American context.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Data of one school in Hengshui are not representative of Chinese data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.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Lack of 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  <a:sym typeface="+mn-ea"/>
                        </a:rPr>
                        <a:t>consideration for the 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Chinese context.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Lack of 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  <a:sym typeface="+mn-ea"/>
                        </a:rPr>
                        <a:t>consideration for 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interviews.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82613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Relevance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/>
          <p:nvPr>
            <p:custDataLst>
              <p:tags r:id="rId1"/>
            </p:custDataLst>
          </p:nvPr>
        </p:nvGraphicFramePr>
        <p:xfrm>
          <a:off x="0" y="0"/>
          <a:ext cx="12192635" cy="6858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565"/>
                <a:gridCol w="4665980"/>
                <a:gridCol w="5673090"/>
              </a:tblGrid>
              <a:tr h="650875">
                <a:tc gridSpan="3"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Comparative Analysis of Paper 1 and Paper 2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5214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Aspect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Samuel and Warner (2021)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 b="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Dong, Jia and Fei (2023)</a:t>
                      </a:r>
                      <a:endParaRPr lang="en-US" altLang="zh-CN" sz="2800" b="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3403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Strength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334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Weakness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48818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Relevance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The study area is confined to the United States, which differs significantly from the cultural context of my research, thereby posing potential challenges in terms of applicability and comparability. 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But the topic is similar to my research.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Same research area (both in China).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  <a:p>
                      <a:pPr marL="457200" indent="-45720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Times New Roman Regular" panose="02020603050405020304" charset="0"/>
                          <a:cs typeface="Times New Roman Regular" panose="02020603050405020304" charset="0"/>
                        </a:rPr>
                        <a:t>But the subject matter is not that relevant to my research.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Times New Roman Regular" panose="02020603050405020304" charset="0"/>
                        <a:cs typeface="Times New Roman Regular" panose="0202060305040502030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-6350" y="544195"/>
            <a:ext cx="2265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conclusion</a:t>
            </a:r>
            <a:endParaRPr lang="en-US" altLang="zh-CN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0" name="右箭头 9"/>
          <p:cNvSpPr/>
          <p:nvPr/>
        </p:nvSpPr>
        <p:spPr>
          <a:xfrm>
            <a:off x="2192020" y="704215"/>
            <a:ext cx="543560" cy="339725"/>
          </a:xfrm>
          <a:prstGeom prst="right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893695" y="388620"/>
            <a:ext cx="960628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 fontAlgn="auto">
              <a:lnSpc>
                <a:spcPct val="150000"/>
              </a:lnSpc>
              <a:buFont typeface="Arial" panose="020B0604020202090204" pitchFamily="34" charset="0"/>
              <a:buChar char="•"/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Growth mindset has an alleviating effect on math anxiety.</a:t>
            </a:r>
            <a:endParaRPr lang="zh-CN" altLang="en-US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-6350" y="2302510"/>
            <a:ext cx="22656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gaps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13" name="右箭头 12"/>
          <p:cNvSpPr/>
          <p:nvPr/>
        </p:nvSpPr>
        <p:spPr>
          <a:xfrm>
            <a:off x="2192020" y="2546350"/>
            <a:ext cx="543560" cy="339725"/>
          </a:xfrm>
          <a:prstGeom prst="right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2893695" y="2258060"/>
            <a:ext cx="9298305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 fontAlgn="auto">
              <a:lnSpc>
                <a:spcPct val="150000"/>
              </a:lnSpc>
              <a:buFont typeface="Arial" panose="020B0604020202090204" pitchFamily="34" charset="0"/>
              <a:buChar char="•"/>
            </a:pP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The influence of growth mindset on math anxiety may have a mediating effect, and paper 2 mentions that the </a:t>
            </a:r>
            <a:r>
              <a:rPr lang="en-US" altLang="zh-CN" sz="3200">
                <a:latin typeface="Times New Roman Regular" panose="02020603050405020304" charset="0"/>
                <a:cs typeface="Times New Roman Regular" panose="02020603050405020304" charset="0"/>
              </a:rPr>
              <a:t>mediator is failure attribution in China.</a:t>
            </a:r>
            <a:endParaRPr lang="en-US" altLang="zh-CN" sz="32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marL="457200" indent="-457200" fontAlgn="auto">
              <a:lnSpc>
                <a:spcPct val="150000"/>
              </a:lnSpc>
              <a:buFont typeface="Arial" panose="020B0604020202090204" pitchFamily="34" charset="0"/>
              <a:buChar char="•"/>
            </a:pPr>
            <a:r>
              <a:rPr lang="en-US" altLang="zh-CN" sz="32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But lacking empirical research on that the mediator between growth mindset and math anxiety is self-efficacy. Research on this part is needed.</a:t>
            </a:r>
            <a:endParaRPr lang="en-US" altLang="zh-CN" sz="32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22555" y="3390900"/>
            <a:ext cx="4122420" cy="12122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600">
                <a:latin typeface="Times New Roman Regular" panose="02020603050405020304" charset="0"/>
                <a:cs typeface="Times New Roman Regular" panose="02020603050405020304" charset="0"/>
              </a:rPr>
              <a:t>Refined RQs</a:t>
            </a:r>
            <a:endParaRPr lang="en-US" altLang="zh-CN" sz="36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556260" y="686435"/>
            <a:ext cx="107810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Darft RQ1: What is the current </a:t>
            </a:r>
            <a:r>
              <a:rPr lang="en-US" altLang="zh-CN" sz="2800">
                <a:solidFill>
                  <a:schemeClr val="tx1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 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of junior high school students in the Chinese con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text</a:t>
            </a:r>
            <a:r>
              <a:rPr lang="zh-CN" altLang="en-US" sz="2800"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56260" y="1931035"/>
            <a:ext cx="1093025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Darft RQ2: What is the relationship between junior high school students’ growth mindset and mathematics anxiety in China</a:t>
            </a:r>
            <a:r>
              <a:rPr lang="zh-CN" altLang="en-US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481330" y="627380"/>
            <a:ext cx="11078210" cy="2287905"/>
          </a:xfrm>
          <a:prstGeom prst="roundRect">
            <a:avLst/>
          </a:pr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下箭头 5"/>
          <p:cNvSpPr/>
          <p:nvPr/>
        </p:nvSpPr>
        <p:spPr>
          <a:xfrm>
            <a:off x="5844540" y="3074035"/>
            <a:ext cx="407670" cy="475615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29285" y="4039870"/>
            <a:ext cx="107810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Refined RQ1: What is the current </a:t>
            </a:r>
            <a:r>
              <a:rPr lang="en-US" altLang="zh-CN" sz="2800">
                <a:solidFill>
                  <a:schemeClr val="tx1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growth mindset 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of junior high school students in the Chinese con</a:t>
            </a:r>
            <a:r>
              <a:rPr lang="en-US" altLang="zh-CN" sz="2800">
                <a:latin typeface="Times New Roman Regular" panose="02020603050405020304" charset="0"/>
                <a:cs typeface="Times New Roman Regular" panose="02020603050405020304" charset="0"/>
              </a:rPr>
              <a:t>text</a:t>
            </a:r>
            <a:r>
              <a:rPr lang="zh-CN" altLang="en-US" sz="2800"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629285" y="5284470"/>
            <a:ext cx="1092962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Refined RQ2: What mediating effect does self-efficacy play on the indirect influence of growth mindset on math anxiety of junior middle school students in Jiangxi Province</a:t>
            </a:r>
            <a:r>
              <a:rPr lang="zh-CN" altLang="en-US" sz="2800">
                <a:solidFill>
                  <a:srgbClr val="FF0000"/>
                </a:solidFill>
                <a:latin typeface="Times New Roman Regular" panose="02020603050405020304" charset="0"/>
                <a:cs typeface="Times New Roman Regular" panose="02020603050405020304" charset="0"/>
              </a:rPr>
              <a:t>？</a:t>
            </a:r>
            <a:endParaRPr lang="zh-CN" altLang="en-US" sz="2800">
              <a:solidFill>
                <a:srgbClr val="FF0000"/>
              </a:solidFill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554355" y="3980815"/>
            <a:ext cx="11078210" cy="2762885"/>
          </a:xfrm>
          <a:prstGeom prst="roundRect">
            <a:avLst/>
          </a:pr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0" y="45720"/>
            <a:ext cx="4122420" cy="121221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3600">
                <a:latin typeface="Times New Roman Regular" panose="02020603050405020304" charset="0"/>
                <a:cs typeface="Times New Roman Regular" panose="02020603050405020304" charset="0"/>
              </a:rPr>
              <a:t>Darft RQs</a:t>
            </a:r>
            <a:endParaRPr lang="en-US" altLang="zh-CN" sz="3600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文本框 5"/>
          <p:cNvSpPr txBox="1"/>
          <p:nvPr/>
        </p:nvSpPr>
        <p:spPr>
          <a:xfrm>
            <a:off x="270510" y="-128270"/>
            <a:ext cx="56603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600" u="sng">
                <a:latin typeface="Times New Roman Regular" panose="02020603050405020304" charset="0"/>
                <a:cs typeface="Times New Roman Regular" panose="02020603050405020304" charset="0"/>
              </a:rPr>
              <a:t>Reference</a:t>
            </a:r>
            <a:endParaRPr lang="en-US" altLang="zh-CN" sz="3600" u="sng">
              <a:latin typeface="Times New Roman Regular" panose="02020603050405020304" charset="0"/>
              <a:cs typeface="Times New Roman Regular" panose="020206030504050203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8910" y="408940"/>
            <a:ext cx="12023725" cy="93808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Cao, Y. (2024)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‘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Research on collaborative problem solving teaching in a secondary school mathematics classroom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’, </a:t>
            </a:r>
            <a:r>
              <a:rPr sz="2000" i="1">
                <a:latin typeface="Times New Roman Italic" panose="02020603050405020304" charset="0"/>
                <a:ea typeface="黑体" charset="0"/>
                <a:cs typeface="Times New Roman Italic" panose="02020603050405020304" charset="0"/>
              </a:rPr>
              <a:t>In Students’ Collaborative Problem Solving in Mathematics Classrooms: An Empirical Study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(pp. 1-18). Singapore: Springer Nature Singapore.</a:t>
            </a:r>
            <a:endParaRPr sz="2000">
              <a:latin typeface="Times New Roman Regular" panose="02020603050405020304" charset="0"/>
              <a:ea typeface="黑体" charset="0"/>
              <a:cs typeface="Times New Roman Regular" panose="02020603050405020304" charset="0"/>
            </a:endParaRPr>
          </a:p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Dong, L., Jia, X.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and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Fei, Y. (2023) 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‘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How growth mindset influences mathematics achievements: A study of Chinese middle school students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’,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</a:t>
            </a:r>
            <a:r>
              <a:rPr sz="2000" i="1">
                <a:latin typeface="Times New Roman Italic" panose="02020603050405020304" charset="0"/>
                <a:ea typeface="黑体" charset="0"/>
                <a:cs typeface="Times New Roman Italic" panose="02020603050405020304" charset="0"/>
              </a:rPr>
              <a:t>Frontiers in psychology</a:t>
            </a:r>
            <a:r>
              <a:rPr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, 14, 1148754.</a:t>
            </a:r>
            <a:r>
              <a:rPr lang="en-US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 Available at: https://doi.org/10.3389/fpsyg.2023.1148754</a:t>
            </a:r>
            <a:endParaRPr lang="en-US" sz="2000">
              <a:latin typeface="Times New Roman Regular" panose="02020603050405020304" charset="0"/>
              <a:ea typeface="黑体" charset="0"/>
              <a:cs typeface="Times New Roman Regular" panose="02020603050405020304" charset="0"/>
            </a:endParaRPr>
          </a:p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Dweck, C. (2016) ‘What having a “growth mindset” actually means’, </a:t>
            </a:r>
            <a:r>
              <a:rPr lang="en-US" altLang="zh-CN" sz="2000" i="1">
                <a:latin typeface="Times New Roman Italic" panose="02020603050405020304" charset="0"/>
                <a:cs typeface="Times New Roman Italic" panose="02020603050405020304" charset="0"/>
                <a:sym typeface="+mn-ea"/>
              </a:rPr>
              <a:t>Harvard business review</a:t>
            </a: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 13(2), 2-5. </a:t>
            </a:r>
            <a:endParaRPr lang="en-US" altLang="zh-CN" sz="2000">
              <a:latin typeface="Times New Roman Regular" panose="02020603050405020304" charset="0"/>
              <a:cs typeface="Times New Roman Regular" panose="02020603050405020304" charset="0"/>
            </a:endParaRPr>
          </a:p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Samuel, T. S. and Warner, J. (2021) ‘“I can math!”: Reducing math anxiety and increasing math self-efficacy using a mindfulness and growth mindset-based intervention in first-year students’, </a:t>
            </a:r>
            <a:r>
              <a:rPr lang="en-US" altLang="zh-CN" sz="2000" i="1">
                <a:latin typeface="Times New Roman Italic" panose="02020603050405020304" charset="0"/>
                <a:cs typeface="Times New Roman Italic" panose="02020603050405020304" charset="0"/>
                <a:sym typeface="+mn-ea"/>
              </a:rPr>
              <a:t>Community College Journal of Research and Practice</a:t>
            </a: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 45(3), 205-222. Available at: https://doi.org/10.1080/10668926.2019.1666063</a:t>
            </a:r>
            <a:endParaRPr lang="en-US" altLang="zh-CN" sz="20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Tobias, S. (1987) ‘Math anxiety’, </a:t>
            </a:r>
            <a:r>
              <a:rPr lang="en-US" altLang="zh-CN" sz="2000" i="1">
                <a:latin typeface="Times New Roman Italic" panose="02020603050405020304" charset="0"/>
                <a:cs typeface="Times New Roman Italic" panose="02020603050405020304" charset="0"/>
                <a:sym typeface="+mn-ea"/>
              </a:rPr>
              <a:t>Science</a:t>
            </a:r>
            <a:r>
              <a:rPr lang="en-US" altLang="zh-CN" sz="2000">
                <a:latin typeface="Times New Roman Regular" panose="02020603050405020304" charset="0"/>
                <a:cs typeface="Times New Roman Regular" panose="02020603050405020304" charset="0"/>
                <a:sym typeface="+mn-ea"/>
              </a:rPr>
              <a:t>, 237(4822), 1556-1556. Available at: https://www.science.org/doi/abs/10.1126/science.237.4822.1556.a</a:t>
            </a:r>
            <a:endParaRPr lang="en-US" altLang="zh-CN" sz="2000">
              <a:latin typeface="Times New Roman Regular" panose="02020603050405020304" charset="0"/>
              <a:cs typeface="Times New Roman Regular" panose="02020603050405020304" charset="0"/>
              <a:sym typeface="+mn-ea"/>
            </a:endParaRPr>
          </a:p>
          <a:p>
            <a:pPr marL="457200" indent="-457200" fontAlgn="auto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Wang, Y., &amp; Sun, X. (2025) ‘Growth mindset in Chinese culture: A meta-analysis’, </a:t>
            </a:r>
            <a:r>
              <a:rPr lang="en-US" altLang="zh-CN" sz="2000" i="1">
                <a:latin typeface="Times New Roman Italic" panose="02020603050405020304" charset="0"/>
                <a:ea typeface="黑体" charset="0"/>
                <a:cs typeface="Times New Roman Italic" panose="02020603050405020304" charset="0"/>
              </a:rPr>
              <a:t>Social Psychology of Education</a:t>
            </a:r>
            <a:r>
              <a:rPr lang="en-US" altLang="zh-CN" sz="2000">
                <a:latin typeface="Times New Roman Regular" panose="02020603050405020304" charset="0"/>
                <a:ea typeface="黑体" charset="0"/>
                <a:cs typeface="Times New Roman Regular" panose="02020603050405020304" charset="0"/>
              </a:rPr>
              <a:t>, 28(1), 24.</a:t>
            </a:r>
            <a:endParaRPr lang="en-US" altLang="zh-CN" sz="2000">
              <a:latin typeface="Times New Roman Regular" panose="02020603050405020304" charset="0"/>
              <a:ea typeface="黑体" charset="0"/>
              <a:cs typeface="Times New Roman Regular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TABLE_ENDDRAG_ORIGIN_RECT" val="960*540"/>
  <p:tag name="TABLE_ENDDRAG_RECT" val="0*0*960*540"/>
</p:tagLst>
</file>

<file path=ppt/tags/tag2.xml><?xml version="1.0" encoding="utf-8"?>
<p:tagLst xmlns:p="http://schemas.openxmlformats.org/presentationml/2006/main">
  <p:tag name="TABLE_ENDDRAG_ORIGIN_RECT" val="960*530"/>
  <p:tag name="TABLE_ENDDRAG_RECT" val="0*0*960*530"/>
</p:tagLst>
</file>

<file path=ppt/tags/tag3.xml><?xml version="1.0" encoding="utf-8"?>
<p:tagLst xmlns:p="http://schemas.openxmlformats.org/presentationml/2006/main">
  <p:tag name="TABLE_ENDDRAG_ORIGIN_RECT" val="960*448"/>
  <p:tag name="TABLE_ENDDRAG_RECT" val="0*0*960*448"/>
</p:tagLst>
</file>

<file path=ppt/tags/tag4.xml><?xml version="1.0" encoding="utf-8"?>
<p:tagLst xmlns:p="http://schemas.openxmlformats.org/presentationml/2006/main">
  <p:tag name="TABLE_ENDDRAG_ORIGIN_RECT" val="960*540"/>
  <p:tag name="TABLE_ENDDRAG_RECT" val="0*0*960*540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qc4jua1w">
      <a:majorFont>
        <a:latin typeface="HarmonyOS Sans SC"/>
        <a:ea typeface="阿里巴巴普惠体 2.0 55 Regular"/>
        <a:cs typeface=""/>
      </a:majorFont>
      <a:minorFont>
        <a:latin typeface="HarmonyOS Sans SC"/>
        <a:ea typeface="阿里巴巴普惠体 2.0 55 Regular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6646</Words>
  <Application>WPS 演示</Application>
  <PresentationFormat>宽屏</PresentationFormat>
  <Paragraphs>218</Paragraphs>
  <Slides>13</Slides>
  <Notes>24</Notes>
  <HiddenSlides>0</HiddenSlides>
  <MMClips>0</MMClips>
  <ScaleCrop>false</ScaleCrop>
  <HeadingPairs>
    <vt:vector size="6" baseType="variant">
      <vt:variant>
        <vt:lpstr>已用的字体</vt:lpstr>
      </vt:variant>
      <vt:variant>
        <vt:i4>24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38" baseType="lpstr">
      <vt:lpstr>Arial</vt:lpstr>
      <vt:lpstr>宋体</vt:lpstr>
      <vt:lpstr>Wingdings</vt:lpstr>
      <vt:lpstr>HarmonyOS Sans SC Light</vt:lpstr>
      <vt:lpstr>阿里巴巴普惠体 2.0 55 Regular</vt:lpstr>
      <vt:lpstr>Times New Roman Bold Italic</vt:lpstr>
      <vt:lpstr>Times New Roman Bold</vt:lpstr>
      <vt:lpstr>Times New Roman Regular</vt:lpstr>
      <vt:lpstr>黑体</vt:lpstr>
      <vt:lpstr>汉仪中黑KW</vt:lpstr>
      <vt:lpstr>Wingdings</vt:lpstr>
      <vt:lpstr>Times New Roman Italic</vt:lpstr>
      <vt:lpstr>HarmonyOS Sans SC</vt:lpstr>
      <vt:lpstr>苹方-简</vt:lpstr>
      <vt:lpstr>微软雅黑</vt:lpstr>
      <vt:lpstr>汉仪旗黑</vt:lpstr>
      <vt:lpstr>宋体</vt:lpstr>
      <vt:lpstr>Arial Unicode MS</vt:lpstr>
      <vt:lpstr>等线</vt:lpstr>
      <vt:lpstr>汉仪中等线KW</vt:lpstr>
      <vt:lpstr>阿里巴巴普惠体 2.0 55 Regular</vt:lpstr>
      <vt:lpstr>汉仪书宋二KW</vt:lpstr>
      <vt:lpstr>Calibri</vt:lpstr>
      <vt:lpstr>Helvetica Neue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www.51pptmoban.com</Company>
  <LinksUpToDate>false</LinksUpToDate>
  <SharedDoc>false</SharedDoc>
  <HyperlinksChanged>false</HyperlinksChanged>
  <AppVersion>14.0000</AppVersion>
  <Manager>51PPT模板网</Manager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感谢师恩——教师节主题班会PPT模板</dc:title>
  <dc:creator>©51PPT模板网（www.51pptmoban.com）</dc:creator>
  <cp:keywords>版权归属：51PPT模板网</cp:keywords>
  <dc:description>51PPT模板网，幻灯片演示模板及素材免费下载！
51PPT模板网 唯一访问网址：www.51pptmoban.com</dc:description>
  <cp:lastModifiedBy>黄梦莹</cp:lastModifiedBy>
  <cp:revision>51</cp:revision>
  <dcterms:created xsi:type="dcterms:W3CDTF">2025-02-24T16:16:37Z</dcterms:created>
  <dcterms:modified xsi:type="dcterms:W3CDTF">2025-02-24T16:16:37Z</dcterms:modified>
  <cp:version>51</cp:version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0AC33EA605E5356F5195B3672C56B1AD_43</vt:lpwstr>
  </property>
  <property fmtid="{D5CDD505-2E9C-101B-9397-08002B2CF9AE}" pid="3" name="KSOProductBuildVer">
    <vt:lpwstr>2052-6.5.1.8687</vt:lpwstr>
  </property>
</Properties>
</file>