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7" autoAdjust="0"/>
    <p:restoredTop sz="94660"/>
  </p:normalViewPr>
  <p:slideViewPr>
    <p:cSldViewPr snapToGrid="0">
      <p:cViewPr varScale="1">
        <p:scale>
          <a:sx n="82" d="100"/>
          <a:sy n="82" d="100"/>
        </p:scale>
        <p:origin x="725"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6DB36A-EE40-4539-AEDD-B742B801F3D0}" type="datetimeFigureOut">
              <a:rPr lang="en-US" smtClean="0"/>
              <a:t>5/12/2024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E7351A-D352-4B5F-82BA-1E2A7B7BBC1E}" type="slidenum">
              <a:rPr lang="en-US" smtClean="0"/>
              <a:t>‹#›</a:t>
            </a:fld>
            <a:endParaRPr lang="en-US"/>
          </a:p>
        </p:txBody>
      </p:sp>
    </p:spTree>
    <p:extLst>
      <p:ext uri="{BB962C8B-B14F-4D97-AF65-F5344CB8AC3E}">
        <p14:creationId xmlns:p14="http://schemas.microsoft.com/office/powerpoint/2010/main" val="18168566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E7351A-D352-4B5F-82BA-1E2A7B7BBC1E}" type="slidenum">
              <a:rPr lang="en-US" smtClean="0"/>
              <a:t>1</a:t>
            </a:fld>
            <a:endParaRPr lang="en-US"/>
          </a:p>
        </p:txBody>
      </p:sp>
    </p:spTree>
    <p:extLst>
      <p:ext uri="{BB962C8B-B14F-4D97-AF65-F5344CB8AC3E}">
        <p14:creationId xmlns:p14="http://schemas.microsoft.com/office/powerpoint/2010/main" val="17712192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8F4E1-ACF7-47CC-331E-9F70A575CE8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4AF6F86-E08D-77AE-3C6A-DDAB23A021F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FEDCFD4-BBB3-F124-DF01-99C432956152}"/>
              </a:ext>
            </a:extLst>
          </p:cNvPr>
          <p:cNvSpPr>
            <a:spLocks noGrp="1"/>
          </p:cNvSpPr>
          <p:nvPr>
            <p:ph type="dt" sz="half" idx="10"/>
          </p:nvPr>
        </p:nvSpPr>
        <p:spPr/>
        <p:txBody>
          <a:bodyPr/>
          <a:lstStyle/>
          <a:p>
            <a:fld id="{53AE7664-F9D8-48AA-B6EB-2D1DABB32B89}" type="datetimeFigureOut">
              <a:rPr lang="en-US" smtClean="0"/>
              <a:t>5/12/2024</a:t>
            </a:fld>
            <a:endParaRPr lang="en-US"/>
          </a:p>
        </p:txBody>
      </p:sp>
      <p:sp>
        <p:nvSpPr>
          <p:cNvPr id="5" name="Footer Placeholder 4">
            <a:extLst>
              <a:ext uri="{FF2B5EF4-FFF2-40B4-BE49-F238E27FC236}">
                <a16:creationId xmlns:a16="http://schemas.microsoft.com/office/drawing/2014/main" id="{57611312-3D68-086E-88F2-55D0D0F3F3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AD2CFF-5779-0B66-FB9A-89130234D302}"/>
              </a:ext>
            </a:extLst>
          </p:cNvPr>
          <p:cNvSpPr>
            <a:spLocks noGrp="1"/>
          </p:cNvSpPr>
          <p:nvPr>
            <p:ph type="sldNum" sz="quarter" idx="12"/>
          </p:nvPr>
        </p:nvSpPr>
        <p:spPr/>
        <p:txBody>
          <a:bodyPr/>
          <a:lstStyle/>
          <a:p>
            <a:fld id="{5F0B53B1-1C82-447C-B088-EB5B6B8CF2CC}" type="slidenum">
              <a:rPr lang="en-US" smtClean="0"/>
              <a:t>‹#›</a:t>
            </a:fld>
            <a:endParaRPr lang="en-US"/>
          </a:p>
        </p:txBody>
      </p:sp>
    </p:spTree>
    <p:extLst>
      <p:ext uri="{BB962C8B-B14F-4D97-AF65-F5344CB8AC3E}">
        <p14:creationId xmlns:p14="http://schemas.microsoft.com/office/powerpoint/2010/main" val="548676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2151D-575F-7FA6-9DDB-A79EFA3AB3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AE00E3B-9C2A-932F-0FAE-B4C2C6A10D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48AE11A-0EB2-CEBC-9854-98FAF232ADA8}"/>
              </a:ext>
            </a:extLst>
          </p:cNvPr>
          <p:cNvSpPr>
            <a:spLocks noGrp="1"/>
          </p:cNvSpPr>
          <p:nvPr>
            <p:ph type="dt" sz="half" idx="10"/>
          </p:nvPr>
        </p:nvSpPr>
        <p:spPr/>
        <p:txBody>
          <a:bodyPr/>
          <a:lstStyle/>
          <a:p>
            <a:fld id="{53AE7664-F9D8-48AA-B6EB-2D1DABB32B89}" type="datetimeFigureOut">
              <a:rPr lang="en-US" smtClean="0"/>
              <a:t>5/12/2024</a:t>
            </a:fld>
            <a:endParaRPr lang="en-US"/>
          </a:p>
        </p:txBody>
      </p:sp>
      <p:sp>
        <p:nvSpPr>
          <p:cNvPr id="5" name="Footer Placeholder 4">
            <a:extLst>
              <a:ext uri="{FF2B5EF4-FFF2-40B4-BE49-F238E27FC236}">
                <a16:creationId xmlns:a16="http://schemas.microsoft.com/office/drawing/2014/main" id="{C9DC332D-D4CB-9A31-04EA-DC08230D7F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B2B919-EC30-8AC1-365B-51050FC9C763}"/>
              </a:ext>
            </a:extLst>
          </p:cNvPr>
          <p:cNvSpPr>
            <a:spLocks noGrp="1"/>
          </p:cNvSpPr>
          <p:nvPr>
            <p:ph type="sldNum" sz="quarter" idx="12"/>
          </p:nvPr>
        </p:nvSpPr>
        <p:spPr/>
        <p:txBody>
          <a:bodyPr/>
          <a:lstStyle/>
          <a:p>
            <a:fld id="{5F0B53B1-1C82-447C-B088-EB5B6B8CF2CC}" type="slidenum">
              <a:rPr lang="en-US" smtClean="0"/>
              <a:t>‹#›</a:t>
            </a:fld>
            <a:endParaRPr lang="en-US"/>
          </a:p>
        </p:txBody>
      </p:sp>
    </p:spTree>
    <p:extLst>
      <p:ext uri="{BB962C8B-B14F-4D97-AF65-F5344CB8AC3E}">
        <p14:creationId xmlns:p14="http://schemas.microsoft.com/office/powerpoint/2010/main" val="24832866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E9AE4-DCB0-0553-32E3-36482986EC7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C96724C-3D4C-5D23-ED2E-F4DC6A385A3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9C1724A-1488-B98F-41C7-2F542DE38E02}"/>
              </a:ext>
            </a:extLst>
          </p:cNvPr>
          <p:cNvSpPr>
            <a:spLocks noGrp="1"/>
          </p:cNvSpPr>
          <p:nvPr>
            <p:ph type="dt" sz="half" idx="10"/>
          </p:nvPr>
        </p:nvSpPr>
        <p:spPr/>
        <p:txBody>
          <a:bodyPr/>
          <a:lstStyle/>
          <a:p>
            <a:fld id="{53AE7664-F9D8-48AA-B6EB-2D1DABB32B89}" type="datetimeFigureOut">
              <a:rPr lang="en-US" smtClean="0"/>
              <a:t>5/12/2024</a:t>
            </a:fld>
            <a:endParaRPr lang="en-US"/>
          </a:p>
        </p:txBody>
      </p:sp>
      <p:sp>
        <p:nvSpPr>
          <p:cNvPr id="5" name="Footer Placeholder 4">
            <a:extLst>
              <a:ext uri="{FF2B5EF4-FFF2-40B4-BE49-F238E27FC236}">
                <a16:creationId xmlns:a16="http://schemas.microsoft.com/office/drawing/2014/main" id="{900CBB1A-8062-FEB3-B88E-69630EDB61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EF4230A-079F-697A-AAB5-4132B58657EF}"/>
              </a:ext>
            </a:extLst>
          </p:cNvPr>
          <p:cNvSpPr>
            <a:spLocks noGrp="1"/>
          </p:cNvSpPr>
          <p:nvPr>
            <p:ph type="sldNum" sz="quarter" idx="12"/>
          </p:nvPr>
        </p:nvSpPr>
        <p:spPr/>
        <p:txBody>
          <a:bodyPr/>
          <a:lstStyle/>
          <a:p>
            <a:fld id="{5F0B53B1-1C82-447C-B088-EB5B6B8CF2CC}" type="slidenum">
              <a:rPr lang="en-US" smtClean="0"/>
              <a:t>‹#›</a:t>
            </a:fld>
            <a:endParaRPr lang="en-US"/>
          </a:p>
        </p:txBody>
      </p:sp>
    </p:spTree>
    <p:extLst>
      <p:ext uri="{BB962C8B-B14F-4D97-AF65-F5344CB8AC3E}">
        <p14:creationId xmlns:p14="http://schemas.microsoft.com/office/powerpoint/2010/main" val="3998409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E928E-EB6A-C8C1-AA95-1A05F08C5F8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F881B0F-A42E-8060-6C03-18A0BC98D8F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C1E3C3-C27E-8628-DB71-06B48B3AA6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8C73E42-E4CA-AE45-31BC-4125345D9E04}"/>
              </a:ext>
            </a:extLst>
          </p:cNvPr>
          <p:cNvSpPr>
            <a:spLocks noGrp="1"/>
          </p:cNvSpPr>
          <p:nvPr>
            <p:ph type="dt" sz="half" idx="10"/>
          </p:nvPr>
        </p:nvSpPr>
        <p:spPr/>
        <p:txBody>
          <a:bodyPr/>
          <a:lstStyle/>
          <a:p>
            <a:fld id="{53AE7664-F9D8-48AA-B6EB-2D1DABB32B89}" type="datetimeFigureOut">
              <a:rPr lang="en-US" smtClean="0"/>
              <a:t>5/12/2024</a:t>
            </a:fld>
            <a:endParaRPr lang="en-US"/>
          </a:p>
        </p:txBody>
      </p:sp>
      <p:sp>
        <p:nvSpPr>
          <p:cNvPr id="6" name="Footer Placeholder 5">
            <a:extLst>
              <a:ext uri="{FF2B5EF4-FFF2-40B4-BE49-F238E27FC236}">
                <a16:creationId xmlns:a16="http://schemas.microsoft.com/office/drawing/2014/main" id="{719BAA2D-912C-FC01-ACCC-513543C42ED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EAC1E63-29AB-2038-9A60-CF3BF120C9C1}"/>
              </a:ext>
            </a:extLst>
          </p:cNvPr>
          <p:cNvSpPr>
            <a:spLocks noGrp="1"/>
          </p:cNvSpPr>
          <p:nvPr>
            <p:ph type="sldNum" sz="quarter" idx="12"/>
          </p:nvPr>
        </p:nvSpPr>
        <p:spPr/>
        <p:txBody>
          <a:bodyPr/>
          <a:lstStyle/>
          <a:p>
            <a:fld id="{5F0B53B1-1C82-447C-B088-EB5B6B8CF2CC}" type="slidenum">
              <a:rPr lang="en-US" smtClean="0"/>
              <a:t>‹#›</a:t>
            </a:fld>
            <a:endParaRPr lang="en-US"/>
          </a:p>
        </p:txBody>
      </p:sp>
    </p:spTree>
    <p:extLst>
      <p:ext uri="{BB962C8B-B14F-4D97-AF65-F5344CB8AC3E}">
        <p14:creationId xmlns:p14="http://schemas.microsoft.com/office/powerpoint/2010/main" val="13339079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3CCA4-E406-837B-2D2B-F8B7E6A393A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035F053-178D-6F27-E865-EEBCCA04C0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7B33257-7C1F-9A2C-80FB-4DA1E5E8273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519B27F-3ABB-BA4A-7C4A-B754CBAE0E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60F04A-AB73-7DAC-2447-693D9C077D5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3039E1D-BCD8-D3BA-9CB5-040CD01D364D}"/>
              </a:ext>
            </a:extLst>
          </p:cNvPr>
          <p:cNvSpPr>
            <a:spLocks noGrp="1"/>
          </p:cNvSpPr>
          <p:nvPr>
            <p:ph type="dt" sz="half" idx="10"/>
          </p:nvPr>
        </p:nvSpPr>
        <p:spPr/>
        <p:txBody>
          <a:bodyPr/>
          <a:lstStyle/>
          <a:p>
            <a:fld id="{53AE7664-F9D8-48AA-B6EB-2D1DABB32B89}" type="datetimeFigureOut">
              <a:rPr lang="en-US" smtClean="0"/>
              <a:t>5/12/2024</a:t>
            </a:fld>
            <a:endParaRPr lang="en-US"/>
          </a:p>
        </p:txBody>
      </p:sp>
      <p:sp>
        <p:nvSpPr>
          <p:cNvPr id="8" name="Footer Placeholder 7">
            <a:extLst>
              <a:ext uri="{FF2B5EF4-FFF2-40B4-BE49-F238E27FC236}">
                <a16:creationId xmlns:a16="http://schemas.microsoft.com/office/drawing/2014/main" id="{CC851B71-1A13-AAAD-486E-A6328873A63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2504EFD-B9A5-B71B-B928-BD1E22E8DF89}"/>
              </a:ext>
            </a:extLst>
          </p:cNvPr>
          <p:cNvSpPr>
            <a:spLocks noGrp="1"/>
          </p:cNvSpPr>
          <p:nvPr>
            <p:ph type="sldNum" sz="quarter" idx="12"/>
          </p:nvPr>
        </p:nvSpPr>
        <p:spPr/>
        <p:txBody>
          <a:bodyPr/>
          <a:lstStyle/>
          <a:p>
            <a:fld id="{5F0B53B1-1C82-447C-B088-EB5B6B8CF2CC}" type="slidenum">
              <a:rPr lang="en-US" smtClean="0"/>
              <a:t>‹#›</a:t>
            </a:fld>
            <a:endParaRPr lang="en-US"/>
          </a:p>
        </p:txBody>
      </p:sp>
    </p:spTree>
    <p:extLst>
      <p:ext uri="{BB962C8B-B14F-4D97-AF65-F5344CB8AC3E}">
        <p14:creationId xmlns:p14="http://schemas.microsoft.com/office/powerpoint/2010/main" val="28181908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8CC2C-04A4-667A-C4C9-F01B917A314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0A3B52-7485-8921-AAA7-CC2C8919DB4F}"/>
              </a:ext>
            </a:extLst>
          </p:cNvPr>
          <p:cNvSpPr>
            <a:spLocks noGrp="1"/>
          </p:cNvSpPr>
          <p:nvPr>
            <p:ph type="dt" sz="half" idx="10"/>
          </p:nvPr>
        </p:nvSpPr>
        <p:spPr/>
        <p:txBody>
          <a:bodyPr/>
          <a:lstStyle/>
          <a:p>
            <a:fld id="{53AE7664-F9D8-48AA-B6EB-2D1DABB32B89}" type="datetimeFigureOut">
              <a:rPr lang="en-US" smtClean="0"/>
              <a:t>5/12/2024</a:t>
            </a:fld>
            <a:endParaRPr lang="en-US"/>
          </a:p>
        </p:txBody>
      </p:sp>
      <p:sp>
        <p:nvSpPr>
          <p:cNvPr id="4" name="Footer Placeholder 3">
            <a:extLst>
              <a:ext uri="{FF2B5EF4-FFF2-40B4-BE49-F238E27FC236}">
                <a16:creationId xmlns:a16="http://schemas.microsoft.com/office/drawing/2014/main" id="{23C7D93E-3C3C-621A-3017-599E018E62A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227D05-7147-D0BD-69E0-07D8AC09CDA9}"/>
              </a:ext>
            </a:extLst>
          </p:cNvPr>
          <p:cNvSpPr>
            <a:spLocks noGrp="1"/>
          </p:cNvSpPr>
          <p:nvPr>
            <p:ph type="sldNum" sz="quarter" idx="12"/>
          </p:nvPr>
        </p:nvSpPr>
        <p:spPr/>
        <p:txBody>
          <a:bodyPr/>
          <a:lstStyle/>
          <a:p>
            <a:fld id="{5F0B53B1-1C82-447C-B088-EB5B6B8CF2CC}" type="slidenum">
              <a:rPr lang="en-US" smtClean="0"/>
              <a:t>‹#›</a:t>
            </a:fld>
            <a:endParaRPr lang="en-US"/>
          </a:p>
        </p:txBody>
      </p:sp>
    </p:spTree>
    <p:extLst>
      <p:ext uri="{BB962C8B-B14F-4D97-AF65-F5344CB8AC3E}">
        <p14:creationId xmlns:p14="http://schemas.microsoft.com/office/powerpoint/2010/main" val="40162600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236ABB2-8B49-62F4-EC71-E0D1B625BE0B}"/>
              </a:ext>
            </a:extLst>
          </p:cNvPr>
          <p:cNvSpPr>
            <a:spLocks noGrp="1"/>
          </p:cNvSpPr>
          <p:nvPr>
            <p:ph type="dt" sz="half" idx="10"/>
          </p:nvPr>
        </p:nvSpPr>
        <p:spPr/>
        <p:txBody>
          <a:bodyPr/>
          <a:lstStyle/>
          <a:p>
            <a:fld id="{53AE7664-F9D8-48AA-B6EB-2D1DABB32B89}" type="datetimeFigureOut">
              <a:rPr lang="en-US" smtClean="0"/>
              <a:t>5/12/2024</a:t>
            </a:fld>
            <a:endParaRPr lang="en-US"/>
          </a:p>
        </p:txBody>
      </p:sp>
      <p:sp>
        <p:nvSpPr>
          <p:cNvPr id="3" name="Footer Placeholder 2">
            <a:extLst>
              <a:ext uri="{FF2B5EF4-FFF2-40B4-BE49-F238E27FC236}">
                <a16:creationId xmlns:a16="http://schemas.microsoft.com/office/drawing/2014/main" id="{E5892FF6-E39D-F231-F31C-AC6EE73C256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7F46F47-6A63-F1E3-9B9A-16EDFDEE2276}"/>
              </a:ext>
            </a:extLst>
          </p:cNvPr>
          <p:cNvSpPr>
            <a:spLocks noGrp="1"/>
          </p:cNvSpPr>
          <p:nvPr>
            <p:ph type="sldNum" sz="quarter" idx="12"/>
          </p:nvPr>
        </p:nvSpPr>
        <p:spPr/>
        <p:txBody>
          <a:bodyPr/>
          <a:lstStyle/>
          <a:p>
            <a:fld id="{5F0B53B1-1C82-447C-B088-EB5B6B8CF2CC}" type="slidenum">
              <a:rPr lang="en-US" smtClean="0"/>
              <a:t>‹#›</a:t>
            </a:fld>
            <a:endParaRPr lang="en-US"/>
          </a:p>
        </p:txBody>
      </p:sp>
    </p:spTree>
    <p:extLst>
      <p:ext uri="{BB962C8B-B14F-4D97-AF65-F5344CB8AC3E}">
        <p14:creationId xmlns:p14="http://schemas.microsoft.com/office/powerpoint/2010/main" val="7256350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9B91E-3774-30A7-D374-2CCD524DC8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1A4879B-C2CE-DD13-CDD4-ACCB34DC4E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6D9FE6F-8032-C269-13B6-E7783ED5FE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0406B55-403A-5D12-FD92-5F2E3958F2C3}"/>
              </a:ext>
            </a:extLst>
          </p:cNvPr>
          <p:cNvSpPr>
            <a:spLocks noGrp="1"/>
          </p:cNvSpPr>
          <p:nvPr>
            <p:ph type="dt" sz="half" idx="10"/>
          </p:nvPr>
        </p:nvSpPr>
        <p:spPr/>
        <p:txBody>
          <a:bodyPr/>
          <a:lstStyle/>
          <a:p>
            <a:fld id="{53AE7664-F9D8-48AA-B6EB-2D1DABB32B89}" type="datetimeFigureOut">
              <a:rPr lang="en-US" smtClean="0"/>
              <a:t>5/12/2024</a:t>
            </a:fld>
            <a:endParaRPr lang="en-US"/>
          </a:p>
        </p:txBody>
      </p:sp>
      <p:sp>
        <p:nvSpPr>
          <p:cNvPr id="6" name="Footer Placeholder 5">
            <a:extLst>
              <a:ext uri="{FF2B5EF4-FFF2-40B4-BE49-F238E27FC236}">
                <a16:creationId xmlns:a16="http://schemas.microsoft.com/office/drawing/2014/main" id="{1C7E70F4-35AE-A9CF-4F76-9BFF198159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378CD9B-2912-6413-86F8-6E64DE67FD53}"/>
              </a:ext>
            </a:extLst>
          </p:cNvPr>
          <p:cNvSpPr>
            <a:spLocks noGrp="1"/>
          </p:cNvSpPr>
          <p:nvPr>
            <p:ph type="sldNum" sz="quarter" idx="12"/>
          </p:nvPr>
        </p:nvSpPr>
        <p:spPr/>
        <p:txBody>
          <a:bodyPr/>
          <a:lstStyle/>
          <a:p>
            <a:fld id="{5F0B53B1-1C82-447C-B088-EB5B6B8CF2CC}" type="slidenum">
              <a:rPr lang="en-US" smtClean="0"/>
              <a:t>‹#›</a:t>
            </a:fld>
            <a:endParaRPr lang="en-US"/>
          </a:p>
        </p:txBody>
      </p:sp>
    </p:spTree>
    <p:extLst>
      <p:ext uri="{BB962C8B-B14F-4D97-AF65-F5344CB8AC3E}">
        <p14:creationId xmlns:p14="http://schemas.microsoft.com/office/powerpoint/2010/main" val="6097664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A9A54-2D6F-90E5-95E4-CBE4748834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F9BF033-9A2A-563B-7395-6CF1C542C1F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33DFD0F-CC94-E287-EBC6-7CB1EEAE73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E56AD7-17D9-542C-4716-AC0938EE7CB6}"/>
              </a:ext>
            </a:extLst>
          </p:cNvPr>
          <p:cNvSpPr>
            <a:spLocks noGrp="1"/>
          </p:cNvSpPr>
          <p:nvPr>
            <p:ph type="dt" sz="half" idx="10"/>
          </p:nvPr>
        </p:nvSpPr>
        <p:spPr/>
        <p:txBody>
          <a:bodyPr/>
          <a:lstStyle/>
          <a:p>
            <a:fld id="{53AE7664-F9D8-48AA-B6EB-2D1DABB32B89}" type="datetimeFigureOut">
              <a:rPr lang="en-US" smtClean="0"/>
              <a:t>5/12/2024</a:t>
            </a:fld>
            <a:endParaRPr lang="en-US"/>
          </a:p>
        </p:txBody>
      </p:sp>
      <p:sp>
        <p:nvSpPr>
          <p:cNvPr id="6" name="Footer Placeholder 5">
            <a:extLst>
              <a:ext uri="{FF2B5EF4-FFF2-40B4-BE49-F238E27FC236}">
                <a16:creationId xmlns:a16="http://schemas.microsoft.com/office/drawing/2014/main" id="{97414C43-0E70-085E-07AE-37FF6261C9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58B377-3D9A-91F0-AA52-7087272764D0}"/>
              </a:ext>
            </a:extLst>
          </p:cNvPr>
          <p:cNvSpPr>
            <a:spLocks noGrp="1"/>
          </p:cNvSpPr>
          <p:nvPr>
            <p:ph type="sldNum" sz="quarter" idx="12"/>
          </p:nvPr>
        </p:nvSpPr>
        <p:spPr/>
        <p:txBody>
          <a:bodyPr/>
          <a:lstStyle/>
          <a:p>
            <a:fld id="{5F0B53B1-1C82-447C-B088-EB5B6B8CF2CC}" type="slidenum">
              <a:rPr lang="en-US" smtClean="0"/>
              <a:t>‹#›</a:t>
            </a:fld>
            <a:endParaRPr lang="en-US"/>
          </a:p>
        </p:txBody>
      </p:sp>
    </p:spTree>
    <p:extLst>
      <p:ext uri="{BB962C8B-B14F-4D97-AF65-F5344CB8AC3E}">
        <p14:creationId xmlns:p14="http://schemas.microsoft.com/office/powerpoint/2010/main" val="31759990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8639F-AD69-01ED-085F-3A61B6F1C42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D015D08-26D4-2F34-5C4E-7C48837BDA6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F9CAC9A-1384-9F1D-DF81-694750390E16}"/>
              </a:ext>
            </a:extLst>
          </p:cNvPr>
          <p:cNvSpPr>
            <a:spLocks noGrp="1"/>
          </p:cNvSpPr>
          <p:nvPr>
            <p:ph type="dt" sz="half" idx="10"/>
          </p:nvPr>
        </p:nvSpPr>
        <p:spPr/>
        <p:txBody>
          <a:bodyPr/>
          <a:lstStyle/>
          <a:p>
            <a:fld id="{53AE7664-F9D8-48AA-B6EB-2D1DABB32B89}" type="datetimeFigureOut">
              <a:rPr lang="en-US" smtClean="0"/>
              <a:t>5/12/2024</a:t>
            </a:fld>
            <a:endParaRPr lang="en-US"/>
          </a:p>
        </p:txBody>
      </p:sp>
      <p:sp>
        <p:nvSpPr>
          <p:cNvPr id="5" name="Footer Placeholder 4">
            <a:extLst>
              <a:ext uri="{FF2B5EF4-FFF2-40B4-BE49-F238E27FC236}">
                <a16:creationId xmlns:a16="http://schemas.microsoft.com/office/drawing/2014/main" id="{EA80FCEE-CB50-EB57-C8B7-9539744ECB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FC9F93-17D2-7D51-2D4B-D5CCC01F3F0E}"/>
              </a:ext>
            </a:extLst>
          </p:cNvPr>
          <p:cNvSpPr>
            <a:spLocks noGrp="1"/>
          </p:cNvSpPr>
          <p:nvPr>
            <p:ph type="sldNum" sz="quarter" idx="12"/>
          </p:nvPr>
        </p:nvSpPr>
        <p:spPr/>
        <p:txBody>
          <a:bodyPr/>
          <a:lstStyle/>
          <a:p>
            <a:fld id="{5F0B53B1-1C82-447C-B088-EB5B6B8CF2CC}" type="slidenum">
              <a:rPr lang="en-US" smtClean="0"/>
              <a:t>‹#›</a:t>
            </a:fld>
            <a:endParaRPr lang="en-US"/>
          </a:p>
        </p:txBody>
      </p:sp>
    </p:spTree>
    <p:extLst>
      <p:ext uri="{BB962C8B-B14F-4D97-AF65-F5344CB8AC3E}">
        <p14:creationId xmlns:p14="http://schemas.microsoft.com/office/powerpoint/2010/main" val="12753504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84D53E-5A68-8904-7EFE-690A85D9301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89FEF43-87A0-5DB0-D7CC-6CCAFF90707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976D08-401F-1E47-A864-FD08EBA6F060}"/>
              </a:ext>
            </a:extLst>
          </p:cNvPr>
          <p:cNvSpPr>
            <a:spLocks noGrp="1"/>
          </p:cNvSpPr>
          <p:nvPr>
            <p:ph type="dt" sz="half" idx="10"/>
          </p:nvPr>
        </p:nvSpPr>
        <p:spPr/>
        <p:txBody>
          <a:bodyPr/>
          <a:lstStyle/>
          <a:p>
            <a:fld id="{53AE7664-F9D8-48AA-B6EB-2D1DABB32B89}" type="datetimeFigureOut">
              <a:rPr lang="en-US" smtClean="0"/>
              <a:t>5/12/2024</a:t>
            </a:fld>
            <a:endParaRPr lang="en-US"/>
          </a:p>
        </p:txBody>
      </p:sp>
      <p:sp>
        <p:nvSpPr>
          <p:cNvPr id="5" name="Footer Placeholder 4">
            <a:extLst>
              <a:ext uri="{FF2B5EF4-FFF2-40B4-BE49-F238E27FC236}">
                <a16:creationId xmlns:a16="http://schemas.microsoft.com/office/drawing/2014/main" id="{B2C56416-A94A-9D1B-5858-3A769DAEF6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E17AF4-EAC5-8962-B5F6-6FD0D7E00DFE}"/>
              </a:ext>
            </a:extLst>
          </p:cNvPr>
          <p:cNvSpPr>
            <a:spLocks noGrp="1"/>
          </p:cNvSpPr>
          <p:nvPr>
            <p:ph type="sldNum" sz="quarter" idx="12"/>
          </p:nvPr>
        </p:nvSpPr>
        <p:spPr/>
        <p:txBody>
          <a:bodyPr/>
          <a:lstStyle/>
          <a:p>
            <a:fld id="{5F0B53B1-1C82-447C-B088-EB5B6B8CF2CC}" type="slidenum">
              <a:rPr lang="en-US" smtClean="0"/>
              <a:t>‹#›</a:t>
            </a:fld>
            <a:endParaRPr lang="en-US"/>
          </a:p>
        </p:txBody>
      </p:sp>
    </p:spTree>
    <p:extLst>
      <p:ext uri="{BB962C8B-B14F-4D97-AF65-F5344CB8AC3E}">
        <p14:creationId xmlns:p14="http://schemas.microsoft.com/office/powerpoint/2010/main" val="29401326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C116C5-5411-06AA-1877-B226FDCCE94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C85DB93-B008-9769-1A69-B91B4E19661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9442DF-53DE-BD04-47E6-A0DA68A7B9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3AE7664-F9D8-48AA-B6EB-2D1DABB32B89}" type="datetimeFigureOut">
              <a:rPr lang="en-US" smtClean="0"/>
              <a:t>5/12/2024</a:t>
            </a:fld>
            <a:endParaRPr lang="en-US"/>
          </a:p>
        </p:txBody>
      </p:sp>
      <p:sp>
        <p:nvSpPr>
          <p:cNvPr id="5" name="Footer Placeholder 4">
            <a:extLst>
              <a:ext uri="{FF2B5EF4-FFF2-40B4-BE49-F238E27FC236}">
                <a16:creationId xmlns:a16="http://schemas.microsoft.com/office/drawing/2014/main" id="{E91511FF-A216-9AE2-EF2A-265B9602EB5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ED95AA0-63B8-4B20-FBE6-F3C9771EBC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F0B53B1-1C82-447C-B088-EB5B6B8CF2CC}" type="slidenum">
              <a:rPr lang="en-US" smtClean="0"/>
              <a:t>‹#›</a:t>
            </a:fld>
            <a:endParaRPr lang="en-US"/>
          </a:p>
        </p:txBody>
      </p:sp>
    </p:spTree>
    <p:extLst>
      <p:ext uri="{BB962C8B-B14F-4D97-AF65-F5344CB8AC3E}">
        <p14:creationId xmlns:p14="http://schemas.microsoft.com/office/powerpoint/2010/main" val="1778945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13" Type="http://schemas.openxmlformats.org/officeDocument/2006/relationships/image" Target="../media/image11.jpeg"/><Relationship Id="rId3" Type="http://schemas.openxmlformats.org/officeDocument/2006/relationships/image" Target="../media/image1.png"/><Relationship Id="rId7" Type="http://schemas.openxmlformats.org/officeDocument/2006/relationships/image" Target="../media/image5.jpeg"/><Relationship Id="rId12"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jpeg"/><Relationship Id="rId11" Type="http://schemas.openxmlformats.org/officeDocument/2006/relationships/image" Target="../media/image9.png"/><Relationship Id="rId5" Type="http://schemas.openxmlformats.org/officeDocument/2006/relationships/image" Target="../media/image3.jpeg"/><Relationship Id="rId10" Type="http://schemas.openxmlformats.org/officeDocument/2006/relationships/image" Target="../media/image8.jpeg"/><Relationship Id="rId4" Type="http://schemas.openxmlformats.org/officeDocument/2006/relationships/image" Target="../media/image2.jpeg"/><Relationship Id="rId9" Type="http://schemas.openxmlformats.org/officeDocument/2006/relationships/image" Target="../media/image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D9F4AE8-5FDC-A416-38EE-40D6D87C7270}"/>
              </a:ext>
            </a:extLst>
          </p:cNvPr>
          <p:cNvSpPr txBox="1"/>
          <p:nvPr/>
        </p:nvSpPr>
        <p:spPr>
          <a:xfrm>
            <a:off x="22255" y="7744"/>
            <a:ext cx="1452988" cy="1546577"/>
          </a:xfrm>
          <a:prstGeom prst="rect">
            <a:avLst/>
          </a:prstGeom>
          <a:solidFill>
            <a:srgbClr val="0070C0"/>
          </a:solidFill>
        </p:spPr>
        <p:txBody>
          <a:bodyPr wrap="square" rtlCol="0" anchor="ctr">
            <a:spAutoFit/>
          </a:bodyPr>
          <a:lstStyle/>
          <a:p>
            <a:r>
              <a:rPr lang="en-US" sz="1050" b="1" dirty="0">
                <a:solidFill>
                  <a:schemeClr val="bg1"/>
                </a:solidFill>
                <a:latin typeface="Arial" panose="020B0604020202020204" pitchFamily="34" charset="0"/>
                <a:cs typeface="Arial" panose="020B0604020202020204" pitchFamily="34" charset="0"/>
              </a:rPr>
              <a:t>Pre Amarna</a:t>
            </a:r>
            <a:r>
              <a:rPr lang="en-US" sz="1050" dirty="0">
                <a:solidFill>
                  <a:schemeClr val="bg1"/>
                </a:solidFill>
                <a:latin typeface="Arial" panose="020B0604020202020204" pitchFamily="34" charset="0"/>
                <a:cs typeface="Arial" panose="020B0604020202020204" pitchFamily="34" charset="0"/>
              </a:rPr>
              <a:t>, the </a:t>
            </a:r>
            <a:r>
              <a:rPr lang="en-US" sz="1050" b="1" dirty="0">
                <a:solidFill>
                  <a:schemeClr val="bg1"/>
                </a:solidFill>
                <a:latin typeface="Arial" panose="020B0604020202020204" pitchFamily="34" charset="0"/>
                <a:cs typeface="Arial" panose="020B0604020202020204" pitchFamily="34" charset="0"/>
              </a:rPr>
              <a:t>state God was Amun</a:t>
            </a:r>
            <a:r>
              <a:rPr lang="en-US" sz="1050" dirty="0">
                <a:solidFill>
                  <a:schemeClr val="bg1"/>
                </a:solidFill>
                <a:latin typeface="Arial" panose="020B0604020202020204" pitchFamily="34" charset="0"/>
                <a:cs typeface="Arial" panose="020B0604020202020204" pitchFamily="34" charset="0"/>
              </a:rPr>
              <a:t>, but Egyptians worshipped many other Gods including Isis, Osiris, Maat, Horus, Hathor, Ptah, Thoth, Nut, and Geb.</a:t>
            </a:r>
          </a:p>
          <a:p>
            <a:endParaRPr lang="en-US" sz="1050" dirty="0">
              <a:solidFill>
                <a:schemeClr val="bg1"/>
              </a:solidFill>
            </a:endParaRPr>
          </a:p>
        </p:txBody>
      </p:sp>
      <p:pic>
        <p:nvPicPr>
          <p:cNvPr id="3" name="Picture 2" descr="Ra - Wikipedia">
            <a:extLst>
              <a:ext uri="{FF2B5EF4-FFF2-40B4-BE49-F238E27FC236}">
                <a16:creationId xmlns:a16="http://schemas.microsoft.com/office/drawing/2014/main" id="{83A8C530-5171-4840-7CF9-20CB680C8F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5245" y="7744"/>
            <a:ext cx="577531" cy="129734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Major Egyptian Gods, Goddesses ...">
            <a:extLst>
              <a:ext uri="{FF2B5EF4-FFF2-40B4-BE49-F238E27FC236}">
                <a16:creationId xmlns:a16="http://schemas.microsoft.com/office/drawing/2014/main" id="{F572EBE0-7525-F278-C190-0F6640380D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61932" y="7743"/>
            <a:ext cx="3265198" cy="140748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C3707A77-4DDE-642B-F64F-81CFF962A3F7}"/>
              </a:ext>
            </a:extLst>
          </p:cNvPr>
          <p:cNvSpPr/>
          <p:nvPr/>
        </p:nvSpPr>
        <p:spPr>
          <a:xfrm>
            <a:off x="5327130" y="28218"/>
            <a:ext cx="3216182" cy="1453519"/>
          </a:xfrm>
          <a:prstGeom prst="rect">
            <a:avLst/>
          </a:prstGeom>
          <a:solidFill>
            <a:srgbClr val="0070C0"/>
          </a:solidFill>
        </p:spPr>
        <p:style>
          <a:lnRef idx="2">
            <a:schemeClr val="accent1"/>
          </a:lnRef>
          <a:fillRef idx="1">
            <a:schemeClr val="lt1"/>
          </a:fillRef>
          <a:effectRef idx="0">
            <a:schemeClr val="accent1"/>
          </a:effectRef>
          <a:fontRef idx="minor">
            <a:schemeClr val="dk1"/>
          </a:fontRef>
        </p:style>
        <p:txBody>
          <a:bodyPr rtlCol="0" anchor="ctr"/>
          <a:lstStyle/>
          <a:p>
            <a:pPr marR="0">
              <a:spcBef>
                <a:spcPts val="0"/>
              </a:spcBef>
              <a:spcAft>
                <a:spcPts val="0"/>
              </a:spcAft>
            </a:pPr>
            <a:r>
              <a:rPr lang="en-US" sz="1050" kern="100" dirty="0">
                <a:solidFill>
                  <a:schemeClr val="bg1"/>
                </a:solidFill>
                <a:latin typeface="Arial Black" panose="020B0A04020102020204" pitchFamily="34" charset="0"/>
                <a:ea typeface="Calibri" panose="020F0502020204030204" pitchFamily="34" charset="0"/>
                <a:cs typeface="Arial" panose="020B0604020202020204" pitchFamily="34" charset="0"/>
              </a:rPr>
              <a:t>Egypt’s pre-Amarna religion was well-established </a:t>
            </a:r>
            <a:r>
              <a:rPr lang="en-US" sz="1050" kern="100" dirty="0">
                <a:solidFill>
                  <a:schemeClr val="bg1"/>
                </a:solidFill>
                <a:latin typeface="Arial" panose="020B0604020202020204" pitchFamily="34" charset="0"/>
                <a:ea typeface="Calibri" panose="020F0502020204030204" pitchFamily="34" charset="0"/>
                <a:cs typeface="Arial" panose="020B0604020202020204" pitchFamily="34" charset="0"/>
              </a:rPr>
              <a:t>and included beliefs, rituals, and myths that met the Egyptian’s religious needs: the ability to communicate directly with their chosen Egyptian god(s) and moral guidelines that </a:t>
            </a:r>
            <a:r>
              <a:rPr lang="en-US" sz="1050" kern="100" dirty="0">
                <a:solidFill>
                  <a:schemeClr val="bg1"/>
                </a:solidFill>
                <a:latin typeface="Arial Black" panose="020B0A04020102020204" pitchFamily="34" charset="0"/>
                <a:ea typeface="Calibri" panose="020F0502020204030204" pitchFamily="34" charset="0"/>
                <a:cs typeface="Arial" panose="020B0604020202020204" pitchFamily="34" charset="0"/>
              </a:rPr>
              <a:t>gave them the ability to control their afterlife consequences</a:t>
            </a:r>
            <a:r>
              <a:rPr lang="en-US" sz="1050" kern="100" dirty="0">
                <a:solidFill>
                  <a:schemeClr val="bg1"/>
                </a:solidFill>
                <a:latin typeface="Arial Black" panose="020B0A04020102020204" pitchFamily="34" charset="0"/>
                <a:ea typeface="Calibri" panose="020F0502020204030204" pitchFamily="34" charset="0"/>
                <a:cs typeface="Times New Roman" panose="02020603050405020304" pitchFamily="18" charset="0"/>
              </a:rPr>
              <a:t>.</a:t>
            </a:r>
          </a:p>
        </p:txBody>
      </p:sp>
      <p:sp>
        <p:nvSpPr>
          <p:cNvPr id="6" name="TextBox 5">
            <a:extLst>
              <a:ext uri="{FF2B5EF4-FFF2-40B4-BE49-F238E27FC236}">
                <a16:creationId xmlns:a16="http://schemas.microsoft.com/office/drawing/2014/main" id="{81546D17-7028-A194-8B0A-27305A057C7A}"/>
              </a:ext>
            </a:extLst>
          </p:cNvPr>
          <p:cNvSpPr txBox="1"/>
          <p:nvPr/>
        </p:nvSpPr>
        <p:spPr>
          <a:xfrm>
            <a:off x="8543312" y="45914"/>
            <a:ext cx="3607313" cy="253916"/>
          </a:xfrm>
          <a:prstGeom prst="rect">
            <a:avLst/>
          </a:prstGeom>
          <a:solidFill>
            <a:srgbClr val="0070C0"/>
          </a:solidFill>
        </p:spPr>
        <p:txBody>
          <a:bodyPr wrap="square" rtlCol="0">
            <a:spAutoFit/>
          </a:bodyPr>
          <a:lstStyle/>
          <a:p>
            <a:pPr algn="ctr"/>
            <a:r>
              <a:rPr lang="en-US" sz="1050" kern="100" dirty="0">
                <a:solidFill>
                  <a:schemeClr val="bg1"/>
                </a:solidFill>
                <a:latin typeface="Arial Black" panose="020B0A04020102020204" pitchFamily="34" charset="0"/>
                <a:ea typeface="Calibri" panose="020F0502020204030204" pitchFamily="34" charset="0"/>
                <a:cs typeface="Times New Roman" panose="02020603050405020304" pitchFamily="18" charset="0"/>
              </a:rPr>
              <a:t>Judgment of the Dead by Osiris</a:t>
            </a:r>
          </a:p>
        </p:txBody>
      </p:sp>
      <p:pic>
        <p:nvPicPr>
          <p:cNvPr id="7" name="Picture 4" descr="The Judgement of the Dead by Osiris ...">
            <a:extLst>
              <a:ext uri="{FF2B5EF4-FFF2-40B4-BE49-F238E27FC236}">
                <a16:creationId xmlns:a16="http://schemas.microsoft.com/office/drawing/2014/main" id="{E1E673D6-6326-E582-0144-5BF7CB5CDAA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79152" y="267586"/>
            <a:ext cx="3735122" cy="14859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BD79C4E4-0E27-CB82-B553-34F05B75C7E3}"/>
              </a:ext>
            </a:extLst>
          </p:cNvPr>
          <p:cNvSpPr txBox="1"/>
          <p:nvPr/>
        </p:nvSpPr>
        <p:spPr>
          <a:xfrm>
            <a:off x="-31263" y="1368677"/>
            <a:ext cx="2636180" cy="935042"/>
          </a:xfrm>
          <a:prstGeom prst="rect">
            <a:avLst/>
          </a:prstGeom>
          <a:solidFill>
            <a:srgbClr val="FFFF00"/>
          </a:solidFill>
        </p:spPr>
        <p:txBody>
          <a:bodyPr wrap="square" rtlCol="0">
            <a:spAutoFit/>
          </a:bodyPr>
          <a:lstStyle/>
          <a:p>
            <a:r>
              <a:rPr lang="en-US" sz="1050" kern="100" dirty="0">
                <a:solidFill>
                  <a:schemeClr val="tx1"/>
                </a:solidFill>
                <a:latin typeface="Arial" panose="020B0604020202020204" pitchFamily="34" charset="0"/>
                <a:ea typeface="Calibri" panose="020F0502020204030204" pitchFamily="34" charset="0"/>
                <a:cs typeface="Arial" panose="020B0604020202020204" pitchFamily="34" charset="0"/>
              </a:rPr>
              <a:t>During the </a:t>
            </a:r>
            <a:r>
              <a:rPr lang="en-US" sz="1050" kern="100" dirty="0">
                <a:solidFill>
                  <a:schemeClr val="tx1"/>
                </a:solidFill>
                <a:latin typeface="Arial Black" panose="020B0A04020102020204" pitchFamily="34" charset="0"/>
                <a:ea typeface="Calibri" panose="020F0502020204030204" pitchFamily="34" charset="0"/>
                <a:cs typeface="Arial" panose="020B0604020202020204" pitchFamily="34" charset="0"/>
              </a:rPr>
              <a:t>Amarna period</a:t>
            </a:r>
            <a:r>
              <a:rPr lang="en-US" sz="1050" kern="100" dirty="0">
                <a:solidFill>
                  <a:schemeClr val="tx1"/>
                </a:solidFill>
                <a:latin typeface="Arial" panose="020B0604020202020204" pitchFamily="34" charset="0"/>
                <a:ea typeface="Calibri" panose="020F0502020204030204" pitchFamily="34" charset="0"/>
                <a:cs typeface="Arial" panose="020B0604020202020204" pitchFamily="34" charset="0"/>
              </a:rPr>
              <a:t>, Akhenaton declared that the Egyptian people should only worship one God, Aten, the Sun God. Below is a picture of Akhenaton &amp; Nefertiti worshipping the Sun God, Aten.</a:t>
            </a:r>
          </a:p>
        </p:txBody>
      </p:sp>
      <p:pic>
        <p:nvPicPr>
          <p:cNvPr id="9" name="Picture 10" descr="Why Nefertiti still fascinates us today ...">
            <a:extLst>
              <a:ext uri="{FF2B5EF4-FFF2-40B4-BE49-F238E27FC236}">
                <a16:creationId xmlns:a16="http://schemas.microsoft.com/office/drawing/2014/main" id="{0D2CB9F9-E79F-A369-FAE9-9DD8A4AE33C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484" y="2303719"/>
            <a:ext cx="2576694" cy="174822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2" descr="Social Justice Warrior ...">
            <a:extLst>
              <a:ext uri="{FF2B5EF4-FFF2-40B4-BE49-F238E27FC236}">
                <a16:creationId xmlns:a16="http://schemas.microsoft.com/office/drawing/2014/main" id="{4A37F392-DD9C-8235-0250-F6F5E887063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604917" y="1422742"/>
            <a:ext cx="3007595" cy="1533631"/>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5792A318-6EAA-B26D-71A8-DBB29E0C7507}"/>
              </a:ext>
            </a:extLst>
          </p:cNvPr>
          <p:cNvSpPr txBox="1"/>
          <p:nvPr/>
        </p:nvSpPr>
        <p:spPr>
          <a:xfrm>
            <a:off x="2566210" y="2955657"/>
            <a:ext cx="4175976" cy="2031325"/>
          </a:xfrm>
          <a:prstGeom prst="rect">
            <a:avLst/>
          </a:prstGeom>
          <a:solidFill>
            <a:srgbClr val="FFFF8F"/>
          </a:solidFill>
        </p:spPr>
        <p:txBody>
          <a:bodyPr wrap="square" anchor="ctr">
            <a:spAutoFit/>
          </a:bodyPr>
          <a:lstStyle/>
          <a:p>
            <a:r>
              <a:rPr lang="en-US" sz="105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Akhenaten’s new theology only allowed indirect communication with the new state-sanctioned sun god, Aten</a:t>
            </a:r>
            <a:r>
              <a:rPr lang="en-US" sz="1050" kern="100" dirty="0">
                <a:solidFill>
                  <a:schemeClr val="tx1"/>
                </a:solidFill>
                <a:latin typeface="Arial" panose="020B0604020202020204" pitchFamily="34" charset="0"/>
                <a:ea typeface="Calibri" panose="020F0502020204030204" pitchFamily="34" charset="0"/>
                <a:cs typeface="Arial" panose="020B0604020202020204" pitchFamily="34" charset="0"/>
              </a:rPr>
              <a:t>. Egyptians could no longer find comfort in communicating or giving offerings directly to their chosen god(s). Instead, Egyptians prayed to Akhenaten and Nefertiti, and the royal couple prayed to the sun god, Aten. Since Akhenaten performed the role of a priest through whom ordinary people could pray indirectly to Aten, it was necessary to create a construction allowing the king to meet with his subjects publicly. The </a:t>
            </a:r>
            <a:r>
              <a:rPr lang="en-US" sz="1050" b="1" kern="100" dirty="0">
                <a:solidFill>
                  <a:schemeClr val="tx1"/>
                </a:solidFill>
                <a:latin typeface="Arial Black" panose="020B0A04020102020204" pitchFamily="34" charset="0"/>
                <a:ea typeface="Calibri" panose="020F0502020204030204" pitchFamily="34" charset="0"/>
                <a:cs typeface="Arial" panose="020B0604020202020204" pitchFamily="34" charset="0"/>
              </a:rPr>
              <a:t>Window of Appearance </a:t>
            </a:r>
            <a:r>
              <a:rPr lang="en-US" sz="1050" kern="100" dirty="0">
                <a:solidFill>
                  <a:schemeClr val="tx1"/>
                </a:solidFill>
                <a:latin typeface="Arial" panose="020B0604020202020204" pitchFamily="34" charset="0"/>
                <a:ea typeface="Calibri" panose="020F0502020204030204" pitchFamily="34" charset="0"/>
                <a:cs typeface="Arial" panose="020B0604020202020204" pitchFamily="34" charset="0"/>
              </a:rPr>
              <a:t>illustrated in the above picture was the </a:t>
            </a:r>
            <a:r>
              <a:rPr lang="en-US" sz="1050" kern="100" dirty="0">
                <a:solidFill>
                  <a:schemeClr val="tx1"/>
                </a:solidFill>
                <a:latin typeface="Arial Black" panose="020B0A04020102020204" pitchFamily="34" charset="0"/>
                <a:ea typeface="Calibri" panose="020F0502020204030204" pitchFamily="34" charset="0"/>
                <a:cs typeface="Arial" panose="020B0604020202020204" pitchFamily="34" charset="0"/>
              </a:rPr>
              <a:t>architectural innovation that facilitated their subject’s worshipping Akhenaten and Nefertiti. </a:t>
            </a:r>
          </a:p>
          <a:p>
            <a:pPr marR="0">
              <a:spcBef>
                <a:spcPts val="0"/>
              </a:spcBef>
              <a:spcAft>
                <a:spcPts val="0"/>
              </a:spcAft>
            </a:pPr>
            <a:endParaRPr lang="en-US" sz="1050" kern="100" dirty="0">
              <a:solidFill>
                <a:schemeClr val="tx1"/>
              </a:solidFill>
              <a:effectLst/>
              <a:latin typeface="+mj-lt"/>
              <a:ea typeface="Calibri" panose="020F0502020204030204" pitchFamily="34" charset="0"/>
              <a:cs typeface="Times New Roman" panose="02020603050405020304" pitchFamily="18" charset="0"/>
            </a:endParaRPr>
          </a:p>
        </p:txBody>
      </p:sp>
      <p:pic>
        <p:nvPicPr>
          <p:cNvPr id="12" name="Picture 18" descr="The Bust of Queen Nefertiti ...">
            <a:extLst>
              <a:ext uri="{FF2B5EF4-FFF2-40B4-BE49-F238E27FC236}">
                <a16:creationId xmlns:a16="http://schemas.microsoft.com/office/drawing/2014/main" id="{21208326-4197-EEBD-93C4-26198C0ECDB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620888" y="1481737"/>
            <a:ext cx="1121298" cy="1487257"/>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6" descr="Huya">
            <a:extLst>
              <a:ext uri="{FF2B5EF4-FFF2-40B4-BE49-F238E27FC236}">
                <a16:creationId xmlns:a16="http://schemas.microsoft.com/office/drawing/2014/main" id="{A08E1DE8-3413-4022-058D-F66E9D30994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650849" y="1481737"/>
            <a:ext cx="2795873" cy="1810722"/>
          </a:xfrm>
          <a:prstGeom prst="rect">
            <a:avLst/>
          </a:prstGeom>
          <a:solidFill>
            <a:srgbClr val="FFFF8F"/>
          </a:solidFill>
        </p:spPr>
      </p:pic>
      <p:sp>
        <p:nvSpPr>
          <p:cNvPr id="14" name="TextBox 13">
            <a:extLst>
              <a:ext uri="{FF2B5EF4-FFF2-40B4-BE49-F238E27FC236}">
                <a16:creationId xmlns:a16="http://schemas.microsoft.com/office/drawing/2014/main" id="{A9A9AD6B-087F-787D-16E6-0176BC76C4EF}"/>
              </a:ext>
            </a:extLst>
          </p:cNvPr>
          <p:cNvSpPr txBox="1"/>
          <p:nvPr/>
        </p:nvSpPr>
        <p:spPr>
          <a:xfrm>
            <a:off x="9379073" y="1610025"/>
            <a:ext cx="2795873" cy="1546577"/>
          </a:xfrm>
          <a:prstGeom prst="rect">
            <a:avLst/>
          </a:prstGeom>
          <a:solidFill>
            <a:srgbClr val="FFFF8F"/>
          </a:solidFill>
        </p:spPr>
        <p:txBody>
          <a:bodyPr wrap="square">
            <a:spAutoFit/>
          </a:bodyPr>
          <a:lstStyle/>
          <a:p>
            <a:r>
              <a:rPr lang="en-US" sz="1050" kern="100" dirty="0">
                <a:latin typeface="Arial" panose="020B0604020202020204" pitchFamily="34" charset="0"/>
                <a:ea typeface="Calibri" panose="020F0502020204030204" pitchFamily="34" charset="0"/>
                <a:cs typeface="Arial" panose="020B0604020202020204" pitchFamily="34" charset="0"/>
              </a:rPr>
              <a:t>Instead of hoping to spend eternity in heaven by following strict moral rules per the “42 negative confessions,” the elite tomb owners petitioned Akhenaten, Nefertiti, and Aten to receive a burial and offerings and to buy the shrines with statues of the sun god after death. The picture to the left is the </a:t>
            </a:r>
            <a:r>
              <a:rPr lang="en-US" sz="1050" kern="100" dirty="0">
                <a:latin typeface="Arial Black" panose="020B0A04020102020204" pitchFamily="34" charset="0"/>
                <a:ea typeface="Calibri" panose="020F0502020204030204" pitchFamily="34" charset="0"/>
                <a:cs typeface="Arial" panose="020B0604020202020204" pitchFamily="34" charset="0"/>
              </a:rPr>
              <a:t>death scene of Tomb 1 of </a:t>
            </a:r>
            <a:r>
              <a:rPr lang="en-US" sz="1050" kern="100" dirty="0" err="1">
                <a:latin typeface="Arial Black" panose="020B0A04020102020204" pitchFamily="34" charset="0"/>
                <a:ea typeface="Calibri" panose="020F0502020204030204" pitchFamily="34" charset="0"/>
                <a:cs typeface="Arial" panose="020B0604020202020204" pitchFamily="34" charset="0"/>
              </a:rPr>
              <a:t>Huya</a:t>
            </a:r>
            <a:r>
              <a:rPr lang="en-US" sz="1050" kern="100" dirty="0">
                <a:latin typeface="Arial Black" panose="020B0A04020102020204" pitchFamily="34" charset="0"/>
                <a:ea typeface="Calibri" panose="020F0502020204030204" pitchFamily="34" charset="0"/>
                <a:cs typeface="Arial" panose="020B0604020202020204" pitchFamily="34" charset="0"/>
              </a:rPr>
              <a:t> in Amarna.</a:t>
            </a:r>
          </a:p>
        </p:txBody>
      </p:sp>
      <p:sp>
        <p:nvSpPr>
          <p:cNvPr id="15" name="TextBox 14">
            <a:extLst>
              <a:ext uri="{FF2B5EF4-FFF2-40B4-BE49-F238E27FC236}">
                <a16:creationId xmlns:a16="http://schemas.microsoft.com/office/drawing/2014/main" id="{A89809E9-F035-497B-67CC-F05D0228A339}"/>
              </a:ext>
            </a:extLst>
          </p:cNvPr>
          <p:cNvSpPr txBox="1"/>
          <p:nvPr/>
        </p:nvSpPr>
        <p:spPr>
          <a:xfrm>
            <a:off x="-10484" y="4051940"/>
            <a:ext cx="2598649" cy="1384995"/>
          </a:xfrm>
          <a:prstGeom prst="rect">
            <a:avLst/>
          </a:prstGeom>
          <a:solidFill>
            <a:srgbClr val="7030A0"/>
          </a:solidFill>
        </p:spPr>
        <p:txBody>
          <a:bodyPr wrap="square" rtlCol="0">
            <a:spAutoFit/>
          </a:bodyPr>
          <a:lstStyle/>
          <a:p>
            <a:r>
              <a:rPr lang="en-US" sz="1050" kern="100" dirty="0">
                <a:solidFill>
                  <a:srgbClr val="FFFF00"/>
                </a:solidFill>
                <a:latin typeface="Arial" panose="020B0604020202020204" pitchFamily="34" charset="0"/>
                <a:ea typeface="Calibri" panose="020F0502020204030204" pitchFamily="34" charset="0"/>
                <a:cs typeface="Arial" panose="020B0604020202020204" pitchFamily="34" charset="0"/>
              </a:rPr>
              <a:t>Shortly after becoming Pharoah, </a:t>
            </a:r>
            <a:r>
              <a:rPr lang="en-US" sz="1050" kern="100" dirty="0">
                <a:solidFill>
                  <a:srgbClr val="FFFF00"/>
                </a:solidFill>
                <a:latin typeface="Arial Black" panose="020B0A04020102020204" pitchFamily="34" charset="0"/>
                <a:ea typeface="Calibri" panose="020F0502020204030204" pitchFamily="34" charset="0"/>
                <a:cs typeface="Arial" panose="020B0604020202020204" pitchFamily="34" charset="0"/>
              </a:rPr>
              <a:t>Tutankhamun abandoned Amarna </a:t>
            </a:r>
            <a:r>
              <a:rPr lang="en-US" sz="1050" kern="100" dirty="0">
                <a:solidFill>
                  <a:srgbClr val="FFFF00"/>
                </a:solidFill>
                <a:latin typeface="Arial" panose="020B0604020202020204" pitchFamily="34" charset="0"/>
                <a:ea typeface="Calibri" panose="020F0502020204030204" pitchFamily="34" charset="0"/>
                <a:cs typeface="Arial" panose="020B0604020202020204" pitchFamily="34" charset="0"/>
              </a:rPr>
              <a:t>and Akhenaten’s new revolutionary religion. </a:t>
            </a:r>
            <a:r>
              <a:rPr lang="en-US" sz="1050" kern="100" dirty="0">
                <a:solidFill>
                  <a:srgbClr val="FFFF00"/>
                </a:solidFill>
                <a:latin typeface="Arial Black" panose="020B0A04020102020204" pitchFamily="34" charset="0"/>
                <a:ea typeface="Calibri" panose="020F0502020204030204" pitchFamily="34" charset="0"/>
                <a:cs typeface="Arial" panose="020B0604020202020204" pitchFamily="34" charset="0"/>
              </a:rPr>
              <a:t>Egypt’s religion reverted back to the pre-Amarna religion </a:t>
            </a:r>
            <a:r>
              <a:rPr lang="en-US" sz="1050" kern="100" dirty="0">
                <a:solidFill>
                  <a:srgbClr val="FFFF00"/>
                </a:solidFill>
                <a:latin typeface="Arial" panose="020B0604020202020204" pitchFamily="34" charset="0"/>
                <a:ea typeface="Calibri" panose="020F0502020204030204" pitchFamily="34" charset="0"/>
                <a:cs typeface="Arial" panose="020B0604020202020204" pitchFamily="34" charset="0"/>
              </a:rPr>
              <a:t>of many gods and Judgment Day, as indicated by </a:t>
            </a:r>
            <a:r>
              <a:rPr lang="en-US" sz="1050" kern="100" dirty="0">
                <a:solidFill>
                  <a:srgbClr val="FFFF00"/>
                </a:solidFill>
                <a:latin typeface="+mj-lt"/>
                <a:ea typeface="Calibri" panose="020F0502020204030204" pitchFamily="34" charset="0"/>
                <a:cs typeface="Times New Roman" panose="02020603050405020304" pitchFamily="18" charset="0"/>
              </a:rPr>
              <a:t>Tutankhamun’s tomb pictured below..</a:t>
            </a:r>
          </a:p>
        </p:txBody>
      </p:sp>
      <p:pic>
        <p:nvPicPr>
          <p:cNvPr id="16" name="Picture 14" descr="Inside the Tomb of Tutankhamun - Egypt ...">
            <a:extLst>
              <a:ext uri="{FF2B5EF4-FFF2-40B4-BE49-F238E27FC236}">
                <a16:creationId xmlns:a16="http://schemas.microsoft.com/office/drawing/2014/main" id="{975CDDA6-42FE-545B-B02F-BEAC7AE6B1E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500" y="5109896"/>
            <a:ext cx="2582665" cy="1700871"/>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24" descr="Akhenaten Biography – Family, Reign ...">
            <a:extLst>
              <a:ext uri="{FF2B5EF4-FFF2-40B4-BE49-F238E27FC236}">
                <a16:creationId xmlns:a16="http://schemas.microsoft.com/office/drawing/2014/main" id="{A9774C66-6BEA-47B8-0FF4-31AF3A34A60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689221" y="5058009"/>
            <a:ext cx="5459080" cy="1752758"/>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20" descr="Ancient Egyptian Capital Tell El-Amarna ...">
            <a:extLst>
              <a:ext uri="{FF2B5EF4-FFF2-40B4-BE49-F238E27FC236}">
                <a16:creationId xmlns:a16="http://schemas.microsoft.com/office/drawing/2014/main" id="{0A39117C-E3BC-E15B-89B6-9168FFC07339}"/>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691544" y="3265132"/>
            <a:ext cx="2665079" cy="1844763"/>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EFFB9ACC-3CF5-4916-38AA-4E172B9A44C3}"/>
              </a:ext>
            </a:extLst>
          </p:cNvPr>
          <p:cNvSpPr txBox="1"/>
          <p:nvPr/>
        </p:nvSpPr>
        <p:spPr>
          <a:xfrm>
            <a:off x="9379073" y="3156347"/>
            <a:ext cx="1273793" cy="1938992"/>
          </a:xfrm>
          <a:prstGeom prst="rect">
            <a:avLst/>
          </a:prstGeom>
          <a:solidFill>
            <a:srgbClr val="FFFF00"/>
          </a:solidFill>
        </p:spPr>
        <p:txBody>
          <a:bodyPr wrap="square" rtlCol="0">
            <a:spAutoFit/>
          </a:bodyPr>
          <a:lstStyle/>
          <a:p>
            <a:pPr algn="ctr"/>
            <a:r>
              <a:rPr lang="en-US" sz="1000" b="1" kern="100" dirty="0">
                <a:solidFill>
                  <a:schemeClr val="tx1"/>
                </a:solidFill>
                <a:latin typeface="Arial" panose="020B0604020202020204" pitchFamily="34" charset="0"/>
                <a:ea typeface="Calibri" panose="020F0502020204030204" pitchFamily="34" charset="0"/>
                <a:cs typeface="Arial" panose="020B0604020202020204" pitchFamily="34" charset="0"/>
              </a:rPr>
              <a:t>The Great Aten Temple </a:t>
            </a:r>
            <a:r>
              <a:rPr lang="en-US" sz="1000" kern="100" dirty="0">
                <a:latin typeface="Arial" panose="020B0604020202020204" pitchFamily="34" charset="0"/>
                <a:ea typeface="Calibri" panose="020F0502020204030204" pitchFamily="34" charset="0"/>
                <a:cs typeface="Arial" panose="020B0604020202020204" pitchFamily="34" charset="0"/>
              </a:rPr>
              <a:t>(pictured left) was open to the sun and had no roof.  After Amarna was abandoned, the Temple’s “</a:t>
            </a:r>
            <a:r>
              <a:rPr lang="en-US" sz="1000" kern="100" dirty="0" err="1">
                <a:latin typeface="Arial" panose="020B0604020202020204" pitchFamily="34" charset="0"/>
                <a:ea typeface="Calibri" panose="020F0502020204030204" pitchFamily="34" charset="0"/>
                <a:cs typeface="Arial" panose="020B0604020202020204" pitchFamily="34" charset="0"/>
              </a:rPr>
              <a:t>talatats</a:t>
            </a:r>
            <a:r>
              <a:rPr lang="en-US" sz="1000" kern="100" dirty="0">
                <a:latin typeface="Arial" panose="020B0604020202020204" pitchFamily="34" charset="0"/>
                <a:ea typeface="Calibri" panose="020F0502020204030204" pitchFamily="34" charset="0"/>
                <a:cs typeface="Arial" panose="020B0604020202020204" pitchFamily="34" charset="0"/>
              </a:rPr>
              <a:t>” were removed from Amarna and used at temples outside of Amarna</a:t>
            </a:r>
          </a:p>
        </p:txBody>
      </p:sp>
      <p:pic>
        <p:nvPicPr>
          <p:cNvPr id="21" name="Picture 22" descr="Facts About Ancient Egypt They Didn't ...">
            <a:extLst>
              <a:ext uri="{FF2B5EF4-FFF2-40B4-BE49-F238E27FC236}">
                <a16:creationId xmlns:a16="http://schemas.microsoft.com/office/drawing/2014/main" id="{CE5D99F8-433B-2EC1-0155-9383B49D4772}"/>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0623724" y="3156347"/>
            <a:ext cx="1542846" cy="1953548"/>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DE381CCF-E595-66BC-3596-B3978A9EE44A}"/>
              </a:ext>
            </a:extLst>
          </p:cNvPr>
          <p:cNvSpPr txBox="1"/>
          <p:nvPr/>
        </p:nvSpPr>
        <p:spPr>
          <a:xfrm>
            <a:off x="8198665" y="5102606"/>
            <a:ext cx="3951960" cy="1776127"/>
          </a:xfrm>
          <a:prstGeom prst="rect">
            <a:avLst/>
          </a:prstGeom>
          <a:solidFill>
            <a:srgbClr val="7030A0"/>
          </a:solidFill>
        </p:spPr>
        <p:txBody>
          <a:bodyPr wrap="square" rtlCol="0">
            <a:spAutoFit/>
          </a:bodyPr>
          <a:lstStyle/>
          <a:p>
            <a:pPr marR="0">
              <a:spcBef>
                <a:spcPts val="0"/>
              </a:spcBef>
              <a:spcAft>
                <a:spcPts val="0"/>
              </a:spcAft>
            </a:pPr>
            <a:r>
              <a:rPr lang="en-US" sz="1050" kern="100" dirty="0">
                <a:solidFill>
                  <a:srgbClr val="FFFF00"/>
                </a:solidFill>
                <a:latin typeface="Arial Black" panose="020B0A04020102020204" pitchFamily="34" charset="0"/>
                <a:ea typeface="Calibri" panose="020F0502020204030204" pitchFamily="34" charset="0"/>
                <a:cs typeface="Arial" panose="020B0604020202020204" pitchFamily="34" charset="0"/>
              </a:rPr>
              <a:t>Akhenaten and his family members/successors died early </a:t>
            </a:r>
            <a:r>
              <a:rPr lang="en-US" sz="1050" kern="100" dirty="0">
                <a:solidFill>
                  <a:srgbClr val="FFFF00"/>
                </a:solidFill>
                <a:latin typeface="Arial" panose="020B0604020202020204" pitchFamily="34" charset="0"/>
                <a:ea typeface="Calibri" panose="020F0502020204030204" pitchFamily="34" charset="0"/>
                <a:cs typeface="Arial" panose="020B0604020202020204" pitchFamily="34" charset="0"/>
              </a:rPr>
              <a:t>and/or did not support his new theology. See the family tree in the left picture. Akhenaten failed to develop a strong successor/disciple who could impose the pharaonic power necessary to move his radical religious ideology forward. Akhenaten’s successors, </a:t>
            </a:r>
            <a:r>
              <a:rPr lang="en-US" sz="1050" kern="100" dirty="0" err="1">
                <a:solidFill>
                  <a:srgbClr val="FFFF00"/>
                </a:solidFill>
                <a:latin typeface="Arial" panose="020B0604020202020204" pitchFamily="34" charset="0"/>
                <a:ea typeface="Calibri" panose="020F0502020204030204" pitchFamily="34" charset="0"/>
                <a:cs typeface="Arial" panose="020B0604020202020204" pitchFamily="34" charset="0"/>
              </a:rPr>
              <a:t>Smenkhkare</a:t>
            </a:r>
            <a:r>
              <a:rPr lang="en-US" sz="1050" kern="100" dirty="0">
                <a:solidFill>
                  <a:srgbClr val="FFFF00"/>
                </a:solidFill>
                <a:latin typeface="Arial" panose="020B0604020202020204" pitchFamily="34" charset="0"/>
                <a:ea typeface="Calibri" panose="020F0502020204030204" pitchFamily="34" charset="0"/>
                <a:cs typeface="Arial" panose="020B0604020202020204" pitchFamily="34" charset="0"/>
              </a:rPr>
              <a:t> and Tutankhamun, were young, weak leaders. Not only did they die early, but they were uninterested in moving Akhenaten’s religious movement forward. </a:t>
            </a:r>
            <a:r>
              <a:rPr lang="en-US" sz="1050" kern="100" dirty="0">
                <a:solidFill>
                  <a:srgbClr val="FFFF00"/>
                </a:solidFill>
                <a:latin typeface="Arial Black" panose="020B0A04020102020204" pitchFamily="34" charset="0"/>
                <a:ea typeface="Calibri" panose="020F0502020204030204" pitchFamily="34" charset="0"/>
                <a:cs typeface="Arial" panose="020B0604020202020204" pitchFamily="34" charset="0"/>
              </a:rPr>
              <a:t>Therefore, Akhenaten’s religious revolution died when he did, after 17 years of reign.</a:t>
            </a:r>
          </a:p>
        </p:txBody>
      </p:sp>
      <p:sp>
        <p:nvSpPr>
          <p:cNvPr id="23" name="TextBox 22">
            <a:extLst>
              <a:ext uri="{FF2B5EF4-FFF2-40B4-BE49-F238E27FC236}">
                <a16:creationId xmlns:a16="http://schemas.microsoft.com/office/drawing/2014/main" id="{D1A1C2CB-F50C-3350-518D-46100B45F5A6}"/>
              </a:ext>
            </a:extLst>
          </p:cNvPr>
          <p:cNvSpPr txBox="1"/>
          <p:nvPr/>
        </p:nvSpPr>
        <p:spPr>
          <a:xfrm>
            <a:off x="2588165" y="4880070"/>
            <a:ext cx="5610499" cy="246221"/>
          </a:xfrm>
          <a:prstGeom prst="rect">
            <a:avLst/>
          </a:prstGeom>
          <a:solidFill>
            <a:srgbClr val="7030A0"/>
          </a:solidFill>
        </p:spPr>
        <p:txBody>
          <a:bodyPr wrap="square" rtlCol="0">
            <a:spAutoFit/>
          </a:bodyPr>
          <a:lstStyle/>
          <a:p>
            <a:r>
              <a:rPr lang="en-US" sz="1000" b="1" kern="100" dirty="0">
                <a:solidFill>
                  <a:srgbClr val="FFFF00"/>
                </a:solidFill>
                <a:latin typeface="+mj-lt"/>
                <a:ea typeface="Calibri" panose="020F0502020204030204" pitchFamily="34" charset="0"/>
                <a:cs typeface="Times New Roman" panose="02020603050405020304" pitchFamily="18" charset="0"/>
              </a:rPr>
              <a:t>Akhenaten’s 6 daughters and 2 sons all died at an early age. Their deaths are a mystery</a:t>
            </a:r>
          </a:p>
        </p:txBody>
      </p:sp>
    </p:spTree>
    <p:extLst>
      <p:ext uri="{BB962C8B-B14F-4D97-AF65-F5344CB8AC3E}">
        <p14:creationId xmlns:p14="http://schemas.microsoft.com/office/powerpoint/2010/main" val="6806563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26</TotalTime>
  <Words>501</Words>
  <Application>Microsoft Office PowerPoint</Application>
  <PresentationFormat>Widescreen</PresentationFormat>
  <Paragraphs>11</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Arial</vt:lpstr>
      <vt:lpstr>Arial Black</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Kevin Hahn</dc:creator>
  <cp:lastModifiedBy>Kevin Hahn</cp:lastModifiedBy>
  <cp:revision>4</cp:revision>
  <dcterms:created xsi:type="dcterms:W3CDTF">2024-05-11T04:04:26Z</dcterms:created>
  <dcterms:modified xsi:type="dcterms:W3CDTF">2024-05-12T19:03:38Z</dcterms:modified>
</cp:coreProperties>
</file>