
<file path=[Content_Types].xml><?xml version="1.0" encoding="utf-8"?>
<Types xmlns="http://schemas.openxmlformats.org/package/2006/content-types">
  <Default Extension="1" ContentType="image/jpeg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  <p:sldMasterId id="2147483648" r:id="rId2"/>
    <p:sldMasterId id="2147483660" r:id="rId3"/>
  </p:sldMasterIdLst>
  <p:notesMasterIdLst>
    <p:notesMasterId r:id="rId15"/>
  </p:notesMasterIdLst>
  <p:sldIdLst>
    <p:sldId id="257" r:id="rId4"/>
    <p:sldId id="259" r:id="rId5"/>
    <p:sldId id="262" r:id="rId6"/>
    <p:sldId id="263" r:id="rId7"/>
    <p:sldId id="273" r:id="rId8"/>
    <p:sldId id="260" r:id="rId9"/>
    <p:sldId id="265" r:id="rId10"/>
    <p:sldId id="266" r:id="rId11"/>
    <p:sldId id="267" r:id="rId12"/>
    <p:sldId id="269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BFE7F9-A614-4626-A8E8-E568C5488BED}" v="3" dt="2025-10-22T09:54:02.0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71828" autoAdjust="0"/>
  </p:normalViewPr>
  <p:slideViewPr>
    <p:cSldViewPr snapToGrid="0">
      <p:cViewPr varScale="1">
        <p:scale>
          <a:sx n="55" d="100"/>
          <a:sy n="55" d="100"/>
        </p:scale>
        <p:origin x="682" y="2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microsoft.com/office/2015/10/relationships/revisionInfo" Target="revisionInfo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ale Haddon" userId="f1627407aea67b18" providerId="LiveId" clId="{E8239464-8071-46BE-9497-90F4062B95B7}"/>
    <pc:docChg chg="custSel modSld">
      <pc:chgData name="Neale Haddon" userId="f1627407aea67b18" providerId="LiveId" clId="{E8239464-8071-46BE-9497-90F4062B95B7}" dt="2025-10-22T09:54:02.054" v="58" actId="113"/>
      <pc:docMkLst>
        <pc:docMk/>
      </pc:docMkLst>
      <pc:sldChg chg="addSp modSp mod setBg">
        <pc:chgData name="Neale Haddon" userId="f1627407aea67b18" providerId="LiveId" clId="{E8239464-8071-46BE-9497-90F4062B95B7}" dt="2025-10-22T09:54:02.054" v="58" actId="113"/>
        <pc:sldMkLst>
          <pc:docMk/>
          <pc:sldMk cId="3172906470" sldId="257"/>
        </pc:sldMkLst>
        <pc:spChg chg="mod">
          <ac:chgData name="Neale Haddon" userId="f1627407aea67b18" providerId="LiveId" clId="{E8239464-8071-46BE-9497-90F4062B95B7}" dt="2025-10-22T09:53:40.175" v="55" actId="26606"/>
          <ac:spMkLst>
            <pc:docMk/>
            <pc:sldMk cId="3172906470" sldId="257"/>
            <ac:spMk id="4" creationId="{B131D6E6-DB40-DD92-E26E-B2F39FCF92A6}"/>
          </ac:spMkLst>
        </pc:spChg>
        <pc:spChg chg="mod">
          <ac:chgData name="Neale Haddon" userId="f1627407aea67b18" providerId="LiveId" clId="{E8239464-8071-46BE-9497-90F4062B95B7}" dt="2025-10-22T09:54:02.054" v="58" actId="113"/>
          <ac:spMkLst>
            <pc:docMk/>
            <pc:sldMk cId="3172906470" sldId="257"/>
            <ac:spMk id="5" creationId="{D057F87C-DC89-1DD0-2DE2-352DE9DF8ED8}"/>
          </ac:spMkLst>
        </pc:spChg>
        <pc:spChg chg="add">
          <ac:chgData name="Neale Haddon" userId="f1627407aea67b18" providerId="LiveId" clId="{E8239464-8071-46BE-9497-90F4062B95B7}" dt="2025-10-22T09:53:40.175" v="55" actId="26606"/>
          <ac:spMkLst>
            <pc:docMk/>
            <pc:sldMk cId="3172906470" sldId="257"/>
            <ac:spMk id="10" creationId="{D47766EE-4192-4B2D-A5A0-F60F9A5F743F}"/>
          </ac:spMkLst>
        </pc:spChg>
        <pc:spChg chg="add">
          <ac:chgData name="Neale Haddon" userId="f1627407aea67b18" providerId="LiveId" clId="{E8239464-8071-46BE-9497-90F4062B95B7}" dt="2025-10-22T09:53:40.175" v="55" actId="26606"/>
          <ac:spMkLst>
            <pc:docMk/>
            <pc:sldMk cId="3172906470" sldId="257"/>
            <ac:spMk id="12" creationId="{D6705569-F545-4F47-A260-A9202826EA20}"/>
          </ac:spMkLst>
        </pc:spChg>
        <pc:picChg chg="mod">
          <ac:chgData name="Neale Haddon" userId="f1627407aea67b18" providerId="LiveId" clId="{E8239464-8071-46BE-9497-90F4062B95B7}" dt="2025-10-22T09:53:40.175" v="55" actId="26606"/>
          <ac:picMkLst>
            <pc:docMk/>
            <pc:sldMk cId="3172906470" sldId="257"/>
            <ac:picMk id="3" creationId="{34785069-F3CA-50ED-2D37-A68F560EEB33}"/>
          </ac:picMkLst>
        </pc:picChg>
      </pc:sldChg>
      <pc:sldChg chg="modNotesTx">
        <pc:chgData name="Neale Haddon" userId="f1627407aea67b18" providerId="LiveId" clId="{E8239464-8071-46BE-9497-90F4062B95B7}" dt="2025-10-22T09:52:43.060" v="54" actId="20577"/>
        <pc:sldMkLst>
          <pc:docMk/>
          <pc:sldMk cId="760770685" sldId="260"/>
        </pc:sldMkLst>
      </pc:sldChg>
      <pc:sldChg chg="modSp mod">
        <pc:chgData name="Neale Haddon" userId="f1627407aea67b18" providerId="LiveId" clId="{E8239464-8071-46BE-9497-90F4062B95B7}" dt="2025-10-22T09:51:26.567" v="24" actId="255"/>
        <pc:sldMkLst>
          <pc:docMk/>
          <pc:sldMk cId="44423239" sldId="262"/>
        </pc:sldMkLst>
        <pc:spChg chg="mod">
          <ac:chgData name="Neale Haddon" userId="f1627407aea67b18" providerId="LiveId" clId="{E8239464-8071-46BE-9497-90F4062B95B7}" dt="2025-10-22T09:51:26.567" v="24" actId="255"/>
          <ac:spMkLst>
            <pc:docMk/>
            <pc:sldMk cId="44423239" sldId="262"/>
            <ac:spMk id="4" creationId="{08B0B7D2-2542-6F5F-B245-0F5EE8086A11}"/>
          </ac:spMkLst>
        </pc:spChg>
        <pc:graphicFrameChg chg="modGraphic">
          <ac:chgData name="Neale Haddon" userId="f1627407aea67b18" providerId="LiveId" clId="{E8239464-8071-46BE-9497-90F4062B95B7}" dt="2025-10-22T09:51:01.942" v="21" actId="20577"/>
          <ac:graphicFrameMkLst>
            <pc:docMk/>
            <pc:sldMk cId="44423239" sldId="262"/>
            <ac:graphicFrameMk id="15" creationId="{CB202087-F72C-C876-0EBF-F523D9943E98}"/>
          </ac:graphicFrameMkLst>
        </pc:graphicFrameChg>
      </pc:sldChg>
      <pc:sldChg chg="modSp mod">
        <pc:chgData name="Neale Haddon" userId="f1627407aea67b18" providerId="LiveId" clId="{E8239464-8071-46BE-9497-90F4062B95B7}" dt="2025-10-22T09:51:42.042" v="25" actId="20577"/>
        <pc:sldMkLst>
          <pc:docMk/>
          <pc:sldMk cId="791224158" sldId="263"/>
        </pc:sldMkLst>
        <pc:spChg chg="mod">
          <ac:chgData name="Neale Haddon" userId="f1627407aea67b18" providerId="LiveId" clId="{E8239464-8071-46BE-9497-90F4062B95B7}" dt="2025-10-22T09:51:42.042" v="25" actId="20577"/>
          <ac:spMkLst>
            <pc:docMk/>
            <pc:sldMk cId="791224158" sldId="263"/>
            <ac:spMk id="3" creationId="{65764F75-51CC-BF6A-50BF-9E7D28969379}"/>
          </ac:spMkLst>
        </pc:spChg>
      </pc:sldChg>
      <pc:sldChg chg="modSp mod">
        <pc:chgData name="Neale Haddon" userId="f1627407aea67b18" providerId="LiveId" clId="{E8239464-8071-46BE-9497-90F4062B95B7}" dt="2025-10-22T09:52:20.267" v="53" actId="20577"/>
        <pc:sldMkLst>
          <pc:docMk/>
          <pc:sldMk cId="1698250703" sldId="273"/>
        </pc:sldMkLst>
        <pc:spChg chg="mod">
          <ac:chgData name="Neale Haddon" userId="f1627407aea67b18" providerId="LiveId" clId="{E8239464-8071-46BE-9497-90F4062B95B7}" dt="2025-10-22T09:52:20.267" v="53" actId="20577"/>
          <ac:spMkLst>
            <pc:docMk/>
            <pc:sldMk cId="1698250703" sldId="273"/>
            <ac:spMk id="3" creationId="{2C577EDB-E893-84C6-232C-689C1A11B0B9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image" Target="../media/image2.jpg"/><Relationship Id="rId4" Type="http://schemas.openxmlformats.org/officeDocument/2006/relationships/image" Target="../media/image5.jp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fif"/><Relationship Id="rId1" Type="http://schemas.openxmlformats.org/officeDocument/2006/relationships/image" Target="../media/image6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image" Target="../media/image2.jpg"/><Relationship Id="rId4" Type="http://schemas.openxmlformats.org/officeDocument/2006/relationships/image" Target="../media/image5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fif"/><Relationship Id="rId1" Type="http://schemas.openxmlformats.org/officeDocument/2006/relationships/image" Target="../media/image6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A30DC7-CCF1-42D3-AEBC-EEB95315BDE4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C08A689B-A75B-49D3-A8EA-661215AC18C6}">
      <dgm:prSet phldrT="[Text]"/>
      <dgm:spPr/>
      <dgm:t>
        <a:bodyPr/>
        <a:lstStyle/>
        <a:p>
          <a:r>
            <a:rPr lang="en-GB" dirty="0"/>
            <a:t>Piaget’s &amp; Vygotsky’s theories of cognitive development </a:t>
          </a:r>
        </a:p>
      </dgm:t>
    </dgm:pt>
    <dgm:pt modelId="{1970F4C2-3366-48AE-AE1B-8B0EAF018310}" type="parTrans" cxnId="{109F5168-3EC8-4023-AC65-B15C81C060BC}">
      <dgm:prSet/>
      <dgm:spPr/>
      <dgm:t>
        <a:bodyPr/>
        <a:lstStyle/>
        <a:p>
          <a:endParaRPr lang="en-GB"/>
        </a:p>
      </dgm:t>
    </dgm:pt>
    <dgm:pt modelId="{BDEA3750-849E-4DA4-BC17-35A29065EDD2}" type="sibTrans" cxnId="{109F5168-3EC8-4023-AC65-B15C81C060BC}">
      <dgm:prSet/>
      <dgm:spPr/>
      <dgm:t>
        <a:bodyPr/>
        <a:lstStyle/>
        <a:p>
          <a:endParaRPr lang="en-GB"/>
        </a:p>
      </dgm:t>
    </dgm:pt>
    <dgm:pt modelId="{29F5362B-2090-42A6-8A37-8ACFD68CB7E9}">
      <dgm:prSet phldrT="[Text]"/>
      <dgm:spPr/>
      <dgm:t>
        <a:bodyPr/>
        <a:lstStyle/>
        <a:p>
          <a:r>
            <a:rPr lang="en-GB" dirty="0"/>
            <a:t>Erikson’s theory of psychosocial development </a:t>
          </a:r>
        </a:p>
      </dgm:t>
    </dgm:pt>
    <dgm:pt modelId="{FEAC33FE-4587-4125-84F0-4950203F0DFF}" type="parTrans" cxnId="{3F437DF0-F2B5-4A4E-9E6E-79766EE1076B}">
      <dgm:prSet/>
      <dgm:spPr/>
      <dgm:t>
        <a:bodyPr/>
        <a:lstStyle/>
        <a:p>
          <a:endParaRPr lang="en-GB"/>
        </a:p>
      </dgm:t>
    </dgm:pt>
    <dgm:pt modelId="{32852FD1-90A4-47C3-A9B5-8AB0949A745C}" type="sibTrans" cxnId="{3F437DF0-F2B5-4A4E-9E6E-79766EE1076B}">
      <dgm:prSet/>
      <dgm:spPr/>
      <dgm:t>
        <a:bodyPr/>
        <a:lstStyle/>
        <a:p>
          <a:endParaRPr lang="en-GB"/>
        </a:p>
      </dgm:t>
    </dgm:pt>
    <dgm:pt modelId="{00C7CCA1-1AAF-42F5-9333-348D9786D3D5}">
      <dgm:prSet phldrT="[Text]"/>
      <dgm:spPr/>
      <dgm:t>
        <a:bodyPr/>
        <a:lstStyle/>
        <a:p>
          <a:r>
            <a:rPr lang="en-GB" dirty="0"/>
            <a:t>Maslow’s theory of motivation</a:t>
          </a:r>
        </a:p>
      </dgm:t>
    </dgm:pt>
    <dgm:pt modelId="{B6C5BD19-1DA2-4E4F-A585-2608E9375C72}" type="parTrans" cxnId="{22C07A69-2537-40DB-8EAC-DA7F0F32B081}">
      <dgm:prSet/>
      <dgm:spPr/>
      <dgm:t>
        <a:bodyPr/>
        <a:lstStyle/>
        <a:p>
          <a:endParaRPr lang="en-GB"/>
        </a:p>
      </dgm:t>
    </dgm:pt>
    <dgm:pt modelId="{1A1DA238-4A4D-4D5C-8B51-1A9B33D2F6FB}" type="sibTrans" cxnId="{22C07A69-2537-40DB-8EAC-DA7F0F32B081}">
      <dgm:prSet/>
      <dgm:spPr/>
      <dgm:t>
        <a:bodyPr/>
        <a:lstStyle/>
        <a:p>
          <a:endParaRPr lang="en-GB"/>
        </a:p>
      </dgm:t>
    </dgm:pt>
    <dgm:pt modelId="{B4C9DADA-6F01-42BE-AECC-F8C3833F46DC}">
      <dgm:prSet phldrT="[Text]"/>
      <dgm:spPr/>
      <dgm:t>
        <a:bodyPr/>
        <a:lstStyle/>
        <a:p>
          <a:r>
            <a:rPr lang="en-GB" dirty="0"/>
            <a:t>Learning theories and social learning theories  </a:t>
          </a:r>
        </a:p>
      </dgm:t>
    </dgm:pt>
    <dgm:pt modelId="{C31014FE-8E13-4B37-B8F4-4BD4ACF4F352}" type="parTrans" cxnId="{B5FBC059-8464-438B-9482-C4905AB9D173}">
      <dgm:prSet/>
      <dgm:spPr/>
      <dgm:t>
        <a:bodyPr/>
        <a:lstStyle/>
        <a:p>
          <a:endParaRPr lang="en-GB"/>
        </a:p>
      </dgm:t>
    </dgm:pt>
    <dgm:pt modelId="{21895330-2F1D-4516-AA44-2E4B56379E43}" type="sibTrans" cxnId="{B5FBC059-8464-438B-9482-C4905AB9D173}">
      <dgm:prSet/>
      <dgm:spPr/>
      <dgm:t>
        <a:bodyPr/>
        <a:lstStyle/>
        <a:p>
          <a:endParaRPr lang="en-GB"/>
        </a:p>
      </dgm:t>
    </dgm:pt>
    <dgm:pt modelId="{C2DF2EE1-BA86-4033-B69E-C19B0F0308B5}" type="pres">
      <dgm:prSet presAssocID="{35A30DC7-CCF1-42D3-AEBC-EEB95315BDE4}" presName="Name0" presStyleCnt="0">
        <dgm:presLayoutVars>
          <dgm:dir/>
          <dgm:resizeHandles val="exact"/>
        </dgm:presLayoutVars>
      </dgm:prSet>
      <dgm:spPr/>
    </dgm:pt>
    <dgm:pt modelId="{55C7F2EE-4CAA-4057-8D00-33C45916899A}" type="pres">
      <dgm:prSet presAssocID="{35A30DC7-CCF1-42D3-AEBC-EEB95315BDE4}" presName="bkgdShp" presStyleLbl="alignAccFollowNode1" presStyleIdx="0" presStyleCnt="1" custLinFactNeighborX="-51750" custLinFactNeighborY="9698"/>
      <dgm:spPr/>
    </dgm:pt>
    <dgm:pt modelId="{F22674A8-FE53-4761-A3CA-A49E9BE6C411}" type="pres">
      <dgm:prSet presAssocID="{35A30DC7-CCF1-42D3-AEBC-EEB95315BDE4}" presName="linComp" presStyleCnt="0"/>
      <dgm:spPr/>
    </dgm:pt>
    <dgm:pt modelId="{258EE255-CAD8-4D8E-937D-530136B5B9D0}" type="pres">
      <dgm:prSet presAssocID="{C08A689B-A75B-49D3-A8EA-661215AC18C6}" presName="compNode" presStyleCnt="0"/>
      <dgm:spPr/>
    </dgm:pt>
    <dgm:pt modelId="{44ED8F4B-5E69-4C1F-9098-93869DFE0E8B}" type="pres">
      <dgm:prSet presAssocID="{C08A689B-A75B-49D3-A8EA-661215AC18C6}" presName="node" presStyleLbl="node1" presStyleIdx="0" presStyleCnt="4">
        <dgm:presLayoutVars>
          <dgm:bulletEnabled val="1"/>
        </dgm:presLayoutVars>
      </dgm:prSet>
      <dgm:spPr/>
    </dgm:pt>
    <dgm:pt modelId="{83D71C16-745C-4E4C-AF3A-B6E419DC9CF2}" type="pres">
      <dgm:prSet presAssocID="{C08A689B-A75B-49D3-A8EA-661215AC18C6}" presName="invisiNode" presStyleLbl="node1" presStyleIdx="0" presStyleCnt="4"/>
      <dgm:spPr/>
    </dgm:pt>
    <dgm:pt modelId="{BDD511E3-8B46-427C-8B7C-DDFC1CAC3FBC}" type="pres">
      <dgm:prSet presAssocID="{C08A689B-A75B-49D3-A8EA-661215AC18C6}" presName="imagNode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4000" r="-34000"/>
          </a:stretch>
        </a:blipFill>
      </dgm:spPr>
    </dgm:pt>
    <dgm:pt modelId="{C4FC7C0A-8302-472D-ADB3-D7B0AD123A45}" type="pres">
      <dgm:prSet presAssocID="{BDEA3750-849E-4DA4-BC17-35A29065EDD2}" presName="sibTrans" presStyleLbl="sibTrans2D1" presStyleIdx="0" presStyleCnt="0"/>
      <dgm:spPr/>
    </dgm:pt>
    <dgm:pt modelId="{176EBD9D-BC96-4982-AA8F-CB858D22A345}" type="pres">
      <dgm:prSet presAssocID="{29F5362B-2090-42A6-8A37-8ACFD68CB7E9}" presName="compNode" presStyleCnt="0"/>
      <dgm:spPr/>
    </dgm:pt>
    <dgm:pt modelId="{53F3F31B-18EC-4939-8577-58F543B1667E}" type="pres">
      <dgm:prSet presAssocID="{29F5362B-2090-42A6-8A37-8ACFD68CB7E9}" presName="node" presStyleLbl="node1" presStyleIdx="1" presStyleCnt="4">
        <dgm:presLayoutVars>
          <dgm:bulletEnabled val="1"/>
        </dgm:presLayoutVars>
      </dgm:prSet>
      <dgm:spPr/>
    </dgm:pt>
    <dgm:pt modelId="{1BC05EE7-F298-4D30-A173-189627008351}" type="pres">
      <dgm:prSet presAssocID="{29F5362B-2090-42A6-8A37-8ACFD68CB7E9}" presName="invisiNode" presStyleLbl="node1" presStyleIdx="1" presStyleCnt="4"/>
      <dgm:spPr/>
    </dgm:pt>
    <dgm:pt modelId="{595B97C0-9735-4DED-8669-EEAF4D5CC9EC}" type="pres">
      <dgm:prSet presAssocID="{29F5362B-2090-42A6-8A37-8ACFD68CB7E9}" presName="imagNode" presStyleLbl="fgImgPlac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6000" b="-36000"/>
          </a:stretch>
        </a:blipFill>
      </dgm:spPr>
    </dgm:pt>
    <dgm:pt modelId="{2F2B9D9D-FAE8-423B-9B8E-86637790F2A7}" type="pres">
      <dgm:prSet presAssocID="{32852FD1-90A4-47C3-A9B5-8AB0949A745C}" presName="sibTrans" presStyleLbl="sibTrans2D1" presStyleIdx="0" presStyleCnt="0"/>
      <dgm:spPr/>
    </dgm:pt>
    <dgm:pt modelId="{E8164881-DD7A-4CD6-81A1-469D885B86B0}" type="pres">
      <dgm:prSet presAssocID="{00C7CCA1-1AAF-42F5-9333-348D9786D3D5}" presName="compNode" presStyleCnt="0"/>
      <dgm:spPr/>
    </dgm:pt>
    <dgm:pt modelId="{BC9F67B4-DD2B-46C5-BE49-52A2B0E9CE98}" type="pres">
      <dgm:prSet presAssocID="{00C7CCA1-1AAF-42F5-9333-348D9786D3D5}" presName="node" presStyleLbl="node1" presStyleIdx="2" presStyleCnt="4">
        <dgm:presLayoutVars>
          <dgm:bulletEnabled val="1"/>
        </dgm:presLayoutVars>
      </dgm:prSet>
      <dgm:spPr/>
    </dgm:pt>
    <dgm:pt modelId="{67D8707C-E5A8-4EE4-BAD5-56582D1ADD69}" type="pres">
      <dgm:prSet presAssocID="{00C7CCA1-1AAF-42F5-9333-348D9786D3D5}" presName="invisiNode" presStyleLbl="node1" presStyleIdx="2" presStyleCnt="4"/>
      <dgm:spPr/>
    </dgm:pt>
    <dgm:pt modelId="{631236B3-C89F-406D-89A2-70DF9BED2ACD}" type="pres">
      <dgm:prSet presAssocID="{00C7CCA1-1AAF-42F5-9333-348D9786D3D5}" presName="imagNode" presStyleLbl="fg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</dgm:spPr>
    </dgm:pt>
    <dgm:pt modelId="{DAA1F622-7ED3-45E8-B7BF-955EDD2FFF24}" type="pres">
      <dgm:prSet presAssocID="{1A1DA238-4A4D-4D5C-8B51-1A9B33D2F6FB}" presName="sibTrans" presStyleLbl="sibTrans2D1" presStyleIdx="0" presStyleCnt="0"/>
      <dgm:spPr/>
    </dgm:pt>
    <dgm:pt modelId="{598FDE67-9A4A-43E7-8163-063C000553D8}" type="pres">
      <dgm:prSet presAssocID="{B4C9DADA-6F01-42BE-AECC-F8C3833F46DC}" presName="compNode" presStyleCnt="0"/>
      <dgm:spPr/>
    </dgm:pt>
    <dgm:pt modelId="{07FBDB01-6794-429B-9FA7-8C0209309B8C}" type="pres">
      <dgm:prSet presAssocID="{B4C9DADA-6F01-42BE-AECC-F8C3833F46DC}" presName="node" presStyleLbl="node1" presStyleIdx="3" presStyleCnt="4">
        <dgm:presLayoutVars>
          <dgm:bulletEnabled val="1"/>
        </dgm:presLayoutVars>
      </dgm:prSet>
      <dgm:spPr/>
    </dgm:pt>
    <dgm:pt modelId="{87C9B690-DF53-4B51-B501-BF754E428AA3}" type="pres">
      <dgm:prSet presAssocID="{B4C9DADA-6F01-42BE-AECC-F8C3833F46DC}" presName="invisiNode" presStyleLbl="node1" presStyleIdx="3" presStyleCnt="4"/>
      <dgm:spPr/>
    </dgm:pt>
    <dgm:pt modelId="{A85F3E32-697A-4AEC-AA7B-8086A9407683}" type="pres">
      <dgm:prSet presAssocID="{B4C9DADA-6F01-42BE-AECC-F8C3833F46DC}" presName="imagNode" presStyleLbl="fgImgPlac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</dgm:spPr>
    </dgm:pt>
  </dgm:ptLst>
  <dgm:cxnLst>
    <dgm:cxn modelId="{E2155F04-A30C-4315-A070-91364CAAEB9F}" type="presOf" srcId="{C08A689B-A75B-49D3-A8EA-661215AC18C6}" destId="{44ED8F4B-5E69-4C1F-9098-93869DFE0E8B}" srcOrd="0" destOrd="0" presId="urn:microsoft.com/office/officeart/2005/8/layout/pList2"/>
    <dgm:cxn modelId="{295BBA20-B729-4F6D-98C6-035C034DC692}" type="presOf" srcId="{1A1DA238-4A4D-4D5C-8B51-1A9B33D2F6FB}" destId="{DAA1F622-7ED3-45E8-B7BF-955EDD2FFF24}" srcOrd="0" destOrd="0" presId="urn:microsoft.com/office/officeart/2005/8/layout/pList2"/>
    <dgm:cxn modelId="{6BBE6A29-2064-44E4-81E4-E5206263A6EA}" type="presOf" srcId="{29F5362B-2090-42A6-8A37-8ACFD68CB7E9}" destId="{53F3F31B-18EC-4939-8577-58F543B1667E}" srcOrd="0" destOrd="0" presId="urn:microsoft.com/office/officeart/2005/8/layout/pList2"/>
    <dgm:cxn modelId="{8A983334-6AAE-4821-8F9C-409670644B22}" type="presOf" srcId="{32852FD1-90A4-47C3-A9B5-8AB0949A745C}" destId="{2F2B9D9D-FAE8-423B-9B8E-86637790F2A7}" srcOrd="0" destOrd="0" presId="urn:microsoft.com/office/officeart/2005/8/layout/pList2"/>
    <dgm:cxn modelId="{FE4F303A-A9E8-47A4-8F4D-C00D09E81E80}" type="presOf" srcId="{35A30DC7-CCF1-42D3-AEBC-EEB95315BDE4}" destId="{C2DF2EE1-BA86-4033-B69E-C19B0F0308B5}" srcOrd="0" destOrd="0" presId="urn:microsoft.com/office/officeart/2005/8/layout/pList2"/>
    <dgm:cxn modelId="{EE381640-460F-47BC-91AA-2EE49F0C0682}" type="presOf" srcId="{BDEA3750-849E-4DA4-BC17-35A29065EDD2}" destId="{C4FC7C0A-8302-472D-ADB3-D7B0AD123A45}" srcOrd="0" destOrd="0" presId="urn:microsoft.com/office/officeart/2005/8/layout/pList2"/>
    <dgm:cxn modelId="{109F5168-3EC8-4023-AC65-B15C81C060BC}" srcId="{35A30DC7-CCF1-42D3-AEBC-EEB95315BDE4}" destId="{C08A689B-A75B-49D3-A8EA-661215AC18C6}" srcOrd="0" destOrd="0" parTransId="{1970F4C2-3366-48AE-AE1B-8B0EAF018310}" sibTransId="{BDEA3750-849E-4DA4-BC17-35A29065EDD2}"/>
    <dgm:cxn modelId="{22C07A69-2537-40DB-8EAC-DA7F0F32B081}" srcId="{35A30DC7-CCF1-42D3-AEBC-EEB95315BDE4}" destId="{00C7CCA1-1AAF-42F5-9333-348D9786D3D5}" srcOrd="2" destOrd="0" parTransId="{B6C5BD19-1DA2-4E4F-A585-2608E9375C72}" sibTransId="{1A1DA238-4A4D-4D5C-8B51-1A9B33D2F6FB}"/>
    <dgm:cxn modelId="{B5FBC059-8464-438B-9482-C4905AB9D173}" srcId="{35A30DC7-CCF1-42D3-AEBC-EEB95315BDE4}" destId="{B4C9DADA-6F01-42BE-AECC-F8C3833F46DC}" srcOrd="3" destOrd="0" parTransId="{C31014FE-8E13-4B37-B8F4-4BD4ACF4F352}" sibTransId="{21895330-2F1D-4516-AA44-2E4B56379E43}"/>
    <dgm:cxn modelId="{5919768F-C12A-4995-877A-FE6DFF59F693}" type="presOf" srcId="{B4C9DADA-6F01-42BE-AECC-F8C3833F46DC}" destId="{07FBDB01-6794-429B-9FA7-8C0209309B8C}" srcOrd="0" destOrd="0" presId="urn:microsoft.com/office/officeart/2005/8/layout/pList2"/>
    <dgm:cxn modelId="{2D59AFD8-2FA9-4E49-837E-262D9EF6D894}" type="presOf" srcId="{00C7CCA1-1AAF-42F5-9333-348D9786D3D5}" destId="{BC9F67B4-DD2B-46C5-BE49-52A2B0E9CE98}" srcOrd="0" destOrd="0" presId="urn:microsoft.com/office/officeart/2005/8/layout/pList2"/>
    <dgm:cxn modelId="{3F437DF0-F2B5-4A4E-9E6E-79766EE1076B}" srcId="{35A30DC7-CCF1-42D3-AEBC-EEB95315BDE4}" destId="{29F5362B-2090-42A6-8A37-8ACFD68CB7E9}" srcOrd="1" destOrd="0" parTransId="{FEAC33FE-4587-4125-84F0-4950203F0DFF}" sibTransId="{32852FD1-90A4-47C3-A9B5-8AB0949A745C}"/>
    <dgm:cxn modelId="{4BCFDAA8-7556-4FF0-BC3D-C26413C6130C}" type="presParOf" srcId="{C2DF2EE1-BA86-4033-B69E-C19B0F0308B5}" destId="{55C7F2EE-4CAA-4057-8D00-33C45916899A}" srcOrd="0" destOrd="0" presId="urn:microsoft.com/office/officeart/2005/8/layout/pList2"/>
    <dgm:cxn modelId="{9F17845A-BE8F-4E85-A0B5-446FB32C7F4A}" type="presParOf" srcId="{C2DF2EE1-BA86-4033-B69E-C19B0F0308B5}" destId="{F22674A8-FE53-4761-A3CA-A49E9BE6C411}" srcOrd="1" destOrd="0" presId="urn:microsoft.com/office/officeart/2005/8/layout/pList2"/>
    <dgm:cxn modelId="{457E93A5-5B44-40B1-A4FF-9EDA35A5C195}" type="presParOf" srcId="{F22674A8-FE53-4761-A3CA-A49E9BE6C411}" destId="{258EE255-CAD8-4D8E-937D-530136B5B9D0}" srcOrd="0" destOrd="0" presId="urn:microsoft.com/office/officeart/2005/8/layout/pList2"/>
    <dgm:cxn modelId="{02C41137-F860-4445-A753-35971ECC1BD0}" type="presParOf" srcId="{258EE255-CAD8-4D8E-937D-530136B5B9D0}" destId="{44ED8F4B-5E69-4C1F-9098-93869DFE0E8B}" srcOrd="0" destOrd="0" presId="urn:microsoft.com/office/officeart/2005/8/layout/pList2"/>
    <dgm:cxn modelId="{7DC83682-9ECC-4976-8F58-8E37DD87352C}" type="presParOf" srcId="{258EE255-CAD8-4D8E-937D-530136B5B9D0}" destId="{83D71C16-745C-4E4C-AF3A-B6E419DC9CF2}" srcOrd="1" destOrd="0" presId="urn:microsoft.com/office/officeart/2005/8/layout/pList2"/>
    <dgm:cxn modelId="{E3E70596-29CF-463B-8E10-4F1E399B8A97}" type="presParOf" srcId="{258EE255-CAD8-4D8E-937D-530136B5B9D0}" destId="{BDD511E3-8B46-427C-8B7C-DDFC1CAC3FBC}" srcOrd="2" destOrd="0" presId="urn:microsoft.com/office/officeart/2005/8/layout/pList2"/>
    <dgm:cxn modelId="{6EE85276-27EE-4A21-8D62-D8A2EBF3EF4B}" type="presParOf" srcId="{F22674A8-FE53-4761-A3CA-A49E9BE6C411}" destId="{C4FC7C0A-8302-472D-ADB3-D7B0AD123A45}" srcOrd="1" destOrd="0" presId="urn:microsoft.com/office/officeart/2005/8/layout/pList2"/>
    <dgm:cxn modelId="{9C86432B-F8D3-449F-B575-1C5FA488857F}" type="presParOf" srcId="{F22674A8-FE53-4761-A3CA-A49E9BE6C411}" destId="{176EBD9D-BC96-4982-AA8F-CB858D22A345}" srcOrd="2" destOrd="0" presId="urn:microsoft.com/office/officeart/2005/8/layout/pList2"/>
    <dgm:cxn modelId="{2448451E-11D0-439A-89EB-B9A1D72678B1}" type="presParOf" srcId="{176EBD9D-BC96-4982-AA8F-CB858D22A345}" destId="{53F3F31B-18EC-4939-8577-58F543B1667E}" srcOrd="0" destOrd="0" presId="urn:microsoft.com/office/officeart/2005/8/layout/pList2"/>
    <dgm:cxn modelId="{FF2F6BAD-DC73-4BCB-8613-861528971843}" type="presParOf" srcId="{176EBD9D-BC96-4982-AA8F-CB858D22A345}" destId="{1BC05EE7-F298-4D30-A173-189627008351}" srcOrd="1" destOrd="0" presId="urn:microsoft.com/office/officeart/2005/8/layout/pList2"/>
    <dgm:cxn modelId="{2D513AA2-3A48-4303-81B3-1F58606C9E26}" type="presParOf" srcId="{176EBD9D-BC96-4982-AA8F-CB858D22A345}" destId="{595B97C0-9735-4DED-8669-EEAF4D5CC9EC}" srcOrd="2" destOrd="0" presId="urn:microsoft.com/office/officeart/2005/8/layout/pList2"/>
    <dgm:cxn modelId="{DA6B312B-F1A4-42D6-8ADA-B680CDB3C952}" type="presParOf" srcId="{F22674A8-FE53-4761-A3CA-A49E9BE6C411}" destId="{2F2B9D9D-FAE8-423B-9B8E-86637790F2A7}" srcOrd="3" destOrd="0" presId="urn:microsoft.com/office/officeart/2005/8/layout/pList2"/>
    <dgm:cxn modelId="{E142C47F-AB68-4FF4-9FCF-FB98E91A1BB5}" type="presParOf" srcId="{F22674A8-FE53-4761-A3CA-A49E9BE6C411}" destId="{E8164881-DD7A-4CD6-81A1-469D885B86B0}" srcOrd="4" destOrd="0" presId="urn:microsoft.com/office/officeart/2005/8/layout/pList2"/>
    <dgm:cxn modelId="{4F740BBF-96EC-4AE9-9B21-37C964486D14}" type="presParOf" srcId="{E8164881-DD7A-4CD6-81A1-469D885B86B0}" destId="{BC9F67B4-DD2B-46C5-BE49-52A2B0E9CE98}" srcOrd="0" destOrd="0" presId="urn:microsoft.com/office/officeart/2005/8/layout/pList2"/>
    <dgm:cxn modelId="{2197AB70-D928-4B21-B68B-263C09FD95C8}" type="presParOf" srcId="{E8164881-DD7A-4CD6-81A1-469D885B86B0}" destId="{67D8707C-E5A8-4EE4-BAD5-56582D1ADD69}" srcOrd="1" destOrd="0" presId="urn:microsoft.com/office/officeart/2005/8/layout/pList2"/>
    <dgm:cxn modelId="{30BB877E-29BA-453A-AF12-6E75776D95A4}" type="presParOf" srcId="{E8164881-DD7A-4CD6-81A1-469D885B86B0}" destId="{631236B3-C89F-406D-89A2-70DF9BED2ACD}" srcOrd="2" destOrd="0" presId="urn:microsoft.com/office/officeart/2005/8/layout/pList2"/>
    <dgm:cxn modelId="{AE4BA0A1-1E7D-4D09-8046-3B46E4B228B7}" type="presParOf" srcId="{F22674A8-FE53-4761-A3CA-A49E9BE6C411}" destId="{DAA1F622-7ED3-45E8-B7BF-955EDD2FFF24}" srcOrd="5" destOrd="0" presId="urn:microsoft.com/office/officeart/2005/8/layout/pList2"/>
    <dgm:cxn modelId="{E565E7B5-842D-42EE-8A0F-19997090FB53}" type="presParOf" srcId="{F22674A8-FE53-4761-A3CA-A49E9BE6C411}" destId="{598FDE67-9A4A-43E7-8163-063C000553D8}" srcOrd="6" destOrd="0" presId="urn:microsoft.com/office/officeart/2005/8/layout/pList2"/>
    <dgm:cxn modelId="{F7D11F42-9EF1-4263-98CE-D408C19E75B5}" type="presParOf" srcId="{598FDE67-9A4A-43E7-8163-063C000553D8}" destId="{07FBDB01-6794-429B-9FA7-8C0209309B8C}" srcOrd="0" destOrd="0" presId="urn:microsoft.com/office/officeart/2005/8/layout/pList2"/>
    <dgm:cxn modelId="{BC1CD710-BD3C-4755-9BEB-71596A71DF5F}" type="presParOf" srcId="{598FDE67-9A4A-43E7-8163-063C000553D8}" destId="{87C9B690-DF53-4B51-B501-BF754E428AA3}" srcOrd="1" destOrd="0" presId="urn:microsoft.com/office/officeart/2005/8/layout/pList2"/>
    <dgm:cxn modelId="{B277CDEA-B2E8-48C6-A4B3-A57C99441C85}" type="presParOf" srcId="{598FDE67-9A4A-43E7-8163-063C000553D8}" destId="{A85F3E32-697A-4AEC-AA7B-8086A9407683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A30DC7-CCF1-42D3-AEBC-EEB95315BDE4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9F5362B-2090-42A6-8A37-8ACFD68CB7E9}">
      <dgm:prSet phldrT="[Text]"/>
      <dgm:spPr/>
      <dgm:t>
        <a:bodyPr/>
        <a:lstStyle/>
        <a:p>
          <a:r>
            <a:rPr lang="en-US" dirty="0"/>
            <a:t>Bowlby’s Attachment theory and Ainsworth’s different attachment styles from the strange situation </a:t>
          </a:r>
          <a:endParaRPr lang="en-GB" dirty="0"/>
        </a:p>
      </dgm:t>
    </dgm:pt>
    <dgm:pt modelId="{FEAC33FE-4587-4125-84F0-4950203F0DFF}" type="parTrans" cxnId="{3F437DF0-F2B5-4A4E-9E6E-79766EE1076B}">
      <dgm:prSet/>
      <dgm:spPr/>
      <dgm:t>
        <a:bodyPr/>
        <a:lstStyle/>
        <a:p>
          <a:endParaRPr lang="en-GB"/>
        </a:p>
      </dgm:t>
    </dgm:pt>
    <dgm:pt modelId="{32852FD1-90A4-47C3-A9B5-8AB0949A745C}" type="sibTrans" cxnId="{3F437DF0-F2B5-4A4E-9E6E-79766EE1076B}">
      <dgm:prSet/>
      <dgm:spPr/>
      <dgm:t>
        <a:bodyPr/>
        <a:lstStyle/>
        <a:p>
          <a:endParaRPr lang="en-GB"/>
        </a:p>
      </dgm:t>
    </dgm:pt>
    <dgm:pt modelId="{C22120D1-D22D-4F63-9311-3EA7C424C5D7}">
      <dgm:prSet/>
      <dgm:spPr/>
      <dgm:t>
        <a:bodyPr/>
        <a:lstStyle/>
        <a:p>
          <a:r>
            <a:rPr lang="en-US" dirty="0"/>
            <a:t>Seligman’s Positive Psychology PERMA model</a:t>
          </a:r>
        </a:p>
      </dgm:t>
    </dgm:pt>
    <dgm:pt modelId="{F04FED99-8BC4-4D9E-88B7-D3A41DD07949}" type="parTrans" cxnId="{978F057C-3AB1-4B09-8D42-EB90DCB34BD9}">
      <dgm:prSet/>
      <dgm:spPr/>
      <dgm:t>
        <a:bodyPr/>
        <a:lstStyle/>
        <a:p>
          <a:endParaRPr lang="en-GB"/>
        </a:p>
      </dgm:t>
    </dgm:pt>
    <dgm:pt modelId="{87E8D65C-F529-45FF-9937-331B4D21B938}" type="sibTrans" cxnId="{978F057C-3AB1-4B09-8D42-EB90DCB34BD9}">
      <dgm:prSet/>
      <dgm:spPr/>
      <dgm:t>
        <a:bodyPr/>
        <a:lstStyle/>
        <a:p>
          <a:endParaRPr lang="en-GB"/>
        </a:p>
      </dgm:t>
    </dgm:pt>
    <dgm:pt modelId="{D838B237-6A11-41A0-9C47-0752A3AEF780}">
      <dgm:prSet/>
      <dgm:spPr/>
      <dgm:t>
        <a:bodyPr/>
        <a:lstStyle/>
        <a:p>
          <a:r>
            <a:rPr lang="en-US" dirty="0" err="1"/>
            <a:t>Azjen’s</a:t>
          </a:r>
          <a:r>
            <a:rPr lang="en-US" dirty="0"/>
            <a:t> Theory of Planned </a:t>
          </a:r>
          <a:r>
            <a:rPr lang="en-US" dirty="0" err="1"/>
            <a:t>behaviour</a:t>
          </a:r>
          <a:r>
            <a:rPr lang="en-US" dirty="0"/>
            <a:t> theory  </a:t>
          </a:r>
        </a:p>
      </dgm:t>
    </dgm:pt>
    <dgm:pt modelId="{CFBBE016-2711-462D-9008-399767DEAEE5}" type="parTrans" cxnId="{F90C6019-7FC5-4A60-8D40-DFAC92A01984}">
      <dgm:prSet/>
      <dgm:spPr/>
      <dgm:t>
        <a:bodyPr/>
        <a:lstStyle/>
        <a:p>
          <a:endParaRPr lang="en-GB"/>
        </a:p>
      </dgm:t>
    </dgm:pt>
    <dgm:pt modelId="{105A7BB5-4D77-4D7B-8C39-0C8D07294DD6}" type="sibTrans" cxnId="{F90C6019-7FC5-4A60-8D40-DFAC92A01984}">
      <dgm:prSet/>
      <dgm:spPr/>
      <dgm:t>
        <a:bodyPr/>
        <a:lstStyle/>
        <a:p>
          <a:endParaRPr lang="en-GB"/>
        </a:p>
      </dgm:t>
    </dgm:pt>
    <dgm:pt modelId="{C2DF2EE1-BA86-4033-B69E-C19B0F0308B5}" type="pres">
      <dgm:prSet presAssocID="{35A30DC7-CCF1-42D3-AEBC-EEB95315BDE4}" presName="Name0" presStyleCnt="0">
        <dgm:presLayoutVars>
          <dgm:dir/>
          <dgm:resizeHandles val="exact"/>
        </dgm:presLayoutVars>
      </dgm:prSet>
      <dgm:spPr/>
    </dgm:pt>
    <dgm:pt modelId="{55C7F2EE-4CAA-4057-8D00-33C45916899A}" type="pres">
      <dgm:prSet presAssocID="{35A30DC7-CCF1-42D3-AEBC-EEB95315BDE4}" presName="bkgdShp" presStyleLbl="alignAccFollowNode1" presStyleIdx="0" presStyleCnt="1" custLinFactNeighborX="-51750" custLinFactNeighborY="9698"/>
      <dgm:spPr/>
    </dgm:pt>
    <dgm:pt modelId="{F22674A8-FE53-4761-A3CA-A49E9BE6C411}" type="pres">
      <dgm:prSet presAssocID="{35A30DC7-CCF1-42D3-AEBC-EEB95315BDE4}" presName="linComp" presStyleCnt="0"/>
      <dgm:spPr/>
    </dgm:pt>
    <dgm:pt modelId="{176EBD9D-BC96-4982-AA8F-CB858D22A345}" type="pres">
      <dgm:prSet presAssocID="{29F5362B-2090-42A6-8A37-8ACFD68CB7E9}" presName="compNode" presStyleCnt="0"/>
      <dgm:spPr/>
    </dgm:pt>
    <dgm:pt modelId="{53F3F31B-18EC-4939-8577-58F543B1667E}" type="pres">
      <dgm:prSet presAssocID="{29F5362B-2090-42A6-8A37-8ACFD68CB7E9}" presName="node" presStyleLbl="node1" presStyleIdx="0" presStyleCnt="3">
        <dgm:presLayoutVars>
          <dgm:bulletEnabled val="1"/>
        </dgm:presLayoutVars>
      </dgm:prSet>
      <dgm:spPr/>
    </dgm:pt>
    <dgm:pt modelId="{1BC05EE7-F298-4D30-A173-189627008351}" type="pres">
      <dgm:prSet presAssocID="{29F5362B-2090-42A6-8A37-8ACFD68CB7E9}" presName="invisiNode" presStyleLbl="node1" presStyleIdx="0" presStyleCnt="3"/>
      <dgm:spPr/>
    </dgm:pt>
    <dgm:pt modelId="{595B97C0-9735-4DED-8669-EEAF4D5CC9EC}" type="pres">
      <dgm:prSet presAssocID="{29F5362B-2090-42A6-8A37-8ACFD68CB7E9}" presName="imagNode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t="-55000" b="-55000"/>
          </a:stretch>
        </a:blipFill>
      </dgm:spPr>
    </dgm:pt>
    <dgm:pt modelId="{2F2B9D9D-FAE8-423B-9B8E-86637790F2A7}" type="pres">
      <dgm:prSet presAssocID="{32852FD1-90A4-47C3-A9B5-8AB0949A745C}" presName="sibTrans" presStyleLbl="sibTrans2D1" presStyleIdx="0" presStyleCnt="0"/>
      <dgm:spPr/>
    </dgm:pt>
    <dgm:pt modelId="{032DEE91-9AEC-4CAD-AE88-27E22D527A54}" type="pres">
      <dgm:prSet presAssocID="{C22120D1-D22D-4F63-9311-3EA7C424C5D7}" presName="compNode" presStyleCnt="0"/>
      <dgm:spPr/>
    </dgm:pt>
    <dgm:pt modelId="{DF4E654E-D360-47CA-8F44-6A00AB376C72}" type="pres">
      <dgm:prSet presAssocID="{C22120D1-D22D-4F63-9311-3EA7C424C5D7}" presName="node" presStyleLbl="node1" presStyleIdx="1" presStyleCnt="3">
        <dgm:presLayoutVars>
          <dgm:bulletEnabled val="1"/>
        </dgm:presLayoutVars>
      </dgm:prSet>
      <dgm:spPr/>
    </dgm:pt>
    <dgm:pt modelId="{510E7BCF-B046-4DA8-A8E1-D4C2C2893AED}" type="pres">
      <dgm:prSet presAssocID="{C22120D1-D22D-4F63-9311-3EA7C424C5D7}" presName="invisiNode" presStyleLbl="node1" presStyleIdx="1" presStyleCnt="3"/>
      <dgm:spPr/>
    </dgm:pt>
    <dgm:pt modelId="{1144A22C-D195-40EB-91D4-A598B827A4FE}" type="pres">
      <dgm:prSet presAssocID="{C22120D1-D22D-4F63-9311-3EA7C424C5D7}" presName="imagNode" presStyleLbl="fgImgPlace1" presStyleIdx="1" presStyleCnt="3"/>
      <dgm:spPr>
        <a:blipFill>
          <a:blip xmlns:r="http://schemas.openxmlformats.org/officeDocument/2006/relationships" r:embed="rId2"/>
          <a:srcRect/>
          <a:stretch>
            <a:fillRect/>
          </a:stretch>
        </a:blipFill>
      </dgm:spPr>
    </dgm:pt>
    <dgm:pt modelId="{F4DE97BA-F7D4-4E5C-A1CD-94472D34975C}" type="pres">
      <dgm:prSet presAssocID="{87E8D65C-F529-45FF-9937-331B4D21B938}" presName="sibTrans" presStyleLbl="sibTrans2D1" presStyleIdx="0" presStyleCnt="0"/>
      <dgm:spPr/>
    </dgm:pt>
    <dgm:pt modelId="{CAE643A8-B198-4226-89C9-AE01B431E041}" type="pres">
      <dgm:prSet presAssocID="{D838B237-6A11-41A0-9C47-0752A3AEF780}" presName="compNode" presStyleCnt="0"/>
      <dgm:spPr/>
    </dgm:pt>
    <dgm:pt modelId="{0085E62C-0FDB-4B3B-B7A8-928ED553F888}" type="pres">
      <dgm:prSet presAssocID="{D838B237-6A11-41A0-9C47-0752A3AEF780}" presName="node" presStyleLbl="node1" presStyleIdx="2" presStyleCnt="3">
        <dgm:presLayoutVars>
          <dgm:bulletEnabled val="1"/>
        </dgm:presLayoutVars>
      </dgm:prSet>
      <dgm:spPr/>
    </dgm:pt>
    <dgm:pt modelId="{3CE1A9F0-A04D-47ED-A88D-EBADC3247B40}" type="pres">
      <dgm:prSet presAssocID="{D838B237-6A11-41A0-9C47-0752A3AEF780}" presName="invisiNode" presStyleLbl="node1" presStyleIdx="2" presStyleCnt="3"/>
      <dgm:spPr/>
    </dgm:pt>
    <dgm:pt modelId="{CC85A998-D9AC-46C1-AFA6-189D32CD0518}" type="pres">
      <dgm:prSet presAssocID="{D838B237-6A11-41A0-9C47-0752A3AEF780}" presName="imagNode" presStyleLbl="fgImgPlace1" presStyleIdx="2" presStyleCnt="3"/>
      <dgm:spPr>
        <a:blipFill rotWithShape="1">
          <a:blip xmlns:r="http://schemas.openxmlformats.org/officeDocument/2006/relationships" r:embed="rId3"/>
          <a:srcRect/>
          <a:stretch>
            <a:fillRect t="-34000" b="-34000"/>
          </a:stretch>
        </a:blipFill>
      </dgm:spPr>
    </dgm:pt>
  </dgm:ptLst>
  <dgm:cxnLst>
    <dgm:cxn modelId="{F90C6019-7FC5-4A60-8D40-DFAC92A01984}" srcId="{35A30DC7-CCF1-42D3-AEBC-EEB95315BDE4}" destId="{D838B237-6A11-41A0-9C47-0752A3AEF780}" srcOrd="2" destOrd="0" parTransId="{CFBBE016-2711-462D-9008-399767DEAEE5}" sibTransId="{105A7BB5-4D77-4D7B-8C39-0C8D07294DD6}"/>
    <dgm:cxn modelId="{6BBE6A29-2064-44E4-81E4-E5206263A6EA}" type="presOf" srcId="{29F5362B-2090-42A6-8A37-8ACFD68CB7E9}" destId="{53F3F31B-18EC-4939-8577-58F543B1667E}" srcOrd="0" destOrd="0" presId="urn:microsoft.com/office/officeart/2005/8/layout/pList2"/>
    <dgm:cxn modelId="{8A983334-6AAE-4821-8F9C-409670644B22}" type="presOf" srcId="{32852FD1-90A4-47C3-A9B5-8AB0949A745C}" destId="{2F2B9D9D-FAE8-423B-9B8E-86637790F2A7}" srcOrd="0" destOrd="0" presId="urn:microsoft.com/office/officeart/2005/8/layout/pList2"/>
    <dgm:cxn modelId="{FE4F303A-A9E8-47A4-8F4D-C00D09E81E80}" type="presOf" srcId="{35A30DC7-CCF1-42D3-AEBC-EEB95315BDE4}" destId="{C2DF2EE1-BA86-4033-B69E-C19B0F0308B5}" srcOrd="0" destOrd="0" presId="urn:microsoft.com/office/officeart/2005/8/layout/pList2"/>
    <dgm:cxn modelId="{978F057C-3AB1-4B09-8D42-EB90DCB34BD9}" srcId="{35A30DC7-CCF1-42D3-AEBC-EEB95315BDE4}" destId="{C22120D1-D22D-4F63-9311-3EA7C424C5D7}" srcOrd="1" destOrd="0" parTransId="{F04FED99-8BC4-4D9E-88B7-D3A41DD07949}" sibTransId="{87E8D65C-F529-45FF-9937-331B4D21B938}"/>
    <dgm:cxn modelId="{FD7265CA-E2F2-4B00-863F-DA2C71724720}" type="presOf" srcId="{D838B237-6A11-41A0-9C47-0752A3AEF780}" destId="{0085E62C-0FDB-4B3B-B7A8-928ED553F888}" srcOrd="0" destOrd="0" presId="urn:microsoft.com/office/officeart/2005/8/layout/pList2"/>
    <dgm:cxn modelId="{BE4D24DB-C2AD-4742-9E59-D9B1CB0432BD}" type="presOf" srcId="{87E8D65C-F529-45FF-9937-331B4D21B938}" destId="{F4DE97BA-F7D4-4E5C-A1CD-94472D34975C}" srcOrd="0" destOrd="0" presId="urn:microsoft.com/office/officeart/2005/8/layout/pList2"/>
    <dgm:cxn modelId="{5BA9E7DD-DC4B-4681-8151-3F45A3487DB7}" type="presOf" srcId="{C22120D1-D22D-4F63-9311-3EA7C424C5D7}" destId="{DF4E654E-D360-47CA-8F44-6A00AB376C72}" srcOrd="0" destOrd="0" presId="urn:microsoft.com/office/officeart/2005/8/layout/pList2"/>
    <dgm:cxn modelId="{3F437DF0-F2B5-4A4E-9E6E-79766EE1076B}" srcId="{35A30DC7-CCF1-42D3-AEBC-EEB95315BDE4}" destId="{29F5362B-2090-42A6-8A37-8ACFD68CB7E9}" srcOrd="0" destOrd="0" parTransId="{FEAC33FE-4587-4125-84F0-4950203F0DFF}" sibTransId="{32852FD1-90A4-47C3-A9B5-8AB0949A745C}"/>
    <dgm:cxn modelId="{4BCFDAA8-7556-4FF0-BC3D-C26413C6130C}" type="presParOf" srcId="{C2DF2EE1-BA86-4033-B69E-C19B0F0308B5}" destId="{55C7F2EE-4CAA-4057-8D00-33C45916899A}" srcOrd="0" destOrd="0" presId="urn:microsoft.com/office/officeart/2005/8/layout/pList2"/>
    <dgm:cxn modelId="{9F17845A-BE8F-4E85-A0B5-446FB32C7F4A}" type="presParOf" srcId="{C2DF2EE1-BA86-4033-B69E-C19B0F0308B5}" destId="{F22674A8-FE53-4761-A3CA-A49E9BE6C411}" srcOrd="1" destOrd="0" presId="urn:microsoft.com/office/officeart/2005/8/layout/pList2"/>
    <dgm:cxn modelId="{9C86432B-F8D3-449F-B575-1C5FA488857F}" type="presParOf" srcId="{F22674A8-FE53-4761-A3CA-A49E9BE6C411}" destId="{176EBD9D-BC96-4982-AA8F-CB858D22A345}" srcOrd="0" destOrd="0" presId="urn:microsoft.com/office/officeart/2005/8/layout/pList2"/>
    <dgm:cxn modelId="{2448451E-11D0-439A-89EB-B9A1D72678B1}" type="presParOf" srcId="{176EBD9D-BC96-4982-AA8F-CB858D22A345}" destId="{53F3F31B-18EC-4939-8577-58F543B1667E}" srcOrd="0" destOrd="0" presId="urn:microsoft.com/office/officeart/2005/8/layout/pList2"/>
    <dgm:cxn modelId="{FF2F6BAD-DC73-4BCB-8613-861528971843}" type="presParOf" srcId="{176EBD9D-BC96-4982-AA8F-CB858D22A345}" destId="{1BC05EE7-F298-4D30-A173-189627008351}" srcOrd="1" destOrd="0" presId="urn:microsoft.com/office/officeart/2005/8/layout/pList2"/>
    <dgm:cxn modelId="{2D513AA2-3A48-4303-81B3-1F58606C9E26}" type="presParOf" srcId="{176EBD9D-BC96-4982-AA8F-CB858D22A345}" destId="{595B97C0-9735-4DED-8669-EEAF4D5CC9EC}" srcOrd="2" destOrd="0" presId="urn:microsoft.com/office/officeart/2005/8/layout/pList2"/>
    <dgm:cxn modelId="{DA6B312B-F1A4-42D6-8ADA-B680CDB3C952}" type="presParOf" srcId="{F22674A8-FE53-4761-A3CA-A49E9BE6C411}" destId="{2F2B9D9D-FAE8-423B-9B8E-86637790F2A7}" srcOrd="1" destOrd="0" presId="urn:microsoft.com/office/officeart/2005/8/layout/pList2"/>
    <dgm:cxn modelId="{EE34B2D8-E3C4-4FD2-B266-F76D98C1C9CD}" type="presParOf" srcId="{F22674A8-FE53-4761-A3CA-A49E9BE6C411}" destId="{032DEE91-9AEC-4CAD-AE88-27E22D527A54}" srcOrd="2" destOrd="0" presId="urn:microsoft.com/office/officeart/2005/8/layout/pList2"/>
    <dgm:cxn modelId="{E1101E2D-C772-4FDA-9842-C93CAD522D89}" type="presParOf" srcId="{032DEE91-9AEC-4CAD-AE88-27E22D527A54}" destId="{DF4E654E-D360-47CA-8F44-6A00AB376C72}" srcOrd="0" destOrd="0" presId="urn:microsoft.com/office/officeart/2005/8/layout/pList2"/>
    <dgm:cxn modelId="{A08DBC93-427C-4666-98D5-9B90D18756F1}" type="presParOf" srcId="{032DEE91-9AEC-4CAD-AE88-27E22D527A54}" destId="{510E7BCF-B046-4DA8-A8E1-D4C2C2893AED}" srcOrd="1" destOrd="0" presId="urn:microsoft.com/office/officeart/2005/8/layout/pList2"/>
    <dgm:cxn modelId="{A89F40AE-62D3-40C2-BE06-DF5BAC6BEA14}" type="presParOf" srcId="{032DEE91-9AEC-4CAD-AE88-27E22D527A54}" destId="{1144A22C-D195-40EB-91D4-A598B827A4FE}" srcOrd="2" destOrd="0" presId="urn:microsoft.com/office/officeart/2005/8/layout/pList2"/>
    <dgm:cxn modelId="{5D02DD3B-4552-464C-9AC0-0701ED601ABF}" type="presParOf" srcId="{F22674A8-FE53-4761-A3CA-A49E9BE6C411}" destId="{F4DE97BA-F7D4-4E5C-A1CD-94472D34975C}" srcOrd="3" destOrd="0" presId="urn:microsoft.com/office/officeart/2005/8/layout/pList2"/>
    <dgm:cxn modelId="{AEF350BA-9B2B-46CE-9BD8-EDE54648FE4E}" type="presParOf" srcId="{F22674A8-FE53-4761-A3CA-A49E9BE6C411}" destId="{CAE643A8-B198-4226-89C9-AE01B431E041}" srcOrd="4" destOrd="0" presId="urn:microsoft.com/office/officeart/2005/8/layout/pList2"/>
    <dgm:cxn modelId="{1B616123-37A1-4BE7-939F-A89B1A3A6D5C}" type="presParOf" srcId="{CAE643A8-B198-4226-89C9-AE01B431E041}" destId="{0085E62C-0FDB-4B3B-B7A8-928ED553F888}" srcOrd="0" destOrd="0" presId="urn:microsoft.com/office/officeart/2005/8/layout/pList2"/>
    <dgm:cxn modelId="{7A632E50-8340-4010-91D5-7C088F30CBEB}" type="presParOf" srcId="{CAE643A8-B198-4226-89C9-AE01B431E041}" destId="{3CE1A9F0-A04D-47ED-A88D-EBADC3247B40}" srcOrd="1" destOrd="0" presId="urn:microsoft.com/office/officeart/2005/8/layout/pList2"/>
    <dgm:cxn modelId="{B7DFBE69-5929-4382-BE98-D0748C86D0F3}" type="presParOf" srcId="{CAE643A8-B198-4226-89C9-AE01B431E041}" destId="{CC85A998-D9AC-46C1-AFA6-189D32CD0518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E3C72B-8DEF-4E6E-A2B7-3FFC5EEB7B05}" type="doc">
      <dgm:prSet loTypeId="urn:microsoft.com/office/officeart/2005/8/layout/venn1" loCatId="relationship" qsTypeId="urn:microsoft.com/office/officeart/2005/8/quickstyle/simple1" qsCatId="simple" csTypeId="urn:microsoft.com/office/officeart/2005/8/colors/colorful1" csCatId="colorful" phldr="1"/>
      <dgm:spPr/>
    </dgm:pt>
    <dgm:pt modelId="{DDC51E5F-9A5F-48B0-BB8C-411498E69533}">
      <dgm:prSet phldrT="[Text]"/>
      <dgm:spPr/>
      <dgm:t>
        <a:bodyPr/>
        <a:lstStyle/>
        <a:p>
          <a:r>
            <a:rPr lang="en-GB" dirty="0"/>
            <a:t>Cultural knowledge</a:t>
          </a:r>
        </a:p>
      </dgm:t>
    </dgm:pt>
    <dgm:pt modelId="{D3D30448-0839-48E8-B742-8D96678A5069}" type="parTrans" cxnId="{46F6C252-5AC8-40D4-8931-2D54A08CEA12}">
      <dgm:prSet/>
      <dgm:spPr/>
      <dgm:t>
        <a:bodyPr/>
        <a:lstStyle/>
        <a:p>
          <a:endParaRPr lang="en-GB"/>
        </a:p>
      </dgm:t>
    </dgm:pt>
    <dgm:pt modelId="{6B6605A9-881E-4DB8-97BC-45B6A0F26C84}" type="sibTrans" cxnId="{46F6C252-5AC8-40D4-8931-2D54A08CEA12}">
      <dgm:prSet/>
      <dgm:spPr/>
      <dgm:t>
        <a:bodyPr/>
        <a:lstStyle/>
        <a:p>
          <a:endParaRPr lang="en-GB"/>
        </a:p>
      </dgm:t>
    </dgm:pt>
    <dgm:pt modelId="{83A1A1FB-2417-4DCE-A7F6-B805381868A8}">
      <dgm:prSet phldrT="[Text]"/>
      <dgm:spPr/>
      <dgm:t>
        <a:bodyPr/>
        <a:lstStyle/>
        <a:p>
          <a:r>
            <a:rPr lang="en-GB" dirty="0"/>
            <a:t>Cultural sensitivity </a:t>
          </a:r>
        </a:p>
      </dgm:t>
    </dgm:pt>
    <dgm:pt modelId="{6EBB15A6-9808-427A-BA05-A6B49106D7A4}" type="parTrans" cxnId="{E8887E9A-12BA-4369-A09C-EBAB3C49D2E2}">
      <dgm:prSet/>
      <dgm:spPr/>
      <dgm:t>
        <a:bodyPr/>
        <a:lstStyle/>
        <a:p>
          <a:endParaRPr lang="en-GB"/>
        </a:p>
      </dgm:t>
    </dgm:pt>
    <dgm:pt modelId="{5FD40E74-1A88-47F7-8641-BFAF0B61007E}" type="sibTrans" cxnId="{E8887E9A-12BA-4369-A09C-EBAB3C49D2E2}">
      <dgm:prSet/>
      <dgm:spPr/>
      <dgm:t>
        <a:bodyPr/>
        <a:lstStyle/>
        <a:p>
          <a:endParaRPr lang="en-GB"/>
        </a:p>
      </dgm:t>
    </dgm:pt>
    <dgm:pt modelId="{5F37723C-20F1-423B-9638-E265CF0C9959}">
      <dgm:prSet phldrT="[Text]"/>
      <dgm:spPr/>
      <dgm:t>
        <a:bodyPr/>
        <a:lstStyle/>
        <a:p>
          <a:r>
            <a:rPr lang="en-GB" dirty="0"/>
            <a:t>Cultural awareness </a:t>
          </a:r>
        </a:p>
      </dgm:t>
    </dgm:pt>
    <dgm:pt modelId="{C3161424-7C54-4764-8F77-831E48C779CC}" type="parTrans" cxnId="{6B72ED43-0200-4F80-A708-2FDA2463F188}">
      <dgm:prSet/>
      <dgm:spPr/>
      <dgm:t>
        <a:bodyPr/>
        <a:lstStyle/>
        <a:p>
          <a:endParaRPr lang="en-GB"/>
        </a:p>
      </dgm:t>
    </dgm:pt>
    <dgm:pt modelId="{361711A3-C063-412A-A2F1-8575615F3E71}" type="sibTrans" cxnId="{6B72ED43-0200-4F80-A708-2FDA2463F188}">
      <dgm:prSet/>
      <dgm:spPr/>
      <dgm:t>
        <a:bodyPr/>
        <a:lstStyle/>
        <a:p>
          <a:endParaRPr lang="en-GB"/>
        </a:p>
      </dgm:t>
    </dgm:pt>
    <dgm:pt modelId="{DC6859F0-FE98-4FBF-AE41-4B527B5B665D}" type="pres">
      <dgm:prSet presAssocID="{71E3C72B-8DEF-4E6E-A2B7-3FFC5EEB7B05}" presName="compositeShape" presStyleCnt="0">
        <dgm:presLayoutVars>
          <dgm:chMax val="7"/>
          <dgm:dir/>
          <dgm:resizeHandles val="exact"/>
        </dgm:presLayoutVars>
      </dgm:prSet>
      <dgm:spPr/>
    </dgm:pt>
    <dgm:pt modelId="{8E6E20A8-E513-4999-B95B-607E9508A755}" type="pres">
      <dgm:prSet presAssocID="{DDC51E5F-9A5F-48B0-BB8C-411498E69533}" presName="circ1" presStyleLbl="vennNode1" presStyleIdx="0" presStyleCnt="3"/>
      <dgm:spPr/>
    </dgm:pt>
    <dgm:pt modelId="{63110B82-FB04-40B1-96C2-E7BA19808281}" type="pres">
      <dgm:prSet presAssocID="{DDC51E5F-9A5F-48B0-BB8C-411498E69533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CDB333E8-D360-491F-9541-0971E502422F}" type="pres">
      <dgm:prSet presAssocID="{83A1A1FB-2417-4DCE-A7F6-B805381868A8}" presName="circ2" presStyleLbl="vennNode1" presStyleIdx="1" presStyleCnt="3"/>
      <dgm:spPr/>
    </dgm:pt>
    <dgm:pt modelId="{19BB3B57-CD76-4AFA-8AD4-83291ECBACD2}" type="pres">
      <dgm:prSet presAssocID="{83A1A1FB-2417-4DCE-A7F6-B805381868A8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D5234444-177C-44EE-8ABF-DCACA4D3FA88}" type="pres">
      <dgm:prSet presAssocID="{5F37723C-20F1-423B-9638-E265CF0C9959}" presName="circ3" presStyleLbl="vennNode1" presStyleIdx="2" presStyleCnt="3"/>
      <dgm:spPr/>
    </dgm:pt>
    <dgm:pt modelId="{4B5ADC00-BDC5-444B-8DE8-8F3AE7C5A83D}" type="pres">
      <dgm:prSet presAssocID="{5F37723C-20F1-423B-9638-E265CF0C995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A688490F-A77E-42AF-8A1C-96B3A10F3B67}" type="presOf" srcId="{5F37723C-20F1-423B-9638-E265CF0C9959}" destId="{4B5ADC00-BDC5-444B-8DE8-8F3AE7C5A83D}" srcOrd="1" destOrd="0" presId="urn:microsoft.com/office/officeart/2005/8/layout/venn1"/>
    <dgm:cxn modelId="{657A1329-6BAB-4830-8966-743C742FB3DF}" type="presOf" srcId="{71E3C72B-8DEF-4E6E-A2B7-3FFC5EEB7B05}" destId="{DC6859F0-FE98-4FBF-AE41-4B527B5B665D}" srcOrd="0" destOrd="0" presId="urn:microsoft.com/office/officeart/2005/8/layout/venn1"/>
    <dgm:cxn modelId="{077ABF2D-D1E4-44D5-A322-293632674724}" type="presOf" srcId="{83A1A1FB-2417-4DCE-A7F6-B805381868A8}" destId="{19BB3B57-CD76-4AFA-8AD4-83291ECBACD2}" srcOrd="1" destOrd="0" presId="urn:microsoft.com/office/officeart/2005/8/layout/venn1"/>
    <dgm:cxn modelId="{38F61F62-7347-41CD-8EA6-DAF92738D108}" type="presOf" srcId="{83A1A1FB-2417-4DCE-A7F6-B805381868A8}" destId="{CDB333E8-D360-491F-9541-0971E502422F}" srcOrd="0" destOrd="0" presId="urn:microsoft.com/office/officeart/2005/8/layout/venn1"/>
    <dgm:cxn modelId="{6B72ED43-0200-4F80-A708-2FDA2463F188}" srcId="{71E3C72B-8DEF-4E6E-A2B7-3FFC5EEB7B05}" destId="{5F37723C-20F1-423B-9638-E265CF0C9959}" srcOrd="2" destOrd="0" parTransId="{C3161424-7C54-4764-8F77-831E48C779CC}" sibTransId="{361711A3-C063-412A-A2F1-8575615F3E71}"/>
    <dgm:cxn modelId="{E009A764-23DA-4D39-B913-4387A61C387A}" type="presOf" srcId="{DDC51E5F-9A5F-48B0-BB8C-411498E69533}" destId="{8E6E20A8-E513-4999-B95B-607E9508A755}" srcOrd="0" destOrd="0" presId="urn:microsoft.com/office/officeart/2005/8/layout/venn1"/>
    <dgm:cxn modelId="{46F6C252-5AC8-40D4-8931-2D54A08CEA12}" srcId="{71E3C72B-8DEF-4E6E-A2B7-3FFC5EEB7B05}" destId="{DDC51E5F-9A5F-48B0-BB8C-411498E69533}" srcOrd="0" destOrd="0" parTransId="{D3D30448-0839-48E8-B742-8D96678A5069}" sibTransId="{6B6605A9-881E-4DB8-97BC-45B6A0F26C84}"/>
    <dgm:cxn modelId="{E8887E9A-12BA-4369-A09C-EBAB3C49D2E2}" srcId="{71E3C72B-8DEF-4E6E-A2B7-3FFC5EEB7B05}" destId="{83A1A1FB-2417-4DCE-A7F6-B805381868A8}" srcOrd="1" destOrd="0" parTransId="{6EBB15A6-9808-427A-BA05-A6B49106D7A4}" sibTransId="{5FD40E74-1A88-47F7-8641-BFAF0B61007E}"/>
    <dgm:cxn modelId="{3CF962B8-DDC7-441F-B165-12AF622D56C6}" type="presOf" srcId="{DDC51E5F-9A5F-48B0-BB8C-411498E69533}" destId="{63110B82-FB04-40B1-96C2-E7BA19808281}" srcOrd="1" destOrd="0" presId="urn:microsoft.com/office/officeart/2005/8/layout/venn1"/>
    <dgm:cxn modelId="{60E15ED4-9165-4E18-846C-656C981FC35A}" type="presOf" srcId="{5F37723C-20F1-423B-9638-E265CF0C9959}" destId="{D5234444-177C-44EE-8ABF-DCACA4D3FA88}" srcOrd="0" destOrd="0" presId="urn:microsoft.com/office/officeart/2005/8/layout/venn1"/>
    <dgm:cxn modelId="{C2C27ED2-86B0-4EEE-BCC8-0A3419607C6E}" type="presParOf" srcId="{DC6859F0-FE98-4FBF-AE41-4B527B5B665D}" destId="{8E6E20A8-E513-4999-B95B-607E9508A755}" srcOrd="0" destOrd="0" presId="urn:microsoft.com/office/officeart/2005/8/layout/venn1"/>
    <dgm:cxn modelId="{30437055-3036-44C8-8941-219C35493C1F}" type="presParOf" srcId="{DC6859F0-FE98-4FBF-AE41-4B527B5B665D}" destId="{63110B82-FB04-40B1-96C2-E7BA19808281}" srcOrd="1" destOrd="0" presId="urn:microsoft.com/office/officeart/2005/8/layout/venn1"/>
    <dgm:cxn modelId="{4A76DDD3-3B1E-4408-B358-77749468454B}" type="presParOf" srcId="{DC6859F0-FE98-4FBF-AE41-4B527B5B665D}" destId="{CDB333E8-D360-491F-9541-0971E502422F}" srcOrd="2" destOrd="0" presId="urn:microsoft.com/office/officeart/2005/8/layout/venn1"/>
    <dgm:cxn modelId="{FF35B972-33AD-494F-9AD2-7D35AC80E9C0}" type="presParOf" srcId="{DC6859F0-FE98-4FBF-AE41-4B527B5B665D}" destId="{19BB3B57-CD76-4AFA-8AD4-83291ECBACD2}" srcOrd="3" destOrd="0" presId="urn:microsoft.com/office/officeart/2005/8/layout/venn1"/>
    <dgm:cxn modelId="{A645307F-F3DC-4901-8D6D-2704231EAAB6}" type="presParOf" srcId="{DC6859F0-FE98-4FBF-AE41-4B527B5B665D}" destId="{D5234444-177C-44EE-8ABF-DCACA4D3FA88}" srcOrd="4" destOrd="0" presId="urn:microsoft.com/office/officeart/2005/8/layout/venn1"/>
    <dgm:cxn modelId="{1E81FA9E-C9CC-4AAF-8A05-65BBB25CC037}" type="presParOf" srcId="{DC6859F0-FE98-4FBF-AE41-4B527B5B665D}" destId="{4B5ADC00-BDC5-444B-8DE8-8F3AE7C5A83D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9DF3A9-CA64-448B-9524-91C8F962EA99}" type="doc">
      <dgm:prSet loTypeId="urn:microsoft.com/office/officeart/2005/8/layout/hierarchy2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045368E8-C7A8-4FB5-AD29-D5B95F177CA5}">
      <dgm:prSet phldrT="[Text]" custT="1"/>
      <dgm:spPr/>
      <dgm:t>
        <a:bodyPr/>
        <a:lstStyle/>
        <a:p>
          <a:r>
            <a:rPr lang="en-GB" sz="2800" dirty="0"/>
            <a:t>B</a:t>
          </a:r>
          <a:r>
            <a:rPr lang="en-GB" sz="2400" dirty="0"/>
            <a:t>ehaviour</a:t>
          </a:r>
        </a:p>
      </dgm:t>
    </dgm:pt>
    <dgm:pt modelId="{8F78CD75-1767-419B-BB8A-006208716CA0}" type="parTrans" cxnId="{E862B0DD-A13B-4ED9-996D-6F9BEC22F6F3}">
      <dgm:prSet/>
      <dgm:spPr/>
      <dgm:t>
        <a:bodyPr/>
        <a:lstStyle/>
        <a:p>
          <a:endParaRPr lang="en-GB"/>
        </a:p>
      </dgm:t>
    </dgm:pt>
    <dgm:pt modelId="{E764234C-F4F8-42CB-A21A-D0555793EC81}" type="sibTrans" cxnId="{E862B0DD-A13B-4ED9-996D-6F9BEC22F6F3}">
      <dgm:prSet/>
      <dgm:spPr/>
      <dgm:t>
        <a:bodyPr/>
        <a:lstStyle/>
        <a:p>
          <a:endParaRPr lang="en-GB"/>
        </a:p>
      </dgm:t>
    </dgm:pt>
    <dgm:pt modelId="{40AD642D-C1AA-4597-A714-D12DDDE2D117}">
      <dgm:prSet phldrT="[Text]" custT="1"/>
      <dgm:spPr/>
      <dgm:t>
        <a:bodyPr/>
        <a:lstStyle/>
        <a:p>
          <a:r>
            <a:rPr lang="en-GB" sz="2000" dirty="0"/>
            <a:t>I</a:t>
          </a:r>
          <a:r>
            <a:rPr lang="en-GB" sz="2800" dirty="0"/>
            <a:t>ntention</a:t>
          </a:r>
        </a:p>
      </dgm:t>
    </dgm:pt>
    <dgm:pt modelId="{8E252E0B-4287-4CDD-9B30-896FF3F4B48A}" type="parTrans" cxnId="{523D30ED-BD7C-4DBE-AA7F-525A1C6CD294}">
      <dgm:prSet/>
      <dgm:spPr/>
      <dgm:t>
        <a:bodyPr/>
        <a:lstStyle/>
        <a:p>
          <a:endParaRPr lang="en-GB"/>
        </a:p>
      </dgm:t>
    </dgm:pt>
    <dgm:pt modelId="{4EE6D0A6-181D-49C5-B7C5-598374F8038F}" type="sibTrans" cxnId="{523D30ED-BD7C-4DBE-AA7F-525A1C6CD294}">
      <dgm:prSet/>
      <dgm:spPr/>
      <dgm:t>
        <a:bodyPr/>
        <a:lstStyle/>
        <a:p>
          <a:endParaRPr lang="en-GB"/>
        </a:p>
      </dgm:t>
    </dgm:pt>
    <dgm:pt modelId="{3074A43F-82B5-4FCA-A805-C16EBD7BBE4E}">
      <dgm:prSet phldrT="[Text]" custT="1"/>
      <dgm:spPr/>
      <dgm:t>
        <a:bodyPr/>
        <a:lstStyle/>
        <a:p>
          <a:r>
            <a:rPr lang="en-GB" sz="4400" dirty="0"/>
            <a:t>A</a:t>
          </a:r>
          <a:r>
            <a:rPr lang="en-GB" sz="2800" dirty="0"/>
            <a:t>ttitude</a:t>
          </a:r>
          <a:r>
            <a:rPr lang="en-GB" sz="4600" dirty="0"/>
            <a:t> </a:t>
          </a:r>
        </a:p>
      </dgm:t>
    </dgm:pt>
    <dgm:pt modelId="{86640167-4552-46DA-A454-88884CF794D6}" type="parTrans" cxnId="{D84521CB-6F85-4FB8-BD37-09852ADD70D8}">
      <dgm:prSet/>
      <dgm:spPr/>
      <dgm:t>
        <a:bodyPr/>
        <a:lstStyle/>
        <a:p>
          <a:endParaRPr lang="en-GB"/>
        </a:p>
      </dgm:t>
    </dgm:pt>
    <dgm:pt modelId="{4A862AD8-754D-47C3-A907-459DDA63C71B}" type="sibTrans" cxnId="{D84521CB-6F85-4FB8-BD37-09852ADD70D8}">
      <dgm:prSet/>
      <dgm:spPr/>
      <dgm:t>
        <a:bodyPr/>
        <a:lstStyle/>
        <a:p>
          <a:endParaRPr lang="en-GB"/>
        </a:p>
      </dgm:t>
    </dgm:pt>
    <dgm:pt modelId="{14C86210-474E-463B-8105-1C4EDB63152D}">
      <dgm:prSet phldrT="[Text]" custT="1"/>
      <dgm:spPr/>
      <dgm:t>
        <a:bodyPr/>
        <a:lstStyle/>
        <a:p>
          <a:r>
            <a:rPr lang="en-GB" sz="5400" dirty="0"/>
            <a:t>N</a:t>
          </a:r>
          <a:r>
            <a:rPr lang="en-GB" sz="2800" dirty="0"/>
            <a:t>orm</a:t>
          </a:r>
        </a:p>
      </dgm:t>
    </dgm:pt>
    <dgm:pt modelId="{E00083ED-73AE-4713-9BE2-88E8BEDF8327}" type="parTrans" cxnId="{943E6EAD-FF78-417F-8986-3EF2AEF33E19}">
      <dgm:prSet/>
      <dgm:spPr/>
      <dgm:t>
        <a:bodyPr/>
        <a:lstStyle/>
        <a:p>
          <a:endParaRPr lang="en-GB"/>
        </a:p>
      </dgm:t>
    </dgm:pt>
    <dgm:pt modelId="{F4CE2F2E-36F1-4534-B144-B71D0668CD83}" type="sibTrans" cxnId="{943E6EAD-FF78-417F-8986-3EF2AEF33E19}">
      <dgm:prSet/>
      <dgm:spPr/>
      <dgm:t>
        <a:bodyPr/>
        <a:lstStyle/>
        <a:p>
          <a:endParaRPr lang="en-GB"/>
        </a:p>
      </dgm:t>
    </dgm:pt>
    <dgm:pt modelId="{08E1914E-A093-4D8E-B7B5-811A63298B26}">
      <dgm:prSet phldrT="[Text]" custT="1"/>
      <dgm:spPr/>
      <dgm:t>
        <a:bodyPr/>
        <a:lstStyle/>
        <a:p>
          <a:r>
            <a:rPr lang="en-GB" sz="4800" dirty="0"/>
            <a:t>C</a:t>
          </a:r>
          <a:r>
            <a:rPr lang="en-GB" sz="2800" dirty="0"/>
            <a:t>ontrol</a:t>
          </a:r>
        </a:p>
      </dgm:t>
    </dgm:pt>
    <dgm:pt modelId="{B7C25891-9BA5-4A0C-88EE-6EC3CFF88DDD}" type="sibTrans" cxnId="{E1475C47-5F2F-457F-9482-C2B5995A5A64}">
      <dgm:prSet/>
      <dgm:spPr/>
      <dgm:t>
        <a:bodyPr/>
        <a:lstStyle/>
        <a:p>
          <a:endParaRPr lang="en-GB"/>
        </a:p>
      </dgm:t>
    </dgm:pt>
    <dgm:pt modelId="{ACA7EB24-9A0D-4224-B06E-F40230344D24}" type="parTrans" cxnId="{E1475C47-5F2F-457F-9482-C2B5995A5A64}">
      <dgm:prSet/>
      <dgm:spPr/>
      <dgm:t>
        <a:bodyPr/>
        <a:lstStyle/>
        <a:p>
          <a:endParaRPr lang="en-GB"/>
        </a:p>
      </dgm:t>
    </dgm:pt>
    <dgm:pt modelId="{4C88EB54-AFFD-4A9B-883D-573CE15403FB}" type="pres">
      <dgm:prSet presAssocID="{B79DF3A9-CA64-448B-9524-91C8F962EA99}" presName="diagram" presStyleCnt="0">
        <dgm:presLayoutVars>
          <dgm:chPref val="1"/>
          <dgm:dir val="rev"/>
          <dgm:animOne val="branch"/>
          <dgm:animLvl val="lvl"/>
          <dgm:resizeHandles val="exact"/>
        </dgm:presLayoutVars>
      </dgm:prSet>
      <dgm:spPr/>
    </dgm:pt>
    <dgm:pt modelId="{7A0F38F5-3B48-4BAA-9C5D-6139E8EC0124}" type="pres">
      <dgm:prSet presAssocID="{045368E8-C7A8-4FB5-AD29-D5B95F177CA5}" presName="root1" presStyleCnt="0"/>
      <dgm:spPr/>
    </dgm:pt>
    <dgm:pt modelId="{7BCAF393-E148-4D95-BFFD-9E59624337A1}" type="pres">
      <dgm:prSet presAssocID="{045368E8-C7A8-4FB5-AD29-D5B95F177CA5}" presName="LevelOneTextNode" presStyleLbl="node0" presStyleIdx="0" presStyleCnt="1">
        <dgm:presLayoutVars>
          <dgm:chPref val="3"/>
        </dgm:presLayoutVars>
      </dgm:prSet>
      <dgm:spPr/>
    </dgm:pt>
    <dgm:pt modelId="{B82257FB-79AE-4DFE-97B0-B09A3A35ED82}" type="pres">
      <dgm:prSet presAssocID="{045368E8-C7A8-4FB5-AD29-D5B95F177CA5}" presName="level2hierChild" presStyleCnt="0"/>
      <dgm:spPr/>
    </dgm:pt>
    <dgm:pt modelId="{74ECE908-E1CA-4E7C-BBD1-108929CD2AE1}" type="pres">
      <dgm:prSet presAssocID="{8E252E0B-4287-4CDD-9B30-896FF3F4B48A}" presName="conn2-1" presStyleLbl="parChTrans1D2" presStyleIdx="0" presStyleCnt="1"/>
      <dgm:spPr/>
    </dgm:pt>
    <dgm:pt modelId="{915F8507-7438-4879-8762-C94F82D600F7}" type="pres">
      <dgm:prSet presAssocID="{8E252E0B-4287-4CDD-9B30-896FF3F4B48A}" presName="connTx" presStyleLbl="parChTrans1D2" presStyleIdx="0" presStyleCnt="1"/>
      <dgm:spPr/>
    </dgm:pt>
    <dgm:pt modelId="{03B8A594-FB40-4AF8-997C-268A2E7F4CA7}" type="pres">
      <dgm:prSet presAssocID="{40AD642D-C1AA-4597-A714-D12DDDE2D117}" presName="root2" presStyleCnt="0"/>
      <dgm:spPr/>
    </dgm:pt>
    <dgm:pt modelId="{1F50342A-5AC5-47D5-8087-5554740F0766}" type="pres">
      <dgm:prSet presAssocID="{40AD642D-C1AA-4597-A714-D12DDDE2D117}" presName="LevelTwoTextNode" presStyleLbl="node2" presStyleIdx="0" presStyleCnt="1">
        <dgm:presLayoutVars>
          <dgm:chPref val="3"/>
        </dgm:presLayoutVars>
      </dgm:prSet>
      <dgm:spPr/>
    </dgm:pt>
    <dgm:pt modelId="{624DA77C-A6EA-4F6A-9266-C3A156733648}" type="pres">
      <dgm:prSet presAssocID="{40AD642D-C1AA-4597-A714-D12DDDE2D117}" presName="level3hierChild" presStyleCnt="0"/>
      <dgm:spPr/>
    </dgm:pt>
    <dgm:pt modelId="{8CC5291D-215D-4799-8D2B-C7534048B325}" type="pres">
      <dgm:prSet presAssocID="{ACA7EB24-9A0D-4224-B06E-F40230344D24}" presName="conn2-1" presStyleLbl="parChTrans1D3" presStyleIdx="0" presStyleCnt="3"/>
      <dgm:spPr/>
    </dgm:pt>
    <dgm:pt modelId="{87E78143-0895-4317-AF9D-533680B48E55}" type="pres">
      <dgm:prSet presAssocID="{ACA7EB24-9A0D-4224-B06E-F40230344D24}" presName="connTx" presStyleLbl="parChTrans1D3" presStyleIdx="0" presStyleCnt="3"/>
      <dgm:spPr/>
    </dgm:pt>
    <dgm:pt modelId="{9509C45D-92EC-4221-A30A-09BCAA8201F7}" type="pres">
      <dgm:prSet presAssocID="{08E1914E-A093-4D8E-B7B5-811A63298B26}" presName="root2" presStyleCnt="0"/>
      <dgm:spPr/>
    </dgm:pt>
    <dgm:pt modelId="{C13805AF-694C-47CA-90B1-2F9347B56A4B}" type="pres">
      <dgm:prSet presAssocID="{08E1914E-A093-4D8E-B7B5-811A63298B26}" presName="LevelTwoTextNode" presStyleLbl="node3" presStyleIdx="0" presStyleCnt="3" custLinFactNeighborX="-3901" custLinFactNeighborY="-950">
        <dgm:presLayoutVars>
          <dgm:chPref val="3"/>
        </dgm:presLayoutVars>
      </dgm:prSet>
      <dgm:spPr/>
    </dgm:pt>
    <dgm:pt modelId="{D55A57F7-74E5-4FD6-9A59-ACA82350FAF0}" type="pres">
      <dgm:prSet presAssocID="{08E1914E-A093-4D8E-B7B5-811A63298B26}" presName="level3hierChild" presStyleCnt="0"/>
      <dgm:spPr/>
    </dgm:pt>
    <dgm:pt modelId="{DF82E48F-EA45-45EB-BE26-3568E26EA239}" type="pres">
      <dgm:prSet presAssocID="{86640167-4552-46DA-A454-88884CF794D6}" presName="conn2-1" presStyleLbl="parChTrans1D3" presStyleIdx="1" presStyleCnt="3"/>
      <dgm:spPr/>
    </dgm:pt>
    <dgm:pt modelId="{68330C12-7AEE-48C5-8A95-85D3AC45CA83}" type="pres">
      <dgm:prSet presAssocID="{86640167-4552-46DA-A454-88884CF794D6}" presName="connTx" presStyleLbl="parChTrans1D3" presStyleIdx="1" presStyleCnt="3"/>
      <dgm:spPr/>
    </dgm:pt>
    <dgm:pt modelId="{4441B9D3-C885-43DA-BE02-D10D06375A4C}" type="pres">
      <dgm:prSet presAssocID="{3074A43F-82B5-4FCA-A805-C16EBD7BBE4E}" presName="root2" presStyleCnt="0"/>
      <dgm:spPr/>
    </dgm:pt>
    <dgm:pt modelId="{E934F705-0F90-45A0-AFD0-865706907469}" type="pres">
      <dgm:prSet presAssocID="{3074A43F-82B5-4FCA-A805-C16EBD7BBE4E}" presName="LevelTwoTextNode" presStyleLbl="node3" presStyleIdx="1" presStyleCnt="3">
        <dgm:presLayoutVars>
          <dgm:chPref val="3"/>
        </dgm:presLayoutVars>
      </dgm:prSet>
      <dgm:spPr/>
    </dgm:pt>
    <dgm:pt modelId="{17CBA5C4-FF7A-42E0-8A6E-9A4508A1F417}" type="pres">
      <dgm:prSet presAssocID="{3074A43F-82B5-4FCA-A805-C16EBD7BBE4E}" presName="level3hierChild" presStyleCnt="0"/>
      <dgm:spPr/>
    </dgm:pt>
    <dgm:pt modelId="{D0376D0E-1561-446B-AFA3-FB1416B4BD3F}" type="pres">
      <dgm:prSet presAssocID="{E00083ED-73AE-4713-9BE2-88E8BEDF8327}" presName="conn2-1" presStyleLbl="parChTrans1D3" presStyleIdx="2" presStyleCnt="3"/>
      <dgm:spPr/>
    </dgm:pt>
    <dgm:pt modelId="{CEC63E88-C039-4395-ADBB-205EF22222DC}" type="pres">
      <dgm:prSet presAssocID="{E00083ED-73AE-4713-9BE2-88E8BEDF8327}" presName="connTx" presStyleLbl="parChTrans1D3" presStyleIdx="2" presStyleCnt="3"/>
      <dgm:spPr/>
    </dgm:pt>
    <dgm:pt modelId="{D0BF8968-9A68-43EB-AD51-AEE42D126DD5}" type="pres">
      <dgm:prSet presAssocID="{14C86210-474E-463B-8105-1C4EDB63152D}" presName="root2" presStyleCnt="0"/>
      <dgm:spPr/>
    </dgm:pt>
    <dgm:pt modelId="{EC153B08-E9CE-4902-93FE-4C408841F555}" type="pres">
      <dgm:prSet presAssocID="{14C86210-474E-463B-8105-1C4EDB63152D}" presName="LevelTwoTextNode" presStyleLbl="node3" presStyleIdx="2" presStyleCnt="3">
        <dgm:presLayoutVars>
          <dgm:chPref val="3"/>
        </dgm:presLayoutVars>
      </dgm:prSet>
      <dgm:spPr/>
    </dgm:pt>
    <dgm:pt modelId="{72D80CF1-9ABB-4415-AD44-CCC8407AE4B0}" type="pres">
      <dgm:prSet presAssocID="{14C86210-474E-463B-8105-1C4EDB63152D}" presName="level3hierChild" presStyleCnt="0"/>
      <dgm:spPr/>
    </dgm:pt>
  </dgm:ptLst>
  <dgm:cxnLst>
    <dgm:cxn modelId="{E2397E09-C757-4513-AE90-7AF8F171F64C}" type="presOf" srcId="{ACA7EB24-9A0D-4224-B06E-F40230344D24}" destId="{87E78143-0895-4317-AF9D-533680B48E55}" srcOrd="1" destOrd="0" presId="urn:microsoft.com/office/officeart/2005/8/layout/hierarchy2"/>
    <dgm:cxn modelId="{3205CC13-C722-4D9C-88E6-C665DA9E1E56}" type="presOf" srcId="{3074A43F-82B5-4FCA-A805-C16EBD7BBE4E}" destId="{E934F705-0F90-45A0-AFD0-865706907469}" srcOrd="0" destOrd="0" presId="urn:microsoft.com/office/officeart/2005/8/layout/hierarchy2"/>
    <dgm:cxn modelId="{585B142C-0A4A-425C-B41C-7F5DBD094AF0}" type="presOf" srcId="{8E252E0B-4287-4CDD-9B30-896FF3F4B48A}" destId="{74ECE908-E1CA-4E7C-BBD1-108929CD2AE1}" srcOrd="0" destOrd="0" presId="urn:microsoft.com/office/officeart/2005/8/layout/hierarchy2"/>
    <dgm:cxn modelId="{4E81F13B-E63E-4690-9936-F38D745474F8}" type="presOf" srcId="{86640167-4552-46DA-A454-88884CF794D6}" destId="{68330C12-7AEE-48C5-8A95-85D3AC45CA83}" srcOrd="1" destOrd="0" presId="urn:microsoft.com/office/officeart/2005/8/layout/hierarchy2"/>
    <dgm:cxn modelId="{48624F3E-44A0-4915-BFDE-2CA41453538B}" type="presOf" srcId="{E00083ED-73AE-4713-9BE2-88E8BEDF8327}" destId="{CEC63E88-C039-4395-ADBB-205EF22222DC}" srcOrd="1" destOrd="0" presId="urn:microsoft.com/office/officeart/2005/8/layout/hierarchy2"/>
    <dgm:cxn modelId="{4D90F560-02CC-49B7-970F-47BF034C765E}" type="presOf" srcId="{045368E8-C7A8-4FB5-AD29-D5B95F177CA5}" destId="{7BCAF393-E148-4D95-BFFD-9E59624337A1}" srcOrd="0" destOrd="0" presId="urn:microsoft.com/office/officeart/2005/8/layout/hierarchy2"/>
    <dgm:cxn modelId="{2A366461-F060-46DC-A7B5-064ACC1EA3FC}" type="presOf" srcId="{14C86210-474E-463B-8105-1C4EDB63152D}" destId="{EC153B08-E9CE-4902-93FE-4C408841F555}" srcOrd="0" destOrd="0" presId="urn:microsoft.com/office/officeart/2005/8/layout/hierarchy2"/>
    <dgm:cxn modelId="{815C0547-4C05-4F7D-B73E-F48CE4D01E8D}" type="presOf" srcId="{8E252E0B-4287-4CDD-9B30-896FF3F4B48A}" destId="{915F8507-7438-4879-8762-C94F82D600F7}" srcOrd="1" destOrd="0" presId="urn:microsoft.com/office/officeart/2005/8/layout/hierarchy2"/>
    <dgm:cxn modelId="{E1475C47-5F2F-457F-9482-C2B5995A5A64}" srcId="{40AD642D-C1AA-4597-A714-D12DDDE2D117}" destId="{08E1914E-A093-4D8E-B7B5-811A63298B26}" srcOrd="0" destOrd="0" parTransId="{ACA7EB24-9A0D-4224-B06E-F40230344D24}" sibTransId="{B7C25891-9BA5-4A0C-88EE-6EC3CFF88DDD}"/>
    <dgm:cxn modelId="{EC43226D-F1C1-428E-BDC8-EB7DF8B3BA99}" type="presOf" srcId="{B79DF3A9-CA64-448B-9524-91C8F962EA99}" destId="{4C88EB54-AFFD-4A9B-883D-573CE15403FB}" srcOrd="0" destOrd="0" presId="urn:microsoft.com/office/officeart/2005/8/layout/hierarchy2"/>
    <dgm:cxn modelId="{943E6EAD-FF78-417F-8986-3EF2AEF33E19}" srcId="{40AD642D-C1AA-4597-A714-D12DDDE2D117}" destId="{14C86210-474E-463B-8105-1C4EDB63152D}" srcOrd="2" destOrd="0" parTransId="{E00083ED-73AE-4713-9BE2-88E8BEDF8327}" sibTransId="{F4CE2F2E-36F1-4534-B144-B71D0668CD83}"/>
    <dgm:cxn modelId="{AF497BBE-2856-4432-98D4-1F5C5BEC23FC}" type="presOf" srcId="{40AD642D-C1AA-4597-A714-D12DDDE2D117}" destId="{1F50342A-5AC5-47D5-8087-5554740F0766}" srcOrd="0" destOrd="0" presId="urn:microsoft.com/office/officeart/2005/8/layout/hierarchy2"/>
    <dgm:cxn modelId="{2A6427C0-12BF-4BF1-B77C-C4CE037425E1}" type="presOf" srcId="{E00083ED-73AE-4713-9BE2-88E8BEDF8327}" destId="{D0376D0E-1561-446B-AFA3-FB1416B4BD3F}" srcOrd="0" destOrd="0" presId="urn:microsoft.com/office/officeart/2005/8/layout/hierarchy2"/>
    <dgm:cxn modelId="{D99EC5C4-244A-446B-BF9E-0BAAD1EB8863}" type="presOf" srcId="{08E1914E-A093-4D8E-B7B5-811A63298B26}" destId="{C13805AF-694C-47CA-90B1-2F9347B56A4B}" srcOrd="0" destOrd="0" presId="urn:microsoft.com/office/officeart/2005/8/layout/hierarchy2"/>
    <dgm:cxn modelId="{0777F5C7-E71C-448A-BC3E-ACD3201E49A0}" type="presOf" srcId="{86640167-4552-46DA-A454-88884CF794D6}" destId="{DF82E48F-EA45-45EB-BE26-3568E26EA239}" srcOrd="0" destOrd="0" presId="urn:microsoft.com/office/officeart/2005/8/layout/hierarchy2"/>
    <dgm:cxn modelId="{D84521CB-6F85-4FB8-BD37-09852ADD70D8}" srcId="{40AD642D-C1AA-4597-A714-D12DDDE2D117}" destId="{3074A43F-82B5-4FCA-A805-C16EBD7BBE4E}" srcOrd="1" destOrd="0" parTransId="{86640167-4552-46DA-A454-88884CF794D6}" sibTransId="{4A862AD8-754D-47C3-A907-459DDA63C71B}"/>
    <dgm:cxn modelId="{E862B0DD-A13B-4ED9-996D-6F9BEC22F6F3}" srcId="{B79DF3A9-CA64-448B-9524-91C8F962EA99}" destId="{045368E8-C7A8-4FB5-AD29-D5B95F177CA5}" srcOrd="0" destOrd="0" parTransId="{8F78CD75-1767-419B-BB8A-006208716CA0}" sibTransId="{E764234C-F4F8-42CB-A21A-D0555793EC81}"/>
    <dgm:cxn modelId="{07DC3ADF-22C1-4B74-9F07-3B9D778C86B4}" type="presOf" srcId="{ACA7EB24-9A0D-4224-B06E-F40230344D24}" destId="{8CC5291D-215D-4799-8D2B-C7534048B325}" srcOrd="0" destOrd="0" presId="urn:microsoft.com/office/officeart/2005/8/layout/hierarchy2"/>
    <dgm:cxn modelId="{523D30ED-BD7C-4DBE-AA7F-525A1C6CD294}" srcId="{045368E8-C7A8-4FB5-AD29-D5B95F177CA5}" destId="{40AD642D-C1AA-4597-A714-D12DDDE2D117}" srcOrd="0" destOrd="0" parTransId="{8E252E0B-4287-4CDD-9B30-896FF3F4B48A}" sibTransId="{4EE6D0A6-181D-49C5-B7C5-598374F8038F}"/>
    <dgm:cxn modelId="{6E7545B5-B518-48A1-8728-30E9921A09CF}" type="presParOf" srcId="{4C88EB54-AFFD-4A9B-883D-573CE15403FB}" destId="{7A0F38F5-3B48-4BAA-9C5D-6139E8EC0124}" srcOrd="0" destOrd="0" presId="urn:microsoft.com/office/officeart/2005/8/layout/hierarchy2"/>
    <dgm:cxn modelId="{3503C7AD-D203-4244-9AF4-2F8ED3BADAEA}" type="presParOf" srcId="{7A0F38F5-3B48-4BAA-9C5D-6139E8EC0124}" destId="{7BCAF393-E148-4D95-BFFD-9E59624337A1}" srcOrd="0" destOrd="0" presId="urn:microsoft.com/office/officeart/2005/8/layout/hierarchy2"/>
    <dgm:cxn modelId="{0EA38AC5-A867-4B94-8CBC-938F46B433E6}" type="presParOf" srcId="{7A0F38F5-3B48-4BAA-9C5D-6139E8EC0124}" destId="{B82257FB-79AE-4DFE-97B0-B09A3A35ED82}" srcOrd="1" destOrd="0" presId="urn:microsoft.com/office/officeart/2005/8/layout/hierarchy2"/>
    <dgm:cxn modelId="{F7503B07-4C30-4F6F-B944-927B72FB6234}" type="presParOf" srcId="{B82257FB-79AE-4DFE-97B0-B09A3A35ED82}" destId="{74ECE908-E1CA-4E7C-BBD1-108929CD2AE1}" srcOrd="0" destOrd="0" presId="urn:microsoft.com/office/officeart/2005/8/layout/hierarchy2"/>
    <dgm:cxn modelId="{7338EB0B-1948-4BE3-B337-03DC744BF3E2}" type="presParOf" srcId="{74ECE908-E1CA-4E7C-BBD1-108929CD2AE1}" destId="{915F8507-7438-4879-8762-C94F82D600F7}" srcOrd="0" destOrd="0" presId="urn:microsoft.com/office/officeart/2005/8/layout/hierarchy2"/>
    <dgm:cxn modelId="{E74B122A-2441-4365-AE9E-899472074510}" type="presParOf" srcId="{B82257FB-79AE-4DFE-97B0-B09A3A35ED82}" destId="{03B8A594-FB40-4AF8-997C-268A2E7F4CA7}" srcOrd="1" destOrd="0" presId="urn:microsoft.com/office/officeart/2005/8/layout/hierarchy2"/>
    <dgm:cxn modelId="{654F03BB-3F88-445C-BBAF-84CCFFD5F008}" type="presParOf" srcId="{03B8A594-FB40-4AF8-997C-268A2E7F4CA7}" destId="{1F50342A-5AC5-47D5-8087-5554740F0766}" srcOrd="0" destOrd="0" presId="urn:microsoft.com/office/officeart/2005/8/layout/hierarchy2"/>
    <dgm:cxn modelId="{C7A9D408-6D83-4AEA-99A6-800E521F75B7}" type="presParOf" srcId="{03B8A594-FB40-4AF8-997C-268A2E7F4CA7}" destId="{624DA77C-A6EA-4F6A-9266-C3A156733648}" srcOrd="1" destOrd="0" presId="urn:microsoft.com/office/officeart/2005/8/layout/hierarchy2"/>
    <dgm:cxn modelId="{BF14FB7A-3AAF-488A-8B8B-9BC04D51FB72}" type="presParOf" srcId="{624DA77C-A6EA-4F6A-9266-C3A156733648}" destId="{8CC5291D-215D-4799-8D2B-C7534048B325}" srcOrd="0" destOrd="0" presId="urn:microsoft.com/office/officeart/2005/8/layout/hierarchy2"/>
    <dgm:cxn modelId="{AF92EC2A-ADA8-4AB2-A411-4740E2D0538B}" type="presParOf" srcId="{8CC5291D-215D-4799-8D2B-C7534048B325}" destId="{87E78143-0895-4317-AF9D-533680B48E55}" srcOrd="0" destOrd="0" presId="urn:microsoft.com/office/officeart/2005/8/layout/hierarchy2"/>
    <dgm:cxn modelId="{D55A8100-1270-4B2F-922C-C30FCEA0ABC6}" type="presParOf" srcId="{624DA77C-A6EA-4F6A-9266-C3A156733648}" destId="{9509C45D-92EC-4221-A30A-09BCAA8201F7}" srcOrd="1" destOrd="0" presId="urn:microsoft.com/office/officeart/2005/8/layout/hierarchy2"/>
    <dgm:cxn modelId="{1C897251-1418-4082-9CE7-1BE1A3E66F3F}" type="presParOf" srcId="{9509C45D-92EC-4221-A30A-09BCAA8201F7}" destId="{C13805AF-694C-47CA-90B1-2F9347B56A4B}" srcOrd="0" destOrd="0" presId="urn:microsoft.com/office/officeart/2005/8/layout/hierarchy2"/>
    <dgm:cxn modelId="{207D2EE6-0559-49B0-B112-E62BBD92D268}" type="presParOf" srcId="{9509C45D-92EC-4221-A30A-09BCAA8201F7}" destId="{D55A57F7-74E5-4FD6-9A59-ACA82350FAF0}" srcOrd="1" destOrd="0" presId="urn:microsoft.com/office/officeart/2005/8/layout/hierarchy2"/>
    <dgm:cxn modelId="{EA1D695F-FF26-437B-B198-6EE43027DEE4}" type="presParOf" srcId="{624DA77C-A6EA-4F6A-9266-C3A156733648}" destId="{DF82E48F-EA45-45EB-BE26-3568E26EA239}" srcOrd="2" destOrd="0" presId="urn:microsoft.com/office/officeart/2005/8/layout/hierarchy2"/>
    <dgm:cxn modelId="{1556169B-E3B4-403D-AC9F-7AEA595AC7D5}" type="presParOf" srcId="{DF82E48F-EA45-45EB-BE26-3568E26EA239}" destId="{68330C12-7AEE-48C5-8A95-85D3AC45CA83}" srcOrd="0" destOrd="0" presId="urn:microsoft.com/office/officeart/2005/8/layout/hierarchy2"/>
    <dgm:cxn modelId="{33C70EFC-E6BE-462A-8286-4AA9798449A8}" type="presParOf" srcId="{624DA77C-A6EA-4F6A-9266-C3A156733648}" destId="{4441B9D3-C885-43DA-BE02-D10D06375A4C}" srcOrd="3" destOrd="0" presId="urn:microsoft.com/office/officeart/2005/8/layout/hierarchy2"/>
    <dgm:cxn modelId="{A982C523-1B56-4A16-A7FB-B683656ACA0D}" type="presParOf" srcId="{4441B9D3-C885-43DA-BE02-D10D06375A4C}" destId="{E934F705-0F90-45A0-AFD0-865706907469}" srcOrd="0" destOrd="0" presId="urn:microsoft.com/office/officeart/2005/8/layout/hierarchy2"/>
    <dgm:cxn modelId="{509CDF1F-7592-472D-81AB-9DD6ABE9C36C}" type="presParOf" srcId="{4441B9D3-C885-43DA-BE02-D10D06375A4C}" destId="{17CBA5C4-FF7A-42E0-8A6E-9A4508A1F417}" srcOrd="1" destOrd="0" presId="urn:microsoft.com/office/officeart/2005/8/layout/hierarchy2"/>
    <dgm:cxn modelId="{F9D36788-AD3D-4AC8-8AD6-4284A852A2E3}" type="presParOf" srcId="{624DA77C-A6EA-4F6A-9266-C3A156733648}" destId="{D0376D0E-1561-446B-AFA3-FB1416B4BD3F}" srcOrd="4" destOrd="0" presId="urn:microsoft.com/office/officeart/2005/8/layout/hierarchy2"/>
    <dgm:cxn modelId="{5F72DA96-029B-4C99-B17D-2E4127034E75}" type="presParOf" srcId="{D0376D0E-1561-446B-AFA3-FB1416B4BD3F}" destId="{CEC63E88-C039-4395-ADBB-205EF22222DC}" srcOrd="0" destOrd="0" presId="urn:microsoft.com/office/officeart/2005/8/layout/hierarchy2"/>
    <dgm:cxn modelId="{A2EF1FEB-1230-4AAA-8177-AD2A8EAB0032}" type="presParOf" srcId="{624DA77C-A6EA-4F6A-9266-C3A156733648}" destId="{D0BF8968-9A68-43EB-AD51-AEE42D126DD5}" srcOrd="5" destOrd="0" presId="urn:microsoft.com/office/officeart/2005/8/layout/hierarchy2"/>
    <dgm:cxn modelId="{9CE7D9DF-B2C5-48B8-9425-921A62A64020}" type="presParOf" srcId="{D0BF8968-9A68-43EB-AD51-AEE42D126DD5}" destId="{EC153B08-E9CE-4902-93FE-4C408841F555}" srcOrd="0" destOrd="0" presId="urn:microsoft.com/office/officeart/2005/8/layout/hierarchy2"/>
    <dgm:cxn modelId="{CB9011C7-6D20-4DCB-BA27-64FEFB4AC215}" type="presParOf" srcId="{D0BF8968-9A68-43EB-AD51-AEE42D126DD5}" destId="{72D80CF1-9ABB-4415-AD44-CCC8407AE4B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C7F2EE-4CAA-4057-8D00-33C45916899A}">
      <dsp:nvSpPr>
        <dsp:cNvPr id="0" name=""/>
        <dsp:cNvSpPr/>
      </dsp:nvSpPr>
      <dsp:spPr>
        <a:xfrm>
          <a:off x="0" y="236476"/>
          <a:ext cx="10281912" cy="243840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D511E3-8B46-427C-8B7C-DDFC1CAC3FBC}">
      <dsp:nvSpPr>
        <dsp:cNvPr id="0" name=""/>
        <dsp:cNvSpPr/>
      </dsp:nvSpPr>
      <dsp:spPr>
        <a:xfrm>
          <a:off x="311288" y="325120"/>
          <a:ext cx="2246356" cy="178816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4000" r="-34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ED8F4B-5E69-4C1F-9098-93869DFE0E8B}">
      <dsp:nvSpPr>
        <dsp:cNvPr id="0" name=""/>
        <dsp:cNvSpPr/>
      </dsp:nvSpPr>
      <dsp:spPr>
        <a:xfrm rot="10800000">
          <a:off x="311288" y="2438400"/>
          <a:ext cx="2246356" cy="29802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Piaget’s &amp; Vygotsky’s theories of cognitive development </a:t>
          </a:r>
        </a:p>
      </dsp:txBody>
      <dsp:txXfrm rot="10800000">
        <a:off x="380371" y="2438400"/>
        <a:ext cx="2108190" cy="2911183"/>
      </dsp:txXfrm>
    </dsp:sp>
    <dsp:sp modelId="{595B97C0-9735-4DED-8669-EEAF4D5CC9EC}">
      <dsp:nvSpPr>
        <dsp:cNvPr id="0" name=""/>
        <dsp:cNvSpPr/>
      </dsp:nvSpPr>
      <dsp:spPr>
        <a:xfrm>
          <a:off x="2782281" y="325120"/>
          <a:ext cx="2246356" cy="178816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6000" b="-36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F3F31B-18EC-4939-8577-58F543B1667E}">
      <dsp:nvSpPr>
        <dsp:cNvPr id="0" name=""/>
        <dsp:cNvSpPr/>
      </dsp:nvSpPr>
      <dsp:spPr>
        <a:xfrm rot="10800000">
          <a:off x="2782281" y="2438400"/>
          <a:ext cx="2246356" cy="29802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Erikson’s theory of psychosocial development </a:t>
          </a:r>
        </a:p>
      </dsp:txBody>
      <dsp:txXfrm rot="10800000">
        <a:off x="2851364" y="2438400"/>
        <a:ext cx="2108190" cy="2911183"/>
      </dsp:txXfrm>
    </dsp:sp>
    <dsp:sp modelId="{631236B3-C89F-406D-89A2-70DF9BED2ACD}">
      <dsp:nvSpPr>
        <dsp:cNvPr id="0" name=""/>
        <dsp:cNvSpPr/>
      </dsp:nvSpPr>
      <dsp:spPr>
        <a:xfrm>
          <a:off x="5253273" y="325120"/>
          <a:ext cx="2246356" cy="178816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9F67B4-DD2B-46C5-BE49-52A2B0E9CE98}">
      <dsp:nvSpPr>
        <dsp:cNvPr id="0" name=""/>
        <dsp:cNvSpPr/>
      </dsp:nvSpPr>
      <dsp:spPr>
        <a:xfrm rot="10800000">
          <a:off x="5253273" y="2438400"/>
          <a:ext cx="2246356" cy="29802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Maslow’s theory of motivation</a:t>
          </a:r>
        </a:p>
      </dsp:txBody>
      <dsp:txXfrm rot="10800000">
        <a:off x="5322356" y="2438400"/>
        <a:ext cx="2108190" cy="2911183"/>
      </dsp:txXfrm>
    </dsp:sp>
    <dsp:sp modelId="{A85F3E32-697A-4AEC-AA7B-8086A9407683}">
      <dsp:nvSpPr>
        <dsp:cNvPr id="0" name=""/>
        <dsp:cNvSpPr/>
      </dsp:nvSpPr>
      <dsp:spPr>
        <a:xfrm>
          <a:off x="7724266" y="325120"/>
          <a:ext cx="2246356" cy="178816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BDB01-6794-429B-9FA7-8C0209309B8C}">
      <dsp:nvSpPr>
        <dsp:cNvPr id="0" name=""/>
        <dsp:cNvSpPr/>
      </dsp:nvSpPr>
      <dsp:spPr>
        <a:xfrm rot="10800000">
          <a:off x="7724266" y="2438400"/>
          <a:ext cx="2246356" cy="29802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Learning theories and social learning theories  </a:t>
          </a:r>
        </a:p>
      </dsp:txBody>
      <dsp:txXfrm rot="10800000">
        <a:off x="7793349" y="2438400"/>
        <a:ext cx="2108190" cy="29111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C7F2EE-4CAA-4057-8D00-33C45916899A}">
      <dsp:nvSpPr>
        <dsp:cNvPr id="0" name=""/>
        <dsp:cNvSpPr/>
      </dsp:nvSpPr>
      <dsp:spPr>
        <a:xfrm>
          <a:off x="0" y="236476"/>
          <a:ext cx="10281912" cy="243840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5B97C0-9735-4DED-8669-EEAF4D5CC9EC}">
      <dsp:nvSpPr>
        <dsp:cNvPr id="0" name=""/>
        <dsp:cNvSpPr/>
      </dsp:nvSpPr>
      <dsp:spPr>
        <a:xfrm>
          <a:off x="308457" y="325120"/>
          <a:ext cx="3020311" cy="178816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/>
          <a:srcRect/>
          <a:stretch>
            <a:fillRect t="-55000" b="-5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F3F31B-18EC-4939-8577-58F543B1667E}">
      <dsp:nvSpPr>
        <dsp:cNvPr id="0" name=""/>
        <dsp:cNvSpPr/>
      </dsp:nvSpPr>
      <dsp:spPr>
        <a:xfrm rot="10800000">
          <a:off x="308457" y="2438400"/>
          <a:ext cx="3020311" cy="29802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Bowlby’s Attachment theory and Ainsworth’s different attachment styles from the strange situation </a:t>
          </a:r>
          <a:endParaRPr lang="en-GB" sz="2400" kern="1200" dirty="0"/>
        </a:p>
      </dsp:txBody>
      <dsp:txXfrm rot="10800000">
        <a:off x="400110" y="2438400"/>
        <a:ext cx="2837005" cy="2888613"/>
      </dsp:txXfrm>
    </dsp:sp>
    <dsp:sp modelId="{1144A22C-D195-40EB-91D4-A598B827A4FE}">
      <dsp:nvSpPr>
        <dsp:cNvPr id="0" name=""/>
        <dsp:cNvSpPr/>
      </dsp:nvSpPr>
      <dsp:spPr>
        <a:xfrm>
          <a:off x="3630800" y="325120"/>
          <a:ext cx="3020311" cy="178816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/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4E654E-D360-47CA-8F44-6A00AB376C72}">
      <dsp:nvSpPr>
        <dsp:cNvPr id="0" name=""/>
        <dsp:cNvSpPr/>
      </dsp:nvSpPr>
      <dsp:spPr>
        <a:xfrm rot="10800000">
          <a:off x="3630800" y="2438400"/>
          <a:ext cx="3020311" cy="29802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Seligman’s Positive Psychology PERMA model</a:t>
          </a:r>
        </a:p>
      </dsp:txBody>
      <dsp:txXfrm rot="10800000">
        <a:off x="3722453" y="2438400"/>
        <a:ext cx="2837005" cy="2888613"/>
      </dsp:txXfrm>
    </dsp:sp>
    <dsp:sp modelId="{CC85A998-D9AC-46C1-AFA6-189D32CD0518}">
      <dsp:nvSpPr>
        <dsp:cNvPr id="0" name=""/>
        <dsp:cNvSpPr/>
      </dsp:nvSpPr>
      <dsp:spPr>
        <a:xfrm>
          <a:off x="6953142" y="325120"/>
          <a:ext cx="3020311" cy="178816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rcRect/>
          <a:stretch>
            <a:fillRect t="-34000" b="-34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85E62C-0FDB-4B3B-B7A8-928ED553F888}">
      <dsp:nvSpPr>
        <dsp:cNvPr id="0" name=""/>
        <dsp:cNvSpPr/>
      </dsp:nvSpPr>
      <dsp:spPr>
        <a:xfrm rot="10800000">
          <a:off x="6953142" y="2438400"/>
          <a:ext cx="3020311" cy="29802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/>
            <a:t>Azjen’s</a:t>
          </a:r>
          <a:r>
            <a:rPr lang="en-US" sz="2400" kern="1200" dirty="0"/>
            <a:t> Theory of Planned </a:t>
          </a:r>
          <a:r>
            <a:rPr lang="en-US" sz="2400" kern="1200" dirty="0" err="1"/>
            <a:t>behaviour</a:t>
          </a:r>
          <a:r>
            <a:rPr lang="en-US" sz="2400" kern="1200" dirty="0"/>
            <a:t> theory  </a:t>
          </a:r>
        </a:p>
      </dsp:txBody>
      <dsp:txXfrm rot="10800000">
        <a:off x="7044795" y="2438400"/>
        <a:ext cx="2837005" cy="28886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6E20A8-E513-4999-B95B-607E9508A755}">
      <dsp:nvSpPr>
        <dsp:cNvPr id="0" name=""/>
        <dsp:cNvSpPr/>
      </dsp:nvSpPr>
      <dsp:spPr>
        <a:xfrm>
          <a:off x="3952398" y="54391"/>
          <a:ext cx="2610802" cy="2610802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Cultural knowledge</a:t>
          </a:r>
        </a:p>
      </dsp:txBody>
      <dsp:txXfrm>
        <a:off x="4300505" y="511282"/>
        <a:ext cx="1914588" cy="1174861"/>
      </dsp:txXfrm>
    </dsp:sp>
    <dsp:sp modelId="{CDB333E8-D360-491F-9541-0971E502422F}">
      <dsp:nvSpPr>
        <dsp:cNvPr id="0" name=""/>
        <dsp:cNvSpPr/>
      </dsp:nvSpPr>
      <dsp:spPr>
        <a:xfrm>
          <a:off x="4894463" y="1686143"/>
          <a:ext cx="2610802" cy="2610802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Cultural sensitivity </a:t>
          </a:r>
        </a:p>
      </dsp:txBody>
      <dsp:txXfrm>
        <a:off x="5692933" y="2360600"/>
        <a:ext cx="1566481" cy="1435941"/>
      </dsp:txXfrm>
    </dsp:sp>
    <dsp:sp modelId="{D5234444-177C-44EE-8ABF-DCACA4D3FA88}">
      <dsp:nvSpPr>
        <dsp:cNvPr id="0" name=""/>
        <dsp:cNvSpPr/>
      </dsp:nvSpPr>
      <dsp:spPr>
        <a:xfrm>
          <a:off x="3010333" y="1686143"/>
          <a:ext cx="2610802" cy="2610802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Cultural awareness </a:t>
          </a:r>
        </a:p>
      </dsp:txBody>
      <dsp:txXfrm>
        <a:off x="3256184" y="2360600"/>
        <a:ext cx="1566481" cy="14359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CAF393-E148-4D95-BFFD-9E59624337A1}">
      <dsp:nvSpPr>
        <dsp:cNvPr id="0" name=""/>
        <dsp:cNvSpPr/>
      </dsp:nvSpPr>
      <dsp:spPr>
        <a:xfrm>
          <a:off x="4058642" y="1791508"/>
          <a:ext cx="1447491" cy="7237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</a:t>
          </a:r>
          <a:r>
            <a:rPr lang="en-GB" sz="2400" kern="1200" dirty="0"/>
            <a:t>ehaviour</a:t>
          </a:r>
        </a:p>
      </dsp:txBody>
      <dsp:txXfrm>
        <a:off x="4079840" y="1812706"/>
        <a:ext cx="1405095" cy="681349"/>
      </dsp:txXfrm>
    </dsp:sp>
    <dsp:sp modelId="{74ECE908-E1CA-4E7C-BBD1-108929CD2AE1}">
      <dsp:nvSpPr>
        <dsp:cNvPr id="0" name=""/>
        <dsp:cNvSpPr/>
      </dsp:nvSpPr>
      <dsp:spPr>
        <a:xfrm rot="10800000">
          <a:off x="3479645" y="2138257"/>
          <a:ext cx="578996" cy="30248"/>
        </a:xfrm>
        <a:custGeom>
          <a:avLst/>
          <a:gdLst/>
          <a:ahLst/>
          <a:cxnLst/>
          <a:rect l="0" t="0" r="0" b="0"/>
          <a:pathLst>
            <a:path>
              <a:moveTo>
                <a:pt x="0" y="15124"/>
              </a:moveTo>
              <a:lnTo>
                <a:pt x="578996" y="15124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754668" y="2138906"/>
        <a:ext cx="28949" cy="28949"/>
      </dsp:txXfrm>
    </dsp:sp>
    <dsp:sp modelId="{1F50342A-5AC5-47D5-8087-5554740F0766}">
      <dsp:nvSpPr>
        <dsp:cNvPr id="0" name=""/>
        <dsp:cNvSpPr/>
      </dsp:nvSpPr>
      <dsp:spPr>
        <a:xfrm>
          <a:off x="2032154" y="1791508"/>
          <a:ext cx="1447491" cy="72374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</a:t>
          </a:r>
          <a:r>
            <a:rPr lang="en-GB" sz="2800" kern="1200" dirty="0"/>
            <a:t>ntention</a:t>
          </a:r>
        </a:p>
      </dsp:txBody>
      <dsp:txXfrm>
        <a:off x="2053352" y="1812706"/>
        <a:ext cx="1405095" cy="681349"/>
      </dsp:txXfrm>
    </dsp:sp>
    <dsp:sp modelId="{8CC5291D-215D-4799-8D2B-C7534048B325}">
      <dsp:nvSpPr>
        <dsp:cNvPr id="0" name=""/>
        <dsp:cNvSpPr/>
      </dsp:nvSpPr>
      <dsp:spPr>
        <a:xfrm rot="14108092">
          <a:off x="1228437" y="1718665"/>
          <a:ext cx="1022770" cy="30248"/>
        </a:xfrm>
        <a:custGeom>
          <a:avLst/>
          <a:gdLst/>
          <a:ahLst/>
          <a:cxnLst/>
          <a:rect l="0" t="0" r="0" b="0"/>
          <a:pathLst>
            <a:path>
              <a:moveTo>
                <a:pt x="0" y="15124"/>
              </a:moveTo>
              <a:lnTo>
                <a:pt x="1022770" y="15124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14253" y="1708220"/>
        <a:ext cx="51138" cy="51138"/>
      </dsp:txXfrm>
    </dsp:sp>
    <dsp:sp modelId="{C13805AF-694C-47CA-90B1-2F9347B56A4B}">
      <dsp:nvSpPr>
        <dsp:cNvPr id="0" name=""/>
        <dsp:cNvSpPr/>
      </dsp:nvSpPr>
      <dsp:spPr>
        <a:xfrm>
          <a:off x="0" y="952325"/>
          <a:ext cx="1447491" cy="72374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C</a:t>
          </a:r>
          <a:r>
            <a:rPr lang="en-GB" sz="2800" kern="1200" dirty="0"/>
            <a:t>ontrol</a:t>
          </a:r>
        </a:p>
      </dsp:txBody>
      <dsp:txXfrm>
        <a:off x="21198" y="973523"/>
        <a:ext cx="1405095" cy="681349"/>
      </dsp:txXfrm>
    </dsp:sp>
    <dsp:sp modelId="{DF82E48F-EA45-45EB-BE26-3568E26EA239}">
      <dsp:nvSpPr>
        <dsp:cNvPr id="0" name=""/>
        <dsp:cNvSpPr/>
      </dsp:nvSpPr>
      <dsp:spPr>
        <a:xfrm rot="10800000">
          <a:off x="1453157" y="2138257"/>
          <a:ext cx="578996" cy="30248"/>
        </a:xfrm>
        <a:custGeom>
          <a:avLst/>
          <a:gdLst/>
          <a:ahLst/>
          <a:cxnLst/>
          <a:rect l="0" t="0" r="0" b="0"/>
          <a:pathLst>
            <a:path>
              <a:moveTo>
                <a:pt x="0" y="15124"/>
              </a:moveTo>
              <a:lnTo>
                <a:pt x="578996" y="15124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28181" y="2138906"/>
        <a:ext cx="28949" cy="28949"/>
      </dsp:txXfrm>
    </dsp:sp>
    <dsp:sp modelId="{E934F705-0F90-45A0-AFD0-865706907469}">
      <dsp:nvSpPr>
        <dsp:cNvPr id="0" name=""/>
        <dsp:cNvSpPr/>
      </dsp:nvSpPr>
      <dsp:spPr>
        <a:xfrm>
          <a:off x="5666" y="1791508"/>
          <a:ext cx="1447491" cy="72374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A</a:t>
          </a:r>
          <a:r>
            <a:rPr lang="en-GB" sz="2800" kern="1200" dirty="0"/>
            <a:t>ttitude</a:t>
          </a:r>
          <a:r>
            <a:rPr lang="en-GB" sz="4600" kern="1200" dirty="0"/>
            <a:t> </a:t>
          </a:r>
        </a:p>
      </dsp:txBody>
      <dsp:txXfrm>
        <a:off x="26864" y="1812706"/>
        <a:ext cx="1405095" cy="681349"/>
      </dsp:txXfrm>
    </dsp:sp>
    <dsp:sp modelId="{D0376D0E-1561-446B-AFA3-FB1416B4BD3F}">
      <dsp:nvSpPr>
        <dsp:cNvPr id="0" name=""/>
        <dsp:cNvSpPr/>
      </dsp:nvSpPr>
      <dsp:spPr>
        <a:xfrm rot="7489469">
          <a:off x="1235711" y="2554410"/>
          <a:ext cx="1013889" cy="30248"/>
        </a:xfrm>
        <a:custGeom>
          <a:avLst/>
          <a:gdLst/>
          <a:ahLst/>
          <a:cxnLst/>
          <a:rect l="0" t="0" r="0" b="0"/>
          <a:pathLst>
            <a:path>
              <a:moveTo>
                <a:pt x="0" y="15124"/>
              </a:moveTo>
              <a:lnTo>
                <a:pt x="1013889" y="15124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17308" y="2544187"/>
        <a:ext cx="50694" cy="50694"/>
      </dsp:txXfrm>
    </dsp:sp>
    <dsp:sp modelId="{EC153B08-E9CE-4902-93FE-4C408841F555}">
      <dsp:nvSpPr>
        <dsp:cNvPr id="0" name=""/>
        <dsp:cNvSpPr/>
      </dsp:nvSpPr>
      <dsp:spPr>
        <a:xfrm>
          <a:off x="5666" y="2623816"/>
          <a:ext cx="1447491" cy="72374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 dirty="0"/>
            <a:t>N</a:t>
          </a:r>
          <a:r>
            <a:rPr lang="en-GB" sz="2800" kern="1200" dirty="0"/>
            <a:t>orm</a:t>
          </a:r>
        </a:p>
      </dsp:txBody>
      <dsp:txXfrm>
        <a:off x="26864" y="2645014"/>
        <a:ext cx="1405095" cy="6813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C3740C-A57A-463D-B24B-DFC309FFF208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FFB4D3-5749-4FAA-8848-2556DFA97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843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FFB4D3-5749-4FAA-8848-2556DFA972A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445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theories regard development as progression of different stages such as Piaget’s and Erikson’s.  Others do not set distinctive stages when explaining developmental changes, for example Learning theories or Maslow’s.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FFB4D3-5749-4FAA-8848-2556DFA972A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7048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And how the self may develop from the interaction and relationship that we have with others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FFB4D3-5749-4FAA-8848-2556DFA972A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4095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FFB4D3-5749-4FAA-8848-2556DFA972A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9216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might find these two as well as the 5 main approaches to health promotion helpful for their report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FF943A-9889-4B01-8FD0-7A03306216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0966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Encourage students to read more extensively as much as they can and do lots of making sense (instead of just remembering the ‘facts’) of their reading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FFB4D3-5749-4FAA-8848-2556DFA972A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2929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Don’t expect to follow this activity up with a formal whole class discussion.  Would be good to go around the class and get some feedback from the students to see what topics they found most/least interesting. </a:t>
            </a:r>
          </a:p>
          <a:p>
            <a:endParaRPr lang="en-GB" dirty="0"/>
          </a:p>
          <a:p>
            <a:r>
              <a:rPr lang="en-GB" dirty="0"/>
              <a:t>A few students in my groups commented on that they could see the links between different theories and topics or used them with their family around weeks 5-7.  If you do come across comments like this, please share.  Thank you.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FFB4D3-5749-4FAA-8848-2556DFA972A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5773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the students don’t see the questionnaire, ask them to click on the red bar on the top right called Course Management.  The questionnaire should then appear.  </a:t>
            </a:r>
          </a:p>
          <a:p>
            <a:r>
              <a:rPr lang="en-GB" dirty="0"/>
              <a:t>About 15 minutes.   You could move on to the next and final slide when you see more completions in your group.  </a:t>
            </a:r>
          </a:p>
          <a:p>
            <a:endParaRPr lang="en-GB" dirty="0"/>
          </a:p>
          <a:p>
            <a:r>
              <a:rPr lang="en-GB" dirty="0"/>
              <a:t>Some students are still a bit lost about the online reading list.   This would be our last chance to point it out to them.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FFB4D3-5749-4FAA-8848-2556DFA972A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597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make sure to get the students to submit their writing on the draft portal when you give feedback on their work in the last session.   It is a great opportunity to help them sort out their citations and have a chat about similarity. 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FFB4D3-5749-4FAA-8848-2556DFA972A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489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8E73C-110C-E2E7-CB36-F762CEE2A7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A6904D-F411-0F45-81AE-E4CD1B6603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58316-D85D-0260-53C5-230DC9CC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05843-085E-426D-93DC-90AC229A236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9FDE01-30AA-55C3-ADA3-3B4EA90C3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0ED742-3FFB-0839-2FE6-C060DDC69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0E29-25C1-4053-9AD0-38AB63AFA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609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EA823-ADA8-C223-D710-3BCC762AF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F954A-6991-C78A-E6B0-01D701EC9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2D9A21-9A72-534D-0314-403769500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05843-085E-426D-93DC-90AC229A236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517F1-8871-D765-CC0E-D51571F04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7F8549-C98C-83C5-D56A-356149A68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0E29-25C1-4053-9AD0-38AB63AFA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048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E043D-4580-BB7F-21D7-E67FD3C3F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060927-DD77-E7D0-382D-AE520C6E65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627EC7-53C0-C843-E82B-8C83F2244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05843-085E-426D-93DC-90AC229A236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86F050-548A-76C4-146C-DCC4FBA9E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3BBEA-D9B8-D17A-B941-510DC19E06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0E29-25C1-4053-9AD0-38AB63AFA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584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AF84E-C89C-043D-6FF4-58339CD54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2B68C-EAD8-340A-C050-D8843D7FA7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43F0E7-8F29-48D2-1F14-8F15DC6371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161A3F-0D69-4CB3-A9F1-359004F17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05843-085E-426D-93DC-90AC229A236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010E48-EC59-3010-4F19-D2AA2A413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925424-826C-E897-6DD4-3700854C5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0E29-25C1-4053-9AD0-38AB63AFA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184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FFE42-2068-7C39-424D-8E9C9AE55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839865-A6D6-9B0A-A12E-10CA7AB3F6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AF9AA5-2126-EFF6-5506-81826E2E54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2D797-024C-59B9-4A11-C68536314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73DAC3-A0A4-BD03-305A-95172E71DE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3AD1C4-5D7A-179E-62D6-5590168DD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05843-085E-426D-93DC-90AC229A236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16A1D2-7162-4BBB-981E-8AF044FA0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78639D-F27F-77AD-8A1E-373B5F3E6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0E29-25C1-4053-9AD0-38AB63AFA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415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AF8A9-741A-E11D-53F4-A51F2733C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820DF1-8615-6820-8565-8B7B81E0E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05843-085E-426D-93DC-90AC229A236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EC0A26-38CF-508C-E914-DDF3F996D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4A28E3-D70C-EF47-6321-8B247A3C2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0E29-25C1-4053-9AD0-38AB63AFA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850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A17877-6E96-1C10-3C0F-DCAD6F31B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05843-085E-426D-93DC-90AC229A236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6F5D70-F0B4-BFE2-9A3C-26858B934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6E04C3-3DCA-22F9-2B2F-51AB59880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0E29-25C1-4053-9AD0-38AB63AFA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325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DAD66-F5FA-A5FD-908A-C9E2CB9FE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07C34-E9D8-13FC-C84F-87C244EB8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E9E664-0721-2B10-9216-FC7214FFDE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98C2-A483-BC68-B744-E9B8FDAAA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05843-085E-426D-93DC-90AC229A236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A709D4-BD98-DB64-092A-08008E55B4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C6B8D2-D059-44EA-CEBF-01FF86D37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0E29-25C1-4053-9AD0-38AB63AFA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470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32074-81B1-80B8-00D4-A41AEB38D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BE5BBA-5C51-A3EF-08A6-257796EB59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9125FA-10E4-66A3-3FED-EDA737EF7C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8FAF4-27A7-2577-6388-B8B2257B4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05843-085E-426D-93DC-90AC229A236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F6B19D-421A-CC3E-F5E9-45CD0CD1A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8B41D1-F957-DA3F-AB06-749D2857B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0E29-25C1-4053-9AD0-38AB63AFA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182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4AA72-3BEF-8A2E-BEAA-7695AD50A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CC2183-A772-122C-65A5-BEF3F90732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5CD48-E46A-4A3C-CDF5-2180D4A1A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05843-085E-426D-93DC-90AC229A236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BF064-EFEE-BE6C-867F-FCE718B0F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D72533-4ED3-FD53-F403-761D267FA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0E29-25C1-4053-9AD0-38AB63AFA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674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5EB17D-E1AC-DF49-DD9A-13AE34173A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7184E0-0869-F055-75ED-51CBBA4A3E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BE1864-6DC6-E2A2-73F6-F80A8FFBF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05843-085E-426D-93DC-90AC229A236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AB492A-A716-5EC6-80AD-8FF17AB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107AA-0469-96BA-BDAF-C32544671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0E29-25C1-4053-9AD0-38AB63AFA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2286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45679-4F0E-EEE7-4D79-EBE566FB2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562BF-98CD-5072-125E-2AFC27531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731322-757D-92F9-A686-0F6E87D61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D6AC5-8B7E-4990-A52C-B32C918BBDE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22EF8-F900-7A8D-D40B-9F3B80435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48EB4-4CA7-18D0-559E-93B7ED93D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76735-73A7-4BF4-9D58-6DF19500E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4537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1F8DB-25F6-75E9-03B5-A156A5BE2F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B6F141-6AEE-3562-C565-E1D0D5C9FB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FD1B53-7AE0-6FA4-C035-6634689F0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D6AC5-8B7E-4990-A52C-B32C918BBDE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97DD3-4116-4CC1-72B1-F24B56046C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5699F3-5B88-89A2-06A8-9310BA0F8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76735-73A7-4BF4-9D58-6DF19500E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5237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E1988-B370-D2CD-2F2F-534517BAC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8BDAB-260B-9670-51BD-EC44819AD7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47687-7F5F-A21A-1C08-EE625BD10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11DF8-440B-47C2-B38D-67171912F82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268B-1F80-FBB3-0EF2-1369B385C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0D7977-E17C-07B9-A808-C1D4B9908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FF68E-7F2F-4DE8-B6A6-0FA78799C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229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2F0E07-A56D-1B78-4259-064BE503E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D37B75-8FAB-5933-46F3-D27057AAA2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75931-1E38-7B73-CC11-DA3EDD54FF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605843-085E-426D-93DC-90AC229A236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34E7ED-257F-55CF-194D-34F5FC0020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414663-3D60-F496-C039-8B5446F328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260E29-25C1-4053-9AD0-38AB63AFA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88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4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407D39-EC6A-326E-D1DD-5B41DE756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B1F24E-F242-2BF2-DD74-AE70AF3B32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C4ED94-5B67-E158-EC2C-0ACF1272DE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7D6AC5-8B7E-4990-A52C-B32C918BBDE4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505BF-E925-23FC-7A8E-28D88C2BD0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208FF-F263-BDC6-5139-173EB14499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676735-73A7-4BF4-9D58-6DF19500E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771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4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EA4418-77DB-9FFA-BD62-68A1FF9AF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882190-C8CA-34A4-CD47-F1FACA0B0D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639A8-E417-B40E-99E4-403662240D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011DF8-440B-47C2-B38D-67171912F82A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2DD40A-8CF1-F652-50C2-0992848015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1C9000-731B-A4C1-F535-5C2F44FA51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EFF68E-7F2F-4DE8-B6A6-0FA78799C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037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13" Type="http://schemas.openxmlformats.org/officeDocument/2006/relationships/hyperlink" Target="https://creativecommons.org/licenses/by-nc/3.0/" TargetMode="External"/><Relationship Id="rId3" Type="http://schemas.openxmlformats.org/officeDocument/2006/relationships/hyperlink" Target="https://socialwork.buffalo.edu/resources/conversations-about-culture.html" TargetMode="External"/><Relationship Id="rId7" Type="http://schemas.openxmlformats.org/officeDocument/2006/relationships/hyperlink" Target="https://www.bmj.com/content/352/bmj.i245.full" TargetMode="External"/><Relationship Id="rId12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2.jpg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image" Target="../media/image11.png"/><Relationship Id="rId10" Type="http://schemas.openxmlformats.org/officeDocument/2006/relationships/image" Target="../media/image14.png"/><Relationship Id="rId4" Type="http://schemas.openxmlformats.org/officeDocument/2006/relationships/image" Target="../media/image10.png"/><Relationship Id="rId9" Type="http://schemas.openxmlformats.org/officeDocument/2006/relationships/hyperlink" Target="https://www.preschools.sa.gov.au/le-fevre-kindergarten-inc/getting-started/what-we-offer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hyperlink" Target="https://www.bmj.com/content/352/bmj.i245.full" TargetMode="External"/><Relationship Id="rId7" Type="http://schemas.openxmlformats.org/officeDocument/2006/relationships/hyperlink" Target="https://www.preschools.sa.gov.au/le-fevre-kindergarten-inc/getting-started/what-we-offer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3.jpg"/><Relationship Id="rId5" Type="http://schemas.openxmlformats.org/officeDocument/2006/relationships/hyperlink" Target="https://socialwork.buffalo.edu/resources/conversations-about-culture.html" TargetMode="External"/><Relationship Id="rId10" Type="http://schemas.openxmlformats.org/officeDocument/2006/relationships/hyperlink" Target="https://creativecommons.org/licenses/by-nc/3.0/" TargetMode="External"/><Relationship Id="rId4" Type="http://schemas.openxmlformats.org/officeDocument/2006/relationships/image" Target="../media/image9.png"/><Relationship Id="rId9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6.jpeg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movimientodisfrutista.blogspot.com/2015/01/perma-m-seligman.html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microsoft.com/office/2007/relationships/diagramDrawing" Target="../diagrams/drawing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openxmlformats.org/officeDocument/2006/relationships/diagramColors" Target="../diagrams/colors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3.xml"/><Relationship Id="rId11" Type="http://schemas.openxmlformats.org/officeDocument/2006/relationships/diagramQuickStyle" Target="../diagrams/quickStyle4.xml"/><Relationship Id="rId5" Type="http://schemas.openxmlformats.org/officeDocument/2006/relationships/diagramQuickStyle" Target="../diagrams/quickStyle3.xml"/><Relationship Id="rId10" Type="http://schemas.openxmlformats.org/officeDocument/2006/relationships/diagramLayout" Target="../diagrams/layout4.xml"/><Relationship Id="rId4" Type="http://schemas.openxmlformats.org/officeDocument/2006/relationships/diagramLayout" Target="../diagrams/layout3.xml"/><Relationship Id="rId9" Type="http://schemas.openxmlformats.org/officeDocument/2006/relationships/diagramData" Target="../diagrams/data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labellezayeltiempo.blogspot.com/2020/05/razon-escepticismo-pseudociencias-i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1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awpixel.com/search/bubbl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cat.xula.edu/food/improve-student-retention-in-online-cours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785069-F3CA-50ED-2D37-A68F560EEB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969639" y="158592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>
              <a:alpha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131D6E6-DB40-DD92-E26E-B2F39FCF9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25473" y="1524000"/>
            <a:ext cx="5541054" cy="2688545"/>
          </a:xfrm>
        </p:spPr>
        <p:txBody>
          <a:bodyPr>
            <a:normAutofit/>
          </a:bodyPr>
          <a:lstStyle/>
          <a:p>
            <a:r>
              <a:rPr lang="en-GB" sz="3700" b="1">
                <a:latin typeface="+mn-lt"/>
              </a:rPr>
              <a:t>LCHS4010 Psychology in </a:t>
            </a:r>
            <a:br>
              <a:rPr lang="en-GB" sz="3700" b="1">
                <a:latin typeface="+mn-lt"/>
              </a:rPr>
            </a:br>
            <a:r>
              <a:rPr lang="en-GB" sz="3700" b="1">
                <a:latin typeface="+mn-lt"/>
              </a:rPr>
              <a:t>Health and Social Care</a:t>
            </a:r>
            <a:br>
              <a:rPr lang="en-GB" sz="3700" b="1">
                <a:latin typeface="+mn-lt"/>
              </a:rPr>
            </a:br>
            <a:br>
              <a:rPr lang="en-GB" sz="3700" b="1">
                <a:latin typeface="+mn-lt"/>
              </a:rPr>
            </a:br>
            <a:endParaRPr lang="en-GB" sz="3700" b="1">
              <a:latin typeface="+mn-lt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057F87C-DC89-1DD0-2DE2-352DE9DF8E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0419" y="4300833"/>
            <a:ext cx="4431162" cy="1337967"/>
          </a:xfrm>
        </p:spPr>
        <p:txBody>
          <a:bodyPr>
            <a:normAutofit/>
          </a:bodyPr>
          <a:lstStyle/>
          <a:p>
            <a:r>
              <a:rPr lang="en-GB" sz="3600" b="1" dirty="0"/>
              <a:t>Week 10  Overview</a:t>
            </a:r>
          </a:p>
          <a:p>
            <a:r>
              <a:rPr lang="en-GB" sz="900" dirty="0"/>
              <a:t>Image generated by CoPilot</a:t>
            </a:r>
          </a:p>
        </p:txBody>
      </p:sp>
    </p:spTree>
    <p:extLst>
      <p:ext uri="{BB962C8B-B14F-4D97-AF65-F5344CB8AC3E}">
        <p14:creationId xmlns:p14="http://schemas.microsoft.com/office/powerpoint/2010/main" val="3172906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B0B7D2-2542-6F5F-B245-0F5EE8086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/>
              <a:t>We learned about classic theories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CB202087-F72C-C876-0EBF-F523D9943E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80871193"/>
              </p:ext>
            </p:extLst>
          </p:nvPr>
        </p:nvGraphicFramePr>
        <p:xfrm>
          <a:off x="955044" y="1170146"/>
          <a:ext cx="1028191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40816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B0B7D2-2542-6F5F-B245-0F5EE8086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9187"/>
            <a:ext cx="10515600" cy="900959"/>
          </a:xfrm>
        </p:spPr>
        <p:txBody>
          <a:bodyPr>
            <a:noAutofit/>
          </a:bodyPr>
          <a:lstStyle/>
          <a:p>
            <a:r>
              <a:rPr lang="en-GB" sz="3200" dirty="0"/>
              <a:t>We learned about theories of self in relationship, more recent theories of wellbeing, and theories promoting health changes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CB202087-F72C-C876-0EBF-F523D9943E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3761819"/>
              </p:ext>
            </p:extLst>
          </p:nvPr>
        </p:nvGraphicFramePr>
        <p:xfrm>
          <a:off x="955044" y="1170146"/>
          <a:ext cx="1028191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423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F93924A-10DF-4647-8C7A-115C01757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3F4F2-7978-46D8-FBC5-40430A71E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49249"/>
            <a:ext cx="4802249" cy="16715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 looked at applied research</a:t>
            </a:r>
          </a:p>
        </p:txBody>
      </p:sp>
      <p:pic>
        <p:nvPicPr>
          <p:cNvPr id="8" name="Picture 7" descr="A group of people smiling&#10;&#10;Description automatically generated">
            <a:extLst>
              <a:ext uri="{FF2B5EF4-FFF2-40B4-BE49-F238E27FC236}">
                <a16:creationId xmlns:a16="http://schemas.microsoft.com/office/drawing/2014/main" id="{226888AF-9B3A-10E7-83CD-A54C40F0D1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994" r="17762" b="-2"/>
          <a:stretch>
            <a:fillRect/>
          </a:stretch>
        </p:blipFill>
        <p:spPr>
          <a:xfrm>
            <a:off x="5995436" y="1"/>
            <a:ext cx="3016307" cy="222333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FE5BD87-00C7-F634-A458-7548AFBB19D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238" r="14710" b="3"/>
          <a:stretch>
            <a:fillRect/>
          </a:stretch>
        </p:blipFill>
        <p:spPr>
          <a:xfrm>
            <a:off x="9188878" y="10"/>
            <a:ext cx="3003123" cy="1679499"/>
          </a:xfrm>
          <a:prstGeom prst="rect">
            <a:avLst/>
          </a:prstGeom>
        </p:spPr>
      </p:pic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764F75-51CC-BF6A-50BF-9E7D289693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2384215"/>
            <a:ext cx="4802249" cy="37448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Disengagement, ageing and physical development </a:t>
            </a:r>
          </a:p>
          <a:p>
            <a:r>
              <a:rPr lang="en-US" sz="2000" dirty="0"/>
              <a:t>Attitudes and </a:t>
            </a:r>
            <a:r>
              <a:rPr lang="en-US" sz="2000" dirty="0" err="1"/>
              <a:t>behaviour</a:t>
            </a:r>
            <a:r>
              <a:rPr lang="en-US" sz="2000" dirty="0"/>
              <a:t> change </a:t>
            </a:r>
          </a:p>
          <a:p>
            <a:r>
              <a:rPr lang="en-US" sz="2000" dirty="0"/>
              <a:t>Language development</a:t>
            </a:r>
          </a:p>
          <a:p>
            <a:r>
              <a:rPr lang="en-US" sz="2000" dirty="0"/>
              <a:t>Loneliness and wellbeing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DCC4D4-E331-A6AD-D49E-8F972D5FCA9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539" r="8247" b="4"/>
          <a:stretch>
            <a:fillRect/>
          </a:stretch>
        </p:blipFill>
        <p:spPr>
          <a:xfrm>
            <a:off x="5995437" y="2384215"/>
            <a:ext cx="3016307" cy="2234180"/>
          </a:xfrm>
          <a:prstGeom prst="rect">
            <a:avLst/>
          </a:prstGeom>
        </p:spPr>
      </p:pic>
      <p:pic>
        <p:nvPicPr>
          <p:cNvPr id="7" name="Picture 6" descr="A group of elderly people dancing&#10;&#10;Description automatically generated">
            <a:extLst>
              <a:ext uri="{FF2B5EF4-FFF2-40B4-BE49-F238E27FC236}">
                <a16:creationId xmlns:a16="http://schemas.microsoft.com/office/drawing/2014/main" id="{1F5B1F99-27AC-10B7-71AC-B3BCC49CF39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5739" r="1" b="1"/>
          <a:stretch>
            <a:fillRect/>
          </a:stretch>
        </p:blipFill>
        <p:spPr>
          <a:xfrm>
            <a:off x="9188877" y="1843285"/>
            <a:ext cx="3003123" cy="2064985"/>
          </a:xfrm>
          <a:prstGeom prst="rect">
            <a:avLst/>
          </a:prstGeom>
        </p:spPr>
      </p:pic>
      <p:pic>
        <p:nvPicPr>
          <p:cNvPr id="5" name="Picture 4" descr="A group of children in a classroom&#10;&#10;Description automatically generated">
            <a:extLst>
              <a:ext uri="{FF2B5EF4-FFF2-40B4-BE49-F238E27FC236}">
                <a16:creationId xmlns:a16="http://schemas.microsoft.com/office/drawing/2014/main" id="{253127CB-B4B8-8600-7B2E-0E894370511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1139" r="42915" b="1"/>
          <a:stretch>
            <a:fillRect/>
          </a:stretch>
        </p:blipFill>
        <p:spPr>
          <a:xfrm>
            <a:off x="5995436" y="4790113"/>
            <a:ext cx="3016307" cy="206788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F585DEE-3960-0A3C-CCC4-57E45F09377B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8119" r="27829"/>
          <a:stretch>
            <a:fillRect/>
          </a:stretch>
        </p:blipFill>
        <p:spPr>
          <a:xfrm>
            <a:off x="9188878" y="4079988"/>
            <a:ext cx="3003123" cy="27780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16C966-F3B6-EE98-C02D-C4F192FE6ED7}"/>
              </a:ext>
            </a:extLst>
          </p:cNvPr>
          <p:cNvSpPr txBox="1"/>
          <p:nvPr/>
        </p:nvSpPr>
        <p:spPr>
          <a:xfrm>
            <a:off x="6714319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s://www.preschools.sa.gov.au/le-fevre-kindergarten-inc/getting-started/what-we-off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87E180-6291-A028-3F2E-BA39CECD1854}"/>
              </a:ext>
            </a:extLst>
          </p:cNvPr>
          <p:cNvSpPr txBox="1"/>
          <p:nvPr/>
        </p:nvSpPr>
        <p:spPr>
          <a:xfrm>
            <a:off x="6401734" y="2023284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ocialwork.buffalo.edu/resources/conversations-about-cultur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FD5241-7D62-71D9-1AA7-908E016E9DA4}"/>
              </a:ext>
            </a:extLst>
          </p:cNvPr>
          <p:cNvSpPr txBox="1"/>
          <p:nvPr/>
        </p:nvSpPr>
        <p:spPr>
          <a:xfrm>
            <a:off x="9737482" y="370821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www.bmj.com/content/352/bmj.i245.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3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1224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45D9CC-D007-41D1-8A76-6BCFA0AD0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828DD74-EA17-DC8F-95C0-D0B753FB53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8246F0-C9E5-04DC-BB4E-4236C2062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 applied psychological theories to </a:t>
            </a:r>
            <a:r>
              <a:rPr lang="en-US" sz="41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behaviour</a:t>
            </a:r>
            <a:r>
              <a:rPr lang="en-US" sz="4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and development, such as…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577EDB-E893-84C6-232C-689C1A11B0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80110" y="2711395"/>
            <a:ext cx="5366448" cy="377488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Buying toys appropriate to the child’s developmental stage </a:t>
            </a:r>
          </a:p>
          <a:p>
            <a:r>
              <a:rPr lang="en-US" dirty="0"/>
              <a:t>Ageing and physical development </a:t>
            </a:r>
          </a:p>
          <a:p>
            <a:r>
              <a:rPr lang="en-US" dirty="0"/>
              <a:t>Helping people change </a:t>
            </a:r>
            <a:r>
              <a:rPr lang="en-US" dirty="0" err="1"/>
              <a:t>behaviours</a:t>
            </a:r>
            <a:endParaRPr lang="en-US" dirty="0"/>
          </a:p>
          <a:p>
            <a:r>
              <a:rPr lang="en-US" dirty="0"/>
              <a:t>Motivating people </a:t>
            </a:r>
          </a:p>
          <a:p>
            <a:r>
              <a:rPr lang="en-US" dirty="0"/>
              <a:t>Fostering wellbeing </a:t>
            </a:r>
          </a:p>
        </p:txBody>
      </p:sp>
      <p:pic>
        <p:nvPicPr>
          <p:cNvPr id="7" name="Picture 6" descr="A group of elderly people dancing&#10;&#10;Description automatically generated">
            <a:extLst>
              <a:ext uri="{FF2B5EF4-FFF2-40B4-BE49-F238E27FC236}">
                <a16:creationId xmlns:a16="http://schemas.microsoft.com/office/drawing/2014/main" id="{2E8FA562-15AB-322F-A978-4193C38EAD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726" r="1802" b="2"/>
          <a:stretch/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8" name="Picture 7" descr="A group of people smiling&#10;&#10;Description automatically generated">
            <a:extLst>
              <a:ext uri="{FF2B5EF4-FFF2-40B4-BE49-F238E27FC236}">
                <a16:creationId xmlns:a16="http://schemas.microsoft.com/office/drawing/2014/main" id="{525FBFCE-441E-C3A3-07A3-8DF8B2C01E7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9628" r="27395" b="-3"/>
          <a:stretch/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5" name="Picture 4" descr="A group of children in a classroom&#10;&#10;Description automatically generated">
            <a:extLst>
              <a:ext uri="{FF2B5EF4-FFF2-40B4-BE49-F238E27FC236}">
                <a16:creationId xmlns:a16="http://schemas.microsoft.com/office/drawing/2014/main" id="{744DD938-37A1-11EC-95F0-434A787DEEF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7202" r="52004" b="-2"/>
          <a:stretch/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DE201E1-A78C-9E42-F299-E11BF3ACEC17}"/>
              </a:ext>
            </a:extLst>
          </p:cNvPr>
          <p:cNvSpPr txBox="1"/>
          <p:nvPr/>
        </p:nvSpPr>
        <p:spPr>
          <a:xfrm>
            <a:off x="9894576" y="6870700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www.preschools.sa.gov.au/le-fevre-kindergarten-inc/getting-started/what-we-off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2689E8-38CD-952B-90D7-339F5159A086}"/>
              </a:ext>
            </a:extLst>
          </p:cNvPr>
          <p:cNvSpPr txBox="1"/>
          <p:nvPr/>
        </p:nvSpPr>
        <p:spPr>
          <a:xfrm>
            <a:off x="7271867" y="6870700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socialwork.buffalo.edu/resources/conversations-about-cultur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C038E3-ADC9-183A-CC9D-6802AB646514}"/>
              </a:ext>
            </a:extLst>
          </p:cNvPr>
          <p:cNvSpPr txBox="1"/>
          <p:nvPr/>
        </p:nvSpPr>
        <p:spPr>
          <a:xfrm>
            <a:off x="4804649" y="6870700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bmj.com/content/352/bmj.i245.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250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1D35A-3E3A-7BB3-570F-87F764B89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984832" cy="1325563"/>
          </a:xfrm>
        </p:spPr>
        <p:txBody>
          <a:bodyPr>
            <a:normAutofit/>
          </a:bodyPr>
          <a:lstStyle/>
          <a:p>
            <a:r>
              <a:rPr lang="en-GB" dirty="0"/>
              <a:t>Positive Psychology and Health Psychology</a:t>
            </a:r>
          </a:p>
        </p:txBody>
      </p:sp>
      <p:pic>
        <p:nvPicPr>
          <p:cNvPr id="5" name="Content Placeholder 4" descr="A diagram of a company&#10;&#10;Description automatically generated">
            <a:extLst>
              <a:ext uri="{FF2B5EF4-FFF2-40B4-BE49-F238E27FC236}">
                <a16:creationId xmlns:a16="http://schemas.microsoft.com/office/drawing/2014/main" id="{A58391C7-0570-8A7E-FB3C-619BD98B4D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24677" y="2283252"/>
            <a:ext cx="6630646" cy="286214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25FCF4-0E52-B97B-A461-78D4647D1EEF}"/>
              </a:ext>
            </a:extLst>
          </p:cNvPr>
          <p:cNvSpPr txBox="1"/>
          <p:nvPr/>
        </p:nvSpPr>
        <p:spPr>
          <a:xfrm>
            <a:off x="668504" y="5622549"/>
            <a:ext cx="66198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movimientodisfrutista.blogspot.com/2015/01/perma-m-seligma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nd/3.0/"/>
              </a:rPr>
              <a:t>CC BY-NC-ND</a:t>
            </a:r>
            <a:endParaRPr lang="en-GB" sz="90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F7E530D-FFB3-4560-DBCB-E80FF231A9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338" y="2037138"/>
            <a:ext cx="3394521" cy="358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3E7474-33A4-0BE9-3E24-7482724465BB}"/>
              </a:ext>
            </a:extLst>
          </p:cNvPr>
          <p:cNvSpPr txBox="1"/>
          <p:nvPr/>
        </p:nvSpPr>
        <p:spPr>
          <a:xfrm>
            <a:off x="6096000" y="5737965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https://thumbs.dreamstime.com/z/health-psychology-biological-social-process-factors-outline-diagram-labeled-educational-scheme-psychological-248242704.jpg?ct=jpeg</a:t>
            </a:r>
          </a:p>
        </p:txBody>
      </p:sp>
    </p:spTree>
    <p:extLst>
      <p:ext uri="{BB962C8B-B14F-4D97-AF65-F5344CB8AC3E}">
        <p14:creationId xmlns:p14="http://schemas.microsoft.com/office/powerpoint/2010/main" val="760770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tint">
            <a:extLst>
              <a:ext uri="{FF2B5EF4-FFF2-40B4-BE49-F238E27FC236}">
                <a16:creationId xmlns:a16="http://schemas.microsoft.com/office/drawing/2014/main" id="{18EEE165-BC21-B37E-CF1E-0E1E2D138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92321" y="1"/>
            <a:ext cx="4299679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368300" dist="139700" sx="97000" sy="970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EE820-5BE0-F0A1-C1D8-8A17DE60D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896" y="528694"/>
            <a:ext cx="8743250" cy="119224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Theory of Planned </a:t>
            </a:r>
            <a:r>
              <a:rPr lang="en-US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Behaviour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&amp; Cultural Competence models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03A38B83-5098-38B3-5E90-1F858E0C379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165600" y="197796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33DD8B1-2096-DF66-6EF5-5AF025B6606A}"/>
              </a:ext>
            </a:extLst>
          </p:cNvPr>
          <p:cNvCxnSpPr/>
          <p:nvPr/>
        </p:nvCxnSpPr>
        <p:spPr>
          <a:xfrm>
            <a:off x="6985653" y="2779189"/>
            <a:ext cx="2432493" cy="1739900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D46B652D-52AC-4B4F-06E1-D0F933203984}"/>
              </a:ext>
            </a:extLst>
          </p:cNvPr>
          <p:cNvSpPr txBox="1"/>
          <p:nvPr/>
        </p:nvSpPr>
        <p:spPr>
          <a:xfrm>
            <a:off x="5187650" y="1720936"/>
            <a:ext cx="27051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Cultural competence 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43121327-49CF-543D-4D45-4248AB650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53" y="1847953"/>
            <a:ext cx="4349987" cy="215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4B64BC8-8A6C-48B3-5C15-13CCF117BF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12840828"/>
              </p:ext>
            </p:extLst>
          </p:nvPr>
        </p:nvGraphicFramePr>
        <p:xfrm>
          <a:off x="1028400" y="3079930"/>
          <a:ext cx="5511800" cy="4306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348955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834FC-4A6D-3EB2-8A21-68EE9CCD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/>
              <a:t>Secret to successful learning/studying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81EE159-249A-DF7C-E0EE-F7138C9821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080" y="1825625"/>
            <a:ext cx="6084367" cy="483232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In addition to learning the key concepts of a theory, it is also important:</a:t>
            </a:r>
          </a:p>
          <a:p>
            <a:pPr lvl="1"/>
            <a:r>
              <a:rPr lang="en-US" dirty="0"/>
              <a:t>To apply the key concepts to real life so you can evaluate the usefulness of the theory </a:t>
            </a:r>
          </a:p>
          <a:p>
            <a:pPr lvl="1"/>
            <a:r>
              <a:rPr lang="en-US" dirty="0"/>
              <a:t>To compare and contrast different theories in the same topic so you can evaluate the strengths and weaknesses of the theories </a:t>
            </a:r>
          </a:p>
          <a:p>
            <a:pPr lvl="1"/>
            <a:r>
              <a:rPr lang="en-US" dirty="0"/>
              <a:t>To connect the dots: a concept may be studied or explained differently.  How do we make sense of different findings or explanations?    </a:t>
            </a:r>
          </a:p>
        </p:txBody>
      </p:sp>
      <p:pic>
        <p:nvPicPr>
          <p:cNvPr id="5" name="Content Placeholder 4" descr="A pencil drawing a line on a paper&#10;&#10;Description automatically generated">
            <a:extLst>
              <a:ext uri="{FF2B5EF4-FFF2-40B4-BE49-F238E27FC236}">
                <a16:creationId xmlns:a16="http://schemas.microsoft.com/office/drawing/2014/main" id="{79282429-73FA-137A-FA77-004AA668257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252" b="2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9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770DDC-C9FC-9C0E-7055-D45B1F83F5D2}"/>
              </a:ext>
            </a:extLst>
          </p:cNvPr>
          <p:cNvSpPr txBox="1"/>
          <p:nvPr/>
        </p:nvSpPr>
        <p:spPr>
          <a:xfrm>
            <a:off x="9759924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labellezayeltiempo.blogspot.com/2020/05/razon-escepticismo-pseudociencias-i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816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169BBE-DC9F-A786-0A31-E446C55BB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Group discussion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1778868-E7B5-AE58-45D1-BB666D2E8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Autofit/>
          </a:bodyPr>
          <a:lstStyle/>
          <a:p>
            <a:r>
              <a:rPr lang="en-US" dirty="0"/>
              <a:t>What is the best part of this module? </a:t>
            </a:r>
          </a:p>
          <a:p>
            <a:pPr lvl="1"/>
            <a:r>
              <a:rPr lang="en-US" sz="2800" dirty="0"/>
              <a:t>Most interesting topics? The discussion? Activities?  </a:t>
            </a:r>
          </a:p>
          <a:p>
            <a:r>
              <a:rPr lang="en-US" dirty="0"/>
              <a:t>What is the worst/hardest theory/concept of this module? </a:t>
            </a:r>
          </a:p>
          <a:p>
            <a:r>
              <a:rPr lang="en-US" dirty="0"/>
              <a:t> Which psychological theories/approaches have you used in your everyday life? </a:t>
            </a:r>
          </a:p>
          <a:p>
            <a:r>
              <a:rPr lang="en-US" dirty="0"/>
              <a:t>What is the most surprising psychological concept you have learned in this module?   </a:t>
            </a:r>
          </a:p>
        </p:txBody>
      </p:sp>
      <p:pic>
        <p:nvPicPr>
          <p:cNvPr id="4" name="Content Placeholder 3" descr="A group of people holding up light bulbs&#10;&#10;Description automatically generated">
            <a:extLst>
              <a:ext uri="{FF2B5EF4-FFF2-40B4-BE49-F238E27FC236}">
                <a16:creationId xmlns:a16="http://schemas.microsoft.com/office/drawing/2014/main" id="{7B4E591B-7214-13A0-3ED8-5206C433679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1414" r="1038" b="-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63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C43E0-8789-48A9-93C7-726B5DB66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Please complete the feedback questionnaire so we can improve our module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A8F70B9-33F6-0DF3-1D5E-FBAF4CA48D5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99" y="1401031"/>
            <a:ext cx="10238509" cy="506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8753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397C18-EEDB-80F8-0C1D-9559FD759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400" dirty="0"/>
              <a:t>Thank you for your engagement in this module.  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D674-DABA-E9D3-8D98-5ADED2DC7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4000" dirty="0"/>
              <a:t>Time to get your assignment done</a:t>
            </a:r>
          </a:p>
          <a:p>
            <a:endParaRPr lang="en-GB" sz="2200" dirty="0"/>
          </a:p>
        </p:txBody>
      </p:sp>
      <p:pic>
        <p:nvPicPr>
          <p:cNvPr id="5" name="Picture 4" descr="A road with a sign on it&#10;&#10;Description automatically generated">
            <a:extLst>
              <a:ext uri="{FF2B5EF4-FFF2-40B4-BE49-F238E27FC236}">
                <a16:creationId xmlns:a16="http://schemas.microsoft.com/office/drawing/2014/main" id="{9D965049-EA36-5BDE-1B55-5163E99A91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976359" y="1333554"/>
            <a:ext cx="8137654" cy="41908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D572E4-7F8F-AF20-D578-B7E627DB6780}"/>
              </a:ext>
            </a:extLst>
          </p:cNvPr>
          <p:cNvSpPr txBox="1"/>
          <p:nvPr/>
        </p:nvSpPr>
        <p:spPr>
          <a:xfrm>
            <a:off x="8968846" y="5006652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at.xula.edu/food/improve-student-retention-in-online-cours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75922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8591</TotalTime>
  <Words>759</Words>
  <Application>Microsoft Office PowerPoint</Application>
  <PresentationFormat>Widescreen</PresentationFormat>
  <Paragraphs>79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Office Theme</vt:lpstr>
      <vt:lpstr>Office Theme</vt:lpstr>
      <vt:lpstr>LCHS4010 Psychology in  Health and Social Care  </vt:lpstr>
      <vt:lpstr>We learned about classic theories</vt:lpstr>
      <vt:lpstr>We learned about theories of self in relationship, more recent theories of wellbeing, and theories promoting health changes</vt:lpstr>
      <vt:lpstr>We looked at applied research</vt:lpstr>
      <vt:lpstr>We applied psychological theories to behaviour and development, such as…</vt:lpstr>
      <vt:lpstr>Positive Psychology and Health Psychology</vt:lpstr>
      <vt:lpstr>Theory of Planned Behaviour &amp; Cultural Competence models</vt:lpstr>
      <vt:lpstr>Secret to successful learning/studying</vt:lpstr>
      <vt:lpstr>Group discussion</vt:lpstr>
      <vt:lpstr>Please complete the feedback questionnaire so we can improve our module</vt:lpstr>
      <vt:lpstr>Thank you for your engagement in this module. 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LCHS4010 Psychology in  Health and Social Care</dc:title>
  <dc:creator>Josephine Chen-Wilson</dc:creator>
  <cp:lastModifiedBy>Neale Haddon</cp:lastModifiedBy>
  <cp:revision>8</cp:revision>
  <dcterms:created xsi:type="dcterms:W3CDTF">2024-07-09T21:05:21Z</dcterms:created>
  <dcterms:modified xsi:type="dcterms:W3CDTF">2025-10-22T09:54:07Z</dcterms:modified>
</cp:coreProperties>
</file>