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873" r:id="rId7"/>
    <p:sldId id="857" r:id="rId8"/>
    <p:sldId id="859" r:id="rId9"/>
    <p:sldId id="867" r:id="rId10"/>
    <p:sldId id="890" r:id="rId11"/>
    <p:sldId id="869" r:id="rId12"/>
    <p:sldId id="870" r:id="rId13"/>
    <p:sldId id="871" r:id="rId14"/>
    <p:sldId id="872" r:id="rId15"/>
    <p:sldId id="860" r:id="rId16"/>
    <p:sldId id="830" r:id="rId17"/>
    <p:sldId id="884" r:id="rId18"/>
    <p:sldId id="886" r:id="rId19"/>
    <p:sldId id="887" r:id="rId20"/>
    <p:sldId id="888" r:id="rId21"/>
    <p:sldId id="889" r:id="rId22"/>
    <p:sldId id="891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1F4582-31E5-4005-BDFB-FCF16B546360}" v="625" dt="2024-10-21T15:40:16.6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43B55B5-1695-4171-AF54-69D9267FAD3D}"/>
    <pc:docChg chg="custSel addSld modSld">
      <pc:chgData name="Jenifer Prince Devaraj" userId="c3fb109c-09d1-42a6-93f4-69472d709861" providerId="ADAL" clId="{643B55B5-1695-4171-AF54-69D9267FAD3D}" dt="2024-10-02T13:58:38.343" v="32" actId="1076"/>
      <pc:docMkLst>
        <pc:docMk/>
      </pc:docMkLst>
      <pc:sldChg chg="modSp mod">
        <pc:chgData name="Jenifer Prince Devaraj" userId="c3fb109c-09d1-42a6-93f4-69472d709861" providerId="ADAL" clId="{643B55B5-1695-4171-AF54-69D9267FAD3D}" dt="2024-10-01T20:10:53.934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43B55B5-1695-4171-AF54-69D9267FAD3D}" dt="2024-10-01T20:10:53.934" v="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265564993" sldId="830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265564993" sldId="83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478705692" sldId="857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478705692" sldId="857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021723675" sldId="859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021723675" sldId="859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4217386123" sldId="860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4217386123" sldId="86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892756397" sldId="867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892756397" sldId="867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4190181614" sldId="868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4190181614" sldId="868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888238768" sldId="869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888238768" sldId="869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523157123" sldId="870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523157123" sldId="87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755058998" sldId="871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755058998" sldId="871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725995926" sldId="872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725995926" sldId="872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497330509" sldId="873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497330509" sldId="873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4055883224" sldId="884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4055883224" sldId="884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2812528047" sldId="886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2812528047" sldId="886"/>
            <ac:spMk id="32" creationId="{5E00E472-BBBB-4F28-B703-63BC998B6DE4}"/>
          </ac:spMkLst>
        </pc:spChg>
      </pc:sldChg>
      <pc:sldChg chg="addSp delSp modSp add mod">
        <pc:chgData name="Jenifer Prince Devaraj" userId="c3fb109c-09d1-42a6-93f4-69472d709861" providerId="ADAL" clId="{643B55B5-1695-4171-AF54-69D9267FAD3D}" dt="2024-10-02T13:58:38.343" v="32" actId="1076"/>
        <pc:sldMkLst>
          <pc:docMk/>
          <pc:sldMk cId="2012168351" sldId="888"/>
        </pc:sldMkLst>
        <pc:spChg chg="add">
          <ac:chgData name="Jenifer Prince Devaraj" userId="c3fb109c-09d1-42a6-93f4-69472d709861" providerId="ADAL" clId="{643B55B5-1695-4171-AF54-69D9267FAD3D}" dt="2024-10-02T13:55:05.921" v="8"/>
          <ac:spMkLst>
            <pc:docMk/>
            <pc:sldMk cId="2012168351" sldId="888"/>
            <ac:spMk id="2" creationId="{D49C4496-CE9C-8EBD-7B11-4B3AD3B1E989}"/>
          </ac:spMkLst>
        </pc:spChg>
        <pc:spChg chg="add mod">
          <ac:chgData name="Jenifer Prince Devaraj" userId="c3fb109c-09d1-42a6-93f4-69472d709861" providerId="ADAL" clId="{643B55B5-1695-4171-AF54-69D9267FAD3D}" dt="2024-10-02T13:55:15.868" v="12" actId="1076"/>
          <ac:spMkLst>
            <pc:docMk/>
            <pc:sldMk cId="2012168351" sldId="888"/>
            <ac:spMk id="3" creationId="{2D5574B8-67D6-1DA4-D048-F99C2519789D}"/>
          </ac:spMkLst>
        </pc:spChg>
        <pc:spChg chg="add mod">
          <ac:chgData name="Jenifer Prince Devaraj" userId="c3fb109c-09d1-42a6-93f4-69472d709861" providerId="ADAL" clId="{643B55B5-1695-4171-AF54-69D9267FAD3D}" dt="2024-10-02T13:58:33.075" v="30" actId="1076"/>
          <ac:spMkLst>
            <pc:docMk/>
            <pc:sldMk cId="2012168351" sldId="888"/>
            <ac:spMk id="6" creationId="{A90ED9D4-E296-480C-B86B-93064DD47011}"/>
          </ac:spMkLst>
        </pc:spChg>
        <pc:picChg chg="del">
          <ac:chgData name="Jenifer Prince Devaraj" userId="c3fb109c-09d1-42a6-93f4-69472d709861" providerId="ADAL" clId="{643B55B5-1695-4171-AF54-69D9267FAD3D}" dt="2024-10-02T13:55:02.448" v="7" actId="478"/>
          <ac:picMkLst>
            <pc:docMk/>
            <pc:sldMk cId="2012168351" sldId="888"/>
            <ac:picMk id="5" creationId="{B0449E38-593D-BD80-3566-EC17971A36BF}"/>
          </ac:picMkLst>
        </pc:picChg>
        <pc:picChg chg="add mod">
          <ac:chgData name="Jenifer Prince Devaraj" userId="c3fb109c-09d1-42a6-93f4-69472d709861" providerId="ADAL" clId="{643B55B5-1695-4171-AF54-69D9267FAD3D}" dt="2024-10-02T13:58:38.343" v="32" actId="1076"/>
          <ac:picMkLst>
            <pc:docMk/>
            <pc:sldMk cId="2012168351" sldId="888"/>
            <ac:picMk id="7" creationId="{816CC6FA-EF20-8E24-2680-69D173E8BF9D}"/>
          </ac:picMkLst>
        </pc:picChg>
        <pc:picChg chg="add mod">
          <ac:chgData name="Jenifer Prince Devaraj" userId="c3fb109c-09d1-42a6-93f4-69472d709861" providerId="ADAL" clId="{643B55B5-1695-4171-AF54-69D9267FAD3D}" dt="2024-10-02T13:55:15.354" v="11" actId="1076"/>
          <ac:picMkLst>
            <pc:docMk/>
            <pc:sldMk cId="2012168351" sldId="888"/>
            <ac:picMk id="1025" creationId="{D7E90B4F-8A2E-03AC-425D-14A9A83E20AA}"/>
          </ac:picMkLst>
        </pc:picChg>
      </pc:sldChg>
      <pc:sldChg chg="addSp delSp modSp add mod">
        <pc:chgData name="Jenifer Prince Devaraj" userId="c3fb109c-09d1-42a6-93f4-69472d709861" providerId="ADAL" clId="{643B55B5-1695-4171-AF54-69D9267FAD3D}" dt="2024-10-02T13:57:04.134" v="29" actId="14100"/>
        <pc:sldMkLst>
          <pc:docMk/>
          <pc:sldMk cId="2502943214" sldId="889"/>
        </pc:sldMkLst>
        <pc:spChg chg="add mod">
          <ac:chgData name="Jenifer Prince Devaraj" userId="c3fb109c-09d1-42a6-93f4-69472d709861" providerId="ADAL" clId="{643B55B5-1695-4171-AF54-69D9267FAD3D}" dt="2024-10-02T13:57:04.134" v="29" actId="14100"/>
          <ac:spMkLst>
            <pc:docMk/>
            <pc:sldMk cId="2502943214" sldId="889"/>
            <ac:spMk id="3" creationId="{EE7BEBFC-77F6-4465-E77D-5C6621B4BE39}"/>
          </ac:spMkLst>
        </pc:spChg>
        <pc:spChg chg="del">
          <ac:chgData name="Jenifer Prince Devaraj" userId="c3fb109c-09d1-42a6-93f4-69472d709861" providerId="ADAL" clId="{643B55B5-1695-4171-AF54-69D9267FAD3D}" dt="2024-10-02T13:56:45.651" v="23" actId="478"/>
          <ac:spMkLst>
            <pc:docMk/>
            <pc:sldMk cId="2502943214" sldId="889"/>
            <ac:spMk id="6" creationId="{A90ED9D4-E296-480C-B86B-93064DD47011}"/>
          </ac:spMkLst>
        </pc:spChg>
      </pc:sldChg>
    </pc:docChg>
  </pc:docChgLst>
  <pc:docChgLst>
    <pc:chgData name="Jenifer Prince Devaraj" userId="c3fb109c-09d1-42a6-93f4-69472d709861" providerId="ADAL" clId="{4C1F4582-31E5-4005-BDFB-FCF16B546360}"/>
    <pc:docChg chg="undo custSel addSld delSld modSld delMainMaster">
      <pc:chgData name="Jenifer Prince Devaraj" userId="c3fb109c-09d1-42a6-93f4-69472d709861" providerId="ADAL" clId="{4C1F4582-31E5-4005-BDFB-FCF16B546360}" dt="2024-10-21T15:52:21.742" v="1244" actId="20577"/>
      <pc:docMkLst>
        <pc:docMk/>
      </pc:docMkLst>
      <pc:sldChg chg="modSp mod">
        <pc:chgData name="Jenifer Prince Devaraj" userId="c3fb109c-09d1-42a6-93f4-69472d709861" providerId="ADAL" clId="{4C1F4582-31E5-4005-BDFB-FCF16B546360}" dt="2024-10-21T14:56:01.034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C1F4582-31E5-4005-BDFB-FCF16B546360}" dt="2024-10-21T14:56:01.034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15:37.236" v="167" actId="1076"/>
        <pc:sldMkLst>
          <pc:docMk/>
          <pc:sldMk cId="3265564993" sldId="830"/>
        </pc:sldMkLst>
        <pc:spChg chg="mod">
          <ac:chgData name="Jenifer Prince Devaraj" userId="c3fb109c-09d1-42a6-93f4-69472d709861" providerId="ADAL" clId="{4C1F4582-31E5-4005-BDFB-FCF16B546360}" dt="2024-10-21T15:15:37.236" v="167" actId="1076"/>
          <ac:spMkLst>
            <pc:docMk/>
            <pc:sldMk cId="3265564993" sldId="830"/>
            <ac:spMk id="8" creationId="{F4E5BB67-115F-290D-7162-68B431571A3F}"/>
          </ac:spMkLst>
        </pc:spChg>
        <pc:picChg chg="mod">
          <ac:chgData name="Jenifer Prince Devaraj" userId="c3fb109c-09d1-42a6-93f4-69472d709861" providerId="ADAL" clId="{4C1F4582-31E5-4005-BDFB-FCF16B546360}" dt="2024-10-21T15:14:32.473" v="161" actId="1076"/>
          <ac:picMkLst>
            <pc:docMk/>
            <pc:sldMk cId="3265564993" sldId="830"/>
            <ac:picMk id="3" creationId="{A0755B0C-378D-9455-B914-A75ECB098ED6}"/>
          </ac:picMkLst>
        </pc:picChg>
      </pc:sldChg>
      <pc:sldChg chg="modSp mod">
        <pc:chgData name="Jenifer Prince Devaraj" userId="c3fb109c-09d1-42a6-93f4-69472d709861" providerId="ADAL" clId="{4C1F4582-31E5-4005-BDFB-FCF16B546360}" dt="2024-10-21T14:57:25.916" v="49" actId="1076"/>
        <pc:sldMkLst>
          <pc:docMk/>
          <pc:sldMk cId="1478705692" sldId="857"/>
        </pc:sldMkLst>
        <pc:spChg chg="mod">
          <ac:chgData name="Jenifer Prince Devaraj" userId="c3fb109c-09d1-42a6-93f4-69472d709861" providerId="ADAL" clId="{4C1F4582-31E5-4005-BDFB-FCF16B546360}" dt="2024-10-21T14:57:25.916" v="49" actId="1076"/>
          <ac:spMkLst>
            <pc:docMk/>
            <pc:sldMk cId="1478705692" sldId="857"/>
            <ac:spMk id="2" creationId="{D728537F-215B-84F2-AE7F-11083A0F6FBC}"/>
          </ac:spMkLst>
        </pc:spChg>
      </pc:sldChg>
      <pc:sldChg chg="addSp delSp modSp mod">
        <pc:chgData name="Jenifer Prince Devaraj" userId="c3fb109c-09d1-42a6-93f4-69472d709861" providerId="ADAL" clId="{4C1F4582-31E5-4005-BDFB-FCF16B546360}" dt="2024-10-21T15:12:49.882" v="154" actId="1076"/>
        <pc:sldMkLst>
          <pc:docMk/>
          <pc:sldMk cId="4217386123" sldId="860"/>
        </pc:sldMkLst>
        <pc:spChg chg="mod">
          <ac:chgData name="Jenifer Prince Devaraj" userId="c3fb109c-09d1-42a6-93f4-69472d709861" providerId="ADAL" clId="{4C1F4582-31E5-4005-BDFB-FCF16B546360}" dt="2024-10-21T15:12:47.936" v="153" actId="1076"/>
          <ac:spMkLst>
            <pc:docMk/>
            <pc:sldMk cId="4217386123" sldId="860"/>
            <ac:spMk id="12" creationId="{80F20BB0-79F5-7C5A-D9C5-3DB3FAB41D2A}"/>
          </ac:spMkLst>
        </pc:spChg>
        <pc:picChg chg="add del">
          <ac:chgData name="Jenifer Prince Devaraj" userId="c3fb109c-09d1-42a6-93f4-69472d709861" providerId="ADAL" clId="{4C1F4582-31E5-4005-BDFB-FCF16B546360}" dt="2024-10-21T15:11:22.418" v="144" actId="478"/>
          <ac:picMkLst>
            <pc:docMk/>
            <pc:sldMk cId="4217386123" sldId="860"/>
            <ac:picMk id="3" creationId="{89335FFC-4440-7D96-527E-C396B5DB99C5}"/>
          </ac:picMkLst>
        </pc:picChg>
        <pc:picChg chg="add del mod">
          <ac:chgData name="Jenifer Prince Devaraj" userId="c3fb109c-09d1-42a6-93f4-69472d709861" providerId="ADAL" clId="{4C1F4582-31E5-4005-BDFB-FCF16B546360}" dt="2024-10-21T15:11:13.408" v="140" actId="22"/>
          <ac:picMkLst>
            <pc:docMk/>
            <pc:sldMk cId="4217386123" sldId="860"/>
            <ac:picMk id="5" creationId="{53209D83-D3AB-A0CE-3CEB-2BEA8BB161EE}"/>
          </ac:picMkLst>
        </pc:picChg>
        <pc:picChg chg="add mod">
          <ac:chgData name="Jenifer Prince Devaraj" userId="c3fb109c-09d1-42a6-93f4-69472d709861" providerId="ADAL" clId="{4C1F4582-31E5-4005-BDFB-FCF16B546360}" dt="2024-10-21T15:12:49.882" v="154" actId="1076"/>
          <ac:picMkLst>
            <pc:docMk/>
            <pc:sldMk cId="4217386123" sldId="860"/>
            <ac:picMk id="6" creationId="{D6DEB233-8984-0269-A4A8-7FA38BC10C9B}"/>
          </ac:picMkLst>
        </pc:picChg>
      </pc:sldChg>
      <pc:sldChg chg="addSp modSp mod">
        <pc:chgData name="Jenifer Prince Devaraj" userId="c3fb109c-09d1-42a6-93f4-69472d709861" providerId="ADAL" clId="{4C1F4582-31E5-4005-BDFB-FCF16B546360}" dt="2024-10-21T15:04:14.492" v="79" actId="1076"/>
        <pc:sldMkLst>
          <pc:docMk/>
          <pc:sldMk cId="3892756397" sldId="867"/>
        </pc:sldMkLst>
        <pc:spChg chg="mod">
          <ac:chgData name="Jenifer Prince Devaraj" userId="c3fb109c-09d1-42a6-93f4-69472d709861" providerId="ADAL" clId="{4C1F4582-31E5-4005-BDFB-FCF16B546360}" dt="2024-10-21T15:04:02.834" v="74" actId="14100"/>
          <ac:spMkLst>
            <pc:docMk/>
            <pc:sldMk cId="3892756397" sldId="867"/>
            <ac:spMk id="2" creationId="{D728537F-215B-84F2-AE7F-11083A0F6FBC}"/>
          </ac:spMkLst>
        </pc:spChg>
        <pc:picChg chg="add mod">
          <ac:chgData name="Jenifer Prince Devaraj" userId="c3fb109c-09d1-42a6-93f4-69472d709861" providerId="ADAL" clId="{4C1F4582-31E5-4005-BDFB-FCF16B546360}" dt="2024-10-21T15:04:14.492" v="79" actId="1076"/>
          <ac:picMkLst>
            <pc:docMk/>
            <pc:sldMk cId="3892756397" sldId="867"/>
            <ac:picMk id="5" creationId="{59D10627-A0F7-5D45-A831-E915C9A28242}"/>
          </ac:picMkLst>
        </pc:picChg>
      </pc:sldChg>
      <pc:sldChg chg="addSp delSp modSp del mod">
        <pc:chgData name="Jenifer Prince Devaraj" userId="c3fb109c-09d1-42a6-93f4-69472d709861" providerId="ADAL" clId="{4C1F4582-31E5-4005-BDFB-FCF16B546360}" dt="2024-10-21T15:04:17.672" v="80" actId="47"/>
        <pc:sldMkLst>
          <pc:docMk/>
          <pc:sldMk cId="4190181614" sldId="868"/>
        </pc:sldMkLst>
        <pc:picChg chg="del">
          <ac:chgData name="Jenifer Prince Devaraj" userId="c3fb109c-09d1-42a6-93f4-69472d709861" providerId="ADAL" clId="{4C1F4582-31E5-4005-BDFB-FCF16B546360}" dt="2024-10-21T15:00:17.833" v="58" actId="478"/>
          <ac:picMkLst>
            <pc:docMk/>
            <pc:sldMk cId="4190181614" sldId="868"/>
            <ac:picMk id="3" creationId="{B5D89252-4995-99A4-3786-7F50D7A0DB12}"/>
          </ac:picMkLst>
        </pc:picChg>
        <pc:picChg chg="add del mod">
          <ac:chgData name="Jenifer Prince Devaraj" userId="c3fb109c-09d1-42a6-93f4-69472d709861" providerId="ADAL" clId="{4C1F4582-31E5-4005-BDFB-FCF16B546360}" dt="2024-10-21T15:04:05.401" v="75" actId="21"/>
          <ac:picMkLst>
            <pc:docMk/>
            <pc:sldMk cId="4190181614" sldId="868"/>
            <ac:picMk id="5" creationId="{59D10627-A0F7-5D45-A831-E915C9A28242}"/>
          </ac:picMkLst>
        </pc:picChg>
      </pc:sldChg>
      <pc:sldChg chg="modSp mod">
        <pc:chgData name="Jenifer Prince Devaraj" userId="c3fb109c-09d1-42a6-93f4-69472d709861" providerId="ADAL" clId="{4C1F4582-31E5-4005-BDFB-FCF16B546360}" dt="2024-10-21T15:08:01.981" v="111" actId="179"/>
        <pc:sldMkLst>
          <pc:docMk/>
          <pc:sldMk cId="3888238768" sldId="869"/>
        </pc:sldMkLst>
        <pc:spChg chg="mod">
          <ac:chgData name="Jenifer Prince Devaraj" userId="c3fb109c-09d1-42a6-93f4-69472d709861" providerId="ADAL" clId="{4C1F4582-31E5-4005-BDFB-FCF16B546360}" dt="2024-10-21T15:08:01.981" v="111" actId="179"/>
          <ac:spMkLst>
            <pc:docMk/>
            <pc:sldMk cId="3888238768" sldId="869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09:59.270" v="129" actId="14100"/>
        <pc:sldMkLst>
          <pc:docMk/>
          <pc:sldMk cId="523157123" sldId="870"/>
        </pc:sldMkLst>
        <pc:spChg chg="mod">
          <ac:chgData name="Jenifer Prince Devaraj" userId="c3fb109c-09d1-42a6-93f4-69472d709861" providerId="ADAL" clId="{4C1F4582-31E5-4005-BDFB-FCF16B546360}" dt="2024-10-21T15:09:59.270" v="129" actId="14100"/>
          <ac:spMkLst>
            <pc:docMk/>
            <pc:sldMk cId="523157123" sldId="870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10:14.043" v="130" actId="1076"/>
        <pc:sldMkLst>
          <pc:docMk/>
          <pc:sldMk cId="1755058998" sldId="871"/>
        </pc:sldMkLst>
        <pc:spChg chg="mod">
          <ac:chgData name="Jenifer Prince Devaraj" userId="c3fb109c-09d1-42a6-93f4-69472d709861" providerId="ADAL" clId="{4C1F4582-31E5-4005-BDFB-FCF16B546360}" dt="2024-10-21T15:10:14.043" v="130" actId="1076"/>
          <ac:spMkLst>
            <pc:docMk/>
            <pc:sldMk cId="1755058998" sldId="871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10:19.324" v="131" actId="1076"/>
        <pc:sldMkLst>
          <pc:docMk/>
          <pc:sldMk cId="1725995926" sldId="872"/>
        </pc:sldMkLst>
        <pc:spChg chg="mod">
          <ac:chgData name="Jenifer Prince Devaraj" userId="c3fb109c-09d1-42a6-93f4-69472d709861" providerId="ADAL" clId="{4C1F4582-31E5-4005-BDFB-FCF16B546360}" dt="2024-10-21T15:10:19.324" v="131" actId="1076"/>
          <ac:spMkLst>
            <pc:docMk/>
            <pc:sldMk cId="1725995926" sldId="872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4:58:11.515" v="57" actId="1076"/>
        <pc:sldMkLst>
          <pc:docMk/>
          <pc:sldMk cId="1497330509" sldId="873"/>
        </pc:sldMkLst>
        <pc:spChg chg="mod">
          <ac:chgData name="Jenifer Prince Devaraj" userId="c3fb109c-09d1-42a6-93f4-69472d709861" providerId="ADAL" clId="{4C1F4582-31E5-4005-BDFB-FCF16B546360}" dt="2024-10-21T14:58:11.515" v="57" actId="1076"/>
          <ac:spMkLst>
            <pc:docMk/>
            <pc:sldMk cId="1497330509" sldId="873"/>
            <ac:spMk id="2" creationId="{D728537F-215B-84F2-AE7F-11083A0F6FBC}"/>
          </ac:spMkLst>
        </pc:spChg>
      </pc:sldChg>
      <pc:sldChg chg="addSp delSp modSp mod">
        <pc:chgData name="Jenifer Prince Devaraj" userId="c3fb109c-09d1-42a6-93f4-69472d709861" providerId="ADAL" clId="{4C1F4582-31E5-4005-BDFB-FCF16B546360}" dt="2024-10-21T15:24:11.114" v="535" actId="1076"/>
        <pc:sldMkLst>
          <pc:docMk/>
          <pc:sldMk cId="4055883224" sldId="884"/>
        </pc:sldMkLst>
        <pc:spChg chg="add mod">
          <ac:chgData name="Jenifer Prince Devaraj" userId="c3fb109c-09d1-42a6-93f4-69472d709861" providerId="ADAL" clId="{4C1F4582-31E5-4005-BDFB-FCF16B546360}" dt="2024-10-21T15:24:08.452" v="533" actId="1076"/>
          <ac:spMkLst>
            <pc:docMk/>
            <pc:sldMk cId="4055883224" sldId="884"/>
            <ac:spMk id="2" creationId="{B9C15B05-6105-AD01-A48A-43B9130ED7A4}"/>
          </ac:spMkLst>
        </pc:spChg>
        <pc:spChg chg="add mod">
          <ac:chgData name="Jenifer Prince Devaraj" userId="c3fb109c-09d1-42a6-93f4-69472d709861" providerId="ADAL" clId="{4C1F4582-31E5-4005-BDFB-FCF16B546360}" dt="2024-10-21T15:24:11.114" v="535" actId="1076"/>
          <ac:spMkLst>
            <pc:docMk/>
            <pc:sldMk cId="4055883224" sldId="884"/>
            <ac:spMk id="3" creationId="{19DF3BBF-572A-BA56-6DE8-94F9D4CA1520}"/>
          </ac:spMkLst>
        </pc:spChg>
        <pc:picChg chg="del mod">
          <ac:chgData name="Jenifer Prince Devaraj" userId="c3fb109c-09d1-42a6-93f4-69472d709861" providerId="ADAL" clId="{4C1F4582-31E5-4005-BDFB-FCF16B546360}" dt="2024-10-21T15:22:56.970" v="508" actId="478"/>
          <ac:picMkLst>
            <pc:docMk/>
            <pc:sldMk cId="4055883224" sldId="884"/>
            <ac:picMk id="4" creationId="{DCE866D7-DD02-8C7E-AAA9-F502DEAF9A50}"/>
          </ac:picMkLst>
        </pc:picChg>
      </pc:sldChg>
      <pc:sldChg chg="addSp delSp modSp mod">
        <pc:chgData name="Jenifer Prince Devaraj" userId="c3fb109c-09d1-42a6-93f4-69472d709861" providerId="ADAL" clId="{4C1F4582-31E5-4005-BDFB-FCF16B546360}" dt="2024-10-21T15:39:12.690" v="1236"/>
        <pc:sldMkLst>
          <pc:docMk/>
          <pc:sldMk cId="2812528047" sldId="886"/>
        </pc:sldMkLst>
        <pc:spChg chg="add mod">
          <ac:chgData name="Jenifer Prince Devaraj" userId="c3fb109c-09d1-42a6-93f4-69472d709861" providerId="ADAL" clId="{4C1F4582-31E5-4005-BDFB-FCF16B546360}" dt="2024-10-21T15:39:06.854" v="1235" actId="1076"/>
          <ac:spMkLst>
            <pc:docMk/>
            <pc:sldMk cId="2812528047" sldId="886"/>
            <ac:spMk id="2" creationId="{F9AD891F-E4E2-A86C-2B78-AAA6F122917F}"/>
          </ac:spMkLst>
        </pc:spChg>
        <pc:spChg chg="add mod">
          <ac:chgData name="Jenifer Prince Devaraj" userId="c3fb109c-09d1-42a6-93f4-69472d709861" providerId="ADAL" clId="{4C1F4582-31E5-4005-BDFB-FCF16B546360}" dt="2024-10-21T15:39:12.690" v="1236"/>
          <ac:spMkLst>
            <pc:docMk/>
            <pc:sldMk cId="2812528047" sldId="886"/>
            <ac:spMk id="3" creationId="{AB165832-F5B4-67B4-2BD2-9CD703E9B634}"/>
          </ac:spMkLst>
        </pc:spChg>
        <pc:picChg chg="del mod">
          <ac:chgData name="Jenifer Prince Devaraj" userId="c3fb109c-09d1-42a6-93f4-69472d709861" providerId="ADAL" clId="{4C1F4582-31E5-4005-BDFB-FCF16B546360}" dt="2024-10-21T15:31:39.410" v="851" actId="478"/>
          <ac:picMkLst>
            <pc:docMk/>
            <pc:sldMk cId="2812528047" sldId="886"/>
            <ac:picMk id="11" creationId="{EF2DA837-E4AA-F2CC-AA7C-F86B604CB258}"/>
          </ac:picMkLst>
        </pc:picChg>
      </pc:sldChg>
      <pc:sldChg chg="addSp delSp modSp mod">
        <pc:chgData name="Jenifer Prince Devaraj" userId="c3fb109c-09d1-42a6-93f4-69472d709861" providerId="ADAL" clId="{4C1F4582-31E5-4005-BDFB-FCF16B546360}" dt="2024-10-21T15:39:14.722" v="1237"/>
        <pc:sldMkLst>
          <pc:docMk/>
          <pc:sldMk cId="2177405522" sldId="887"/>
        </pc:sldMkLst>
        <pc:spChg chg="add mod">
          <ac:chgData name="Jenifer Prince Devaraj" userId="c3fb109c-09d1-42a6-93f4-69472d709861" providerId="ADAL" clId="{4C1F4582-31E5-4005-BDFB-FCF16B546360}" dt="2024-10-21T15:39:00.812" v="1234" actId="1076"/>
          <ac:spMkLst>
            <pc:docMk/>
            <pc:sldMk cId="2177405522" sldId="887"/>
            <ac:spMk id="2" creationId="{B7B3F762-C9C6-A6F5-BAAE-18C917A7E5D1}"/>
          </ac:spMkLst>
        </pc:spChg>
        <pc:spChg chg="add mod">
          <ac:chgData name="Jenifer Prince Devaraj" userId="c3fb109c-09d1-42a6-93f4-69472d709861" providerId="ADAL" clId="{4C1F4582-31E5-4005-BDFB-FCF16B546360}" dt="2024-10-21T15:39:14.722" v="1237"/>
          <ac:spMkLst>
            <pc:docMk/>
            <pc:sldMk cId="2177405522" sldId="887"/>
            <ac:spMk id="3" creationId="{A24E97B6-9D49-1D73-639C-896153286C7B}"/>
          </ac:spMkLst>
        </pc:spChg>
        <pc:picChg chg="del mod">
          <ac:chgData name="Jenifer Prince Devaraj" userId="c3fb109c-09d1-42a6-93f4-69472d709861" providerId="ADAL" clId="{4C1F4582-31E5-4005-BDFB-FCF16B546360}" dt="2024-10-21T15:38:41.197" v="1226" actId="478"/>
          <ac:picMkLst>
            <pc:docMk/>
            <pc:sldMk cId="2177405522" sldId="887"/>
            <ac:picMk id="5" creationId="{B0449E38-593D-BD80-3566-EC17971A36BF}"/>
          </ac:picMkLst>
        </pc:picChg>
      </pc:sldChg>
      <pc:sldChg chg="modSp add mod">
        <pc:chgData name="Jenifer Prince Devaraj" userId="c3fb109c-09d1-42a6-93f4-69472d709861" providerId="ADAL" clId="{4C1F4582-31E5-4005-BDFB-FCF16B546360}" dt="2024-10-21T15:06:27.915" v="95" actId="1076"/>
        <pc:sldMkLst>
          <pc:docMk/>
          <pc:sldMk cId="1682514916" sldId="890"/>
        </pc:sldMkLst>
        <pc:spChg chg="mod">
          <ac:chgData name="Jenifer Prince Devaraj" userId="c3fb109c-09d1-42a6-93f4-69472d709861" providerId="ADAL" clId="{4C1F4582-31E5-4005-BDFB-FCF16B546360}" dt="2024-10-21T15:06:25.223" v="94" actId="1076"/>
          <ac:spMkLst>
            <pc:docMk/>
            <pc:sldMk cId="1682514916" sldId="890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4C1F4582-31E5-4005-BDFB-FCF16B546360}" dt="2024-10-21T15:06:27.915" v="95" actId="1076"/>
          <ac:spMkLst>
            <pc:docMk/>
            <pc:sldMk cId="1682514916" sldId="890"/>
            <ac:spMk id="4" creationId="{C063E935-A7A1-3300-DB0D-D16CCF8DBE7B}"/>
          </ac:spMkLst>
        </pc:spChg>
      </pc:sldChg>
      <pc:sldChg chg="addSp delSp modSp add mod">
        <pc:chgData name="Jenifer Prince Devaraj" userId="c3fb109c-09d1-42a6-93f4-69472d709861" providerId="ADAL" clId="{4C1F4582-31E5-4005-BDFB-FCF16B546360}" dt="2024-10-21T15:52:21.742" v="1244" actId="20577"/>
        <pc:sldMkLst>
          <pc:docMk/>
          <pc:sldMk cId="4087386522" sldId="891"/>
        </pc:sldMkLst>
        <pc:spChg chg="add mod">
          <ac:chgData name="Jenifer Prince Devaraj" userId="c3fb109c-09d1-42a6-93f4-69472d709861" providerId="ADAL" clId="{4C1F4582-31E5-4005-BDFB-FCF16B546360}" dt="2024-10-21T15:40:19.890" v="1242" actId="1076"/>
          <ac:spMkLst>
            <pc:docMk/>
            <pc:sldMk cId="4087386522" sldId="891"/>
            <ac:spMk id="2" creationId="{B0EDCBD9-EAE1-3586-EFDB-F5117BBE0A8B}"/>
          </ac:spMkLst>
        </pc:spChg>
        <pc:spChg chg="del">
          <ac:chgData name="Jenifer Prince Devaraj" userId="c3fb109c-09d1-42a6-93f4-69472d709861" providerId="ADAL" clId="{4C1F4582-31E5-4005-BDFB-FCF16B546360}" dt="2024-10-21T15:40:16.230" v="1239" actId="478"/>
          <ac:spMkLst>
            <pc:docMk/>
            <pc:sldMk cId="4087386522" sldId="891"/>
            <ac:spMk id="3" creationId="{EE7BEBFC-77F6-4465-E77D-5C6621B4BE39}"/>
          </ac:spMkLst>
        </pc:spChg>
        <pc:spChg chg="add mod">
          <ac:chgData name="Jenifer Prince Devaraj" userId="c3fb109c-09d1-42a6-93f4-69472d709861" providerId="ADAL" clId="{4C1F4582-31E5-4005-BDFB-FCF16B546360}" dt="2024-10-21T15:40:19.890" v="1242" actId="1076"/>
          <ac:spMkLst>
            <pc:docMk/>
            <pc:sldMk cId="4087386522" sldId="891"/>
            <ac:spMk id="4" creationId="{BA862ACA-00A7-F408-A75A-D4B6DCCBA245}"/>
          </ac:spMkLst>
        </pc:spChg>
        <pc:spChg chg="add mod">
          <ac:chgData name="Jenifer Prince Devaraj" userId="c3fb109c-09d1-42a6-93f4-69472d709861" providerId="ADAL" clId="{4C1F4582-31E5-4005-BDFB-FCF16B546360}" dt="2024-10-21T15:52:21.742" v="1244" actId="20577"/>
          <ac:spMkLst>
            <pc:docMk/>
            <pc:sldMk cId="4087386522" sldId="891"/>
            <ac:spMk id="5" creationId="{1E0A828C-759F-24FE-1029-3B321728A6A7}"/>
          </ac:spMkLst>
        </pc:spChg>
      </pc:sldChg>
      <pc:sldMasterChg chg="del delSldLayout">
        <pc:chgData name="Jenifer Prince Devaraj" userId="c3fb109c-09d1-42a6-93f4-69472d709861" providerId="ADAL" clId="{4C1F4582-31E5-4005-BDFB-FCF16B546360}" dt="2024-10-21T14:56:03.930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4C1F4582-31E5-4005-BDFB-FCF16B546360}" dt="2024-10-21T14:56:03.930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29" v="2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4C1F4582-31E5-4005-BDFB-FCF16B546360}" dt="2024-10-21T14:56:03.929" v="2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29" v="2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1" v="4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4C1F4582-31E5-4005-BDFB-FCF16B546360}" dt="2024-10-21T14:56:03.931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1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1" v="5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4C1F4582-31E5-4005-BDFB-FCF16B546360}" dt="2024-10-21T14:56:03.931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1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2" v="6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3" v="7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4C1F4582-31E5-4005-BDFB-FCF16B546360}" dt="2024-10-21T14:56:03.933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3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4" v="8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4C1F4582-31E5-4005-BDFB-FCF16B546360}" dt="2024-10-21T14:56:03.934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4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5" v="9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6" v="10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9" v="11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4C1F4582-31E5-4005-BDFB-FCF16B546360}" dt="2024-10-21T14:56:03.939" v="11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9" v="11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1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4C1F4582-31E5-4005-BDFB-FCF16B546360}" dt="2024-10-21T14:56:03.941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2" v="1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4" v="14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6" v="15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9" v="16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55" v="18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57" v="19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4C1F4582-31E5-4005-BDFB-FCF16B546360}" dt="2024-10-21T14:56:03.957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52" v="17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796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094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413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482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174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67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3590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78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3732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298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0563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9719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78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1463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1854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7341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901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SSBSC Receiver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17" y="1975078"/>
            <a:ext cx="6522027" cy="387500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process of suppressing one of the sidebands along with the carrier, and transmitting only a single sideband, is known as the Single Sideband  Suppressed Carrier (SSB-SC) system.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In an SSB-SC system, the power normally used for both the carrier and the other sideband is concentrated on transmitting the single sideband, resulting in higher power efficiency.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443921-EEFE-F5F3-C036-2CA2A45B4A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015" y="2066448"/>
            <a:ext cx="5396244" cy="272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33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" y="983376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579250" y="1434703"/>
                <a:ext cx="11816080" cy="2827415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dirty="0"/>
                  <a:t>The carrier Signal , </a:t>
                </a:r>
                <a14:m>
                  <m:oMath xmlns:m="http://schemas.openxmlformats.org/officeDocument/2006/math">
                    <m:r>
                      <a:rPr lang="en-GB" sz="21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d>
                      <m:dPr>
                        <m:ctrlP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1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1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1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nd</m:t>
                    </m:r>
                    <m:r>
                      <a:rPr lang="en-GB" sz="21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100" b="0" i="0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sz="21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1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1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is the  modulating Signal.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that the Modulating Signal of </a:t>
                </a:r>
                <a:r>
                  <a:rPr lang="en-GB" sz="2100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DSB SC </a:t>
                </a:r>
                <a:r>
                  <a:rPr lang="en-GB" sz="21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can be written as    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1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100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21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the expected SSB SC Signal will be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     	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1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1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100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21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  or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:r>
                  <a:rPr lang="en-GB" sz="21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1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endChr m:val="]"/>
                        <m:ctrlP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𝐶𝑜𝑠</m:t>
                        </m:r>
                        <m:d>
                          <m:dPr>
                            <m:ctrlP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1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1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1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sz="21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1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1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1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  <m:r>
                          <a:rPr lang="en-GB" sz="21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100" kern="100" dirty="0"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1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above equation is written considering a single side band only.                                                      </a:t>
                </a:r>
                <a:endParaRPr lang="en-GB" sz="2100" dirty="0"/>
              </a:p>
            </p:txBody>
          </p:sp>
        </mc:Choice>
        <mc:Fallback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579250" y="1434703"/>
                <a:ext cx="11816080" cy="2827415"/>
              </a:xfrm>
              <a:blipFill>
                <a:blip r:embed="rId3"/>
                <a:stretch>
                  <a:fillRect l="-619" b="-943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8705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0" y="1513215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9560" y="2512557"/>
            <a:ext cx="11816080" cy="2827415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  <a:tabLst>
                <a:tab pos="2509838" algn="l"/>
                <a:tab pos="2778125" algn="l"/>
              </a:tabLst>
            </a:pPr>
            <a:r>
              <a:rPr lang="en-GB" sz="2200" dirty="0"/>
              <a:t>Phase Discrimination method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  <a:tabLst>
                <a:tab pos="2509838" algn="l"/>
                <a:tab pos="2778125" algn="l"/>
              </a:tabLst>
            </a:pPr>
            <a:r>
              <a:rPr lang="en-GB" sz="2200" dirty="0"/>
              <a:t>Frequency discrimination method (Filter method)</a:t>
            </a:r>
          </a:p>
        </p:txBody>
      </p:sp>
    </p:spTree>
    <p:extLst>
      <p:ext uri="{BB962C8B-B14F-4D97-AF65-F5344CB8AC3E}">
        <p14:creationId xmlns:p14="http://schemas.microsoft.com/office/powerpoint/2010/main" val="3021723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243975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36" y="2174341"/>
            <a:ext cx="5650964" cy="19811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/>
              <a:t>This method of two product modulators, two phase shifters, one local oscillator and one summer block.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/>
              <a:t>A wideband phase-shifter is a device that shifts the phase of a signal by a constant angle (typically -90 degrees) over a wide range of frequencies.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10627-A0F7-5D45-A831-E915C9A282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4102" y="1884983"/>
            <a:ext cx="6011628" cy="385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56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" y="1144083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70568" y="1774291"/>
                <a:ext cx="10963976" cy="1981100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product modulator generates an output that is the product of its two input signals.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24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dirty="0"/>
                  <a:t>phase shifter produces an output that is phase-shifted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dirty="0"/>
                  <a:t>relative to its input signal.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local oscillator generates the carrier signal.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summing block combines two inputs, producing either their sum or their difference, depending on the polarity of the inputs.</a:t>
                </a:r>
                <a:endParaRPr lang="en-GB" sz="2200" dirty="0"/>
              </a:p>
            </p:txBody>
          </p:sp>
        </mc:Choice>
        <mc:Fallback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0568" y="1774291"/>
                <a:ext cx="10963976" cy="1981100"/>
              </a:xfrm>
              <a:blipFill>
                <a:blip r:embed="rId3"/>
                <a:stretch>
                  <a:fillRect l="-779" r="-834" b="-137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2514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3400" y="1741282"/>
                <a:ext cx="10734040" cy="4390278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modulating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000" b="1" i="1">
                        <a:latin typeface="Cambria Math" panose="02040503050406030204" pitchFamily="18" charset="0"/>
                      </a:rPr>
                      <m:t>𝒔𝒊𝒏</m:t>
                    </m:r>
                    <m:sSub>
                      <m:sSubPr>
                        <m:ctrlPr>
                          <a:rPr lang="en-GB" sz="2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𝝎</m:t>
                        </m:r>
                      </m:e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000" b="1" i="1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000" b="1" dirty="0"/>
                  <a:t> </a:t>
                </a:r>
                <a:r>
                  <a:rPr lang="en-GB" sz="2200" dirty="0"/>
                  <a:t>and the carrier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  <m:sub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𝒄</m:t>
                        </m:r>
                      </m:sub>
                    </m:sSub>
                    <m:r>
                      <a:rPr lang="en-GB" sz="2200" b="1" i="1">
                        <a:latin typeface="Cambria Math" panose="02040503050406030204" pitchFamily="18" charset="0"/>
                      </a:rPr>
                      <m:t>𝒔𝒊𝒏</m:t>
                    </m:r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𝝎</m:t>
                        </m:r>
                      </m:e>
                      <m:sub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𝒄</m:t>
                        </m:r>
                      </m:sub>
                    </m:sSub>
                    <m:r>
                      <a:rPr lang="en-GB" sz="2200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are directly applied as inputs to the upper product modulator.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As a result, the upper product modulator generates an output, which is the product of these two input signals.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	The output of the upper product modulator is</a:t>
                </a:r>
              </a:p>
              <a:p>
                <a:pPr marL="152241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---&gt;(1)</a:t>
                </a:r>
              </a:p>
              <a:p>
                <a:pPr marL="152241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b="0" i="1" kern="100" smtClean="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b="0" i="1" kern="100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]}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---&gt;(2)</a:t>
                </a:r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741282"/>
                <a:ext cx="10734040" cy="4390278"/>
              </a:xfrm>
              <a:blipFill>
                <a:blip r:embed="rId3"/>
                <a:stretch>
                  <a:fillRect l="-682" r="-7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238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08000" y="1939402"/>
                <a:ext cx="10179050" cy="4390278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modulating signal</a:t>
                </a: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200" dirty="0"/>
                  <a:t> and the carrier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000" dirty="0"/>
                  <a:t> </a:t>
                </a:r>
                <a:r>
                  <a:rPr lang="en-GB" sz="2200" dirty="0"/>
                  <a:t>are phase-shifted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en-GB" sz="2200" dirty="0"/>
                  <a:t> before being applied as inputs to the lower product modulator.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As a result, the lower product modulator generates an output that is the product of these two phase-shifted input signals. The output of the lower product modulator is</a:t>
                </a:r>
              </a:p>
              <a:p>
                <a:pPr marL="269875" indent="0" algn="just">
                  <a:lnSpc>
                    <a:spcPct val="150000"/>
                  </a:lnSpc>
                  <a:buNone/>
                </a:pPr>
                <a:r>
                  <a:rPr lang="en-GB" sz="18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p>
                      <m:sSup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p>
                      <m:sSup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---&gt;(3)       </a:t>
                </a:r>
              </a:p>
              <a:p>
                <a:pPr marL="269875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][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---&gt;(4)</a:t>
                </a:r>
              </a:p>
              <a:p>
                <a:pPr marL="269875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d>
                      <m:dPr>
                        <m:begChr m:val="[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/>
                  <a:t>---&gt;(5)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8000" y="1939402"/>
                <a:ext cx="10179050" cy="4390278"/>
              </a:xfrm>
              <a:blipFill>
                <a:blip r:embed="rId3"/>
                <a:stretch>
                  <a:fillRect l="-659" r="-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3157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01428" y="2282302"/>
                <a:ext cx="11290572" cy="2378598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---&gt;(6)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When Summing both the modulator we get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d>
                          <m:d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= 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---&gt;(7)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func>
                      <m:func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]+</m:t>
                    </m:r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</m:t>
                    </m:r>
                  </m:oMath>
                </a14:m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---&gt;(8)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---&gt;(9)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400" dirty="0"/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1428" y="2282302"/>
                <a:ext cx="11290572" cy="2378598"/>
              </a:xfrm>
              <a:blipFill>
                <a:blip r:embed="rId3"/>
                <a:stretch>
                  <a:fillRect l="-486" b="-447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5058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4645" y="2239701"/>
                <a:ext cx="11290572" cy="2378598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When subtracting both the modulator we get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d>
                          <m:d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=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]−</m:t>
                    </m:r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]−</m:t>
                    </m:r>
                    <m:d>
                      <m:dPr>
                        <m:begChr m:val="["/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 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9</a:t>
                </a:r>
              </a:p>
              <a:p>
                <a:pPr marL="0" indent="0"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Hence, by properly choosing the polarities of inputs at summer block, we will get SSBSC wave having </a:t>
                </a: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an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upper sideband or a lower sideband.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400" dirty="0"/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4645" y="2239701"/>
                <a:ext cx="11290572" cy="2378598"/>
              </a:xfrm>
              <a:blipFill>
                <a:blip r:embed="rId3"/>
                <a:stretch>
                  <a:fillRect l="-432" t="-1023" b="-693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5995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66723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Frequency discrimination method (Filter method)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F20BB0-79F5-7C5A-D9C5-3DB3FAB41D2A}"/>
              </a:ext>
            </a:extLst>
          </p:cNvPr>
          <p:cNvSpPr txBox="1"/>
          <p:nvPr/>
        </p:nvSpPr>
        <p:spPr>
          <a:xfrm>
            <a:off x="91440" y="2219572"/>
            <a:ext cx="6487306" cy="3594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First, the DSB-SC wave is generated using the product modulator. This DSB-SC wave is then applied as the input to a filter.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The filter's output is the SSB-SC wave. The filter can be tuned to either the upper sideband or the lower sideband frequencies to produce the respective SSB-SC wave.</a:t>
            </a:r>
            <a:endParaRPr lang="en-GB" sz="2200" dirty="0">
              <a:latin typeface="Calibri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DEB233-8984-0269-A4A8-7FA38BC10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2798" y="3119540"/>
            <a:ext cx="5439573" cy="170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386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4E5BB67-115F-290D-7162-68B431571A3F}"/>
                  </a:ext>
                </a:extLst>
              </p:cNvPr>
              <p:cNvSpPr txBox="1"/>
              <p:nvPr/>
            </p:nvSpPr>
            <p:spPr>
              <a:xfrm>
                <a:off x="363913" y="2533130"/>
                <a:ext cx="6083646" cy="26194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solidFill>
                      <a:srgbClr val="000000"/>
                    </a:solidFill>
                    <a:latin typeface="Calibri "/>
                  </a:rPr>
                  <a:t>Using the provided block diagram and the previously applied expressions for a coherent detector in DSB-SC, determine the demodulated signal.	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solidFill>
                      <a:srgbClr val="000000"/>
                    </a:solidFill>
                    <a:latin typeface="Calibri "/>
                  </a:rPr>
                  <a:t> 	Assume the carrier to be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func>
                      <m:func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200" dirty="0">
                  <a:latin typeface="Calibri "/>
                </a:endParaRP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4E5BB67-115F-290D-7162-68B431571A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913" y="2533130"/>
                <a:ext cx="6083646" cy="2619435"/>
              </a:xfrm>
              <a:prstGeom prst="rect">
                <a:avLst/>
              </a:prstGeom>
              <a:blipFill>
                <a:blip r:embed="rId3"/>
                <a:stretch>
                  <a:fillRect l="-1202" r="-802" b="-37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A0755B0C-378D-9455-B914-A75ECB098E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134" y="2754502"/>
            <a:ext cx="5165035" cy="2584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5649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C15B05-6105-AD01-A48A-43B9130ED7A4}"/>
                  </a:ext>
                </a:extLst>
              </p:cNvPr>
              <p:cNvSpPr txBox="1"/>
              <p:nvPr/>
            </p:nvSpPr>
            <p:spPr>
              <a:xfrm>
                <a:off x="2270413" y="1776844"/>
                <a:ext cx="10453255" cy="58663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/>
                  <a:t>The transmitted SSBSC Signal is 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2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</m:d>
                      </m:e>
                    </m:func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And the local oscillator output 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The output signal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of the product modulator is the product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b="0" dirty="0"/>
              </a:p>
              <a:p>
                <a:pPr>
                  <a:lnSpc>
                    <a:spcPct val="150000"/>
                  </a:lnSpc>
                </a:pPr>
                <a:r>
                  <a:rPr lang="en-GB" sz="2200" b="0" dirty="0"/>
                  <a:t>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.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b="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Substituting the values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,</a:t>
                </a:r>
              </a:p>
              <a:p>
                <a:pPr>
                  <a:lnSpc>
                    <a:spcPct val="150000"/>
                  </a:lnSpc>
                </a:pPr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b="0" dirty="0"/>
                  <a:t>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2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2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2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</m:d>
                      </m:e>
                    </m:func>
                    <m:r>
                      <a:rPr lang="en-GB" sz="220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dirty="0"/>
                  <a:t>.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C15B05-6105-AD01-A48A-43B9130ED7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0413" y="1776844"/>
                <a:ext cx="10453255" cy="5866350"/>
              </a:xfrm>
              <a:prstGeom prst="rect">
                <a:avLst/>
              </a:prstGeom>
              <a:blipFill>
                <a:blip r:embed="rId3"/>
                <a:stretch>
                  <a:fillRect l="-7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19DF3BBF-572A-BA56-6DE8-94F9D4CA1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4055883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9AD891F-E4E2-A86C-2B78-AAA6F122917F}"/>
                  </a:ext>
                </a:extLst>
              </p:cNvPr>
              <p:cNvSpPr txBox="1"/>
              <p:nvPr/>
            </p:nvSpPr>
            <p:spPr>
              <a:xfrm>
                <a:off x="2148262" y="1825048"/>
                <a:ext cx="10110355" cy="51544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100" dirty="0"/>
                  <a:t>We know that 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𝑐𝑜𝑠𝐴𝑠𝑖𝑛𝐵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 [</m:t>
                      </m:r>
                      <m:r>
                        <m:rPr>
                          <m:sty m:val="p"/>
                        </m:rPr>
                        <a:rPr lang="en-GB" sz="2100" b="0" i="0" smtClean="0">
                          <a:latin typeface="Cambria Math" panose="02040503050406030204" pitchFamily="18" charset="0"/>
                        </a:rPr>
                        <m:t>sin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⁡(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)−</m:t>
                      </m:r>
                      <m:r>
                        <m:rPr>
                          <m:sty m:val="p"/>
                        </m:rPr>
                        <a:rPr lang="en-GB" sz="2100" b="0" i="0" smtClean="0">
                          <a:latin typeface="Cambria Math" panose="02040503050406030204" pitchFamily="18" charset="0"/>
                        </a:rPr>
                        <m:t>sin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⁡(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)]</m:t>
                      </m:r>
                    </m:oMath>
                  </m:oMathPara>
                </a14:m>
                <a:endParaRPr lang="en-GB" sz="2100" dirty="0"/>
              </a:p>
              <a:p>
                <a:pPr>
                  <a:lnSpc>
                    <a:spcPct val="150000"/>
                  </a:lnSpc>
                </a:pPr>
                <a:r>
                  <a:rPr lang="en-GB" sz="2100" dirty="0"/>
                  <a:t>Here, </a:t>
                </a:r>
                <a14:m>
                  <m:oMath xmlns:m="http://schemas.openxmlformats.org/officeDocument/2006/math"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and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B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100" dirty="0"/>
                  <a:t>. Therefore, </a:t>
                </a:r>
                <a14:m>
                  <m:oMath xmlns:m="http://schemas.openxmlformats.org/officeDocument/2006/math"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1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1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𝑖𝑠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100" b="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bSup>
                        <m:sSubSup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  <m:sup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.</m:t>
                      </m:r>
                      <m:f>
                        <m:f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1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1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ctrlPr>
                                    <a:rPr lang="en-GB" sz="21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1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</m:t>
                      </m:r>
                      <m:func>
                        <m:funcPr>
                          <m:ctrlPr>
                            <a:rPr lang="en-GB" sz="21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100" b="0" i="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ctrlP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1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sz="2100" b="0" dirty="0"/>
              </a:p>
              <a:p>
                <a:pPr>
                  <a:lnSpc>
                    <a:spcPct val="150000"/>
                  </a:lnSpc>
                </a:pPr>
                <a:endParaRPr lang="en-GB" sz="2100" dirty="0"/>
              </a:p>
              <a:p>
                <a:pPr>
                  <a:lnSpc>
                    <a:spcPct val="150000"/>
                  </a:lnSpc>
                </a:pPr>
                <a:r>
                  <a:rPr lang="en-GB" sz="2100" dirty="0"/>
                  <a:t>Simplifying the sine terms,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100" b="0" dirty="0"/>
                  <a:t>		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en-GB" sz="21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((</m:t>
                    </m:r>
                  </m:oMath>
                </a14:m>
                <a:r>
                  <a:rPr lang="en-GB" sz="2100" dirty="0"/>
                  <a:t>2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100" dirty="0"/>
                  <a:t>-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100" b="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100" b="0" dirty="0"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unc>
                      <m:funcPr>
                        <m:ctrlP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1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1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1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1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⁡(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100" dirty="0"/>
              </a:p>
              <a:p>
                <a:endParaRPr lang="en-GB" sz="22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9AD891F-E4E2-A86C-2B78-AAA6F12291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8262" y="1825048"/>
                <a:ext cx="10110355" cy="5154488"/>
              </a:xfrm>
              <a:prstGeom prst="rect">
                <a:avLst/>
              </a:prstGeom>
              <a:blipFill>
                <a:blip r:embed="rId3"/>
                <a:stretch>
                  <a:fillRect l="-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AB165832-F5B4-67B4-2BD2-9CD703E9B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2812528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7B3F762-C9C6-A6F5-BAAE-18C917A7E5D1}"/>
                  </a:ext>
                </a:extLst>
              </p:cNvPr>
              <p:cNvSpPr txBox="1"/>
              <p:nvPr/>
            </p:nvSpPr>
            <p:spPr>
              <a:xfrm>
                <a:off x="1782041" y="2000251"/>
                <a:ext cx="10172700" cy="46198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expression becomes,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((</m:t>
                      </m:r>
                      <m:r>
                        <m:rPr>
                          <m:nor/>
                        </m:rPr>
                        <a:rPr lang="en-GB" dirty="0"/>
                        <m:t>2</m:t>
                      </m:r>
                      <m:r>
                        <m:rPr>
                          <m:nor/>
                        </m:rPr>
                        <a:rPr lang="en-GB" dirty="0"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m:rPr>
                          <m:nor/>
                        </m:rPr>
                        <a:rPr lang="en-GB" dirty="0"/>
                        <m:t>-</m:t>
                      </m:r>
                      <m:r>
                        <m:rPr>
                          <m:nor/>
                        </m:rPr>
                        <a:rPr lang="en-GB" dirty="0"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  <m:r>
                        <a:rPr lang="en-GB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)+</m:t>
                      </m:r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⁡(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)]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 term (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 smtClean="0"/>
                      <m:t>2</m:t>
                    </m:r>
                    <m:r>
                      <m:rPr>
                        <m:nor/>
                      </m:rPr>
                      <a:rPr lang="en-GB" dirty="0" smtClean="0"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m:rPr>
                        <m:nor/>
                      </m:rPr>
                      <a:rPr lang="en-GB" dirty="0"/>
                      <m:t>−</m:t>
                    </m:r>
                    <m:r>
                      <m:rPr>
                        <m:nor/>
                      </m:rPr>
                      <a:rPr lang="en-GB" dirty="0"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dirty="0"/>
                  <a:t> represents the high frequency component and the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⁡(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dirty="0"/>
                  <a:t>)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represents the baseband message signal.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After passing through LPF which removes the high frequency term we get,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⁡(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This is the recovered message signal, scaled by a constant factor.</a:t>
                </a: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7B3F762-C9C6-A6F5-BAAE-18C917A7E5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2041" y="2000251"/>
                <a:ext cx="10172700" cy="4619854"/>
              </a:xfrm>
              <a:prstGeom prst="rect">
                <a:avLst/>
              </a:prstGeom>
              <a:blipFill>
                <a:blip r:embed="rId3"/>
                <a:stretch>
                  <a:fillRect l="-4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A24E97B6-9D49-1D73-639C-896153286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21774055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90ED9D4-E296-480C-B86B-93064DD47011}"/>
                  </a:ext>
                </a:extLst>
              </p:cNvPr>
              <p:cNvSpPr txBox="1"/>
              <p:nvPr/>
            </p:nvSpPr>
            <p:spPr>
              <a:xfrm>
                <a:off x="0" y="1275640"/>
                <a:ext cx="7637780" cy="52379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algn="just">
                  <a:lnSpc>
                    <a:spcPct val="150000"/>
                  </a:lnSpc>
                  <a:spcAft>
                    <a:spcPts val="1200"/>
                  </a:spcAft>
                </a:pPr>
                <a:r>
                  <a:rPr lang="en-GB" sz="27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Task 1</a:t>
                </a:r>
                <a:endParaRPr lang="en-GB" sz="27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742950" lvl="1" indent="-285750" algn="just">
                  <a:lnSpc>
                    <a:spcPct val="150000"/>
                  </a:lnSpc>
                  <a:spcAft>
                    <a:spcPts val="800"/>
                  </a:spcAft>
                  <a:buFont typeface="+mj-lt"/>
                  <a:buAutoNum type="alphaLcParenBoth"/>
                </a:pP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</a:t>
                </a:r>
                <a:r>
                  <a:rPr lang="en-GB" sz="1600" dirty="0" err="1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i</a:t>
                </a: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)Examine the AM in time domain and frequency domain using the scope and  spectrum analyser respectively. Consider the following to design the system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</m:t>
                    </m:r>
                    <m:d>
                      <m:d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</m:oMath>
                </a14:m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𝑚</m:t>
                    </m:r>
                    <m:d>
                      <m:d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</m:oMath>
                </a14:m>
                <a:r>
                  <a:rPr lang="en-GB" sz="1600" dirty="0">
                    <a:solidFill>
                      <a:srgbClr val="FFFFFF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𝜋</m:t>
                    </m:r>
                    <m:d>
                      <m:d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10000</m:t>
                        </m:r>
                      </m:e>
                    </m:d>
                  </m:oMath>
                </a14:m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=10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𝐾𝐻𝑧</m:t>
                    </m:r>
                  </m:oMath>
                </a14:m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𝜋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(1000)</m:t>
                    </m:r>
                  </m:oMath>
                </a14:m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𝐾𝐻𝑧</m:t>
                    </m:r>
                  </m:oMath>
                </a14:m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914400" indent="-457200">
                  <a:lnSpc>
                    <a:spcPct val="150000"/>
                  </a:lnSpc>
                </a:pP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(ii)Following this, vary the modulation index considering Critical , Over and  Under Modulation and observe how it affects the modulated carrier. 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>
                  <a:lnSpc>
                    <a:spcPct val="150000"/>
                  </a:lnSpc>
                  <a:buFont typeface="+mj-lt"/>
                  <a:buAutoNum type="alphaLcParenBoth"/>
                </a:pP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Also observe the demodulated  AM signal and compare it with the modulating signal.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:endParaRPr lang="en-GB" sz="10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90ED9D4-E296-480C-B86B-93064DD470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275640"/>
                <a:ext cx="7637780" cy="5237909"/>
              </a:xfrm>
              <a:prstGeom prst="rect">
                <a:avLst/>
              </a:prstGeom>
              <a:blipFill>
                <a:blip r:embed="rId3"/>
                <a:stretch>
                  <a:fillRect l="-319" r="-3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 descr="A grid of numbers and symbols&#10;&#10;Description automatically generated">
            <a:extLst>
              <a:ext uri="{FF2B5EF4-FFF2-40B4-BE49-F238E27FC236}">
                <a16:creationId xmlns:a16="http://schemas.microsoft.com/office/drawing/2014/main" id="{816CC6FA-EF20-8E24-2680-69D173E8BF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780" y="3015932"/>
            <a:ext cx="4170680" cy="10191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2168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7BEBFC-77F6-4465-E77D-5C6621B4BE39}"/>
              </a:ext>
            </a:extLst>
          </p:cNvPr>
          <p:cNvSpPr txBox="1"/>
          <p:nvPr/>
        </p:nvSpPr>
        <p:spPr>
          <a:xfrm>
            <a:off x="1299210" y="1774236"/>
            <a:ext cx="9257030" cy="1888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GB" sz="26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Task 2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25475" lvl="0" indent="-177800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Implement a DSB SC modulator using Balanced Modulator and demodulate it to get the original signal both in frequency and time domain. Consider the modulation index to be 0.5.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9432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2" name="Slide Number Placeholder 32">
            <a:extLst>
              <a:ext uri="{FF2B5EF4-FFF2-40B4-BE49-F238E27FC236}">
                <a16:creationId xmlns:a16="http://schemas.microsoft.com/office/drawing/2014/main" id="{B0EDCBD9-EAE1-3586-EFDB-F5117BBE0A8B}"/>
              </a:ext>
            </a:extLst>
          </p:cNvPr>
          <p:cNvSpPr txBox="1">
            <a:spLocks/>
          </p:cNvSpPr>
          <p:nvPr/>
        </p:nvSpPr>
        <p:spPr>
          <a:xfrm>
            <a:off x="431223" y="5196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A862ACA-00A7-F408-A75A-D4B6DCCBA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03" y="2163953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References</a:t>
            </a:r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0A828C-759F-24FE-1029-3B321728A6A7}"/>
              </a:ext>
            </a:extLst>
          </p:cNvPr>
          <p:cNvSpPr txBox="1"/>
          <p:nvPr/>
        </p:nvSpPr>
        <p:spPr>
          <a:xfrm>
            <a:off x="998500" y="3075562"/>
            <a:ext cx="1026524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</a:p>
          <a:p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</a:p>
        </p:txBody>
      </p:sp>
    </p:spTree>
    <p:extLst>
      <p:ext uri="{BB962C8B-B14F-4D97-AF65-F5344CB8AC3E}">
        <p14:creationId xmlns:p14="http://schemas.microsoft.com/office/powerpoint/2010/main" val="40873865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1482</Words>
  <Application>Microsoft Office PowerPoint</Application>
  <PresentationFormat>Widescreen</PresentationFormat>
  <Paragraphs>191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Calibri </vt:lpstr>
      <vt:lpstr>DengXian</vt:lpstr>
      <vt:lpstr>Arial</vt:lpstr>
      <vt:lpstr>Calibri</vt:lpstr>
      <vt:lpstr>Calibri Light</vt:lpstr>
      <vt:lpstr>Cambria</vt:lpstr>
      <vt:lpstr>Cambria Math</vt:lpstr>
      <vt:lpstr>Times New Roman</vt:lpstr>
      <vt:lpstr>UWTSD 200_Title Page 2</vt:lpstr>
      <vt:lpstr>UWTSD 200_Text 3</vt:lpstr>
      <vt:lpstr>PowerPoint Presentation</vt:lpstr>
      <vt:lpstr>Amplitude Modulation – SSB SC</vt:lpstr>
      <vt:lpstr>Amplitude Modulation – SSB SC</vt:lpstr>
      <vt:lpstr>Amplitude Modulation – SSB SC</vt:lpstr>
      <vt:lpstr>Phase Discrimination method</vt:lpstr>
      <vt:lpstr>Phase Discrimination method</vt:lpstr>
      <vt:lpstr>Phase Discrimination method</vt:lpstr>
      <vt:lpstr>Phase Discrimination method</vt:lpstr>
      <vt:lpstr>Phase Discrimination method</vt:lpstr>
      <vt:lpstr>Phase Discrimination method</vt:lpstr>
      <vt:lpstr>Frequency discrimination method (Filter method)</vt:lpstr>
      <vt:lpstr>SSB- SC Demodulation -Coherent Detector</vt:lpstr>
      <vt:lpstr>SSB- SC Demodulation -Coherent Detector</vt:lpstr>
      <vt:lpstr>SSB- SC Demodulation -Coherent Detector</vt:lpstr>
      <vt:lpstr>SSB- SC Demodulation -Coherent Detector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40</cp:revision>
  <dcterms:created xsi:type="dcterms:W3CDTF">2021-03-09T15:35:42Z</dcterms:created>
  <dcterms:modified xsi:type="dcterms:W3CDTF">2024-10-21T15:52:26Z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