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2"/>
  </p:notesMasterIdLst>
  <p:handoutMasterIdLst>
    <p:handoutMasterId r:id="rId13"/>
  </p:handoutMasterIdLst>
  <p:sldIdLst>
    <p:sldId id="273" r:id="rId2"/>
    <p:sldId id="274" r:id="rId3"/>
    <p:sldId id="276" r:id="rId4"/>
    <p:sldId id="277" r:id="rId5"/>
    <p:sldId id="278" r:id="rId6"/>
    <p:sldId id="257" r:id="rId7"/>
    <p:sldId id="272" r:id="rId8"/>
    <p:sldId id="279" r:id="rId9"/>
    <p:sldId id="280" r:id="rId10"/>
    <p:sldId id="281" r:id="rId1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92A6E14-0D66-479C-ABEA-7191FAAD70F8}" v="11" dt="2023-10-10T10:09:50.809"/>
    <p1510:client id="{B07D7A39-4BED-41F4-A215-72F2F1941C14}" v="3" dt="2023-10-10T12:58:23.6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Humphries" userId="037b668a-f94f-4f85-9985-018e1c84fd79" providerId="ADAL" clId="{362F1E83-0C90-8A4B-A88E-3771227DBD9D}"/>
    <pc:docChg chg="undo custSel addSld delSld modSld sldOrd">
      <pc:chgData name="Laura Humphries" userId="037b668a-f94f-4f85-9985-018e1c84fd79" providerId="ADAL" clId="{362F1E83-0C90-8A4B-A88E-3771227DBD9D}" dt="2023-10-10T09:48:49.605" v="1560" actId="20577"/>
      <pc:docMkLst>
        <pc:docMk/>
      </pc:docMkLst>
      <pc:sldChg chg="addSp delSp modSp mod setBg modClrScheme setClrOvrMap chgLayout">
        <pc:chgData name="Laura Humphries" userId="037b668a-f94f-4f85-9985-018e1c84fd79" providerId="ADAL" clId="{362F1E83-0C90-8A4B-A88E-3771227DBD9D}" dt="2023-10-09T17:46:53.293" v="465" actId="12"/>
        <pc:sldMkLst>
          <pc:docMk/>
          <pc:sldMk cId="2584280759" sldId="257"/>
        </pc:sldMkLst>
        <pc:spChg chg="mod">
          <ac:chgData name="Laura Humphries" userId="037b668a-f94f-4f85-9985-018e1c84fd79" providerId="ADAL" clId="{362F1E83-0C90-8A4B-A88E-3771227DBD9D}" dt="2023-10-09T17:36:59.941" v="376" actId="26606"/>
          <ac:spMkLst>
            <pc:docMk/>
            <pc:sldMk cId="2584280759" sldId="257"/>
            <ac:spMk id="2" creationId="{18C3B467-088C-4F3D-A9A7-105C4E1E20CD}"/>
          </ac:spMkLst>
        </pc:spChg>
        <pc:spChg chg="mod">
          <ac:chgData name="Laura Humphries" userId="037b668a-f94f-4f85-9985-018e1c84fd79" providerId="ADAL" clId="{362F1E83-0C90-8A4B-A88E-3771227DBD9D}" dt="2023-10-09T17:46:53.293" v="465" actId="12"/>
          <ac:spMkLst>
            <pc:docMk/>
            <pc:sldMk cId="2584280759" sldId="257"/>
            <ac:spMk id="3" creationId="{C8722DDC-8EEE-4A06-8DFE-B44871EAA2CF}"/>
          </ac:spMkLst>
        </pc:spChg>
        <pc:spChg chg="add del">
          <ac:chgData name="Laura Humphries" userId="037b668a-f94f-4f85-9985-018e1c84fd79" providerId="ADAL" clId="{362F1E83-0C90-8A4B-A88E-3771227DBD9D}" dt="2023-10-09T17:36:59.941" v="376" actId="26606"/>
          <ac:spMkLst>
            <pc:docMk/>
            <pc:sldMk cId="2584280759" sldId="257"/>
            <ac:spMk id="82" creationId="{2644B391-9BFE-445C-A9EC-F544BB85FBC7}"/>
          </ac:spMkLst>
        </pc:spChg>
        <pc:spChg chg="add del">
          <ac:chgData name="Laura Humphries" userId="037b668a-f94f-4f85-9985-018e1c84fd79" providerId="ADAL" clId="{362F1E83-0C90-8A4B-A88E-3771227DBD9D}" dt="2023-10-09T17:36:59.941" v="376" actId="26606"/>
          <ac:spMkLst>
            <pc:docMk/>
            <pc:sldMk cId="2584280759" sldId="257"/>
            <ac:spMk id="84" creationId="{80F26E69-87D9-4655-AE7B-280A87AA3CAD}"/>
          </ac:spMkLst>
        </pc:spChg>
        <pc:spChg chg="add del mod">
          <ac:chgData name="Laura Humphries" userId="037b668a-f94f-4f85-9985-018e1c84fd79" providerId="ADAL" clId="{362F1E83-0C90-8A4B-A88E-3771227DBD9D}" dt="2023-10-09T17:36:57.332" v="373" actId="26606"/>
          <ac:spMkLst>
            <pc:docMk/>
            <pc:sldMk cId="2584280759" sldId="257"/>
            <ac:spMk id="89" creationId="{949728FD-CA56-861D-EF08-712D4A4C577F}"/>
          </ac:spMkLst>
        </pc:spChg>
        <pc:spChg chg="add del mod">
          <ac:chgData name="Laura Humphries" userId="037b668a-f94f-4f85-9985-018e1c84fd79" providerId="ADAL" clId="{362F1E83-0C90-8A4B-A88E-3771227DBD9D}" dt="2023-10-09T17:36:57.332" v="373" actId="26606"/>
          <ac:spMkLst>
            <pc:docMk/>
            <pc:sldMk cId="2584280759" sldId="257"/>
            <ac:spMk id="91" creationId="{D19F220F-6973-63B8-D382-F9456F8F9C5E}"/>
          </ac:spMkLst>
        </pc:spChg>
        <pc:spChg chg="add del mod">
          <ac:chgData name="Laura Humphries" userId="037b668a-f94f-4f85-9985-018e1c84fd79" providerId="ADAL" clId="{362F1E83-0C90-8A4B-A88E-3771227DBD9D}" dt="2023-10-09T17:36:57.332" v="373" actId="26606"/>
          <ac:spMkLst>
            <pc:docMk/>
            <pc:sldMk cId="2584280759" sldId="257"/>
            <ac:spMk id="93" creationId="{42E018F7-C412-CC73-C8B9-A18C879F35E0}"/>
          </ac:spMkLst>
        </pc:spChg>
        <pc:spChg chg="add del mod">
          <ac:chgData name="Laura Humphries" userId="037b668a-f94f-4f85-9985-018e1c84fd79" providerId="ADAL" clId="{362F1E83-0C90-8A4B-A88E-3771227DBD9D}" dt="2023-10-09T17:36:59.924" v="375" actId="26606"/>
          <ac:spMkLst>
            <pc:docMk/>
            <pc:sldMk cId="2584280759" sldId="257"/>
            <ac:spMk id="95" creationId="{C1032A8C-8ECC-78EF-EFE9-EA7FCDC57266}"/>
          </ac:spMkLst>
        </pc:spChg>
        <pc:spChg chg="add mod">
          <ac:chgData name="Laura Humphries" userId="037b668a-f94f-4f85-9985-018e1c84fd79" providerId="ADAL" clId="{362F1E83-0C90-8A4B-A88E-3771227DBD9D}" dt="2023-10-09T17:36:59.941" v="376" actId="26606"/>
          <ac:spMkLst>
            <pc:docMk/>
            <pc:sldMk cId="2584280759" sldId="257"/>
            <ac:spMk id="97" creationId="{C24B1DA7-2938-B1C1-01DD-531D3C569496}"/>
          </ac:spMkLst>
        </pc:spChg>
        <pc:picChg chg="mod ord">
          <ac:chgData name="Laura Humphries" userId="037b668a-f94f-4f85-9985-018e1c84fd79" providerId="ADAL" clId="{362F1E83-0C90-8A4B-A88E-3771227DBD9D}" dt="2023-10-09T17:36:59.941" v="376" actId="26606"/>
          <ac:picMkLst>
            <pc:docMk/>
            <pc:sldMk cId="2584280759" sldId="257"/>
            <ac:picMk id="6" creationId="{8045422F-7258-40AC-BD2E-2469AA448922}"/>
          </ac:picMkLst>
        </pc:picChg>
      </pc:sldChg>
      <pc:sldChg chg="modSp mod modClrScheme chgLayout">
        <pc:chgData name="Laura Humphries" userId="037b668a-f94f-4f85-9985-018e1c84fd79" providerId="ADAL" clId="{362F1E83-0C90-8A4B-A88E-3771227DBD9D}" dt="2023-10-09T17:47:28.432" v="466" actId="12"/>
        <pc:sldMkLst>
          <pc:docMk/>
          <pc:sldMk cId="476607734" sldId="262"/>
        </pc:sldMkLst>
        <pc:spChg chg="mod">
          <ac:chgData name="Laura Humphries" userId="037b668a-f94f-4f85-9985-018e1c84fd79" providerId="ADAL" clId="{362F1E83-0C90-8A4B-A88E-3771227DBD9D}" dt="2023-10-09T17:37:23.808" v="378" actId="26606"/>
          <ac:spMkLst>
            <pc:docMk/>
            <pc:sldMk cId="476607734" sldId="262"/>
            <ac:spMk id="2" creationId="{43D19501-AAA3-A6A6-869F-A3D38667252C}"/>
          </ac:spMkLst>
        </pc:spChg>
        <pc:spChg chg="mod">
          <ac:chgData name="Laura Humphries" userId="037b668a-f94f-4f85-9985-018e1c84fd79" providerId="ADAL" clId="{362F1E83-0C90-8A4B-A88E-3771227DBD9D}" dt="2023-10-09T17:47:28.432" v="466" actId="12"/>
          <ac:spMkLst>
            <pc:docMk/>
            <pc:sldMk cId="476607734" sldId="262"/>
            <ac:spMk id="3" creationId="{5523740A-37F8-456B-D1AF-5A528C0F3EC6}"/>
          </ac:spMkLst>
        </pc:spChg>
        <pc:spChg chg="mod">
          <ac:chgData name="Laura Humphries" userId="037b668a-f94f-4f85-9985-018e1c84fd79" providerId="ADAL" clId="{362F1E83-0C90-8A4B-A88E-3771227DBD9D}" dt="2023-10-09T17:37:23.808" v="378" actId="26606"/>
          <ac:spMkLst>
            <pc:docMk/>
            <pc:sldMk cId="476607734" sldId="262"/>
            <ac:spMk id="4" creationId="{27CB949B-0667-B999-52F6-28C01DF501C5}"/>
          </ac:spMkLst>
        </pc:spChg>
      </pc:sldChg>
      <pc:sldChg chg="modSp">
        <pc:chgData name="Laura Humphries" userId="037b668a-f94f-4f85-9985-018e1c84fd79" providerId="ADAL" clId="{362F1E83-0C90-8A4B-A88E-3771227DBD9D}" dt="2023-10-09T17:44:13.666" v="462" actId="12"/>
        <pc:sldMkLst>
          <pc:docMk/>
          <pc:sldMk cId="2187492320" sldId="263"/>
        </pc:sldMkLst>
        <pc:spChg chg="mod">
          <ac:chgData name="Laura Humphries" userId="037b668a-f94f-4f85-9985-018e1c84fd79" providerId="ADAL" clId="{362F1E83-0C90-8A4B-A88E-3771227DBD9D}" dt="2023-10-09T17:44:13.666" v="462" actId="12"/>
          <ac:spMkLst>
            <pc:docMk/>
            <pc:sldMk cId="2187492320" sldId="263"/>
            <ac:spMk id="3" creationId="{1995BF68-1C4E-540C-555B-AB04A65E62F1}"/>
          </ac:spMkLst>
        </pc:spChg>
      </pc:sldChg>
      <pc:sldChg chg="modSp">
        <pc:chgData name="Laura Humphries" userId="037b668a-f94f-4f85-9985-018e1c84fd79" providerId="ADAL" clId="{362F1E83-0C90-8A4B-A88E-3771227DBD9D}" dt="2023-10-09T17:47:57.939" v="467" actId="12"/>
        <pc:sldMkLst>
          <pc:docMk/>
          <pc:sldMk cId="2972904824" sldId="264"/>
        </pc:sldMkLst>
        <pc:spChg chg="mod">
          <ac:chgData name="Laura Humphries" userId="037b668a-f94f-4f85-9985-018e1c84fd79" providerId="ADAL" clId="{362F1E83-0C90-8A4B-A88E-3771227DBD9D}" dt="2023-10-09T17:47:57.939" v="467" actId="12"/>
          <ac:spMkLst>
            <pc:docMk/>
            <pc:sldMk cId="2972904824" sldId="264"/>
            <ac:spMk id="3" creationId="{2B45F210-19D2-586E-6A5C-974D054BA12C}"/>
          </ac:spMkLst>
        </pc:spChg>
      </pc:sldChg>
      <pc:sldChg chg="modSp">
        <pc:chgData name="Laura Humphries" userId="037b668a-f94f-4f85-9985-018e1c84fd79" providerId="ADAL" clId="{362F1E83-0C90-8A4B-A88E-3771227DBD9D}" dt="2023-10-09T17:48:15.798" v="468" actId="12"/>
        <pc:sldMkLst>
          <pc:docMk/>
          <pc:sldMk cId="4077797124" sldId="265"/>
        </pc:sldMkLst>
        <pc:spChg chg="mod">
          <ac:chgData name="Laura Humphries" userId="037b668a-f94f-4f85-9985-018e1c84fd79" providerId="ADAL" clId="{362F1E83-0C90-8A4B-A88E-3771227DBD9D}" dt="2023-10-09T17:48:15.798" v="468" actId="12"/>
          <ac:spMkLst>
            <pc:docMk/>
            <pc:sldMk cId="4077797124" sldId="265"/>
            <ac:spMk id="3" creationId="{40318361-8B4D-3313-2D04-0F70DF685AF4}"/>
          </ac:spMkLst>
        </pc:spChg>
      </pc:sldChg>
      <pc:sldChg chg="modSp">
        <pc:chgData name="Laura Humphries" userId="037b668a-f94f-4f85-9985-018e1c84fd79" providerId="ADAL" clId="{362F1E83-0C90-8A4B-A88E-3771227DBD9D}" dt="2023-10-09T17:44:04.679" v="461" actId="12"/>
        <pc:sldMkLst>
          <pc:docMk/>
          <pc:sldMk cId="3519945599" sldId="266"/>
        </pc:sldMkLst>
        <pc:spChg chg="mod">
          <ac:chgData name="Laura Humphries" userId="037b668a-f94f-4f85-9985-018e1c84fd79" providerId="ADAL" clId="{362F1E83-0C90-8A4B-A88E-3771227DBD9D}" dt="2023-10-09T17:44:04.679" v="461" actId="12"/>
          <ac:spMkLst>
            <pc:docMk/>
            <pc:sldMk cId="3519945599" sldId="266"/>
            <ac:spMk id="3" creationId="{3F7767DC-48A5-D428-E7A0-F92A726764BA}"/>
          </ac:spMkLst>
        </pc:spChg>
      </pc:sldChg>
      <pc:sldChg chg="modSp">
        <pc:chgData name="Laura Humphries" userId="037b668a-f94f-4f85-9985-018e1c84fd79" providerId="ADAL" clId="{362F1E83-0C90-8A4B-A88E-3771227DBD9D}" dt="2023-10-09T17:48:22.893" v="469" actId="12"/>
        <pc:sldMkLst>
          <pc:docMk/>
          <pc:sldMk cId="4058454083" sldId="267"/>
        </pc:sldMkLst>
        <pc:spChg chg="mod">
          <ac:chgData name="Laura Humphries" userId="037b668a-f94f-4f85-9985-018e1c84fd79" providerId="ADAL" clId="{362F1E83-0C90-8A4B-A88E-3771227DBD9D}" dt="2023-10-09T17:48:22.893" v="469" actId="12"/>
          <ac:spMkLst>
            <pc:docMk/>
            <pc:sldMk cId="4058454083" sldId="267"/>
            <ac:spMk id="3" creationId="{9BA4B60F-A470-7B7D-A631-CE04E3761482}"/>
          </ac:spMkLst>
        </pc:spChg>
      </pc:sldChg>
      <pc:sldChg chg="modSp">
        <pc:chgData name="Laura Humphries" userId="037b668a-f94f-4f85-9985-018e1c84fd79" providerId="ADAL" clId="{362F1E83-0C90-8A4B-A88E-3771227DBD9D}" dt="2023-10-09T17:48:32.330" v="470" actId="12"/>
        <pc:sldMkLst>
          <pc:docMk/>
          <pc:sldMk cId="291637233" sldId="268"/>
        </pc:sldMkLst>
        <pc:spChg chg="mod">
          <ac:chgData name="Laura Humphries" userId="037b668a-f94f-4f85-9985-018e1c84fd79" providerId="ADAL" clId="{362F1E83-0C90-8A4B-A88E-3771227DBD9D}" dt="2023-10-09T17:48:32.330" v="470" actId="12"/>
          <ac:spMkLst>
            <pc:docMk/>
            <pc:sldMk cId="291637233" sldId="268"/>
            <ac:spMk id="3" creationId="{741D5CF5-EABF-52B3-E0BB-2011056E1981}"/>
          </ac:spMkLst>
        </pc:spChg>
      </pc:sldChg>
      <pc:sldChg chg="modSp">
        <pc:chgData name="Laura Humphries" userId="037b668a-f94f-4f85-9985-018e1c84fd79" providerId="ADAL" clId="{362F1E83-0C90-8A4B-A88E-3771227DBD9D}" dt="2023-10-09T17:48:37.049" v="471" actId="12"/>
        <pc:sldMkLst>
          <pc:docMk/>
          <pc:sldMk cId="4187151356" sldId="269"/>
        </pc:sldMkLst>
        <pc:spChg chg="mod">
          <ac:chgData name="Laura Humphries" userId="037b668a-f94f-4f85-9985-018e1c84fd79" providerId="ADAL" clId="{362F1E83-0C90-8A4B-A88E-3771227DBD9D}" dt="2023-10-09T17:48:37.049" v="471" actId="12"/>
          <ac:spMkLst>
            <pc:docMk/>
            <pc:sldMk cId="4187151356" sldId="269"/>
            <ac:spMk id="3" creationId="{E2EC2153-6125-09A1-B812-FC4240A396A3}"/>
          </ac:spMkLst>
        </pc:spChg>
      </pc:sldChg>
      <pc:sldChg chg="modSp">
        <pc:chgData name="Laura Humphries" userId="037b668a-f94f-4f85-9985-018e1c84fd79" providerId="ADAL" clId="{362F1E83-0C90-8A4B-A88E-3771227DBD9D}" dt="2023-10-09T17:48:42.920" v="472" actId="12"/>
        <pc:sldMkLst>
          <pc:docMk/>
          <pc:sldMk cId="3542358094" sldId="270"/>
        </pc:sldMkLst>
        <pc:spChg chg="mod">
          <ac:chgData name="Laura Humphries" userId="037b668a-f94f-4f85-9985-018e1c84fd79" providerId="ADAL" clId="{362F1E83-0C90-8A4B-A88E-3771227DBD9D}" dt="2023-10-09T17:48:42.920" v="472" actId="12"/>
          <ac:spMkLst>
            <pc:docMk/>
            <pc:sldMk cId="3542358094" sldId="270"/>
            <ac:spMk id="3" creationId="{E25270A5-574C-D473-BD57-41784CA79B39}"/>
          </ac:spMkLst>
        </pc:spChg>
      </pc:sldChg>
      <pc:sldChg chg="modSp">
        <pc:chgData name="Laura Humphries" userId="037b668a-f94f-4f85-9985-018e1c84fd79" providerId="ADAL" clId="{362F1E83-0C90-8A4B-A88E-3771227DBD9D}" dt="2023-10-09T17:48:50.337" v="473" actId="12"/>
        <pc:sldMkLst>
          <pc:docMk/>
          <pc:sldMk cId="3584060895" sldId="271"/>
        </pc:sldMkLst>
        <pc:spChg chg="mod">
          <ac:chgData name="Laura Humphries" userId="037b668a-f94f-4f85-9985-018e1c84fd79" providerId="ADAL" clId="{362F1E83-0C90-8A4B-A88E-3771227DBD9D}" dt="2023-10-09T17:48:50.337" v="473" actId="12"/>
          <ac:spMkLst>
            <pc:docMk/>
            <pc:sldMk cId="3584060895" sldId="271"/>
            <ac:spMk id="3" creationId="{2F69FE61-762B-EC4F-441A-D5FF483D76E1}"/>
          </ac:spMkLst>
        </pc:spChg>
      </pc:sldChg>
      <pc:sldChg chg="delSp">
        <pc:chgData name="Laura Humphries" userId="037b668a-f94f-4f85-9985-018e1c84fd79" providerId="ADAL" clId="{362F1E83-0C90-8A4B-A88E-3771227DBD9D}" dt="2023-10-09T16:47:53.329" v="0" actId="478"/>
        <pc:sldMkLst>
          <pc:docMk/>
          <pc:sldMk cId="1065894894" sldId="272"/>
        </pc:sldMkLst>
        <pc:spChg chg="del">
          <ac:chgData name="Laura Humphries" userId="037b668a-f94f-4f85-9985-018e1c84fd79" providerId="ADAL" clId="{362F1E83-0C90-8A4B-A88E-3771227DBD9D}" dt="2023-10-09T16:47:53.329" v="0" actId="478"/>
          <ac:spMkLst>
            <pc:docMk/>
            <pc:sldMk cId="1065894894" sldId="272"/>
            <ac:spMk id="3" creationId="{B4B3622B-DA9A-5782-B7FB-67E8B72170A2}"/>
          </ac:spMkLst>
        </pc:spChg>
      </pc:sldChg>
      <pc:sldChg chg="modSp new mod ord modClrScheme chgLayout">
        <pc:chgData name="Laura Humphries" userId="037b668a-f94f-4f85-9985-018e1c84fd79" providerId="ADAL" clId="{362F1E83-0C90-8A4B-A88E-3771227DBD9D}" dt="2023-10-09T17:17:30.434" v="173" actId="20577"/>
        <pc:sldMkLst>
          <pc:docMk/>
          <pc:sldMk cId="65507888" sldId="273"/>
        </pc:sldMkLst>
        <pc:spChg chg="mod ord">
          <ac:chgData name="Laura Humphries" userId="037b668a-f94f-4f85-9985-018e1c84fd79" providerId="ADAL" clId="{362F1E83-0C90-8A4B-A88E-3771227DBD9D}" dt="2023-10-09T17:13:43.313" v="114" actId="20577"/>
          <ac:spMkLst>
            <pc:docMk/>
            <pc:sldMk cId="65507888" sldId="273"/>
            <ac:spMk id="2" creationId="{E08F94C1-C7ED-3BE2-294D-D3966FDADE6C}"/>
          </ac:spMkLst>
        </pc:spChg>
        <pc:spChg chg="mod ord">
          <ac:chgData name="Laura Humphries" userId="037b668a-f94f-4f85-9985-018e1c84fd79" providerId="ADAL" clId="{362F1E83-0C90-8A4B-A88E-3771227DBD9D}" dt="2023-10-09T17:17:30.434" v="173" actId="20577"/>
          <ac:spMkLst>
            <pc:docMk/>
            <pc:sldMk cId="65507888" sldId="273"/>
            <ac:spMk id="3" creationId="{BFE35A93-844F-3B38-517D-D81854D829FD}"/>
          </ac:spMkLst>
        </pc:spChg>
        <pc:spChg chg="mod ord">
          <ac:chgData name="Laura Humphries" userId="037b668a-f94f-4f85-9985-018e1c84fd79" providerId="ADAL" clId="{362F1E83-0C90-8A4B-A88E-3771227DBD9D}" dt="2023-10-09T17:01:23.116" v="10" actId="700"/>
          <ac:spMkLst>
            <pc:docMk/>
            <pc:sldMk cId="65507888" sldId="273"/>
            <ac:spMk id="4" creationId="{9114B3A7-D850-A311-45A8-115EE79EF2C7}"/>
          </ac:spMkLst>
        </pc:spChg>
      </pc:sldChg>
      <pc:sldChg chg="modSp new">
        <pc:chgData name="Laura Humphries" userId="037b668a-f94f-4f85-9985-018e1c84fd79" providerId="ADAL" clId="{362F1E83-0C90-8A4B-A88E-3771227DBD9D}" dt="2023-10-09T17:14:13.454" v="146" actId="113"/>
        <pc:sldMkLst>
          <pc:docMk/>
          <pc:sldMk cId="1542808206" sldId="274"/>
        </pc:sldMkLst>
        <pc:spChg chg="mod">
          <ac:chgData name="Laura Humphries" userId="037b668a-f94f-4f85-9985-018e1c84fd79" providerId="ADAL" clId="{362F1E83-0C90-8A4B-A88E-3771227DBD9D}" dt="2023-10-09T17:14:13.454" v="146" actId="113"/>
          <ac:spMkLst>
            <pc:docMk/>
            <pc:sldMk cId="1542808206" sldId="274"/>
            <ac:spMk id="2" creationId="{56FA8D5B-66CF-4797-1BC7-4BE0361339FF}"/>
          </ac:spMkLst>
        </pc:spChg>
        <pc:spChg chg="mod">
          <ac:chgData name="Laura Humphries" userId="037b668a-f94f-4f85-9985-018e1c84fd79" providerId="ADAL" clId="{362F1E83-0C90-8A4B-A88E-3771227DBD9D}" dt="2023-10-09T17:01:47.382" v="31" actId="12"/>
          <ac:spMkLst>
            <pc:docMk/>
            <pc:sldMk cId="1542808206" sldId="274"/>
            <ac:spMk id="3" creationId="{85D023DB-CD2D-D082-016F-3994CD722E4B}"/>
          </ac:spMkLst>
        </pc:spChg>
      </pc:sldChg>
      <pc:sldChg chg="modSp new del modNotesTx">
        <pc:chgData name="Laura Humphries" userId="037b668a-f94f-4f85-9985-018e1c84fd79" providerId="ADAL" clId="{362F1E83-0C90-8A4B-A88E-3771227DBD9D}" dt="2023-10-09T17:17:56.184" v="174" actId="2696"/>
        <pc:sldMkLst>
          <pc:docMk/>
          <pc:sldMk cId="2511167173" sldId="275"/>
        </pc:sldMkLst>
        <pc:spChg chg="mod">
          <ac:chgData name="Laura Humphries" userId="037b668a-f94f-4f85-9985-018e1c84fd79" providerId="ADAL" clId="{362F1E83-0C90-8A4B-A88E-3771227DBD9D}" dt="2023-10-09T17:15:28.119" v="166" actId="20577"/>
          <ac:spMkLst>
            <pc:docMk/>
            <pc:sldMk cId="2511167173" sldId="275"/>
            <ac:spMk id="2" creationId="{A247D56E-DD78-03E1-9210-B27514CC22EB}"/>
          </ac:spMkLst>
        </pc:spChg>
        <pc:spChg chg="mod">
          <ac:chgData name="Laura Humphries" userId="037b668a-f94f-4f85-9985-018e1c84fd79" providerId="ADAL" clId="{362F1E83-0C90-8A4B-A88E-3771227DBD9D}" dt="2023-10-09T17:15:04.992" v="148" actId="20577"/>
          <ac:spMkLst>
            <pc:docMk/>
            <pc:sldMk cId="2511167173" sldId="275"/>
            <ac:spMk id="3" creationId="{C294B23C-A275-F7D6-C20B-3970E326624D}"/>
          </ac:spMkLst>
        </pc:spChg>
      </pc:sldChg>
      <pc:sldChg chg="addSp delSp modSp new mod modClrScheme chgLayout">
        <pc:chgData name="Laura Humphries" userId="037b668a-f94f-4f85-9985-018e1c84fd79" providerId="ADAL" clId="{362F1E83-0C90-8A4B-A88E-3771227DBD9D}" dt="2023-10-10T09:43:33.258" v="1362" actId="20577"/>
        <pc:sldMkLst>
          <pc:docMk/>
          <pc:sldMk cId="3705663538" sldId="276"/>
        </pc:sldMkLst>
        <pc:spChg chg="mod">
          <ac:chgData name="Laura Humphries" userId="037b668a-f94f-4f85-9985-018e1c84fd79" providerId="ADAL" clId="{362F1E83-0C90-8A4B-A88E-3771227DBD9D}" dt="2023-10-09T17:26:37.634" v="308" actId="26606"/>
          <ac:spMkLst>
            <pc:docMk/>
            <pc:sldMk cId="3705663538" sldId="276"/>
            <ac:spMk id="2" creationId="{107E69F5-DDBD-EC84-F047-207CDCA7629A}"/>
          </ac:spMkLst>
        </pc:spChg>
        <pc:spChg chg="mod">
          <ac:chgData name="Laura Humphries" userId="037b668a-f94f-4f85-9985-018e1c84fd79" providerId="ADAL" clId="{362F1E83-0C90-8A4B-A88E-3771227DBD9D}" dt="2023-10-10T09:43:33.258" v="1362" actId="20577"/>
          <ac:spMkLst>
            <pc:docMk/>
            <pc:sldMk cId="3705663538" sldId="276"/>
            <ac:spMk id="3" creationId="{64A538B5-1DB4-A5FA-5660-28FC463C659B}"/>
          </ac:spMkLst>
        </pc:spChg>
        <pc:spChg chg="mod ord">
          <ac:chgData name="Laura Humphries" userId="037b668a-f94f-4f85-9985-018e1c84fd79" providerId="ADAL" clId="{362F1E83-0C90-8A4B-A88E-3771227DBD9D}" dt="2023-10-09T17:26:37.634" v="308" actId="26606"/>
          <ac:spMkLst>
            <pc:docMk/>
            <pc:sldMk cId="3705663538" sldId="276"/>
            <ac:spMk id="4" creationId="{5B014A10-BD28-9285-AC4B-78C51EEC22AD}"/>
          </ac:spMkLst>
        </pc:spChg>
        <pc:picChg chg="add del mod ord">
          <ac:chgData name="Laura Humphries" userId="037b668a-f94f-4f85-9985-018e1c84fd79" providerId="ADAL" clId="{362F1E83-0C90-8A4B-A88E-3771227DBD9D}" dt="2023-10-09T17:26:19.885" v="307" actId="21"/>
          <ac:picMkLst>
            <pc:docMk/>
            <pc:sldMk cId="3705663538" sldId="276"/>
            <ac:picMk id="5" creationId="{8ED1E1D0-9F07-1FA6-C06C-452538FDD82D}"/>
          </ac:picMkLst>
        </pc:picChg>
      </pc:sldChg>
      <pc:sldChg chg="addSp delSp modSp new mod modClrScheme chgLayout modNotesTx">
        <pc:chgData name="Laura Humphries" userId="037b668a-f94f-4f85-9985-018e1c84fd79" providerId="ADAL" clId="{362F1E83-0C90-8A4B-A88E-3771227DBD9D}" dt="2023-10-10T09:46:54.536" v="1495" actId="20577"/>
        <pc:sldMkLst>
          <pc:docMk/>
          <pc:sldMk cId="1200560901" sldId="277"/>
        </pc:sldMkLst>
        <pc:spChg chg="mod">
          <ac:chgData name="Laura Humphries" userId="037b668a-f94f-4f85-9985-018e1c84fd79" providerId="ADAL" clId="{362F1E83-0C90-8A4B-A88E-3771227DBD9D}" dt="2023-10-09T18:28:28.136" v="718" actId="26606"/>
          <ac:spMkLst>
            <pc:docMk/>
            <pc:sldMk cId="1200560901" sldId="277"/>
            <ac:spMk id="2" creationId="{9A4A12FD-EE2B-FD88-D66C-847FABDC3CAA}"/>
          </ac:spMkLst>
        </pc:spChg>
        <pc:spChg chg="mod">
          <ac:chgData name="Laura Humphries" userId="037b668a-f94f-4f85-9985-018e1c84fd79" providerId="ADAL" clId="{362F1E83-0C90-8A4B-A88E-3771227DBD9D}" dt="2023-10-10T09:46:54.536" v="1495" actId="20577"/>
          <ac:spMkLst>
            <pc:docMk/>
            <pc:sldMk cId="1200560901" sldId="277"/>
            <ac:spMk id="3" creationId="{450EE856-A567-60F6-4121-0B897D1DFC36}"/>
          </ac:spMkLst>
        </pc:spChg>
        <pc:spChg chg="mod">
          <ac:chgData name="Laura Humphries" userId="037b668a-f94f-4f85-9985-018e1c84fd79" providerId="ADAL" clId="{362F1E83-0C90-8A4B-A88E-3771227DBD9D}" dt="2023-10-09T18:28:28.136" v="718" actId="26606"/>
          <ac:spMkLst>
            <pc:docMk/>
            <pc:sldMk cId="1200560901" sldId="277"/>
            <ac:spMk id="4" creationId="{584B9398-9638-5900-E0DC-3F3E34487AAE}"/>
          </ac:spMkLst>
        </pc:spChg>
        <pc:spChg chg="add del mod">
          <ac:chgData name="Laura Humphries" userId="037b668a-f94f-4f85-9985-018e1c84fd79" providerId="ADAL" clId="{362F1E83-0C90-8A4B-A88E-3771227DBD9D}" dt="2023-10-09T18:28:28.136" v="718" actId="26606"/>
          <ac:spMkLst>
            <pc:docMk/>
            <pc:sldMk cId="1200560901" sldId="277"/>
            <ac:spMk id="9" creationId="{FEFDA506-7151-5601-30DF-064AC0728468}"/>
          </ac:spMkLst>
        </pc:spChg>
      </pc:sldChg>
      <pc:sldChg chg="delSp modSp new mod modClrScheme chgLayout">
        <pc:chgData name="Laura Humphries" userId="037b668a-f94f-4f85-9985-018e1c84fd79" providerId="ADAL" clId="{362F1E83-0C90-8A4B-A88E-3771227DBD9D}" dt="2023-10-09T17:46:17.344" v="464" actId="21"/>
        <pc:sldMkLst>
          <pc:docMk/>
          <pc:sldMk cId="3425867728" sldId="278"/>
        </pc:sldMkLst>
        <pc:spChg chg="mod ord">
          <ac:chgData name="Laura Humphries" userId="037b668a-f94f-4f85-9985-018e1c84fd79" providerId="ADAL" clId="{362F1E83-0C90-8A4B-A88E-3771227DBD9D}" dt="2023-10-09T17:17:10.325" v="171" actId="22"/>
          <ac:spMkLst>
            <pc:docMk/>
            <pc:sldMk cId="3425867728" sldId="278"/>
            <ac:spMk id="2" creationId="{874EBF0E-2886-74B8-EA9B-321E9946005B}"/>
          </ac:spMkLst>
        </pc:spChg>
        <pc:spChg chg="del mod ord">
          <ac:chgData name="Laura Humphries" userId="037b668a-f94f-4f85-9985-018e1c84fd79" providerId="ADAL" clId="{362F1E83-0C90-8A4B-A88E-3771227DBD9D}" dt="2023-10-09T17:46:17.344" v="464" actId="21"/>
          <ac:spMkLst>
            <pc:docMk/>
            <pc:sldMk cId="3425867728" sldId="278"/>
            <ac:spMk id="3" creationId="{2EA08383-471F-4E0A-EA67-DE49A0D6A473}"/>
          </ac:spMkLst>
        </pc:spChg>
        <pc:spChg chg="mod ord">
          <ac:chgData name="Laura Humphries" userId="037b668a-f94f-4f85-9985-018e1c84fd79" providerId="ADAL" clId="{362F1E83-0C90-8A4B-A88E-3771227DBD9D}" dt="2023-10-09T17:17:08.537" v="170" actId="700"/>
          <ac:spMkLst>
            <pc:docMk/>
            <pc:sldMk cId="3425867728" sldId="278"/>
            <ac:spMk id="4" creationId="{0197DB41-688C-E4EE-B2AB-1C4A8385DEC6}"/>
          </ac:spMkLst>
        </pc:spChg>
      </pc:sldChg>
      <pc:sldChg chg="new del">
        <pc:chgData name="Laura Humphries" userId="037b668a-f94f-4f85-9985-018e1c84fd79" providerId="ADAL" clId="{362F1E83-0C90-8A4B-A88E-3771227DBD9D}" dt="2023-10-09T17:10:08.089" v="43" actId="2696"/>
        <pc:sldMkLst>
          <pc:docMk/>
          <pc:sldMk cId="3864145232" sldId="279"/>
        </pc:sldMkLst>
      </pc:sldChg>
      <pc:sldChg chg="modSp new add del mod modClrScheme chgLayout">
        <pc:chgData name="Laura Humphries" userId="037b668a-f94f-4f85-9985-018e1c84fd79" providerId="ADAL" clId="{362F1E83-0C90-8A4B-A88E-3771227DBD9D}" dt="2023-10-10T09:48:16.630" v="1550" actId="20577"/>
        <pc:sldMkLst>
          <pc:docMk/>
          <pc:sldMk cId="4208687586" sldId="279"/>
        </pc:sldMkLst>
        <pc:spChg chg="mod ord">
          <ac:chgData name="Laura Humphries" userId="037b668a-f94f-4f85-9985-018e1c84fd79" providerId="ADAL" clId="{362F1E83-0C90-8A4B-A88E-3771227DBD9D}" dt="2023-10-09T17:11:27.418" v="69" actId="20577"/>
          <ac:spMkLst>
            <pc:docMk/>
            <pc:sldMk cId="4208687586" sldId="279"/>
            <ac:spMk id="2" creationId="{FAADCA04-95A4-F853-E2A3-675A23D0B668}"/>
          </ac:spMkLst>
        </pc:spChg>
        <pc:spChg chg="mod ord">
          <ac:chgData name="Laura Humphries" userId="037b668a-f94f-4f85-9985-018e1c84fd79" providerId="ADAL" clId="{362F1E83-0C90-8A4B-A88E-3771227DBD9D}" dt="2023-10-10T09:48:16.630" v="1550" actId="20577"/>
          <ac:spMkLst>
            <pc:docMk/>
            <pc:sldMk cId="4208687586" sldId="279"/>
            <ac:spMk id="3" creationId="{96E22BC9-6375-DAEB-B253-42B9007E795F}"/>
          </ac:spMkLst>
        </pc:spChg>
        <pc:spChg chg="mod ord">
          <ac:chgData name="Laura Humphries" userId="037b668a-f94f-4f85-9985-018e1c84fd79" providerId="ADAL" clId="{362F1E83-0C90-8A4B-A88E-3771227DBD9D}" dt="2023-10-09T17:11:06.761" v="66" actId="700"/>
          <ac:spMkLst>
            <pc:docMk/>
            <pc:sldMk cId="4208687586" sldId="279"/>
            <ac:spMk id="4" creationId="{82AB901F-7B0B-995F-25F6-FC4E953E4BEF}"/>
          </ac:spMkLst>
        </pc:spChg>
      </pc:sldChg>
      <pc:sldChg chg="new del">
        <pc:chgData name="Laura Humphries" userId="037b668a-f94f-4f85-9985-018e1c84fd79" providerId="ADAL" clId="{362F1E83-0C90-8A4B-A88E-3771227DBD9D}" dt="2023-10-09T17:10:09.512" v="44" actId="2696"/>
        <pc:sldMkLst>
          <pc:docMk/>
          <pc:sldMk cId="652520380" sldId="280"/>
        </pc:sldMkLst>
      </pc:sldChg>
      <pc:sldChg chg="modSp new">
        <pc:chgData name="Laura Humphries" userId="037b668a-f94f-4f85-9985-018e1c84fd79" providerId="ADAL" clId="{362F1E83-0C90-8A4B-A88E-3771227DBD9D}" dt="2023-10-10T09:48:49.605" v="1560" actId="20577"/>
        <pc:sldMkLst>
          <pc:docMk/>
          <pc:sldMk cId="1679738089" sldId="280"/>
        </pc:sldMkLst>
        <pc:spChg chg="mod">
          <ac:chgData name="Laura Humphries" userId="037b668a-f94f-4f85-9985-018e1c84fd79" providerId="ADAL" clId="{362F1E83-0C90-8A4B-A88E-3771227DBD9D}" dt="2023-10-09T18:08:03.960" v="675" actId="20577"/>
          <ac:spMkLst>
            <pc:docMk/>
            <pc:sldMk cId="1679738089" sldId="280"/>
            <ac:spMk id="2" creationId="{56A4ED1C-A075-F31D-9948-3E36C78384AF}"/>
          </ac:spMkLst>
        </pc:spChg>
        <pc:spChg chg="mod">
          <ac:chgData name="Laura Humphries" userId="037b668a-f94f-4f85-9985-018e1c84fd79" providerId="ADAL" clId="{362F1E83-0C90-8A4B-A88E-3771227DBD9D}" dt="2023-10-10T09:48:49.605" v="1560" actId="20577"/>
          <ac:spMkLst>
            <pc:docMk/>
            <pc:sldMk cId="1679738089" sldId="280"/>
            <ac:spMk id="3" creationId="{8DF325C8-3142-6DC6-DB81-971454E5C2A1}"/>
          </ac:spMkLst>
        </pc:spChg>
      </pc:sldChg>
      <pc:sldChg chg="modSp new">
        <pc:chgData name="Laura Humphries" userId="037b668a-f94f-4f85-9985-018e1c84fd79" providerId="ADAL" clId="{362F1E83-0C90-8A4B-A88E-3771227DBD9D}" dt="2023-10-09T17:44:52.620" v="463" actId="12"/>
        <pc:sldMkLst>
          <pc:docMk/>
          <pc:sldMk cId="1950784706" sldId="281"/>
        </pc:sldMkLst>
        <pc:spChg chg="mod">
          <ac:chgData name="Laura Humphries" userId="037b668a-f94f-4f85-9985-018e1c84fd79" providerId="ADAL" clId="{362F1E83-0C90-8A4B-A88E-3771227DBD9D}" dt="2023-10-09T17:12:49.119" v="77" actId="22"/>
          <ac:spMkLst>
            <pc:docMk/>
            <pc:sldMk cId="1950784706" sldId="281"/>
            <ac:spMk id="2" creationId="{CAA24D58-B35D-268D-C11F-811D07DBE6D3}"/>
          </ac:spMkLst>
        </pc:spChg>
        <pc:spChg chg="mod">
          <ac:chgData name="Laura Humphries" userId="037b668a-f94f-4f85-9985-018e1c84fd79" providerId="ADAL" clId="{362F1E83-0C90-8A4B-A88E-3771227DBD9D}" dt="2023-10-09T17:44:52.620" v="463" actId="12"/>
          <ac:spMkLst>
            <pc:docMk/>
            <pc:sldMk cId="1950784706" sldId="281"/>
            <ac:spMk id="3" creationId="{AB3BE521-81F4-1F97-D65B-631B34D04390}"/>
          </ac:spMkLst>
        </pc:spChg>
      </pc:sldChg>
      <pc:sldChg chg="modSp new">
        <pc:chgData name="Laura Humphries" userId="037b668a-f94f-4f85-9985-018e1c84fd79" providerId="ADAL" clId="{362F1E83-0C90-8A4B-A88E-3771227DBD9D}" dt="2023-10-09T18:28:02.733" v="717" actId="20577"/>
        <pc:sldMkLst>
          <pc:docMk/>
          <pc:sldMk cId="3919703323" sldId="282"/>
        </pc:sldMkLst>
        <pc:spChg chg="mod">
          <ac:chgData name="Laura Humphries" userId="037b668a-f94f-4f85-9985-018e1c84fd79" providerId="ADAL" clId="{362F1E83-0C90-8A4B-A88E-3771227DBD9D}" dt="2023-10-09T18:11:39.292" v="683" actId="20577"/>
          <ac:spMkLst>
            <pc:docMk/>
            <pc:sldMk cId="3919703323" sldId="282"/>
            <ac:spMk id="2" creationId="{93B1AEEF-B10F-5AE5-F21C-9BBEBE6D0732}"/>
          </ac:spMkLst>
        </pc:spChg>
        <pc:spChg chg="mod">
          <ac:chgData name="Laura Humphries" userId="037b668a-f94f-4f85-9985-018e1c84fd79" providerId="ADAL" clId="{362F1E83-0C90-8A4B-A88E-3771227DBD9D}" dt="2023-10-09T18:28:02.733" v="717" actId="20577"/>
          <ac:spMkLst>
            <pc:docMk/>
            <pc:sldMk cId="3919703323" sldId="282"/>
            <ac:spMk id="3" creationId="{D150EB76-C093-F8D6-1434-70D61FE7CC15}"/>
          </ac:spMkLst>
        </pc:spChg>
      </pc:sldChg>
      <pc:sldChg chg="modSp new">
        <pc:chgData name="Laura Humphries" userId="037b668a-f94f-4f85-9985-018e1c84fd79" providerId="ADAL" clId="{362F1E83-0C90-8A4B-A88E-3771227DBD9D}" dt="2023-10-09T18:27:53.144" v="703" actId="20577"/>
        <pc:sldMkLst>
          <pc:docMk/>
          <pc:sldMk cId="1678369190" sldId="283"/>
        </pc:sldMkLst>
        <pc:spChg chg="mod">
          <ac:chgData name="Laura Humphries" userId="037b668a-f94f-4f85-9985-018e1c84fd79" providerId="ADAL" clId="{362F1E83-0C90-8A4B-A88E-3771227DBD9D}" dt="2023-10-09T18:03:30.852" v="659" actId="22"/>
          <ac:spMkLst>
            <pc:docMk/>
            <pc:sldMk cId="1678369190" sldId="283"/>
            <ac:spMk id="2" creationId="{ED9A7137-E7E1-CD07-8D2E-615ABC61D534}"/>
          </ac:spMkLst>
        </pc:spChg>
        <pc:spChg chg="mod">
          <ac:chgData name="Laura Humphries" userId="037b668a-f94f-4f85-9985-018e1c84fd79" providerId="ADAL" clId="{362F1E83-0C90-8A4B-A88E-3771227DBD9D}" dt="2023-10-09T18:27:53.144" v="703" actId="20577"/>
          <ac:spMkLst>
            <pc:docMk/>
            <pc:sldMk cId="1678369190" sldId="283"/>
            <ac:spMk id="3" creationId="{9E44B872-E780-27F8-9D15-F82E7CB3BD0F}"/>
          </ac:spMkLst>
        </pc:spChg>
      </pc:sldChg>
    </pc:docChg>
  </pc:docChgLst>
  <pc:docChgLst>
    <pc:chgData name="Laura Humphries" userId="037b668a-f94f-4f85-9985-018e1c84fd79" providerId="ADAL" clId="{A92A6E14-0D66-479C-ABEA-7191FAAD70F8}"/>
    <pc:docChg chg="custSel modSld">
      <pc:chgData name="Laura Humphries" userId="037b668a-f94f-4f85-9985-018e1c84fd79" providerId="ADAL" clId="{A92A6E14-0D66-479C-ABEA-7191FAAD70F8}" dt="2023-10-10T11:22:34.587" v="22" actId="20577"/>
      <pc:docMkLst>
        <pc:docMk/>
      </pc:docMkLst>
      <pc:sldChg chg="modSp mod">
        <pc:chgData name="Laura Humphries" userId="037b668a-f94f-4f85-9985-018e1c84fd79" providerId="ADAL" clId="{A92A6E14-0D66-479C-ABEA-7191FAAD70F8}" dt="2023-10-10T11:22:34.587" v="22" actId="20577"/>
        <pc:sldMkLst>
          <pc:docMk/>
          <pc:sldMk cId="4187151356" sldId="269"/>
        </pc:sldMkLst>
        <pc:spChg chg="mod">
          <ac:chgData name="Laura Humphries" userId="037b668a-f94f-4f85-9985-018e1c84fd79" providerId="ADAL" clId="{A92A6E14-0D66-479C-ABEA-7191FAAD70F8}" dt="2023-10-10T11:22:34.587" v="22" actId="20577"/>
          <ac:spMkLst>
            <pc:docMk/>
            <pc:sldMk cId="4187151356" sldId="269"/>
            <ac:spMk id="3" creationId="{E2EC2153-6125-09A1-B812-FC4240A396A3}"/>
          </ac:spMkLst>
        </pc:spChg>
      </pc:sldChg>
      <pc:sldChg chg="modSp mod">
        <pc:chgData name="Laura Humphries" userId="037b668a-f94f-4f85-9985-018e1c84fd79" providerId="ADAL" clId="{A92A6E14-0D66-479C-ABEA-7191FAAD70F8}" dt="2023-10-10T10:09:50.809" v="10" actId="255"/>
        <pc:sldMkLst>
          <pc:docMk/>
          <pc:sldMk cId="3705663538" sldId="276"/>
        </pc:sldMkLst>
        <pc:spChg chg="mod">
          <ac:chgData name="Laura Humphries" userId="037b668a-f94f-4f85-9985-018e1c84fd79" providerId="ADAL" clId="{A92A6E14-0D66-479C-ABEA-7191FAAD70F8}" dt="2023-10-10T10:09:50.809" v="10" actId="255"/>
          <ac:spMkLst>
            <pc:docMk/>
            <pc:sldMk cId="3705663538" sldId="276"/>
            <ac:spMk id="3" creationId="{64A538B5-1DB4-A5FA-5660-28FC463C659B}"/>
          </ac:spMkLst>
        </pc:spChg>
      </pc:sldChg>
    </pc:docChg>
  </pc:docChgLst>
  <pc:docChgLst>
    <pc:chgData name="Laura Humphries" userId="037b668a-f94f-4f85-9985-018e1c84fd79" providerId="ADAL" clId="{B07D7A39-4BED-41F4-A215-72F2F1941C14}"/>
    <pc:docChg chg="delSld modSld modShowInfo">
      <pc:chgData name="Laura Humphries" userId="037b668a-f94f-4f85-9985-018e1c84fd79" providerId="ADAL" clId="{B07D7A39-4BED-41F4-A215-72F2F1941C14}" dt="2023-10-10T14:42:43.655" v="12" actId="20577"/>
      <pc:docMkLst>
        <pc:docMk/>
      </pc:docMkLst>
      <pc:sldChg chg="del">
        <pc:chgData name="Laura Humphries" userId="037b668a-f94f-4f85-9985-018e1c84fd79" providerId="ADAL" clId="{B07D7A39-4BED-41F4-A215-72F2F1941C14}" dt="2023-10-10T14:41:41.694" v="5" actId="47"/>
        <pc:sldMkLst>
          <pc:docMk/>
          <pc:sldMk cId="476607734" sldId="262"/>
        </pc:sldMkLst>
      </pc:sldChg>
      <pc:sldChg chg="del">
        <pc:chgData name="Laura Humphries" userId="037b668a-f94f-4f85-9985-018e1c84fd79" providerId="ADAL" clId="{B07D7A39-4BED-41F4-A215-72F2F1941C14}" dt="2023-10-10T14:41:41.694" v="5" actId="47"/>
        <pc:sldMkLst>
          <pc:docMk/>
          <pc:sldMk cId="2187492320" sldId="263"/>
        </pc:sldMkLst>
      </pc:sldChg>
      <pc:sldChg chg="del">
        <pc:chgData name="Laura Humphries" userId="037b668a-f94f-4f85-9985-018e1c84fd79" providerId="ADAL" clId="{B07D7A39-4BED-41F4-A215-72F2F1941C14}" dt="2023-10-10T14:41:41.694" v="5" actId="47"/>
        <pc:sldMkLst>
          <pc:docMk/>
          <pc:sldMk cId="2972904824" sldId="264"/>
        </pc:sldMkLst>
      </pc:sldChg>
      <pc:sldChg chg="del">
        <pc:chgData name="Laura Humphries" userId="037b668a-f94f-4f85-9985-018e1c84fd79" providerId="ADAL" clId="{B07D7A39-4BED-41F4-A215-72F2F1941C14}" dt="2023-10-10T14:41:41.694" v="5" actId="47"/>
        <pc:sldMkLst>
          <pc:docMk/>
          <pc:sldMk cId="4077797124" sldId="265"/>
        </pc:sldMkLst>
      </pc:sldChg>
      <pc:sldChg chg="del">
        <pc:chgData name="Laura Humphries" userId="037b668a-f94f-4f85-9985-018e1c84fd79" providerId="ADAL" clId="{B07D7A39-4BED-41F4-A215-72F2F1941C14}" dt="2023-10-10T14:41:41.694" v="5" actId="47"/>
        <pc:sldMkLst>
          <pc:docMk/>
          <pc:sldMk cId="3519945599" sldId="266"/>
        </pc:sldMkLst>
      </pc:sldChg>
      <pc:sldChg chg="del">
        <pc:chgData name="Laura Humphries" userId="037b668a-f94f-4f85-9985-018e1c84fd79" providerId="ADAL" clId="{B07D7A39-4BED-41F4-A215-72F2F1941C14}" dt="2023-10-10T14:41:41.694" v="5" actId="47"/>
        <pc:sldMkLst>
          <pc:docMk/>
          <pc:sldMk cId="4058454083" sldId="267"/>
        </pc:sldMkLst>
      </pc:sldChg>
      <pc:sldChg chg="del">
        <pc:chgData name="Laura Humphries" userId="037b668a-f94f-4f85-9985-018e1c84fd79" providerId="ADAL" clId="{B07D7A39-4BED-41F4-A215-72F2F1941C14}" dt="2023-10-10T14:41:41.694" v="5" actId="47"/>
        <pc:sldMkLst>
          <pc:docMk/>
          <pc:sldMk cId="291637233" sldId="268"/>
        </pc:sldMkLst>
      </pc:sldChg>
      <pc:sldChg chg="del">
        <pc:chgData name="Laura Humphries" userId="037b668a-f94f-4f85-9985-018e1c84fd79" providerId="ADAL" clId="{B07D7A39-4BED-41F4-A215-72F2F1941C14}" dt="2023-10-10T14:41:41.694" v="5" actId="47"/>
        <pc:sldMkLst>
          <pc:docMk/>
          <pc:sldMk cId="4187151356" sldId="269"/>
        </pc:sldMkLst>
      </pc:sldChg>
      <pc:sldChg chg="del">
        <pc:chgData name="Laura Humphries" userId="037b668a-f94f-4f85-9985-018e1c84fd79" providerId="ADAL" clId="{B07D7A39-4BED-41F4-A215-72F2F1941C14}" dt="2023-10-10T14:41:41.694" v="5" actId="47"/>
        <pc:sldMkLst>
          <pc:docMk/>
          <pc:sldMk cId="3542358094" sldId="270"/>
        </pc:sldMkLst>
      </pc:sldChg>
      <pc:sldChg chg="del">
        <pc:chgData name="Laura Humphries" userId="037b668a-f94f-4f85-9985-018e1c84fd79" providerId="ADAL" clId="{B07D7A39-4BED-41F4-A215-72F2F1941C14}" dt="2023-10-10T14:41:41.694" v="5" actId="47"/>
        <pc:sldMkLst>
          <pc:docMk/>
          <pc:sldMk cId="3584060895" sldId="271"/>
        </pc:sldMkLst>
      </pc:sldChg>
      <pc:sldChg chg="modSp mod">
        <pc:chgData name="Laura Humphries" userId="037b668a-f94f-4f85-9985-018e1c84fd79" providerId="ADAL" clId="{B07D7A39-4BED-41F4-A215-72F2F1941C14}" dt="2023-10-10T14:42:12.373" v="8" actId="20577"/>
        <pc:sldMkLst>
          <pc:docMk/>
          <pc:sldMk cId="3705663538" sldId="276"/>
        </pc:sldMkLst>
        <pc:spChg chg="mod">
          <ac:chgData name="Laura Humphries" userId="037b668a-f94f-4f85-9985-018e1c84fd79" providerId="ADAL" clId="{B07D7A39-4BED-41F4-A215-72F2F1941C14}" dt="2023-10-10T14:42:12.373" v="8" actId="20577"/>
          <ac:spMkLst>
            <pc:docMk/>
            <pc:sldMk cId="3705663538" sldId="276"/>
            <ac:spMk id="2" creationId="{107E69F5-DDBD-EC84-F047-207CDCA7629A}"/>
          </ac:spMkLst>
        </pc:spChg>
        <pc:spChg chg="mod">
          <ac:chgData name="Laura Humphries" userId="037b668a-f94f-4f85-9985-018e1c84fd79" providerId="ADAL" clId="{B07D7A39-4BED-41F4-A215-72F2F1941C14}" dt="2023-10-10T12:58:23.638" v="4" actId="20577"/>
          <ac:spMkLst>
            <pc:docMk/>
            <pc:sldMk cId="3705663538" sldId="276"/>
            <ac:spMk id="3" creationId="{64A538B5-1DB4-A5FA-5660-28FC463C659B}"/>
          </ac:spMkLst>
        </pc:spChg>
      </pc:sldChg>
      <pc:sldChg chg="modSp mod modNotesTx">
        <pc:chgData name="Laura Humphries" userId="037b668a-f94f-4f85-9985-018e1c84fd79" providerId="ADAL" clId="{B07D7A39-4BED-41F4-A215-72F2F1941C14}" dt="2023-10-10T14:42:43.655" v="12" actId="20577"/>
        <pc:sldMkLst>
          <pc:docMk/>
          <pc:sldMk cId="1200560901" sldId="277"/>
        </pc:sldMkLst>
        <pc:spChg chg="mod">
          <ac:chgData name="Laura Humphries" userId="037b668a-f94f-4f85-9985-018e1c84fd79" providerId="ADAL" clId="{B07D7A39-4BED-41F4-A215-72F2F1941C14}" dt="2023-10-10T14:42:16.351" v="10" actId="20577"/>
          <ac:spMkLst>
            <pc:docMk/>
            <pc:sldMk cId="1200560901" sldId="277"/>
            <ac:spMk id="2" creationId="{9A4A12FD-EE2B-FD88-D66C-847FABDC3CAA}"/>
          </ac:spMkLst>
        </pc:spChg>
      </pc:sldChg>
      <pc:sldChg chg="del">
        <pc:chgData name="Laura Humphries" userId="037b668a-f94f-4f85-9985-018e1c84fd79" providerId="ADAL" clId="{B07D7A39-4BED-41F4-A215-72F2F1941C14}" dt="2023-10-10T14:42:02.574" v="7" actId="47"/>
        <pc:sldMkLst>
          <pc:docMk/>
          <pc:sldMk cId="3919703323" sldId="282"/>
        </pc:sldMkLst>
      </pc:sldChg>
      <pc:sldChg chg="del">
        <pc:chgData name="Laura Humphries" userId="037b668a-f94f-4f85-9985-018e1c84fd79" providerId="ADAL" clId="{B07D7A39-4BED-41F4-A215-72F2F1941C14}" dt="2023-10-10T14:42:01.616" v="6" actId="47"/>
        <pc:sldMkLst>
          <pc:docMk/>
          <pc:sldMk cId="1678369190" sldId="283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6F5C5BD-8AB6-4E5F-8616-0B1D32D0FBFD}" type="datetime1">
              <a:rPr lang="en-US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7ACF5E7-ACB0-497B-A8C6-F2E617B463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53396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3DD49AE-E876-4130-BF53-6229B9820536}" type="datetime1">
              <a:rPr lang="en-US" smtClean="0"/>
              <a:t>10/10/2023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  <a:endParaRPr lang="en-US"/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7A705E3-E620-489D-9973-6221209A4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581830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C3DD49AE-E876-4130-BF53-6229B9820536}" type="datetime1">
              <a:rPr lang="en-US" smtClean="0"/>
              <a:t>10/10/2023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7A705E3-E620-489D-9973-6221209A4B3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268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rtlCol="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 rtlCol="0"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fld id="{C0840E64-78EA-480E-9DFC-F5D183737F14}" type="datetime1">
              <a:rPr lang="en-US" smtClean="0"/>
              <a:t>10/10/2023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F379E8-AC6C-43B9-9222-BDF0AF9336F0}" type="datetime1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rtlCol="0"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GB"/>
              <a:t>Click to edit Master title style</a:t>
            </a:r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rtlCol="0"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 rtlCol="0"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rtl="0"/>
            <a:fld id="{ED329652-6112-4F3D-B614-62B56A045E3D}" type="datetime1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64E64D-1B50-4EC0-83A1-DE58B45AB49E}" type="datetime1">
              <a:rPr lang="en-US" smtClean="0"/>
              <a:t>10/10/2023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761A824-A4A3-4BDD-B7F1-293A0EC1EA54}" type="datetime1">
              <a:rPr lang="en-US" smtClean="0"/>
              <a:t>10/10/2023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1B1D06-1BCF-4BCB-9319-09267D16BB9F}" type="datetime1">
              <a:rPr lang="en-US" smtClean="0"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5361324-1C8A-40EA-A8C7-BACD05350B74}" type="datetime1">
              <a:rPr lang="en-US" smtClean="0"/>
              <a:t>10/10/2023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 rtlCol="0"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5BA78C1D-B8C9-43D1-BED3-AB201E145563}" type="datetime1">
              <a:rPr lang="en-US" smtClean="0"/>
              <a:t>10/10/2023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rtlCol="0"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fld id="{BFA2D3EE-FBE6-4434-A13B-BD4C1C612D44}" type="datetime1">
              <a:rPr lang="en-US" smtClean="0"/>
              <a:t>10/10/2023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 rtlCol="0"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rtlCol="0"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B56802B-70FA-41EA-BEAA-8B64D5BF1424}" type="datetime1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329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 rtlCol="0"/>
          <a:lstStyle/>
          <a:p>
            <a:pPr rt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512D428-74E3-499E-9255-6C7C463A82F6}" type="datetime1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073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Quarter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4FF323AA-170C-4C76-B350-C21CF15222DA}" type="datetime1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  <p:sldLayoutId id="2147483664" r:id="rId10"/>
    <p:sldLayoutId id="2147483666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F94C1-C7ED-3BE2-294D-D3966FDADE6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Criminal </a:t>
            </a:r>
            <a:r>
              <a:rPr lang="en-GB" err="1"/>
              <a:t>LAw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35A93-844F-3B38-517D-D81854D829F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/>
              <a:t>Workshop</a:t>
            </a:r>
          </a:p>
          <a:p>
            <a:r>
              <a:rPr lang="en-GB"/>
              <a:t>Laura Humphries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14B3A7-D850-A311-45A8-115EE79EF2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10/10/2023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078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A8D5B-66CF-4797-1BC7-4BE03613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Learning Objectives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023DB-CD2D-D082-016F-3994CD722E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kern="1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1. Define and explain the concept of Men's Rea in criminal law.</a:t>
            </a:r>
          </a:p>
          <a:p>
            <a:pPr marL="0" indent="0">
              <a:buNone/>
            </a:pPr>
            <a:r>
              <a:rPr lang="en-GB" sz="1800" kern="1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2. Identify and distinguish various levels of mental states (e.g., intent, recklessness, negligence) in criminal offences.</a:t>
            </a:r>
          </a:p>
          <a:p>
            <a:pPr marL="0" indent="0">
              <a:buNone/>
            </a:pPr>
            <a:r>
              <a:rPr lang="en-GB" sz="1800" kern="1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3. Analyse real-world cases and hypothetical scenarios to determine the appropriate mental state required for different offences.</a:t>
            </a:r>
          </a:p>
          <a:p>
            <a:pPr marL="0" indent="0">
              <a:buNone/>
            </a:pPr>
            <a:r>
              <a:rPr lang="en-GB" sz="1800" kern="1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4. Engage in critical thinking and debate regarding the role of Men's Rea in the criminal justice system.</a:t>
            </a:r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EFB0-CE5C-9683-E99C-A64E01C874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10/10/2023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8082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E69F5-DDBD-EC84-F047-207CDCA76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b="1" kern="100" dirty="0">
                <a:effectLst/>
              </a:rPr>
              <a:t>Activity 1 (20 minutes)</a:t>
            </a:r>
            <a:br>
              <a:rPr lang="en-GB" kern="100" dirty="0">
                <a:effectLst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A538B5-1DB4-A5FA-5660-28FC463C6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225" y="1457325"/>
            <a:ext cx="11125200" cy="501015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7200" kern="100" dirty="0">
                <a:effectLst/>
              </a:rPr>
              <a:t>- </a:t>
            </a:r>
            <a:r>
              <a:rPr lang="en-GB" sz="7200" kern="100" dirty="0"/>
              <a:t>In </a:t>
            </a:r>
            <a:r>
              <a:rPr lang="en-GB" sz="7200" kern="100" dirty="0">
                <a:effectLst/>
              </a:rPr>
              <a:t>small groups read the scenario </a:t>
            </a:r>
          </a:p>
          <a:p>
            <a:pPr marL="0" indent="0">
              <a:buNone/>
            </a:pPr>
            <a:r>
              <a:rPr lang="en-GB" sz="7200" kern="100" dirty="0">
                <a:effectLst/>
              </a:rPr>
              <a:t>- Identify the required mental state for the offence in the provided case and discuss how it was established or challenged.</a:t>
            </a:r>
          </a:p>
          <a:p>
            <a:pPr marL="0" indent="0">
              <a:buNone/>
            </a:pPr>
            <a:r>
              <a:rPr lang="en-GB" sz="7200" kern="100" dirty="0">
                <a:effectLst/>
              </a:rPr>
              <a:t>- Each group presents their findings to the whole class.</a:t>
            </a:r>
          </a:p>
          <a:p>
            <a:pPr marL="0" indent="0">
              <a:buNone/>
            </a:pPr>
            <a:endParaRPr lang="en-GB" sz="7200" kern="100" dirty="0"/>
          </a:p>
          <a:p>
            <a:pPr marL="0" indent="0">
              <a:buNone/>
            </a:pPr>
            <a:r>
              <a:rPr lang="en-GB" sz="7200" kern="100" dirty="0">
                <a:effectLst/>
              </a:rPr>
              <a:t>Remember to use case law to back up your findings.</a:t>
            </a:r>
          </a:p>
          <a:p>
            <a:pPr marL="0" indent="0">
              <a:buNone/>
            </a:pPr>
            <a:r>
              <a:rPr lang="en-GB" sz="7200" kern="100" dirty="0"/>
              <a:t>- Was there a offence present? If yes, what offence?</a:t>
            </a:r>
          </a:p>
          <a:p>
            <a:pPr marL="0" indent="0">
              <a:buNone/>
            </a:pPr>
            <a:r>
              <a:rPr lang="en-GB" sz="7200" kern="100" dirty="0">
                <a:effectLst/>
              </a:rPr>
              <a:t>- Were they blameworthy</a:t>
            </a:r>
            <a:r>
              <a:rPr lang="en-GB" sz="7200" kern="100" dirty="0"/>
              <a:t>? (What level?)</a:t>
            </a:r>
          </a:p>
          <a:p>
            <a:pPr marL="0" indent="0">
              <a:buNone/>
            </a:pPr>
            <a:r>
              <a:rPr lang="en-GB" sz="7200" kern="100" dirty="0">
                <a:effectLst/>
              </a:rPr>
              <a:t>- Any external factors that may influence the decision.</a:t>
            </a:r>
          </a:p>
          <a:p>
            <a:pPr marL="0" indent="0">
              <a:buNone/>
            </a:pPr>
            <a:endParaRPr lang="en-GB" kern="100" dirty="0"/>
          </a:p>
          <a:p>
            <a:pPr marL="0" indent="0">
              <a:buNone/>
            </a:pPr>
            <a:endParaRPr lang="en-GB" kern="100" dirty="0"/>
          </a:p>
          <a:p>
            <a:pPr marL="0" indent="0">
              <a:buNone/>
            </a:pPr>
            <a:r>
              <a:rPr lang="en-GB" sz="3000" kern="100" dirty="0"/>
              <a:t>I - Identify </a:t>
            </a:r>
          </a:p>
          <a:p>
            <a:pPr marL="0" indent="0">
              <a:buNone/>
            </a:pPr>
            <a:r>
              <a:rPr lang="en-GB" sz="4400" kern="100" dirty="0"/>
              <a:t>D- Describe </a:t>
            </a:r>
          </a:p>
          <a:p>
            <a:pPr marL="0" indent="0">
              <a:buNone/>
            </a:pPr>
            <a:r>
              <a:rPr lang="en-GB" sz="4400" kern="100" dirty="0"/>
              <a:t>E- Evaluate</a:t>
            </a:r>
          </a:p>
          <a:p>
            <a:pPr marL="0" indent="0">
              <a:buNone/>
            </a:pPr>
            <a:r>
              <a:rPr lang="en-GB" sz="4400" kern="100" dirty="0"/>
              <a:t>A- Apply to scenario </a:t>
            </a:r>
          </a:p>
          <a:p>
            <a:pPr marL="0" indent="0">
              <a:buNone/>
            </a:pPr>
            <a:r>
              <a:rPr lang="en-GB" sz="4400" kern="100" dirty="0"/>
              <a:t>L- legislation </a:t>
            </a:r>
          </a:p>
          <a:p>
            <a:pPr marL="0" indent="0">
              <a:buNone/>
            </a:pPr>
            <a:endParaRPr lang="en-GB" sz="4400" kern="1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014A10-BD28-9285-AC4B-78C51EEC22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6794" y="6035040"/>
            <a:ext cx="2893045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6AF379E8-AC6C-43B9-9222-BDF0AF9336F0}" type="datetime1">
              <a:rPr lang="en-US" smtClean="0"/>
              <a:pPr rtl="0">
                <a:spcAft>
                  <a:spcPts val="600"/>
                </a:spcAft>
              </a:pPr>
              <a:t>10/10/2023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6635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A12FD-EE2B-FD88-D66C-847FABDC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b="1" kern="100" dirty="0">
                <a:effectLst/>
              </a:rPr>
              <a:t>Activity 2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EE856-A567-60F6-4121-0B897D1DF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10058400" cy="3849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kern="100">
                <a:effectLst/>
              </a:rPr>
              <a:t>- In pairs or small groups.</a:t>
            </a:r>
          </a:p>
          <a:p>
            <a:pPr marL="0" indent="0">
              <a:buNone/>
            </a:pPr>
            <a:r>
              <a:rPr lang="en-GB" kern="100">
                <a:effectLst/>
              </a:rPr>
              <a:t>- Create a</a:t>
            </a:r>
            <a:r>
              <a:rPr lang="en-GB" kern="100"/>
              <a:t> </a:t>
            </a:r>
            <a:r>
              <a:rPr lang="en-GB" kern="100">
                <a:effectLst/>
              </a:rPr>
              <a:t>scenario where a </a:t>
            </a:r>
            <a:r>
              <a:rPr lang="en-GB" b="1" kern="100">
                <a:effectLst/>
              </a:rPr>
              <a:t>new</a:t>
            </a:r>
            <a:r>
              <a:rPr lang="en-GB" kern="100">
                <a:effectLst/>
              </a:rPr>
              <a:t> criminal offence is needed.</a:t>
            </a:r>
          </a:p>
          <a:p>
            <a:pPr marL="0" indent="0">
              <a:buNone/>
            </a:pPr>
            <a:r>
              <a:rPr lang="en-GB" kern="100">
                <a:effectLst/>
              </a:rPr>
              <a:t>- </a:t>
            </a:r>
            <a:r>
              <a:rPr lang="en-GB" kern="100"/>
              <a:t>D</a:t>
            </a:r>
            <a:r>
              <a:rPr lang="en-GB" kern="100">
                <a:effectLst/>
              </a:rPr>
              <a:t>raft a brief statute specifying the mental state required for this new offence.</a:t>
            </a:r>
          </a:p>
          <a:p>
            <a:pPr marL="0" indent="0">
              <a:buNone/>
            </a:pPr>
            <a:r>
              <a:rPr lang="en-GB" kern="100">
                <a:effectLst/>
              </a:rPr>
              <a:t>- Feedback to the class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4B9398-9638-5900-E0DC-3F3E34487A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6794" y="6035040"/>
            <a:ext cx="2893045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6AF379E8-AC6C-43B9-9222-BDF0AF9336F0}" type="datetime1">
              <a:rPr lang="en-US" smtClean="0"/>
              <a:pPr rtl="0">
                <a:spcAft>
                  <a:spcPts val="600"/>
                </a:spcAft>
              </a:pPr>
              <a:t>10/10/2023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5609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BF0E-2886-74B8-EA9B-321E994600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2400" b="1" kern="1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Break (10 minutes)</a:t>
            </a:r>
            <a:br>
              <a:rPr lang="en-GB" sz="2400" b="1" kern="1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400" b="1" kern="1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97DB41-688C-E4EE-B2AB-1C4A8385DE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10/10/2023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8677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 anchor="ctr">
            <a:normAutofit/>
          </a:bodyPr>
          <a:lstStyle/>
          <a:p>
            <a:pPr rtl="0"/>
            <a:r>
              <a:rPr lang="en-GB"/>
              <a:t>Workshop </a:t>
            </a:r>
            <a:br>
              <a:rPr lang="en-GB"/>
            </a:br>
            <a:r>
              <a:rPr lang="en-GB"/>
              <a:t>‘MR’Quiz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 rtlCol="0">
            <a:normAutofit/>
          </a:bodyPr>
          <a:lstStyle/>
          <a:p>
            <a:pPr marL="0" indent="0" rtl="0">
              <a:spcAft>
                <a:spcPts val="600"/>
              </a:spcAft>
              <a:buNone/>
            </a:pPr>
            <a:r>
              <a:rPr lang="en-GB"/>
              <a:t>(15 Mins)</a:t>
            </a:r>
            <a:endParaRPr lang="en-gb"/>
          </a:p>
        </p:txBody>
      </p:sp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69" r="17260" b="-2"/>
          <a:stretch/>
        </p:blipFill>
        <p:spPr>
          <a:xfrm>
            <a:off x="6461760" y="2103120"/>
            <a:ext cx="4663440" cy="3749040"/>
          </a:xfrm>
          <a:prstGeom prst="rect">
            <a:avLst/>
          </a:prstGeom>
          <a:noFill/>
        </p:spPr>
      </p:pic>
      <p:sp>
        <p:nvSpPr>
          <p:cNvPr id="97" name="Date Placeholder 4">
            <a:extLst>
              <a:ext uri="{FF2B5EF4-FFF2-40B4-BE49-F238E27FC236}">
                <a16:creationId xmlns:a16="http://schemas.microsoft.com/office/drawing/2014/main" id="{C24B1DA7-2938-B1C1-01DD-531D3C5694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6794" y="6035040"/>
            <a:ext cx="2893045" cy="365760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3064E64D-1B50-4EC0-83A1-DE58B45AB49E}" type="datetime1">
              <a:rPr lang="en-US" smtClean="0"/>
              <a:pPr rtl="0">
                <a:spcAft>
                  <a:spcPts val="600"/>
                </a:spcAft>
              </a:pPr>
              <a:t>10/10/2023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05B29-E197-B2CB-A52A-D43C27F3A1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Swap your quiz sheets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C3ACDF-D1E5-6BD3-0DC9-8074D2AF5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10/10/2023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8948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DCA04-95A4-F853-E2A3-675A23D0B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b="1" kern="1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Activity 4: Debate (20 minutes)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E22BC9-6375-DAEB-B253-42B9007E79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kern="1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GB" sz="1800" kern="10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lang="en-GB" sz="1800" kern="1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two teams</a:t>
            </a:r>
          </a:p>
          <a:p>
            <a:pPr marL="0" indent="0">
              <a:buNone/>
            </a:pPr>
            <a:r>
              <a:rPr lang="en-GB" sz="1800" kern="10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P</a:t>
            </a:r>
            <a:r>
              <a:rPr lang="en-GB" sz="1800" kern="1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repare arguments and counterarguments.</a:t>
            </a:r>
          </a:p>
          <a:p>
            <a:pPr marL="0" indent="0">
              <a:buNone/>
            </a:pPr>
            <a:r>
              <a:rPr lang="en-GB" sz="1800" kern="1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Conduct a structured debate.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b="1" u="sng"/>
              <a:t>Topic</a:t>
            </a:r>
          </a:p>
          <a:p>
            <a:pPr marL="0" indent="0">
              <a:buNone/>
            </a:pPr>
            <a:r>
              <a:rPr lang="en-GB" sz="1600" b="1" i="0" u="none" strike="noStrike">
                <a:effectLst/>
                <a:latin typeface="Calibri" panose="020F0502020204030204" pitchFamily="34" charset="0"/>
              </a:rPr>
              <a:t>Age of Criminal Responsibility</a:t>
            </a:r>
            <a:r>
              <a:rPr lang="en-GB" sz="1600" b="0" i="0" u="none" strike="noStrike">
                <a:effectLst/>
                <a:latin typeface="Calibri" panose="020F0502020204030204" pitchFamily="34" charset="0"/>
              </a:rPr>
              <a:t>: What should be the minimum age at which a person can be held criminally responsible for their actions, and should the Men's Rea requirements differ for juveniles?</a:t>
            </a:r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B901F-7B0B-995F-25F6-FC4E953E4B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D329652-6112-4F3D-B614-62B56A045E3D}" type="datetime1">
              <a:rPr lang="en-US" smtClean="0"/>
              <a:t>10/10/2023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86875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4ED1C-A075-F31D-9948-3E36C78384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b="1" kern="1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Activity 5: Case Study Analysis (15 minutes)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325C8-3142-6DC6-DB81-971454E5C2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kern="1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GB" sz="1800" kern="10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From </a:t>
            </a:r>
            <a:r>
              <a:rPr lang="en-GB" sz="1800" kern="1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two real-world criminal cases discuss how Men's Rea played a role in the cases, including the prosecutions and defences arguments.</a:t>
            </a:r>
          </a:p>
          <a:p>
            <a:pPr marL="0" indent="0">
              <a:buNone/>
            </a:pPr>
            <a:r>
              <a:rPr lang="en-GB" sz="1800" kern="1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Share your insights and observations with the class.</a:t>
            </a:r>
          </a:p>
          <a:p>
            <a:pPr marL="0" indent="0">
              <a:buNone/>
            </a:pPr>
            <a:endParaRPr lang="en-GB" sz="1800" kern="10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kern="1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b="1" kern="10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Case studies to follow on next slide.</a:t>
            </a:r>
            <a:endParaRPr lang="en-GB" sz="1800" b="1" kern="1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EFB5C-BC2F-20DC-7AD3-834AB12C0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10/10/2023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7380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24D58-B35D-268D-C11F-811D07DBE6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b="1" kern="1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Conclusion and Q&amp;A (10 minutes):</a:t>
            </a:r>
            <a:endParaRPr lang="en-GB" sz="1800" kern="1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E521-81F4-1F97-D65B-631B34D043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Thank You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89C794-0AE9-B415-7B2B-8E7AE3C4BB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10/10/2023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07847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1799139_TF78438558" id="{0BED6512-3D0D-4F75-AB59-5444160ED234}" vid="{29214CBE-E8BC-4FF0-A7D0-03F1D55577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106</TotalTime>
  <Words>382</Words>
  <Application>Microsoft Office PowerPoint</Application>
  <PresentationFormat>Widescreen</PresentationFormat>
  <Paragraphs>60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Calibri</vt:lpstr>
      <vt:lpstr>Century Gothic</vt:lpstr>
      <vt:lpstr>Garamond</vt:lpstr>
      <vt:lpstr>SavonVTI</vt:lpstr>
      <vt:lpstr>Criminal LAw</vt:lpstr>
      <vt:lpstr>Learning Objectives</vt:lpstr>
      <vt:lpstr>Activity 1 (20 minutes) </vt:lpstr>
      <vt:lpstr>Activity 2</vt:lpstr>
      <vt:lpstr>Break (10 minutes) </vt:lpstr>
      <vt:lpstr>Workshop  ‘MR’Quiz</vt:lpstr>
      <vt:lpstr>Swap your quiz sheets</vt:lpstr>
      <vt:lpstr>Activity 4: Debate (20 minutes)</vt:lpstr>
      <vt:lpstr>Activity 5: Case Study Analysis (15 minutes)</vt:lpstr>
      <vt:lpstr>Conclusion and Q&amp;A (10 minutes):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Laura Humphries</dc:creator>
  <cp:lastModifiedBy>Laura Humphries</cp:lastModifiedBy>
  <cp:revision>1</cp:revision>
  <dcterms:created xsi:type="dcterms:W3CDTF">2023-10-09T09:50:53Z</dcterms:created>
  <dcterms:modified xsi:type="dcterms:W3CDTF">2023-10-10T14:42:49Z</dcterms:modified>
</cp:coreProperties>
</file>