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-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8A3C01-6C27-419D-905E-98A446B91BC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3B2A16F-13A6-41A6-A35D-B058281301DE}">
      <dgm:prSet/>
      <dgm:spPr/>
      <dgm:t>
        <a:bodyPr/>
        <a:lstStyle/>
        <a:p>
          <a:pPr>
            <a:defRPr cap="all"/>
          </a:pPr>
          <a:r>
            <a:rPr lang="en-US" dirty="0"/>
            <a:t>- Serena Williams: Iconic tennis player with 23 Grand Slam titles.</a:t>
          </a:r>
        </a:p>
        <a:p>
          <a:pPr>
            <a:defRPr cap="all"/>
          </a:pPr>
          <a:r>
            <a:rPr lang="en-US" dirty="0"/>
            <a:t>( Iberdrola, 2024)</a:t>
          </a:r>
        </a:p>
      </dgm:t>
    </dgm:pt>
    <dgm:pt modelId="{930C2234-DA7B-4119-8310-13E10E5022E2}" type="parTrans" cxnId="{3D4C51FD-06C7-4CE6-B2F6-16EFF151A303}">
      <dgm:prSet/>
      <dgm:spPr/>
      <dgm:t>
        <a:bodyPr/>
        <a:lstStyle/>
        <a:p>
          <a:endParaRPr lang="en-US"/>
        </a:p>
      </dgm:t>
    </dgm:pt>
    <dgm:pt modelId="{D947F0BE-A21D-4017-A54F-78CE5D3B843F}" type="sibTrans" cxnId="{3D4C51FD-06C7-4CE6-B2F6-16EFF151A303}">
      <dgm:prSet/>
      <dgm:spPr/>
      <dgm:t>
        <a:bodyPr/>
        <a:lstStyle/>
        <a:p>
          <a:endParaRPr lang="en-US"/>
        </a:p>
      </dgm:t>
    </dgm:pt>
    <dgm:pt modelId="{6D5163B0-1C9C-4503-9B51-0A48372D585F}">
      <dgm:prSet/>
      <dgm:spPr/>
      <dgm:t>
        <a:bodyPr/>
        <a:lstStyle/>
        <a:p>
          <a:pPr>
            <a:defRPr cap="all"/>
          </a:pPr>
          <a:r>
            <a:rPr lang="en-US" dirty="0"/>
            <a:t>- </a:t>
          </a:r>
          <a:r>
            <a:rPr lang="en-US" dirty="0" err="1"/>
            <a:t>Edurne</a:t>
          </a:r>
          <a:r>
            <a:rPr lang="en-US" dirty="0"/>
            <a:t> </a:t>
          </a:r>
          <a:r>
            <a:rPr lang="en-US" dirty="0" err="1"/>
            <a:t>Pasaban</a:t>
          </a:r>
          <a:r>
            <a:rPr lang="en-US" dirty="0"/>
            <a:t>: First woman to climb all 14 eight-</a:t>
          </a:r>
          <a:r>
            <a:rPr lang="en-US" dirty="0" err="1"/>
            <a:t>thousanders</a:t>
          </a:r>
          <a:r>
            <a:rPr lang="en-US" dirty="0"/>
            <a:t>.</a:t>
          </a:r>
        </a:p>
        <a:p>
          <a:pPr>
            <a:defRPr cap="all"/>
          </a:pPr>
          <a:r>
            <a:rPr lang="en-US" dirty="0"/>
            <a:t>( Iberdrola, 2024)</a:t>
          </a:r>
        </a:p>
      </dgm:t>
    </dgm:pt>
    <dgm:pt modelId="{DE53C339-8422-4D89-B080-A904CDA3F59C}" type="parTrans" cxnId="{3FABC9B9-E329-45C7-92BD-6ADEEA05DBB0}">
      <dgm:prSet/>
      <dgm:spPr/>
      <dgm:t>
        <a:bodyPr/>
        <a:lstStyle/>
        <a:p>
          <a:endParaRPr lang="en-US"/>
        </a:p>
      </dgm:t>
    </dgm:pt>
    <dgm:pt modelId="{CE37B620-C789-4E8F-A55F-55B9B9EC8902}" type="sibTrans" cxnId="{3FABC9B9-E329-45C7-92BD-6ADEEA05DBB0}">
      <dgm:prSet/>
      <dgm:spPr/>
      <dgm:t>
        <a:bodyPr/>
        <a:lstStyle/>
        <a:p>
          <a:endParaRPr lang="en-US"/>
        </a:p>
      </dgm:t>
    </dgm:pt>
    <dgm:pt modelId="{AFB04907-0677-4CC1-8BF4-D32F8553A7E0}">
      <dgm:prSet/>
      <dgm:spPr/>
      <dgm:t>
        <a:bodyPr/>
        <a:lstStyle/>
        <a:p>
          <a:pPr>
            <a:defRPr cap="all"/>
          </a:pPr>
          <a:r>
            <a:rPr lang="en-US" dirty="0"/>
            <a:t>- Alice Coachman: First African American woman to win Olympic gold.</a:t>
          </a:r>
        </a:p>
        <a:p>
          <a:pPr>
            <a:defRPr cap="all"/>
          </a:pPr>
          <a:r>
            <a:rPr lang="en-US" dirty="0"/>
            <a:t>( Iberdrola, 2024)</a:t>
          </a:r>
        </a:p>
      </dgm:t>
    </dgm:pt>
    <dgm:pt modelId="{A2EA3C2D-9BDB-4129-A481-DA65BA908DCD}" type="parTrans" cxnId="{A3054114-7D07-4E09-B321-26D9C6729B6E}">
      <dgm:prSet/>
      <dgm:spPr/>
      <dgm:t>
        <a:bodyPr/>
        <a:lstStyle/>
        <a:p>
          <a:endParaRPr lang="en-US"/>
        </a:p>
      </dgm:t>
    </dgm:pt>
    <dgm:pt modelId="{A6E84999-F2B8-4D14-B9F8-BCF6CC83CFEF}" type="sibTrans" cxnId="{A3054114-7D07-4E09-B321-26D9C6729B6E}">
      <dgm:prSet/>
      <dgm:spPr/>
      <dgm:t>
        <a:bodyPr/>
        <a:lstStyle/>
        <a:p>
          <a:endParaRPr lang="en-US"/>
        </a:p>
      </dgm:t>
    </dgm:pt>
    <dgm:pt modelId="{9A2A8046-2FC8-4FF6-A64F-2B33836B0A0C}">
      <dgm:prSet/>
      <dgm:spPr/>
      <dgm:t>
        <a:bodyPr/>
        <a:lstStyle/>
        <a:p>
          <a:pPr>
            <a:defRPr cap="all"/>
          </a:pPr>
          <a:r>
            <a:rPr lang="en-US" dirty="0"/>
            <a:t>- Marta Vieira da Silva: Greatest female footballer with 6 FIFA awards.</a:t>
          </a:r>
        </a:p>
        <a:p>
          <a:pPr>
            <a:defRPr cap="all"/>
          </a:pPr>
          <a:r>
            <a:rPr lang="en-US"/>
            <a:t>( Iberdrola, 2024</a:t>
          </a:r>
          <a:r>
            <a:rPr lang="en-US" dirty="0"/>
            <a:t>)</a:t>
          </a:r>
        </a:p>
      </dgm:t>
    </dgm:pt>
    <dgm:pt modelId="{6D7D13D9-2D0C-4693-B629-4999A09B1461}" type="parTrans" cxnId="{B78770B4-C93D-42DF-971A-E0B2BD0259BF}">
      <dgm:prSet/>
      <dgm:spPr/>
      <dgm:t>
        <a:bodyPr/>
        <a:lstStyle/>
        <a:p>
          <a:endParaRPr lang="en-US"/>
        </a:p>
      </dgm:t>
    </dgm:pt>
    <dgm:pt modelId="{EEF19DA2-E2B0-42A7-85B0-6D81D5FABE08}" type="sibTrans" cxnId="{B78770B4-C93D-42DF-971A-E0B2BD0259BF}">
      <dgm:prSet/>
      <dgm:spPr/>
      <dgm:t>
        <a:bodyPr/>
        <a:lstStyle/>
        <a:p>
          <a:endParaRPr lang="en-US"/>
        </a:p>
      </dgm:t>
    </dgm:pt>
    <dgm:pt modelId="{E17C9C41-3697-4A5C-BF9B-9BC88DBCCA76}" type="pres">
      <dgm:prSet presAssocID="{0B8A3C01-6C27-419D-905E-98A446B91BCF}" presName="root" presStyleCnt="0">
        <dgm:presLayoutVars>
          <dgm:dir/>
          <dgm:resizeHandles val="exact"/>
        </dgm:presLayoutVars>
      </dgm:prSet>
      <dgm:spPr/>
    </dgm:pt>
    <dgm:pt modelId="{A78FA382-2030-4CC2-9FF4-AB53560D22FA}" type="pres">
      <dgm:prSet presAssocID="{93B2A16F-13A6-41A6-A35D-B058281301DE}" presName="compNode" presStyleCnt="0"/>
      <dgm:spPr/>
    </dgm:pt>
    <dgm:pt modelId="{BBCD60B5-4B8E-43CC-B3AD-9C512A69B823}" type="pres">
      <dgm:prSet presAssocID="{93B2A16F-13A6-41A6-A35D-B058281301DE}" presName="iconBgRect" presStyleLbl="bgShp" presStyleIdx="0" presStyleCnt="4"/>
      <dgm:spPr/>
    </dgm:pt>
    <dgm:pt modelId="{B3E4A87F-3235-4FE0-932D-95E3BBAF9DB5}" type="pres">
      <dgm:prSet presAssocID="{93B2A16F-13A6-41A6-A35D-B058281301D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 racket and ball"/>
        </a:ext>
      </dgm:extLst>
    </dgm:pt>
    <dgm:pt modelId="{6F01580B-27D8-4875-B6FF-E2DB9C97D335}" type="pres">
      <dgm:prSet presAssocID="{93B2A16F-13A6-41A6-A35D-B058281301DE}" presName="spaceRect" presStyleCnt="0"/>
      <dgm:spPr/>
    </dgm:pt>
    <dgm:pt modelId="{A570165A-53B2-43C5-882D-3607981003A0}" type="pres">
      <dgm:prSet presAssocID="{93B2A16F-13A6-41A6-A35D-B058281301DE}" presName="textRect" presStyleLbl="revTx" presStyleIdx="0" presStyleCnt="4">
        <dgm:presLayoutVars>
          <dgm:chMax val="1"/>
          <dgm:chPref val="1"/>
        </dgm:presLayoutVars>
      </dgm:prSet>
      <dgm:spPr/>
    </dgm:pt>
    <dgm:pt modelId="{4EA74138-0280-477E-B2C6-6A2E942B82A6}" type="pres">
      <dgm:prSet presAssocID="{D947F0BE-A21D-4017-A54F-78CE5D3B843F}" presName="sibTrans" presStyleCnt="0"/>
      <dgm:spPr/>
    </dgm:pt>
    <dgm:pt modelId="{FFE8DDC0-5BA3-4424-AB46-99A530E4EB70}" type="pres">
      <dgm:prSet presAssocID="{6D5163B0-1C9C-4503-9B51-0A48372D585F}" presName="compNode" presStyleCnt="0"/>
      <dgm:spPr/>
    </dgm:pt>
    <dgm:pt modelId="{C8B81BB1-DD4B-4952-BB8D-C590300AF56D}" type="pres">
      <dgm:prSet presAssocID="{6D5163B0-1C9C-4503-9B51-0A48372D585F}" presName="iconBgRect" presStyleLbl="bgShp" presStyleIdx="1" presStyleCnt="4"/>
      <dgm:spPr/>
    </dgm:pt>
    <dgm:pt modelId="{572BAB00-707A-4BCC-A232-E8AA408BF0B7}" type="pres">
      <dgm:prSet presAssocID="{6D5163B0-1C9C-4503-9B51-0A48372D585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mbing"/>
        </a:ext>
      </dgm:extLst>
    </dgm:pt>
    <dgm:pt modelId="{7900368A-3B37-42AE-9044-CD0353878370}" type="pres">
      <dgm:prSet presAssocID="{6D5163B0-1C9C-4503-9B51-0A48372D585F}" presName="spaceRect" presStyleCnt="0"/>
      <dgm:spPr/>
    </dgm:pt>
    <dgm:pt modelId="{40117468-7658-4BAF-A0BB-086F0BD80A16}" type="pres">
      <dgm:prSet presAssocID="{6D5163B0-1C9C-4503-9B51-0A48372D585F}" presName="textRect" presStyleLbl="revTx" presStyleIdx="1" presStyleCnt="4">
        <dgm:presLayoutVars>
          <dgm:chMax val="1"/>
          <dgm:chPref val="1"/>
        </dgm:presLayoutVars>
      </dgm:prSet>
      <dgm:spPr/>
    </dgm:pt>
    <dgm:pt modelId="{97ADBC0C-B6F0-41C3-8BDA-39CC0F9000E3}" type="pres">
      <dgm:prSet presAssocID="{CE37B620-C789-4E8F-A55F-55B9B9EC8902}" presName="sibTrans" presStyleCnt="0"/>
      <dgm:spPr/>
    </dgm:pt>
    <dgm:pt modelId="{6B1B78EC-00B6-4131-86CB-F4D6F8962E03}" type="pres">
      <dgm:prSet presAssocID="{AFB04907-0677-4CC1-8BF4-D32F8553A7E0}" presName="compNode" presStyleCnt="0"/>
      <dgm:spPr/>
    </dgm:pt>
    <dgm:pt modelId="{FA5BD697-C80D-4F22-A4AF-8597803D8CF4}" type="pres">
      <dgm:prSet presAssocID="{AFB04907-0677-4CC1-8BF4-D32F8553A7E0}" presName="iconBgRect" presStyleLbl="bgShp" presStyleIdx="2" presStyleCnt="4"/>
      <dgm:spPr/>
    </dgm:pt>
    <dgm:pt modelId="{88336ACB-0E22-4178-9CBD-C299F44EEC5A}" type="pres">
      <dgm:prSet presAssocID="{AFB04907-0677-4CC1-8BF4-D32F8553A7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t of Gold"/>
        </a:ext>
      </dgm:extLst>
    </dgm:pt>
    <dgm:pt modelId="{B9C80742-8216-447E-BA3F-E11BDBDB89F2}" type="pres">
      <dgm:prSet presAssocID="{AFB04907-0677-4CC1-8BF4-D32F8553A7E0}" presName="spaceRect" presStyleCnt="0"/>
      <dgm:spPr/>
    </dgm:pt>
    <dgm:pt modelId="{C7755DD2-F83B-45CC-B4EE-16589D401B60}" type="pres">
      <dgm:prSet presAssocID="{AFB04907-0677-4CC1-8BF4-D32F8553A7E0}" presName="textRect" presStyleLbl="revTx" presStyleIdx="2" presStyleCnt="4">
        <dgm:presLayoutVars>
          <dgm:chMax val="1"/>
          <dgm:chPref val="1"/>
        </dgm:presLayoutVars>
      </dgm:prSet>
      <dgm:spPr/>
    </dgm:pt>
    <dgm:pt modelId="{0FB25889-A346-470F-BA9F-59F0515BA72C}" type="pres">
      <dgm:prSet presAssocID="{A6E84999-F2B8-4D14-B9F8-BCF6CC83CFEF}" presName="sibTrans" presStyleCnt="0"/>
      <dgm:spPr/>
    </dgm:pt>
    <dgm:pt modelId="{9F61BC89-25EE-4E2A-BC05-444A91B0E2F9}" type="pres">
      <dgm:prSet presAssocID="{9A2A8046-2FC8-4FF6-A64F-2B33836B0A0C}" presName="compNode" presStyleCnt="0"/>
      <dgm:spPr/>
    </dgm:pt>
    <dgm:pt modelId="{ED90AB6B-8654-4846-9D1D-89B1206FB5AF}" type="pres">
      <dgm:prSet presAssocID="{9A2A8046-2FC8-4FF6-A64F-2B33836B0A0C}" presName="iconBgRect" presStyleLbl="bgShp" presStyleIdx="3" presStyleCnt="4"/>
      <dgm:spPr/>
    </dgm:pt>
    <dgm:pt modelId="{A44D08C6-1964-4E94-AE04-E905AED18AEC}" type="pres">
      <dgm:prSet presAssocID="{9A2A8046-2FC8-4FF6-A64F-2B33836B0A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D2543270-0DA8-4292-A442-D21F5D96902E}" type="pres">
      <dgm:prSet presAssocID="{9A2A8046-2FC8-4FF6-A64F-2B33836B0A0C}" presName="spaceRect" presStyleCnt="0"/>
      <dgm:spPr/>
    </dgm:pt>
    <dgm:pt modelId="{1624FC81-670B-47B3-89E0-0E9937A6747B}" type="pres">
      <dgm:prSet presAssocID="{9A2A8046-2FC8-4FF6-A64F-2B33836B0A0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3054114-7D07-4E09-B321-26D9C6729B6E}" srcId="{0B8A3C01-6C27-419D-905E-98A446B91BCF}" destId="{AFB04907-0677-4CC1-8BF4-D32F8553A7E0}" srcOrd="2" destOrd="0" parTransId="{A2EA3C2D-9BDB-4129-A481-DA65BA908DCD}" sibTransId="{A6E84999-F2B8-4D14-B9F8-BCF6CC83CFEF}"/>
    <dgm:cxn modelId="{C3E84648-3E4F-4DAB-8AD5-B49AAB071377}" type="presOf" srcId="{9A2A8046-2FC8-4FF6-A64F-2B33836B0A0C}" destId="{1624FC81-670B-47B3-89E0-0E9937A6747B}" srcOrd="0" destOrd="0" presId="urn:microsoft.com/office/officeart/2018/5/layout/IconCircleLabelList"/>
    <dgm:cxn modelId="{72F1C36C-F5EC-45B5-82A4-FEFFF0CDF4A5}" type="presOf" srcId="{93B2A16F-13A6-41A6-A35D-B058281301DE}" destId="{A570165A-53B2-43C5-882D-3607981003A0}" srcOrd="0" destOrd="0" presId="urn:microsoft.com/office/officeart/2018/5/layout/IconCircleLabelList"/>
    <dgm:cxn modelId="{4C79417C-8F1D-4607-9D3F-104AAC5F0598}" type="presOf" srcId="{AFB04907-0677-4CC1-8BF4-D32F8553A7E0}" destId="{C7755DD2-F83B-45CC-B4EE-16589D401B60}" srcOrd="0" destOrd="0" presId="urn:microsoft.com/office/officeart/2018/5/layout/IconCircleLabelList"/>
    <dgm:cxn modelId="{66AFB87D-A8E1-451A-913B-7EC73453CA3F}" type="presOf" srcId="{6D5163B0-1C9C-4503-9B51-0A48372D585F}" destId="{40117468-7658-4BAF-A0BB-086F0BD80A16}" srcOrd="0" destOrd="0" presId="urn:microsoft.com/office/officeart/2018/5/layout/IconCircleLabelList"/>
    <dgm:cxn modelId="{B78770B4-C93D-42DF-971A-E0B2BD0259BF}" srcId="{0B8A3C01-6C27-419D-905E-98A446B91BCF}" destId="{9A2A8046-2FC8-4FF6-A64F-2B33836B0A0C}" srcOrd="3" destOrd="0" parTransId="{6D7D13D9-2D0C-4693-B629-4999A09B1461}" sibTransId="{EEF19DA2-E2B0-42A7-85B0-6D81D5FABE08}"/>
    <dgm:cxn modelId="{3FABC9B9-E329-45C7-92BD-6ADEEA05DBB0}" srcId="{0B8A3C01-6C27-419D-905E-98A446B91BCF}" destId="{6D5163B0-1C9C-4503-9B51-0A48372D585F}" srcOrd="1" destOrd="0" parTransId="{DE53C339-8422-4D89-B080-A904CDA3F59C}" sibTransId="{CE37B620-C789-4E8F-A55F-55B9B9EC8902}"/>
    <dgm:cxn modelId="{BE7A2BDB-53FB-4330-948F-94A1ED16B4B9}" type="presOf" srcId="{0B8A3C01-6C27-419D-905E-98A446B91BCF}" destId="{E17C9C41-3697-4A5C-BF9B-9BC88DBCCA76}" srcOrd="0" destOrd="0" presId="urn:microsoft.com/office/officeart/2018/5/layout/IconCircleLabelList"/>
    <dgm:cxn modelId="{3D4C51FD-06C7-4CE6-B2F6-16EFF151A303}" srcId="{0B8A3C01-6C27-419D-905E-98A446B91BCF}" destId="{93B2A16F-13A6-41A6-A35D-B058281301DE}" srcOrd="0" destOrd="0" parTransId="{930C2234-DA7B-4119-8310-13E10E5022E2}" sibTransId="{D947F0BE-A21D-4017-A54F-78CE5D3B843F}"/>
    <dgm:cxn modelId="{C693BD0C-E2F1-4D11-B0F3-D5301967A4D3}" type="presParOf" srcId="{E17C9C41-3697-4A5C-BF9B-9BC88DBCCA76}" destId="{A78FA382-2030-4CC2-9FF4-AB53560D22FA}" srcOrd="0" destOrd="0" presId="urn:microsoft.com/office/officeart/2018/5/layout/IconCircleLabelList"/>
    <dgm:cxn modelId="{CE081290-83C9-4776-88BE-296151B5737D}" type="presParOf" srcId="{A78FA382-2030-4CC2-9FF4-AB53560D22FA}" destId="{BBCD60B5-4B8E-43CC-B3AD-9C512A69B823}" srcOrd="0" destOrd="0" presId="urn:microsoft.com/office/officeart/2018/5/layout/IconCircleLabelList"/>
    <dgm:cxn modelId="{8CED3B44-8419-4BC7-9362-CCF7149A5B0B}" type="presParOf" srcId="{A78FA382-2030-4CC2-9FF4-AB53560D22FA}" destId="{B3E4A87F-3235-4FE0-932D-95E3BBAF9DB5}" srcOrd="1" destOrd="0" presId="urn:microsoft.com/office/officeart/2018/5/layout/IconCircleLabelList"/>
    <dgm:cxn modelId="{2052A5A8-1F35-4DF4-99EC-9547CC3010BA}" type="presParOf" srcId="{A78FA382-2030-4CC2-9FF4-AB53560D22FA}" destId="{6F01580B-27D8-4875-B6FF-E2DB9C97D335}" srcOrd="2" destOrd="0" presId="urn:microsoft.com/office/officeart/2018/5/layout/IconCircleLabelList"/>
    <dgm:cxn modelId="{97767935-8A91-44A0-A3E1-615EBD8A8EF4}" type="presParOf" srcId="{A78FA382-2030-4CC2-9FF4-AB53560D22FA}" destId="{A570165A-53B2-43C5-882D-3607981003A0}" srcOrd="3" destOrd="0" presId="urn:microsoft.com/office/officeart/2018/5/layout/IconCircleLabelList"/>
    <dgm:cxn modelId="{5DC33B83-C7E9-42AF-A9D0-F66392A0B29B}" type="presParOf" srcId="{E17C9C41-3697-4A5C-BF9B-9BC88DBCCA76}" destId="{4EA74138-0280-477E-B2C6-6A2E942B82A6}" srcOrd="1" destOrd="0" presId="urn:microsoft.com/office/officeart/2018/5/layout/IconCircleLabelList"/>
    <dgm:cxn modelId="{929246AF-80FF-4591-9470-A2A2B39F8C15}" type="presParOf" srcId="{E17C9C41-3697-4A5C-BF9B-9BC88DBCCA76}" destId="{FFE8DDC0-5BA3-4424-AB46-99A530E4EB70}" srcOrd="2" destOrd="0" presId="urn:microsoft.com/office/officeart/2018/5/layout/IconCircleLabelList"/>
    <dgm:cxn modelId="{D3C0CB25-C68D-459D-807E-B7684B597BAB}" type="presParOf" srcId="{FFE8DDC0-5BA3-4424-AB46-99A530E4EB70}" destId="{C8B81BB1-DD4B-4952-BB8D-C590300AF56D}" srcOrd="0" destOrd="0" presId="urn:microsoft.com/office/officeart/2018/5/layout/IconCircleLabelList"/>
    <dgm:cxn modelId="{54407771-8C7A-47A7-A041-069404972BD6}" type="presParOf" srcId="{FFE8DDC0-5BA3-4424-AB46-99A530E4EB70}" destId="{572BAB00-707A-4BCC-A232-E8AA408BF0B7}" srcOrd="1" destOrd="0" presId="urn:microsoft.com/office/officeart/2018/5/layout/IconCircleLabelList"/>
    <dgm:cxn modelId="{95B053AA-9EDB-4910-8256-28EA5E24F385}" type="presParOf" srcId="{FFE8DDC0-5BA3-4424-AB46-99A530E4EB70}" destId="{7900368A-3B37-42AE-9044-CD0353878370}" srcOrd="2" destOrd="0" presId="urn:microsoft.com/office/officeart/2018/5/layout/IconCircleLabelList"/>
    <dgm:cxn modelId="{7811DA19-F3F3-46D2-8697-DF907FCDA592}" type="presParOf" srcId="{FFE8DDC0-5BA3-4424-AB46-99A530E4EB70}" destId="{40117468-7658-4BAF-A0BB-086F0BD80A16}" srcOrd="3" destOrd="0" presId="urn:microsoft.com/office/officeart/2018/5/layout/IconCircleLabelList"/>
    <dgm:cxn modelId="{8351C6FB-03C9-4A8F-A605-FD236B56B6B7}" type="presParOf" srcId="{E17C9C41-3697-4A5C-BF9B-9BC88DBCCA76}" destId="{97ADBC0C-B6F0-41C3-8BDA-39CC0F9000E3}" srcOrd="3" destOrd="0" presId="urn:microsoft.com/office/officeart/2018/5/layout/IconCircleLabelList"/>
    <dgm:cxn modelId="{06872182-976A-4AA1-BF45-1B54EE395CB3}" type="presParOf" srcId="{E17C9C41-3697-4A5C-BF9B-9BC88DBCCA76}" destId="{6B1B78EC-00B6-4131-86CB-F4D6F8962E03}" srcOrd="4" destOrd="0" presId="urn:microsoft.com/office/officeart/2018/5/layout/IconCircleLabelList"/>
    <dgm:cxn modelId="{D896BC3A-84CB-4357-9BB4-86F2DD220E2B}" type="presParOf" srcId="{6B1B78EC-00B6-4131-86CB-F4D6F8962E03}" destId="{FA5BD697-C80D-4F22-A4AF-8597803D8CF4}" srcOrd="0" destOrd="0" presId="urn:microsoft.com/office/officeart/2018/5/layout/IconCircleLabelList"/>
    <dgm:cxn modelId="{28BD916D-5FA9-4895-9E60-6BFFFEBF9F89}" type="presParOf" srcId="{6B1B78EC-00B6-4131-86CB-F4D6F8962E03}" destId="{88336ACB-0E22-4178-9CBD-C299F44EEC5A}" srcOrd="1" destOrd="0" presId="urn:microsoft.com/office/officeart/2018/5/layout/IconCircleLabelList"/>
    <dgm:cxn modelId="{02A1729A-A6F4-4794-B723-1A7515FC9A42}" type="presParOf" srcId="{6B1B78EC-00B6-4131-86CB-F4D6F8962E03}" destId="{B9C80742-8216-447E-BA3F-E11BDBDB89F2}" srcOrd="2" destOrd="0" presId="urn:microsoft.com/office/officeart/2018/5/layout/IconCircleLabelList"/>
    <dgm:cxn modelId="{12EBCCBE-E775-4CBE-A9EC-143ADE8BC3C3}" type="presParOf" srcId="{6B1B78EC-00B6-4131-86CB-F4D6F8962E03}" destId="{C7755DD2-F83B-45CC-B4EE-16589D401B60}" srcOrd="3" destOrd="0" presId="urn:microsoft.com/office/officeart/2018/5/layout/IconCircleLabelList"/>
    <dgm:cxn modelId="{762C6F2F-26E9-4AEE-8B92-2BE44BBA10DE}" type="presParOf" srcId="{E17C9C41-3697-4A5C-BF9B-9BC88DBCCA76}" destId="{0FB25889-A346-470F-BA9F-59F0515BA72C}" srcOrd="5" destOrd="0" presId="urn:microsoft.com/office/officeart/2018/5/layout/IconCircleLabelList"/>
    <dgm:cxn modelId="{2868775F-7EDE-4D45-99AD-2CF6875F9194}" type="presParOf" srcId="{E17C9C41-3697-4A5C-BF9B-9BC88DBCCA76}" destId="{9F61BC89-25EE-4E2A-BC05-444A91B0E2F9}" srcOrd="6" destOrd="0" presId="urn:microsoft.com/office/officeart/2018/5/layout/IconCircleLabelList"/>
    <dgm:cxn modelId="{ECC07E2C-28BC-47A4-B9E0-11608C5672AC}" type="presParOf" srcId="{9F61BC89-25EE-4E2A-BC05-444A91B0E2F9}" destId="{ED90AB6B-8654-4846-9D1D-89B1206FB5AF}" srcOrd="0" destOrd="0" presId="urn:microsoft.com/office/officeart/2018/5/layout/IconCircleLabelList"/>
    <dgm:cxn modelId="{679B2D05-1FB7-4E75-90D3-5FF905619C12}" type="presParOf" srcId="{9F61BC89-25EE-4E2A-BC05-444A91B0E2F9}" destId="{A44D08C6-1964-4E94-AE04-E905AED18AEC}" srcOrd="1" destOrd="0" presId="urn:microsoft.com/office/officeart/2018/5/layout/IconCircleLabelList"/>
    <dgm:cxn modelId="{3DE793F6-84EE-4B11-958B-E2DF0BDE9964}" type="presParOf" srcId="{9F61BC89-25EE-4E2A-BC05-444A91B0E2F9}" destId="{D2543270-0DA8-4292-A442-D21F5D96902E}" srcOrd="2" destOrd="0" presId="urn:microsoft.com/office/officeart/2018/5/layout/IconCircleLabelList"/>
    <dgm:cxn modelId="{8E543388-FA66-49CE-A12E-FA9D9A030911}" type="presParOf" srcId="{9F61BC89-25EE-4E2A-BC05-444A91B0E2F9}" destId="{1624FC81-670B-47B3-89E0-0E9937A6747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35C293-D0F1-43B6-83D4-310B6D2341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7D5874-1B78-471F-A605-EFAAF26961DF}">
      <dgm:prSet/>
      <dgm:spPr/>
      <dgm:t>
        <a:bodyPr/>
        <a:lstStyle/>
        <a:p>
          <a:r>
            <a:rPr lang="en-US" dirty="0"/>
            <a:t>- Stacey </a:t>
          </a:r>
          <a:r>
            <a:rPr lang="en-US" dirty="0" err="1"/>
            <a:t>Allaster</a:t>
          </a:r>
          <a:r>
            <a:rPr lang="en-US" dirty="0"/>
            <a:t>: CEO of WTA, promoting women's tennis (Lee 2014). </a:t>
          </a:r>
        </a:p>
      </dgm:t>
    </dgm:pt>
    <dgm:pt modelId="{C07405E6-7000-4DB4-99AC-7750DB300CBD}" type="parTrans" cxnId="{8FCF10FB-BB87-47BA-8C8E-7F556CB25E53}">
      <dgm:prSet/>
      <dgm:spPr/>
      <dgm:t>
        <a:bodyPr/>
        <a:lstStyle/>
        <a:p>
          <a:endParaRPr lang="en-US"/>
        </a:p>
      </dgm:t>
    </dgm:pt>
    <dgm:pt modelId="{819BD06D-8446-4EBF-A4F1-538F3425784D}" type="sibTrans" cxnId="{8FCF10FB-BB87-47BA-8C8E-7F556CB25E53}">
      <dgm:prSet/>
      <dgm:spPr/>
      <dgm:t>
        <a:bodyPr/>
        <a:lstStyle/>
        <a:p>
          <a:endParaRPr lang="en-US"/>
        </a:p>
      </dgm:t>
    </dgm:pt>
    <dgm:pt modelId="{02366DF9-8905-4B4D-BC5D-C83C135D8F0E}">
      <dgm:prSet/>
      <dgm:spPr/>
      <dgm:t>
        <a:bodyPr/>
        <a:lstStyle/>
        <a:p>
          <a:r>
            <a:rPr lang="en-US" dirty="0"/>
            <a:t>- Danica Patrick: Pioneer in NASCAR and motorsports (Lee 2014).</a:t>
          </a:r>
        </a:p>
      </dgm:t>
    </dgm:pt>
    <dgm:pt modelId="{2F7E670B-FBBD-4377-894B-F1803C144B03}" type="parTrans" cxnId="{35EAAC7A-7D98-4118-AAD7-9E1FA7C54925}">
      <dgm:prSet/>
      <dgm:spPr/>
      <dgm:t>
        <a:bodyPr/>
        <a:lstStyle/>
        <a:p>
          <a:endParaRPr lang="en-US"/>
        </a:p>
      </dgm:t>
    </dgm:pt>
    <dgm:pt modelId="{6E6A6EAE-2083-477B-939D-1A0B776CB725}" type="sibTrans" cxnId="{35EAAC7A-7D98-4118-AAD7-9E1FA7C54925}">
      <dgm:prSet/>
      <dgm:spPr/>
      <dgm:t>
        <a:bodyPr/>
        <a:lstStyle/>
        <a:p>
          <a:endParaRPr lang="en-US"/>
        </a:p>
      </dgm:t>
    </dgm:pt>
    <dgm:pt modelId="{DBCD732D-4977-434C-9A8A-A84CD84816F6}">
      <dgm:prSet/>
      <dgm:spPr/>
      <dgm:t>
        <a:bodyPr/>
        <a:lstStyle/>
        <a:p>
          <a:r>
            <a:rPr lang="en-US" dirty="0"/>
            <a:t>- Debbie </a:t>
          </a:r>
          <a:r>
            <a:rPr lang="en-US" dirty="0" err="1"/>
            <a:t>Jevans</a:t>
          </a:r>
          <a:r>
            <a:rPr lang="en-US" dirty="0"/>
            <a:t>: First woman to organize a Rugby World Cup (Lewis &amp; Lapsley 2024).</a:t>
          </a:r>
        </a:p>
      </dgm:t>
    </dgm:pt>
    <dgm:pt modelId="{0CDD6939-D173-4F22-9877-68B766C42A0B}" type="parTrans" cxnId="{BD86257A-03E3-444E-AD51-8F91FB78FA8F}">
      <dgm:prSet/>
      <dgm:spPr/>
      <dgm:t>
        <a:bodyPr/>
        <a:lstStyle/>
        <a:p>
          <a:endParaRPr lang="en-US"/>
        </a:p>
      </dgm:t>
    </dgm:pt>
    <dgm:pt modelId="{E2E55E72-C1E5-4B84-A529-5B5B36D53825}" type="sibTrans" cxnId="{BD86257A-03E3-444E-AD51-8F91FB78FA8F}">
      <dgm:prSet/>
      <dgm:spPr/>
      <dgm:t>
        <a:bodyPr/>
        <a:lstStyle/>
        <a:p>
          <a:endParaRPr lang="en-US"/>
        </a:p>
      </dgm:t>
    </dgm:pt>
    <dgm:pt modelId="{00198A84-71DB-491C-AEAB-C7C0162E3922}" type="pres">
      <dgm:prSet presAssocID="{0235C293-D0F1-43B6-83D4-310B6D23419D}" presName="root" presStyleCnt="0">
        <dgm:presLayoutVars>
          <dgm:dir/>
          <dgm:resizeHandles val="exact"/>
        </dgm:presLayoutVars>
      </dgm:prSet>
      <dgm:spPr/>
    </dgm:pt>
    <dgm:pt modelId="{66D2E266-8F9D-490F-8122-6183D563198A}" type="pres">
      <dgm:prSet presAssocID="{897D5874-1B78-471F-A605-EFAAF26961DF}" presName="compNode" presStyleCnt="0"/>
      <dgm:spPr/>
    </dgm:pt>
    <dgm:pt modelId="{D160C04E-32E8-4EA4-BF9D-773A3BF60C58}" type="pres">
      <dgm:prSet presAssocID="{897D5874-1B78-471F-A605-EFAAF26961DF}" presName="bgRect" presStyleLbl="bgShp" presStyleIdx="0" presStyleCnt="3"/>
      <dgm:spPr/>
    </dgm:pt>
    <dgm:pt modelId="{52474FBF-C2F0-4B5E-AF78-CEA395AE0AE2}" type="pres">
      <dgm:prSet presAssocID="{897D5874-1B78-471F-A605-EFAAF26961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 racket and ball"/>
        </a:ext>
      </dgm:extLst>
    </dgm:pt>
    <dgm:pt modelId="{676A8F87-54C9-4E6A-800D-7873B000A744}" type="pres">
      <dgm:prSet presAssocID="{897D5874-1B78-471F-A605-EFAAF26961DF}" presName="spaceRect" presStyleCnt="0"/>
      <dgm:spPr/>
    </dgm:pt>
    <dgm:pt modelId="{4AAA35BC-97C9-4808-B8F9-7456B7B9DBAF}" type="pres">
      <dgm:prSet presAssocID="{897D5874-1B78-471F-A605-EFAAF26961DF}" presName="parTx" presStyleLbl="revTx" presStyleIdx="0" presStyleCnt="3">
        <dgm:presLayoutVars>
          <dgm:chMax val="0"/>
          <dgm:chPref val="0"/>
        </dgm:presLayoutVars>
      </dgm:prSet>
      <dgm:spPr/>
    </dgm:pt>
    <dgm:pt modelId="{DA7DD854-D98C-401E-BF33-BF2DE6D06CB1}" type="pres">
      <dgm:prSet presAssocID="{819BD06D-8446-4EBF-A4F1-538F3425784D}" presName="sibTrans" presStyleCnt="0"/>
      <dgm:spPr/>
    </dgm:pt>
    <dgm:pt modelId="{D0C66415-DAAF-4911-8DEE-311A4F1376C1}" type="pres">
      <dgm:prSet presAssocID="{02366DF9-8905-4B4D-BC5D-C83C135D8F0E}" presName="compNode" presStyleCnt="0"/>
      <dgm:spPr/>
    </dgm:pt>
    <dgm:pt modelId="{945943C6-B616-482E-9332-99E3DFAC0A60}" type="pres">
      <dgm:prSet presAssocID="{02366DF9-8905-4B4D-BC5D-C83C135D8F0E}" presName="bgRect" presStyleLbl="bgShp" presStyleIdx="1" presStyleCnt="3"/>
      <dgm:spPr/>
    </dgm:pt>
    <dgm:pt modelId="{04D74A02-349E-442C-A091-79D057F842FD}" type="pres">
      <dgm:prSet presAssocID="{02366DF9-8905-4B4D-BC5D-C83C135D8F0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ooter"/>
        </a:ext>
      </dgm:extLst>
    </dgm:pt>
    <dgm:pt modelId="{6345D783-34E9-4628-8EEA-252D10861725}" type="pres">
      <dgm:prSet presAssocID="{02366DF9-8905-4B4D-BC5D-C83C135D8F0E}" presName="spaceRect" presStyleCnt="0"/>
      <dgm:spPr/>
    </dgm:pt>
    <dgm:pt modelId="{E4FD8538-13CA-4E3D-BAFC-E818C73D44AC}" type="pres">
      <dgm:prSet presAssocID="{02366DF9-8905-4B4D-BC5D-C83C135D8F0E}" presName="parTx" presStyleLbl="revTx" presStyleIdx="1" presStyleCnt="3">
        <dgm:presLayoutVars>
          <dgm:chMax val="0"/>
          <dgm:chPref val="0"/>
        </dgm:presLayoutVars>
      </dgm:prSet>
      <dgm:spPr/>
    </dgm:pt>
    <dgm:pt modelId="{E6A140E2-A555-4EDD-BD7E-0B0429095C0F}" type="pres">
      <dgm:prSet presAssocID="{6E6A6EAE-2083-477B-939D-1A0B776CB725}" presName="sibTrans" presStyleCnt="0"/>
      <dgm:spPr/>
    </dgm:pt>
    <dgm:pt modelId="{882009C5-2244-4245-BB88-7203AD7FE490}" type="pres">
      <dgm:prSet presAssocID="{DBCD732D-4977-434C-9A8A-A84CD84816F6}" presName="compNode" presStyleCnt="0"/>
      <dgm:spPr/>
    </dgm:pt>
    <dgm:pt modelId="{CDADC7EB-B018-4478-8FC8-9188C50A7246}" type="pres">
      <dgm:prSet presAssocID="{DBCD732D-4977-434C-9A8A-A84CD84816F6}" presName="bgRect" presStyleLbl="bgShp" presStyleIdx="2" presStyleCnt="3"/>
      <dgm:spPr/>
    </dgm:pt>
    <dgm:pt modelId="{C9CC48C1-A965-40CD-BB36-EB2A371A2077}" type="pres">
      <dgm:prSet presAssocID="{DBCD732D-4977-434C-9A8A-A84CD84816F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"/>
        </a:ext>
      </dgm:extLst>
    </dgm:pt>
    <dgm:pt modelId="{8A481EAC-F060-4073-9581-BF16D2F88BCF}" type="pres">
      <dgm:prSet presAssocID="{DBCD732D-4977-434C-9A8A-A84CD84816F6}" presName="spaceRect" presStyleCnt="0"/>
      <dgm:spPr/>
    </dgm:pt>
    <dgm:pt modelId="{FA58244A-7C30-4B7D-B68A-19107E0B0AC8}" type="pres">
      <dgm:prSet presAssocID="{DBCD732D-4977-434C-9A8A-A84CD84816F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54E647-3726-43B9-812D-E2246151603B}" type="presOf" srcId="{0235C293-D0F1-43B6-83D4-310B6D23419D}" destId="{00198A84-71DB-491C-AEAB-C7C0162E3922}" srcOrd="0" destOrd="0" presId="urn:microsoft.com/office/officeart/2018/2/layout/IconVerticalSolidList"/>
    <dgm:cxn modelId="{BD86257A-03E3-444E-AD51-8F91FB78FA8F}" srcId="{0235C293-D0F1-43B6-83D4-310B6D23419D}" destId="{DBCD732D-4977-434C-9A8A-A84CD84816F6}" srcOrd="2" destOrd="0" parTransId="{0CDD6939-D173-4F22-9877-68B766C42A0B}" sibTransId="{E2E55E72-C1E5-4B84-A529-5B5B36D53825}"/>
    <dgm:cxn modelId="{35EAAC7A-7D98-4118-AAD7-9E1FA7C54925}" srcId="{0235C293-D0F1-43B6-83D4-310B6D23419D}" destId="{02366DF9-8905-4B4D-BC5D-C83C135D8F0E}" srcOrd="1" destOrd="0" parTransId="{2F7E670B-FBBD-4377-894B-F1803C144B03}" sibTransId="{6E6A6EAE-2083-477B-939D-1A0B776CB725}"/>
    <dgm:cxn modelId="{8E842ECF-B146-4614-A3B3-C1BC3260E462}" type="presOf" srcId="{897D5874-1B78-471F-A605-EFAAF26961DF}" destId="{4AAA35BC-97C9-4808-B8F9-7456B7B9DBAF}" srcOrd="0" destOrd="0" presId="urn:microsoft.com/office/officeart/2018/2/layout/IconVerticalSolidList"/>
    <dgm:cxn modelId="{B37B8CE4-85C5-4DA8-B083-49B01DCADF39}" type="presOf" srcId="{DBCD732D-4977-434C-9A8A-A84CD84816F6}" destId="{FA58244A-7C30-4B7D-B68A-19107E0B0AC8}" srcOrd="0" destOrd="0" presId="urn:microsoft.com/office/officeart/2018/2/layout/IconVerticalSolidList"/>
    <dgm:cxn modelId="{7D64A0E7-863F-4473-AC7D-407D299536C3}" type="presOf" srcId="{02366DF9-8905-4B4D-BC5D-C83C135D8F0E}" destId="{E4FD8538-13CA-4E3D-BAFC-E818C73D44AC}" srcOrd="0" destOrd="0" presId="urn:microsoft.com/office/officeart/2018/2/layout/IconVerticalSolidList"/>
    <dgm:cxn modelId="{8FCF10FB-BB87-47BA-8C8E-7F556CB25E53}" srcId="{0235C293-D0F1-43B6-83D4-310B6D23419D}" destId="{897D5874-1B78-471F-A605-EFAAF26961DF}" srcOrd="0" destOrd="0" parTransId="{C07405E6-7000-4DB4-99AC-7750DB300CBD}" sibTransId="{819BD06D-8446-4EBF-A4F1-538F3425784D}"/>
    <dgm:cxn modelId="{4E8CA7AD-A700-41CB-9270-74B9878E5121}" type="presParOf" srcId="{00198A84-71DB-491C-AEAB-C7C0162E3922}" destId="{66D2E266-8F9D-490F-8122-6183D563198A}" srcOrd="0" destOrd="0" presId="urn:microsoft.com/office/officeart/2018/2/layout/IconVerticalSolidList"/>
    <dgm:cxn modelId="{E526FC09-EDD3-4889-8E8C-D08F072E513F}" type="presParOf" srcId="{66D2E266-8F9D-490F-8122-6183D563198A}" destId="{D160C04E-32E8-4EA4-BF9D-773A3BF60C58}" srcOrd="0" destOrd="0" presId="urn:microsoft.com/office/officeart/2018/2/layout/IconVerticalSolidList"/>
    <dgm:cxn modelId="{CE8BA450-A8ED-413B-A72E-90D059CEA589}" type="presParOf" srcId="{66D2E266-8F9D-490F-8122-6183D563198A}" destId="{52474FBF-C2F0-4B5E-AF78-CEA395AE0AE2}" srcOrd="1" destOrd="0" presId="urn:microsoft.com/office/officeart/2018/2/layout/IconVerticalSolidList"/>
    <dgm:cxn modelId="{D29FAE03-F97B-4840-87B6-7B2DB4959AB8}" type="presParOf" srcId="{66D2E266-8F9D-490F-8122-6183D563198A}" destId="{676A8F87-54C9-4E6A-800D-7873B000A744}" srcOrd="2" destOrd="0" presId="urn:microsoft.com/office/officeart/2018/2/layout/IconVerticalSolidList"/>
    <dgm:cxn modelId="{C0B42530-FF50-409B-9328-4DEDE0357F78}" type="presParOf" srcId="{66D2E266-8F9D-490F-8122-6183D563198A}" destId="{4AAA35BC-97C9-4808-B8F9-7456B7B9DBAF}" srcOrd="3" destOrd="0" presId="urn:microsoft.com/office/officeart/2018/2/layout/IconVerticalSolidList"/>
    <dgm:cxn modelId="{A10221B0-27D0-42BC-A212-B09998A09173}" type="presParOf" srcId="{00198A84-71DB-491C-AEAB-C7C0162E3922}" destId="{DA7DD854-D98C-401E-BF33-BF2DE6D06CB1}" srcOrd="1" destOrd="0" presId="urn:microsoft.com/office/officeart/2018/2/layout/IconVerticalSolidList"/>
    <dgm:cxn modelId="{40AD4A30-0A0F-4795-89DE-D9E818BD325F}" type="presParOf" srcId="{00198A84-71DB-491C-AEAB-C7C0162E3922}" destId="{D0C66415-DAAF-4911-8DEE-311A4F1376C1}" srcOrd="2" destOrd="0" presId="urn:microsoft.com/office/officeart/2018/2/layout/IconVerticalSolidList"/>
    <dgm:cxn modelId="{D4ADF0ED-A83D-4AB5-BC7F-AD3C9FF5E489}" type="presParOf" srcId="{D0C66415-DAAF-4911-8DEE-311A4F1376C1}" destId="{945943C6-B616-482E-9332-99E3DFAC0A60}" srcOrd="0" destOrd="0" presId="urn:microsoft.com/office/officeart/2018/2/layout/IconVerticalSolidList"/>
    <dgm:cxn modelId="{97D5C9DE-330B-48EE-9A8E-B5E3CA710639}" type="presParOf" srcId="{D0C66415-DAAF-4911-8DEE-311A4F1376C1}" destId="{04D74A02-349E-442C-A091-79D057F842FD}" srcOrd="1" destOrd="0" presId="urn:microsoft.com/office/officeart/2018/2/layout/IconVerticalSolidList"/>
    <dgm:cxn modelId="{57D3FF40-D123-422C-8D7C-2B75C84986EB}" type="presParOf" srcId="{D0C66415-DAAF-4911-8DEE-311A4F1376C1}" destId="{6345D783-34E9-4628-8EEA-252D10861725}" srcOrd="2" destOrd="0" presId="urn:microsoft.com/office/officeart/2018/2/layout/IconVerticalSolidList"/>
    <dgm:cxn modelId="{C8A3EFDA-A8B3-412D-83B8-03F420084413}" type="presParOf" srcId="{D0C66415-DAAF-4911-8DEE-311A4F1376C1}" destId="{E4FD8538-13CA-4E3D-BAFC-E818C73D44AC}" srcOrd="3" destOrd="0" presId="urn:microsoft.com/office/officeart/2018/2/layout/IconVerticalSolidList"/>
    <dgm:cxn modelId="{0974393A-7DF1-404C-AAF8-EA6958984993}" type="presParOf" srcId="{00198A84-71DB-491C-AEAB-C7C0162E3922}" destId="{E6A140E2-A555-4EDD-BD7E-0B0429095C0F}" srcOrd="3" destOrd="0" presId="urn:microsoft.com/office/officeart/2018/2/layout/IconVerticalSolidList"/>
    <dgm:cxn modelId="{CEA0F56B-EEC3-4B73-9577-DC67389C46C9}" type="presParOf" srcId="{00198A84-71DB-491C-AEAB-C7C0162E3922}" destId="{882009C5-2244-4245-BB88-7203AD7FE490}" srcOrd="4" destOrd="0" presId="urn:microsoft.com/office/officeart/2018/2/layout/IconVerticalSolidList"/>
    <dgm:cxn modelId="{C34199F9-D4C9-4840-BE5F-5F373243A26E}" type="presParOf" srcId="{882009C5-2244-4245-BB88-7203AD7FE490}" destId="{CDADC7EB-B018-4478-8FC8-9188C50A7246}" srcOrd="0" destOrd="0" presId="urn:microsoft.com/office/officeart/2018/2/layout/IconVerticalSolidList"/>
    <dgm:cxn modelId="{3FC508CC-4817-4BA8-8432-7AB96395C154}" type="presParOf" srcId="{882009C5-2244-4245-BB88-7203AD7FE490}" destId="{C9CC48C1-A965-40CD-BB36-EB2A371A2077}" srcOrd="1" destOrd="0" presId="urn:microsoft.com/office/officeart/2018/2/layout/IconVerticalSolidList"/>
    <dgm:cxn modelId="{EFBF722E-40A0-4556-85EC-C697D5E48CED}" type="presParOf" srcId="{882009C5-2244-4245-BB88-7203AD7FE490}" destId="{8A481EAC-F060-4073-9581-BF16D2F88BCF}" srcOrd="2" destOrd="0" presId="urn:microsoft.com/office/officeart/2018/2/layout/IconVerticalSolidList"/>
    <dgm:cxn modelId="{6166C587-66F5-408C-8C50-C9E2F03AB9A4}" type="presParOf" srcId="{882009C5-2244-4245-BB88-7203AD7FE490}" destId="{FA58244A-7C30-4B7D-B68A-19107E0B0A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1C9C1C-77AF-4E15-9226-A32DBA3FB7E8}" type="doc">
      <dgm:prSet loTypeId="urn:microsoft.com/office/officeart/2005/8/layout/default" loCatId="list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4E09AC5-2E26-47F6-814F-612CCB1D5B5C}">
      <dgm:prSet/>
      <dgm:spPr/>
      <dgm:t>
        <a:bodyPr/>
        <a:lstStyle/>
        <a:p>
          <a:r>
            <a:rPr lang="en-US"/>
            <a:t>Challenges:</a:t>
          </a:r>
        </a:p>
      </dgm:t>
    </dgm:pt>
    <dgm:pt modelId="{09CBC718-693F-44D6-A577-BB15E61E5EDE}" type="parTrans" cxnId="{C681F3DD-3A89-4B2F-8024-2D44CFA52D2D}">
      <dgm:prSet/>
      <dgm:spPr/>
      <dgm:t>
        <a:bodyPr/>
        <a:lstStyle/>
        <a:p>
          <a:endParaRPr lang="en-US"/>
        </a:p>
      </dgm:t>
    </dgm:pt>
    <dgm:pt modelId="{CDBBD5B4-E5F9-4300-A39D-F0D57142EC71}" type="sibTrans" cxnId="{C681F3DD-3A89-4B2F-8024-2D44CFA52D2D}">
      <dgm:prSet/>
      <dgm:spPr/>
      <dgm:t>
        <a:bodyPr/>
        <a:lstStyle/>
        <a:p>
          <a:endParaRPr lang="en-US"/>
        </a:p>
      </dgm:t>
    </dgm:pt>
    <dgm:pt modelId="{090C72EA-394C-43B4-AAFE-811B08CABDD9}">
      <dgm:prSet/>
      <dgm:spPr/>
      <dgm:t>
        <a:bodyPr/>
        <a:lstStyle/>
        <a:p>
          <a:r>
            <a:rPr lang="en-US" dirty="0"/>
            <a:t>- Only 26.9% of executive roles in international sports federations are held by women (SIGA, 2023).</a:t>
          </a:r>
        </a:p>
      </dgm:t>
    </dgm:pt>
    <dgm:pt modelId="{936C2AF8-3BD1-467C-BC07-F2CE48990193}" type="parTrans" cxnId="{E19B738E-E162-4BFE-9F77-179F9FED8E36}">
      <dgm:prSet/>
      <dgm:spPr/>
      <dgm:t>
        <a:bodyPr/>
        <a:lstStyle/>
        <a:p>
          <a:endParaRPr lang="en-US"/>
        </a:p>
      </dgm:t>
    </dgm:pt>
    <dgm:pt modelId="{D01894A4-B645-4698-83E3-CC63E9F92A42}" type="sibTrans" cxnId="{E19B738E-E162-4BFE-9F77-179F9FED8E36}">
      <dgm:prSet/>
      <dgm:spPr/>
      <dgm:t>
        <a:bodyPr/>
        <a:lstStyle/>
        <a:p>
          <a:endParaRPr lang="en-US"/>
        </a:p>
      </dgm:t>
    </dgm:pt>
    <dgm:pt modelId="{25CEDE37-B147-4BC8-B497-4BD7255B487D}">
      <dgm:prSet/>
      <dgm:spPr/>
      <dgm:t>
        <a:bodyPr/>
        <a:lstStyle/>
        <a:p>
          <a:r>
            <a:rPr lang="en-US" dirty="0"/>
            <a:t>- Limited representation in NCAA Division 1 and Olympic Committees</a:t>
          </a:r>
        </a:p>
        <a:p>
          <a:r>
            <a:rPr lang="en-US" dirty="0"/>
            <a:t>(McLaughlin, 2024).</a:t>
          </a:r>
        </a:p>
      </dgm:t>
    </dgm:pt>
    <dgm:pt modelId="{55E02114-D986-4014-9BA6-CF9EE545FE94}" type="parTrans" cxnId="{A2BCAFD9-3F7B-4C76-9B29-7C3057D01F3E}">
      <dgm:prSet/>
      <dgm:spPr/>
      <dgm:t>
        <a:bodyPr/>
        <a:lstStyle/>
        <a:p>
          <a:endParaRPr lang="en-US"/>
        </a:p>
      </dgm:t>
    </dgm:pt>
    <dgm:pt modelId="{67AFA58D-20DC-4557-AA79-483B8B1AC94E}" type="sibTrans" cxnId="{A2BCAFD9-3F7B-4C76-9B29-7C3057D01F3E}">
      <dgm:prSet/>
      <dgm:spPr/>
      <dgm:t>
        <a:bodyPr/>
        <a:lstStyle/>
        <a:p>
          <a:endParaRPr lang="en-US"/>
        </a:p>
      </dgm:t>
    </dgm:pt>
    <dgm:pt modelId="{4FC27E0C-9A72-4A65-8E69-3B1FE462D352}">
      <dgm:prSet/>
      <dgm:spPr/>
      <dgm:t>
        <a:bodyPr/>
        <a:lstStyle/>
        <a:p>
          <a:r>
            <a:rPr lang="en-US" dirty="0"/>
            <a:t>- Underrepresentation in coaching roles for women’s teams (Sporting Her, 2022).</a:t>
          </a:r>
        </a:p>
      </dgm:t>
    </dgm:pt>
    <dgm:pt modelId="{2C787DA8-C6DE-4766-BEE9-E40868CFBA0B}" type="parTrans" cxnId="{87261FFA-0EDB-4325-BCBB-5CE5CA757C4C}">
      <dgm:prSet/>
      <dgm:spPr/>
      <dgm:t>
        <a:bodyPr/>
        <a:lstStyle/>
        <a:p>
          <a:endParaRPr lang="en-US"/>
        </a:p>
      </dgm:t>
    </dgm:pt>
    <dgm:pt modelId="{6BBDA1F4-381D-4912-9D15-42ABD9A2E698}" type="sibTrans" cxnId="{87261FFA-0EDB-4325-BCBB-5CE5CA757C4C}">
      <dgm:prSet/>
      <dgm:spPr/>
      <dgm:t>
        <a:bodyPr/>
        <a:lstStyle/>
        <a:p>
          <a:endParaRPr lang="en-US"/>
        </a:p>
      </dgm:t>
    </dgm:pt>
    <dgm:pt modelId="{BF4A59CF-B1F5-41AC-9E9C-FAE2DA221BF4}">
      <dgm:prSet/>
      <dgm:spPr/>
      <dgm:t>
        <a:bodyPr/>
        <a:lstStyle/>
        <a:p>
          <a:r>
            <a:rPr lang="en-US"/>
            <a:t>Initiatives:</a:t>
          </a:r>
        </a:p>
      </dgm:t>
    </dgm:pt>
    <dgm:pt modelId="{73D55AAE-7C7A-49F4-B1B5-B5059920D789}" type="parTrans" cxnId="{287CB805-B4F6-40CA-A237-1E00E51AFAB1}">
      <dgm:prSet/>
      <dgm:spPr/>
      <dgm:t>
        <a:bodyPr/>
        <a:lstStyle/>
        <a:p>
          <a:endParaRPr lang="en-US"/>
        </a:p>
      </dgm:t>
    </dgm:pt>
    <dgm:pt modelId="{2794B354-A90D-4E50-860B-6DA43EC4803C}" type="sibTrans" cxnId="{287CB805-B4F6-40CA-A237-1E00E51AFAB1}">
      <dgm:prSet/>
      <dgm:spPr/>
      <dgm:t>
        <a:bodyPr/>
        <a:lstStyle/>
        <a:p>
          <a:endParaRPr lang="en-US"/>
        </a:p>
      </dgm:t>
    </dgm:pt>
    <dgm:pt modelId="{0A177AE6-87AA-4E5D-8627-9884D082A418}">
      <dgm:prSet/>
      <dgm:spPr/>
      <dgm:t>
        <a:bodyPr/>
        <a:lstStyle/>
        <a:p>
          <a:r>
            <a:rPr lang="en-US" dirty="0"/>
            <a:t>- Women's Leadership </a:t>
          </a:r>
          <a:r>
            <a:rPr lang="en-US" dirty="0" err="1"/>
            <a:t>Programme</a:t>
          </a:r>
          <a:r>
            <a:rPr lang="en-US" dirty="0"/>
            <a:t> by IWGA</a:t>
          </a:r>
        </a:p>
        <a:p>
          <a:r>
            <a:rPr lang="en-US" dirty="0"/>
            <a:t>(The World Games, 2024).</a:t>
          </a:r>
        </a:p>
      </dgm:t>
    </dgm:pt>
    <dgm:pt modelId="{EFE8846C-A04E-40EE-8180-653C569F753D}" type="parTrans" cxnId="{D795479E-FC49-482B-AAA0-C201783ED4F5}">
      <dgm:prSet/>
      <dgm:spPr/>
      <dgm:t>
        <a:bodyPr/>
        <a:lstStyle/>
        <a:p>
          <a:endParaRPr lang="en-US"/>
        </a:p>
      </dgm:t>
    </dgm:pt>
    <dgm:pt modelId="{3E963AE5-734D-4CF5-919F-E5C52696DA4A}" type="sibTrans" cxnId="{D795479E-FC49-482B-AAA0-C201783ED4F5}">
      <dgm:prSet/>
      <dgm:spPr/>
      <dgm:t>
        <a:bodyPr/>
        <a:lstStyle/>
        <a:p>
          <a:endParaRPr lang="en-US"/>
        </a:p>
      </dgm:t>
    </dgm:pt>
    <dgm:pt modelId="{EB82C944-4AC3-4463-A842-32025825CDCE}">
      <dgm:prSet/>
      <dgm:spPr/>
      <dgm:t>
        <a:bodyPr/>
        <a:lstStyle/>
        <a:p>
          <a:r>
            <a:rPr lang="en-US" dirty="0"/>
            <a:t>- Women Lead Sports online program (2021).</a:t>
          </a:r>
        </a:p>
      </dgm:t>
    </dgm:pt>
    <dgm:pt modelId="{C70E51CA-7BCD-445D-951E-02F9F8F1D792}" type="parTrans" cxnId="{499E391E-47F1-4EFD-9D9A-47502DAAFB1B}">
      <dgm:prSet/>
      <dgm:spPr/>
      <dgm:t>
        <a:bodyPr/>
        <a:lstStyle/>
        <a:p>
          <a:endParaRPr lang="en-US"/>
        </a:p>
      </dgm:t>
    </dgm:pt>
    <dgm:pt modelId="{97434EDD-0AB8-4958-B010-1F12B6DEB035}" type="sibTrans" cxnId="{499E391E-47F1-4EFD-9D9A-47502DAAFB1B}">
      <dgm:prSet/>
      <dgm:spPr/>
      <dgm:t>
        <a:bodyPr/>
        <a:lstStyle/>
        <a:p>
          <a:endParaRPr lang="en-US"/>
        </a:p>
      </dgm:t>
    </dgm:pt>
    <dgm:pt modelId="{1DC90A1C-71A9-402C-B00E-19E00E7ED20B}">
      <dgm:prSet/>
      <dgm:spPr/>
      <dgm:t>
        <a:bodyPr/>
        <a:lstStyle/>
        <a:p>
          <a:r>
            <a:rPr lang="en-US"/>
            <a:t>- Commonwealth Sport Women's Leadership Programme.</a:t>
          </a:r>
        </a:p>
      </dgm:t>
    </dgm:pt>
    <dgm:pt modelId="{02BF1415-6D05-4259-9B2E-00D212B52568}" type="parTrans" cxnId="{4319BC44-EAC3-41A5-9FD7-B60447C907E4}">
      <dgm:prSet/>
      <dgm:spPr/>
      <dgm:t>
        <a:bodyPr/>
        <a:lstStyle/>
        <a:p>
          <a:endParaRPr lang="en-US"/>
        </a:p>
      </dgm:t>
    </dgm:pt>
    <dgm:pt modelId="{5C85F7D8-7069-49D3-8935-76E646D72446}" type="sibTrans" cxnId="{4319BC44-EAC3-41A5-9FD7-B60447C907E4}">
      <dgm:prSet/>
      <dgm:spPr/>
      <dgm:t>
        <a:bodyPr/>
        <a:lstStyle/>
        <a:p>
          <a:endParaRPr lang="en-US"/>
        </a:p>
      </dgm:t>
    </dgm:pt>
    <dgm:pt modelId="{0D97703C-D9B2-494F-861A-1C5C80BADD0E}" type="pres">
      <dgm:prSet presAssocID="{E61C9C1C-77AF-4E15-9226-A32DBA3FB7E8}" presName="diagram" presStyleCnt="0">
        <dgm:presLayoutVars>
          <dgm:dir/>
          <dgm:resizeHandles val="exact"/>
        </dgm:presLayoutVars>
      </dgm:prSet>
      <dgm:spPr/>
    </dgm:pt>
    <dgm:pt modelId="{8A9D2AA0-E30E-4F07-8D76-A5977B29846E}" type="pres">
      <dgm:prSet presAssocID="{64E09AC5-2E26-47F6-814F-612CCB1D5B5C}" presName="node" presStyleLbl="node1" presStyleIdx="0" presStyleCnt="8">
        <dgm:presLayoutVars>
          <dgm:bulletEnabled val="1"/>
        </dgm:presLayoutVars>
      </dgm:prSet>
      <dgm:spPr/>
    </dgm:pt>
    <dgm:pt modelId="{3B1A3923-3351-4E0F-99F9-3C456F3A250C}" type="pres">
      <dgm:prSet presAssocID="{CDBBD5B4-E5F9-4300-A39D-F0D57142EC71}" presName="sibTrans" presStyleCnt="0"/>
      <dgm:spPr/>
    </dgm:pt>
    <dgm:pt modelId="{F30CA717-B257-405C-99F8-CF8F24664093}" type="pres">
      <dgm:prSet presAssocID="{090C72EA-394C-43B4-AAFE-811B08CABDD9}" presName="node" presStyleLbl="node1" presStyleIdx="1" presStyleCnt="8">
        <dgm:presLayoutVars>
          <dgm:bulletEnabled val="1"/>
        </dgm:presLayoutVars>
      </dgm:prSet>
      <dgm:spPr/>
    </dgm:pt>
    <dgm:pt modelId="{1688CA5F-F6A8-45D2-812F-1756E58417FC}" type="pres">
      <dgm:prSet presAssocID="{D01894A4-B645-4698-83E3-CC63E9F92A42}" presName="sibTrans" presStyleCnt="0"/>
      <dgm:spPr/>
    </dgm:pt>
    <dgm:pt modelId="{F3DD4FA8-9C0B-4EEC-8938-DC1D93E8E086}" type="pres">
      <dgm:prSet presAssocID="{25CEDE37-B147-4BC8-B497-4BD7255B487D}" presName="node" presStyleLbl="node1" presStyleIdx="2" presStyleCnt="8">
        <dgm:presLayoutVars>
          <dgm:bulletEnabled val="1"/>
        </dgm:presLayoutVars>
      </dgm:prSet>
      <dgm:spPr/>
    </dgm:pt>
    <dgm:pt modelId="{D53D5D23-5128-4F7F-AA16-24ADA96C5A0B}" type="pres">
      <dgm:prSet presAssocID="{67AFA58D-20DC-4557-AA79-483B8B1AC94E}" presName="sibTrans" presStyleCnt="0"/>
      <dgm:spPr/>
    </dgm:pt>
    <dgm:pt modelId="{3FFC0BC7-73E9-426C-9DD8-A7A1C4D17451}" type="pres">
      <dgm:prSet presAssocID="{4FC27E0C-9A72-4A65-8E69-3B1FE462D352}" presName="node" presStyleLbl="node1" presStyleIdx="3" presStyleCnt="8">
        <dgm:presLayoutVars>
          <dgm:bulletEnabled val="1"/>
        </dgm:presLayoutVars>
      </dgm:prSet>
      <dgm:spPr/>
    </dgm:pt>
    <dgm:pt modelId="{53B957E3-1078-4E71-849C-B6DFD508FAEA}" type="pres">
      <dgm:prSet presAssocID="{6BBDA1F4-381D-4912-9D15-42ABD9A2E698}" presName="sibTrans" presStyleCnt="0"/>
      <dgm:spPr/>
    </dgm:pt>
    <dgm:pt modelId="{E935F094-FE2A-4503-9635-AB583150CBC2}" type="pres">
      <dgm:prSet presAssocID="{BF4A59CF-B1F5-41AC-9E9C-FAE2DA221BF4}" presName="node" presStyleLbl="node1" presStyleIdx="4" presStyleCnt="8">
        <dgm:presLayoutVars>
          <dgm:bulletEnabled val="1"/>
        </dgm:presLayoutVars>
      </dgm:prSet>
      <dgm:spPr/>
    </dgm:pt>
    <dgm:pt modelId="{494BCC6E-1219-4608-B3E5-7D7FF04F7FE6}" type="pres">
      <dgm:prSet presAssocID="{2794B354-A90D-4E50-860B-6DA43EC4803C}" presName="sibTrans" presStyleCnt="0"/>
      <dgm:spPr/>
    </dgm:pt>
    <dgm:pt modelId="{01CD057F-BDA3-460C-8365-85D675D6C9D2}" type="pres">
      <dgm:prSet presAssocID="{0A177AE6-87AA-4E5D-8627-9884D082A418}" presName="node" presStyleLbl="node1" presStyleIdx="5" presStyleCnt="8">
        <dgm:presLayoutVars>
          <dgm:bulletEnabled val="1"/>
        </dgm:presLayoutVars>
      </dgm:prSet>
      <dgm:spPr/>
    </dgm:pt>
    <dgm:pt modelId="{24C9923E-AD51-4003-8FBE-8FAEDAEDD27C}" type="pres">
      <dgm:prSet presAssocID="{3E963AE5-734D-4CF5-919F-E5C52696DA4A}" presName="sibTrans" presStyleCnt="0"/>
      <dgm:spPr/>
    </dgm:pt>
    <dgm:pt modelId="{63E6F867-5E3F-4265-AEB2-CC8D26EE143D}" type="pres">
      <dgm:prSet presAssocID="{EB82C944-4AC3-4463-A842-32025825CDCE}" presName="node" presStyleLbl="node1" presStyleIdx="6" presStyleCnt="8">
        <dgm:presLayoutVars>
          <dgm:bulletEnabled val="1"/>
        </dgm:presLayoutVars>
      </dgm:prSet>
      <dgm:spPr/>
    </dgm:pt>
    <dgm:pt modelId="{B603D5CC-4994-4117-819A-5ED6221AD9B1}" type="pres">
      <dgm:prSet presAssocID="{97434EDD-0AB8-4958-B010-1F12B6DEB035}" presName="sibTrans" presStyleCnt="0"/>
      <dgm:spPr/>
    </dgm:pt>
    <dgm:pt modelId="{8D98988C-2391-4BC9-A3C5-32E7D36B6005}" type="pres">
      <dgm:prSet presAssocID="{1DC90A1C-71A9-402C-B00E-19E00E7ED20B}" presName="node" presStyleLbl="node1" presStyleIdx="7" presStyleCnt="8">
        <dgm:presLayoutVars>
          <dgm:bulletEnabled val="1"/>
        </dgm:presLayoutVars>
      </dgm:prSet>
      <dgm:spPr/>
    </dgm:pt>
  </dgm:ptLst>
  <dgm:cxnLst>
    <dgm:cxn modelId="{287CB805-B4F6-40CA-A237-1E00E51AFAB1}" srcId="{E61C9C1C-77AF-4E15-9226-A32DBA3FB7E8}" destId="{BF4A59CF-B1F5-41AC-9E9C-FAE2DA221BF4}" srcOrd="4" destOrd="0" parTransId="{73D55AAE-7C7A-49F4-B1B5-B5059920D789}" sibTransId="{2794B354-A90D-4E50-860B-6DA43EC4803C}"/>
    <dgm:cxn modelId="{499E391E-47F1-4EFD-9D9A-47502DAAFB1B}" srcId="{E61C9C1C-77AF-4E15-9226-A32DBA3FB7E8}" destId="{EB82C944-4AC3-4463-A842-32025825CDCE}" srcOrd="6" destOrd="0" parTransId="{C70E51CA-7BCD-445D-951E-02F9F8F1D792}" sibTransId="{97434EDD-0AB8-4958-B010-1F12B6DEB035}"/>
    <dgm:cxn modelId="{4319BC44-EAC3-41A5-9FD7-B60447C907E4}" srcId="{E61C9C1C-77AF-4E15-9226-A32DBA3FB7E8}" destId="{1DC90A1C-71A9-402C-B00E-19E00E7ED20B}" srcOrd="7" destOrd="0" parTransId="{02BF1415-6D05-4259-9B2E-00D212B52568}" sibTransId="{5C85F7D8-7069-49D3-8935-76E646D72446}"/>
    <dgm:cxn modelId="{4C112B8E-D166-4E0F-967D-EA45D5B9FE2A}" type="presOf" srcId="{BF4A59CF-B1F5-41AC-9E9C-FAE2DA221BF4}" destId="{E935F094-FE2A-4503-9635-AB583150CBC2}" srcOrd="0" destOrd="0" presId="urn:microsoft.com/office/officeart/2005/8/layout/default"/>
    <dgm:cxn modelId="{E19B738E-E162-4BFE-9F77-179F9FED8E36}" srcId="{E61C9C1C-77AF-4E15-9226-A32DBA3FB7E8}" destId="{090C72EA-394C-43B4-AAFE-811B08CABDD9}" srcOrd="1" destOrd="0" parTransId="{936C2AF8-3BD1-467C-BC07-F2CE48990193}" sibTransId="{D01894A4-B645-4698-83E3-CC63E9F92A42}"/>
    <dgm:cxn modelId="{D795479E-FC49-482B-AAA0-C201783ED4F5}" srcId="{E61C9C1C-77AF-4E15-9226-A32DBA3FB7E8}" destId="{0A177AE6-87AA-4E5D-8627-9884D082A418}" srcOrd="5" destOrd="0" parTransId="{EFE8846C-A04E-40EE-8180-653C569F753D}" sibTransId="{3E963AE5-734D-4CF5-919F-E5C52696DA4A}"/>
    <dgm:cxn modelId="{658587AB-AC79-4A41-8751-F93A24ED0203}" type="presOf" srcId="{090C72EA-394C-43B4-AAFE-811B08CABDD9}" destId="{F30CA717-B257-405C-99F8-CF8F24664093}" srcOrd="0" destOrd="0" presId="urn:microsoft.com/office/officeart/2005/8/layout/default"/>
    <dgm:cxn modelId="{0C1C77B2-F8A8-4FA6-ACFE-172BE322B6D1}" type="presOf" srcId="{E61C9C1C-77AF-4E15-9226-A32DBA3FB7E8}" destId="{0D97703C-D9B2-494F-861A-1C5C80BADD0E}" srcOrd="0" destOrd="0" presId="urn:microsoft.com/office/officeart/2005/8/layout/default"/>
    <dgm:cxn modelId="{AE0178B5-670F-4A29-B461-8B0E9945CE75}" type="presOf" srcId="{4FC27E0C-9A72-4A65-8E69-3B1FE462D352}" destId="{3FFC0BC7-73E9-426C-9DD8-A7A1C4D17451}" srcOrd="0" destOrd="0" presId="urn:microsoft.com/office/officeart/2005/8/layout/default"/>
    <dgm:cxn modelId="{89064BBC-4653-42DE-AD41-F7B3CCF98601}" type="presOf" srcId="{1DC90A1C-71A9-402C-B00E-19E00E7ED20B}" destId="{8D98988C-2391-4BC9-A3C5-32E7D36B6005}" srcOrd="0" destOrd="0" presId="urn:microsoft.com/office/officeart/2005/8/layout/default"/>
    <dgm:cxn modelId="{D6C241C2-E2C5-4DC7-BB66-23F0C426BB51}" type="presOf" srcId="{64E09AC5-2E26-47F6-814F-612CCB1D5B5C}" destId="{8A9D2AA0-E30E-4F07-8D76-A5977B29846E}" srcOrd="0" destOrd="0" presId="urn:microsoft.com/office/officeart/2005/8/layout/default"/>
    <dgm:cxn modelId="{4021D0C4-B6CF-45B7-8730-67A40B5A82B1}" type="presOf" srcId="{25CEDE37-B147-4BC8-B497-4BD7255B487D}" destId="{F3DD4FA8-9C0B-4EEC-8938-DC1D93E8E086}" srcOrd="0" destOrd="0" presId="urn:microsoft.com/office/officeart/2005/8/layout/default"/>
    <dgm:cxn modelId="{A2BCAFD9-3F7B-4C76-9B29-7C3057D01F3E}" srcId="{E61C9C1C-77AF-4E15-9226-A32DBA3FB7E8}" destId="{25CEDE37-B147-4BC8-B497-4BD7255B487D}" srcOrd="2" destOrd="0" parTransId="{55E02114-D986-4014-9BA6-CF9EE545FE94}" sibTransId="{67AFA58D-20DC-4557-AA79-483B8B1AC94E}"/>
    <dgm:cxn modelId="{C681F3DD-3A89-4B2F-8024-2D44CFA52D2D}" srcId="{E61C9C1C-77AF-4E15-9226-A32DBA3FB7E8}" destId="{64E09AC5-2E26-47F6-814F-612CCB1D5B5C}" srcOrd="0" destOrd="0" parTransId="{09CBC718-693F-44D6-A577-BB15E61E5EDE}" sibTransId="{CDBBD5B4-E5F9-4300-A39D-F0D57142EC71}"/>
    <dgm:cxn modelId="{C5B7D5F5-0A3C-4A8C-B760-0216DB51BA80}" type="presOf" srcId="{0A177AE6-87AA-4E5D-8627-9884D082A418}" destId="{01CD057F-BDA3-460C-8365-85D675D6C9D2}" srcOrd="0" destOrd="0" presId="urn:microsoft.com/office/officeart/2005/8/layout/default"/>
    <dgm:cxn modelId="{9EEFE8F8-AC2C-4C5E-ABD9-6D258539E699}" type="presOf" srcId="{EB82C944-4AC3-4463-A842-32025825CDCE}" destId="{63E6F867-5E3F-4265-AEB2-CC8D26EE143D}" srcOrd="0" destOrd="0" presId="urn:microsoft.com/office/officeart/2005/8/layout/default"/>
    <dgm:cxn modelId="{87261FFA-0EDB-4325-BCBB-5CE5CA757C4C}" srcId="{E61C9C1C-77AF-4E15-9226-A32DBA3FB7E8}" destId="{4FC27E0C-9A72-4A65-8E69-3B1FE462D352}" srcOrd="3" destOrd="0" parTransId="{2C787DA8-C6DE-4766-BEE9-E40868CFBA0B}" sibTransId="{6BBDA1F4-381D-4912-9D15-42ABD9A2E698}"/>
    <dgm:cxn modelId="{7D20173A-F905-44AF-A75A-A49486C431F2}" type="presParOf" srcId="{0D97703C-D9B2-494F-861A-1C5C80BADD0E}" destId="{8A9D2AA0-E30E-4F07-8D76-A5977B29846E}" srcOrd="0" destOrd="0" presId="urn:microsoft.com/office/officeart/2005/8/layout/default"/>
    <dgm:cxn modelId="{F2C0BA76-748C-432C-98FB-5FDCD16942C3}" type="presParOf" srcId="{0D97703C-D9B2-494F-861A-1C5C80BADD0E}" destId="{3B1A3923-3351-4E0F-99F9-3C456F3A250C}" srcOrd="1" destOrd="0" presId="urn:microsoft.com/office/officeart/2005/8/layout/default"/>
    <dgm:cxn modelId="{05819D30-7333-4335-B4F3-8E78A1ACD35F}" type="presParOf" srcId="{0D97703C-D9B2-494F-861A-1C5C80BADD0E}" destId="{F30CA717-B257-405C-99F8-CF8F24664093}" srcOrd="2" destOrd="0" presId="urn:microsoft.com/office/officeart/2005/8/layout/default"/>
    <dgm:cxn modelId="{CDC89718-8650-4BEB-9FFB-3D8A447D1BE5}" type="presParOf" srcId="{0D97703C-D9B2-494F-861A-1C5C80BADD0E}" destId="{1688CA5F-F6A8-45D2-812F-1756E58417FC}" srcOrd="3" destOrd="0" presId="urn:microsoft.com/office/officeart/2005/8/layout/default"/>
    <dgm:cxn modelId="{1D80839C-ABDB-4B3E-A7FC-679CE946EC59}" type="presParOf" srcId="{0D97703C-D9B2-494F-861A-1C5C80BADD0E}" destId="{F3DD4FA8-9C0B-4EEC-8938-DC1D93E8E086}" srcOrd="4" destOrd="0" presId="urn:microsoft.com/office/officeart/2005/8/layout/default"/>
    <dgm:cxn modelId="{C74066BD-7B72-4F1F-B726-D3B721D54A95}" type="presParOf" srcId="{0D97703C-D9B2-494F-861A-1C5C80BADD0E}" destId="{D53D5D23-5128-4F7F-AA16-24ADA96C5A0B}" srcOrd="5" destOrd="0" presId="urn:microsoft.com/office/officeart/2005/8/layout/default"/>
    <dgm:cxn modelId="{A94636DF-1D45-40FB-AB5E-85F633E7BCEF}" type="presParOf" srcId="{0D97703C-D9B2-494F-861A-1C5C80BADD0E}" destId="{3FFC0BC7-73E9-426C-9DD8-A7A1C4D17451}" srcOrd="6" destOrd="0" presId="urn:microsoft.com/office/officeart/2005/8/layout/default"/>
    <dgm:cxn modelId="{91AC8734-54E5-4E38-879D-CD2BDD887D51}" type="presParOf" srcId="{0D97703C-D9B2-494F-861A-1C5C80BADD0E}" destId="{53B957E3-1078-4E71-849C-B6DFD508FAEA}" srcOrd="7" destOrd="0" presId="urn:microsoft.com/office/officeart/2005/8/layout/default"/>
    <dgm:cxn modelId="{DBF23BB8-E327-4C1B-8D3A-DD06922EDA73}" type="presParOf" srcId="{0D97703C-D9B2-494F-861A-1C5C80BADD0E}" destId="{E935F094-FE2A-4503-9635-AB583150CBC2}" srcOrd="8" destOrd="0" presId="urn:microsoft.com/office/officeart/2005/8/layout/default"/>
    <dgm:cxn modelId="{643C15B6-D530-419F-B4BC-5ECF113315B5}" type="presParOf" srcId="{0D97703C-D9B2-494F-861A-1C5C80BADD0E}" destId="{494BCC6E-1219-4608-B3E5-7D7FF04F7FE6}" srcOrd="9" destOrd="0" presId="urn:microsoft.com/office/officeart/2005/8/layout/default"/>
    <dgm:cxn modelId="{C1F6E248-351F-4A87-8F9A-AD8C8F528878}" type="presParOf" srcId="{0D97703C-D9B2-494F-861A-1C5C80BADD0E}" destId="{01CD057F-BDA3-460C-8365-85D675D6C9D2}" srcOrd="10" destOrd="0" presId="urn:microsoft.com/office/officeart/2005/8/layout/default"/>
    <dgm:cxn modelId="{FF51E3C7-8647-4820-9068-9F6C118FAFC2}" type="presParOf" srcId="{0D97703C-D9B2-494F-861A-1C5C80BADD0E}" destId="{24C9923E-AD51-4003-8FBE-8FAEDAEDD27C}" srcOrd="11" destOrd="0" presId="urn:microsoft.com/office/officeart/2005/8/layout/default"/>
    <dgm:cxn modelId="{D11509B9-10C7-4846-BB1E-D3BE6CB9DDE8}" type="presParOf" srcId="{0D97703C-D9B2-494F-861A-1C5C80BADD0E}" destId="{63E6F867-5E3F-4265-AEB2-CC8D26EE143D}" srcOrd="12" destOrd="0" presId="urn:microsoft.com/office/officeart/2005/8/layout/default"/>
    <dgm:cxn modelId="{81C1026D-5595-4AB1-ADB7-F613D2531AD1}" type="presParOf" srcId="{0D97703C-D9B2-494F-861A-1C5C80BADD0E}" destId="{B603D5CC-4994-4117-819A-5ED6221AD9B1}" srcOrd="13" destOrd="0" presId="urn:microsoft.com/office/officeart/2005/8/layout/default"/>
    <dgm:cxn modelId="{12510C7C-3B8D-41F3-9B14-C1739A381AAD}" type="presParOf" srcId="{0D97703C-D9B2-494F-861A-1C5C80BADD0E}" destId="{8D98988C-2391-4BC9-A3C5-32E7D36B600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22F801-C504-4201-B1F5-258673938F42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3A43C03-545E-4BD2-B1DB-FD43C9967365}">
      <dgm:prSet/>
      <dgm:spPr/>
      <dgm:t>
        <a:bodyPr/>
        <a:lstStyle/>
        <a:p>
          <a:r>
            <a:rPr lang="en-US"/>
            <a:t>- Inclusivity: Valuing diverse perspectives.</a:t>
          </a:r>
        </a:p>
      </dgm:t>
    </dgm:pt>
    <dgm:pt modelId="{82CBA6FA-53F9-4D34-AE00-251DE1EF63CC}" type="parTrans" cxnId="{386FCDF5-FEF2-4949-B60E-26B87199BE9C}">
      <dgm:prSet/>
      <dgm:spPr/>
      <dgm:t>
        <a:bodyPr/>
        <a:lstStyle/>
        <a:p>
          <a:endParaRPr lang="en-US"/>
        </a:p>
      </dgm:t>
    </dgm:pt>
    <dgm:pt modelId="{0B5FA6F8-49F0-4713-A738-84AFE4104760}" type="sibTrans" cxnId="{386FCDF5-FEF2-4949-B60E-26B87199BE9C}">
      <dgm:prSet/>
      <dgm:spPr/>
      <dgm:t>
        <a:bodyPr/>
        <a:lstStyle/>
        <a:p>
          <a:endParaRPr lang="en-US"/>
        </a:p>
      </dgm:t>
    </dgm:pt>
    <dgm:pt modelId="{DAE4CFE6-001A-4068-816F-02EAE7EB380F}">
      <dgm:prSet/>
      <dgm:spPr/>
      <dgm:t>
        <a:bodyPr/>
        <a:lstStyle/>
        <a:p>
          <a:r>
            <a:rPr lang="en-US"/>
            <a:t>- Collaboration: Emphasizing team decision-making.</a:t>
          </a:r>
        </a:p>
      </dgm:t>
    </dgm:pt>
    <dgm:pt modelId="{937C0DCC-339D-4F2D-82CF-BAF7D7406765}" type="parTrans" cxnId="{BF72269E-394B-4BE1-A8CC-3420B9FF5A20}">
      <dgm:prSet/>
      <dgm:spPr/>
      <dgm:t>
        <a:bodyPr/>
        <a:lstStyle/>
        <a:p>
          <a:endParaRPr lang="en-US"/>
        </a:p>
      </dgm:t>
    </dgm:pt>
    <dgm:pt modelId="{2F163FB5-853A-49DF-91F0-59ED6270D36E}" type="sibTrans" cxnId="{BF72269E-394B-4BE1-A8CC-3420B9FF5A20}">
      <dgm:prSet/>
      <dgm:spPr/>
      <dgm:t>
        <a:bodyPr/>
        <a:lstStyle/>
        <a:p>
          <a:endParaRPr lang="en-US"/>
        </a:p>
      </dgm:t>
    </dgm:pt>
    <dgm:pt modelId="{246ACB61-6CFB-4CA0-BAB5-B79B1A004DA1}">
      <dgm:prSet/>
      <dgm:spPr/>
      <dgm:t>
        <a:bodyPr/>
        <a:lstStyle/>
        <a:p>
          <a:r>
            <a:rPr lang="en-US"/>
            <a:t>- Emotional Intelligence: Supporting diverse work environments.</a:t>
          </a:r>
        </a:p>
      </dgm:t>
    </dgm:pt>
    <dgm:pt modelId="{36B60A60-BC67-4240-9041-4C44A19D8537}" type="parTrans" cxnId="{B094EF7A-C317-4619-B99A-0A1D57B04694}">
      <dgm:prSet/>
      <dgm:spPr/>
      <dgm:t>
        <a:bodyPr/>
        <a:lstStyle/>
        <a:p>
          <a:endParaRPr lang="en-US"/>
        </a:p>
      </dgm:t>
    </dgm:pt>
    <dgm:pt modelId="{94F9518F-561A-4CFD-A16E-2C71F608F1F9}" type="sibTrans" cxnId="{B094EF7A-C317-4619-B99A-0A1D57B04694}">
      <dgm:prSet/>
      <dgm:spPr/>
      <dgm:t>
        <a:bodyPr/>
        <a:lstStyle/>
        <a:p>
          <a:endParaRPr lang="en-US"/>
        </a:p>
      </dgm:t>
    </dgm:pt>
    <dgm:pt modelId="{E17658A3-6EE8-48C6-9CA9-87ECA4E0E8B0}">
      <dgm:prSet/>
      <dgm:spPr/>
      <dgm:t>
        <a:bodyPr/>
        <a:lstStyle/>
        <a:p>
          <a:r>
            <a:rPr lang="en-US"/>
            <a:t>- Adaptability: Navigating global trends and diverse teams.</a:t>
          </a:r>
        </a:p>
      </dgm:t>
    </dgm:pt>
    <dgm:pt modelId="{28EB5C02-598B-4475-9817-971B96DAEA44}" type="parTrans" cxnId="{5DCEF8E3-BC65-4B48-92BB-B3561B1DA47B}">
      <dgm:prSet/>
      <dgm:spPr/>
      <dgm:t>
        <a:bodyPr/>
        <a:lstStyle/>
        <a:p>
          <a:endParaRPr lang="en-US"/>
        </a:p>
      </dgm:t>
    </dgm:pt>
    <dgm:pt modelId="{78139781-5C45-423F-8AA4-2D3BD98423D2}" type="sibTrans" cxnId="{5DCEF8E3-BC65-4B48-92BB-B3561B1DA47B}">
      <dgm:prSet/>
      <dgm:spPr/>
      <dgm:t>
        <a:bodyPr/>
        <a:lstStyle/>
        <a:p>
          <a:endParaRPr lang="en-US"/>
        </a:p>
      </dgm:t>
    </dgm:pt>
    <dgm:pt modelId="{880E4EFF-1533-4901-A5EB-26C051A09BEE}" type="pres">
      <dgm:prSet presAssocID="{5222F801-C504-4201-B1F5-258673938F42}" presName="diagram" presStyleCnt="0">
        <dgm:presLayoutVars>
          <dgm:dir/>
          <dgm:resizeHandles val="exact"/>
        </dgm:presLayoutVars>
      </dgm:prSet>
      <dgm:spPr/>
    </dgm:pt>
    <dgm:pt modelId="{A89EE819-D998-430A-A045-C23AF58DE059}" type="pres">
      <dgm:prSet presAssocID="{83A43C03-545E-4BD2-B1DB-FD43C9967365}" presName="node" presStyleLbl="node1" presStyleIdx="0" presStyleCnt="4">
        <dgm:presLayoutVars>
          <dgm:bulletEnabled val="1"/>
        </dgm:presLayoutVars>
      </dgm:prSet>
      <dgm:spPr/>
    </dgm:pt>
    <dgm:pt modelId="{1A8D03D5-31D3-4190-9341-393415E251BF}" type="pres">
      <dgm:prSet presAssocID="{0B5FA6F8-49F0-4713-A738-84AFE4104760}" presName="sibTrans" presStyleLbl="sibTrans2D1" presStyleIdx="0" presStyleCnt="3"/>
      <dgm:spPr/>
    </dgm:pt>
    <dgm:pt modelId="{B94C7BEB-6FEC-4784-B7F3-4719A7A12908}" type="pres">
      <dgm:prSet presAssocID="{0B5FA6F8-49F0-4713-A738-84AFE4104760}" presName="connectorText" presStyleLbl="sibTrans2D1" presStyleIdx="0" presStyleCnt="3"/>
      <dgm:spPr/>
    </dgm:pt>
    <dgm:pt modelId="{ACB8C2BC-1E82-41D4-87D8-C873F659F970}" type="pres">
      <dgm:prSet presAssocID="{DAE4CFE6-001A-4068-816F-02EAE7EB380F}" presName="node" presStyleLbl="node1" presStyleIdx="1" presStyleCnt="4">
        <dgm:presLayoutVars>
          <dgm:bulletEnabled val="1"/>
        </dgm:presLayoutVars>
      </dgm:prSet>
      <dgm:spPr/>
    </dgm:pt>
    <dgm:pt modelId="{3C9059FB-0806-4232-A95B-DA9B630238EC}" type="pres">
      <dgm:prSet presAssocID="{2F163FB5-853A-49DF-91F0-59ED6270D36E}" presName="sibTrans" presStyleLbl="sibTrans2D1" presStyleIdx="1" presStyleCnt="3"/>
      <dgm:spPr/>
    </dgm:pt>
    <dgm:pt modelId="{ED9B7317-56BA-490C-B417-93A93D95DE7B}" type="pres">
      <dgm:prSet presAssocID="{2F163FB5-853A-49DF-91F0-59ED6270D36E}" presName="connectorText" presStyleLbl="sibTrans2D1" presStyleIdx="1" presStyleCnt="3"/>
      <dgm:spPr/>
    </dgm:pt>
    <dgm:pt modelId="{56AB657B-F3CF-424E-9E82-5ACC9A0DC752}" type="pres">
      <dgm:prSet presAssocID="{246ACB61-6CFB-4CA0-BAB5-B79B1A004DA1}" presName="node" presStyleLbl="node1" presStyleIdx="2" presStyleCnt="4">
        <dgm:presLayoutVars>
          <dgm:bulletEnabled val="1"/>
        </dgm:presLayoutVars>
      </dgm:prSet>
      <dgm:spPr/>
    </dgm:pt>
    <dgm:pt modelId="{4FF64137-C0FC-4A18-B75B-FA767662A410}" type="pres">
      <dgm:prSet presAssocID="{94F9518F-561A-4CFD-A16E-2C71F608F1F9}" presName="sibTrans" presStyleLbl="sibTrans2D1" presStyleIdx="2" presStyleCnt="3"/>
      <dgm:spPr/>
    </dgm:pt>
    <dgm:pt modelId="{A25B3162-2018-426F-B4A5-66A6D7A49598}" type="pres">
      <dgm:prSet presAssocID="{94F9518F-561A-4CFD-A16E-2C71F608F1F9}" presName="connectorText" presStyleLbl="sibTrans2D1" presStyleIdx="2" presStyleCnt="3"/>
      <dgm:spPr/>
    </dgm:pt>
    <dgm:pt modelId="{354807CF-845E-4EF8-875C-3918BD23B8B1}" type="pres">
      <dgm:prSet presAssocID="{E17658A3-6EE8-48C6-9CA9-87ECA4E0E8B0}" presName="node" presStyleLbl="node1" presStyleIdx="3" presStyleCnt="4">
        <dgm:presLayoutVars>
          <dgm:bulletEnabled val="1"/>
        </dgm:presLayoutVars>
      </dgm:prSet>
      <dgm:spPr/>
    </dgm:pt>
  </dgm:ptLst>
  <dgm:cxnLst>
    <dgm:cxn modelId="{2472B209-6E7B-4B6E-A9BE-D21739F90999}" type="presOf" srcId="{94F9518F-561A-4CFD-A16E-2C71F608F1F9}" destId="{A25B3162-2018-426F-B4A5-66A6D7A49598}" srcOrd="1" destOrd="0" presId="urn:microsoft.com/office/officeart/2005/8/layout/process5"/>
    <dgm:cxn modelId="{7A2D3814-25AA-450B-8256-C405A186C53B}" type="presOf" srcId="{0B5FA6F8-49F0-4713-A738-84AFE4104760}" destId="{B94C7BEB-6FEC-4784-B7F3-4719A7A12908}" srcOrd="1" destOrd="0" presId="urn:microsoft.com/office/officeart/2005/8/layout/process5"/>
    <dgm:cxn modelId="{277F5A20-9656-4D87-B713-08E756B54493}" type="presOf" srcId="{2F163FB5-853A-49DF-91F0-59ED6270D36E}" destId="{3C9059FB-0806-4232-A95B-DA9B630238EC}" srcOrd="0" destOrd="0" presId="urn:microsoft.com/office/officeart/2005/8/layout/process5"/>
    <dgm:cxn modelId="{0CC56028-15AD-4B45-A5DD-C2B8C0680757}" type="presOf" srcId="{5222F801-C504-4201-B1F5-258673938F42}" destId="{880E4EFF-1533-4901-A5EB-26C051A09BEE}" srcOrd="0" destOrd="0" presId="urn:microsoft.com/office/officeart/2005/8/layout/process5"/>
    <dgm:cxn modelId="{48C69949-0758-458F-9159-9AADF577F09D}" type="presOf" srcId="{0B5FA6F8-49F0-4713-A738-84AFE4104760}" destId="{1A8D03D5-31D3-4190-9341-393415E251BF}" srcOrd="0" destOrd="0" presId="urn:microsoft.com/office/officeart/2005/8/layout/process5"/>
    <dgm:cxn modelId="{413D235A-D505-4809-9140-3467720055D5}" type="presOf" srcId="{246ACB61-6CFB-4CA0-BAB5-B79B1A004DA1}" destId="{56AB657B-F3CF-424E-9E82-5ACC9A0DC752}" srcOrd="0" destOrd="0" presId="urn:microsoft.com/office/officeart/2005/8/layout/process5"/>
    <dgm:cxn modelId="{B094EF7A-C317-4619-B99A-0A1D57B04694}" srcId="{5222F801-C504-4201-B1F5-258673938F42}" destId="{246ACB61-6CFB-4CA0-BAB5-B79B1A004DA1}" srcOrd="2" destOrd="0" parTransId="{36B60A60-BC67-4240-9041-4C44A19D8537}" sibTransId="{94F9518F-561A-4CFD-A16E-2C71F608F1F9}"/>
    <dgm:cxn modelId="{BF72269E-394B-4BE1-A8CC-3420B9FF5A20}" srcId="{5222F801-C504-4201-B1F5-258673938F42}" destId="{DAE4CFE6-001A-4068-816F-02EAE7EB380F}" srcOrd="1" destOrd="0" parTransId="{937C0DCC-339D-4F2D-82CF-BAF7D7406765}" sibTransId="{2F163FB5-853A-49DF-91F0-59ED6270D36E}"/>
    <dgm:cxn modelId="{C95D40A5-0740-4969-ABF6-3BE4CAAB7A62}" type="presOf" srcId="{2F163FB5-853A-49DF-91F0-59ED6270D36E}" destId="{ED9B7317-56BA-490C-B417-93A93D95DE7B}" srcOrd="1" destOrd="0" presId="urn:microsoft.com/office/officeart/2005/8/layout/process5"/>
    <dgm:cxn modelId="{C2ED53AE-6955-442B-8DDA-404DD0F4045A}" type="presOf" srcId="{DAE4CFE6-001A-4068-816F-02EAE7EB380F}" destId="{ACB8C2BC-1E82-41D4-87D8-C873F659F970}" srcOrd="0" destOrd="0" presId="urn:microsoft.com/office/officeart/2005/8/layout/process5"/>
    <dgm:cxn modelId="{29BE42C8-3489-49CC-91BA-6E2143786AC9}" type="presOf" srcId="{94F9518F-561A-4CFD-A16E-2C71F608F1F9}" destId="{4FF64137-C0FC-4A18-B75B-FA767662A410}" srcOrd="0" destOrd="0" presId="urn:microsoft.com/office/officeart/2005/8/layout/process5"/>
    <dgm:cxn modelId="{5DCEF8E3-BC65-4B48-92BB-B3561B1DA47B}" srcId="{5222F801-C504-4201-B1F5-258673938F42}" destId="{E17658A3-6EE8-48C6-9CA9-87ECA4E0E8B0}" srcOrd="3" destOrd="0" parTransId="{28EB5C02-598B-4475-9817-971B96DAEA44}" sibTransId="{78139781-5C45-423F-8AA4-2D3BD98423D2}"/>
    <dgm:cxn modelId="{386FCDF5-FEF2-4949-B60E-26B87199BE9C}" srcId="{5222F801-C504-4201-B1F5-258673938F42}" destId="{83A43C03-545E-4BD2-B1DB-FD43C9967365}" srcOrd="0" destOrd="0" parTransId="{82CBA6FA-53F9-4D34-AE00-251DE1EF63CC}" sibTransId="{0B5FA6F8-49F0-4713-A738-84AFE4104760}"/>
    <dgm:cxn modelId="{167615F9-7177-439E-8B16-2AC77C0ED8CC}" type="presOf" srcId="{83A43C03-545E-4BD2-B1DB-FD43C9967365}" destId="{A89EE819-D998-430A-A045-C23AF58DE059}" srcOrd="0" destOrd="0" presId="urn:microsoft.com/office/officeart/2005/8/layout/process5"/>
    <dgm:cxn modelId="{EB705DFA-FB75-4BB5-BA20-4FB2D653843B}" type="presOf" srcId="{E17658A3-6EE8-48C6-9CA9-87ECA4E0E8B0}" destId="{354807CF-845E-4EF8-875C-3918BD23B8B1}" srcOrd="0" destOrd="0" presId="urn:microsoft.com/office/officeart/2005/8/layout/process5"/>
    <dgm:cxn modelId="{263FCAF2-4484-487B-8D2C-C561B421C568}" type="presParOf" srcId="{880E4EFF-1533-4901-A5EB-26C051A09BEE}" destId="{A89EE819-D998-430A-A045-C23AF58DE059}" srcOrd="0" destOrd="0" presId="urn:microsoft.com/office/officeart/2005/8/layout/process5"/>
    <dgm:cxn modelId="{EEC25185-667F-49F6-8BA3-372E42E460FC}" type="presParOf" srcId="{880E4EFF-1533-4901-A5EB-26C051A09BEE}" destId="{1A8D03D5-31D3-4190-9341-393415E251BF}" srcOrd="1" destOrd="0" presId="urn:microsoft.com/office/officeart/2005/8/layout/process5"/>
    <dgm:cxn modelId="{9E6FB201-7EC5-4CBE-AC5D-0E6F449B95E8}" type="presParOf" srcId="{1A8D03D5-31D3-4190-9341-393415E251BF}" destId="{B94C7BEB-6FEC-4784-B7F3-4719A7A12908}" srcOrd="0" destOrd="0" presId="urn:microsoft.com/office/officeart/2005/8/layout/process5"/>
    <dgm:cxn modelId="{01B8B4FA-D44F-4F25-9D48-78545374683A}" type="presParOf" srcId="{880E4EFF-1533-4901-A5EB-26C051A09BEE}" destId="{ACB8C2BC-1E82-41D4-87D8-C873F659F970}" srcOrd="2" destOrd="0" presId="urn:microsoft.com/office/officeart/2005/8/layout/process5"/>
    <dgm:cxn modelId="{E58380A9-CD44-4F70-8BF7-9F9449528336}" type="presParOf" srcId="{880E4EFF-1533-4901-A5EB-26C051A09BEE}" destId="{3C9059FB-0806-4232-A95B-DA9B630238EC}" srcOrd="3" destOrd="0" presId="urn:microsoft.com/office/officeart/2005/8/layout/process5"/>
    <dgm:cxn modelId="{38F2966A-B7D5-4A92-AB66-8806EBD29ED5}" type="presParOf" srcId="{3C9059FB-0806-4232-A95B-DA9B630238EC}" destId="{ED9B7317-56BA-490C-B417-93A93D95DE7B}" srcOrd="0" destOrd="0" presId="urn:microsoft.com/office/officeart/2005/8/layout/process5"/>
    <dgm:cxn modelId="{29F7AF57-815F-41D3-B127-27CE49E50462}" type="presParOf" srcId="{880E4EFF-1533-4901-A5EB-26C051A09BEE}" destId="{56AB657B-F3CF-424E-9E82-5ACC9A0DC752}" srcOrd="4" destOrd="0" presId="urn:microsoft.com/office/officeart/2005/8/layout/process5"/>
    <dgm:cxn modelId="{5C33468A-F4D8-4814-8EA5-92F05DC19199}" type="presParOf" srcId="{880E4EFF-1533-4901-A5EB-26C051A09BEE}" destId="{4FF64137-C0FC-4A18-B75B-FA767662A410}" srcOrd="5" destOrd="0" presId="urn:microsoft.com/office/officeart/2005/8/layout/process5"/>
    <dgm:cxn modelId="{FDD11DDD-3D12-449D-BED2-A47D3E4F687A}" type="presParOf" srcId="{4FF64137-C0FC-4A18-B75B-FA767662A410}" destId="{A25B3162-2018-426F-B4A5-66A6D7A49598}" srcOrd="0" destOrd="0" presId="urn:microsoft.com/office/officeart/2005/8/layout/process5"/>
    <dgm:cxn modelId="{42CB4168-392B-436B-B6C5-3BDB6DC3E8AE}" type="presParOf" srcId="{880E4EFF-1533-4901-A5EB-26C051A09BEE}" destId="{354807CF-845E-4EF8-875C-3918BD23B8B1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066CDD-A413-4291-9BA9-D2CA75A2F442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AB469A5-DAEF-4293-9FBF-CAC930D58888}">
      <dgm:prSet/>
      <dgm:spPr/>
      <dgm:t>
        <a:bodyPr/>
        <a:lstStyle/>
        <a:p>
          <a:r>
            <a:rPr lang="en-GB" i="1" dirty="0"/>
            <a:t>Changing the Leadership Landscape</a:t>
          </a:r>
          <a:r>
            <a:rPr lang="en-GB" dirty="0"/>
            <a:t> (2024) </a:t>
          </a:r>
          <a:r>
            <a:rPr lang="en-GB" i="1" dirty="0"/>
            <a:t>Commonwealth Sport</a:t>
          </a:r>
          <a:r>
            <a:rPr lang="en-GB" dirty="0"/>
            <a:t>. Available at: https://www.commonwealthsport.com/news/3952797/changing-the-leadership-landscape (Accessed: 30 November 2024).</a:t>
          </a:r>
          <a:endParaRPr lang="en-US" dirty="0"/>
        </a:p>
      </dgm:t>
    </dgm:pt>
    <dgm:pt modelId="{360F86F0-E596-4362-B912-6A595FBC82E8}" type="parTrans" cxnId="{6EAD378A-D735-4AB2-B502-95079B4C84E1}">
      <dgm:prSet/>
      <dgm:spPr/>
      <dgm:t>
        <a:bodyPr/>
        <a:lstStyle/>
        <a:p>
          <a:endParaRPr lang="en-US"/>
        </a:p>
      </dgm:t>
    </dgm:pt>
    <dgm:pt modelId="{65BB3877-C4DF-433D-A650-16EF8EE602AA}" type="sibTrans" cxnId="{6EAD378A-D735-4AB2-B502-95079B4C84E1}">
      <dgm:prSet/>
      <dgm:spPr/>
      <dgm:t>
        <a:bodyPr/>
        <a:lstStyle/>
        <a:p>
          <a:endParaRPr lang="en-US"/>
        </a:p>
      </dgm:t>
    </dgm:pt>
    <dgm:pt modelId="{1AC3DD20-8063-43A3-8220-CD8C4B4C8586}">
      <dgm:prSet/>
      <dgm:spPr/>
      <dgm:t>
        <a:bodyPr/>
        <a:lstStyle/>
        <a:p>
          <a:r>
            <a:rPr lang="en-GB" dirty="0"/>
            <a:t>Clayton-</a:t>
          </a:r>
          <a:r>
            <a:rPr lang="en-GB" dirty="0" err="1"/>
            <a:t>Hathway</a:t>
          </a:r>
          <a:r>
            <a:rPr lang="en-GB" dirty="0"/>
            <a:t>, K. and Justus, U. (2018) </a:t>
          </a:r>
          <a:r>
            <a:rPr lang="en-GB" i="1" dirty="0"/>
            <a:t>Women as Leaders and Managers in Sports: Understanding Key Career Enablers and Constraints in the British Horseracing Industry</a:t>
          </a:r>
          <a:r>
            <a:rPr lang="en-GB" dirty="0"/>
            <a:t>. Available at: https://radar.brookes.ac.uk/radar/file/91d41c27-cc65-4f38-8e56-4ce24d564e45/1/Women%20as%20leaders%20and%20managers%20in%20sports%20-%202018%20-%20Clayton-Hathway%20Fasbender.pdf (Accessed: 30 November 2024).</a:t>
          </a:r>
          <a:endParaRPr lang="en-US" dirty="0"/>
        </a:p>
      </dgm:t>
    </dgm:pt>
    <dgm:pt modelId="{92A82CE8-3790-4368-94F4-349F672CFEE7}" type="parTrans" cxnId="{CF37BE6F-10DB-48DD-B31A-93A944F32AD9}">
      <dgm:prSet/>
      <dgm:spPr/>
      <dgm:t>
        <a:bodyPr/>
        <a:lstStyle/>
        <a:p>
          <a:endParaRPr lang="en-US"/>
        </a:p>
      </dgm:t>
    </dgm:pt>
    <dgm:pt modelId="{812728CA-1B11-4610-B063-AE7BA4B05D0A}" type="sibTrans" cxnId="{CF37BE6F-10DB-48DD-B31A-93A944F32AD9}">
      <dgm:prSet/>
      <dgm:spPr/>
      <dgm:t>
        <a:bodyPr/>
        <a:lstStyle/>
        <a:p>
          <a:endParaRPr lang="en-US"/>
        </a:p>
      </dgm:t>
    </dgm:pt>
    <dgm:pt modelId="{7A5B6C6B-1715-4CB8-958F-313CFA752FDA}">
      <dgm:prSet/>
      <dgm:spPr/>
      <dgm:t>
        <a:bodyPr/>
        <a:lstStyle/>
        <a:p>
          <a:r>
            <a:rPr lang="en-GB" dirty="0"/>
            <a:t>Doyle, N. (2024) </a:t>
          </a:r>
          <a:r>
            <a:rPr lang="en-GB" i="1" dirty="0"/>
            <a:t>The Importance of Women in Sports Leadership Roles - Sport Sister</a:t>
          </a:r>
          <a:r>
            <a:rPr lang="en-GB" dirty="0"/>
            <a:t>, </a:t>
          </a:r>
          <a:r>
            <a:rPr lang="en-GB" i="1" dirty="0"/>
            <a:t>Sport Sister</a:t>
          </a:r>
          <a:r>
            <a:rPr lang="en-GB" dirty="0"/>
            <a:t>. Available at: https://sportsister.co.uk/the-importance-of-women-in-sports-leadership-roles (Accessed: 30 November 2024).</a:t>
          </a:r>
          <a:endParaRPr lang="en-US" dirty="0"/>
        </a:p>
      </dgm:t>
    </dgm:pt>
    <dgm:pt modelId="{D548FBFB-42B7-4605-9579-8CA60BCC2AEA}" type="parTrans" cxnId="{1FFDB320-1C11-4E5B-B7A6-F1E1FB554061}">
      <dgm:prSet/>
      <dgm:spPr/>
      <dgm:t>
        <a:bodyPr/>
        <a:lstStyle/>
        <a:p>
          <a:endParaRPr lang="en-US"/>
        </a:p>
      </dgm:t>
    </dgm:pt>
    <dgm:pt modelId="{8540D504-50F4-4F8A-95EE-6C67FC68C477}" type="sibTrans" cxnId="{1FFDB320-1C11-4E5B-B7A6-F1E1FB554061}">
      <dgm:prSet/>
      <dgm:spPr/>
      <dgm:t>
        <a:bodyPr/>
        <a:lstStyle/>
        <a:p>
          <a:endParaRPr lang="en-US"/>
        </a:p>
      </dgm:t>
    </dgm:pt>
    <dgm:pt modelId="{1956A9E2-C54B-4B36-BD21-78548AC7804B}">
      <dgm:prSet/>
      <dgm:spPr/>
      <dgm:t>
        <a:bodyPr/>
        <a:lstStyle/>
        <a:p>
          <a:r>
            <a:rPr lang="en-GB" i="1"/>
            <a:t>Leadership Success in the Modern Era Unveiled</a:t>
          </a:r>
          <a:r>
            <a:rPr lang="en-GB"/>
            <a:t> (2023) </a:t>
          </a:r>
          <a:r>
            <a:rPr lang="en-GB" i="1"/>
            <a:t>Horton International</a:t>
          </a:r>
          <a:r>
            <a:rPr lang="en-GB"/>
            <a:t>. Available at: https://hortoninternational.com/new-leadership-approaches-for-success-in-the-modern-era/ (Accessed: 30 November 2024).</a:t>
          </a:r>
          <a:endParaRPr lang="en-US"/>
        </a:p>
      </dgm:t>
    </dgm:pt>
    <dgm:pt modelId="{3CF98A6E-28B7-4AE4-A0CF-AB5BB53C6B20}" type="parTrans" cxnId="{9C22A112-2A54-4181-A732-318353738AB9}">
      <dgm:prSet/>
      <dgm:spPr/>
      <dgm:t>
        <a:bodyPr/>
        <a:lstStyle/>
        <a:p>
          <a:endParaRPr lang="en-US"/>
        </a:p>
      </dgm:t>
    </dgm:pt>
    <dgm:pt modelId="{3ED09B4E-49CE-4F4B-89ED-7A3619C0BB3E}" type="sibTrans" cxnId="{9C22A112-2A54-4181-A732-318353738AB9}">
      <dgm:prSet/>
      <dgm:spPr/>
      <dgm:t>
        <a:bodyPr/>
        <a:lstStyle/>
        <a:p>
          <a:endParaRPr lang="en-US"/>
        </a:p>
      </dgm:t>
    </dgm:pt>
    <dgm:pt modelId="{7C311A7B-0794-460A-8D2F-3A392A9471A2}">
      <dgm:prSet/>
      <dgm:spPr/>
      <dgm:t>
        <a:bodyPr/>
        <a:lstStyle/>
        <a:p>
          <a:r>
            <a:rPr lang="en-GB" i="1"/>
            <a:t>Leading the Charge: How Contemporary Leadership Styles Drive Business Growth</a:t>
          </a:r>
          <a:r>
            <a:rPr lang="en-GB"/>
            <a:t> (2023) </a:t>
          </a:r>
          <a:r>
            <a:rPr lang="en-GB" i="1"/>
            <a:t>www.linkedin.com</a:t>
          </a:r>
          <a:r>
            <a:rPr lang="en-GB"/>
            <a:t>. Available at: https://www.linkedin.com/pulse/leading-charge-how-contemporary-leadership-styles-drive-m-villaceran/ (Accessed: 30 November 2024).</a:t>
          </a:r>
          <a:endParaRPr lang="en-US"/>
        </a:p>
      </dgm:t>
    </dgm:pt>
    <dgm:pt modelId="{7DA49E54-ADAD-4CD7-8E14-D035B04567E3}" type="parTrans" cxnId="{28DAA6B4-49B3-43AF-B08F-98599363A78E}">
      <dgm:prSet/>
      <dgm:spPr/>
      <dgm:t>
        <a:bodyPr/>
        <a:lstStyle/>
        <a:p>
          <a:endParaRPr lang="en-US"/>
        </a:p>
      </dgm:t>
    </dgm:pt>
    <dgm:pt modelId="{9519BC71-1CAC-4D26-B167-62CF6E2541A4}" type="sibTrans" cxnId="{28DAA6B4-49B3-43AF-B08F-98599363A78E}">
      <dgm:prSet/>
      <dgm:spPr/>
      <dgm:t>
        <a:bodyPr/>
        <a:lstStyle/>
        <a:p>
          <a:endParaRPr lang="en-US"/>
        </a:p>
      </dgm:t>
    </dgm:pt>
    <dgm:pt modelId="{696FC176-1AFC-4CA4-ACC5-3FB70AC8B73B}">
      <dgm:prSet/>
      <dgm:spPr/>
      <dgm:t>
        <a:bodyPr/>
        <a:lstStyle/>
        <a:p>
          <a:r>
            <a:rPr lang="en-GB"/>
            <a:t>Lewis, N. and Lapsley, K. (2024) </a:t>
          </a:r>
          <a:r>
            <a:rPr lang="en-GB" i="1"/>
            <a:t>Beyond the sidelines – empowering female leaders in sport</a:t>
          </a:r>
          <a:r>
            <a:rPr lang="en-GB"/>
            <a:t>, </a:t>
          </a:r>
          <a:r>
            <a:rPr lang="en-GB" i="1"/>
            <a:t>Passle</a:t>
          </a:r>
          <a:r>
            <a:rPr lang="en-GB"/>
            <a:t>. Available at: https://mediawrites.twobirds.com/post/102jaxc/beyond-the-sidelines-empowering-female-leaders-in-sport (Accessed: 30 November 2024).</a:t>
          </a:r>
          <a:endParaRPr lang="en-US"/>
        </a:p>
      </dgm:t>
    </dgm:pt>
    <dgm:pt modelId="{A31316B6-82FF-4095-BECE-B5A351FEFAF9}" type="parTrans" cxnId="{600146DA-564B-4691-BCA3-DEE4DC33ECFF}">
      <dgm:prSet/>
      <dgm:spPr/>
      <dgm:t>
        <a:bodyPr/>
        <a:lstStyle/>
        <a:p>
          <a:endParaRPr lang="en-US"/>
        </a:p>
      </dgm:t>
    </dgm:pt>
    <dgm:pt modelId="{2F924781-5BE1-44A1-8CCC-96467C3E67B9}" type="sibTrans" cxnId="{600146DA-564B-4691-BCA3-DEE4DC33ECFF}">
      <dgm:prSet/>
      <dgm:spPr/>
      <dgm:t>
        <a:bodyPr/>
        <a:lstStyle/>
        <a:p>
          <a:endParaRPr lang="en-US"/>
        </a:p>
      </dgm:t>
    </dgm:pt>
    <dgm:pt modelId="{911B1591-C197-4715-AE2F-F5A2A06EAFCC}">
      <dgm:prSet/>
      <dgm:spPr/>
      <dgm:t>
        <a:bodyPr/>
        <a:lstStyle/>
        <a:p>
          <a:r>
            <a:rPr lang="en-GB"/>
            <a:t>McLaughlin, J. (2024) </a:t>
          </a:r>
          <a:r>
            <a:rPr lang="en-GB" i="1"/>
            <a:t>Women Leaders in Sports: The Time Is Now</a:t>
          </a:r>
          <a:r>
            <a:rPr lang="en-GB"/>
            <a:t>, </a:t>
          </a:r>
          <a:r>
            <a:rPr lang="en-GB" i="1"/>
            <a:t>www.kornferry.com</a:t>
          </a:r>
          <a:r>
            <a:rPr lang="en-GB"/>
            <a:t>. Available at: https://www.kornferry.com/insights/perspectives/women-leaders-in-sports-the-time-is-now (Accessed: 30 November 2024).</a:t>
          </a:r>
          <a:endParaRPr lang="en-US"/>
        </a:p>
      </dgm:t>
    </dgm:pt>
    <dgm:pt modelId="{D1E25188-6592-4BD1-BAF8-CBB19BA5B3E6}" type="parTrans" cxnId="{F3B0E740-30EB-447E-A330-DA49034CF8E5}">
      <dgm:prSet/>
      <dgm:spPr/>
      <dgm:t>
        <a:bodyPr/>
        <a:lstStyle/>
        <a:p>
          <a:endParaRPr lang="en-US"/>
        </a:p>
      </dgm:t>
    </dgm:pt>
    <dgm:pt modelId="{702E947E-7072-4028-98CD-D9C1F91D48B2}" type="sibTrans" cxnId="{F3B0E740-30EB-447E-A330-DA49034CF8E5}">
      <dgm:prSet/>
      <dgm:spPr/>
      <dgm:t>
        <a:bodyPr/>
        <a:lstStyle/>
        <a:p>
          <a:endParaRPr lang="en-US"/>
        </a:p>
      </dgm:t>
    </dgm:pt>
    <dgm:pt modelId="{465CED0D-973C-46F0-A1DA-944AF03B85DF}">
      <dgm:prSet/>
      <dgm:spPr/>
      <dgm:t>
        <a:bodyPr/>
        <a:lstStyle/>
        <a:p>
          <a:r>
            <a:rPr lang="en-GB"/>
            <a:t>Mendoza, G.M. (2023) </a:t>
          </a:r>
          <a:r>
            <a:rPr lang="en-GB" i="1"/>
            <a:t>Breaking Barriers: Women in Sports Leading the Way in 2023</a:t>
          </a:r>
          <a:r>
            <a:rPr lang="en-GB"/>
            <a:t>, </a:t>
          </a:r>
          <a:r>
            <a:rPr lang="en-GB" i="1"/>
            <a:t>www.womenleadsports.com</a:t>
          </a:r>
          <a:r>
            <a:rPr lang="en-GB"/>
            <a:t>. Available at: https://www.womenleadsports.com/posts/breaking-barriers-women-in-sports-leading-the-way-in-2023 (Accessed: 30 November 2024).</a:t>
          </a:r>
          <a:endParaRPr lang="en-US"/>
        </a:p>
      </dgm:t>
    </dgm:pt>
    <dgm:pt modelId="{FED5FB5B-E0A8-456C-BDED-33D3120B72B2}" type="parTrans" cxnId="{2645AF7C-392A-4DED-B742-35AC88088B44}">
      <dgm:prSet/>
      <dgm:spPr/>
      <dgm:t>
        <a:bodyPr/>
        <a:lstStyle/>
        <a:p>
          <a:endParaRPr lang="en-US"/>
        </a:p>
      </dgm:t>
    </dgm:pt>
    <dgm:pt modelId="{1648C7B9-2AE6-417D-9B35-741129AE96F1}" type="sibTrans" cxnId="{2645AF7C-392A-4DED-B742-35AC88088B44}">
      <dgm:prSet/>
      <dgm:spPr/>
      <dgm:t>
        <a:bodyPr/>
        <a:lstStyle/>
        <a:p>
          <a:endParaRPr lang="en-US"/>
        </a:p>
      </dgm:t>
    </dgm:pt>
    <dgm:pt modelId="{8F14B6AE-325D-48ED-979D-99A657F9B708}">
      <dgm:prSet/>
      <dgm:spPr/>
      <dgm:t>
        <a:bodyPr/>
        <a:lstStyle/>
        <a:p>
          <a:r>
            <a:rPr lang="en-GB" dirty="0" err="1"/>
            <a:t>Moalosi</a:t>
          </a:r>
          <a:r>
            <a:rPr lang="en-GB" dirty="0"/>
            <a:t>, L. (2022) </a:t>
          </a:r>
          <a:r>
            <a:rPr lang="en-GB" i="1" dirty="0"/>
            <a:t>Obstacles women face in sports today... still</a:t>
          </a:r>
          <a:r>
            <a:rPr lang="en-GB" dirty="0"/>
            <a:t>, </a:t>
          </a:r>
          <a:r>
            <a:rPr lang="en-GB" i="1" dirty="0"/>
            <a:t>Data Talks - Sports CDP</a:t>
          </a:r>
          <a:r>
            <a:rPr lang="en-GB" dirty="0"/>
            <a:t>. Available at: https://www.datatalks.se/obstacles-women-face-in-sports/ (Accessed: 30 November 2024).</a:t>
          </a:r>
          <a:endParaRPr lang="en-US" dirty="0"/>
        </a:p>
      </dgm:t>
    </dgm:pt>
    <dgm:pt modelId="{2B97859D-1DE4-4A19-B951-3B5DA301553E}" type="parTrans" cxnId="{4C544780-411C-4A56-A6FC-66C447BF5DBB}">
      <dgm:prSet/>
      <dgm:spPr/>
      <dgm:t>
        <a:bodyPr/>
        <a:lstStyle/>
        <a:p>
          <a:endParaRPr lang="en-US"/>
        </a:p>
      </dgm:t>
    </dgm:pt>
    <dgm:pt modelId="{9CAD8316-36F6-4389-B207-D0C19A8DC011}" type="sibTrans" cxnId="{4C544780-411C-4A56-A6FC-66C447BF5DBB}">
      <dgm:prSet/>
      <dgm:spPr/>
      <dgm:t>
        <a:bodyPr/>
        <a:lstStyle/>
        <a:p>
          <a:endParaRPr lang="en-US"/>
        </a:p>
      </dgm:t>
    </dgm:pt>
    <dgm:pt modelId="{6C1CC4CA-C967-4C39-84D4-A11840664867}">
      <dgm:prSet/>
      <dgm:spPr/>
      <dgm:t>
        <a:bodyPr/>
        <a:lstStyle/>
        <a:p>
          <a:r>
            <a:rPr lang="en-GB"/>
            <a:t>SIGA (2023) </a:t>
          </a:r>
          <a:r>
            <a:rPr lang="en-GB" i="1"/>
            <a:t>Women Remain Underrepresented in Sports Leadership, Despite Some Progress – SIGA survey – Sport Integrity Global Alliance</a:t>
          </a:r>
          <a:r>
            <a:rPr lang="en-GB"/>
            <a:t>, </a:t>
          </a:r>
          <a:r>
            <a:rPr lang="en-GB" i="1"/>
            <a:t>SIGA</a:t>
          </a:r>
          <a:r>
            <a:rPr lang="en-GB"/>
            <a:t>. Available at: https://siga-sport.com/press-releases/women-remain-underrepresented-in-sports-leadership-despite-some-progress-siga-survey/ (Accessed: 30 November 2024).</a:t>
          </a:r>
          <a:endParaRPr lang="en-US"/>
        </a:p>
      </dgm:t>
    </dgm:pt>
    <dgm:pt modelId="{41D72B29-2C80-43BB-A4D6-0A6687C790A2}" type="parTrans" cxnId="{56E15B68-3A77-43FA-862D-B9484F25C951}">
      <dgm:prSet/>
      <dgm:spPr/>
      <dgm:t>
        <a:bodyPr/>
        <a:lstStyle/>
        <a:p>
          <a:endParaRPr lang="en-US"/>
        </a:p>
      </dgm:t>
    </dgm:pt>
    <dgm:pt modelId="{BFC40A31-EE5B-4C5D-88F2-778B91E86E09}" type="sibTrans" cxnId="{56E15B68-3A77-43FA-862D-B9484F25C951}">
      <dgm:prSet/>
      <dgm:spPr/>
      <dgm:t>
        <a:bodyPr/>
        <a:lstStyle/>
        <a:p>
          <a:endParaRPr lang="en-US"/>
        </a:p>
      </dgm:t>
    </dgm:pt>
    <dgm:pt modelId="{52D47B4A-41E8-4262-BCA3-4BA64E18E5EA}">
      <dgm:prSet/>
      <dgm:spPr/>
      <dgm:t>
        <a:bodyPr/>
        <a:lstStyle/>
        <a:p>
          <a:r>
            <a:rPr lang="en-GB"/>
            <a:t>Sporting Her (2022) </a:t>
          </a:r>
          <a:r>
            <a:rPr lang="en-GB" i="1"/>
            <a:t>Women in sports leadership: A facade or a work in progress? Sporting Her</a:t>
          </a:r>
          <a:r>
            <a:rPr lang="en-GB"/>
            <a:t>, </a:t>
          </a:r>
          <a:r>
            <a:rPr lang="en-GB" i="1"/>
            <a:t>Sporting Her</a:t>
          </a:r>
          <a:r>
            <a:rPr lang="en-GB"/>
            <a:t>. Available at: https://sportingher.com/women-in-sports-leadership-a-facade-or-a-work-in-progress/ (Accessed: 30 November 2024).</a:t>
          </a:r>
          <a:endParaRPr lang="en-US"/>
        </a:p>
      </dgm:t>
    </dgm:pt>
    <dgm:pt modelId="{3DBBD0DC-E0BF-4CD2-B085-949B898004BC}" type="parTrans" cxnId="{F159EF31-7EA5-4745-870B-164AEE96C61A}">
      <dgm:prSet/>
      <dgm:spPr/>
      <dgm:t>
        <a:bodyPr/>
        <a:lstStyle/>
        <a:p>
          <a:endParaRPr lang="en-US"/>
        </a:p>
      </dgm:t>
    </dgm:pt>
    <dgm:pt modelId="{34B4C66C-DEF4-4C70-B6FE-8D44DFA0CCF3}" type="sibTrans" cxnId="{F159EF31-7EA5-4745-870B-164AEE96C61A}">
      <dgm:prSet/>
      <dgm:spPr/>
      <dgm:t>
        <a:bodyPr/>
        <a:lstStyle/>
        <a:p>
          <a:endParaRPr lang="en-US"/>
        </a:p>
      </dgm:t>
    </dgm:pt>
    <dgm:pt modelId="{5F73D267-B144-478E-9291-501B14ED460B}">
      <dgm:prSet/>
      <dgm:spPr/>
      <dgm:t>
        <a:bodyPr/>
        <a:lstStyle/>
        <a:p>
          <a:r>
            <a:rPr lang="en-GB" i="1"/>
            <a:t>Stepping up to get more women into the game: What organizations can do to support women in coaching</a:t>
          </a:r>
          <a:r>
            <a:rPr lang="en-GB"/>
            <a:t> (2021) </a:t>
          </a:r>
          <a:r>
            <a:rPr lang="en-GB" i="1"/>
            <a:t>Canadian Women &amp; Sport</a:t>
          </a:r>
          <a:r>
            <a:rPr lang="en-GB"/>
            <a:t>. Available at: https://womenandsport.ca/stepping-up-to-get-more-women-into-the-game-what-organizations-can-do-to-support-women-in-coaching/ (Accessed: 30 November 2024).</a:t>
          </a:r>
          <a:endParaRPr lang="en-US"/>
        </a:p>
      </dgm:t>
    </dgm:pt>
    <dgm:pt modelId="{C2DB7329-20F6-465C-AEEC-3C056AB44BD0}" type="parTrans" cxnId="{7D70B7D5-5444-4291-BA2A-93C6D167F3C5}">
      <dgm:prSet/>
      <dgm:spPr/>
      <dgm:t>
        <a:bodyPr/>
        <a:lstStyle/>
        <a:p>
          <a:endParaRPr lang="en-US"/>
        </a:p>
      </dgm:t>
    </dgm:pt>
    <dgm:pt modelId="{1EEE6187-564A-4AAF-AE44-8A0EE3F6A2A1}" type="sibTrans" cxnId="{7D70B7D5-5444-4291-BA2A-93C6D167F3C5}">
      <dgm:prSet/>
      <dgm:spPr/>
      <dgm:t>
        <a:bodyPr/>
        <a:lstStyle/>
        <a:p>
          <a:endParaRPr lang="en-US"/>
        </a:p>
      </dgm:t>
    </dgm:pt>
    <dgm:pt modelId="{153CD8B0-C028-41E2-BD5F-AFB870BA5E47}">
      <dgm:prSet/>
      <dgm:spPr/>
      <dgm:t>
        <a:bodyPr/>
        <a:lstStyle/>
        <a:p>
          <a:r>
            <a:rPr lang="en-GB"/>
            <a:t>Taylor, D., Hanlon, C. and Dawson, A. (2023) ‘Good organizational practices to encourage women high-performance coaches in sports’, </a:t>
          </a:r>
          <a:r>
            <a:rPr lang="en-GB" i="1"/>
            <a:t>Frontiers in sports and active living</a:t>
          </a:r>
          <a:r>
            <a:rPr lang="en-GB"/>
            <a:t>, 5. Available at: https://doi.org/10.3389/fspor.2023.1287400.</a:t>
          </a:r>
          <a:endParaRPr lang="en-US"/>
        </a:p>
      </dgm:t>
    </dgm:pt>
    <dgm:pt modelId="{E82A2F13-1E4D-412D-8A9B-22FFEBD36849}" type="parTrans" cxnId="{B6B11773-9890-4D9F-BD03-F5C6832F4159}">
      <dgm:prSet/>
      <dgm:spPr/>
      <dgm:t>
        <a:bodyPr/>
        <a:lstStyle/>
        <a:p>
          <a:endParaRPr lang="en-US"/>
        </a:p>
      </dgm:t>
    </dgm:pt>
    <dgm:pt modelId="{A80C8789-5729-4FAF-8114-8496D7D8223E}" type="sibTrans" cxnId="{B6B11773-9890-4D9F-BD03-F5C6832F4159}">
      <dgm:prSet/>
      <dgm:spPr/>
      <dgm:t>
        <a:bodyPr/>
        <a:lstStyle/>
        <a:p>
          <a:endParaRPr lang="en-US"/>
        </a:p>
      </dgm:t>
    </dgm:pt>
    <dgm:pt modelId="{906C9440-D801-4030-9F59-4F0076DB89F1}">
      <dgm:prSet/>
      <dgm:spPr/>
      <dgm:t>
        <a:bodyPr/>
        <a:lstStyle/>
        <a:p>
          <a:r>
            <a:rPr lang="en-GB" i="1"/>
            <a:t>The great women who made history in the world of sport</a:t>
          </a:r>
          <a:r>
            <a:rPr lang="en-GB"/>
            <a:t> (2024) </a:t>
          </a:r>
          <a:r>
            <a:rPr lang="en-GB" i="1"/>
            <a:t>Iberdrola</a:t>
          </a:r>
          <a:r>
            <a:rPr lang="en-GB"/>
            <a:t>. Available at: https://www.iberdrola.com/social-commitment/women-athletes (Accessed: 30 November 2024).</a:t>
          </a:r>
          <a:endParaRPr lang="en-US"/>
        </a:p>
      </dgm:t>
    </dgm:pt>
    <dgm:pt modelId="{BE9556D8-A64A-4472-9E45-0538C51EFFB3}" type="parTrans" cxnId="{60882701-AEA0-4093-B510-E6307309E4E7}">
      <dgm:prSet/>
      <dgm:spPr/>
      <dgm:t>
        <a:bodyPr/>
        <a:lstStyle/>
        <a:p>
          <a:endParaRPr lang="en-US"/>
        </a:p>
      </dgm:t>
    </dgm:pt>
    <dgm:pt modelId="{3FF1CEAF-468C-4B84-818B-66AE0B11DEF3}" type="sibTrans" cxnId="{60882701-AEA0-4093-B510-E6307309E4E7}">
      <dgm:prSet/>
      <dgm:spPr/>
      <dgm:t>
        <a:bodyPr/>
        <a:lstStyle/>
        <a:p>
          <a:endParaRPr lang="en-US"/>
        </a:p>
      </dgm:t>
    </dgm:pt>
    <dgm:pt modelId="{BDF18F6E-C218-4247-B20C-D1DEC57F07E5}">
      <dgm:prSet/>
      <dgm:spPr/>
      <dgm:t>
        <a:bodyPr/>
        <a:lstStyle/>
        <a:p>
          <a:r>
            <a:rPr lang="en-GB"/>
            <a:t>The World Games (2024) </a:t>
          </a:r>
          <a:r>
            <a:rPr lang="en-GB" i="1"/>
            <a:t>IWGA launches New Women’s Leadership Programme to empower future female leaders in sport</a:t>
          </a:r>
          <a:r>
            <a:rPr lang="en-GB"/>
            <a:t>, </a:t>
          </a:r>
          <a:r>
            <a:rPr lang="en-GB" i="1"/>
            <a:t>Theworldgames.org</a:t>
          </a:r>
          <a:r>
            <a:rPr lang="en-GB"/>
            <a:t>. Available at: https://www.theworldgames.org/news/Members-23/IWGA-launches-New-Women-s-Leadership-Programme-to-empower-future-female-leaders-in-sport-2580 (Accessed: 30 November 2024).</a:t>
          </a:r>
          <a:endParaRPr lang="en-US"/>
        </a:p>
      </dgm:t>
    </dgm:pt>
    <dgm:pt modelId="{9288006E-3945-4F49-B4F7-49D6E228F179}" type="parTrans" cxnId="{579F473D-FAF8-4122-9DCC-5754805EB962}">
      <dgm:prSet/>
      <dgm:spPr/>
      <dgm:t>
        <a:bodyPr/>
        <a:lstStyle/>
        <a:p>
          <a:endParaRPr lang="en-US"/>
        </a:p>
      </dgm:t>
    </dgm:pt>
    <dgm:pt modelId="{DB9290FA-7AFF-4882-B19B-A1EDE7420044}" type="sibTrans" cxnId="{579F473D-FAF8-4122-9DCC-5754805EB962}">
      <dgm:prSet/>
      <dgm:spPr/>
      <dgm:t>
        <a:bodyPr/>
        <a:lstStyle/>
        <a:p>
          <a:endParaRPr lang="en-US"/>
        </a:p>
      </dgm:t>
    </dgm:pt>
    <dgm:pt modelId="{BD610E27-C105-431E-B40B-98EA97389D3D}">
      <dgm:prSet/>
      <dgm:spPr/>
      <dgm:t>
        <a:bodyPr/>
        <a:lstStyle/>
        <a:p>
          <a:r>
            <a:rPr lang="en-GB"/>
            <a:t>Turner, H. (2018) </a:t>
          </a:r>
          <a:r>
            <a:rPr lang="en-GB" i="1"/>
            <a:t>Contemporary vs.Traditional Leadership - What’s Right For Real Estate?</a:t>
          </a:r>
          <a:r>
            <a:rPr lang="en-GB"/>
            <a:t>, </a:t>
          </a:r>
          <a:r>
            <a:rPr lang="en-GB" i="1"/>
            <a:t>Holtby Turner</a:t>
          </a:r>
          <a:r>
            <a:rPr lang="en-GB"/>
            <a:t>. Available at: https://holtbyturner.co.uk/traditional-vs-contemporary-leadership-real-estate/ (Accessed: 30 November 2024).</a:t>
          </a:r>
          <a:endParaRPr lang="en-US"/>
        </a:p>
      </dgm:t>
    </dgm:pt>
    <dgm:pt modelId="{D431AE91-8B7A-4709-B2A9-88BCC78153DE}" type="parTrans" cxnId="{926BD773-7DF6-458D-A629-E4AE91CC8A87}">
      <dgm:prSet/>
      <dgm:spPr/>
      <dgm:t>
        <a:bodyPr/>
        <a:lstStyle/>
        <a:p>
          <a:endParaRPr lang="en-US"/>
        </a:p>
      </dgm:t>
    </dgm:pt>
    <dgm:pt modelId="{0874B13E-37CC-486A-B9D9-0CFACD9790CA}" type="sibTrans" cxnId="{926BD773-7DF6-458D-A629-E4AE91CC8A87}">
      <dgm:prSet/>
      <dgm:spPr/>
      <dgm:t>
        <a:bodyPr/>
        <a:lstStyle/>
        <a:p>
          <a:endParaRPr lang="en-US"/>
        </a:p>
      </dgm:t>
    </dgm:pt>
    <dgm:pt modelId="{EFBFAC6F-3EC9-4A81-8A4C-5CB987AFB0DF}">
      <dgm:prSet/>
      <dgm:spPr/>
      <dgm:t>
        <a:bodyPr/>
        <a:lstStyle/>
        <a:p>
          <a:r>
            <a:rPr lang="en-GB"/>
            <a:t>University, L.T. (2024) </a:t>
          </a:r>
          <a:r>
            <a:rPr lang="en-GB" i="1"/>
            <a:t>Project breaks down barriers for women in coaching</a:t>
          </a:r>
          <a:r>
            <a:rPr lang="en-GB"/>
            <a:t>, </a:t>
          </a:r>
          <a:r>
            <a:rPr lang="en-GB" i="1"/>
            <a:t>www.latrobe.edu.au</a:t>
          </a:r>
          <a:r>
            <a:rPr lang="en-GB"/>
            <a:t>. Available at: https://www.latrobe.edu.au/news/articles/2024/release/project-breaks-down-barriers-for-women-in-coaching (Accessed: 30 November 2024).</a:t>
          </a:r>
          <a:endParaRPr lang="en-US"/>
        </a:p>
      </dgm:t>
    </dgm:pt>
    <dgm:pt modelId="{3875A93E-F3B5-44D7-BDA5-321E6F0DDEF5}" type="parTrans" cxnId="{513A7C91-B70E-4210-8B32-78DDF5151C27}">
      <dgm:prSet/>
      <dgm:spPr/>
      <dgm:t>
        <a:bodyPr/>
        <a:lstStyle/>
        <a:p>
          <a:endParaRPr lang="en-US"/>
        </a:p>
      </dgm:t>
    </dgm:pt>
    <dgm:pt modelId="{B4B9E595-E17F-4B16-AE0C-8EA6280060D2}" type="sibTrans" cxnId="{513A7C91-B70E-4210-8B32-78DDF5151C27}">
      <dgm:prSet/>
      <dgm:spPr/>
      <dgm:t>
        <a:bodyPr/>
        <a:lstStyle/>
        <a:p>
          <a:endParaRPr lang="en-US"/>
        </a:p>
      </dgm:t>
    </dgm:pt>
    <dgm:pt modelId="{3B02EC0A-1153-4515-8050-B03664E0F3BA}">
      <dgm:prSet/>
      <dgm:spPr/>
      <dgm:t>
        <a:bodyPr/>
        <a:lstStyle/>
        <a:p>
          <a:r>
            <a:rPr lang="en-GB"/>
            <a:t>Women Lead Sport (2021) </a:t>
          </a:r>
          <a:r>
            <a:rPr lang="en-GB" i="1"/>
            <a:t>Women Lead Sports — Programs</a:t>
          </a:r>
          <a:r>
            <a:rPr lang="en-GB"/>
            <a:t>, </a:t>
          </a:r>
          <a:r>
            <a:rPr lang="en-GB" i="1"/>
            <a:t>Womenleadsports.com</a:t>
          </a:r>
          <a:r>
            <a:rPr lang="en-GB"/>
            <a:t>. Available at: https://www.womenleadsports.com/ (Accessed: 30 November 2024).</a:t>
          </a:r>
          <a:endParaRPr lang="en-US"/>
        </a:p>
      </dgm:t>
    </dgm:pt>
    <dgm:pt modelId="{937DA9B1-AE46-4B4F-9961-A18AF0C471B8}" type="parTrans" cxnId="{D1877A7A-7231-4A69-9D92-20E22BDA42E2}">
      <dgm:prSet/>
      <dgm:spPr/>
      <dgm:t>
        <a:bodyPr/>
        <a:lstStyle/>
        <a:p>
          <a:endParaRPr lang="en-US"/>
        </a:p>
      </dgm:t>
    </dgm:pt>
    <dgm:pt modelId="{A5852597-44FF-4F31-9F73-6670E0DD5BD0}" type="sibTrans" cxnId="{D1877A7A-7231-4A69-9D92-20E22BDA42E2}">
      <dgm:prSet/>
      <dgm:spPr/>
      <dgm:t>
        <a:bodyPr/>
        <a:lstStyle/>
        <a:p>
          <a:endParaRPr lang="en-US"/>
        </a:p>
      </dgm:t>
    </dgm:pt>
    <dgm:pt modelId="{8FAD1883-2F16-43D7-A63A-3A358887624D}">
      <dgm:prSet/>
      <dgm:spPr/>
      <dgm:t>
        <a:bodyPr/>
        <a:lstStyle/>
        <a:p>
          <a:r>
            <a:rPr lang="en-GB" i="1"/>
            <a:t>Your Time Leadership Programme | Leadership Skills Foundation</a:t>
          </a:r>
          <a:r>
            <a:rPr lang="en-GB"/>
            <a:t> (2024) </a:t>
          </a:r>
          <a:r>
            <a:rPr lang="en-GB" i="1"/>
            <a:t>Leadership Skills Foundation</a:t>
          </a:r>
          <a:r>
            <a:rPr lang="en-GB"/>
            <a:t>. Available at: https://leadershipskillsfoundation.org/programmes/your-time/ (Accessed: 30 November 2024).</a:t>
          </a:r>
          <a:endParaRPr lang="en-US"/>
        </a:p>
      </dgm:t>
    </dgm:pt>
    <dgm:pt modelId="{6B55E29C-C848-48D1-B5A6-E5ACA85A907E}" type="parTrans" cxnId="{B1F7D8F9-40F4-4ABB-9466-F8D06533E5F3}">
      <dgm:prSet/>
      <dgm:spPr/>
      <dgm:t>
        <a:bodyPr/>
        <a:lstStyle/>
        <a:p>
          <a:endParaRPr lang="en-US"/>
        </a:p>
      </dgm:t>
    </dgm:pt>
    <dgm:pt modelId="{C2614CF6-20FB-43A5-BB81-42979B247178}" type="sibTrans" cxnId="{B1F7D8F9-40F4-4ABB-9466-F8D06533E5F3}">
      <dgm:prSet/>
      <dgm:spPr/>
      <dgm:t>
        <a:bodyPr/>
        <a:lstStyle/>
        <a:p>
          <a:endParaRPr lang="en-US"/>
        </a:p>
      </dgm:t>
    </dgm:pt>
    <dgm:pt modelId="{046AEBBB-1DA3-4813-96ED-E54D8AF65C90}" type="pres">
      <dgm:prSet presAssocID="{EE066CDD-A413-4291-9BA9-D2CA75A2F442}" presName="diagram" presStyleCnt="0">
        <dgm:presLayoutVars>
          <dgm:dir/>
          <dgm:resizeHandles val="exact"/>
        </dgm:presLayoutVars>
      </dgm:prSet>
      <dgm:spPr/>
    </dgm:pt>
    <dgm:pt modelId="{45C211A7-AB1D-46AC-982E-4718A4604B9C}" type="pres">
      <dgm:prSet presAssocID="{FAB469A5-DAEF-4293-9FBF-CAC930D58888}" presName="node" presStyleLbl="node1" presStyleIdx="0" presStyleCnt="19">
        <dgm:presLayoutVars>
          <dgm:bulletEnabled val="1"/>
        </dgm:presLayoutVars>
      </dgm:prSet>
      <dgm:spPr/>
    </dgm:pt>
    <dgm:pt modelId="{4CD37A2D-4C54-41DC-A766-3A0875E5522A}" type="pres">
      <dgm:prSet presAssocID="{65BB3877-C4DF-433D-A650-16EF8EE602AA}" presName="sibTrans" presStyleLbl="sibTrans2D1" presStyleIdx="0" presStyleCnt="18"/>
      <dgm:spPr/>
    </dgm:pt>
    <dgm:pt modelId="{8FF86E4E-2713-45AE-ADDE-50C7E9A4552A}" type="pres">
      <dgm:prSet presAssocID="{65BB3877-C4DF-433D-A650-16EF8EE602AA}" presName="connectorText" presStyleLbl="sibTrans2D1" presStyleIdx="0" presStyleCnt="18"/>
      <dgm:spPr/>
    </dgm:pt>
    <dgm:pt modelId="{452AE423-E590-4352-BEA4-59B8BCC21D6B}" type="pres">
      <dgm:prSet presAssocID="{1AC3DD20-8063-43A3-8220-CD8C4B4C8586}" presName="node" presStyleLbl="node1" presStyleIdx="1" presStyleCnt="19" custScaleY="136050">
        <dgm:presLayoutVars>
          <dgm:bulletEnabled val="1"/>
        </dgm:presLayoutVars>
      </dgm:prSet>
      <dgm:spPr/>
    </dgm:pt>
    <dgm:pt modelId="{E8C8CB22-D654-484E-B441-78AAF5E9D1D7}" type="pres">
      <dgm:prSet presAssocID="{812728CA-1B11-4610-B063-AE7BA4B05D0A}" presName="sibTrans" presStyleLbl="sibTrans2D1" presStyleIdx="1" presStyleCnt="18"/>
      <dgm:spPr/>
    </dgm:pt>
    <dgm:pt modelId="{E04D469F-1FBC-4704-8D46-5504277ED2A9}" type="pres">
      <dgm:prSet presAssocID="{812728CA-1B11-4610-B063-AE7BA4B05D0A}" presName="connectorText" presStyleLbl="sibTrans2D1" presStyleIdx="1" presStyleCnt="18"/>
      <dgm:spPr/>
    </dgm:pt>
    <dgm:pt modelId="{F949E870-B122-4B98-AF81-0CF3E3E058ED}" type="pres">
      <dgm:prSet presAssocID="{7A5B6C6B-1715-4CB8-958F-313CFA752FDA}" presName="node" presStyleLbl="node1" presStyleIdx="2" presStyleCnt="19">
        <dgm:presLayoutVars>
          <dgm:bulletEnabled val="1"/>
        </dgm:presLayoutVars>
      </dgm:prSet>
      <dgm:spPr/>
    </dgm:pt>
    <dgm:pt modelId="{40B3CFC5-F010-4F0F-AB13-E8C1AA8E9DF4}" type="pres">
      <dgm:prSet presAssocID="{8540D504-50F4-4F8A-95EE-6C67FC68C477}" presName="sibTrans" presStyleLbl="sibTrans2D1" presStyleIdx="2" presStyleCnt="18"/>
      <dgm:spPr/>
    </dgm:pt>
    <dgm:pt modelId="{1182A3BB-2BA4-474A-B97A-38BCE0B1B1D5}" type="pres">
      <dgm:prSet presAssocID="{8540D504-50F4-4F8A-95EE-6C67FC68C477}" presName="connectorText" presStyleLbl="sibTrans2D1" presStyleIdx="2" presStyleCnt="18"/>
      <dgm:spPr/>
    </dgm:pt>
    <dgm:pt modelId="{5700B2A9-1AF2-47CD-9931-F6A7506203C7}" type="pres">
      <dgm:prSet presAssocID="{1956A9E2-C54B-4B36-BD21-78548AC7804B}" presName="node" presStyleLbl="node1" presStyleIdx="3" presStyleCnt="19">
        <dgm:presLayoutVars>
          <dgm:bulletEnabled val="1"/>
        </dgm:presLayoutVars>
      </dgm:prSet>
      <dgm:spPr/>
    </dgm:pt>
    <dgm:pt modelId="{3066F2DE-1D12-4A04-A0CB-E3323BED8E6D}" type="pres">
      <dgm:prSet presAssocID="{3ED09B4E-49CE-4F4B-89ED-7A3619C0BB3E}" presName="sibTrans" presStyleLbl="sibTrans2D1" presStyleIdx="3" presStyleCnt="18"/>
      <dgm:spPr/>
    </dgm:pt>
    <dgm:pt modelId="{8E2BD5F3-950E-434E-88D7-741A0CF0B55B}" type="pres">
      <dgm:prSet presAssocID="{3ED09B4E-49CE-4F4B-89ED-7A3619C0BB3E}" presName="connectorText" presStyleLbl="sibTrans2D1" presStyleIdx="3" presStyleCnt="18"/>
      <dgm:spPr/>
    </dgm:pt>
    <dgm:pt modelId="{04D476AF-A8DD-4CB3-8A95-7DCD8532CF8B}" type="pres">
      <dgm:prSet presAssocID="{7C311A7B-0794-460A-8D2F-3A392A9471A2}" presName="node" presStyleLbl="node1" presStyleIdx="4" presStyleCnt="19">
        <dgm:presLayoutVars>
          <dgm:bulletEnabled val="1"/>
        </dgm:presLayoutVars>
      </dgm:prSet>
      <dgm:spPr/>
    </dgm:pt>
    <dgm:pt modelId="{D3205F85-37BA-4A79-810B-BA657AEE1397}" type="pres">
      <dgm:prSet presAssocID="{9519BC71-1CAC-4D26-B167-62CF6E2541A4}" presName="sibTrans" presStyleLbl="sibTrans2D1" presStyleIdx="4" presStyleCnt="18"/>
      <dgm:spPr/>
    </dgm:pt>
    <dgm:pt modelId="{249703DA-DDB8-480A-AD5E-B3A03F503BAD}" type="pres">
      <dgm:prSet presAssocID="{9519BC71-1CAC-4D26-B167-62CF6E2541A4}" presName="connectorText" presStyleLbl="sibTrans2D1" presStyleIdx="4" presStyleCnt="18"/>
      <dgm:spPr/>
    </dgm:pt>
    <dgm:pt modelId="{7ED8E484-B9FD-4FCA-9C96-FEB97DBF6614}" type="pres">
      <dgm:prSet presAssocID="{696FC176-1AFC-4CA4-ACC5-3FB70AC8B73B}" presName="node" presStyleLbl="node1" presStyleIdx="5" presStyleCnt="19">
        <dgm:presLayoutVars>
          <dgm:bulletEnabled val="1"/>
        </dgm:presLayoutVars>
      </dgm:prSet>
      <dgm:spPr/>
    </dgm:pt>
    <dgm:pt modelId="{7A91DDE8-E62B-42F9-AD74-F648D9B6A155}" type="pres">
      <dgm:prSet presAssocID="{2F924781-5BE1-44A1-8CCC-96467C3E67B9}" presName="sibTrans" presStyleLbl="sibTrans2D1" presStyleIdx="5" presStyleCnt="18"/>
      <dgm:spPr/>
    </dgm:pt>
    <dgm:pt modelId="{FF756E1D-01AB-4B1E-BB1F-1F9809B244F8}" type="pres">
      <dgm:prSet presAssocID="{2F924781-5BE1-44A1-8CCC-96467C3E67B9}" presName="connectorText" presStyleLbl="sibTrans2D1" presStyleIdx="5" presStyleCnt="18"/>
      <dgm:spPr/>
    </dgm:pt>
    <dgm:pt modelId="{56D6E0C0-1621-47D9-A5CD-808DD34B7028}" type="pres">
      <dgm:prSet presAssocID="{911B1591-C197-4715-AE2F-F5A2A06EAFCC}" presName="node" presStyleLbl="node1" presStyleIdx="6" presStyleCnt="19">
        <dgm:presLayoutVars>
          <dgm:bulletEnabled val="1"/>
        </dgm:presLayoutVars>
      </dgm:prSet>
      <dgm:spPr/>
    </dgm:pt>
    <dgm:pt modelId="{A276816A-5D23-48B1-A75F-66F3E252813B}" type="pres">
      <dgm:prSet presAssocID="{702E947E-7072-4028-98CD-D9C1F91D48B2}" presName="sibTrans" presStyleLbl="sibTrans2D1" presStyleIdx="6" presStyleCnt="18"/>
      <dgm:spPr/>
    </dgm:pt>
    <dgm:pt modelId="{70A91B42-BE42-4B9A-A969-4CB5997443FB}" type="pres">
      <dgm:prSet presAssocID="{702E947E-7072-4028-98CD-D9C1F91D48B2}" presName="connectorText" presStyleLbl="sibTrans2D1" presStyleIdx="6" presStyleCnt="18"/>
      <dgm:spPr/>
    </dgm:pt>
    <dgm:pt modelId="{C4C4FC48-366D-493C-91B6-469143F636FB}" type="pres">
      <dgm:prSet presAssocID="{465CED0D-973C-46F0-A1DA-944AF03B85DF}" presName="node" presStyleLbl="node1" presStyleIdx="7" presStyleCnt="19">
        <dgm:presLayoutVars>
          <dgm:bulletEnabled val="1"/>
        </dgm:presLayoutVars>
      </dgm:prSet>
      <dgm:spPr/>
    </dgm:pt>
    <dgm:pt modelId="{191A52ED-3D01-4259-8643-2B18083BBA83}" type="pres">
      <dgm:prSet presAssocID="{1648C7B9-2AE6-417D-9B35-741129AE96F1}" presName="sibTrans" presStyleLbl="sibTrans2D1" presStyleIdx="7" presStyleCnt="18"/>
      <dgm:spPr/>
    </dgm:pt>
    <dgm:pt modelId="{9E32C98F-A35B-4582-BE19-D0AEC587B5CD}" type="pres">
      <dgm:prSet presAssocID="{1648C7B9-2AE6-417D-9B35-741129AE96F1}" presName="connectorText" presStyleLbl="sibTrans2D1" presStyleIdx="7" presStyleCnt="18"/>
      <dgm:spPr/>
    </dgm:pt>
    <dgm:pt modelId="{773EE17D-85DC-4A20-92DD-CF4799990047}" type="pres">
      <dgm:prSet presAssocID="{8F14B6AE-325D-48ED-979D-99A657F9B708}" presName="node" presStyleLbl="node1" presStyleIdx="8" presStyleCnt="19">
        <dgm:presLayoutVars>
          <dgm:bulletEnabled val="1"/>
        </dgm:presLayoutVars>
      </dgm:prSet>
      <dgm:spPr/>
    </dgm:pt>
    <dgm:pt modelId="{D339A07D-D1CA-452A-B93B-9798E42CAF79}" type="pres">
      <dgm:prSet presAssocID="{9CAD8316-36F6-4389-B207-D0C19A8DC011}" presName="sibTrans" presStyleLbl="sibTrans2D1" presStyleIdx="8" presStyleCnt="18"/>
      <dgm:spPr/>
    </dgm:pt>
    <dgm:pt modelId="{743DA3AC-620F-498A-90ED-5004DA67F508}" type="pres">
      <dgm:prSet presAssocID="{9CAD8316-36F6-4389-B207-D0C19A8DC011}" presName="connectorText" presStyleLbl="sibTrans2D1" presStyleIdx="8" presStyleCnt="18"/>
      <dgm:spPr/>
    </dgm:pt>
    <dgm:pt modelId="{4B5C6F7C-9FB5-4869-A097-2A7AEEE7686B}" type="pres">
      <dgm:prSet presAssocID="{6C1CC4CA-C967-4C39-84D4-A11840664867}" presName="node" presStyleLbl="node1" presStyleIdx="9" presStyleCnt="19">
        <dgm:presLayoutVars>
          <dgm:bulletEnabled val="1"/>
        </dgm:presLayoutVars>
      </dgm:prSet>
      <dgm:spPr/>
    </dgm:pt>
    <dgm:pt modelId="{EC3C27D5-AAAE-4CBF-80B4-F3585D77744B}" type="pres">
      <dgm:prSet presAssocID="{BFC40A31-EE5B-4C5D-88F2-778B91E86E09}" presName="sibTrans" presStyleLbl="sibTrans2D1" presStyleIdx="9" presStyleCnt="18"/>
      <dgm:spPr/>
    </dgm:pt>
    <dgm:pt modelId="{06CC91B4-1697-44A5-8F0F-79135FB7273D}" type="pres">
      <dgm:prSet presAssocID="{BFC40A31-EE5B-4C5D-88F2-778B91E86E09}" presName="connectorText" presStyleLbl="sibTrans2D1" presStyleIdx="9" presStyleCnt="18"/>
      <dgm:spPr/>
    </dgm:pt>
    <dgm:pt modelId="{B6E114F8-B52F-4355-9BF5-9D1FEF0E19A5}" type="pres">
      <dgm:prSet presAssocID="{52D47B4A-41E8-4262-BCA3-4BA64E18E5EA}" presName="node" presStyleLbl="node1" presStyleIdx="10" presStyleCnt="19">
        <dgm:presLayoutVars>
          <dgm:bulletEnabled val="1"/>
        </dgm:presLayoutVars>
      </dgm:prSet>
      <dgm:spPr/>
    </dgm:pt>
    <dgm:pt modelId="{D4D853D3-BE06-4C41-8AED-A94680380005}" type="pres">
      <dgm:prSet presAssocID="{34B4C66C-DEF4-4C70-B6FE-8D44DFA0CCF3}" presName="sibTrans" presStyleLbl="sibTrans2D1" presStyleIdx="10" presStyleCnt="18"/>
      <dgm:spPr/>
    </dgm:pt>
    <dgm:pt modelId="{BA79E336-A6F1-4E88-A486-2D146787CC92}" type="pres">
      <dgm:prSet presAssocID="{34B4C66C-DEF4-4C70-B6FE-8D44DFA0CCF3}" presName="connectorText" presStyleLbl="sibTrans2D1" presStyleIdx="10" presStyleCnt="18"/>
      <dgm:spPr/>
    </dgm:pt>
    <dgm:pt modelId="{22C5DD3B-3108-404A-81C7-04340C3706D1}" type="pres">
      <dgm:prSet presAssocID="{5F73D267-B144-478E-9291-501B14ED460B}" presName="node" presStyleLbl="node1" presStyleIdx="11" presStyleCnt="19">
        <dgm:presLayoutVars>
          <dgm:bulletEnabled val="1"/>
        </dgm:presLayoutVars>
      </dgm:prSet>
      <dgm:spPr/>
    </dgm:pt>
    <dgm:pt modelId="{BE353EA7-BA49-4FDF-BBCE-2F62EB638782}" type="pres">
      <dgm:prSet presAssocID="{1EEE6187-564A-4AAF-AE44-8A0EE3F6A2A1}" presName="sibTrans" presStyleLbl="sibTrans2D1" presStyleIdx="11" presStyleCnt="18"/>
      <dgm:spPr/>
    </dgm:pt>
    <dgm:pt modelId="{E31DA459-9808-46E5-BD52-10C3E7BE326A}" type="pres">
      <dgm:prSet presAssocID="{1EEE6187-564A-4AAF-AE44-8A0EE3F6A2A1}" presName="connectorText" presStyleLbl="sibTrans2D1" presStyleIdx="11" presStyleCnt="18"/>
      <dgm:spPr/>
    </dgm:pt>
    <dgm:pt modelId="{8CAF9C48-0F39-441A-840B-2A4ED11E7150}" type="pres">
      <dgm:prSet presAssocID="{153CD8B0-C028-41E2-BD5F-AFB870BA5E47}" presName="node" presStyleLbl="node1" presStyleIdx="12" presStyleCnt="19">
        <dgm:presLayoutVars>
          <dgm:bulletEnabled val="1"/>
        </dgm:presLayoutVars>
      </dgm:prSet>
      <dgm:spPr/>
    </dgm:pt>
    <dgm:pt modelId="{D989A176-CDD1-44F0-A92A-7AFA7D1D01C9}" type="pres">
      <dgm:prSet presAssocID="{A80C8789-5729-4FAF-8114-8496D7D8223E}" presName="sibTrans" presStyleLbl="sibTrans2D1" presStyleIdx="12" presStyleCnt="18"/>
      <dgm:spPr/>
    </dgm:pt>
    <dgm:pt modelId="{98ADFD10-FE10-49FB-9C3E-C2F9050F6439}" type="pres">
      <dgm:prSet presAssocID="{A80C8789-5729-4FAF-8114-8496D7D8223E}" presName="connectorText" presStyleLbl="sibTrans2D1" presStyleIdx="12" presStyleCnt="18"/>
      <dgm:spPr/>
    </dgm:pt>
    <dgm:pt modelId="{0CE994C0-82C2-4247-B97D-5E2710374D1B}" type="pres">
      <dgm:prSet presAssocID="{906C9440-D801-4030-9F59-4F0076DB89F1}" presName="node" presStyleLbl="node1" presStyleIdx="13" presStyleCnt="19">
        <dgm:presLayoutVars>
          <dgm:bulletEnabled val="1"/>
        </dgm:presLayoutVars>
      </dgm:prSet>
      <dgm:spPr/>
    </dgm:pt>
    <dgm:pt modelId="{F8D8ED1C-61BF-4B09-950C-93AF6DC5BE23}" type="pres">
      <dgm:prSet presAssocID="{3FF1CEAF-468C-4B84-818B-66AE0B11DEF3}" presName="sibTrans" presStyleLbl="sibTrans2D1" presStyleIdx="13" presStyleCnt="18"/>
      <dgm:spPr/>
    </dgm:pt>
    <dgm:pt modelId="{94ED5965-F4DB-4010-8161-4DD2F71581F0}" type="pres">
      <dgm:prSet presAssocID="{3FF1CEAF-468C-4B84-818B-66AE0B11DEF3}" presName="connectorText" presStyleLbl="sibTrans2D1" presStyleIdx="13" presStyleCnt="18"/>
      <dgm:spPr/>
    </dgm:pt>
    <dgm:pt modelId="{5567FDC8-9B5F-4E29-B905-C60D8A17D046}" type="pres">
      <dgm:prSet presAssocID="{BDF18F6E-C218-4247-B20C-D1DEC57F07E5}" presName="node" presStyleLbl="node1" presStyleIdx="14" presStyleCnt="19">
        <dgm:presLayoutVars>
          <dgm:bulletEnabled val="1"/>
        </dgm:presLayoutVars>
      </dgm:prSet>
      <dgm:spPr/>
    </dgm:pt>
    <dgm:pt modelId="{CC8F3F9A-7EA9-48D0-A78A-31C99D188623}" type="pres">
      <dgm:prSet presAssocID="{DB9290FA-7AFF-4882-B19B-A1EDE7420044}" presName="sibTrans" presStyleLbl="sibTrans2D1" presStyleIdx="14" presStyleCnt="18"/>
      <dgm:spPr/>
    </dgm:pt>
    <dgm:pt modelId="{C837443B-A620-4FEF-93D3-FB71CF40225B}" type="pres">
      <dgm:prSet presAssocID="{DB9290FA-7AFF-4882-B19B-A1EDE7420044}" presName="connectorText" presStyleLbl="sibTrans2D1" presStyleIdx="14" presStyleCnt="18"/>
      <dgm:spPr/>
    </dgm:pt>
    <dgm:pt modelId="{9352CD44-5AAA-4DD0-AC57-1D6D3E6A65DB}" type="pres">
      <dgm:prSet presAssocID="{BD610E27-C105-431E-B40B-98EA97389D3D}" presName="node" presStyleLbl="node1" presStyleIdx="15" presStyleCnt="19">
        <dgm:presLayoutVars>
          <dgm:bulletEnabled val="1"/>
        </dgm:presLayoutVars>
      </dgm:prSet>
      <dgm:spPr/>
    </dgm:pt>
    <dgm:pt modelId="{76DD49FA-87A2-468B-A9B6-A42F87B7520B}" type="pres">
      <dgm:prSet presAssocID="{0874B13E-37CC-486A-B9D9-0CFACD9790CA}" presName="sibTrans" presStyleLbl="sibTrans2D1" presStyleIdx="15" presStyleCnt="18"/>
      <dgm:spPr/>
    </dgm:pt>
    <dgm:pt modelId="{BF39D215-C5F1-48E7-9F7B-B637A0B19758}" type="pres">
      <dgm:prSet presAssocID="{0874B13E-37CC-486A-B9D9-0CFACD9790CA}" presName="connectorText" presStyleLbl="sibTrans2D1" presStyleIdx="15" presStyleCnt="18"/>
      <dgm:spPr/>
    </dgm:pt>
    <dgm:pt modelId="{D436936F-F67D-4FFD-9D9B-F17FF84A5E0F}" type="pres">
      <dgm:prSet presAssocID="{EFBFAC6F-3EC9-4A81-8A4C-5CB987AFB0DF}" presName="node" presStyleLbl="node1" presStyleIdx="16" presStyleCnt="19">
        <dgm:presLayoutVars>
          <dgm:bulletEnabled val="1"/>
        </dgm:presLayoutVars>
      </dgm:prSet>
      <dgm:spPr/>
    </dgm:pt>
    <dgm:pt modelId="{F67DFDA3-9763-40CC-ADDD-824DA01F6925}" type="pres">
      <dgm:prSet presAssocID="{B4B9E595-E17F-4B16-AE0C-8EA6280060D2}" presName="sibTrans" presStyleLbl="sibTrans2D1" presStyleIdx="16" presStyleCnt="18"/>
      <dgm:spPr/>
    </dgm:pt>
    <dgm:pt modelId="{F08A5050-61E5-4AC3-AF8C-CD14AEF14E29}" type="pres">
      <dgm:prSet presAssocID="{B4B9E595-E17F-4B16-AE0C-8EA6280060D2}" presName="connectorText" presStyleLbl="sibTrans2D1" presStyleIdx="16" presStyleCnt="18"/>
      <dgm:spPr/>
    </dgm:pt>
    <dgm:pt modelId="{616C1EAB-200C-484B-A22C-E188B5AF329F}" type="pres">
      <dgm:prSet presAssocID="{3B02EC0A-1153-4515-8050-B03664E0F3BA}" presName="node" presStyleLbl="node1" presStyleIdx="17" presStyleCnt="19">
        <dgm:presLayoutVars>
          <dgm:bulletEnabled val="1"/>
        </dgm:presLayoutVars>
      </dgm:prSet>
      <dgm:spPr/>
    </dgm:pt>
    <dgm:pt modelId="{27059E68-D335-43DB-9574-8AE266A37FF5}" type="pres">
      <dgm:prSet presAssocID="{A5852597-44FF-4F31-9F73-6670E0DD5BD0}" presName="sibTrans" presStyleLbl="sibTrans2D1" presStyleIdx="17" presStyleCnt="18"/>
      <dgm:spPr/>
    </dgm:pt>
    <dgm:pt modelId="{AD61780E-AD77-41EE-84D9-5E964E1B6953}" type="pres">
      <dgm:prSet presAssocID="{A5852597-44FF-4F31-9F73-6670E0DD5BD0}" presName="connectorText" presStyleLbl="sibTrans2D1" presStyleIdx="17" presStyleCnt="18"/>
      <dgm:spPr/>
    </dgm:pt>
    <dgm:pt modelId="{2170F8AF-AA22-4571-A2FF-CAE4C62A3F32}" type="pres">
      <dgm:prSet presAssocID="{8FAD1883-2F16-43D7-A63A-3A358887624D}" presName="node" presStyleLbl="node1" presStyleIdx="18" presStyleCnt="19">
        <dgm:presLayoutVars>
          <dgm:bulletEnabled val="1"/>
        </dgm:presLayoutVars>
      </dgm:prSet>
      <dgm:spPr/>
    </dgm:pt>
  </dgm:ptLst>
  <dgm:cxnLst>
    <dgm:cxn modelId="{60882701-AEA0-4093-B510-E6307309E4E7}" srcId="{EE066CDD-A413-4291-9BA9-D2CA75A2F442}" destId="{906C9440-D801-4030-9F59-4F0076DB89F1}" srcOrd="13" destOrd="0" parTransId="{BE9556D8-A64A-4472-9E45-0538C51EFFB3}" sibTransId="{3FF1CEAF-468C-4B84-818B-66AE0B11DEF3}"/>
    <dgm:cxn modelId="{8AFE6B01-15C4-4E1E-9257-B5D55C71A6D2}" type="presOf" srcId="{BFC40A31-EE5B-4C5D-88F2-778B91E86E09}" destId="{EC3C27D5-AAAE-4CBF-80B4-F3585D77744B}" srcOrd="0" destOrd="0" presId="urn:microsoft.com/office/officeart/2005/8/layout/process5"/>
    <dgm:cxn modelId="{D73EA101-8EB3-46A8-9A7F-ACAECC301AC1}" type="presOf" srcId="{BFC40A31-EE5B-4C5D-88F2-778B91E86E09}" destId="{06CC91B4-1697-44A5-8F0F-79135FB7273D}" srcOrd="1" destOrd="0" presId="urn:microsoft.com/office/officeart/2005/8/layout/process5"/>
    <dgm:cxn modelId="{E84AA507-6527-4CC2-B83F-478F0400319C}" type="presOf" srcId="{34B4C66C-DEF4-4C70-B6FE-8D44DFA0CCF3}" destId="{D4D853D3-BE06-4C41-8AED-A94680380005}" srcOrd="0" destOrd="0" presId="urn:microsoft.com/office/officeart/2005/8/layout/process5"/>
    <dgm:cxn modelId="{AA05B909-4B90-4AB6-9054-B310080C51AE}" type="presOf" srcId="{9CAD8316-36F6-4389-B207-D0C19A8DC011}" destId="{D339A07D-D1CA-452A-B93B-9798E42CAF79}" srcOrd="0" destOrd="0" presId="urn:microsoft.com/office/officeart/2005/8/layout/process5"/>
    <dgm:cxn modelId="{3C506C0C-68DF-4E20-A668-0181EE72E1F3}" type="presOf" srcId="{3ED09B4E-49CE-4F4B-89ED-7A3619C0BB3E}" destId="{3066F2DE-1D12-4A04-A0CB-E3323BED8E6D}" srcOrd="0" destOrd="0" presId="urn:microsoft.com/office/officeart/2005/8/layout/process5"/>
    <dgm:cxn modelId="{8EEE1310-2C7D-4A01-A041-D567F4F57144}" type="presOf" srcId="{1EEE6187-564A-4AAF-AE44-8A0EE3F6A2A1}" destId="{E31DA459-9808-46E5-BD52-10C3E7BE326A}" srcOrd="1" destOrd="0" presId="urn:microsoft.com/office/officeart/2005/8/layout/process5"/>
    <dgm:cxn modelId="{9C22A112-2A54-4181-A732-318353738AB9}" srcId="{EE066CDD-A413-4291-9BA9-D2CA75A2F442}" destId="{1956A9E2-C54B-4B36-BD21-78548AC7804B}" srcOrd="3" destOrd="0" parTransId="{3CF98A6E-28B7-4AE4-A0CF-AB5BB53C6B20}" sibTransId="{3ED09B4E-49CE-4F4B-89ED-7A3619C0BB3E}"/>
    <dgm:cxn modelId="{A65C4C1C-B836-49EB-80F2-84883AF81698}" type="presOf" srcId="{2F924781-5BE1-44A1-8CCC-96467C3E67B9}" destId="{7A91DDE8-E62B-42F9-AD74-F648D9B6A155}" srcOrd="0" destOrd="0" presId="urn:microsoft.com/office/officeart/2005/8/layout/process5"/>
    <dgm:cxn modelId="{1724881E-0E25-40A7-B2D6-D734E777D2E1}" type="presOf" srcId="{696FC176-1AFC-4CA4-ACC5-3FB70AC8B73B}" destId="{7ED8E484-B9FD-4FCA-9C96-FEB97DBF6614}" srcOrd="0" destOrd="0" presId="urn:microsoft.com/office/officeart/2005/8/layout/process5"/>
    <dgm:cxn modelId="{1FFDB320-1C11-4E5B-B7A6-F1E1FB554061}" srcId="{EE066CDD-A413-4291-9BA9-D2CA75A2F442}" destId="{7A5B6C6B-1715-4CB8-958F-313CFA752FDA}" srcOrd="2" destOrd="0" parTransId="{D548FBFB-42B7-4605-9579-8CA60BCC2AEA}" sibTransId="{8540D504-50F4-4F8A-95EE-6C67FC68C477}"/>
    <dgm:cxn modelId="{898FC121-AFA7-4EFD-9A33-F1DAA780575C}" type="presOf" srcId="{65BB3877-C4DF-433D-A650-16EF8EE602AA}" destId="{8FF86E4E-2713-45AE-ADDE-50C7E9A4552A}" srcOrd="1" destOrd="0" presId="urn:microsoft.com/office/officeart/2005/8/layout/process5"/>
    <dgm:cxn modelId="{E072DC26-D2EA-46DB-BB33-95AA95A4CE30}" type="presOf" srcId="{65BB3877-C4DF-433D-A650-16EF8EE602AA}" destId="{4CD37A2D-4C54-41DC-A766-3A0875E5522A}" srcOrd="0" destOrd="0" presId="urn:microsoft.com/office/officeart/2005/8/layout/process5"/>
    <dgm:cxn modelId="{B97A5731-A225-4A28-B949-A0FA37CD2C4D}" type="presOf" srcId="{8540D504-50F4-4F8A-95EE-6C67FC68C477}" destId="{1182A3BB-2BA4-474A-B97A-38BCE0B1B1D5}" srcOrd="1" destOrd="0" presId="urn:microsoft.com/office/officeart/2005/8/layout/process5"/>
    <dgm:cxn modelId="{F159EF31-7EA5-4745-870B-164AEE96C61A}" srcId="{EE066CDD-A413-4291-9BA9-D2CA75A2F442}" destId="{52D47B4A-41E8-4262-BCA3-4BA64E18E5EA}" srcOrd="10" destOrd="0" parTransId="{3DBBD0DC-E0BF-4CD2-B085-949B898004BC}" sibTransId="{34B4C66C-DEF4-4C70-B6FE-8D44DFA0CCF3}"/>
    <dgm:cxn modelId="{E5659D37-2658-4CCA-8B27-CB325001F4BE}" type="presOf" srcId="{1956A9E2-C54B-4B36-BD21-78548AC7804B}" destId="{5700B2A9-1AF2-47CD-9931-F6A7506203C7}" srcOrd="0" destOrd="0" presId="urn:microsoft.com/office/officeart/2005/8/layout/process5"/>
    <dgm:cxn modelId="{579F473D-FAF8-4122-9DCC-5754805EB962}" srcId="{EE066CDD-A413-4291-9BA9-D2CA75A2F442}" destId="{BDF18F6E-C218-4247-B20C-D1DEC57F07E5}" srcOrd="14" destOrd="0" parTransId="{9288006E-3945-4F49-B4F7-49D6E228F179}" sibTransId="{DB9290FA-7AFF-4882-B19B-A1EDE7420044}"/>
    <dgm:cxn modelId="{9A37A23F-F61A-4CC1-AD8F-B4CA00D55F9B}" type="presOf" srcId="{8540D504-50F4-4F8A-95EE-6C67FC68C477}" destId="{40B3CFC5-F010-4F0F-AB13-E8C1AA8E9DF4}" srcOrd="0" destOrd="0" presId="urn:microsoft.com/office/officeart/2005/8/layout/process5"/>
    <dgm:cxn modelId="{F3B0E740-30EB-447E-A330-DA49034CF8E5}" srcId="{EE066CDD-A413-4291-9BA9-D2CA75A2F442}" destId="{911B1591-C197-4715-AE2F-F5A2A06EAFCC}" srcOrd="6" destOrd="0" parTransId="{D1E25188-6592-4BD1-BAF8-CBB19BA5B3E6}" sibTransId="{702E947E-7072-4028-98CD-D9C1F91D48B2}"/>
    <dgm:cxn modelId="{2886FA40-FC3C-44CD-A13D-598ABE62E9D5}" type="presOf" srcId="{0874B13E-37CC-486A-B9D9-0CFACD9790CA}" destId="{76DD49FA-87A2-468B-A9B6-A42F87B7520B}" srcOrd="0" destOrd="0" presId="urn:microsoft.com/office/officeart/2005/8/layout/process5"/>
    <dgm:cxn modelId="{FF3ABD5D-8621-4BE7-A4FD-F1A627D90B7A}" type="presOf" srcId="{A5852597-44FF-4F31-9F73-6670E0DD5BD0}" destId="{27059E68-D335-43DB-9574-8AE266A37FF5}" srcOrd="0" destOrd="0" presId="urn:microsoft.com/office/officeart/2005/8/layout/process5"/>
    <dgm:cxn modelId="{2CE15F5F-6545-4C77-B5BC-8EE266A82CEC}" type="presOf" srcId="{BDF18F6E-C218-4247-B20C-D1DEC57F07E5}" destId="{5567FDC8-9B5F-4E29-B905-C60D8A17D046}" srcOrd="0" destOrd="0" presId="urn:microsoft.com/office/officeart/2005/8/layout/process5"/>
    <dgm:cxn modelId="{A610D460-A0A9-4F40-8D8E-D5B9B550EC50}" type="presOf" srcId="{3FF1CEAF-468C-4B84-818B-66AE0B11DEF3}" destId="{94ED5965-F4DB-4010-8161-4DD2F71581F0}" srcOrd="1" destOrd="0" presId="urn:microsoft.com/office/officeart/2005/8/layout/process5"/>
    <dgm:cxn modelId="{06461041-0E94-40AA-A0B2-8208DAB4D5B0}" type="presOf" srcId="{A80C8789-5729-4FAF-8114-8496D7D8223E}" destId="{D989A176-CDD1-44F0-A92A-7AFA7D1D01C9}" srcOrd="0" destOrd="0" presId="urn:microsoft.com/office/officeart/2005/8/layout/process5"/>
    <dgm:cxn modelId="{60CA1563-F260-47A8-A279-7388ED1024E3}" type="presOf" srcId="{3ED09B4E-49CE-4F4B-89ED-7A3619C0BB3E}" destId="{8E2BD5F3-950E-434E-88D7-741A0CF0B55B}" srcOrd="1" destOrd="0" presId="urn:microsoft.com/office/officeart/2005/8/layout/process5"/>
    <dgm:cxn modelId="{C0497C43-246F-472C-B67D-CC98019EDA97}" type="presOf" srcId="{A5852597-44FF-4F31-9F73-6670E0DD5BD0}" destId="{AD61780E-AD77-41EE-84D9-5E964E1B6953}" srcOrd="1" destOrd="0" presId="urn:microsoft.com/office/officeart/2005/8/layout/process5"/>
    <dgm:cxn modelId="{2B52B945-2FB2-46D8-AAF7-97AC0AEAB23A}" type="presOf" srcId="{9519BC71-1CAC-4D26-B167-62CF6E2541A4}" destId="{D3205F85-37BA-4A79-810B-BA657AEE1397}" srcOrd="0" destOrd="0" presId="urn:microsoft.com/office/officeart/2005/8/layout/process5"/>
    <dgm:cxn modelId="{56E15B68-3A77-43FA-862D-B9484F25C951}" srcId="{EE066CDD-A413-4291-9BA9-D2CA75A2F442}" destId="{6C1CC4CA-C967-4C39-84D4-A11840664867}" srcOrd="9" destOrd="0" parTransId="{41D72B29-2C80-43BB-A4D6-0A6687C790A2}" sibTransId="{BFC40A31-EE5B-4C5D-88F2-778B91E86E09}"/>
    <dgm:cxn modelId="{928DA86C-FC7E-4EDC-8882-A675233073DA}" type="presOf" srcId="{2F924781-5BE1-44A1-8CCC-96467C3E67B9}" destId="{FF756E1D-01AB-4B1E-BB1F-1F9809B244F8}" srcOrd="1" destOrd="0" presId="urn:microsoft.com/office/officeart/2005/8/layout/process5"/>
    <dgm:cxn modelId="{CF37BE6F-10DB-48DD-B31A-93A944F32AD9}" srcId="{EE066CDD-A413-4291-9BA9-D2CA75A2F442}" destId="{1AC3DD20-8063-43A3-8220-CD8C4B4C8586}" srcOrd="1" destOrd="0" parTransId="{92A82CE8-3790-4368-94F4-349F672CFEE7}" sibTransId="{812728CA-1B11-4610-B063-AE7BA4B05D0A}"/>
    <dgm:cxn modelId="{9ED5F86F-6FCE-4362-B2B9-AAB35B5C7C2E}" type="presOf" srcId="{7C311A7B-0794-460A-8D2F-3A392A9471A2}" destId="{04D476AF-A8DD-4CB3-8A95-7DCD8532CF8B}" srcOrd="0" destOrd="0" presId="urn:microsoft.com/office/officeart/2005/8/layout/process5"/>
    <dgm:cxn modelId="{1E5B2B72-8638-44CE-8D7E-E001F71C5C87}" type="presOf" srcId="{34B4C66C-DEF4-4C70-B6FE-8D44DFA0CCF3}" destId="{BA79E336-A6F1-4E88-A486-2D146787CC92}" srcOrd="1" destOrd="0" presId="urn:microsoft.com/office/officeart/2005/8/layout/process5"/>
    <dgm:cxn modelId="{B6B11773-9890-4D9F-BD03-F5C6832F4159}" srcId="{EE066CDD-A413-4291-9BA9-D2CA75A2F442}" destId="{153CD8B0-C028-41E2-BD5F-AFB870BA5E47}" srcOrd="12" destOrd="0" parTransId="{E82A2F13-1E4D-412D-8A9B-22FFEBD36849}" sibTransId="{A80C8789-5729-4FAF-8114-8496D7D8223E}"/>
    <dgm:cxn modelId="{926BD773-7DF6-458D-A629-E4AE91CC8A87}" srcId="{EE066CDD-A413-4291-9BA9-D2CA75A2F442}" destId="{BD610E27-C105-431E-B40B-98EA97389D3D}" srcOrd="15" destOrd="0" parTransId="{D431AE91-8B7A-4709-B2A9-88BCC78153DE}" sibTransId="{0874B13E-37CC-486A-B9D9-0CFACD9790CA}"/>
    <dgm:cxn modelId="{D1877A7A-7231-4A69-9D92-20E22BDA42E2}" srcId="{EE066CDD-A413-4291-9BA9-D2CA75A2F442}" destId="{3B02EC0A-1153-4515-8050-B03664E0F3BA}" srcOrd="17" destOrd="0" parTransId="{937DA9B1-AE46-4B4F-9961-A18AF0C471B8}" sibTransId="{A5852597-44FF-4F31-9F73-6670E0DD5BD0}"/>
    <dgm:cxn modelId="{2645AF7C-392A-4DED-B742-35AC88088B44}" srcId="{EE066CDD-A413-4291-9BA9-D2CA75A2F442}" destId="{465CED0D-973C-46F0-A1DA-944AF03B85DF}" srcOrd="7" destOrd="0" parTransId="{FED5FB5B-E0A8-456C-BDED-33D3120B72B2}" sibTransId="{1648C7B9-2AE6-417D-9B35-741129AE96F1}"/>
    <dgm:cxn modelId="{BA2A1A7F-381A-4EA1-96E7-BB10501D1B68}" type="presOf" srcId="{EE066CDD-A413-4291-9BA9-D2CA75A2F442}" destId="{046AEBBB-1DA3-4813-96ED-E54D8AF65C90}" srcOrd="0" destOrd="0" presId="urn:microsoft.com/office/officeart/2005/8/layout/process5"/>
    <dgm:cxn modelId="{4C544780-411C-4A56-A6FC-66C447BF5DBB}" srcId="{EE066CDD-A413-4291-9BA9-D2CA75A2F442}" destId="{8F14B6AE-325D-48ED-979D-99A657F9B708}" srcOrd="8" destOrd="0" parTransId="{2B97859D-1DE4-4A19-B951-3B5DA301553E}" sibTransId="{9CAD8316-36F6-4389-B207-D0C19A8DC011}"/>
    <dgm:cxn modelId="{34789581-D1EE-4A1B-A15B-02ACE1B9D0AD}" type="presOf" srcId="{1EEE6187-564A-4AAF-AE44-8A0EE3F6A2A1}" destId="{BE353EA7-BA49-4FDF-BBCE-2F62EB638782}" srcOrd="0" destOrd="0" presId="urn:microsoft.com/office/officeart/2005/8/layout/process5"/>
    <dgm:cxn modelId="{76A3A882-7453-4FF3-B29F-640A316F3C89}" type="presOf" srcId="{A80C8789-5729-4FAF-8114-8496D7D8223E}" destId="{98ADFD10-FE10-49FB-9C3E-C2F9050F6439}" srcOrd="1" destOrd="0" presId="urn:microsoft.com/office/officeart/2005/8/layout/process5"/>
    <dgm:cxn modelId="{C861D289-BF19-4EC8-B3C3-6A332C1F166D}" type="presOf" srcId="{465CED0D-973C-46F0-A1DA-944AF03B85DF}" destId="{C4C4FC48-366D-493C-91B6-469143F636FB}" srcOrd="0" destOrd="0" presId="urn:microsoft.com/office/officeart/2005/8/layout/process5"/>
    <dgm:cxn modelId="{6EAD378A-D735-4AB2-B502-95079B4C84E1}" srcId="{EE066CDD-A413-4291-9BA9-D2CA75A2F442}" destId="{FAB469A5-DAEF-4293-9FBF-CAC930D58888}" srcOrd="0" destOrd="0" parTransId="{360F86F0-E596-4362-B912-6A595FBC82E8}" sibTransId="{65BB3877-C4DF-433D-A650-16EF8EE602AA}"/>
    <dgm:cxn modelId="{513A7C91-B70E-4210-8B32-78DDF5151C27}" srcId="{EE066CDD-A413-4291-9BA9-D2CA75A2F442}" destId="{EFBFAC6F-3EC9-4A81-8A4C-5CB987AFB0DF}" srcOrd="16" destOrd="0" parTransId="{3875A93E-F3B5-44D7-BDA5-321E6F0DDEF5}" sibTransId="{B4B9E595-E17F-4B16-AE0C-8EA6280060D2}"/>
    <dgm:cxn modelId="{4937D691-9253-4442-A482-A9D7003F81B0}" type="presOf" srcId="{3B02EC0A-1153-4515-8050-B03664E0F3BA}" destId="{616C1EAB-200C-484B-A22C-E188B5AF329F}" srcOrd="0" destOrd="0" presId="urn:microsoft.com/office/officeart/2005/8/layout/process5"/>
    <dgm:cxn modelId="{8AAD2895-4285-41B5-9DB8-A57D6D146E19}" type="presOf" srcId="{1648C7B9-2AE6-417D-9B35-741129AE96F1}" destId="{191A52ED-3D01-4259-8643-2B18083BBA83}" srcOrd="0" destOrd="0" presId="urn:microsoft.com/office/officeart/2005/8/layout/process5"/>
    <dgm:cxn modelId="{D8E84C9A-25DE-4F35-9EEB-30337ACDB30C}" type="presOf" srcId="{1648C7B9-2AE6-417D-9B35-741129AE96F1}" destId="{9E32C98F-A35B-4582-BE19-D0AEC587B5CD}" srcOrd="1" destOrd="0" presId="urn:microsoft.com/office/officeart/2005/8/layout/process5"/>
    <dgm:cxn modelId="{39F79F9A-177C-49C9-BAD8-0EB8CEDAD16C}" type="presOf" srcId="{FAB469A5-DAEF-4293-9FBF-CAC930D58888}" destId="{45C211A7-AB1D-46AC-982E-4718A4604B9C}" srcOrd="0" destOrd="0" presId="urn:microsoft.com/office/officeart/2005/8/layout/process5"/>
    <dgm:cxn modelId="{70E0D89B-C7D7-4182-9F3D-78EC111E7890}" type="presOf" srcId="{7A5B6C6B-1715-4CB8-958F-313CFA752FDA}" destId="{F949E870-B122-4B98-AF81-0CF3E3E058ED}" srcOrd="0" destOrd="0" presId="urn:microsoft.com/office/officeart/2005/8/layout/process5"/>
    <dgm:cxn modelId="{8679CB9C-1035-4E9A-9D7D-DBC5E7029F3B}" type="presOf" srcId="{EFBFAC6F-3EC9-4A81-8A4C-5CB987AFB0DF}" destId="{D436936F-F67D-4FFD-9D9B-F17FF84A5E0F}" srcOrd="0" destOrd="0" presId="urn:microsoft.com/office/officeart/2005/8/layout/process5"/>
    <dgm:cxn modelId="{677750AA-8BB9-4D17-9E45-8CDF51EE43D4}" type="presOf" srcId="{B4B9E595-E17F-4B16-AE0C-8EA6280060D2}" destId="{F08A5050-61E5-4AC3-AF8C-CD14AEF14E29}" srcOrd="1" destOrd="0" presId="urn:microsoft.com/office/officeart/2005/8/layout/process5"/>
    <dgm:cxn modelId="{28DAA6B4-49B3-43AF-B08F-98599363A78E}" srcId="{EE066CDD-A413-4291-9BA9-D2CA75A2F442}" destId="{7C311A7B-0794-460A-8D2F-3A392A9471A2}" srcOrd="4" destOrd="0" parTransId="{7DA49E54-ADAD-4CD7-8E14-D035B04567E3}" sibTransId="{9519BC71-1CAC-4D26-B167-62CF6E2541A4}"/>
    <dgm:cxn modelId="{5077B9B5-3967-469B-AB89-FB4E6B78A460}" type="presOf" srcId="{52D47B4A-41E8-4262-BCA3-4BA64E18E5EA}" destId="{B6E114F8-B52F-4355-9BF5-9D1FEF0E19A5}" srcOrd="0" destOrd="0" presId="urn:microsoft.com/office/officeart/2005/8/layout/process5"/>
    <dgm:cxn modelId="{1084A8B7-292B-40BF-AF81-7F218B7D1EA6}" type="presOf" srcId="{BD610E27-C105-431E-B40B-98EA97389D3D}" destId="{9352CD44-5AAA-4DD0-AC57-1D6D3E6A65DB}" srcOrd="0" destOrd="0" presId="urn:microsoft.com/office/officeart/2005/8/layout/process5"/>
    <dgm:cxn modelId="{2DED32BC-3AF8-460C-AFD6-AC577C9AE276}" type="presOf" srcId="{9CAD8316-36F6-4389-B207-D0C19A8DC011}" destId="{743DA3AC-620F-498A-90ED-5004DA67F508}" srcOrd="1" destOrd="0" presId="urn:microsoft.com/office/officeart/2005/8/layout/process5"/>
    <dgm:cxn modelId="{DEF988BD-7296-4A11-AB3A-AA5F1C0015FA}" type="presOf" srcId="{9519BC71-1CAC-4D26-B167-62CF6E2541A4}" destId="{249703DA-DDB8-480A-AD5E-B3A03F503BAD}" srcOrd="1" destOrd="0" presId="urn:microsoft.com/office/officeart/2005/8/layout/process5"/>
    <dgm:cxn modelId="{0E2AFAC1-7E6F-4771-8817-CBA375D0EE20}" type="presOf" srcId="{3FF1CEAF-468C-4B84-818B-66AE0B11DEF3}" destId="{F8D8ED1C-61BF-4B09-950C-93AF6DC5BE23}" srcOrd="0" destOrd="0" presId="urn:microsoft.com/office/officeart/2005/8/layout/process5"/>
    <dgm:cxn modelId="{ADD6E6CB-775F-490C-8DFB-95BBC86A1231}" type="presOf" srcId="{911B1591-C197-4715-AE2F-F5A2A06EAFCC}" destId="{56D6E0C0-1621-47D9-A5CD-808DD34B7028}" srcOrd="0" destOrd="0" presId="urn:microsoft.com/office/officeart/2005/8/layout/process5"/>
    <dgm:cxn modelId="{7E71EACB-600B-4500-A96E-A4B0E8645D5D}" type="presOf" srcId="{812728CA-1B11-4610-B063-AE7BA4B05D0A}" destId="{E04D469F-1FBC-4704-8D46-5504277ED2A9}" srcOrd="1" destOrd="0" presId="urn:microsoft.com/office/officeart/2005/8/layout/process5"/>
    <dgm:cxn modelId="{A88E95D1-BFDE-445E-8BCA-8AFE933A4911}" type="presOf" srcId="{1AC3DD20-8063-43A3-8220-CD8C4B4C8586}" destId="{452AE423-E590-4352-BEA4-59B8BCC21D6B}" srcOrd="0" destOrd="0" presId="urn:microsoft.com/office/officeart/2005/8/layout/process5"/>
    <dgm:cxn modelId="{2285B1D1-345E-4908-A2D1-8C4F3B42E97F}" type="presOf" srcId="{702E947E-7072-4028-98CD-D9C1F91D48B2}" destId="{A276816A-5D23-48B1-A75F-66F3E252813B}" srcOrd="0" destOrd="0" presId="urn:microsoft.com/office/officeart/2005/8/layout/process5"/>
    <dgm:cxn modelId="{D621C0D2-89E6-4107-AA4A-F871BBD417AB}" type="presOf" srcId="{6C1CC4CA-C967-4C39-84D4-A11840664867}" destId="{4B5C6F7C-9FB5-4869-A097-2A7AEEE7686B}" srcOrd="0" destOrd="0" presId="urn:microsoft.com/office/officeart/2005/8/layout/process5"/>
    <dgm:cxn modelId="{EC033CD4-B567-47F8-90ED-EBFB309AC9E3}" type="presOf" srcId="{812728CA-1B11-4610-B063-AE7BA4B05D0A}" destId="{E8C8CB22-D654-484E-B441-78AAF5E9D1D7}" srcOrd="0" destOrd="0" presId="urn:microsoft.com/office/officeart/2005/8/layout/process5"/>
    <dgm:cxn modelId="{7D70B7D5-5444-4291-BA2A-93C6D167F3C5}" srcId="{EE066CDD-A413-4291-9BA9-D2CA75A2F442}" destId="{5F73D267-B144-478E-9291-501B14ED460B}" srcOrd="11" destOrd="0" parTransId="{C2DB7329-20F6-465C-AEEC-3C056AB44BD0}" sibTransId="{1EEE6187-564A-4AAF-AE44-8A0EE3F6A2A1}"/>
    <dgm:cxn modelId="{FABB99D7-A50D-43A9-A202-FFABBA3C64C9}" type="presOf" srcId="{8F14B6AE-325D-48ED-979D-99A657F9B708}" destId="{773EE17D-85DC-4A20-92DD-CF4799990047}" srcOrd="0" destOrd="0" presId="urn:microsoft.com/office/officeart/2005/8/layout/process5"/>
    <dgm:cxn modelId="{600146DA-564B-4691-BCA3-DEE4DC33ECFF}" srcId="{EE066CDD-A413-4291-9BA9-D2CA75A2F442}" destId="{696FC176-1AFC-4CA4-ACC5-3FB70AC8B73B}" srcOrd="5" destOrd="0" parTransId="{A31316B6-82FF-4095-BECE-B5A351FEFAF9}" sibTransId="{2F924781-5BE1-44A1-8CCC-96467C3E67B9}"/>
    <dgm:cxn modelId="{29BD55DD-924F-4228-9477-5E59BEB84B52}" type="presOf" srcId="{906C9440-D801-4030-9F59-4F0076DB89F1}" destId="{0CE994C0-82C2-4247-B97D-5E2710374D1B}" srcOrd="0" destOrd="0" presId="urn:microsoft.com/office/officeart/2005/8/layout/process5"/>
    <dgm:cxn modelId="{52A7B2DD-1441-4530-8D90-6F22A36C6B3B}" type="presOf" srcId="{5F73D267-B144-478E-9291-501B14ED460B}" destId="{22C5DD3B-3108-404A-81C7-04340C3706D1}" srcOrd="0" destOrd="0" presId="urn:microsoft.com/office/officeart/2005/8/layout/process5"/>
    <dgm:cxn modelId="{9B1E8EDE-9AAE-4700-83CC-FD24E7BBA286}" type="presOf" srcId="{DB9290FA-7AFF-4882-B19B-A1EDE7420044}" destId="{CC8F3F9A-7EA9-48D0-A78A-31C99D188623}" srcOrd="0" destOrd="0" presId="urn:microsoft.com/office/officeart/2005/8/layout/process5"/>
    <dgm:cxn modelId="{335C54DF-509A-464D-BCD9-A2DB37A1BC2B}" type="presOf" srcId="{8FAD1883-2F16-43D7-A63A-3A358887624D}" destId="{2170F8AF-AA22-4571-A2FF-CAE4C62A3F32}" srcOrd="0" destOrd="0" presId="urn:microsoft.com/office/officeart/2005/8/layout/process5"/>
    <dgm:cxn modelId="{B25EABE0-48AE-4345-AC04-6E3CD6A5B85E}" type="presOf" srcId="{B4B9E595-E17F-4B16-AE0C-8EA6280060D2}" destId="{F67DFDA3-9763-40CC-ADDD-824DA01F6925}" srcOrd="0" destOrd="0" presId="urn:microsoft.com/office/officeart/2005/8/layout/process5"/>
    <dgm:cxn modelId="{07CA6BE3-E56F-4988-B436-995F57399014}" type="presOf" srcId="{153CD8B0-C028-41E2-BD5F-AFB870BA5E47}" destId="{8CAF9C48-0F39-441A-840B-2A4ED11E7150}" srcOrd="0" destOrd="0" presId="urn:microsoft.com/office/officeart/2005/8/layout/process5"/>
    <dgm:cxn modelId="{60E988E8-F7FD-4E2B-956F-DCFD2F49670C}" type="presOf" srcId="{DB9290FA-7AFF-4882-B19B-A1EDE7420044}" destId="{C837443B-A620-4FEF-93D3-FB71CF40225B}" srcOrd="1" destOrd="0" presId="urn:microsoft.com/office/officeart/2005/8/layout/process5"/>
    <dgm:cxn modelId="{DD57A8E8-F01F-4263-9CEC-409669A98011}" type="presOf" srcId="{0874B13E-37CC-486A-B9D9-0CFACD9790CA}" destId="{BF39D215-C5F1-48E7-9F7B-B637A0B19758}" srcOrd="1" destOrd="0" presId="urn:microsoft.com/office/officeart/2005/8/layout/process5"/>
    <dgm:cxn modelId="{11B5CEF9-E85F-4A0B-ACB8-A193A7C9C1ED}" type="presOf" srcId="{702E947E-7072-4028-98CD-D9C1F91D48B2}" destId="{70A91B42-BE42-4B9A-A969-4CB5997443FB}" srcOrd="1" destOrd="0" presId="urn:microsoft.com/office/officeart/2005/8/layout/process5"/>
    <dgm:cxn modelId="{B1F7D8F9-40F4-4ABB-9466-F8D06533E5F3}" srcId="{EE066CDD-A413-4291-9BA9-D2CA75A2F442}" destId="{8FAD1883-2F16-43D7-A63A-3A358887624D}" srcOrd="18" destOrd="0" parTransId="{6B55E29C-C848-48D1-B5A6-E5ACA85A907E}" sibTransId="{C2614CF6-20FB-43A5-BB81-42979B247178}"/>
    <dgm:cxn modelId="{D0273F8E-6F89-4C4C-9403-1587B9662A41}" type="presParOf" srcId="{046AEBBB-1DA3-4813-96ED-E54D8AF65C90}" destId="{45C211A7-AB1D-46AC-982E-4718A4604B9C}" srcOrd="0" destOrd="0" presId="urn:microsoft.com/office/officeart/2005/8/layout/process5"/>
    <dgm:cxn modelId="{422CD0FE-B699-4571-AA39-4F0E2A329C7F}" type="presParOf" srcId="{046AEBBB-1DA3-4813-96ED-E54D8AF65C90}" destId="{4CD37A2D-4C54-41DC-A766-3A0875E5522A}" srcOrd="1" destOrd="0" presId="urn:microsoft.com/office/officeart/2005/8/layout/process5"/>
    <dgm:cxn modelId="{A19B6164-5D1F-4CD2-8877-924215092094}" type="presParOf" srcId="{4CD37A2D-4C54-41DC-A766-3A0875E5522A}" destId="{8FF86E4E-2713-45AE-ADDE-50C7E9A4552A}" srcOrd="0" destOrd="0" presId="urn:microsoft.com/office/officeart/2005/8/layout/process5"/>
    <dgm:cxn modelId="{43A55278-6823-4B05-AB72-47C30ED1D215}" type="presParOf" srcId="{046AEBBB-1DA3-4813-96ED-E54D8AF65C90}" destId="{452AE423-E590-4352-BEA4-59B8BCC21D6B}" srcOrd="2" destOrd="0" presId="urn:microsoft.com/office/officeart/2005/8/layout/process5"/>
    <dgm:cxn modelId="{0CFBB779-D7EE-4FB7-B5D0-580BACD63898}" type="presParOf" srcId="{046AEBBB-1DA3-4813-96ED-E54D8AF65C90}" destId="{E8C8CB22-D654-484E-B441-78AAF5E9D1D7}" srcOrd="3" destOrd="0" presId="urn:microsoft.com/office/officeart/2005/8/layout/process5"/>
    <dgm:cxn modelId="{1CBCF339-5226-4A42-AB59-2F6B85F07E8F}" type="presParOf" srcId="{E8C8CB22-D654-484E-B441-78AAF5E9D1D7}" destId="{E04D469F-1FBC-4704-8D46-5504277ED2A9}" srcOrd="0" destOrd="0" presId="urn:microsoft.com/office/officeart/2005/8/layout/process5"/>
    <dgm:cxn modelId="{5ED0B16C-A72B-4C5D-AD6E-01C4CDC8F64C}" type="presParOf" srcId="{046AEBBB-1DA3-4813-96ED-E54D8AF65C90}" destId="{F949E870-B122-4B98-AF81-0CF3E3E058ED}" srcOrd="4" destOrd="0" presId="urn:microsoft.com/office/officeart/2005/8/layout/process5"/>
    <dgm:cxn modelId="{647113F0-7F20-4502-B8A0-A01D5B687762}" type="presParOf" srcId="{046AEBBB-1DA3-4813-96ED-E54D8AF65C90}" destId="{40B3CFC5-F010-4F0F-AB13-E8C1AA8E9DF4}" srcOrd="5" destOrd="0" presId="urn:microsoft.com/office/officeart/2005/8/layout/process5"/>
    <dgm:cxn modelId="{413D5B1A-BA7C-4622-980C-9D2B5FF16B53}" type="presParOf" srcId="{40B3CFC5-F010-4F0F-AB13-E8C1AA8E9DF4}" destId="{1182A3BB-2BA4-474A-B97A-38BCE0B1B1D5}" srcOrd="0" destOrd="0" presId="urn:microsoft.com/office/officeart/2005/8/layout/process5"/>
    <dgm:cxn modelId="{1CD344CA-F8FA-460A-8E74-503BD6BA419A}" type="presParOf" srcId="{046AEBBB-1DA3-4813-96ED-E54D8AF65C90}" destId="{5700B2A9-1AF2-47CD-9931-F6A7506203C7}" srcOrd="6" destOrd="0" presId="urn:microsoft.com/office/officeart/2005/8/layout/process5"/>
    <dgm:cxn modelId="{26530F82-CCDE-4579-9B5E-B04EC66A8E24}" type="presParOf" srcId="{046AEBBB-1DA3-4813-96ED-E54D8AF65C90}" destId="{3066F2DE-1D12-4A04-A0CB-E3323BED8E6D}" srcOrd="7" destOrd="0" presId="urn:microsoft.com/office/officeart/2005/8/layout/process5"/>
    <dgm:cxn modelId="{3DE68AF5-725D-4BD7-B676-041FDC325C99}" type="presParOf" srcId="{3066F2DE-1D12-4A04-A0CB-E3323BED8E6D}" destId="{8E2BD5F3-950E-434E-88D7-741A0CF0B55B}" srcOrd="0" destOrd="0" presId="urn:microsoft.com/office/officeart/2005/8/layout/process5"/>
    <dgm:cxn modelId="{A698EDFB-0A6B-4FC4-8070-BED82B9A0506}" type="presParOf" srcId="{046AEBBB-1DA3-4813-96ED-E54D8AF65C90}" destId="{04D476AF-A8DD-4CB3-8A95-7DCD8532CF8B}" srcOrd="8" destOrd="0" presId="urn:microsoft.com/office/officeart/2005/8/layout/process5"/>
    <dgm:cxn modelId="{F6DF47F4-BF59-4979-A671-00A52BD2A8F6}" type="presParOf" srcId="{046AEBBB-1DA3-4813-96ED-E54D8AF65C90}" destId="{D3205F85-37BA-4A79-810B-BA657AEE1397}" srcOrd="9" destOrd="0" presId="urn:microsoft.com/office/officeart/2005/8/layout/process5"/>
    <dgm:cxn modelId="{055EAB89-51BD-46AB-AB69-450512E011C2}" type="presParOf" srcId="{D3205F85-37BA-4A79-810B-BA657AEE1397}" destId="{249703DA-DDB8-480A-AD5E-B3A03F503BAD}" srcOrd="0" destOrd="0" presId="urn:microsoft.com/office/officeart/2005/8/layout/process5"/>
    <dgm:cxn modelId="{A0AA33F1-151E-44CC-8CC5-75E9D083CA5E}" type="presParOf" srcId="{046AEBBB-1DA3-4813-96ED-E54D8AF65C90}" destId="{7ED8E484-B9FD-4FCA-9C96-FEB97DBF6614}" srcOrd="10" destOrd="0" presId="urn:microsoft.com/office/officeart/2005/8/layout/process5"/>
    <dgm:cxn modelId="{56F0F1F7-60CF-4D7C-88A5-46C235877AF4}" type="presParOf" srcId="{046AEBBB-1DA3-4813-96ED-E54D8AF65C90}" destId="{7A91DDE8-E62B-42F9-AD74-F648D9B6A155}" srcOrd="11" destOrd="0" presId="urn:microsoft.com/office/officeart/2005/8/layout/process5"/>
    <dgm:cxn modelId="{0815EBB6-F14F-4B05-B8A1-0B49B8D4126B}" type="presParOf" srcId="{7A91DDE8-E62B-42F9-AD74-F648D9B6A155}" destId="{FF756E1D-01AB-4B1E-BB1F-1F9809B244F8}" srcOrd="0" destOrd="0" presId="urn:microsoft.com/office/officeart/2005/8/layout/process5"/>
    <dgm:cxn modelId="{D35A07B5-84DB-44FB-943F-2651D7FAC32B}" type="presParOf" srcId="{046AEBBB-1DA3-4813-96ED-E54D8AF65C90}" destId="{56D6E0C0-1621-47D9-A5CD-808DD34B7028}" srcOrd="12" destOrd="0" presId="urn:microsoft.com/office/officeart/2005/8/layout/process5"/>
    <dgm:cxn modelId="{0E275A67-0E20-4FFA-95CE-65E6DCD72C9A}" type="presParOf" srcId="{046AEBBB-1DA3-4813-96ED-E54D8AF65C90}" destId="{A276816A-5D23-48B1-A75F-66F3E252813B}" srcOrd="13" destOrd="0" presId="urn:microsoft.com/office/officeart/2005/8/layout/process5"/>
    <dgm:cxn modelId="{DDC8F244-A137-4C7F-B3C0-4D357DCFD0F2}" type="presParOf" srcId="{A276816A-5D23-48B1-A75F-66F3E252813B}" destId="{70A91B42-BE42-4B9A-A969-4CB5997443FB}" srcOrd="0" destOrd="0" presId="urn:microsoft.com/office/officeart/2005/8/layout/process5"/>
    <dgm:cxn modelId="{A533FD19-E2DC-450C-AB81-747D905AD121}" type="presParOf" srcId="{046AEBBB-1DA3-4813-96ED-E54D8AF65C90}" destId="{C4C4FC48-366D-493C-91B6-469143F636FB}" srcOrd="14" destOrd="0" presId="urn:microsoft.com/office/officeart/2005/8/layout/process5"/>
    <dgm:cxn modelId="{19195CA4-938A-426F-9AFA-42F67C7872BE}" type="presParOf" srcId="{046AEBBB-1DA3-4813-96ED-E54D8AF65C90}" destId="{191A52ED-3D01-4259-8643-2B18083BBA83}" srcOrd="15" destOrd="0" presId="urn:microsoft.com/office/officeart/2005/8/layout/process5"/>
    <dgm:cxn modelId="{F8C7A752-EBF4-4C9A-871B-EE72A408DDC5}" type="presParOf" srcId="{191A52ED-3D01-4259-8643-2B18083BBA83}" destId="{9E32C98F-A35B-4582-BE19-D0AEC587B5CD}" srcOrd="0" destOrd="0" presId="urn:microsoft.com/office/officeart/2005/8/layout/process5"/>
    <dgm:cxn modelId="{C0E01B2D-6526-42A8-9E19-976375EB516A}" type="presParOf" srcId="{046AEBBB-1DA3-4813-96ED-E54D8AF65C90}" destId="{773EE17D-85DC-4A20-92DD-CF4799990047}" srcOrd="16" destOrd="0" presId="urn:microsoft.com/office/officeart/2005/8/layout/process5"/>
    <dgm:cxn modelId="{C441AE77-A650-4C5C-8CFA-91907CEB7A75}" type="presParOf" srcId="{046AEBBB-1DA3-4813-96ED-E54D8AF65C90}" destId="{D339A07D-D1CA-452A-B93B-9798E42CAF79}" srcOrd="17" destOrd="0" presId="urn:microsoft.com/office/officeart/2005/8/layout/process5"/>
    <dgm:cxn modelId="{DE5522C7-31B0-4E36-8E02-91746548E6DD}" type="presParOf" srcId="{D339A07D-D1CA-452A-B93B-9798E42CAF79}" destId="{743DA3AC-620F-498A-90ED-5004DA67F508}" srcOrd="0" destOrd="0" presId="urn:microsoft.com/office/officeart/2005/8/layout/process5"/>
    <dgm:cxn modelId="{F802FE42-0D74-4883-8D0E-1AE4C2E1F6D6}" type="presParOf" srcId="{046AEBBB-1DA3-4813-96ED-E54D8AF65C90}" destId="{4B5C6F7C-9FB5-4869-A097-2A7AEEE7686B}" srcOrd="18" destOrd="0" presId="urn:microsoft.com/office/officeart/2005/8/layout/process5"/>
    <dgm:cxn modelId="{BC6A226B-9CF9-4F40-BC40-4BA28F817CF8}" type="presParOf" srcId="{046AEBBB-1DA3-4813-96ED-E54D8AF65C90}" destId="{EC3C27D5-AAAE-4CBF-80B4-F3585D77744B}" srcOrd="19" destOrd="0" presId="urn:microsoft.com/office/officeart/2005/8/layout/process5"/>
    <dgm:cxn modelId="{5BACFE8C-951F-4E5A-AD0D-A6EA8A6F981D}" type="presParOf" srcId="{EC3C27D5-AAAE-4CBF-80B4-F3585D77744B}" destId="{06CC91B4-1697-44A5-8F0F-79135FB7273D}" srcOrd="0" destOrd="0" presId="urn:microsoft.com/office/officeart/2005/8/layout/process5"/>
    <dgm:cxn modelId="{4D8874AD-9B9F-4AB3-9A22-A4255C557049}" type="presParOf" srcId="{046AEBBB-1DA3-4813-96ED-E54D8AF65C90}" destId="{B6E114F8-B52F-4355-9BF5-9D1FEF0E19A5}" srcOrd="20" destOrd="0" presId="urn:microsoft.com/office/officeart/2005/8/layout/process5"/>
    <dgm:cxn modelId="{A5E254B3-D46B-4AC4-8425-17D8FA6BD79B}" type="presParOf" srcId="{046AEBBB-1DA3-4813-96ED-E54D8AF65C90}" destId="{D4D853D3-BE06-4C41-8AED-A94680380005}" srcOrd="21" destOrd="0" presId="urn:microsoft.com/office/officeart/2005/8/layout/process5"/>
    <dgm:cxn modelId="{86BA1EE7-2B59-4376-9FFC-D70739D6436E}" type="presParOf" srcId="{D4D853D3-BE06-4C41-8AED-A94680380005}" destId="{BA79E336-A6F1-4E88-A486-2D146787CC92}" srcOrd="0" destOrd="0" presId="urn:microsoft.com/office/officeart/2005/8/layout/process5"/>
    <dgm:cxn modelId="{9339BD00-36FF-4437-84FF-30C8DE78A580}" type="presParOf" srcId="{046AEBBB-1DA3-4813-96ED-E54D8AF65C90}" destId="{22C5DD3B-3108-404A-81C7-04340C3706D1}" srcOrd="22" destOrd="0" presId="urn:microsoft.com/office/officeart/2005/8/layout/process5"/>
    <dgm:cxn modelId="{E5CFDE9A-FB5A-43E5-99D4-53ABB886C10F}" type="presParOf" srcId="{046AEBBB-1DA3-4813-96ED-E54D8AF65C90}" destId="{BE353EA7-BA49-4FDF-BBCE-2F62EB638782}" srcOrd="23" destOrd="0" presId="urn:microsoft.com/office/officeart/2005/8/layout/process5"/>
    <dgm:cxn modelId="{4F1DC25B-9872-4A8A-A71B-BE8354F0EFDA}" type="presParOf" srcId="{BE353EA7-BA49-4FDF-BBCE-2F62EB638782}" destId="{E31DA459-9808-46E5-BD52-10C3E7BE326A}" srcOrd="0" destOrd="0" presId="urn:microsoft.com/office/officeart/2005/8/layout/process5"/>
    <dgm:cxn modelId="{788E7565-1897-40CC-B42A-FD79F7B4232A}" type="presParOf" srcId="{046AEBBB-1DA3-4813-96ED-E54D8AF65C90}" destId="{8CAF9C48-0F39-441A-840B-2A4ED11E7150}" srcOrd="24" destOrd="0" presId="urn:microsoft.com/office/officeart/2005/8/layout/process5"/>
    <dgm:cxn modelId="{4381A9F9-35D6-4160-B778-246FC37C2B66}" type="presParOf" srcId="{046AEBBB-1DA3-4813-96ED-E54D8AF65C90}" destId="{D989A176-CDD1-44F0-A92A-7AFA7D1D01C9}" srcOrd="25" destOrd="0" presId="urn:microsoft.com/office/officeart/2005/8/layout/process5"/>
    <dgm:cxn modelId="{4BCF099A-255C-45F2-8975-10C6C0D94E0C}" type="presParOf" srcId="{D989A176-CDD1-44F0-A92A-7AFA7D1D01C9}" destId="{98ADFD10-FE10-49FB-9C3E-C2F9050F6439}" srcOrd="0" destOrd="0" presId="urn:microsoft.com/office/officeart/2005/8/layout/process5"/>
    <dgm:cxn modelId="{54C1FE87-2AFB-440E-B664-1056BA90CA5B}" type="presParOf" srcId="{046AEBBB-1DA3-4813-96ED-E54D8AF65C90}" destId="{0CE994C0-82C2-4247-B97D-5E2710374D1B}" srcOrd="26" destOrd="0" presId="urn:microsoft.com/office/officeart/2005/8/layout/process5"/>
    <dgm:cxn modelId="{C5E1C341-E134-4525-A6D5-78413A408A64}" type="presParOf" srcId="{046AEBBB-1DA3-4813-96ED-E54D8AF65C90}" destId="{F8D8ED1C-61BF-4B09-950C-93AF6DC5BE23}" srcOrd="27" destOrd="0" presId="urn:microsoft.com/office/officeart/2005/8/layout/process5"/>
    <dgm:cxn modelId="{EAEE0F04-6CD6-49B2-98A2-B6DC235957B4}" type="presParOf" srcId="{F8D8ED1C-61BF-4B09-950C-93AF6DC5BE23}" destId="{94ED5965-F4DB-4010-8161-4DD2F71581F0}" srcOrd="0" destOrd="0" presId="urn:microsoft.com/office/officeart/2005/8/layout/process5"/>
    <dgm:cxn modelId="{F2A6273E-B542-4244-95CF-BDFE89A1B136}" type="presParOf" srcId="{046AEBBB-1DA3-4813-96ED-E54D8AF65C90}" destId="{5567FDC8-9B5F-4E29-B905-C60D8A17D046}" srcOrd="28" destOrd="0" presId="urn:microsoft.com/office/officeart/2005/8/layout/process5"/>
    <dgm:cxn modelId="{EE1C038D-9681-4077-87CD-1EA90670520D}" type="presParOf" srcId="{046AEBBB-1DA3-4813-96ED-E54D8AF65C90}" destId="{CC8F3F9A-7EA9-48D0-A78A-31C99D188623}" srcOrd="29" destOrd="0" presId="urn:microsoft.com/office/officeart/2005/8/layout/process5"/>
    <dgm:cxn modelId="{C0556C42-C2C9-4BF2-9EC3-C967217C9C8B}" type="presParOf" srcId="{CC8F3F9A-7EA9-48D0-A78A-31C99D188623}" destId="{C837443B-A620-4FEF-93D3-FB71CF40225B}" srcOrd="0" destOrd="0" presId="urn:microsoft.com/office/officeart/2005/8/layout/process5"/>
    <dgm:cxn modelId="{A9628B1B-D3CF-4F6D-89B8-4B9A0E11CD54}" type="presParOf" srcId="{046AEBBB-1DA3-4813-96ED-E54D8AF65C90}" destId="{9352CD44-5AAA-4DD0-AC57-1D6D3E6A65DB}" srcOrd="30" destOrd="0" presId="urn:microsoft.com/office/officeart/2005/8/layout/process5"/>
    <dgm:cxn modelId="{70A8D5CA-3955-4712-9B62-2434E9BBD221}" type="presParOf" srcId="{046AEBBB-1DA3-4813-96ED-E54D8AF65C90}" destId="{76DD49FA-87A2-468B-A9B6-A42F87B7520B}" srcOrd="31" destOrd="0" presId="urn:microsoft.com/office/officeart/2005/8/layout/process5"/>
    <dgm:cxn modelId="{02BFADE3-E6E2-47AD-AD2D-3707B53D747D}" type="presParOf" srcId="{76DD49FA-87A2-468B-A9B6-A42F87B7520B}" destId="{BF39D215-C5F1-48E7-9F7B-B637A0B19758}" srcOrd="0" destOrd="0" presId="urn:microsoft.com/office/officeart/2005/8/layout/process5"/>
    <dgm:cxn modelId="{1BF238F6-7794-4199-AD86-A7AC23401D4A}" type="presParOf" srcId="{046AEBBB-1DA3-4813-96ED-E54D8AF65C90}" destId="{D436936F-F67D-4FFD-9D9B-F17FF84A5E0F}" srcOrd="32" destOrd="0" presId="urn:microsoft.com/office/officeart/2005/8/layout/process5"/>
    <dgm:cxn modelId="{87B8C5B7-E7F8-4895-8960-DA44A92B3D12}" type="presParOf" srcId="{046AEBBB-1DA3-4813-96ED-E54D8AF65C90}" destId="{F67DFDA3-9763-40CC-ADDD-824DA01F6925}" srcOrd="33" destOrd="0" presId="urn:microsoft.com/office/officeart/2005/8/layout/process5"/>
    <dgm:cxn modelId="{2A664A94-826D-41E2-8962-9D6EA33591A1}" type="presParOf" srcId="{F67DFDA3-9763-40CC-ADDD-824DA01F6925}" destId="{F08A5050-61E5-4AC3-AF8C-CD14AEF14E29}" srcOrd="0" destOrd="0" presId="urn:microsoft.com/office/officeart/2005/8/layout/process5"/>
    <dgm:cxn modelId="{B7CC4225-6818-4B40-9973-8B711971EA54}" type="presParOf" srcId="{046AEBBB-1DA3-4813-96ED-E54D8AF65C90}" destId="{616C1EAB-200C-484B-A22C-E188B5AF329F}" srcOrd="34" destOrd="0" presId="urn:microsoft.com/office/officeart/2005/8/layout/process5"/>
    <dgm:cxn modelId="{5620AFB5-3D02-40AC-B0EB-3EADBC6B7DD3}" type="presParOf" srcId="{046AEBBB-1DA3-4813-96ED-E54D8AF65C90}" destId="{27059E68-D335-43DB-9574-8AE266A37FF5}" srcOrd="35" destOrd="0" presId="urn:microsoft.com/office/officeart/2005/8/layout/process5"/>
    <dgm:cxn modelId="{F98DB121-9D67-47AB-B9B2-19ED631A1D05}" type="presParOf" srcId="{27059E68-D335-43DB-9574-8AE266A37FF5}" destId="{AD61780E-AD77-41EE-84D9-5E964E1B6953}" srcOrd="0" destOrd="0" presId="urn:microsoft.com/office/officeart/2005/8/layout/process5"/>
    <dgm:cxn modelId="{1F041DA5-4C30-4343-8A75-8F9A7A0A4BC9}" type="presParOf" srcId="{046AEBBB-1DA3-4813-96ED-E54D8AF65C90}" destId="{2170F8AF-AA22-4571-A2FF-CAE4C62A3F32}" srcOrd="3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D60B5-4B8E-43CC-B3AD-9C512A69B823}">
      <dsp:nvSpPr>
        <dsp:cNvPr id="0" name=""/>
        <dsp:cNvSpPr/>
      </dsp:nvSpPr>
      <dsp:spPr>
        <a:xfrm>
          <a:off x="376435" y="96015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4A87F-3235-4FE0-932D-95E3BBAF9DB5}">
      <dsp:nvSpPr>
        <dsp:cNvPr id="0" name=""/>
        <dsp:cNvSpPr/>
      </dsp:nvSpPr>
      <dsp:spPr>
        <a:xfrm>
          <a:off x="610435" y="119415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0165A-53B2-43C5-882D-3607981003A0}">
      <dsp:nvSpPr>
        <dsp:cNvPr id="0" name=""/>
        <dsp:cNvSpPr/>
      </dsp:nvSpPr>
      <dsp:spPr>
        <a:xfrm>
          <a:off x="25435" y="2400152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Serena Williams: Iconic tennis player with 23 Grand Slam titles.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( Iberdrola, 2024)</a:t>
          </a:r>
        </a:p>
      </dsp:txBody>
      <dsp:txXfrm>
        <a:off x="25435" y="2400152"/>
        <a:ext cx="1800000" cy="832500"/>
      </dsp:txXfrm>
    </dsp:sp>
    <dsp:sp modelId="{C8B81BB1-DD4B-4952-BB8D-C590300AF56D}">
      <dsp:nvSpPr>
        <dsp:cNvPr id="0" name=""/>
        <dsp:cNvSpPr/>
      </dsp:nvSpPr>
      <dsp:spPr>
        <a:xfrm>
          <a:off x="2491435" y="96015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BAB00-707A-4BCC-A232-E8AA408BF0B7}">
      <dsp:nvSpPr>
        <dsp:cNvPr id="0" name=""/>
        <dsp:cNvSpPr/>
      </dsp:nvSpPr>
      <dsp:spPr>
        <a:xfrm>
          <a:off x="2725435" y="119415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17468-7658-4BAF-A0BB-086F0BD80A16}">
      <dsp:nvSpPr>
        <dsp:cNvPr id="0" name=""/>
        <dsp:cNvSpPr/>
      </dsp:nvSpPr>
      <dsp:spPr>
        <a:xfrm>
          <a:off x="2140435" y="2400152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</a:t>
          </a:r>
          <a:r>
            <a:rPr lang="en-US" sz="1100" kern="1200" dirty="0" err="1"/>
            <a:t>Edurne</a:t>
          </a:r>
          <a:r>
            <a:rPr lang="en-US" sz="1100" kern="1200" dirty="0"/>
            <a:t> </a:t>
          </a:r>
          <a:r>
            <a:rPr lang="en-US" sz="1100" kern="1200" dirty="0" err="1"/>
            <a:t>Pasaban</a:t>
          </a:r>
          <a:r>
            <a:rPr lang="en-US" sz="1100" kern="1200" dirty="0"/>
            <a:t>: First woman to climb all 14 eight-</a:t>
          </a:r>
          <a:r>
            <a:rPr lang="en-US" sz="1100" kern="1200" dirty="0" err="1"/>
            <a:t>thousanders</a:t>
          </a:r>
          <a:r>
            <a:rPr lang="en-US" sz="1100" kern="1200" dirty="0"/>
            <a:t>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( Iberdrola, 2024)</a:t>
          </a:r>
        </a:p>
      </dsp:txBody>
      <dsp:txXfrm>
        <a:off x="2140435" y="2400152"/>
        <a:ext cx="1800000" cy="832500"/>
      </dsp:txXfrm>
    </dsp:sp>
    <dsp:sp modelId="{FA5BD697-C80D-4F22-A4AF-8597803D8CF4}">
      <dsp:nvSpPr>
        <dsp:cNvPr id="0" name=""/>
        <dsp:cNvSpPr/>
      </dsp:nvSpPr>
      <dsp:spPr>
        <a:xfrm>
          <a:off x="4606435" y="96015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36ACB-0E22-4178-9CBD-C299F44EEC5A}">
      <dsp:nvSpPr>
        <dsp:cNvPr id="0" name=""/>
        <dsp:cNvSpPr/>
      </dsp:nvSpPr>
      <dsp:spPr>
        <a:xfrm>
          <a:off x="4840435" y="119415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55DD2-F83B-45CC-B4EE-16589D401B60}">
      <dsp:nvSpPr>
        <dsp:cNvPr id="0" name=""/>
        <dsp:cNvSpPr/>
      </dsp:nvSpPr>
      <dsp:spPr>
        <a:xfrm>
          <a:off x="4255435" y="2400152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Alice Coachman: First African American woman to win Olympic gold.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( Iberdrola, 2024)</a:t>
          </a:r>
        </a:p>
      </dsp:txBody>
      <dsp:txXfrm>
        <a:off x="4255435" y="2400152"/>
        <a:ext cx="1800000" cy="832500"/>
      </dsp:txXfrm>
    </dsp:sp>
    <dsp:sp modelId="{ED90AB6B-8654-4846-9D1D-89B1206FB5AF}">
      <dsp:nvSpPr>
        <dsp:cNvPr id="0" name=""/>
        <dsp:cNvSpPr/>
      </dsp:nvSpPr>
      <dsp:spPr>
        <a:xfrm>
          <a:off x="6721435" y="96015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D08C6-1964-4E94-AE04-E905AED18AEC}">
      <dsp:nvSpPr>
        <dsp:cNvPr id="0" name=""/>
        <dsp:cNvSpPr/>
      </dsp:nvSpPr>
      <dsp:spPr>
        <a:xfrm>
          <a:off x="6955435" y="119415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4FC81-670B-47B3-89E0-0E9937A6747B}">
      <dsp:nvSpPr>
        <dsp:cNvPr id="0" name=""/>
        <dsp:cNvSpPr/>
      </dsp:nvSpPr>
      <dsp:spPr>
        <a:xfrm>
          <a:off x="6370435" y="2400152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Marta Vieira da Silva: Greatest female footballer with 6 FIFA awards.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( Iberdrola, 2024</a:t>
          </a:r>
          <a:r>
            <a:rPr lang="en-US" sz="1100" kern="1200" dirty="0"/>
            <a:t>)</a:t>
          </a:r>
        </a:p>
      </dsp:txBody>
      <dsp:txXfrm>
        <a:off x="6370435" y="2400152"/>
        <a:ext cx="1800000" cy="83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60C04E-32E8-4EA4-BF9D-773A3BF60C58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74FBF-C2F0-4B5E-AF78-CEA395AE0AE2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A35BC-97C9-4808-B8F9-7456B7B9DBAF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- Stacey </a:t>
          </a:r>
          <a:r>
            <a:rPr lang="en-US" sz="1900" kern="1200" dirty="0" err="1"/>
            <a:t>Allaster</a:t>
          </a:r>
          <a:r>
            <a:rPr lang="en-US" sz="1900" kern="1200" dirty="0"/>
            <a:t>: CEO of WTA, promoting women's tennis (Lee 2014). </a:t>
          </a:r>
        </a:p>
      </dsp:txBody>
      <dsp:txXfrm>
        <a:off x="1939533" y="717"/>
        <a:ext cx="2786667" cy="1679249"/>
      </dsp:txXfrm>
    </dsp:sp>
    <dsp:sp modelId="{945943C6-B616-482E-9332-99E3DFAC0A60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74A02-349E-442C-A091-79D057F842FD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D8538-13CA-4E3D-BAFC-E818C73D44AC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- Danica Patrick: Pioneer in NASCAR and motorsports (Lee 2014).</a:t>
          </a:r>
        </a:p>
      </dsp:txBody>
      <dsp:txXfrm>
        <a:off x="1939533" y="2099779"/>
        <a:ext cx="2786667" cy="1679249"/>
      </dsp:txXfrm>
    </dsp:sp>
    <dsp:sp modelId="{CDADC7EB-B018-4478-8FC8-9188C50A7246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C48C1-A965-40CD-BB36-EB2A371A207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8244A-7C30-4B7D-B68A-19107E0B0AC8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- Debbie </a:t>
          </a:r>
          <a:r>
            <a:rPr lang="en-US" sz="1900" kern="1200" dirty="0" err="1"/>
            <a:t>Jevans</a:t>
          </a:r>
          <a:r>
            <a:rPr lang="en-US" sz="1900" kern="1200" dirty="0"/>
            <a:t>: First woman to organize a Rugby World Cup (Lewis &amp; Lapsley 2024).</a:t>
          </a:r>
        </a:p>
      </dsp:txBody>
      <dsp:txXfrm>
        <a:off x="1939533" y="4198841"/>
        <a:ext cx="27866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D2AA0-E30E-4F07-8D76-A5977B29846E}">
      <dsp:nvSpPr>
        <dsp:cNvPr id="0" name=""/>
        <dsp:cNvSpPr/>
      </dsp:nvSpPr>
      <dsp:spPr>
        <a:xfrm>
          <a:off x="468272" y="3745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Challenges:</a:t>
          </a:r>
        </a:p>
      </dsp:txBody>
      <dsp:txXfrm>
        <a:off x="468272" y="3745"/>
        <a:ext cx="2171923" cy="1303153"/>
      </dsp:txXfrm>
    </dsp:sp>
    <dsp:sp modelId="{F30CA717-B257-405C-99F8-CF8F24664093}">
      <dsp:nvSpPr>
        <dsp:cNvPr id="0" name=""/>
        <dsp:cNvSpPr/>
      </dsp:nvSpPr>
      <dsp:spPr>
        <a:xfrm>
          <a:off x="2857388" y="3745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- Only 26.9% of executive roles in international sports federations are held by women (SIGA, 2023).</a:t>
          </a:r>
        </a:p>
      </dsp:txBody>
      <dsp:txXfrm>
        <a:off x="2857388" y="3745"/>
        <a:ext cx="2171923" cy="1303153"/>
      </dsp:txXfrm>
    </dsp:sp>
    <dsp:sp modelId="{F3DD4FA8-9C0B-4EEC-8938-DC1D93E8E086}">
      <dsp:nvSpPr>
        <dsp:cNvPr id="0" name=""/>
        <dsp:cNvSpPr/>
      </dsp:nvSpPr>
      <dsp:spPr>
        <a:xfrm>
          <a:off x="5246503" y="3745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- Limited representation in NCAA Division 1 and Olympic Committees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(McLaughlin, 2024).</a:t>
          </a:r>
        </a:p>
      </dsp:txBody>
      <dsp:txXfrm>
        <a:off x="5246503" y="3745"/>
        <a:ext cx="2171923" cy="1303153"/>
      </dsp:txXfrm>
    </dsp:sp>
    <dsp:sp modelId="{3FFC0BC7-73E9-426C-9DD8-A7A1C4D17451}">
      <dsp:nvSpPr>
        <dsp:cNvPr id="0" name=""/>
        <dsp:cNvSpPr/>
      </dsp:nvSpPr>
      <dsp:spPr>
        <a:xfrm>
          <a:off x="468272" y="1524092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- Underrepresentation in coaching roles for women’s teams (Sporting Her, 2022).</a:t>
          </a:r>
        </a:p>
      </dsp:txBody>
      <dsp:txXfrm>
        <a:off x="468272" y="1524092"/>
        <a:ext cx="2171923" cy="1303153"/>
      </dsp:txXfrm>
    </dsp:sp>
    <dsp:sp modelId="{E935F094-FE2A-4503-9635-AB583150CBC2}">
      <dsp:nvSpPr>
        <dsp:cNvPr id="0" name=""/>
        <dsp:cNvSpPr/>
      </dsp:nvSpPr>
      <dsp:spPr>
        <a:xfrm>
          <a:off x="2857388" y="1524092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Initiatives:</a:t>
          </a:r>
        </a:p>
      </dsp:txBody>
      <dsp:txXfrm>
        <a:off x="2857388" y="1524092"/>
        <a:ext cx="2171923" cy="1303153"/>
      </dsp:txXfrm>
    </dsp:sp>
    <dsp:sp modelId="{01CD057F-BDA3-460C-8365-85D675D6C9D2}">
      <dsp:nvSpPr>
        <dsp:cNvPr id="0" name=""/>
        <dsp:cNvSpPr/>
      </dsp:nvSpPr>
      <dsp:spPr>
        <a:xfrm>
          <a:off x="5246503" y="1524092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- Women's Leadership </a:t>
          </a:r>
          <a:r>
            <a:rPr lang="en-US" sz="1600" kern="1200" dirty="0" err="1"/>
            <a:t>Programme</a:t>
          </a:r>
          <a:r>
            <a:rPr lang="en-US" sz="1600" kern="1200" dirty="0"/>
            <a:t> by IWGA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(The World Games, 2024).</a:t>
          </a:r>
        </a:p>
      </dsp:txBody>
      <dsp:txXfrm>
        <a:off x="5246503" y="1524092"/>
        <a:ext cx="2171923" cy="1303153"/>
      </dsp:txXfrm>
    </dsp:sp>
    <dsp:sp modelId="{63E6F867-5E3F-4265-AEB2-CC8D26EE143D}">
      <dsp:nvSpPr>
        <dsp:cNvPr id="0" name=""/>
        <dsp:cNvSpPr/>
      </dsp:nvSpPr>
      <dsp:spPr>
        <a:xfrm>
          <a:off x="1662830" y="3044438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- Women Lead Sports online program (2021).</a:t>
          </a:r>
        </a:p>
      </dsp:txBody>
      <dsp:txXfrm>
        <a:off x="1662830" y="3044438"/>
        <a:ext cx="2171923" cy="1303153"/>
      </dsp:txXfrm>
    </dsp:sp>
    <dsp:sp modelId="{8D98988C-2391-4BC9-A3C5-32E7D36B6005}">
      <dsp:nvSpPr>
        <dsp:cNvPr id="0" name=""/>
        <dsp:cNvSpPr/>
      </dsp:nvSpPr>
      <dsp:spPr>
        <a:xfrm>
          <a:off x="4051946" y="3044438"/>
          <a:ext cx="2171923" cy="13031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Commonwealth Sport Women's Leadership Programme.</a:t>
          </a:r>
        </a:p>
      </dsp:txBody>
      <dsp:txXfrm>
        <a:off x="4051946" y="3044438"/>
        <a:ext cx="2171923" cy="13031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EE819-D998-430A-A045-C23AF58DE059}">
      <dsp:nvSpPr>
        <dsp:cNvPr id="0" name=""/>
        <dsp:cNvSpPr/>
      </dsp:nvSpPr>
      <dsp:spPr>
        <a:xfrm>
          <a:off x="932" y="1611450"/>
          <a:ext cx="1989195" cy="11935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Inclusivity: Valuing diverse perspectives.</a:t>
          </a:r>
        </a:p>
      </dsp:txBody>
      <dsp:txXfrm>
        <a:off x="35889" y="1646407"/>
        <a:ext cx="1919281" cy="1123603"/>
      </dsp:txXfrm>
    </dsp:sp>
    <dsp:sp modelId="{1A8D03D5-31D3-4190-9341-393415E251BF}">
      <dsp:nvSpPr>
        <dsp:cNvPr id="0" name=""/>
        <dsp:cNvSpPr/>
      </dsp:nvSpPr>
      <dsp:spPr>
        <a:xfrm>
          <a:off x="2165177" y="1961548"/>
          <a:ext cx="421709" cy="4933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165177" y="2060212"/>
        <a:ext cx="295196" cy="295992"/>
      </dsp:txXfrm>
    </dsp:sp>
    <dsp:sp modelId="{ACB8C2BC-1E82-41D4-87D8-C873F659F970}">
      <dsp:nvSpPr>
        <dsp:cNvPr id="0" name=""/>
        <dsp:cNvSpPr/>
      </dsp:nvSpPr>
      <dsp:spPr>
        <a:xfrm>
          <a:off x="2785806" y="1611450"/>
          <a:ext cx="1989195" cy="11935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Collaboration: Emphasizing team decision-making.</a:t>
          </a:r>
        </a:p>
      </dsp:txBody>
      <dsp:txXfrm>
        <a:off x="2820763" y="1646407"/>
        <a:ext cx="1919281" cy="1123603"/>
      </dsp:txXfrm>
    </dsp:sp>
    <dsp:sp modelId="{3C9059FB-0806-4232-A95B-DA9B630238EC}">
      <dsp:nvSpPr>
        <dsp:cNvPr id="0" name=""/>
        <dsp:cNvSpPr/>
      </dsp:nvSpPr>
      <dsp:spPr>
        <a:xfrm rot="5400000">
          <a:off x="3569549" y="2944211"/>
          <a:ext cx="421709" cy="4933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632408" y="2980017"/>
        <a:ext cx="295992" cy="295196"/>
      </dsp:txXfrm>
    </dsp:sp>
    <dsp:sp modelId="{56AB657B-F3CF-424E-9E82-5ACC9A0DC752}">
      <dsp:nvSpPr>
        <dsp:cNvPr id="0" name=""/>
        <dsp:cNvSpPr/>
      </dsp:nvSpPr>
      <dsp:spPr>
        <a:xfrm>
          <a:off x="2785806" y="3600645"/>
          <a:ext cx="1989195" cy="11935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Emotional Intelligence: Supporting diverse work environments.</a:t>
          </a:r>
        </a:p>
      </dsp:txBody>
      <dsp:txXfrm>
        <a:off x="2820763" y="3635602"/>
        <a:ext cx="1919281" cy="1123603"/>
      </dsp:txXfrm>
    </dsp:sp>
    <dsp:sp modelId="{4FF64137-C0FC-4A18-B75B-FA767662A410}">
      <dsp:nvSpPr>
        <dsp:cNvPr id="0" name=""/>
        <dsp:cNvSpPr/>
      </dsp:nvSpPr>
      <dsp:spPr>
        <a:xfrm rot="10800000">
          <a:off x="2189047" y="3950744"/>
          <a:ext cx="421709" cy="4933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2315560" y="4049408"/>
        <a:ext cx="295196" cy="295992"/>
      </dsp:txXfrm>
    </dsp:sp>
    <dsp:sp modelId="{354807CF-845E-4EF8-875C-3918BD23B8B1}">
      <dsp:nvSpPr>
        <dsp:cNvPr id="0" name=""/>
        <dsp:cNvSpPr/>
      </dsp:nvSpPr>
      <dsp:spPr>
        <a:xfrm>
          <a:off x="932" y="3600645"/>
          <a:ext cx="1989195" cy="11935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Adaptability: Navigating global trends and diverse teams.</a:t>
          </a:r>
        </a:p>
      </dsp:txBody>
      <dsp:txXfrm>
        <a:off x="35889" y="3635602"/>
        <a:ext cx="1919281" cy="11236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211A7-AB1D-46AC-982E-4718A4604B9C}">
      <dsp:nvSpPr>
        <dsp:cNvPr id="0" name=""/>
        <dsp:cNvSpPr/>
      </dsp:nvSpPr>
      <dsp:spPr>
        <a:xfrm>
          <a:off x="4157" y="476263"/>
          <a:ext cx="1288941" cy="773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 dirty="0"/>
            <a:t>Changing the Leadership Landscape</a:t>
          </a:r>
          <a:r>
            <a:rPr lang="en-GB" sz="500" kern="1200" dirty="0"/>
            <a:t> (2024) </a:t>
          </a:r>
          <a:r>
            <a:rPr lang="en-GB" sz="500" i="1" kern="1200" dirty="0"/>
            <a:t>Commonwealth Sport</a:t>
          </a:r>
          <a:r>
            <a:rPr lang="en-GB" sz="500" kern="1200" dirty="0"/>
            <a:t>. Available at: https://www.commonwealthsport.com/news/3952797/changing-the-leadership-landscape (Accessed: 30 November 2024).</a:t>
          </a:r>
          <a:endParaRPr lang="en-US" sz="500" kern="1200" dirty="0"/>
        </a:p>
      </dsp:txBody>
      <dsp:txXfrm>
        <a:off x="26808" y="498914"/>
        <a:ext cx="1243639" cy="728062"/>
      </dsp:txXfrm>
    </dsp:sp>
    <dsp:sp modelId="{4CD37A2D-4C54-41DC-A766-3A0875E5522A}">
      <dsp:nvSpPr>
        <dsp:cNvPr id="0" name=""/>
        <dsp:cNvSpPr/>
      </dsp:nvSpPr>
      <dsp:spPr>
        <a:xfrm>
          <a:off x="1406526" y="703116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1406526" y="767047"/>
        <a:ext cx="191279" cy="191795"/>
      </dsp:txXfrm>
    </dsp:sp>
    <dsp:sp modelId="{452AE423-E590-4352-BEA4-59B8BCC21D6B}">
      <dsp:nvSpPr>
        <dsp:cNvPr id="0" name=""/>
        <dsp:cNvSpPr/>
      </dsp:nvSpPr>
      <dsp:spPr>
        <a:xfrm>
          <a:off x="1808676" y="336864"/>
          <a:ext cx="1288941" cy="10521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Clayton-</a:t>
          </a:r>
          <a:r>
            <a:rPr lang="en-GB" sz="500" kern="1200" dirty="0" err="1"/>
            <a:t>Hathway</a:t>
          </a:r>
          <a:r>
            <a:rPr lang="en-GB" sz="500" kern="1200" dirty="0"/>
            <a:t>, K. and Justus, U. (2018) </a:t>
          </a:r>
          <a:r>
            <a:rPr lang="en-GB" sz="500" i="1" kern="1200" dirty="0"/>
            <a:t>Women as Leaders and Managers in Sports: Understanding Key Career Enablers and Constraints in the British Horseracing Industry</a:t>
          </a:r>
          <a:r>
            <a:rPr lang="en-GB" sz="500" kern="1200" dirty="0"/>
            <a:t>. Available at: https://radar.brookes.ac.uk/radar/file/91d41c27-cc65-4f38-8e56-4ce24d564e45/1/Women%20as%20leaders%20and%20managers%20in%20sports%20-%202018%20-%20Clayton-Hathway%20Fasbender.pdf (Accessed: 30 November 2024).</a:t>
          </a:r>
          <a:endParaRPr lang="en-US" sz="500" kern="1200" dirty="0"/>
        </a:p>
      </dsp:txBody>
      <dsp:txXfrm>
        <a:off x="1839493" y="367681"/>
        <a:ext cx="1227307" cy="990528"/>
      </dsp:txXfrm>
    </dsp:sp>
    <dsp:sp modelId="{E8C8CB22-D654-484E-B441-78AAF5E9D1D7}">
      <dsp:nvSpPr>
        <dsp:cNvPr id="0" name=""/>
        <dsp:cNvSpPr/>
      </dsp:nvSpPr>
      <dsp:spPr>
        <a:xfrm>
          <a:off x="3211044" y="703116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3211044" y="767047"/>
        <a:ext cx="191279" cy="191795"/>
      </dsp:txXfrm>
    </dsp:sp>
    <dsp:sp modelId="{F949E870-B122-4B98-AF81-0CF3E3E058ED}">
      <dsp:nvSpPr>
        <dsp:cNvPr id="0" name=""/>
        <dsp:cNvSpPr/>
      </dsp:nvSpPr>
      <dsp:spPr>
        <a:xfrm>
          <a:off x="3613194" y="476263"/>
          <a:ext cx="1288941" cy="773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Doyle, N. (2024) </a:t>
          </a:r>
          <a:r>
            <a:rPr lang="en-GB" sz="500" i="1" kern="1200" dirty="0"/>
            <a:t>The Importance of Women in Sports Leadership Roles - Sport Sister</a:t>
          </a:r>
          <a:r>
            <a:rPr lang="en-GB" sz="500" kern="1200" dirty="0"/>
            <a:t>, </a:t>
          </a:r>
          <a:r>
            <a:rPr lang="en-GB" sz="500" i="1" kern="1200" dirty="0"/>
            <a:t>Sport Sister</a:t>
          </a:r>
          <a:r>
            <a:rPr lang="en-GB" sz="500" kern="1200" dirty="0"/>
            <a:t>. Available at: https://sportsister.co.uk/the-importance-of-women-in-sports-leadership-roles (Accessed: 30 November 2024).</a:t>
          </a:r>
          <a:endParaRPr lang="en-US" sz="500" kern="1200" dirty="0"/>
        </a:p>
      </dsp:txBody>
      <dsp:txXfrm>
        <a:off x="3635845" y="498914"/>
        <a:ext cx="1243639" cy="728062"/>
      </dsp:txXfrm>
    </dsp:sp>
    <dsp:sp modelId="{40B3CFC5-F010-4F0F-AB13-E8C1AA8E9DF4}">
      <dsp:nvSpPr>
        <dsp:cNvPr id="0" name=""/>
        <dsp:cNvSpPr/>
      </dsp:nvSpPr>
      <dsp:spPr>
        <a:xfrm>
          <a:off x="5015562" y="703116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5015562" y="767047"/>
        <a:ext cx="191279" cy="191795"/>
      </dsp:txXfrm>
    </dsp:sp>
    <dsp:sp modelId="{5700B2A9-1AF2-47CD-9931-F6A7506203C7}">
      <dsp:nvSpPr>
        <dsp:cNvPr id="0" name=""/>
        <dsp:cNvSpPr/>
      </dsp:nvSpPr>
      <dsp:spPr>
        <a:xfrm>
          <a:off x="5417712" y="476263"/>
          <a:ext cx="1288941" cy="773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/>
            <a:t>Leadership Success in the Modern Era Unveiled</a:t>
          </a:r>
          <a:r>
            <a:rPr lang="en-GB" sz="500" kern="1200"/>
            <a:t> (2023) </a:t>
          </a:r>
          <a:r>
            <a:rPr lang="en-GB" sz="500" i="1" kern="1200"/>
            <a:t>Horton International</a:t>
          </a:r>
          <a:r>
            <a:rPr lang="en-GB" sz="500" kern="1200"/>
            <a:t>. Available at: https://hortoninternational.com/new-leadership-approaches-for-success-in-the-modern-era/ (Accessed: 30 November 2024).</a:t>
          </a:r>
          <a:endParaRPr lang="en-US" sz="500" kern="1200"/>
        </a:p>
      </dsp:txBody>
      <dsp:txXfrm>
        <a:off x="5440363" y="498914"/>
        <a:ext cx="1243639" cy="728062"/>
      </dsp:txXfrm>
    </dsp:sp>
    <dsp:sp modelId="{3066F2DE-1D12-4A04-A0CB-E3323BED8E6D}">
      <dsp:nvSpPr>
        <dsp:cNvPr id="0" name=""/>
        <dsp:cNvSpPr/>
      </dsp:nvSpPr>
      <dsp:spPr>
        <a:xfrm>
          <a:off x="6820080" y="703116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6820080" y="767047"/>
        <a:ext cx="191279" cy="191795"/>
      </dsp:txXfrm>
    </dsp:sp>
    <dsp:sp modelId="{04D476AF-A8DD-4CB3-8A95-7DCD8532CF8B}">
      <dsp:nvSpPr>
        <dsp:cNvPr id="0" name=""/>
        <dsp:cNvSpPr/>
      </dsp:nvSpPr>
      <dsp:spPr>
        <a:xfrm>
          <a:off x="7222230" y="476263"/>
          <a:ext cx="1288941" cy="7733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/>
            <a:t>Leading the Charge: How Contemporary Leadership Styles Drive Business Growth</a:t>
          </a:r>
          <a:r>
            <a:rPr lang="en-GB" sz="500" kern="1200"/>
            <a:t> (2023) </a:t>
          </a:r>
          <a:r>
            <a:rPr lang="en-GB" sz="500" i="1" kern="1200"/>
            <a:t>www.linkedin.com</a:t>
          </a:r>
          <a:r>
            <a:rPr lang="en-GB" sz="500" kern="1200"/>
            <a:t>. Available at: https://www.linkedin.com/pulse/leading-charge-how-contemporary-leadership-styles-drive-m-villaceran/ (Accessed: 30 November 2024).</a:t>
          </a:r>
          <a:endParaRPr lang="en-US" sz="500" kern="1200"/>
        </a:p>
      </dsp:txBody>
      <dsp:txXfrm>
        <a:off x="7244881" y="498914"/>
        <a:ext cx="1243639" cy="728062"/>
      </dsp:txXfrm>
    </dsp:sp>
    <dsp:sp modelId="{D3205F85-37BA-4A79-810B-BA657AEE1397}">
      <dsp:nvSpPr>
        <dsp:cNvPr id="0" name=""/>
        <dsp:cNvSpPr/>
      </dsp:nvSpPr>
      <dsp:spPr>
        <a:xfrm rot="5400000">
          <a:off x="7693132" y="1407462"/>
          <a:ext cx="347137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-5400000">
        <a:off x="7770803" y="1393723"/>
        <a:ext cx="191795" cy="251240"/>
      </dsp:txXfrm>
    </dsp:sp>
    <dsp:sp modelId="{7ED8E484-B9FD-4FCA-9C96-FEB97DBF6614}">
      <dsp:nvSpPr>
        <dsp:cNvPr id="0" name=""/>
        <dsp:cNvSpPr/>
      </dsp:nvSpPr>
      <dsp:spPr>
        <a:xfrm>
          <a:off x="7222230" y="1904603"/>
          <a:ext cx="1288941" cy="773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Lewis, N. and Lapsley, K. (2024) </a:t>
          </a:r>
          <a:r>
            <a:rPr lang="en-GB" sz="500" i="1" kern="1200"/>
            <a:t>Beyond the sidelines – empowering female leaders in sport</a:t>
          </a:r>
          <a:r>
            <a:rPr lang="en-GB" sz="500" kern="1200"/>
            <a:t>, </a:t>
          </a:r>
          <a:r>
            <a:rPr lang="en-GB" sz="500" i="1" kern="1200"/>
            <a:t>Passle</a:t>
          </a:r>
          <a:r>
            <a:rPr lang="en-GB" sz="500" kern="1200"/>
            <a:t>. Available at: https://mediawrites.twobirds.com/post/102jaxc/beyond-the-sidelines-empowering-female-leaders-in-sport (Accessed: 30 November 2024).</a:t>
          </a:r>
          <a:endParaRPr lang="en-US" sz="500" kern="1200"/>
        </a:p>
      </dsp:txBody>
      <dsp:txXfrm>
        <a:off x="7244881" y="1927254"/>
        <a:ext cx="1243639" cy="728062"/>
      </dsp:txXfrm>
    </dsp:sp>
    <dsp:sp modelId="{7A91DDE8-E62B-42F9-AD74-F648D9B6A155}">
      <dsp:nvSpPr>
        <dsp:cNvPr id="0" name=""/>
        <dsp:cNvSpPr/>
      </dsp:nvSpPr>
      <dsp:spPr>
        <a:xfrm rot="10800000">
          <a:off x="6835548" y="2131457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6917524" y="2195388"/>
        <a:ext cx="191279" cy="191795"/>
      </dsp:txXfrm>
    </dsp:sp>
    <dsp:sp modelId="{56D6E0C0-1621-47D9-A5CD-808DD34B7028}">
      <dsp:nvSpPr>
        <dsp:cNvPr id="0" name=""/>
        <dsp:cNvSpPr/>
      </dsp:nvSpPr>
      <dsp:spPr>
        <a:xfrm>
          <a:off x="5417712" y="1904603"/>
          <a:ext cx="1288941" cy="7733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McLaughlin, J. (2024) </a:t>
          </a:r>
          <a:r>
            <a:rPr lang="en-GB" sz="500" i="1" kern="1200"/>
            <a:t>Women Leaders in Sports: The Time Is Now</a:t>
          </a:r>
          <a:r>
            <a:rPr lang="en-GB" sz="500" kern="1200"/>
            <a:t>, </a:t>
          </a:r>
          <a:r>
            <a:rPr lang="en-GB" sz="500" i="1" kern="1200"/>
            <a:t>www.kornferry.com</a:t>
          </a:r>
          <a:r>
            <a:rPr lang="en-GB" sz="500" kern="1200"/>
            <a:t>. Available at: https://www.kornferry.com/insights/perspectives/women-leaders-in-sports-the-time-is-now (Accessed: 30 November 2024).</a:t>
          </a:r>
          <a:endParaRPr lang="en-US" sz="500" kern="1200"/>
        </a:p>
      </dsp:txBody>
      <dsp:txXfrm>
        <a:off x="5440363" y="1927254"/>
        <a:ext cx="1243639" cy="728062"/>
      </dsp:txXfrm>
    </dsp:sp>
    <dsp:sp modelId="{A276816A-5D23-48B1-A75F-66F3E252813B}">
      <dsp:nvSpPr>
        <dsp:cNvPr id="0" name=""/>
        <dsp:cNvSpPr/>
      </dsp:nvSpPr>
      <dsp:spPr>
        <a:xfrm rot="10800000">
          <a:off x="5031029" y="2131457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5113005" y="2195388"/>
        <a:ext cx="191279" cy="191795"/>
      </dsp:txXfrm>
    </dsp:sp>
    <dsp:sp modelId="{C4C4FC48-366D-493C-91B6-469143F636FB}">
      <dsp:nvSpPr>
        <dsp:cNvPr id="0" name=""/>
        <dsp:cNvSpPr/>
      </dsp:nvSpPr>
      <dsp:spPr>
        <a:xfrm>
          <a:off x="3613194" y="1904603"/>
          <a:ext cx="1288941" cy="773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Mendoza, G.M. (2023) </a:t>
          </a:r>
          <a:r>
            <a:rPr lang="en-GB" sz="500" i="1" kern="1200"/>
            <a:t>Breaking Barriers: Women in Sports Leading the Way in 2023</a:t>
          </a:r>
          <a:r>
            <a:rPr lang="en-GB" sz="500" kern="1200"/>
            <a:t>, </a:t>
          </a:r>
          <a:r>
            <a:rPr lang="en-GB" sz="500" i="1" kern="1200"/>
            <a:t>www.womenleadsports.com</a:t>
          </a:r>
          <a:r>
            <a:rPr lang="en-GB" sz="500" kern="1200"/>
            <a:t>. Available at: https://www.womenleadsports.com/posts/breaking-barriers-women-in-sports-leading-the-way-in-2023 (Accessed: 30 November 2024).</a:t>
          </a:r>
          <a:endParaRPr lang="en-US" sz="500" kern="1200"/>
        </a:p>
      </dsp:txBody>
      <dsp:txXfrm>
        <a:off x="3635845" y="1927254"/>
        <a:ext cx="1243639" cy="728062"/>
      </dsp:txXfrm>
    </dsp:sp>
    <dsp:sp modelId="{191A52ED-3D01-4259-8643-2B18083BBA83}">
      <dsp:nvSpPr>
        <dsp:cNvPr id="0" name=""/>
        <dsp:cNvSpPr/>
      </dsp:nvSpPr>
      <dsp:spPr>
        <a:xfrm rot="10800000">
          <a:off x="3226511" y="2131457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308487" y="2195388"/>
        <a:ext cx="191279" cy="191795"/>
      </dsp:txXfrm>
    </dsp:sp>
    <dsp:sp modelId="{773EE17D-85DC-4A20-92DD-CF4799990047}">
      <dsp:nvSpPr>
        <dsp:cNvPr id="0" name=""/>
        <dsp:cNvSpPr/>
      </dsp:nvSpPr>
      <dsp:spPr>
        <a:xfrm>
          <a:off x="1808676" y="1904603"/>
          <a:ext cx="1288941" cy="773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 err="1"/>
            <a:t>Moalosi</a:t>
          </a:r>
          <a:r>
            <a:rPr lang="en-GB" sz="500" kern="1200" dirty="0"/>
            <a:t>, L. (2022) </a:t>
          </a:r>
          <a:r>
            <a:rPr lang="en-GB" sz="500" i="1" kern="1200" dirty="0"/>
            <a:t>Obstacles women face in sports today... still</a:t>
          </a:r>
          <a:r>
            <a:rPr lang="en-GB" sz="500" kern="1200" dirty="0"/>
            <a:t>, </a:t>
          </a:r>
          <a:r>
            <a:rPr lang="en-GB" sz="500" i="1" kern="1200" dirty="0"/>
            <a:t>Data Talks - Sports CDP</a:t>
          </a:r>
          <a:r>
            <a:rPr lang="en-GB" sz="500" kern="1200" dirty="0"/>
            <a:t>. Available at: https://www.datatalks.se/obstacles-women-face-in-sports/ (Accessed: 30 November 2024).</a:t>
          </a:r>
          <a:endParaRPr lang="en-US" sz="500" kern="1200" dirty="0"/>
        </a:p>
      </dsp:txBody>
      <dsp:txXfrm>
        <a:off x="1831327" y="1927254"/>
        <a:ext cx="1243639" cy="728062"/>
      </dsp:txXfrm>
    </dsp:sp>
    <dsp:sp modelId="{D339A07D-D1CA-452A-B93B-9798E42CAF79}">
      <dsp:nvSpPr>
        <dsp:cNvPr id="0" name=""/>
        <dsp:cNvSpPr/>
      </dsp:nvSpPr>
      <dsp:spPr>
        <a:xfrm rot="10800000">
          <a:off x="1421993" y="2131457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1503969" y="2195388"/>
        <a:ext cx="191279" cy="191795"/>
      </dsp:txXfrm>
    </dsp:sp>
    <dsp:sp modelId="{4B5C6F7C-9FB5-4869-A097-2A7AEEE7686B}">
      <dsp:nvSpPr>
        <dsp:cNvPr id="0" name=""/>
        <dsp:cNvSpPr/>
      </dsp:nvSpPr>
      <dsp:spPr>
        <a:xfrm>
          <a:off x="4157" y="1904603"/>
          <a:ext cx="1288941" cy="7733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SIGA (2023) </a:t>
          </a:r>
          <a:r>
            <a:rPr lang="en-GB" sz="500" i="1" kern="1200"/>
            <a:t>Women Remain Underrepresented in Sports Leadership, Despite Some Progress – SIGA survey – Sport Integrity Global Alliance</a:t>
          </a:r>
          <a:r>
            <a:rPr lang="en-GB" sz="500" kern="1200"/>
            <a:t>, </a:t>
          </a:r>
          <a:r>
            <a:rPr lang="en-GB" sz="500" i="1" kern="1200"/>
            <a:t>SIGA</a:t>
          </a:r>
          <a:r>
            <a:rPr lang="en-GB" sz="500" kern="1200"/>
            <a:t>. Available at: https://siga-sport.com/press-releases/women-remain-underrepresented-in-sports-leadership-despite-some-progress-siga-survey/ (Accessed: 30 November 2024).</a:t>
          </a:r>
          <a:endParaRPr lang="en-US" sz="500" kern="1200"/>
        </a:p>
      </dsp:txBody>
      <dsp:txXfrm>
        <a:off x="26808" y="1927254"/>
        <a:ext cx="1243639" cy="728062"/>
      </dsp:txXfrm>
    </dsp:sp>
    <dsp:sp modelId="{EC3C27D5-AAAE-4CBF-80B4-F3585D77744B}">
      <dsp:nvSpPr>
        <dsp:cNvPr id="0" name=""/>
        <dsp:cNvSpPr/>
      </dsp:nvSpPr>
      <dsp:spPr>
        <a:xfrm rot="5400000">
          <a:off x="512000" y="2768194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-5400000">
        <a:off x="552730" y="2791395"/>
        <a:ext cx="191795" cy="191279"/>
      </dsp:txXfrm>
    </dsp:sp>
    <dsp:sp modelId="{B6E114F8-B52F-4355-9BF5-9D1FEF0E19A5}">
      <dsp:nvSpPr>
        <dsp:cNvPr id="0" name=""/>
        <dsp:cNvSpPr/>
      </dsp:nvSpPr>
      <dsp:spPr>
        <a:xfrm>
          <a:off x="4157" y="3193545"/>
          <a:ext cx="1288941" cy="773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Sporting Her (2022) </a:t>
          </a:r>
          <a:r>
            <a:rPr lang="en-GB" sz="500" i="1" kern="1200"/>
            <a:t>Women in sports leadership: A facade or a work in progress? Sporting Her</a:t>
          </a:r>
          <a:r>
            <a:rPr lang="en-GB" sz="500" kern="1200"/>
            <a:t>, </a:t>
          </a:r>
          <a:r>
            <a:rPr lang="en-GB" sz="500" i="1" kern="1200"/>
            <a:t>Sporting Her</a:t>
          </a:r>
          <a:r>
            <a:rPr lang="en-GB" sz="500" kern="1200"/>
            <a:t>. Available at: https://sportingher.com/women-in-sports-leadership-a-facade-or-a-work-in-progress/ (Accessed: 30 November 2024).</a:t>
          </a:r>
          <a:endParaRPr lang="en-US" sz="500" kern="1200"/>
        </a:p>
      </dsp:txBody>
      <dsp:txXfrm>
        <a:off x="26808" y="3216196"/>
        <a:ext cx="1243639" cy="728062"/>
      </dsp:txXfrm>
    </dsp:sp>
    <dsp:sp modelId="{D4D853D3-BE06-4C41-8AED-A94680380005}">
      <dsp:nvSpPr>
        <dsp:cNvPr id="0" name=""/>
        <dsp:cNvSpPr/>
      </dsp:nvSpPr>
      <dsp:spPr>
        <a:xfrm>
          <a:off x="1406526" y="3420399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1406526" y="3484330"/>
        <a:ext cx="191279" cy="191795"/>
      </dsp:txXfrm>
    </dsp:sp>
    <dsp:sp modelId="{22C5DD3B-3108-404A-81C7-04340C3706D1}">
      <dsp:nvSpPr>
        <dsp:cNvPr id="0" name=""/>
        <dsp:cNvSpPr/>
      </dsp:nvSpPr>
      <dsp:spPr>
        <a:xfrm>
          <a:off x="1808676" y="3193545"/>
          <a:ext cx="1288941" cy="7733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/>
            <a:t>Stepping up to get more women into the game: What organizations can do to support women in coaching</a:t>
          </a:r>
          <a:r>
            <a:rPr lang="en-GB" sz="500" kern="1200"/>
            <a:t> (2021) </a:t>
          </a:r>
          <a:r>
            <a:rPr lang="en-GB" sz="500" i="1" kern="1200"/>
            <a:t>Canadian Women &amp; Sport</a:t>
          </a:r>
          <a:r>
            <a:rPr lang="en-GB" sz="500" kern="1200"/>
            <a:t>. Available at: https://womenandsport.ca/stepping-up-to-get-more-women-into-the-game-what-organizations-can-do-to-support-women-in-coaching/ (Accessed: 30 November 2024).</a:t>
          </a:r>
          <a:endParaRPr lang="en-US" sz="500" kern="1200"/>
        </a:p>
      </dsp:txBody>
      <dsp:txXfrm>
        <a:off x="1831327" y="3216196"/>
        <a:ext cx="1243639" cy="728062"/>
      </dsp:txXfrm>
    </dsp:sp>
    <dsp:sp modelId="{BE353EA7-BA49-4FDF-BBCE-2F62EB638782}">
      <dsp:nvSpPr>
        <dsp:cNvPr id="0" name=""/>
        <dsp:cNvSpPr/>
      </dsp:nvSpPr>
      <dsp:spPr>
        <a:xfrm>
          <a:off x="3211044" y="3420399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3211044" y="3484330"/>
        <a:ext cx="191279" cy="191795"/>
      </dsp:txXfrm>
    </dsp:sp>
    <dsp:sp modelId="{8CAF9C48-0F39-441A-840B-2A4ED11E7150}">
      <dsp:nvSpPr>
        <dsp:cNvPr id="0" name=""/>
        <dsp:cNvSpPr/>
      </dsp:nvSpPr>
      <dsp:spPr>
        <a:xfrm>
          <a:off x="3613194" y="3193545"/>
          <a:ext cx="1288941" cy="773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Taylor, D., Hanlon, C. and Dawson, A. (2023) ‘Good organizational practices to encourage women high-performance coaches in sports’, </a:t>
          </a:r>
          <a:r>
            <a:rPr lang="en-GB" sz="500" i="1" kern="1200"/>
            <a:t>Frontiers in sports and active living</a:t>
          </a:r>
          <a:r>
            <a:rPr lang="en-GB" sz="500" kern="1200"/>
            <a:t>, 5. Available at: https://doi.org/10.3389/fspor.2023.1287400.</a:t>
          </a:r>
          <a:endParaRPr lang="en-US" sz="500" kern="1200"/>
        </a:p>
      </dsp:txBody>
      <dsp:txXfrm>
        <a:off x="3635845" y="3216196"/>
        <a:ext cx="1243639" cy="728062"/>
      </dsp:txXfrm>
    </dsp:sp>
    <dsp:sp modelId="{D989A176-CDD1-44F0-A92A-7AFA7D1D01C9}">
      <dsp:nvSpPr>
        <dsp:cNvPr id="0" name=""/>
        <dsp:cNvSpPr/>
      </dsp:nvSpPr>
      <dsp:spPr>
        <a:xfrm>
          <a:off x="5015562" y="3420399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5015562" y="3484330"/>
        <a:ext cx="191279" cy="191795"/>
      </dsp:txXfrm>
    </dsp:sp>
    <dsp:sp modelId="{0CE994C0-82C2-4247-B97D-5E2710374D1B}">
      <dsp:nvSpPr>
        <dsp:cNvPr id="0" name=""/>
        <dsp:cNvSpPr/>
      </dsp:nvSpPr>
      <dsp:spPr>
        <a:xfrm>
          <a:off x="5417712" y="3193545"/>
          <a:ext cx="1288941" cy="773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/>
            <a:t>The great women who made history in the world of sport</a:t>
          </a:r>
          <a:r>
            <a:rPr lang="en-GB" sz="500" kern="1200"/>
            <a:t> (2024) </a:t>
          </a:r>
          <a:r>
            <a:rPr lang="en-GB" sz="500" i="1" kern="1200"/>
            <a:t>Iberdrola</a:t>
          </a:r>
          <a:r>
            <a:rPr lang="en-GB" sz="500" kern="1200"/>
            <a:t>. Available at: https://www.iberdrola.com/social-commitment/women-athletes (Accessed: 30 November 2024).</a:t>
          </a:r>
          <a:endParaRPr lang="en-US" sz="500" kern="1200"/>
        </a:p>
      </dsp:txBody>
      <dsp:txXfrm>
        <a:off x="5440363" y="3216196"/>
        <a:ext cx="1243639" cy="728062"/>
      </dsp:txXfrm>
    </dsp:sp>
    <dsp:sp modelId="{F8D8ED1C-61BF-4B09-950C-93AF6DC5BE23}">
      <dsp:nvSpPr>
        <dsp:cNvPr id="0" name=""/>
        <dsp:cNvSpPr/>
      </dsp:nvSpPr>
      <dsp:spPr>
        <a:xfrm>
          <a:off x="6820080" y="3420399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6820080" y="3484330"/>
        <a:ext cx="191279" cy="191795"/>
      </dsp:txXfrm>
    </dsp:sp>
    <dsp:sp modelId="{5567FDC8-9B5F-4E29-B905-C60D8A17D046}">
      <dsp:nvSpPr>
        <dsp:cNvPr id="0" name=""/>
        <dsp:cNvSpPr/>
      </dsp:nvSpPr>
      <dsp:spPr>
        <a:xfrm>
          <a:off x="7222230" y="3193545"/>
          <a:ext cx="1288941" cy="7733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The World Games (2024) </a:t>
          </a:r>
          <a:r>
            <a:rPr lang="en-GB" sz="500" i="1" kern="1200"/>
            <a:t>IWGA launches New Women’s Leadership Programme to empower future female leaders in sport</a:t>
          </a:r>
          <a:r>
            <a:rPr lang="en-GB" sz="500" kern="1200"/>
            <a:t>, </a:t>
          </a:r>
          <a:r>
            <a:rPr lang="en-GB" sz="500" i="1" kern="1200"/>
            <a:t>Theworldgames.org</a:t>
          </a:r>
          <a:r>
            <a:rPr lang="en-GB" sz="500" kern="1200"/>
            <a:t>. Available at: https://www.theworldgames.org/news/Members-23/IWGA-launches-New-Women-s-Leadership-Programme-to-empower-future-female-leaders-in-sport-2580 (Accessed: 30 November 2024).</a:t>
          </a:r>
          <a:endParaRPr lang="en-US" sz="500" kern="1200"/>
        </a:p>
      </dsp:txBody>
      <dsp:txXfrm>
        <a:off x="7244881" y="3216196"/>
        <a:ext cx="1243639" cy="728062"/>
      </dsp:txXfrm>
    </dsp:sp>
    <dsp:sp modelId="{CC8F3F9A-7EA9-48D0-A78A-31C99D188623}">
      <dsp:nvSpPr>
        <dsp:cNvPr id="0" name=""/>
        <dsp:cNvSpPr/>
      </dsp:nvSpPr>
      <dsp:spPr>
        <a:xfrm rot="5400000">
          <a:off x="7730073" y="4057136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-5400000">
        <a:off x="7770803" y="4080337"/>
        <a:ext cx="191795" cy="191279"/>
      </dsp:txXfrm>
    </dsp:sp>
    <dsp:sp modelId="{9352CD44-5AAA-4DD0-AC57-1D6D3E6A65DB}">
      <dsp:nvSpPr>
        <dsp:cNvPr id="0" name=""/>
        <dsp:cNvSpPr/>
      </dsp:nvSpPr>
      <dsp:spPr>
        <a:xfrm>
          <a:off x="7222230" y="4482486"/>
          <a:ext cx="1288941" cy="773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Turner, H. (2018) </a:t>
          </a:r>
          <a:r>
            <a:rPr lang="en-GB" sz="500" i="1" kern="1200"/>
            <a:t>Contemporary vs.Traditional Leadership - What’s Right For Real Estate?</a:t>
          </a:r>
          <a:r>
            <a:rPr lang="en-GB" sz="500" kern="1200"/>
            <a:t>, </a:t>
          </a:r>
          <a:r>
            <a:rPr lang="en-GB" sz="500" i="1" kern="1200"/>
            <a:t>Holtby Turner</a:t>
          </a:r>
          <a:r>
            <a:rPr lang="en-GB" sz="500" kern="1200"/>
            <a:t>. Available at: https://holtbyturner.co.uk/traditional-vs-contemporary-leadership-real-estate/ (Accessed: 30 November 2024).</a:t>
          </a:r>
          <a:endParaRPr lang="en-US" sz="500" kern="1200"/>
        </a:p>
      </dsp:txBody>
      <dsp:txXfrm>
        <a:off x="7244881" y="4505137"/>
        <a:ext cx="1243639" cy="728062"/>
      </dsp:txXfrm>
    </dsp:sp>
    <dsp:sp modelId="{76DD49FA-87A2-468B-A9B6-A42F87B7520B}">
      <dsp:nvSpPr>
        <dsp:cNvPr id="0" name=""/>
        <dsp:cNvSpPr/>
      </dsp:nvSpPr>
      <dsp:spPr>
        <a:xfrm rot="10800000">
          <a:off x="6835548" y="4709340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6917524" y="4773271"/>
        <a:ext cx="191279" cy="191795"/>
      </dsp:txXfrm>
    </dsp:sp>
    <dsp:sp modelId="{D436936F-F67D-4FFD-9D9B-F17FF84A5E0F}">
      <dsp:nvSpPr>
        <dsp:cNvPr id="0" name=""/>
        <dsp:cNvSpPr/>
      </dsp:nvSpPr>
      <dsp:spPr>
        <a:xfrm>
          <a:off x="5417712" y="4482486"/>
          <a:ext cx="1288941" cy="7733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University, L.T. (2024) </a:t>
          </a:r>
          <a:r>
            <a:rPr lang="en-GB" sz="500" i="1" kern="1200"/>
            <a:t>Project breaks down barriers for women in coaching</a:t>
          </a:r>
          <a:r>
            <a:rPr lang="en-GB" sz="500" kern="1200"/>
            <a:t>, </a:t>
          </a:r>
          <a:r>
            <a:rPr lang="en-GB" sz="500" i="1" kern="1200"/>
            <a:t>www.latrobe.edu.au</a:t>
          </a:r>
          <a:r>
            <a:rPr lang="en-GB" sz="500" kern="1200"/>
            <a:t>. Available at: https://www.latrobe.edu.au/news/articles/2024/release/project-breaks-down-barriers-for-women-in-coaching (Accessed: 30 November 2024).</a:t>
          </a:r>
          <a:endParaRPr lang="en-US" sz="500" kern="1200"/>
        </a:p>
      </dsp:txBody>
      <dsp:txXfrm>
        <a:off x="5440363" y="4505137"/>
        <a:ext cx="1243639" cy="728062"/>
      </dsp:txXfrm>
    </dsp:sp>
    <dsp:sp modelId="{F67DFDA3-9763-40CC-ADDD-824DA01F6925}">
      <dsp:nvSpPr>
        <dsp:cNvPr id="0" name=""/>
        <dsp:cNvSpPr/>
      </dsp:nvSpPr>
      <dsp:spPr>
        <a:xfrm rot="10800000">
          <a:off x="5031029" y="4709340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5113005" y="4773271"/>
        <a:ext cx="191279" cy="191795"/>
      </dsp:txXfrm>
    </dsp:sp>
    <dsp:sp modelId="{616C1EAB-200C-484B-A22C-E188B5AF329F}">
      <dsp:nvSpPr>
        <dsp:cNvPr id="0" name=""/>
        <dsp:cNvSpPr/>
      </dsp:nvSpPr>
      <dsp:spPr>
        <a:xfrm>
          <a:off x="3613194" y="4482486"/>
          <a:ext cx="1288941" cy="773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Women Lead Sport (2021) </a:t>
          </a:r>
          <a:r>
            <a:rPr lang="en-GB" sz="500" i="1" kern="1200"/>
            <a:t>Women Lead Sports — Programs</a:t>
          </a:r>
          <a:r>
            <a:rPr lang="en-GB" sz="500" kern="1200"/>
            <a:t>, </a:t>
          </a:r>
          <a:r>
            <a:rPr lang="en-GB" sz="500" i="1" kern="1200"/>
            <a:t>Womenleadsports.com</a:t>
          </a:r>
          <a:r>
            <a:rPr lang="en-GB" sz="500" kern="1200"/>
            <a:t>. Available at: https://www.womenleadsports.com/ (Accessed: 30 November 2024).</a:t>
          </a:r>
          <a:endParaRPr lang="en-US" sz="500" kern="1200"/>
        </a:p>
      </dsp:txBody>
      <dsp:txXfrm>
        <a:off x="3635845" y="4505137"/>
        <a:ext cx="1243639" cy="728062"/>
      </dsp:txXfrm>
    </dsp:sp>
    <dsp:sp modelId="{27059E68-D335-43DB-9574-8AE266A37FF5}">
      <dsp:nvSpPr>
        <dsp:cNvPr id="0" name=""/>
        <dsp:cNvSpPr/>
      </dsp:nvSpPr>
      <dsp:spPr>
        <a:xfrm rot="10800000">
          <a:off x="3226511" y="4709340"/>
          <a:ext cx="273255" cy="3196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308487" y="4773271"/>
        <a:ext cx="191279" cy="191795"/>
      </dsp:txXfrm>
    </dsp:sp>
    <dsp:sp modelId="{2170F8AF-AA22-4571-A2FF-CAE4C62A3F32}">
      <dsp:nvSpPr>
        <dsp:cNvPr id="0" name=""/>
        <dsp:cNvSpPr/>
      </dsp:nvSpPr>
      <dsp:spPr>
        <a:xfrm>
          <a:off x="1808676" y="4482486"/>
          <a:ext cx="1288941" cy="773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i="1" kern="1200"/>
            <a:t>Your Time Leadership Programme | Leadership Skills Foundation</a:t>
          </a:r>
          <a:r>
            <a:rPr lang="en-GB" sz="500" kern="1200"/>
            <a:t> (2024) </a:t>
          </a:r>
          <a:r>
            <a:rPr lang="en-GB" sz="500" i="1" kern="1200"/>
            <a:t>Leadership Skills Foundation</a:t>
          </a:r>
          <a:r>
            <a:rPr lang="en-GB" sz="500" kern="1200"/>
            <a:t>. Available at: https://leadershipskillsfoundation.org/programmes/your-time/ (Accessed: 30 November 2024).</a:t>
          </a:r>
          <a:endParaRPr lang="en-US" sz="500" kern="1200"/>
        </a:p>
      </dsp:txBody>
      <dsp:txXfrm>
        <a:off x="1831327" y="4505137"/>
        <a:ext cx="1243639" cy="728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851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54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55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43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036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62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113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89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877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9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170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35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3999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21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79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3998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83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0118" y="735106"/>
            <a:ext cx="7540322" cy="2928470"/>
          </a:xfrm>
        </p:spPr>
        <p:txBody>
          <a:bodyPr anchor="b">
            <a:normAutofit/>
          </a:bodyPr>
          <a:lstStyle/>
          <a:p>
            <a:pPr algn="l">
              <a:defRPr sz="4000">
                <a:solidFill>
                  <a:srgbClr val="FFFFFF"/>
                </a:solidFill>
              </a:defRPr>
            </a:pPr>
            <a:r>
              <a:rPr lang="en-GB" sz="4200">
                <a:solidFill>
                  <a:srgbClr val="FFFFFF"/>
                </a:solidFill>
              </a:rPr>
              <a:t>Opportunities for Female Leaders in 21st Century Organisations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7012" y="4870824"/>
            <a:ext cx="7504463" cy="1458258"/>
          </a:xfrm>
        </p:spPr>
        <p:txBody>
          <a:bodyPr anchor="ctr">
            <a:normAutofit/>
          </a:bodyPr>
          <a:lstStyle/>
          <a:p>
            <a:pPr algn="l">
              <a:defRPr sz="2400">
                <a:solidFill>
                  <a:srgbClr val="C8C8C8"/>
                </a:solidFill>
              </a:defRPr>
            </a:pPr>
            <a:r>
              <a:rPr lang="en-GB" sz="2400" err="1"/>
              <a:t>Ancuta</a:t>
            </a:r>
            <a:r>
              <a:rPr lang="en-GB" sz="2400"/>
              <a:t> Selaru</a:t>
            </a:r>
          </a:p>
          <a:p>
            <a:pPr algn="l">
              <a:defRPr sz="2400">
                <a:solidFill>
                  <a:srgbClr val="C8C8C8"/>
                </a:solidFill>
              </a:defRPr>
            </a:pPr>
            <a:r>
              <a:rPr lang="en-GB" sz="2400"/>
              <a:t>1918834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8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7504" y="1243013"/>
            <a:ext cx="2891790" cy="4371974"/>
          </a:xfrm>
        </p:spPr>
        <p:txBody>
          <a:bodyPr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100">
                <a:solidFill>
                  <a:schemeClr val="tx2"/>
                </a:solidFill>
              </a:rPr>
              <a:t>Introduction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97012" y="5285"/>
            <a:ext cx="5470989" cy="6858000"/>
            <a:chOff x="4897348" y="-5799"/>
            <a:chExt cx="7294653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8610" y="1032988"/>
            <a:ext cx="3689331" cy="4792027"/>
          </a:xfrm>
        </p:spPr>
        <p:txBody>
          <a:bodyPr anchor="ctr">
            <a:normAutofit/>
          </a:bodyPr>
          <a:lstStyle/>
          <a:p>
            <a:pPr>
              <a:defRPr sz="1800">
                <a:solidFill>
                  <a:srgbClr val="FFFFFF"/>
                </a:solidFill>
              </a:defRPr>
            </a:pPr>
            <a:r>
              <a:rPr lang="en-GB" sz="1700">
                <a:solidFill>
                  <a:schemeClr val="tx2"/>
                </a:solidFill>
              </a:rPr>
              <a:t>Female leaders in sports have made significant strides over the years, breaking barriers and paving the way for future generations. However, women still face challenges in achieving leadership roles.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2" y="1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20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2697" y="348866"/>
            <a:ext cx="7533018" cy="877729"/>
          </a:xfrm>
        </p:spPr>
        <p:txBody>
          <a:bodyPr anchor="ctr"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500">
                <a:solidFill>
                  <a:srgbClr val="FFFFFF"/>
                </a:solidFill>
              </a:rPr>
              <a:t>Pioneering Female Athletes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96C564-FF01-2E95-57AA-27ABDF8D75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949044"/>
              </p:ext>
            </p:extLst>
          </p:nvPr>
        </p:nvGraphicFramePr>
        <p:xfrm>
          <a:off x="2007043" y="2112580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195697"/>
            <a:ext cx="2400300" cy="4238118"/>
          </a:xfrm>
        </p:spPr>
        <p:txBody>
          <a:bodyPr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600">
                <a:solidFill>
                  <a:schemeClr val="bg1"/>
                </a:solidFill>
              </a:rPr>
              <a:t>Influential Women in Sports Leadership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696" y="4752209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696" y="4752209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6214" y="5539936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 dirty="0">
                <a:solidFill>
                  <a:prstClr val="black"/>
                </a:solidFill>
                <a:latin typeface="Calibri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E4BA8-D18D-452A-BF40-E11514DF67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113189"/>
              </p:ext>
            </p:extLst>
          </p:nvPr>
        </p:nvGraphicFramePr>
        <p:xfrm>
          <a:off x="5637105" y="477541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B26A4DC-5AF2-87FD-BC3E-64A2CA3E637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1000" r="-1" b="-1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600"/>
              <a:t>Challenges and Initiatives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DF569-C950-2F11-285E-0B14675FCA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466665"/>
              </p:ext>
            </p:extLst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0"/>
            <a:ext cx="3530289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5144" y="0"/>
            <a:ext cx="9141717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3789" y="841249"/>
            <a:ext cx="2636433" cy="5340097"/>
          </a:xfrm>
        </p:spPr>
        <p:txBody>
          <a:bodyPr anchor="ctr">
            <a:normAutofit/>
          </a:bodyPr>
          <a:lstStyle/>
          <a:p>
            <a:pPr algn="l">
              <a:defRPr sz="3600" b="1">
                <a:solidFill>
                  <a:srgbClr val="FFFFFF"/>
                </a:solidFill>
              </a:defRPr>
            </a:pPr>
            <a:r>
              <a:rPr lang="en-GB" sz="2900" dirty="0">
                <a:solidFill>
                  <a:schemeClr val="bg1"/>
                </a:solidFill>
              </a:rPr>
              <a:t>Contemporary Leadership Approaches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F374DC-4CFC-52B5-CAA0-F74F17D860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3415" y="231007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2324" y="3985"/>
            <a:ext cx="7329573" cy="6858000"/>
            <a:chOff x="1303402" y="3985"/>
            <a:chExt cx="9772765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099" y="991262"/>
            <a:ext cx="4316022" cy="1837349"/>
          </a:xfrm>
        </p:spPr>
        <p:txBody>
          <a:bodyPr anchor="ctr"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1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5966" y="2979336"/>
            <a:ext cx="4282291" cy="2430864"/>
          </a:xfrm>
        </p:spPr>
        <p:txBody>
          <a:bodyPr anchor="t">
            <a:normAutofit/>
          </a:bodyPr>
          <a:lstStyle/>
          <a:p>
            <a:pPr>
              <a:defRPr sz="1800">
                <a:solidFill>
                  <a:srgbClr val="FFFFFF"/>
                </a:solidFill>
              </a:defRPr>
            </a:pPr>
            <a:r>
              <a:rPr lang="en-GB" sz="1700">
                <a:solidFill>
                  <a:schemeClr val="tx2"/>
                </a:solidFill>
              </a:rPr>
              <a:t>The landscape for female leaders in sports is evolving, but efforts must continue to ensure adequate representation. Initiatives focusing on equity and inclusion will help future leaders thrive.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3178566-0654-E6C5-5ED1-58ECC4B7CAB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164" r="9091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78262"/>
            <a:ext cx="7886700" cy="708763"/>
          </a:xfrm>
        </p:spPr>
        <p:txBody>
          <a:bodyPr>
            <a:norm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50B683-9B62-6A47-6FFF-5463E16227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623946"/>
              </p:ext>
            </p:extLst>
          </p:nvPr>
        </p:nvGraphicFramePr>
        <p:xfrm>
          <a:off x="2152650" y="1265274"/>
          <a:ext cx="8515330" cy="5592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1170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1_Office Theme</vt:lpstr>
      <vt:lpstr>Opportunities for Female Leaders in 21st Century Organisations</vt:lpstr>
      <vt:lpstr>Introduction</vt:lpstr>
      <vt:lpstr>Pioneering Female Athletes</vt:lpstr>
      <vt:lpstr>Influential Women in Sports Leadership</vt:lpstr>
      <vt:lpstr>Challenges and Initiatives</vt:lpstr>
      <vt:lpstr>Contemporary Leadership Approaches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Ancuta Selaru (1918834)</dc:creator>
  <cp:lastModifiedBy>Ancuta Selaru (1918834)</cp:lastModifiedBy>
  <cp:revision>1</cp:revision>
  <dcterms:created xsi:type="dcterms:W3CDTF">2024-12-01T22:17:26Z</dcterms:created>
  <dcterms:modified xsi:type="dcterms:W3CDTF">2024-12-01T22:41:39Z</dcterms:modified>
</cp:coreProperties>
</file>