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43205400" cy="32404050"/>
  <p:notesSz cx="9144000" cy="6858000"/>
  <p:defaultTextStyle>
    <a:defPPr>
      <a:defRPr lang="en-US"/>
    </a:defPPr>
    <a:lvl1pPr marL="0" algn="l" defTabSz="4320540" rtl="0" eaLnBrk="1" latinLnBrk="0" hangingPunct="1">
      <a:defRPr sz="8500" kern="1200">
        <a:solidFill>
          <a:schemeClr val="tx1"/>
        </a:solidFill>
        <a:latin typeface="+mn-lt"/>
        <a:ea typeface="+mn-ea"/>
        <a:cs typeface="+mn-cs"/>
      </a:defRPr>
    </a:lvl1pPr>
    <a:lvl2pPr marL="2160270" algn="l" defTabSz="4320540" rtl="0" eaLnBrk="1" latinLnBrk="0" hangingPunct="1">
      <a:defRPr sz="8500" kern="1200">
        <a:solidFill>
          <a:schemeClr val="tx1"/>
        </a:solidFill>
        <a:latin typeface="+mn-lt"/>
        <a:ea typeface="+mn-ea"/>
        <a:cs typeface="+mn-cs"/>
      </a:defRPr>
    </a:lvl2pPr>
    <a:lvl3pPr marL="4320540" algn="l" defTabSz="4320540" rtl="0" eaLnBrk="1" latinLnBrk="0" hangingPunct="1">
      <a:defRPr sz="8500" kern="1200">
        <a:solidFill>
          <a:schemeClr val="tx1"/>
        </a:solidFill>
        <a:latin typeface="+mn-lt"/>
        <a:ea typeface="+mn-ea"/>
        <a:cs typeface="+mn-cs"/>
      </a:defRPr>
    </a:lvl3pPr>
    <a:lvl4pPr marL="6480810" algn="l" defTabSz="4320540" rtl="0" eaLnBrk="1" latinLnBrk="0" hangingPunct="1">
      <a:defRPr sz="8500" kern="1200">
        <a:solidFill>
          <a:schemeClr val="tx1"/>
        </a:solidFill>
        <a:latin typeface="+mn-lt"/>
        <a:ea typeface="+mn-ea"/>
        <a:cs typeface="+mn-cs"/>
      </a:defRPr>
    </a:lvl4pPr>
    <a:lvl5pPr marL="8641080" algn="l" defTabSz="4320540" rtl="0" eaLnBrk="1" latinLnBrk="0" hangingPunct="1">
      <a:defRPr sz="8500" kern="1200">
        <a:solidFill>
          <a:schemeClr val="tx1"/>
        </a:solidFill>
        <a:latin typeface="+mn-lt"/>
        <a:ea typeface="+mn-ea"/>
        <a:cs typeface="+mn-cs"/>
      </a:defRPr>
    </a:lvl5pPr>
    <a:lvl6pPr marL="10801350" algn="l" defTabSz="4320540" rtl="0" eaLnBrk="1" latinLnBrk="0" hangingPunct="1">
      <a:defRPr sz="8500" kern="1200">
        <a:solidFill>
          <a:schemeClr val="tx1"/>
        </a:solidFill>
        <a:latin typeface="+mn-lt"/>
        <a:ea typeface="+mn-ea"/>
        <a:cs typeface="+mn-cs"/>
      </a:defRPr>
    </a:lvl6pPr>
    <a:lvl7pPr marL="12961620" algn="l" defTabSz="4320540" rtl="0" eaLnBrk="1" latinLnBrk="0" hangingPunct="1">
      <a:defRPr sz="8500" kern="1200">
        <a:solidFill>
          <a:schemeClr val="tx1"/>
        </a:solidFill>
        <a:latin typeface="+mn-lt"/>
        <a:ea typeface="+mn-ea"/>
        <a:cs typeface="+mn-cs"/>
      </a:defRPr>
    </a:lvl7pPr>
    <a:lvl8pPr marL="15121890" algn="l" defTabSz="4320540" rtl="0" eaLnBrk="1" latinLnBrk="0" hangingPunct="1">
      <a:defRPr sz="8500" kern="1200">
        <a:solidFill>
          <a:schemeClr val="tx1"/>
        </a:solidFill>
        <a:latin typeface="+mn-lt"/>
        <a:ea typeface="+mn-ea"/>
        <a:cs typeface="+mn-cs"/>
      </a:defRPr>
    </a:lvl8pPr>
    <a:lvl9pPr marL="17282160" algn="l" defTabSz="4320540" rtl="0" eaLnBrk="1" latinLnBrk="0" hangingPunct="1">
      <a:defRPr sz="85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5" d="100"/>
          <a:sy n="15" d="100"/>
        </p:scale>
        <p:origin x="-786" y="-66"/>
      </p:cViewPr>
      <p:guideLst>
        <p:guide orient="horz" pos="10206"/>
        <p:guide pos="1360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image" Target="../media/image1.png"/></Relationships>
</file>

<file path=ppt/diagrams/_rels/drawing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image" Target="../media/image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938BA-44F5-4A55-8113-C9911C2CBB33}" type="doc">
      <dgm:prSet loTypeId="urn:microsoft.com/office/officeart/2005/8/layout/target2" loCatId="relationship" qsTypeId="urn:microsoft.com/office/officeart/2005/8/quickstyle/simple1" qsCatId="simple" csTypeId="urn:microsoft.com/office/officeart/2005/8/colors/accent1_2" csCatId="accent1" phldr="1"/>
      <dgm:spPr/>
      <dgm:t>
        <a:bodyPr/>
        <a:lstStyle/>
        <a:p>
          <a:endParaRPr lang="en-GB"/>
        </a:p>
      </dgm:t>
    </dgm:pt>
    <dgm:pt modelId="{1583F9CA-6254-4CB3-8BAA-C54F1F4E8840}">
      <dgm:prSet phldrT="[Text]" custT="1"/>
      <dgm:spPr>
        <a:solidFill>
          <a:schemeClr val="bg2">
            <a:lumMod val="90000"/>
          </a:schemeClr>
        </a:solidFill>
        <a:ln>
          <a:solidFill>
            <a:schemeClr val="tx1">
              <a:lumMod val="95000"/>
              <a:lumOff val="5000"/>
            </a:schemeClr>
          </a:solidFill>
        </a:ln>
      </dgm:spPr>
      <dgm:t>
        <a:bodyPr/>
        <a:lstStyle/>
        <a:p>
          <a:r>
            <a:rPr lang="en-GB" sz="9600" dirty="0" smtClean="0">
              <a:solidFill>
                <a:srgbClr val="FF0000"/>
              </a:solidFill>
              <a:latin typeface="Arial Black" pitchFamily="34" charset="0"/>
            </a:rPr>
            <a:t>    The Action Research Project- Gareth Edwards1403207</a:t>
          </a:r>
          <a:endParaRPr lang="en-GB" sz="9600" dirty="0">
            <a:solidFill>
              <a:srgbClr val="FF0000"/>
            </a:solidFill>
            <a:latin typeface="Arial Black" pitchFamily="34" charset="0"/>
          </a:endParaRPr>
        </a:p>
      </dgm:t>
    </dgm:pt>
    <dgm:pt modelId="{B53BB0F4-74F3-4254-AFBD-6BDA57789ED0}" type="parTrans" cxnId="{8C90D06E-A4BA-4A31-872C-1EEAC3C4573F}">
      <dgm:prSet/>
      <dgm:spPr/>
      <dgm:t>
        <a:bodyPr/>
        <a:lstStyle/>
        <a:p>
          <a:endParaRPr lang="en-GB"/>
        </a:p>
      </dgm:t>
    </dgm:pt>
    <dgm:pt modelId="{2649DFC8-39A3-4A6C-9D2D-2154256D6ACF}" type="sibTrans" cxnId="{8C90D06E-A4BA-4A31-872C-1EEAC3C4573F}">
      <dgm:prSet/>
      <dgm:spPr/>
      <dgm:t>
        <a:bodyPr/>
        <a:lstStyle/>
        <a:p>
          <a:endParaRPr lang="en-GB"/>
        </a:p>
      </dgm:t>
    </dgm:pt>
    <dgm:pt modelId="{32813DE2-30C6-4B4D-AF3C-B04883D4E6F3}">
      <dgm:prSet phldrT="[Text]" custT="1"/>
      <dgm:spPr>
        <a:ln>
          <a:solidFill>
            <a:schemeClr val="tx1">
              <a:lumMod val="95000"/>
              <a:lumOff val="5000"/>
            </a:schemeClr>
          </a:solidFill>
        </a:ln>
      </dgm:spPr>
      <dgm:t>
        <a:bodyPr/>
        <a:lstStyle/>
        <a:p>
          <a:r>
            <a:rPr lang="en-GB" sz="6500" b="1" dirty="0" smtClean="0">
              <a:solidFill>
                <a:schemeClr val="accent2">
                  <a:lumMod val="75000"/>
                </a:schemeClr>
              </a:solidFill>
            </a:rPr>
            <a:t>Abstract</a:t>
          </a:r>
        </a:p>
        <a:p>
          <a:r>
            <a:rPr lang="en-GB" sz="3800" dirty="0" smtClean="0"/>
            <a:t>Learning for life means constructing your own knowledge. Never has the constructivist approach been more relevant than now. </a:t>
          </a:r>
        </a:p>
        <a:p>
          <a:r>
            <a:rPr lang="en-GB" sz="3800" dirty="0" smtClean="0"/>
            <a:t>This project researches  actions taken in a small HE class in their 2</a:t>
          </a:r>
          <a:r>
            <a:rPr lang="en-GB" sz="3800" baseline="30000" dirty="0" smtClean="0"/>
            <a:t>nd</a:t>
          </a:r>
          <a:r>
            <a:rPr lang="en-GB" sz="3800" dirty="0" smtClean="0"/>
            <a:t> year to provide the foundations for a ‘learning community’ within which students could develop and ‘own’ their learning</a:t>
          </a:r>
        </a:p>
        <a:p>
          <a:r>
            <a:rPr lang="en-GB" sz="3800" dirty="0" smtClean="0"/>
            <a:t>Seating was arranged around a single space, and digital media was dropped in favour of analogue- with the aim of creating focus, interaction and a group dynamic.</a:t>
          </a:r>
        </a:p>
        <a:p>
          <a:r>
            <a:rPr lang="en-GB" sz="3800" dirty="0" smtClean="0"/>
            <a:t>It was found that students contributed and interacted well. The researcher found they were more focussed and measured in their stewardship. However insufficient consideration of criteria and contextual limits made frim conclusions impossible. Instead it is suggested these actions may be worthy of consideration for a longer project</a:t>
          </a:r>
        </a:p>
        <a:p>
          <a:endParaRPr lang="en-GB" sz="3800" dirty="0"/>
        </a:p>
      </dgm:t>
    </dgm:pt>
    <dgm:pt modelId="{705987D6-268A-4BB5-940B-36A4DA0F8609}" type="parTrans" cxnId="{9C249D71-CF98-4663-9719-0B3F624456E0}">
      <dgm:prSet/>
      <dgm:spPr/>
      <dgm:t>
        <a:bodyPr/>
        <a:lstStyle/>
        <a:p>
          <a:endParaRPr lang="en-GB"/>
        </a:p>
      </dgm:t>
    </dgm:pt>
    <dgm:pt modelId="{49762AA4-DC54-45D7-B218-9400E478FE42}" type="sibTrans" cxnId="{9C249D71-CF98-4663-9719-0B3F624456E0}">
      <dgm:prSet/>
      <dgm:spPr/>
      <dgm:t>
        <a:bodyPr/>
        <a:lstStyle/>
        <a:p>
          <a:endParaRPr lang="en-GB"/>
        </a:p>
      </dgm:t>
    </dgm:pt>
    <dgm:pt modelId="{F9B504CF-2860-4244-9F53-4DFD068052D6}">
      <dgm:prSet phldrT="[Text]" custT="1"/>
      <dgm:spPr>
        <a:ln>
          <a:solidFill>
            <a:schemeClr val="tx1">
              <a:lumMod val="95000"/>
              <a:lumOff val="5000"/>
            </a:schemeClr>
          </a:solidFill>
        </a:ln>
      </dgm:spPr>
      <dgm:t>
        <a:bodyPr/>
        <a:lstStyle/>
        <a:p>
          <a:r>
            <a:rPr lang="en-GB" sz="6500" b="1" dirty="0" smtClean="0">
              <a:solidFill>
                <a:schemeClr val="accent2">
                  <a:lumMod val="50000"/>
                </a:schemeClr>
              </a:solidFill>
            </a:rPr>
            <a:t>Literature</a:t>
          </a:r>
        </a:p>
        <a:p>
          <a:r>
            <a:rPr lang="en-GB" sz="3800" b="1" i="1" dirty="0" smtClean="0">
              <a:solidFill>
                <a:schemeClr val="tx1"/>
              </a:solidFill>
            </a:rPr>
            <a:t>Dewey’s</a:t>
          </a:r>
          <a:r>
            <a:rPr lang="en-GB" sz="3800" b="0" dirty="0" smtClean="0">
              <a:solidFill>
                <a:schemeClr val="tx1"/>
              </a:solidFill>
            </a:rPr>
            <a:t> concept of ‘a community of learning’ has endured. </a:t>
          </a:r>
          <a:r>
            <a:rPr lang="en-GB" sz="3800" b="1" i="1" dirty="0" err="1" smtClean="0">
              <a:solidFill>
                <a:schemeClr val="tx1"/>
              </a:solidFill>
            </a:rPr>
            <a:t>Vygotsky</a:t>
          </a:r>
          <a:r>
            <a:rPr lang="en-GB" sz="3800" b="0" dirty="0" smtClean="0">
              <a:solidFill>
                <a:schemeClr val="tx1"/>
              </a:solidFill>
            </a:rPr>
            <a:t> spoke of scaffolding- the right amount of support, to be  withdrawn as learners take ownership. ‘Small learning communities’ (</a:t>
          </a:r>
          <a:r>
            <a:rPr lang="en-GB" sz="3800" b="1" i="1" dirty="0" err="1" smtClean="0">
              <a:solidFill>
                <a:schemeClr val="tx1"/>
              </a:solidFill>
            </a:rPr>
            <a:t>Enloe</a:t>
          </a:r>
          <a:r>
            <a:rPr lang="en-GB" sz="3800" b="1" i="1" dirty="0" smtClean="0">
              <a:solidFill>
                <a:schemeClr val="tx1"/>
              </a:solidFill>
            </a:rPr>
            <a:t>, Newell</a:t>
          </a:r>
          <a:r>
            <a:rPr lang="en-GB" sz="3800" b="0" dirty="0" smtClean="0">
              <a:solidFill>
                <a:schemeClr val="tx1"/>
              </a:solidFill>
            </a:rPr>
            <a:t>) can be transformative. So how to create that?</a:t>
          </a:r>
        </a:p>
        <a:p>
          <a:r>
            <a:rPr lang="en-GB" sz="3800" b="1" i="1" dirty="0" smtClean="0">
              <a:solidFill>
                <a:schemeClr val="tx1"/>
              </a:solidFill>
            </a:rPr>
            <a:t>Mayer</a:t>
          </a:r>
          <a:r>
            <a:rPr lang="en-GB" sz="3800" b="0" dirty="0" smtClean="0">
              <a:solidFill>
                <a:schemeClr val="tx1"/>
              </a:solidFill>
            </a:rPr>
            <a:t> states directed learning can be constructivist. So why not direct the space and context in a lesson and see if it favours constructivist learning?</a:t>
          </a:r>
          <a:endParaRPr lang="en-GB" sz="3800" b="0" dirty="0">
            <a:solidFill>
              <a:schemeClr val="tx1"/>
            </a:solidFill>
          </a:endParaRPr>
        </a:p>
      </dgm:t>
    </dgm:pt>
    <dgm:pt modelId="{F83A07F3-CBB0-422B-96A9-DA01EDF495C5}" type="parTrans" cxnId="{18BC6CD8-FCD7-452E-8EA0-5036275E0DC8}">
      <dgm:prSet/>
      <dgm:spPr/>
      <dgm:t>
        <a:bodyPr/>
        <a:lstStyle/>
        <a:p>
          <a:endParaRPr lang="en-GB"/>
        </a:p>
      </dgm:t>
    </dgm:pt>
    <dgm:pt modelId="{50B84432-A1BE-4682-881E-B8F0F44931B8}" type="sibTrans" cxnId="{18BC6CD8-FCD7-452E-8EA0-5036275E0DC8}">
      <dgm:prSet/>
      <dgm:spPr/>
      <dgm:t>
        <a:bodyPr/>
        <a:lstStyle/>
        <a:p>
          <a:endParaRPr lang="en-GB"/>
        </a:p>
      </dgm:t>
    </dgm:pt>
    <dgm:pt modelId="{66D308DA-FCD2-4112-92FC-EC5A200E8F28}">
      <dgm:prSet phldrT="[Text]"/>
      <dgm:spPr>
        <a:blipFill rotWithShape="0">
          <a:blip xmlns:r="http://schemas.openxmlformats.org/officeDocument/2006/relationships" r:embed="rId1"/>
          <a:stretch>
            <a:fillRect/>
          </a:stretch>
        </a:blipFill>
        <a:ln w="57150">
          <a:solidFill>
            <a:schemeClr val="accent2">
              <a:lumMod val="75000"/>
            </a:schemeClr>
          </a:solidFill>
        </a:ln>
      </dgm:spPr>
      <dgm:t>
        <a:bodyPr/>
        <a:lstStyle/>
        <a:p>
          <a:r>
            <a:rPr lang="en-GB" b="1" dirty="0" smtClean="0"/>
            <a:t>Creating a Learning Community</a:t>
          </a:r>
          <a:endParaRPr lang="en-GB" b="1" dirty="0"/>
        </a:p>
      </dgm:t>
    </dgm:pt>
    <dgm:pt modelId="{90F75ABC-B4B7-4FAD-85E5-E2B6AB39CE9E}" type="parTrans" cxnId="{6C1C6BE9-89B9-4F2E-98C6-CE6C92920A8F}">
      <dgm:prSet/>
      <dgm:spPr/>
      <dgm:t>
        <a:bodyPr/>
        <a:lstStyle/>
        <a:p>
          <a:endParaRPr lang="en-GB"/>
        </a:p>
      </dgm:t>
    </dgm:pt>
    <dgm:pt modelId="{9041212B-4662-4668-9450-D8D28DD70D2C}" type="sibTrans" cxnId="{6C1C6BE9-89B9-4F2E-98C6-CE6C92920A8F}">
      <dgm:prSet/>
      <dgm:spPr/>
      <dgm:t>
        <a:bodyPr/>
        <a:lstStyle/>
        <a:p>
          <a:endParaRPr lang="en-GB"/>
        </a:p>
      </dgm:t>
    </dgm:pt>
    <dgm:pt modelId="{7714B360-70A0-4DED-8EF7-9ED348FDD75E}">
      <dgm:prSet phldrT="[Text]" custT="1"/>
      <dgm:spPr>
        <a:ln>
          <a:solidFill>
            <a:schemeClr val="accent2">
              <a:lumMod val="50000"/>
            </a:schemeClr>
          </a:solidFill>
        </a:ln>
      </dgm:spPr>
      <dgm:t>
        <a:bodyPr/>
        <a:lstStyle/>
        <a:p>
          <a:endParaRPr lang="en-GB" sz="6500" dirty="0" smtClean="0"/>
        </a:p>
        <a:p>
          <a:r>
            <a:rPr lang="en-GB" sz="6500" b="1" dirty="0" smtClean="0">
              <a:solidFill>
                <a:schemeClr val="accent2">
                  <a:lumMod val="50000"/>
                </a:schemeClr>
              </a:solidFill>
            </a:rPr>
            <a:t>Methodology</a:t>
          </a:r>
        </a:p>
        <a:p>
          <a:r>
            <a:rPr lang="en-GB" sz="3800" dirty="0" smtClean="0"/>
            <a:t>Seating arranged in U around enlarged table</a:t>
          </a:r>
        </a:p>
        <a:p>
          <a:r>
            <a:rPr lang="en-GB" sz="3800" dirty="0" smtClean="0"/>
            <a:t>Activities tailored to encourage interaction and contribution.</a:t>
          </a:r>
        </a:p>
        <a:p>
          <a:r>
            <a:rPr lang="en-GB" sz="3800" dirty="0" smtClean="0"/>
            <a:t>Digital media and devices turned off</a:t>
          </a:r>
        </a:p>
        <a:p>
          <a:r>
            <a:rPr lang="en-GB" sz="3800" dirty="0" smtClean="0"/>
            <a:t>Effectiveness to be measured on assessment of contribution- quantity and quality, interaction, researchers own role ( was it affected) and an overall evaluation of whether the actions worked</a:t>
          </a:r>
        </a:p>
        <a:p>
          <a:endParaRPr lang="en-GB" sz="3800" dirty="0" smtClean="0"/>
        </a:p>
        <a:p>
          <a:endParaRPr lang="en-GB" sz="3800" dirty="0"/>
        </a:p>
      </dgm:t>
    </dgm:pt>
    <dgm:pt modelId="{E76C5988-36FE-41F2-A917-0C1B6AF45EC2}" type="parTrans" cxnId="{065024CC-6B9A-4755-BE3E-DB33A0D20372}">
      <dgm:prSet/>
      <dgm:spPr/>
      <dgm:t>
        <a:bodyPr/>
        <a:lstStyle/>
        <a:p>
          <a:endParaRPr lang="en-GB"/>
        </a:p>
      </dgm:t>
    </dgm:pt>
    <dgm:pt modelId="{47004F94-174B-42C8-92A3-21AC99654949}" type="sibTrans" cxnId="{065024CC-6B9A-4755-BE3E-DB33A0D20372}">
      <dgm:prSet/>
      <dgm:spPr/>
      <dgm:t>
        <a:bodyPr/>
        <a:lstStyle/>
        <a:p>
          <a:endParaRPr lang="en-GB"/>
        </a:p>
      </dgm:t>
    </dgm:pt>
    <dgm:pt modelId="{32E35757-8297-43EF-A666-FBF6B567C3F2}">
      <dgm:prSet phldrT="[Text]"/>
      <dgm:spPr>
        <a:ln>
          <a:solidFill>
            <a:schemeClr val="accent6">
              <a:lumMod val="50000"/>
            </a:schemeClr>
          </a:solidFill>
        </a:ln>
      </dgm:spPr>
    </dgm:pt>
    <dgm:pt modelId="{8D58E7D6-E74B-41C8-A946-47A19EE66E92}" type="parTrans" cxnId="{89B487AD-5AD8-499B-BA20-FE2440B6E9A7}">
      <dgm:prSet/>
      <dgm:spPr/>
      <dgm:t>
        <a:bodyPr/>
        <a:lstStyle/>
        <a:p>
          <a:endParaRPr lang="en-GB"/>
        </a:p>
      </dgm:t>
    </dgm:pt>
    <dgm:pt modelId="{5FA5C0D2-A0D3-4B4D-98A8-47146F7C5D00}" type="sibTrans" cxnId="{89B487AD-5AD8-499B-BA20-FE2440B6E9A7}">
      <dgm:prSet/>
      <dgm:spPr/>
      <dgm:t>
        <a:bodyPr/>
        <a:lstStyle/>
        <a:p>
          <a:endParaRPr lang="en-GB"/>
        </a:p>
      </dgm:t>
    </dgm:pt>
    <dgm:pt modelId="{B4964F7C-0AE5-4B53-B44A-73CD538BBCD8}">
      <dgm:prSet phldrT="[Text]"/>
      <dgm:spPr>
        <a:ln>
          <a:solidFill>
            <a:schemeClr val="accent6">
              <a:lumMod val="50000"/>
            </a:schemeClr>
          </a:solidFill>
        </a:ln>
      </dgm:spPr>
    </dgm:pt>
    <dgm:pt modelId="{1C2BC2D9-296D-4054-B566-BA038C85E6BD}" type="sibTrans" cxnId="{EFC340BA-8A63-4DC5-801E-A786552AD030}">
      <dgm:prSet/>
      <dgm:spPr/>
      <dgm:t>
        <a:bodyPr/>
        <a:lstStyle/>
        <a:p>
          <a:endParaRPr lang="en-GB"/>
        </a:p>
      </dgm:t>
    </dgm:pt>
    <dgm:pt modelId="{2930F029-B38E-4778-A301-5D1E0BC384F3}" type="parTrans" cxnId="{EFC340BA-8A63-4DC5-801E-A786552AD030}">
      <dgm:prSet/>
      <dgm:spPr/>
      <dgm:t>
        <a:bodyPr/>
        <a:lstStyle/>
        <a:p>
          <a:endParaRPr lang="en-GB"/>
        </a:p>
      </dgm:t>
    </dgm:pt>
    <dgm:pt modelId="{F8DC0FEF-0388-46CA-AC8B-5924833D28C0}">
      <dgm:prSet phldrT="[Text]" phldr="1"/>
      <dgm:spPr>
        <a:solidFill>
          <a:schemeClr val="accent6">
            <a:lumMod val="40000"/>
            <a:lumOff val="60000"/>
          </a:schemeClr>
        </a:solidFill>
        <a:ln w="12700">
          <a:solidFill>
            <a:schemeClr val="accent6">
              <a:lumMod val="50000"/>
            </a:schemeClr>
          </a:solidFill>
        </a:ln>
      </dgm:spPr>
      <dgm:t>
        <a:bodyPr/>
        <a:lstStyle/>
        <a:p>
          <a:endParaRPr lang="en-GB"/>
        </a:p>
      </dgm:t>
    </dgm:pt>
    <dgm:pt modelId="{84D1CB9C-4666-41F3-8F93-269950ADF842}" type="sibTrans" cxnId="{AF68F3E3-54AB-4FD6-A2B6-3E1FB105C6EE}">
      <dgm:prSet/>
      <dgm:spPr/>
      <dgm:t>
        <a:bodyPr/>
        <a:lstStyle/>
        <a:p>
          <a:endParaRPr lang="en-GB"/>
        </a:p>
      </dgm:t>
    </dgm:pt>
    <dgm:pt modelId="{711A4E49-EC6E-4B2A-B8D7-CA679082025C}" type="parTrans" cxnId="{AF68F3E3-54AB-4FD6-A2B6-3E1FB105C6EE}">
      <dgm:prSet/>
      <dgm:spPr/>
      <dgm:t>
        <a:bodyPr/>
        <a:lstStyle/>
        <a:p>
          <a:endParaRPr lang="en-GB"/>
        </a:p>
      </dgm:t>
    </dgm:pt>
    <dgm:pt modelId="{B60A7803-D7DA-4374-B003-740A2F0997E4}">
      <dgm:prSet phldrT="[Text]"/>
      <dgm:spPr>
        <a:solidFill>
          <a:schemeClr val="accent6">
            <a:lumMod val="40000"/>
            <a:lumOff val="60000"/>
          </a:schemeClr>
        </a:solidFill>
        <a:ln>
          <a:solidFill>
            <a:schemeClr val="accent6">
              <a:lumMod val="50000"/>
            </a:schemeClr>
          </a:solidFill>
        </a:ln>
      </dgm:spPr>
    </dgm:pt>
    <dgm:pt modelId="{E2AA064F-18F0-497E-B04C-C0BE0882B55C}" type="parTrans" cxnId="{7471EA01-3075-4696-B43F-037728FC9A44}">
      <dgm:prSet/>
      <dgm:spPr/>
      <dgm:t>
        <a:bodyPr/>
        <a:lstStyle/>
        <a:p>
          <a:endParaRPr lang="en-GB"/>
        </a:p>
      </dgm:t>
    </dgm:pt>
    <dgm:pt modelId="{ED7F0CAD-C894-4386-BCC3-7DB311DAF588}" type="sibTrans" cxnId="{7471EA01-3075-4696-B43F-037728FC9A44}">
      <dgm:prSet/>
      <dgm:spPr/>
      <dgm:t>
        <a:bodyPr/>
        <a:lstStyle/>
        <a:p>
          <a:endParaRPr lang="en-GB"/>
        </a:p>
      </dgm:t>
    </dgm:pt>
    <dgm:pt modelId="{77763E04-4980-49E2-9409-A84877C452D5}">
      <dgm:prSet phldrT="[Text]" custT="1"/>
      <dgm:spPr>
        <a:blipFill rotWithShape="0">
          <a:blip xmlns:r="http://schemas.openxmlformats.org/officeDocument/2006/relationships" r:embed="rId2">
            <a:extLst>
              <a:ext uri="{BEBA8EAE-BF5A-486C-A8C5-ECC9F3942E4B}">
                <a14:imgProps xmlns:a14="http://schemas.microsoft.com/office/drawing/2010/main">
                  <a14:imgLayer r:embed="rId3">
                    <a14:imgEffect>
                      <a14:brightnessContrast bright="52000"/>
                    </a14:imgEffect>
                  </a14:imgLayer>
                </a14:imgProps>
              </a:ext>
            </a:extLst>
          </a:blip>
          <a:stretch>
            <a:fillRect/>
          </a:stretch>
        </a:blipFill>
        <a:ln>
          <a:solidFill>
            <a:schemeClr val="accent6">
              <a:lumMod val="50000"/>
            </a:schemeClr>
          </a:solidFill>
        </a:ln>
      </dgm:spPr>
      <dgm:t>
        <a:bodyPr/>
        <a:lstStyle/>
        <a:p>
          <a:r>
            <a:rPr lang="en-GB" sz="6500" b="1" dirty="0" smtClean="0">
              <a:solidFill>
                <a:schemeClr val="accent2">
                  <a:lumMod val="50000"/>
                </a:schemeClr>
              </a:solidFill>
            </a:rPr>
            <a:t>Results:                                </a:t>
          </a:r>
        </a:p>
        <a:p>
          <a:endParaRPr lang="en-GB" sz="3800" b="0" dirty="0">
            <a:solidFill>
              <a:schemeClr val="accent2">
                <a:lumMod val="50000"/>
              </a:schemeClr>
            </a:solidFill>
          </a:endParaRPr>
        </a:p>
      </dgm:t>
    </dgm:pt>
    <dgm:pt modelId="{E2361C58-3B97-4B76-B8D8-0C0A5828D644}" type="parTrans" cxnId="{282CC5D8-C913-43CD-A0CF-A83DBA5B50AE}">
      <dgm:prSet/>
      <dgm:spPr/>
      <dgm:t>
        <a:bodyPr/>
        <a:lstStyle/>
        <a:p>
          <a:endParaRPr lang="en-GB"/>
        </a:p>
      </dgm:t>
    </dgm:pt>
    <dgm:pt modelId="{18603A6F-AF7D-4420-8C2A-5AE0F0BF7F6B}" type="sibTrans" cxnId="{282CC5D8-C913-43CD-A0CF-A83DBA5B50AE}">
      <dgm:prSet/>
      <dgm:spPr/>
      <dgm:t>
        <a:bodyPr/>
        <a:lstStyle/>
        <a:p>
          <a:endParaRPr lang="en-GB"/>
        </a:p>
      </dgm:t>
    </dgm:pt>
    <dgm:pt modelId="{D03F9AA3-C1B2-4646-AB2B-918FF2833CE9}" type="pres">
      <dgm:prSet presAssocID="{ECB938BA-44F5-4A55-8113-C9911C2CBB33}" presName="Name0" presStyleCnt="0">
        <dgm:presLayoutVars>
          <dgm:chMax val="3"/>
          <dgm:chPref val="1"/>
          <dgm:dir/>
          <dgm:animLvl val="lvl"/>
          <dgm:resizeHandles/>
        </dgm:presLayoutVars>
      </dgm:prSet>
      <dgm:spPr/>
      <dgm:t>
        <a:bodyPr/>
        <a:lstStyle/>
        <a:p>
          <a:endParaRPr lang="en-GB"/>
        </a:p>
      </dgm:t>
    </dgm:pt>
    <dgm:pt modelId="{81F4A842-D790-401C-BD9F-92518EFC56E6}" type="pres">
      <dgm:prSet presAssocID="{ECB938BA-44F5-4A55-8113-C9911C2CBB33}" presName="outerBox" presStyleCnt="0"/>
      <dgm:spPr/>
    </dgm:pt>
    <dgm:pt modelId="{E913C144-FEEE-426B-ABC0-7C5476FA4D82}" type="pres">
      <dgm:prSet presAssocID="{ECB938BA-44F5-4A55-8113-C9911C2CBB33}" presName="outerBoxParent" presStyleLbl="node1" presStyleIdx="0" presStyleCnt="3"/>
      <dgm:spPr/>
      <dgm:t>
        <a:bodyPr/>
        <a:lstStyle/>
        <a:p>
          <a:endParaRPr lang="en-GB"/>
        </a:p>
      </dgm:t>
    </dgm:pt>
    <dgm:pt modelId="{782AF281-EB51-4BE5-815E-C92B30610D73}" type="pres">
      <dgm:prSet presAssocID="{ECB938BA-44F5-4A55-8113-C9911C2CBB33}" presName="outerBoxChildren" presStyleCnt="0"/>
      <dgm:spPr/>
    </dgm:pt>
    <dgm:pt modelId="{BDF8D46A-18C2-43BE-B169-4E4FA63E1330}" type="pres">
      <dgm:prSet presAssocID="{32813DE2-30C6-4B4D-AF3C-B04883D4E6F3}" presName="oChild" presStyleLbl="fgAcc1" presStyleIdx="0" presStyleCnt="3" custScaleX="142220" custScaleY="530857" custLinFactY="-116451" custLinFactNeighborX="22226" custLinFactNeighborY="-200000">
        <dgm:presLayoutVars>
          <dgm:bulletEnabled val="1"/>
        </dgm:presLayoutVars>
      </dgm:prSet>
      <dgm:spPr/>
      <dgm:t>
        <a:bodyPr/>
        <a:lstStyle/>
        <a:p>
          <a:endParaRPr lang="en-GB"/>
        </a:p>
      </dgm:t>
    </dgm:pt>
    <dgm:pt modelId="{A1E9ADB5-9B97-4A64-9CA2-2366DCF36859}" type="pres">
      <dgm:prSet presAssocID="{49762AA4-DC54-45D7-B218-9400E478FE42}" presName="outerSibTrans" presStyleCnt="0"/>
      <dgm:spPr/>
    </dgm:pt>
    <dgm:pt modelId="{09F72609-CE51-4EE7-95F0-FA6249B5FCD5}" type="pres">
      <dgm:prSet presAssocID="{F9B504CF-2860-4244-9F53-4DFD068052D6}" presName="oChild" presStyleLbl="fgAcc1" presStyleIdx="1" presStyleCnt="3" custScaleX="108887" custScaleY="374934" custLinFactY="-10250" custLinFactNeighborX="4" custLinFactNeighborY="-100000">
        <dgm:presLayoutVars>
          <dgm:bulletEnabled val="1"/>
        </dgm:presLayoutVars>
      </dgm:prSet>
      <dgm:spPr/>
      <dgm:t>
        <a:bodyPr/>
        <a:lstStyle/>
        <a:p>
          <a:endParaRPr lang="en-GB"/>
        </a:p>
      </dgm:t>
    </dgm:pt>
    <dgm:pt modelId="{D6F354E8-60DC-4FA6-9661-0C241115C0BD}" type="pres">
      <dgm:prSet presAssocID="{ECB938BA-44F5-4A55-8113-C9911C2CBB33}" presName="middleBox" presStyleCnt="0"/>
      <dgm:spPr/>
    </dgm:pt>
    <dgm:pt modelId="{3E04043C-981D-4C99-82E7-0C8110FD3B10}" type="pres">
      <dgm:prSet presAssocID="{ECB938BA-44F5-4A55-8113-C9911C2CBB33}" presName="middleBoxParent" presStyleLbl="node1" presStyleIdx="1" presStyleCnt="3" custScaleX="84084" custScaleY="77459" custLinFactNeighborX="860" custLinFactNeighborY="-33968"/>
      <dgm:spPr/>
      <dgm:t>
        <a:bodyPr/>
        <a:lstStyle/>
        <a:p>
          <a:endParaRPr lang="en-GB"/>
        </a:p>
      </dgm:t>
    </dgm:pt>
    <dgm:pt modelId="{1C80C730-5258-473C-90F1-395BF92317FF}" type="pres">
      <dgm:prSet presAssocID="{ECB938BA-44F5-4A55-8113-C9911C2CBB33}" presName="middleBoxChildren" presStyleCnt="0"/>
      <dgm:spPr/>
    </dgm:pt>
    <dgm:pt modelId="{FF1BFA7A-D244-4153-A017-8535AA7391A8}" type="pres">
      <dgm:prSet presAssocID="{7714B360-70A0-4DED-8EF7-9ED348FDD75E}" presName="mChild" presStyleLbl="fgAcc1" presStyleIdx="2" presStyleCnt="3" custScaleY="80123" custLinFactNeighborX="-13573" custLinFactNeighborY="37681">
        <dgm:presLayoutVars>
          <dgm:bulletEnabled val="1"/>
        </dgm:presLayoutVars>
      </dgm:prSet>
      <dgm:spPr/>
      <dgm:t>
        <a:bodyPr/>
        <a:lstStyle/>
        <a:p>
          <a:endParaRPr lang="en-GB"/>
        </a:p>
      </dgm:t>
    </dgm:pt>
    <dgm:pt modelId="{277FE1E9-A5A7-4E26-A893-B2F13CCB64E8}" type="pres">
      <dgm:prSet presAssocID="{ECB938BA-44F5-4A55-8113-C9911C2CBB33}" presName="centerBox" presStyleCnt="0"/>
      <dgm:spPr/>
    </dgm:pt>
    <dgm:pt modelId="{E10EBBA8-18CF-41B3-931C-85382AD4D410}" type="pres">
      <dgm:prSet presAssocID="{ECB938BA-44F5-4A55-8113-C9911C2CBB33}" presName="centerBoxParent" presStyleLbl="node1" presStyleIdx="2" presStyleCnt="3" custFlipVert="0" custScaleX="84983" custScaleY="67770" custLinFactNeighborX="-6007" custLinFactNeighborY="23786"/>
      <dgm:spPr/>
      <dgm:t>
        <a:bodyPr/>
        <a:lstStyle/>
        <a:p>
          <a:endParaRPr lang="en-GB"/>
        </a:p>
      </dgm:t>
    </dgm:pt>
  </dgm:ptLst>
  <dgm:cxnLst>
    <dgm:cxn modelId="{0028B05D-BD9D-41F2-93EA-FFAC72FABE98}" type="presOf" srcId="{F9B504CF-2860-4244-9F53-4DFD068052D6}" destId="{09F72609-CE51-4EE7-95F0-FA6249B5FCD5}" srcOrd="0" destOrd="0" presId="urn:microsoft.com/office/officeart/2005/8/layout/target2"/>
    <dgm:cxn modelId="{89B487AD-5AD8-499B-BA20-FE2440B6E9A7}" srcId="{F8DC0FEF-0388-46CA-AC8B-5924833D28C0}" destId="{32E35757-8297-43EF-A666-FBF6B567C3F2}" srcOrd="1" destOrd="0" parTransId="{8D58E7D6-E74B-41C8-A946-47A19EE66E92}" sibTransId="{5FA5C0D2-A0D3-4B4D-98A8-47146F7C5D00}"/>
    <dgm:cxn modelId="{AE7381BB-7330-4BA4-8A0D-3E682ECB6D72}" type="presOf" srcId="{77763E04-4980-49E2-9409-A84877C452D5}" destId="{E10EBBA8-18CF-41B3-931C-85382AD4D410}" srcOrd="0" destOrd="0" presId="urn:microsoft.com/office/officeart/2005/8/layout/target2"/>
    <dgm:cxn modelId="{519261F6-E5A3-4D8F-B410-3E81EA075A16}" type="presOf" srcId="{66D308DA-FCD2-4112-92FC-EC5A200E8F28}" destId="{3E04043C-981D-4C99-82E7-0C8110FD3B10}" srcOrd="0" destOrd="0" presId="urn:microsoft.com/office/officeart/2005/8/layout/target2"/>
    <dgm:cxn modelId="{8C90D06E-A4BA-4A31-872C-1EEAC3C4573F}" srcId="{ECB938BA-44F5-4A55-8113-C9911C2CBB33}" destId="{1583F9CA-6254-4CB3-8BAA-C54F1F4E8840}" srcOrd="0" destOrd="0" parTransId="{B53BB0F4-74F3-4254-AFBD-6BDA57789ED0}" sibTransId="{2649DFC8-39A3-4A6C-9D2D-2154256D6ACF}"/>
    <dgm:cxn modelId="{022174A1-CF0B-459E-B153-DF498B45AF64}" type="presOf" srcId="{ECB938BA-44F5-4A55-8113-C9911C2CBB33}" destId="{D03F9AA3-C1B2-4646-AB2B-918FF2833CE9}" srcOrd="0" destOrd="0" presId="urn:microsoft.com/office/officeart/2005/8/layout/target2"/>
    <dgm:cxn modelId="{EFC340BA-8A63-4DC5-801E-A786552AD030}" srcId="{F8DC0FEF-0388-46CA-AC8B-5924833D28C0}" destId="{B4964F7C-0AE5-4B53-B44A-73CD538BBCD8}" srcOrd="0" destOrd="0" parTransId="{2930F029-B38E-4778-A301-5D1E0BC384F3}" sibTransId="{1C2BC2D9-296D-4054-B566-BA038C85E6BD}"/>
    <dgm:cxn modelId="{06DCC00F-033F-43D5-8640-015059862E65}" type="presOf" srcId="{7714B360-70A0-4DED-8EF7-9ED348FDD75E}" destId="{FF1BFA7A-D244-4153-A017-8535AA7391A8}" srcOrd="0" destOrd="0" presId="urn:microsoft.com/office/officeart/2005/8/layout/target2"/>
    <dgm:cxn modelId="{7471EA01-3075-4696-B43F-037728FC9A44}" srcId="{ECB938BA-44F5-4A55-8113-C9911C2CBB33}" destId="{B60A7803-D7DA-4374-B003-740A2F0997E4}" srcOrd="3" destOrd="0" parTransId="{E2AA064F-18F0-497E-B04C-C0BE0882B55C}" sibTransId="{ED7F0CAD-C894-4386-BCC3-7DB311DAF588}"/>
    <dgm:cxn modelId="{065024CC-6B9A-4755-BE3E-DB33A0D20372}" srcId="{66D308DA-FCD2-4112-92FC-EC5A200E8F28}" destId="{7714B360-70A0-4DED-8EF7-9ED348FDD75E}" srcOrd="0" destOrd="0" parTransId="{E76C5988-36FE-41F2-A917-0C1B6AF45EC2}" sibTransId="{47004F94-174B-42C8-92A3-21AC99654949}"/>
    <dgm:cxn modelId="{6C1C6BE9-89B9-4F2E-98C6-CE6C92920A8F}" srcId="{ECB938BA-44F5-4A55-8113-C9911C2CBB33}" destId="{66D308DA-FCD2-4112-92FC-EC5A200E8F28}" srcOrd="1" destOrd="0" parTransId="{90F75ABC-B4B7-4FAD-85E5-E2B6AB39CE9E}" sibTransId="{9041212B-4662-4668-9450-D8D28DD70D2C}"/>
    <dgm:cxn modelId="{DECDE55B-9E7B-4A20-BE05-0F64366AE278}" type="presOf" srcId="{32813DE2-30C6-4B4D-AF3C-B04883D4E6F3}" destId="{BDF8D46A-18C2-43BE-B169-4E4FA63E1330}" srcOrd="0" destOrd="0" presId="urn:microsoft.com/office/officeart/2005/8/layout/target2"/>
    <dgm:cxn modelId="{EDB2B5A9-157F-40A9-842F-5609AB40E26B}" type="presOf" srcId="{1583F9CA-6254-4CB3-8BAA-C54F1F4E8840}" destId="{E913C144-FEEE-426B-ABC0-7C5476FA4D82}" srcOrd="0" destOrd="0" presId="urn:microsoft.com/office/officeart/2005/8/layout/target2"/>
    <dgm:cxn modelId="{282CC5D8-C913-43CD-A0CF-A83DBA5B50AE}" srcId="{ECB938BA-44F5-4A55-8113-C9911C2CBB33}" destId="{77763E04-4980-49E2-9409-A84877C452D5}" srcOrd="2" destOrd="0" parTransId="{E2361C58-3B97-4B76-B8D8-0C0A5828D644}" sibTransId="{18603A6F-AF7D-4420-8C2A-5AE0F0BF7F6B}"/>
    <dgm:cxn modelId="{9C249D71-CF98-4663-9719-0B3F624456E0}" srcId="{1583F9CA-6254-4CB3-8BAA-C54F1F4E8840}" destId="{32813DE2-30C6-4B4D-AF3C-B04883D4E6F3}" srcOrd="0" destOrd="0" parTransId="{705987D6-268A-4BB5-940B-36A4DA0F8609}" sibTransId="{49762AA4-DC54-45D7-B218-9400E478FE42}"/>
    <dgm:cxn modelId="{AF68F3E3-54AB-4FD6-A2B6-3E1FB105C6EE}" srcId="{ECB938BA-44F5-4A55-8113-C9911C2CBB33}" destId="{F8DC0FEF-0388-46CA-AC8B-5924833D28C0}" srcOrd="4" destOrd="0" parTransId="{711A4E49-EC6E-4B2A-B8D7-CA679082025C}" sibTransId="{84D1CB9C-4666-41F3-8F93-269950ADF842}"/>
    <dgm:cxn modelId="{18BC6CD8-FCD7-452E-8EA0-5036275E0DC8}" srcId="{1583F9CA-6254-4CB3-8BAA-C54F1F4E8840}" destId="{F9B504CF-2860-4244-9F53-4DFD068052D6}" srcOrd="1" destOrd="0" parTransId="{F83A07F3-CBB0-422B-96A9-DA01EDF495C5}" sibTransId="{50B84432-A1BE-4682-881E-B8F0F44931B8}"/>
    <dgm:cxn modelId="{0B265D6C-3892-4B22-A70D-AF6D76C2AE1B}" type="presParOf" srcId="{D03F9AA3-C1B2-4646-AB2B-918FF2833CE9}" destId="{81F4A842-D790-401C-BD9F-92518EFC56E6}" srcOrd="0" destOrd="0" presId="urn:microsoft.com/office/officeart/2005/8/layout/target2"/>
    <dgm:cxn modelId="{85578B32-DF19-41EB-A21D-C62F9B4E75F3}" type="presParOf" srcId="{81F4A842-D790-401C-BD9F-92518EFC56E6}" destId="{E913C144-FEEE-426B-ABC0-7C5476FA4D82}" srcOrd="0" destOrd="0" presId="urn:microsoft.com/office/officeart/2005/8/layout/target2"/>
    <dgm:cxn modelId="{05842E45-19F1-49E0-8F06-34091E7D9A0E}" type="presParOf" srcId="{81F4A842-D790-401C-BD9F-92518EFC56E6}" destId="{782AF281-EB51-4BE5-815E-C92B30610D73}" srcOrd="1" destOrd="0" presId="urn:microsoft.com/office/officeart/2005/8/layout/target2"/>
    <dgm:cxn modelId="{B67DD0BA-7C96-479C-9B11-3D15163295F6}" type="presParOf" srcId="{782AF281-EB51-4BE5-815E-C92B30610D73}" destId="{BDF8D46A-18C2-43BE-B169-4E4FA63E1330}" srcOrd="0" destOrd="0" presId="urn:microsoft.com/office/officeart/2005/8/layout/target2"/>
    <dgm:cxn modelId="{1F13001C-8200-49A2-9DEF-C9E9E026D105}" type="presParOf" srcId="{782AF281-EB51-4BE5-815E-C92B30610D73}" destId="{A1E9ADB5-9B97-4A64-9CA2-2366DCF36859}" srcOrd="1" destOrd="0" presId="urn:microsoft.com/office/officeart/2005/8/layout/target2"/>
    <dgm:cxn modelId="{97582209-9956-43E8-BD9B-94A50F9AAC1B}" type="presParOf" srcId="{782AF281-EB51-4BE5-815E-C92B30610D73}" destId="{09F72609-CE51-4EE7-95F0-FA6249B5FCD5}" srcOrd="2" destOrd="0" presId="urn:microsoft.com/office/officeart/2005/8/layout/target2"/>
    <dgm:cxn modelId="{ADA93CAE-6A20-40EF-90DA-D57E11ABD425}" type="presParOf" srcId="{D03F9AA3-C1B2-4646-AB2B-918FF2833CE9}" destId="{D6F354E8-60DC-4FA6-9661-0C241115C0BD}" srcOrd="1" destOrd="0" presId="urn:microsoft.com/office/officeart/2005/8/layout/target2"/>
    <dgm:cxn modelId="{252CD7B9-2A9E-4911-97DC-2E1F1342A7F5}" type="presParOf" srcId="{D6F354E8-60DC-4FA6-9661-0C241115C0BD}" destId="{3E04043C-981D-4C99-82E7-0C8110FD3B10}" srcOrd="0" destOrd="0" presId="urn:microsoft.com/office/officeart/2005/8/layout/target2"/>
    <dgm:cxn modelId="{DAA68881-DFDE-4BAF-9849-858E23B48818}" type="presParOf" srcId="{D6F354E8-60DC-4FA6-9661-0C241115C0BD}" destId="{1C80C730-5258-473C-90F1-395BF92317FF}" srcOrd="1" destOrd="0" presId="urn:microsoft.com/office/officeart/2005/8/layout/target2"/>
    <dgm:cxn modelId="{A9527EDA-B328-4DD4-85FE-4B21F7219BEA}" type="presParOf" srcId="{1C80C730-5258-473C-90F1-395BF92317FF}" destId="{FF1BFA7A-D244-4153-A017-8535AA7391A8}" srcOrd="0" destOrd="0" presId="urn:microsoft.com/office/officeart/2005/8/layout/target2"/>
    <dgm:cxn modelId="{4AF13D24-0082-4BA0-B300-5EA5D70E0416}" type="presParOf" srcId="{D03F9AA3-C1B2-4646-AB2B-918FF2833CE9}" destId="{277FE1E9-A5A7-4E26-A893-B2F13CCB64E8}" srcOrd="2" destOrd="0" presId="urn:microsoft.com/office/officeart/2005/8/layout/target2"/>
    <dgm:cxn modelId="{AE996F49-CBDF-494A-95EB-B7029B7F54F8}" type="presParOf" srcId="{277FE1E9-A5A7-4E26-A893-B2F13CCB64E8}" destId="{E10EBBA8-18CF-41B3-931C-85382AD4D410}" srcOrd="0" destOrd="0" presId="urn:microsoft.com/office/officeart/2005/8/layout/targe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3C144-FEEE-426B-ABC0-7C5476FA4D82}">
      <dsp:nvSpPr>
        <dsp:cNvPr id="0" name=""/>
        <dsp:cNvSpPr/>
      </dsp:nvSpPr>
      <dsp:spPr>
        <a:xfrm>
          <a:off x="0" y="0"/>
          <a:ext cx="43205400" cy="32404049"/>
        </a:xfrm>
        <a:prstGeom prst="roundRect">
          <a:avLst>
            <a:gd name="adj" fmla="val 8500"/>
          </a:avLst>
        </a:prstGeom>
        <a:solidFill>
          <a:schemeClr val="bg2">
            <a:lumMod val="90000"/>
          </a:schemeClr>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5760" tIns="365760" rIns="365760" bIns="25149142" numCol="1" spcCol="1270" anchor="t" anchorCtr="0">
          <a:noAutofit/>
        </a:bodyPr>
        <a:lstStyle/>
        <a:p>
          <a:pPr lvl="0" algn="l" defTabSz="4267200">
            <a:lnSpc>
              <a:spcPct val="90000"/>
            </a:lnSpc>
            <a:spcBef>
              <a:spcPct val="0"/>
            </a:spcBef>
            <a:spcAft>
              <a:spcPct val="35000"/>
            </a:spcAft>
          </a:pPr>
          <a:r>
            <a:rPr lang="en-GB" sz="9600" kern="1200" dirty="0" smtClean="0">
              <a:solidFill>
                <a:srgbClr val="FF0000"/>
              </a:solidFill>
              <a:latin typeface="Arial Black" pitchFamily="34" charset="0"/>
            </a:rPr>
            <a:t>    The Action Research Project- Gareth Edwards1403207</a:t>
          </a:r>
          <a:endParaRPr lang="en-GB" sz="9600" kern="1200" dirty="0">
            <a:solidFill>
              <a:srgbClr val="FF0000"/>
            </a:solidFill>
            <a:latin typeface="Arial Black" pitchFamily="34" charset="0"/>
          </a:endParaRPr>
        </a:p>
      </dsp:txBody>
      <dsp:txXfrm>
        <a:off x="806720" y="806720"/>
        <a:ext cx="41591960" cy="30790609"/>
      </dsp:txXfrm>
    </dsp:sp>
    <dsp:sp modelId="{BDF8D46A-18C2-43BE-B169-4E4FA63E1330}">
      <dsp:nvSpPr>
        <dsp:cNvPr id="0" name=""/>
        <dsp:cNvSpPr/>
      </dsp:nvSpPr>
      <dsp:spPr>
        <a:xfrm>
          <a:off x="1152460" y="5053257"/>
          <a:ext cx="9217007" cy="13243711"/>
        </a:xfrm>
        <a:prstGeom prst="roundRect">
          <a:avLst>
            <a:gd name="adj" fmla="val 10500"/>
          </a:avLst>
        </a:prstGeom>
        <a:solidFill>
          <a:schemeClr val="lt1">
            <a:alpha val="90000"/>
            <a:hueOff val="0"/>
            <a:satOff val="0"/>
            <a:lumOff val="0"/>
            <a:alphaOff val="0"/>
          </a:schemeClr>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6500" b="1" kern="1200" dirty="0" smtClean="0">
              <a:solidFill>
                <a:schemeClr val="accent2">
                  <a:lumMod val="75000"/>
                </a:schemeClr>
              </a:solidFill>
            </a:rPr>
            <a:t>Abstract</a:t>
          </a:r>
        </a:p>
        <a:p>
          <a:pPr lvl="0" algn="ctr" defTabSz="2889250">
            <a:lnSpc>
              <a:spcPct val="90000"/>
            </a:lnSpc>
            <a:spcBef>
              <a:spcPct val="0"/>
            </a:spcBef>
            <a:spcAft>
              <a:spcPct val="35000"/>
            </a:spcAft>
          </a:pPr>
          <a:r>
            <a:rPr lang="en-GB" sz="3800" kern="1200" dirty="0" smtClean="0"/>
            <a:t>Learning for life means constructing your own knowledge. Never has the constructivist approach been more relevant than now. </a:t>
          </a:r>
        </a:p>
        <a:p>
          <a:pPr lvl="0" algn="ctr" defTabSz="2889250">
            <a:lnSpc>
              <a:spcPct val="90000"/>
            </a:lnSpc>
            <a:spcBef>
              <a:spcPct val="0"/>
            </a:spcBef>
            <a:spcAft>
              <a:spcPct val="35000"/>
            </a:spcAft>
          </a:pPr>
          <a:r>
            <a:rPr lang="en-GB" sz="3800" kern="1200" dirty="0" smtClean="0"/>
            <a:t>This project researches  actions taken in a small HE class in their 2</a:t>
          </a:r>
          <a:r>
            <a:rPr lang="en-GB" sz="3800" kern="1200" baseline="30000" dirty="0" smtClean="0"/>
            <a:t>nd</a:t>
          </a:r>
          <a:r>
            <a:rPr lang="en-GB" sz="3800" kern="1200" dirty="0" smtClean="0"/>
            <a:t> year to provide the foundations for a ‘learning community’ within which students could develop and ‘own’ their learning</a:t>
          </a:r>
        </a:p>
        <a:p>
          <a:pPr lvl="0" algn="ctr" defTabSz="2889250">
            <a:lnSpc>
              <a:spcPct val="90000"/>
            </a:lnSpc>
            <a:spcBef>
              <a:spcPct val="0"/>
            </a:spcBef>
            <a:spcAft>
              <a:spcPct val="35000"/>
            </a:spcAft>
          </a:pPr>
          <a:r>
            <a:rPr lang="en-GB" sz="3800" kern="1200" dirty="0" smtClean="0"/>
            <a:t>Seating was arranged around a single space, and digital media was dropped in favour of analogue- with the aim of creating focus, interaction and a group dynamic.</a:t>
          </a:r>
        </a:p>
        <a:p>
          <a:pPr lvl="0" algn="ctr" defTabSz="2889250">
            <a:lnSpc>
              <a:spcPct val="90000"/>
            </a:lnSpc>
            <a:spcBef>
              <a:spcPct val="0"/>
            </a:spcBef>
            <a:spcAft>
              <a:spcPct val="35000"/>
            </a:spcAft>
          </a:pPr>
          <a:r>
            <a:rPr lang="en-GB" sz="3800" kern="1200" dirty="0" smtClean="0"/>
            <a:t>It was found that students contributed and interacted well. The researcher found they were more focussed and measured in their stewardship. However insufficient consideration of criteria and contextual limits made frim conclusions impossible. Instead it is suggested these actions may be worthy of consideration for a longer project</a:t>
          </a:r>
        </a:p>
        <a:p>
          <a:pPr lvl="0" algn="ctr" defTabSz="2889250">
            <a:lnSpc>
              <a:spcPct val="90000"/>
            </a:lnSpc>
            <a:spcBef>
              <a:spcPct val="0"/>
            </a:spcBef>
            <a:spcAft>
              <a:spcPct val="35000"/>
            </a:spcAft>
          </a:pPr>
          <a:endParaRPr lang="en-GB" sz="3800" kern="1200" dirty="0"/>
        </a:p>
      </dsp:txBody>
      <dsp:txXfrm>
        <a:off x="1435915" y="5336712"/>
        <a:ext cx="8650097" cy="12676801"/>
      </dsp:txXfrm>
    </dsp:sp>
    <dsp:sp modelId="{09F72609-CE51-4EE7-95F0-FA6249B5FCD5}">
      <dsp:nvSpPr>
        <dsp:cNvPr id="0" name=""/>
        <dsp:cNvSpPr/>
      </dsp:nvSpPr>
      <dsp:spPr>
        <a:xfrm>
          <a:off x="792419" y="21089008"/>
          <a:ext cx="7056759" cy="9353776"/>
        </a:xfrm>
        <a:prstGeom prst="roundRect">
          <a:avLst>
            <a:gd name="adj" fmla="val 10500"/>
          </a:avLst>
        </a:prstGeom>
        <a:solidFill>
          <a:schemeClr val="lt1">
            <a:alpha val="90000"/>
            <a:hueOff val="0"/>
            <a:satOff val="0"/>
            <a:lumOff val="0"/>
            <a:alphaOff val="0"/>
          </a:schemeClr>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6500" b="1" kern="1200" dirty="0" smtClean="0">
              <a:solidFill>
                <a:schemeClr val="accent2">
                  <a:lumMod val="50000"/>
                </a:schemeClr>
              </a:solidFill>
            </a:rPr>
            <a:t>Literature</a:t>
          </a:r>
        </a:p>
        <a:p>
          <a:pPr lvl="0" algn="ctr" defTabSz="2889250">
            <a:lnSpc>
              <a:spcPct val="90000"/>
            </a:lnSpc>
            <a:spcBef>
              <a:spcPct val="0"/>
            </a:spcBef>
            <a:spcAft>
              <a:spcPct val="35000"/>
            </a:spcAft>
          </a:pPr>
          <a:r>
            <a:rPr lang="en-GB" sz="3800" b="1" i="1" kern="1200" dirty="0" smtClean="0">
              <a:solidFill>
                <a:schemeClr val="tx1"/>
              </a:solidFill>
            </a:rPr>
            <a:t>Dewey’s</a:t>
          </a:r>
          <a:r>
            <a:rPr lang="en-GB" sz="3800" b="0" kern="1200" dirty="0" smtClean="0">
              <a:solidFill>
                <a:schemeClr val="tx1"/>
              </a:solidFill>
            </a:rPr>
            <a:t> concept of ‘a community of learning’ has endured. </a:t>
          </a:r>
          <a:r>
            <a:rPr lang="en-GB" sz="3800" b="1" i="1" kern="1200" dirty="0" err="1" smtClean="0">
              <a:solidFill>
                <a:schemeClr val="tx1"/>
              </a:solidFill>
            </a:rPr>
            <a:t>Vygotsky</a:t>
          </a:r>
          <a:r>
            <a:rPr lang="en-GB" sz="3800" b="0" kern="1200" dirty="0" smtClean="0">
              <a:solidFill>
                <a:schemeClr val="tx1"/>
              </a:solidFill>
            </a:rPr>
            <a:t> spoke of scaffolding- the right amount of support, to be  withdrawn as learners take ownership. ‘Small learning communities’ (</a:t>
          </a:r>
          <a:r>
            <a:rPr lang="en-GB" sz="3800" b="1" i="1" kern="1200" dirty="0" err="1" smtClean="0">
              <a:solidFill>
                <a:schemeClr val="tx1"/>
              </a:solidFill>
            </a:rPr>
            <a:t>Enloe</a:t>
          </a:r>
          <a:r>
            <a:rPr lang="en-GB" sz="3800" b="1" i="1" kern="1200" dirty="0" smtClean="0">
              <a:solidFill>
                <a:schemeClr val="tx1"/>
              </a:solidFill>
            </a:rPr>
            <a:t>, Newell</a:t>
          </a:r>
          <a:r>
            <a:rPr lang="en-GB" sz="3800" b="0" kern="1200" dirty="0" smtClean="0">
              <a:solidFill>
                <a:schemeClr val="tx1"/>
              </a:solidFill>
            </a:rPr>
            <a:t>) can be transformative. So how to create that?</a:t>
          </a:r>
        </a:p>
        <a:p>
          <a:pPr lvl="0" algn="ctr" defTabSz="2889250">
            <a:lnSpc>
              <a:spcPct val="90000"/>
            </a:lnSpc>
            <a:spcBef>
              <a:spcPct val="0"/>
            </a:spcBef>
            <a:spcAft>
              <a:spcPct val="35000"/>
            </a:spcAft>
          </a:pPr>
          <a:r>
            <a:rPr lang="en-GB" sz="3800" b="1" i="1" kern="1200" dirty="0" smtClean="0">
              <a:solidFill>
                <a:schemeClr val="tx1"/>
              </a:solidFill>
            </a:rPr>
            <a:t>Mayer</a:t>
          </a:r>
          <a:r>
            <a:rPr lang="en-GB" sz="3800" b="0" kern="1200" dirty="0" smtClean="0">
              <a:solidFill>
                <a:schemeClr val="tx1"/>
              </a:solidFill>
            </a:rPr>
            <a:t> states directed learning can be constructivist. So why not direct the space and context in a lesson and see if it favours constructivist learning?</a:t>
          </a:r>
          <a:endParaRPr lang="en-GB" sz="3800" b="0" kern="1200" dirty="0">
            <a:solidFill>
              <a:schemeClr val="tx1"/>
            </a:solidFill>
          </a:endParaRPr>
        </a:p>
      </dsp:txBody>
      <dsp:txXfrm>
        <a:off x="1009439" y="21306028"/>
        <a:ext cx="6622719" cy="8919736"/>
      </dsp:txXfrm>
    </dsp:sp>
    <dsp:sp modelId="{3E04043C-981D-4C99-82E7-0C8110FD3B10}">
      <dsp:nvSpPr>
        <dsp:cNvPr id="0" name=""/>
        <dsp:cNvSpPr/>
      </dsp:nvSpPr>
      <dsp:spPr>
        <a:xfrm>
          <a:off x="11593715" y="2952575"/>
          <a:ext cx="28154842" cy="17569896"/>
        </a:xfrm>
        <a:prstGeom prst="roundRect">
          <a:avLst>
            <a:gd name="adj" fmla="val 10500"/>
          </a:avLst>
        </a:prstGeom>
        <a:blipFill rotWithShape="0">
          <a:blip xmlns:r="http://schemas.openxmlformats.org/officeDocument/2006/relationships" r:embed="rId1"/>
          <a:stretch>
            <a:fillRect/>
          </a:stretch>
        </a:blipFill>
        <a:ln w="5715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14403600" numCol="1" spcCol="1270" anchor="t" anchorCtr="0">
          <a:noAutofit/>
        </a:bodyPr>
        <a:lstStyle/>
        <a:p>
          <a:pPr lvl="0" algn="l" defTabSz="2889250">
            <a:lnSpc>
              <a:spcPct val="90000"/>
            </a:lnSpc>
            <a:spcBef>
              <a:spcPct val="0"/>
            </a:spcBef>
            <a:spcAft>
              <a:spcPct val="35000"/>
            </a:spcAft>
          </a:pPr>
          <a:r>
            <a:rPr lang="en-GB" sz="6500" b="1" kern="1200" dirty="0" smtClean="0"/>
            <a:t>Creating a Learning Community</a:t>
          </a:r>
          <a:endParaRPr lang="en-GB" sz="6500" b="1" kern="1200" dirty="0"/>
        </a:p>
      </dsp:txBody>
      <dsp:txXfrm>
        <a:off x="12134050" y="3492910"/>
        <a:ext cx="27074172" cy="16489226"/>
      </dsp:txXfrm>
    </dsp:sp>
    <dsp:sp modelId="{FF1BFA7A-D244-4153-A017-8535AA7391A8}">
      <dsp:nvSpPr>
        <dsp:cNvPr id="0" name=""/>
        <dsp:cNvSpPr/>
      </dsp:nvSpPr>
      <dsp:spPr>
        <a:xfrm>
          <a:off x="8569222" y="20954597"/>
          <a:ext cx="6696837" cy="10450146"/>
        </a:xfrm>
        <a:prstGeom prst="roundRect">
          <a:avLst>
            <a:gd name="adj" fmla="val 10500"/>
          </a:avLst>
        </a:prstGeom>
        <a:solidFill>
          <a:schemeClr val="lt1">
            <a:alpha val="90000"/>
            <a:hueOff val="0"/>
            <a:satOff val="0"/>
            <a:lumOff val="0"/>
            <a:alphaOff val="0"/>
          </a:schemeClr>
        </a:solidFill>
        <a:ln w="25400" cap="flat" cmpd="sng" algn="ctr">
          <a:solidFill>
            <a:schemeClr val="accent2">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dirty="0" smtClean="0"/>
        </a:p>
        <a:p>
          <a:pPr lvl="0" algn="ctr" defTabSz="2889250">
            <a:lnSpc>
              <a:spcPct val="90000"/>
            </a:lnSpc>
            <a:spcBef>
              <a:spcPct val="0"/>
            </a:spcBef>
            <a:spcAft>
              <a:spcPct val="35000"/>
            </a:spcAft>
          </a:pPr>
          <a:r>
            <a:rPr lang="en-GB" sz="6500" b="1" kern="1200" dirty="0" smtClean="0">
              <a:solidFill>
                <a:schemeClr val="accent2">
                  <a:lumMod val="50000"/>
                </a:schemeClr>
              </a:solidFill>
            </a:rPr>
            <a:t>Methodology</a:t>
          </a:r>
        </a:p>
        <a:p>
          <a:pPr lvl="0" algn="ctr" defTabSz="2889250">
            <a:lnSpc>
              <a:spcPct val="90000"/>
            </a:lnSpc>
            <a:spcBef>
              <a:spcPct val="0"/>
            </a:spcBef>
            <a:spcAft>
              <a:spcPct val="35000"/>
            </a:spcAft>
          </a:pPr>
          <a:r>
            <a:rPr lang="en-GB" sz="3800" kern="1200" dirty="0" smtClean="0"/>
            <a:t>Seating arranged in U around enlarged table</a:t>
          </a:r>
        </a:p>
        <a:p>
          <a:pPr lvl="0" algn="ctr" defTabSz="2889250">
            <a:lnSpc>
              <a:spcPct val="90000"/>
            </a:lnSpc>
            <a:spcBef>
              <a:spcPct val="0"/>
            </a:spcBef>
            <a:spcAft>
              <a:spcPct val="35000"/>
            </a:spcAft>
          </a:pPr>
          <a:r>
            <a:rPr lang="en-GB" sz="3800" kern="1200" dirty="0" smtClean="0"/>
            <a:t>Activities tailored to encourage interaction and contribution.</a:t>
          </a:r>
        </a:p>
        <a:p>
          <a:pPr lvl="0" algn="ctr" defTabSz="2889250">
            <a:lnSpc>
              <a:spcPct val="90000"/>
            </a:lnSpc>
            <a:spcBef>
              <a:spcPct val="0"/>
            </a:spcBef>
            <a:spcAft>
              <a:spcPct val="35000"/>
            </a:spcAft>
          </a:pPr>
          <a:r>
            <a:rPr lang="en-GB" sz="3800" kern="1200" dirty="0" smtClean="0"/>
            <a:t>Digital media and devices turned off</a:t>
          </a:r>
        </a:p>
        <a:p>
          <a:pPr lvl="0" algn="ctr" defTabSz="2889250">
            <a:lnSpc>
              <a:spcPct val="90000"/>
            </a:lnSpc>
            <a:spcBef>
              <a:spcPct val="0"/>
            </a:spcBef>
            <a:spcAft>
              <a:spcPct val="35000"/>
            </a:spcAft>
          </a:pPr>
          <a:r>
            <a:rPr lang="en-GB" sz="3800" kern="1200" dirty="0" smtClean="0"/>
            <a:t>Effectiveness to be measured on assessment of contribution- quantity and quality, interaction, researchers own role ( was it affected) and an overall evaluation of whether the actions worked</a:t>
          </a:r>
        </a:p>
        <a:p>
          <a:pPr lvl="0" algn="ctr" defTabSz="2889250">
            <a:lnSpc>
              <a:spcPct val="90000"/>
            </a:lnSpc>
            <a:spcBef>
              <a:spcPct val="0"/>
            </a:spcBef>
            <a:spcAft>
              <a:spcPct val="35000"/>
            </a:spcAft>
          </a:pPr>
          <a:endParaRPr lang="en-GB" sz="3800" kern="1200" dirty="0" smtClean="0"/>
        </a:p>
        <a:p>
          <a:pPr lvl="0" algn="ctr" defTabSz="2889250">
            <a:lnSpc>
              <a:spcPct val="90000"/>
            </a:lnSpc>
            <a:spcBef>
              <a:spcPct val="0"/>
            </a:spcBef>
            <a:spcAft>
              <a:spcPct val="35000"/>
            </a:spcAft>
          </a:pPr>
          <a:endParaRPr lang="en-GB" sz="3800" kern="1200" dirty="0"/>
        </a:p>
      </dsp:txBody>
      <dsp:txXfrm>
        <a:off x="8775173" y="21160548"/>
        <a:ext cx="6284935" cy="10038244"/>
      </dsp:txXfrm>
    </dsp:sp>
    <dsp:sp modelId="{E10EBBA8-18CF-41B3-931C-85382AD4D410}">
      <dsp:nvSpPr>
        <dsp:cNvPr id="0" name=""/>
        <dsp:cNvSpPr/>
      </dsp:nvSpPr>
      <dsp:spPr>
        <a:xfrm>
          <a:off x="17426177" y="21373840"/>
          <a:ext cx="20378071" cy="8784089"/>
        </a:xfrm>
        <a:prstGeom prst="roundRect">
          <a:avLst>
            <a:gd name="adj" fmla="val 10500"/>
          </a:avLst>
        </a:prstGeom>
        <a:blipFill rotWithShape="0">
          <a:blip xmlns:r="http://schemas.openxmlformats.org/officeDocument/2006/relationships" r:embed="rId2">
            <a:extLst>
              <a:ext uri="{BEBA8EAE-BF5A-486C-A8C5-ECC9F3942E4B}">
                <a14:imgProps xmlns:a14="http://schemas.microsoft.com/office/drawing/2010/main">
                  <a14:imgLayer r:embed="rId3">
                    <a14:imgEffect>
                      <a14:brightnessContrast bright="52000"/>
                    </a14:imgEffect>
                  </a14:imgLayer>
                </a14:imgProps>
              </a:ext>
            </a:extLst>
          </a:blip>
          <a:stretch>
            <a:fillRect/>
          </a:stretch>
        </a:blipFill>
        <a:ln w="2540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462280" numCol="1" spcCol="1270" anchor="t" anchorCtr="0">
          <a:noAutofit/>
        </a:bodyPr>
        <a:lstStyle/>
        <a:p>
          <a:pPr lvl="0" algn="l" defTabSz="2889250">
            <a:lnSpc>
              <a:spcPct val="90000"/>
            </a:lnSpc>
            <a:spcBef>
              <a:spcPct val="0"/>
            </a:spcBef>
            <a:spcAft>
              <a:spcPct val="35000"/>
            </a:spcAft>
          </a:pPr>
          <a:r>
            <a:rPr lang="en-GB" sz="6500" b="1" kern="1200" dirty="0" smtClean="0">
              <a:solidFill>
                <a:schemeClr val="accent2">
                  <a:lumMod val="50000"/>
                </a:schemeClr>
              </a:solidFill>
            </a:rPr>
            <a:t>Results:                                </a:t>
          </a:r>
        </a:p>
        <a:p>
          <a:pPr lvl="0" algn="l" defTabSz="2889250">
            <a:lnSpc>
              <a:spcPct val="90000"/>
            </a:lnSpc>
            <a:spcBef>
              <a:spcPct val="0"/>
            </a:spcBef>
            <a:spcAft>
              <a:spcPct val="35000"/>
            </a:spcAft>
          </a:pPr>
          <a:endParaRPr lang="en-GB" sz="3800" b="0" kern="1200" dirty="0">
            <a:solidFill>
              <a:schemeClr val="accent2">
                <a:lumMod val="50000"/>
              </a:schemeClr>
            </a:solidFill>
          </a:endParaRPr>
        </a:p>
      </dsp:txBody>
      <dsp:txXfrm>
        <a:off x="17696318" y="21643981"/>
        <a:ext cx="19837789" cy="8243807"/>
      </dsp:txXfrm>
    </dsp:sp>
  </dsp:spTree>
</dsp:drawing>
</file>

<file path=ppt/diagrams/layout1.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40405" y="10066261"/>
            <a:ext cx="36724590" cy="6945868"/>
          </a:xfrm>
        </p:spPr>
        <p:txBody>
          <a:bodyPr/>
          <a:lstStyle/>
          <a:p>
            <a:r>
              <a:rPr lang="en-US" smtClean="0"/>
              <a:t>Click to edit Master title style</a:t>
            </a:r>
            <a:endParaRPr lang="en-GB"/>
          </a:p>
        </p:txBody>
      </p:sp>
      <p:sp>
        <p:nvSpPr>
          <p:cNvPr id="3" name="Subtitle 2"/>
          <p:cNvSpPr>
            <a:spLocks noGrp="1"/>
          </p:cNvSpPr>
          <p:nvPr>
            <p:ph type="subTitle" idx="1"/>
          </p:nvPr>
        </p:nvSpPr>
        <p:spPr>
          <a:xfrm>
            <a:off x="6480810" y="18362295"/>
            <a:ext cx="30243780" cy="8281035"/>
          </a:xfrm>
        </p:spPr>
        <p:txBody>
          <a:bodyPr/>
          <a:lstStyle>
            <a:lvl1pPr marL="0" indent="0" algn="ctr">
              <a:buNone/>
              <a:defRPr>
                <a:solidFill>
                  <a:schemeClr val="tx1">
                    <a:tint val="75000"/>
                  </a:schemeClr>
                </a:solidFill>
              </a:defRPr>
            </a:lvl1pPr>
            <a:lvl2pPr marL="2160270" indent="0" algn="ctr">
              <a:buNone/>
              <a:defRPr>
                <a:solidFill>
                  <a:schemeClr val="tx1">
                    <a:tint val="75000"/>
                  </a:schemeClr>
                </a:solidFill>
              </a:defRPr>
            </a:lvl2pPr>
            <a:lvl3pPr marL="4320540" indent="0" algn="ctr">
              <a:buNone/>
              <a:defRPr>
                <a:solidFill>
                  <a:schemeClr val="tx1">
                    <a:tint val="75000"/>
                  </a:schemeClr>
                </a:solidFill>
              </a:defRPr>
            </a:lvl3pPr>
            <a:lvl4pPr marL="6480810" indent="0" algn="ctr">
              <a:buNone/>
              <a:defRPr>
                <a:solidFill>
                  <a:schemeClr val="tx1">
                    <a:tint val="75000"/>
                  </a:schemeClr>
                </a:solidFill>
              </a:defRPr>
            </a:lvl4pPr>
            <a:lvl5pPr marL="8641080" indent="0" algn="ctr">
              <a:buNone/>
              <a:defRPr>
                <a:solidFill>
                  <a:schemeClr val="tx1">
                    <a:tint val="75000"/>
                  </a:schemeClr>
                </a:solidFill>
              </a:defRPr>
            </a:lvl5pPr>
            <a:lvl6pPr marL="10801350" indent="0" algn="ctr">
              <a:buNone/>
              <a:defRPr>
                <a:solidFill>
                  <a:schemeClr val="tx1">
                    <a:tint val="75000"/>
                  </a:schemeClr>
                </a:solidFill>
              </a:defRPr>
            </a:lvl6pPr>
            <a:lvl7pPr marL="12961620" indent="0" algn="ctr">
              <a:buNone/>
              <a:defRPr>
                <a:solidFill>
                  <a:schemeClr val="tx1">
                    <a:tint val="75000"/>
                  </a:schemeClr>
                </a:solidFill>
              </a:defRPr>
            </a:lvl7pPr>
            <a:lvl8pPr marL="15121890" indent="0" algn="ctr">
              <a:buNone/>
              <a:defRPr>
                <a:solidFill>
                  <a:schemeClr val="tx1">
                    <a:tint val="75000"/>
                  </a:schemeClr>
                </a:solidFill>
              </a:defRPr>
            </a:lvl8pPr>
            <a:lvl9pPr marL="1728216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0108A94-14AB-4223-9652-21A476998548}"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2586966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108A94-14AB-4223-9652-21A476998548}"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3014216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12929" y="20822605"/>
            <a:ext cx="36724590" cy="6435804"/>
          </a:xfrm>
        </p:spPr>
        <p:txBody>
          <a:bodyPr anchor="t"/>
          <a:lstStyle>
            <a:lvl1pPr algn="l">
              <a:defRPr sz="18900" b="1" cap="all"/>
            </a:lvl1pPr>
          </a:lstStyle>
          <a:p>
            <a:r>
              <a:rPr lang="en-US" smtClean="0"/>
              <a:t>Click to edit Master title style</a:t>
            </a:r>
            <a:endParaRPr lang="en-GB"/>
          </a:p>
        </p:txBody>
      </p:sp>
      <p:sp>
        <p:nvSpPr>
          <p:cNvPr id="3" name="Text Placeholder 2"/>
          <p:cNvSpPr>
            <a:spLocks noGrp="1"/>
          </p:cNvSpPr>
          <p:nvPr>
            <p:ph type="body" idx="1"/>
          </p:nvPr>
        </p:nvSpPr>
        <p:spPr>
          <a:xfrm>
            <a:off x="3412929" y="13734221"/>
            <a:ext cx="36724590" cy="7088384"/>
          </a:xfrm>
        </p:spPr>
        <p:txBody>
          <a:bodyPr anchor="b"/>
          <a:lstStyle>
            <a:lvl1pPr marL="0" indent="0">
              <a:buNone/>
              <a:defRPr sz="9500">
                <a:solidFill>
                  <a:schemeClr val="tx1">
                    <a:tint val="75000"/>
                  </a:schemeClr>
                </a:solidFill>
              </a:defRPr>
            </a:lvl1pPr>
            <a:lvl2pPr marL="2160270" indent="0">
              <a:buNone/>
              <a:defRPr sz="8500">
                <a:solidFill>
                  <a:schemeClr val="tx1">
                    <a:tint val="75000"/>
                  </a:schemeClr>
                </a:solidFill>
              </a:defRPr>
            </a:lvl2pPr>
            <a:lvl3pPr marL="4320540" indent="0">
              <a:buNone/>
              <a:defRPr sz="7600">
                <a:solidFill>
                  <a:schemeClr val="tx1">
                    <a:tint val="75000"/>
                  </a:schemeClr>
                </a:solidFill>
              </a:defRPr>
            </a:lvl3pPr>
            <a:lvl4pPr marL="6480810" indent="0">
              <a:buNone/>
              <a:defRPr sz="6600">
                <a:solidFill>
                  <a:schemeClr val="tx1">
                    <a:tint val="75000"/>
                  </a:schemeClr>
                </a:solidFill>
              </a:defRPr>
            </a:lvl4pPr>
            <a:lvl5pPr marL="8641080" indent="0">
              <a:buNone/>
              <a:defRPr sz="6600">
                <a:solidFill>
                  <a:schemeClr val="tx1">
                    <a:tint val="75000"/>
                  </a:schemeClr>
                </a:solidFill>
              </a:defRPr>
            </a:lvl5pPr>
            <a:lvl6pPr marL="10801350" indent="0">
              <a:buNone/>
              <a:defRPr sz="6600">
                <a:solidFill>
                  <a:schemeClr val="tx1">
                    <a:tint val="75000"/>
                  </a:schemeClr>
                </a:solidFill>
              </a:defRPr>
            </a:lvl6pPr>
            <a:lvl7pPr marL="12961620" indent="0">
              <a:buNone/>
              <a:defRPr sz="6600">
                <a:solidFill>
                  <a:schemeClr val="tx1">
                    <a:tint val="75000"/>
                  </a:schemeClr>
                </a:solidFill>
              </a:defRPr>
            </a:lvl7pPr>
            <a:lvl8pPr marL="15121890" indent="0">
              <a:buNone/>
              <a:defRPr sz="6600">
                <a:solidFill>
                  <a:schemeClr val="tx1">
                    <a:tint val="75000"/>
                  </a:schemeClr>
                </a:solidFill>
              </a:defRPr>
            </a:lvl8pPr>
            <a:lvl9pPr marL="17282160" indent="0">
              <a:buNone/>
              <a:defRPr sz="6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108A94-14AB-4223-9652-21A476998548}"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329005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208778" y="35726968"/>
            <a:ext cx="91503934" cy="101045127"/>
          </a:xfrm>
        </p:spPr>
        <p:txBody>
          <a:bodyPr/>
          <a:lstStyle>
            <a:lvl1pPr>
              <a:defRPr sz="13200"/>
            </a:lvl1pPr>
            <a:lvl2pPr>
              <a:defRPr sz="11300"/>
            </a:lvl2pPr>
            <a:lvl3pPr>
              <a:defRPr sz="9500"/>
            </a:lvl3pPr>
            <a:lvl4pPr>
              <a:defRPr sz="8500"/>
            </a:lvl4pPr>
            <a:lvl5pPr>
              <a:defRPr sz="8500"/>
            </a:lvl5pPr>
            <a:lvl6pPr>
              <a:defRPr sz="8500"/>
            </a:lvl6pPr>
            <a:lvl7pPr>
              <a:defRPr sz="8500"/>
            </a:lvl7pPr>
            <a:lvl8pPr>
              <a:defRPr sz="8500"/>
            </a:lvl8pPr>
            <a:lvl9pPr>
              <a:defRPr sz="8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102432805" y="35726968"/>
            <a:ext cx="91503939" cy="101045127"/>
          </a:xfrm>
        </p:spPr>
        <p:txBody>
          <a:bodyPr/>
          <a:lstStyle>
            <a:lvl1pPr>
              <a:defRPr sz="13200"/>
            </a:lvl1pPr>
            <a:lvl2pPr>
              <a:defRPr sz="11300"/>
            </a:lvl2pPr>
            <a:lvl3pPr>
              <a:defRPr sz="9500"/>
            </a:lvl3pPr>
            <a:lvl4pPr>
              <a:defRPr sz="8500"/>
            </a:lvl4pPr>
            <a:lvl5pPr>
              <a:defRPr sz="8500"/>
            </a:lvl5pPr>
            <a:lvl6pPr>
              <a:defRPr sz="8500"/>
            </a:lvl6pPr>
            <a:lvl7pPr>
              <a:defRPr sz="8500"/>
            </a:lvl7pPr>
            <a:lvl8pPr>
              <a:defRPr sz="8500"/>
            </a:lvl8pPr>
            <a:lvl9pPr>
              <a:defRPr sz="8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0108A94-14AB-4223-9652-21A476998548}"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4208400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60270" y="1297665"/>
            <a:ext cx="38884860" cy="5400675"/>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2160270" y="7253409"/>
            <a:ext cx="19089888" cy="3022875"/>
          </a:xfrm>
        </p:spPr>
        <p:txBody>
          <a:bodyPr anchor="b"/>
          <a:lstStyle>
            <a:lvl1pPr marL="0" indent="0">
              <a:buNone/>
              <a:defRPr sz="11300" b="1"/>
            </a:lvl1pPr>
            <a:lvl2pPr marL="2160270" indent="0">
              <a:buNone/>
              <a:defRPr sz="9500" b="1"/>
            </a:lvl2pPr>
            <a:lvl3pPr marL="4320540" indent="0">
              <a:buNone/>
              <a:defRPr sz="8500" b="1"/>
            </a:lvl3pPr>
            <a:lvl4pPr marL="6480810" indent="0">
              <a:buNone/>
              <a:defRPr sz="7600" b="1"/>
            </a:lvl4pPr>
            <a:lvl5pPr marL="8641080" indent="0">
              <a:buNone/>
              <a:defRPr sz="7600" b="1"/>
            </a:lvl5pPr>
            <a:lvl6pPr marL="10801350" indent="0">
              <a:buNone/>
              <a:defRPr sz="7600" b="1"/>
            </a:lvl6pPr>
            <a:lvl7pPr marL="12961620" indent="0">
              <a:buNone/>
              <a:defRPr sz="7600" b="1"/>
            </a:lvl7pPr>
            <a:lvl8pPr marL="15121890" indent="0">
              <a:buNone/>
              <a:defRPr sz="7600" b="1"/>
            </a:lvl8pPr>
            <a:lvl9pPr marL="17282160" indent="0">
              <a:buNone/>
              <a:defRPr sz="7600" b="1"/>
            </a:lvl9pPr>
          </a:lstStyle>
          <a:p>
            <a:pPr lvl="0"/>
            <a:r>
              <a:rPr lang="en-US" smtClean="0"/>
              <a:t>Click to edit Master text styles</a:t>
            </a:r>
          </a:p>
        </p:txBody>
      </p:sp>
      <p:sp>
        <p:nvSpPr>
          <p:cNvPr id="4" name="Content Placeholder 3"/>
          <p:cNvSpPr>
            <a:spLocks noGrp="1"/>
          </p:cNvSpPr>
          <p:nvPr>
            <p:ph sz="half" idx="2"/>
          </p:nvPr>
        </p:nvSpPr>
        <p:spPr>
          <a:xfrm>
            <a:off x="2160270" y="10276284"/>
            <a:ext cx="19089888" cy="18669836"/>
          </a:xfrm>
        </p:spPr>
        <p:txBody>
          <a:bodyPr/>
          <a:lstStyle>
            <a:lvl1pPr>
              <a:defRPr sz="11300"/>
            </a:lvl1pPr>
            <a:lvl2pPr>
              <a:defRPr sz="9500"/>
            </a:lvl2pPr>
            <a:lvl3pPr>
              <a:defRPr sz="8500"/>
            </a:lvl3pPr>
            <a:lvl4pPr>
              <a:defRPr sz="7600"/>
            </a:lvl4pPr>
            <a:lvl5pPr>
              <a:defRPr sz="7600"/>
            </a:lvl5pPr>
            <a:lvl6pPr>
              <a:defRPr sz="7600"/>
            </a:lvl6pPr>
            <a:lvl7pPr>
              <a:defRPr sz="7600"/>
            </a:lvl7pPr>
            <a:lvl8pPr>
              <a:defRPr sz="7600"/>
            </a:lvl8pPr>
            <a:lvl9pPr>
              <a:defRPr sz="7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21947745" y="7253409"/>
            <a:ext cx="19097387" cy="3022875"/>
          </a:xfrm>
        </p:spPr>
        <p:txBody>
          <a:bodyPr anchor="b"/>
          <a:lstStyle>
            <a:lvl1pPr marL="0" indent="0">
              <a:buNone/>
              <a:defRPr sz="11300" b="1"/>
            </a:lvl1pPr>
            <a:lvl2pPr marL="2160270" indent="0">
              <a:buNone/>
              <a:defRPr sz="9500" b="1"/>
            </a:lvl2pPr>
            <a:lvl3pPr marL="4320540" indent="0">
              <a:buNone/>
              <a:defRPr sz="8500" b="1"/>
            </a:lvl3pPr>
            <a:lvl4pPr marL="6480810" indent="0">
              <a:buNone/>
              <a:defRPr sz="7600" b="1"/>
            </a:lvl4pPr>
            <a:lvl5pPr marL="8641080" indent="0">
              <a:buNone/>
              <a:defRPr sz="7600" b="1"/>
            </a:lvl5pPr>
            <a:lvl6pPr marL="10801350" indent="0">
              <a:buNone/>
              <a:defRPr sz="7600" b="1"/>
            </a:lvl6pPr>
            <a:lvl7pPr marL="12961620" indent="0">
              <a:buNone/>
              <a:defRPr sz="7600" b="1"/>
            </a:lvl7pPr>
            <a:lvl8pPr marL="15121890" indent="0">
              <a:buNone/>
              <a:defRPr sz="7600" b="1"/>
            </a:lvl8pPr>
            <a:lvl9pPr marL="17282160" indent="0">
              <a:buNone/>
              <a:defRPr sz="7600" b="1"/>
            </a:lvl9pPr>
          </a:lstStyle>
          <a:p>
            <a:pPr lvl="0"/>
            <a:r>
              <a:rPr lang="en-US" smtClean="0"/>
              <a:t>Click to edit Master text styles</a:t>
            </a:r>
          </a:p>
        </p:txBody>
      </p:sp>
      <p:sp>
        <p:nvSpPr>
          <p:cNvPr id="6" name="Content Placeholder 5"/>
          <p:cNvSpPr>
            <a:spLocks noGrp="1"/>
          </p:cNvSpPr>
          <p:nvPr>
            <p:ph sz="quarter" idx="4"/>
          </p:nvPr>
        </p:nvSpPr>
        <p:spPr>
          <a:xfrm>
            <a:off x="21947745" y="10276284"/>
            <a:ext cx="19097387" cy="18669836"/>
          </a:xfrm>
        </p:spPr>
        <p:txBody>
          <a:bodyPr/>
          <a:lstStyle>
            <a:lvl1pPr>
              <a:defRPr sz="11300"/>
            </a:lvl1pPr>
            <a:lvl2pPr>
              <a:defRPr sz="9500"/>
            </a:lvl2pPr>
            <a:lvl3pPr>
              <a:defRPr sz="8500"/>
            </a:lvl3pPr>
            <a:lvl4pPr>
              <a:defRPr sz="7600"/>
            </a:lvl4pPr>
            <a:lvl5pPr>
              <a:defRPr sz="7600"/>
            </a:lvl5pPr>
            <a:lvl6pPr>
              <a:defRPr sz="7600"/>
            </a:lvl6pPr>
            <a:lvl7pPr>
              <a:defRPr sz="7600"/>
            </a:lvl7pPr>
            <a:lvl8pPr>
              <a:defRPr sz="7600"/>
            </a:lvl8pPr>
            <a:lvl9pPr>
              <a:defRPr sz="7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0108A94-14AB-4223-9652-21A476998548}" type="datetimeFigureOut">
              <a:rPr lang="en-GB" smtClean="0"/>
              <a:t>03/04/2026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2322439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108A94-14AB-4223-9652-21A476998548}" type="datetimeFigureOut">
              <a:rPr lang="en-GB" smtClean="0"/>
              <a:t>03/04/2026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1297257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108A94-14AB-4223-9652-21A476998548}" type="datetimeFigureOut">
              <a:rPr lang="en-GB" smtClean="0"/>
              <a:t>03/04/2026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1137993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0272" y="1290161"/>
            <a:ext cx="14214279" cy="5490686"/>
          </a:xfrm>
        </p:spPr>
        <p:txBody>
          <a:bodyPr anchor="b"/>
          <a:lstStyle>
            <a:lvl1pPr algn="l">
              <a:defRPr sz="9500" b="1"/>
            </a:lvl1pPr>
          </a:lstStyle>
          <a:p>
            <a:r>
              <a:rPr lang="en-US" smtClean="0"/>
              <a:t>Click to edit Master title style</a:t>
            </a:r>
            <a:endParaRPr lang="en-GB"/>
          </a:p>
        </p:txBody>
      </p:sp>
      <p:sp>
        <p:nvSpPr>
          <p:cNvPr id="3" name="Content Placeholder 2"/>
          <p:cNvSpPr>
            <a:spLocks noGrp="1"/>
          </p:cNvSpPr>
          <p:nvPr>
            <p:ph idx="1"/>
          </p:nvPr>
        </p:nvSpPr>
        <p:spPr>
          <a:xfrm>
            <a:off x="16892111" y="1290164"/>
            <a:ext cx="24153019" cy="27655959"/>
          </a:xfrm>
        </p:spPr>
        <p:txBody>
          <a:bodyPr/>
          <a:lstStyle>
            <a:lvl1pPr>
              <a:defRPr sz="15100"/>
            </a:lvl1pPr>
            <a:lvl2pPr>
              <a:defRPr sz="13200"/>
            </a:lvl2pPr>
            <a:lvl3pPr>
              <a:defRPr sz="11300"/>
            </a:lvl3pPr>
            <a:lvl4pPr>
              <a:defRPr sz="9500"/>
            </a:lvl4pPr>
            <a:lvl5pPr>
              <a:defRPr sz="9500"/>
            </a:lvl5pPr>
            <a:lvl6pPr>
              <a:defRPr sz="9500"/>
            </a:lvl6pPr>
            <a:lvl7pPr>
              <a:defRPr sz="9500"/>
            </a:lvl7pPr>
            <a:lvl8pPr>
              <a:defRPr sz="9500"/>
            </a:lvl8pPr>
            <a:lvl9pPr>
              <a:defRPr sz="9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160272" y="6780850"/>
            <a:ext cx="14214279" cy="22165273"/>
          </a:xfrm>
        </p:spPr>
        <p:txBody>
          <a:bodyPr/>
          <a:lstStyle>
            <a:lvl1pPr marL="0" indent="0">
              <a:buNone/>
              <a:defRPr sz="6600"/>
            </a:lvl1pPr>
            <a:lvl2pPr marL="2160270" indent="0">
              <a:buNone/>
              <a:defRPr sz="5700"/>
            </a:lvl2pPr>
            <a:lvl3pPr marL="4320540" indent="0">
              <a:buNone/>
              <a:defRPr sz="4700"/>
            </a:lvl3pPr>
            <a:lvl4pPr marL="6480810" indent="0">
              <a:buNone/>
              <a:defRPr sz="4300"/>
            </a:lvl4pPr>
            <a:lvl5pPr marL="8641080" indent="0">
              <a:buNone/>
              <a:defRPr sz="4300"/>
            </a:lvl5pPr>
            <a:lvl6pPr marL="10801350" indent="0">
              <a:buNone/>
              <a:defRPr sz="4300"/>
            </a:lvl6pPr>
            <a:lvl7pPr marL="12961620" indent="0">
              <a:buNone/>
              <a:defRPr sz="4300"/>
            </a:lvl7pPr>
            <a:lvl8pPr marL="15121890" indent="0">
              <a:buNone/>
              <a:defRPr sz="4300"/>
            </a:lvl8pPr>
            <a:lvl9pPr marL="17282160" indent="0">
              <a:buNone/>
              <a:defRPr sz="4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108A94-14AB-4223-9652-21A476998548}"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1611949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68561" y="22682835"/>
            <a:ext cx="25923240" cy="2677837"/>
          </a:xfrm>
        </p:spPr>
        <p:txBody>
          <a:bodyPr anchor="b"/>
          <a:lstStyle>
            <a:lvl1pPr algn="l">
              <a:defRPr sz="9500" b="1"/>
            </a:lvl1pPr>
          </a:lstStyle>
          <a:p>
            <a:r>
              <a:rPr lang="en-US" smtClean="0"/>
              <a:t>Click to edit Master title style</a:t>
            </a:r>
            <a:endParaRPr lang="en-GB"/>
          </a:p>
        </p:txBody>
      </p:sp>
      <p:sp>
        <p:nvSpPr>
          <p:cNvPr id="3" name="Picture Placeholder 2"/>
          <p:cNvSpPr>
            <a:spLocks noGrp="1"/>
          </p:cNvSpPr>
          <p:nvPr>
            <p:ph type="pic" idx="1"/>
          </p:nvPr>
        </p:nvSpPr>
        <p:spPr>
          <a:xfrm>
            <a:off x="8468561" y="2895362"/>
            <a:ext cx="25923240" cy="19442430"/>
          </a:xfrm>
        </p:spPr>
        <p:txBody>
          <a:bodyPr/>
          <a:lstStyle>
            <a:lvl1pPr marL="0" indent="0">
              <a:buNone/>
              <a:defRPr sz="15100"/>
            </a:lvl1pPr>
            <a:lvl2pPr marL="2160270" indent="0">
              <a:buNone/>
              <a:defRPr sz="13200"/>
            </a:lvl2pPr>
            <a:lvl3pPr marL="4320540" indent="0">
              <a:buNone/>
              <a:defRPr sz="11300"/>
            </a:lvl3pPr>
            <a:lvl4pPr marL="6480810" indent="0">
              <a:buNone/>
              <a:defRPr sz="9500"/>
            </a:lvl4pPr>
            <a:lvl5pPr marL="8641080" indent="0">
              <a:buNone/>
              <a:defRPr sz="9500"/>
            </a:lvl5pPr>
            <a:lvl6pPr marL="10801350" indent="0">
              <a:buNone/>
              <a:defRPr sz="9500"/>
            </a:lvl6pPr>
            <a:lvl7pPr marL="12961620" indent="0">
              <a:buNone/>
              <a:defRPr sz="9500"/>
            </a:lvl7pPr>
            <a:lvl8pPr marL="15121890" indent="0">
              <a:buNone/>
              <a:defRPr sz="9500"/>
            </a:lvl8pPr>
            <a:lvl9pPr marL="17282160" indent="0">
              <a:buNone/>
              <a:defRPr sz="9500"/>
            </a:lvl9pPr>
          </a:lstStyle>
          <a:p>
            <a:endParaRPr lang="en-GB"/>
          </a:p>
        </p:txBody>
      </p:sp>
      <p:sp>
        <p:nvSpPr>
          <p:cNvPr id="4" name="Text Placeholder 3"/>
          <p:cNvSpPr>
            <a:spLocks noGrp="1"/>
          </p:cNvSpPr>
          <p:nvPr>
            <p:ph type="body" sz="half" idx="2"/>
          </p:nvPr>
        </p:nvSpPr>
        <p:spPr>
          <a:xfrm>
            <a:off x="8468561" y="25360672"/>
            <a:ext cx="25923240" cy="3802973"/>
          </a:xfrm>
        </p:spPr>
        <p:txBody>
          <a:bodyPr/>
          <a:lstStyle>
            <a:lvl1pPr marL="0" indent="0">
              <a:buNone/>
              <a:defRPr sz="6600"/>
            </a:lvl1pPr>
            <a:lvl2pPr marL="2160270" indent="0">
              <a:buNone/>
              <a:defRPr sz="5700"/>
            </a:lvl2pPr>
            <a:lvl3pPr marL="4320540" indent="0">
              <a:buNone/>
              <a:defRPr sz="4700"/>
            </a:lvl3pPr>
            <a:lvl4pPr marL="6480810" indent="0">
              <a:buNone/>
              <a:defRPr sz="4300"/>
            </a:lvl4pPr>
            <a:lvl5pPr marL="8641080" indent="0">
              <a:buNone/>
              <a:defRPr sz="4300"/>
            </a:lvl5pPr>
            <a:lvl6pPr marL="10801350" indent="0">
              <a:buNone/>
              <a:defRPr sz="4300"/>
            </a:lvl6pPr>
            <a:lvl7pPr marL="12961620" indent="0">
              <a:buNone/>
              <a:defRPr sz="4300"/>
            </a:lvl7pPr>
            <a:lvl8pPr marL="15121890" indent="0">
              <a:buNone/>
              <a:defRPr sz="4300"/>
            </a:lvl8pPr>
            <a:lvl9pPr marL="17282160" indent="0">
              <a:buNone/>
              <a:defRPr sz="4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108A94-14AB-4223-9652-21A476998548}" type="datetimeFigureOut">
              <a:rPr lang="en-GB" smtClean="0"/>
              <a:t>03/04/2026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1488455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108A94-14AB-4223-9652-21A476998548}"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3091476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8008501" y="6128271"/>
            <a:ext cx="45928243" cy="130643826"/>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208779" y="6128271"/>
            <a:ext cx="137079630" cy="13064382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108A94-14AB-4223-9652-21A476998548}" type="datetimeFigureOut">
              <a:rPr lang="en-GB" smtClean="0"/>
              <a:t>03/04/2026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3C2D70-BEB8-49AD-9ED5-1FE46601B350}" type="slidenum">
              <a:rPr lang="en-GB" smtClean="0"/>
              <a:t>‹#›</a:t>
            </a:fld>
            <a:endParaRPr lang="en-GB"/>
          </a:p>
        </p:txBody>
      </p:sp>
    </p:spTree>
    <p:extLst>
      <p:ext uri="{BB962C8B-B14F-4D97-AF65-F5344CB8AC3E}">
        <p14:creationId xmlns:p14="http://schemas.microsoft.com/office/powerpoint/2010/main" val="6015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60270" y="1297665"/>
            <a:ext cx="38884860" cy="5400675"/>
          </a:xfrm>
          <a:prstGeom prst="rect">
            <a:avLst/>
          </a:prstGeom>
        </p:spPr>
        <p:txBody>
          <a:bodyPr vert="horz" lIns="432054" tIns="216027" rIns="432054" bIns="216027"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2160270" y="7560947"/>
            <a:ext cx="38884860" cy="21385175"/>
          </a:xfrm>
          <a:prstGeom prst="rect">
            <a:avLst/>
          </a:prstGeom>
        </p:spPr>
        <p:txBody>
          <a:bodyPr vert="horz" lIns="432054" tIns="216027" rIns="432054" bIns="216027"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160270" y="30033756"/>
            <a:ext cx="10081260" cy="1725216"/>
          </a:xfrm>
          <a:prstGeom prst="rect">
            <a:avLst/>
          </a:prstGeom>
        </p:spPr>
        <p:txBody>
          <a:bodyPr vert="horz" lIns="432054" tIns="216027" rIns="432054" bIns="216027" rtlCol="0" anchor="ctr"/>
          <a:lstStyle>
            <a:lvl1pPr algn="l">
              <a:defRPr sz="5700">
                <a:solidFill>
                  <a:schemeClr val="tx1">
                    <a:tint val="75000"/>
                  </a:schemeClr>
                </a:solidFill>
              </a:defRPr>
            </a:lvl1pPr>
          </a:lstStyle>
          <a:p>
            <a:fld id="{10108A94-14AB-4223-9652-21A476998548}" type="datetimeFigureOut">
              <a:rPr lang="en-GB" smtClean="0"/>
              <a:t>03/04/2026</a:t>
            </a:fld>
            <a:endParaRPr lang="en-GB"/>
          </a:p>
        </p:txBody>
      </p:sp>
      <p:sp>
        <p:nvSpPr>
          <p:cNvPr id="5" name="Footer Placeholder 4"/>
          <p:cNvSpPr>
            <a:spLocks noGrp="1"/>
          </p:cNvSpPr>
          <p:nvPr>
            <p:ph type="ftr" sz="quarter" idx="3"/>
          </p:nvPr>
        </p:nvSpPr>
        <p:spPr>
          <a:xfrm>
            <a:off x="14761845" y="30033756"/>
            <a:ext cx="13681710" cy="1725216"/>
          </a:xfrm>
          <a:prstGeom prst="rect">
            <a:avLst/>
          </a:prstGeom>
        </p:spPr>
        <p:txBody>
          <a:bodyPr vert="horz" lIns="432054" tIns="216027" rIns="432054" bIns="216027" rtlCol="0" anchor="ctr"/>
          <a:lstStyle>
            <a:lvl1pPr algn="ctr">
              <a:defRPr sz="5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63870" y="30033756"/>
            <a:ext cx="10081260" cy="1725216"/>
          </a:xfrm>
          <a:prstGeom prst="rect">
            <a:avLst/>
          </a:prstGeom>
        </p:spPr>
        <p:txBody>
          <a:bodyPr vert="horz" lIns="432054" tIns="216027" rIns="432054" bIns="216027" rtlCol="0" anchor="ctr"/>
          <a:lstStyle>
            <a:lvl1pPr algn="r">
              <a:defRPr sz="5700">
                <a:solidFill>
                  <a:schemeClr val="tx1">
                    <a:tint val="75000"/>
                  </a:schemeClr>
                </a:solidFill>
              </a:defRPr>
            </a:lvl1pPr>
          </a:lstStyle>
          <a:p>
            <a:fld id="{A93C2D70-BEB8-49AD-9ED5-1FE46601B350}" type="slidenum">
              <a:rPr lang="en-GB" smtClean="0"/>
              <a:t>‹#›</a:t>
            </a:fld>
            <a:endParaRPr lang="en-GB"/>
          </a:p>
        </p:txBody>
      </p:sp>
    </p:spTree>
    <p:extLst>
      <p:ext uri="{BB962C8B-B14F-4D97-AF65-F5344CB8AC3E}">
        <p14:creationId xmlns:p14="http://schemas.microsoft.com/office/powerpoint/2010/main" val="561880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20540" rtl="0" eaLnBrk="1" latinLnBrk="0" hangingPunct="1">
        <a:spcBef>
          <a:spcPct val="0"/>
        </a:spcBef>
        <a:buNone/>
        <a:defRPr sz="20800" kern="1200">
          <a:solidFill>
            <a:schemeClr val="tx1"/>
          </a:solidFill>
          <a:latin typeface="+mj-lt"/>
          <a:ea typeface="+mj-ea"/>
          <a:cs typeface="+mj-cs"/>
        </a:defRPr>
      </a:lvl1pPr>
    </p:titleStyle>
    <p:bodyStyle>
      <a:lvl1pPr marL="1620203" indent="-1620203" algn="l" defTabSz="4320540" rtl="0" eaLnBrk="1" latinLnBrk="0" hangingPunct="1">
        <a:spcBef>
          <a:spcPct val="20000"/>
        </a:spcBef>
        <a:buFont typeface="Arial" pitchFamily="34" charset="0"/>
        <a:buChar char="•"/>
        <a:defRPr sz="15100" kern="1200">
          <a:solidFill>
            <a:schemeClr val="tx1"/>
          </a:solidFill>
          <a:latin typeface="+mn-lt"/>
          <a:ea typeface="+mn-ea"/>
          <a:cs typeface="+mn-cs"/>
        </a:defRPr>
      </a:lvl1pPr>
      <a:lvl2pPr marL="3510439" indent="-1350169" algn="l" defTabSz="4320540" rtl="0" eaLnBrk="1" latinLnBrk="0" hangingPunct="1">
        <a:spcBef>
          <a:spcPct val="20000"/>
        </a:spcBef>
        <a:buFont typeface="Arial" pitchFamily="34" charset="0"/>
        <a:buChar char="–"/>
        <a:defRPr sz="13200" kern="1200">
          <a:solidFill>
            <a:schemeClr val="tx1"/>
          </a:solidFill>
          <a:latin typeface="+mn-lt"/>
          <a:ea typeface="+mn-ea"/>
          <a:cs typeface="+mn-cs"/>
        </a:defRPr>
      </a:lvl2pPr>
      <a:lvl3pPr marL="5400675" indent="-1080135" algn="l" defTabSz="4320540" rtl="0" eaLnBrk="1" latinLnBrk="0" hangingPunct="1">
        <a:spcBef>
          <a:spcPct val="20000"/>
        </a:spcBef>
        <a:buFont typeface="Arial" pitchFamily="34" charset="0"/>
        <a:buChar char="•"/>
        <a:defRPr sz="11300" kern="1200">
          <a:solidFill>
            <a:schemeClr val="tx1"/>
          </a:solidFill>
          <a:latin typeface="+mn-lt"/>
          <a:ea typeface="+mn-ea"/>
          <a:cs typeface="+mn-cs"/>
        </a:defRPr>
      </a:lvl3pPr>
      <a:lvl4pPr marL="756094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4pPr>
      <a:lvl5pPr marL="972121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5pPr>
      <a:lvl6pPr marL="1188148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6pPr>
      <a:lvl7pPr marL="1404175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7pPr>
      <a:lvl8pPr marL="1620202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8pPr>
      <a:lvl9pPr marL="18362295" indent="-1080135" algn="l" defTabSz="4320540" rtl="0" eaLnBrk="1" latinLnBrk="0" hangingPunct="1">
        <a:spcBef>
          <a:spcPct val="20000"/>
        </a:spcBef>
        <a:buFont typeface="Arial" pitchFamily="34" charset="0"/>
        <a:buChar char="•"/>
        <a:defRPr sz="9500" kern="1200">
          <a:solidFill>
            <a:schemeClr val="tx1"/>
          </a:solidFill>
          <a:latin typeface="+mn-lt"/>
          <a:ea typeface="+mn-ea"/>
          <a:cs typeface="+mn-cs"/>
        </a:defRPr>
      </a:lvl9pPr>
    </p:bodyStyle>
    <p:otherStyle>
      <a:defPPr>
        <a:defRPr lang="en-US"/>
      </a:defPPr>
      <a:lvl1pPr marL="0" algn="l" defTabSz="4320540" rtl="0" eaLnBrk="1" latinLnBrk="0" hangingPunct="1">
        <a:defRPr sz="8500" kern="1200">
          <a:solidFill>
            <a:schemeClr val="tx1"/>
          </a:solidFill>
          <a:latin typeface="+mn-lt"/>
          <a:ea typeface="+mn-ea"/>
          <a:cs typeface="+mn-cs"/>
        </a:defRPr>
      </a:lvl1pPr>
      <a:lvl2pPr marL="2160270" algn="l" defTabSz="4320540" rtl="0" eaLnBrk="1" latinLnBrk="0" hangingPunct="1">
        <a:defRPr sz="8500" kern="1200">
          <a:solidFill>
            <a:schemeClr val="tx1"/>
          </a:solidFill>
          <a:latin typeface="+mn-lt"/>
          <a:ea typeface="+mn-ea"/>
          <a:cs typeface="+mn-cs"/>
        </a:defRPr>
      </a:lvl2pPr>
      <a:lvl3pPr marL="4320540" algn="l" defTabSz="4320540" rtl="0" eaLnBrk="1" latinLnBrk="0" hangingPunct="1">
        <a:defRPr sz="8500" kern="1200">
          <a:solidFill>
            <a:schemeClr val="tx1"/>
          </a:solidFill>
          <a:latin typeface="+mn-lt"/>
          <a:ea typeface="+mn-ea"/>
          <a:cs typeface="+mn-cs"/>
        </a:defRPr>
      </a:lvl3pPr>
      <a:lvl4pPr marL="6480810" algn="l" defTabSz="4320540" rtl="0" eaLnBrk="1" latinLnBrk="0" hangingPunct="1">
        <a:defRPr sz="8500" kern="1200">
          <a:solidFill>
            <a:schemeClr val="tx1"/>
          </a:solidFill>
          <a:latin typeface="+mn-lt"/>
          <a:ea typeface="+mn-ea"/>
          <a:cs typeface="+mn-cs"/>
        </a:defRPr>
      </a:lvl4pPr>
      <a:lvl5pPr marL="8641080" algn="l" defTabSz="4320540" rtl="0" eaLnBrk="1" latinLnBrk="0" hangingPunct="1">
        <a:defRPr sz="8500" kern="1200">
          <a:solidFill>
            <a:schemeClr val="tx1"/>
          </a:solidFill>
          <a:latin typeface="+mn-lt"/>
          <a:ea typeface="+mn-ea"/>
          <a:cs typeface="+mn-cs"/>
        </a:defRPr>
      </a:lvl5pPr>
      <a:lvl6pPr marL="10801350" algn="l" defTabSz="4320540" rtl="0" eaLnBrk="1" latinLnBrk="0" hangingPunct="1">
        <a:defRPr sz="8500" kern="1200">
          <a:solidFill>
            <a:schemeClr val="tx1"/>
          </a:solidFill>
          <a:latin typeface="+mn-lt"/>
          <a:ea typeface="+mn-ea"/>
          <a:cs typeface="+mn-cs"/>
        </a:defRPr>
      </a:lvl6pPr>
      <a:lvl7pPr marL="12961620" algn="l" defTabSz="4320540" rtl="0" eaLnBrk="1" latinLnBrk="0" hangingPunct="1">
        <a:defRPr sz="8500" kern="1200">
          <a:solidFill>
            <a:schemeClr val="tx1"/>
          </a:solidFill>
          <a:latin typeface="+mn-lt"/>
          <a:ea typeface="+mn-ea"/>
          <a:cs typeface="+mn-cs"/>
        </a:defRPr>
      </a:lvl7pPr>
      <a:lvl8pPr marL="15121890" algn="l" defTabSz="4320540" rtl="0" eaLnBrk="1" latinLnBrk="0" hangingPunct="1">
        <a:defRPr sz="8500" kern="1200">
          <a:solidFill>
            <a:schemeClr val="tx1"/>
          </a:solidFill>
          <a:latin typeface="+mn-lt"/>
          <a:ea typeface="+mn-ea"/>
          <a:cs typeface="+mn-cs"/>
        </a:defRPr>
      </a:lvl8pPr>
      <a:lvl9pPr marL="17282160" algn="l" defTabSz="4320540" rtl="0" eaLnBrk="1" latinLnBrk="0" hangingPunct="1">
        <a:defRPr sz="8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277466680"/>
              </p:ext>
            </p:extLst>
          </p:nvPr>
        </p:nvGraphicFramePr>
        <p:xfrm>
          <a:off x="0" y="0"/>
          <a:ext cx="43205400" cy="32404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Table 10"/>
          <p:cNvGraphicFramePr>
            <a:graphicFrameLocks noGrp="1"/>
          </p:cNvGraphicFramePr>
          <p:nvPr>
            <p:extLst>
              <p:ext uri="{D42A27DB-BD31-4B8C-83A1-F6EECF244321}">
                <p14:modId xmlns:p14="http://schemas.microsoft.com/office/powerpoint/2010/main" val="198298074"/>
              </p:ext>
            </p:extLst>
          </p:nvPr>
        </p:nvGraphicFramePr>
        <p:xfrm>
          <a:off x="21098644" y="21602625"/>
          <a:ext cx="10153127" cy="8064895"/>
        </p:xfrm>
        <a:graphic>
          <a:graphicData uri="http://schemas.openxmlformats.org/drawingml/2006/table">
            <a:tbl>
              <a:tblPr firstRow="1" bandRow="1">
                <a:tableStyleId>{5C22544A-7EE6-4342-B048-85BDC9FD1C3A}</a:tableStyleId>
              </a:tblPr>
              <a:tblGrid>
                <a:gridCol w="8584190"/>
                <a:gridCol w="1568937"/>
              </a:tblGrid>
              <a:tr h="1718324">
                <a:tc>
                  <a:txBody>
                    <a:bodyPr/>
                    <a:lstStyle/>
                    <a:p>
                      <a:r>
                        <a:rPr lang="en-GB" sz="5400" dirty="0" smtClean="0"/>
                        <a:t>Work completed</a:t>
                      </a:r>
                      <a:endParaRPr lang="en-GB" sz="5400" dirty="0"/>
                    </a:p>
                  </a:txBody>
                  <a:tcPr>
                    <a:solidFill>
                      <a:schemeClr val="accent2">
                        <a:lumMod val="40000"/>
                        <a:lumOff val="60000"/>
                      </a:schemeClr>
                    </a:solidFill>
                  </a:tcPr>
                </a:tc>
                <a:tc>
                  <a:txBody>
                    <a:bodyPr/>
                    <a:lstStyle/>
                    <a:p>
                      <a:r>
                        <a:rPr lang="en-GB" sz="5400" dirty="0" smtClean="0">
                          <a:solidFill>
                            <a:srgbClr val="00B050"/>
                          </a:solidFill>
                        </a:rPr>
                        <a:t>√</a:t>
                      </a:r>
                      <a:endParaRPr lang="en-GB" sz="5400" dirty="0">
                        <a:solidFill>
                          <a:srgbClr val="00B050"/>
                        </a:solidFill>
                      </a:endParaRPr>
                    </a:p>
                  </a:txBody>
                  <a:tcPr>
                    <a:solidFill>
                      <a:schemeClr val="accent2">
                        <a:lumMod val="40000"/>
                        <a:lumOff val="60000"/>
                      </a:schemeClr>
                    </a:solidFill>
                  </a:tcPr>
                </a:tc>
              </a:tr>
              <a:tr h="1286276">
                <a:tc>
                  <a:txBody>
                    <a:bodyPr/>
                    <a:lstStyle/>
                    <a:p>
                      <a:r>
                        <a:rPr lang="en-GB" sz="5400" dirty="0" smtClean="0"/>
                        <a:t>Contributions</a:t>
                      </a:r>
                      <a:endParaRPr lang="en-GB" sz="5400" dirty="0"/>
                    </a:p>
                  </a:txBody>
                  <a:tcPr>
                    <a:solidFill>
                      <a:schemeClr val="accent2">
                        <a:lumMod val="40000"/>
                        <a:lumOff val="60000"/>
                      </a:schemeClr>
                    </a:solidFill>
                  </a:tcPr>
                </a:tc>
                <a:tc>
                  <a:txBody>
                    <a:bodyPr/>
                    <a:lstStyle/>
                    <a:p>
                      <a:r>
                        <a:rPr lang="en-GB" sz="5400" b="1" dirty="0" smtClean="0">
                          <a:solidFill>
                            <a:srgbClr val="00B050"/>
                          </a:solidFill>
                        </a:rPr>
                        <a:t>√</a:t>
                      </a:r>
                      <a:endParaRPr lang="en-GB" sz="5400" b="1" dirty="0">
                        <a:solidFill>
                          <a:srgbClr val="00B050"/>
                        </a:solidFill>
                      </a:endParaRPr>
                    </a:p>
                  </a:txBody>
                  <a:tcPr>
                    <a:solidFill>
                      <a:schemeClr val="accent2">
                        <a:lumMod val="40000"/>
                        <a:lumOff val="60000"/>
                      </a:schemeClr>
                    </a:solidFill>
                  </a:tcPr>
                </a:tc>
              </a:tr>
              <a:tr h="1286276">
                <a:tc>
                  <a:txBody>
                    <a:bodyPr/>
                    <a:lstStyle/>
                    <a:p>
                      <a:r>
                        <a:rPr lang="en-GB" sz="5400" dirty="0" smtClean="0"/>
                        <a:t>Interaction</a:t>
                      </a:r>
                      <a:endParaRPr lang="en-GB" sz="5400" dirty="0"/>
                    </a:p>
                  </a:txBody>
                  <a:tcPr>
                    <a:solidFill>
                      <a:schemeClr val="accent2">
                        <a:lumMod val="40000"/>
                        <a:lumOff val="60000"/>
                      </a:schemeClr>
                    </a:solidFill>
                  </a:tcPr>
                </a:tc>
                <a:tc>
                  <a:txBody>
                    <a:bodyPr/>
                    <a:lstStyle/>
                    <a:p>
                      <a:r>
                        <a:rPr lang="en-GB" sz="5400" b="1" dirty="0" smtClean="0">
                          <a:solidFill>
                            <a:srgbClr val="00B050"/>
                          </a:solidFill>
                        </a:rPr>
                        <a:t>√</a:t>
                      </a:r>
                      <a:endParaRPr lang="en-GB" sz="5400" b="1" dirty="0">
                        <a:solidFill>
                          <a:srgbClr val="00B050"/>
                        </a:solidFill>
                      </a:endParaRPr>
                    </a:p>
                  </a:txBody>
                  <a:tcPr>
                    <a:solidFill>
                      <a:schemeClr val="accent2">
                        <a:lumMod val="40000"/>
                        <a:lumOff val="60000"/>
                      </a:schemeClr>
                    </a:solidFill>
                  </a:tcPr>
                </a:tc>
              </a:tr>
              <a:tr h="1286276">
                <a:tc>
                  <a:txBody>
                    <a:bodyPr/>
                    <a:lstStyle/>
                    <a:p>
                      <a:r>
                        <a:rPr lang="en-GB" sz="5400" dirty="0" smtClean="0"/>
                        <a:t>Researcher’s role</a:t>
                      </a:r>
                      <a:endParaRPr lang="en-GB" sz="5400" dirty="0"/>
                    </a:p>
                  </a:txBody>
                  <a:tcPr>
                    <a:solidFill>
                      <a:schemeClr val="accent2">
                        <a:lumMod val="40000"/>
                        <a:lumOff val="60000"/>
                      </a:schemeClr>
                    </a:solidFill>
                  </a:tcPr>
                </a:tc>
                <a:tc>
                  <a:txBody>
                    <a:bodyPr/>
                    <a:lstStyle/>
                    <a:p>
                      <a:r>
                        <a:rPr lang="en-GB" sz="5400" b="1" dirty="0" smtClean="0">
                          <a:solidFill>
                            <a:srgbClr val="00B050"/>
                          </a:solidFill>
                        </a:rPr>
                        <a:t>√</a:t>
                      </a:r>
                      <a:endParaRPr lang="en-GB" sz="5400" b="1" dirty="0">
                        <a:solidFill>
                          <a:srgbClr val="00B050"/>
                        </a:solidFill>
                      </a:endParaRPr>
                    </a:p>
                  </a:txBody>
                  <a:tcPr>
                    <a:solidFill>
                      <a:schemeClr val="accent2">
                        <a:lumMod val="40000"/>
                        <a:lumOff val="60000"/>
                      </a:schemeClr>
                    </a:solidFill>
                  </a:tcPr>
                </a:tc>
              </a:tr>
              <a:tr h="2487743">
                <a:tc>
                  <a:txBody>
                    <a:bodyPr/>
                    <a:lstStyle/>
                    <a:p>
                      <a:r>
                        <a:rPr lang="en-GB" sz="5400" dirty="0" smtClean="0"/>
                        <a:t>Community</a:t>
                      </a:r>
                      <a:r>
                        <a:rPr lang="en-GB" sz="5400" baseline="0" dirty="0" smtClean="0"/>
                        <a:t> created?</a:t>
                      </a:r>
                      <a:endParaRPr lang="en-GB" sz="5400" dirty="0"/>
                    </a:p>
                  </a:txBody>
                  <a:tcPr>
                    <a:solidFill>
                      <a:schemeClr val="accent2">
                        <a:lumMod val="40000"/>
                        <a:lumOff val="60000"/>
                      </a:schemeClr>
                    </a:solidFill>
                  </a:tcPr>
                </a:tc>
                <a:tc>
                  <a:txBody>
                    <a:bodyPr/>
                    <a:lstStyle/>
                    <a:p>
                      <a:r>
                        <a:rPr lang="en-GB" sz="5400" b="1" dirty="0" smtClean="0">
                          <a:solidFill>
                            <a:srgbClr val="FF0000"/>
                          </a:solidFill>
                        </a:rPr>
                        <a:t>?</a:t>
                      </a:r>
                      <a:endParaRPr lang="en-GB" sz="5400" b="1" dirty="0">
                        <a:solidFill>
                          <a:srgbClr val="FF0000"/>
                        </a:solidFill>
                      </a:endParaRPr>
                    </a:p>
                  </a:txBody>
                  <a:tcPr>
                    <a:solidFill>
                      <a:schemeClr val="accent2">
                        <a:lumMod val="40000"/>
                        <a:lumOff val="60000"/>
                      </a:schemeClr>
                    </a:solidFill>
                  </a:tcPr>
                </a:tc>
              </a:tr>
            </a:tbl>
          </a:graphicData>
        </a:graphic>
      </p:graphicFrame>
      <p:sp>
        <p:nvSpPr>
          <p:cNvPr id="12" name="TextBox 11"/>
          <p:cNvSpPr txBox="1"/>
          <p:nvPr/>
        </p:nvSpPr>
        <p:spPr>
          <a:xfrm>
            <a:off x="32187876" y="21526265"/>
            <a:ext cx="4968552" cy="8479244"/>
          </a:xfrm>
          <a:prstGeom prst="rect">
            <a:avLst/>
          </a:prstGeom>
          <a:noFill/>
        </p:spPr>
        <p:txBody>
          <a:bodyPr wrap="square" rtlCol="0">
            <a:spAutoFit/>
          </a:bodyPr>
          <a:lstStyle/>
          <a:p>
            <a:r>
              <a:rPr lang="en-GB" sz="6500" b="1" dirty="0" smtClean="0">
                <a:solidFill>
                  <a:schemeClr val="accent2">
                    <a:lumMod val="50000"/>
                  </a:schemeClr>
                </a:solidFill>
              </a:rPr>
              <a:t>But: </a:t>
            </a:r>
            <a:r>
              <a:rPr lang="en-GB" sz="4000" b="1" dirty="0" smtClean="0">
                <a:solidFill>
                  <a:schemeClr val="accent2">
                    <a:lumMod val="50000"/>
                  </a:schemeClr>
                </a:solidFill>
              </a:rPr>
              <a:t>Assessment is insufficient detail and lack of comparator makes these metrics less meaningful than needed. </a:t>
            </a:r>
            <a:r>
              <a:rPr lang="en-GB" sz="4000" b="1" dirty="0">
                <a:solidFill>
                  <a:schemeClr val="accent2">
                    <a:lumMod val="50000"/>
                  </a:schemeClr>
                </a:solidFill>
              </a:rPr>
              <a:t>P</a:t>
            </a:r>
            <a:r>
              <a:rPr lang="en-GB" sz="4000" b="1" dirty="0" smtClean="0">
                <a:solidFill>
                  <a:schemeClr val="accent2">
                    <a:lumMod val="50000"/>
                  </a:schemeClr>
                </a:solidFill>
              </a:rPr>
              <a:t>ersonal assessment is positive effect on the dynamic. Better ways needed included more perspectives and detail- potential for future research</a:t>
            </a:r>
            <a:endParaRPr lang="en-GB" sz="4000" b="1" dirty="0">
              <a:solidFill>
                <a:schemeClr val="accent2">
                  <a:lumMod val="50000"/>
                </a:schemeClr>
              </a:solidFill>
            </a:endParaRPr>
          </a:p>
        </p:txBody>
      </p:sp>
    </p:spTree>
    <p:extLst>
      <p:ext uri="{BB962C8B-B14F-4D97-AF65-F5344CB8AC3E}">
        <p14:creationId xmlns:p14="http://schemas.microsoft.com/office/powerpoint/2010/main" val="413182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483</TotalTime>
  <Words>334</Words>
  <Application>Microsoft Office PowerPoint</Application>
  <PresentationFormat>Custom</PresentationFormat>
  <Paragraphs>28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 i7</dc:creator>
  <cp:lastModifiedBy>Hp i7</cp:lastModifiedBy>
  <cp:revision>17</cp:revision>
  <dcterms:created xsi:type="dcterms:W3CDTF">2026-03-31T07:15:17Z</dcterms:created>
  <dcterms:modified xsi:type="dcterms:W3CDTF">2026-04-03T16:06:40Z</dcterms:modified>
</cp:coreProperties>
</file>