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0" r:id="rId4"/>
  </p:sldMasterIdLst>
  <p:notesMasterIdLst>
    <p:notesMasterId r:id="rId19"/>
  </p:notesMasterIdLst>
  <p:handoutMasterIdLst>
    <p:handoutMasterId r:id="rId20"/>
  </p:handoutMasterIdLst>
  <p:sldIdLst>
    <p:sldId id="312" r:id="rId5"/>
    <p:sldId id="324" r:id="rId6"/>
    <p:sldId id="297" r:id="rId7"/>
    <p:sldId id="313" r:id="rId8"/>
    <p:sldId id="314" r:id="rId9"/>
    <p:sldId id="315" r:id="rId10"/>
    <p:sldId id="316" r:id="rId11"/>
    <p:sldId id="317" r:id="rId12"/>
    <p:sldId id="318" r:id="rId13"/>
    <p:sldId id="319" r:id="rId14"/>
    <p:sldId id="320" r:id="rId15"/>
    <p:sldId id="321" r:id="rId16"/>
    <p:sldId id="322" r:id="rId17"/>
    <p:sldId id="323" r:id="rId18"/>
  </p:sldIdLst>
  <p:sldSz cx="12192000" cy="6858000"/>
  <p:notesSz cx="13716000" cy="2438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3" orient="horz" pos="2616" userDrawn="1">
          <p15:clr>
            <a:srgbClr val="A4A3A4"/>
          </p15:clr>
        </p15:guide>
        <p15:guide id="4" orient="horz" pos="3264" userDrawn="1">
          <p15:clr>
            <a:srgbClr val="A4A3A4"/>
          </p15:clr>
        </p15:guide>
        <p15:guide id="5" pos="6912" userDrawn="1">
          <p15:clr>
            <a:srgbClr val="A4A3A4"/>
          </p15:clr>
        </p15:guide>
        <p15:guide id="6" orient="horz" userDrawn="1">
          <p15:clr>
            <a:srgbClr val="A4A3A4"/>
          </p15:clr>
        </p15:guide>
        <p15:guide id="7" orient="horz" pos="4008" userDrawn="1">
          <p15:clr>
            <a:srgbClr val="A4A3A4"/>
          </p15:clr>
        </p15:guide>
        <p15:guide id="9" orient="horz" pos="2352" userDrawn="1">
          <p15:clr>
            <a:srgbClr val="A4A3A4"/>
          </p15:clr>
        </p15:guide>
        <p15:guide id="12" pos="6696" userDrawn="1">
          <p15:clr>
            <a:srgbClr val="A4A3A4"/>
          </p15:clr>
        </p15:guide>
        <p15:guide id="15" pos="2136" userDrawn="1">
          <p15:clr>
            <a:srgbClr val="A4A3A4"/>
          </p15:clr>
        </p15:guide>
        <p15:guide id="16" pos="2760" userDrawn="1">
          <p15:clr>
            <a:srgbClr val="A4A3A4"/>
          </p15:clr>
        </p15:guide>
        <p15:guide id="17" pos="3288" userDrawn="1">
          <p15:clr>
            <a:srgbClr val="A4A3A4"/>
          </p15:clr>
        </p15:guide>
        <p15:guide id="18" pos="4032" userDrawn="1">
          <p15:clr>
            <a:srgbClr val="A4A3A4"/>
          </p15:clr>
        </p15:guide>
        <p15:guide id="19" pos="4392" userDrawn="1">
          <p15:clr>
            <a:srgbClr val="A4A3A4"/>
          </p15:clr>
        </p15:guide>
        <p15:guide id="20" pos="4944" userDrawn="1">
          <p15:clr>
            <a:srgbClr val="A4A3A4"/>
          </p15:clr>
        </p15:guide>
        <p15:guide id="21" pos="5544" userDrawn="1">
          <p15:clr>
            <a:srgbClr val="A4A3A4"/>
          </p15:clr>
        </p15:guide>
        <p15:guide id="22" pos="6072" userDrawn="1">
          <p15:clr>
            <a:srgbClr val="A4A3A4"/>
          </p15:clr>
        </p15:guide>
        <p15:guide id="23" orient="horz" pos="2448" userDrawn="1">
          <p15:clr>
            <a:srgbClr val="A4A3A4"/>
          </p15:clr>
        </p15:guide>
        <p15:guide id="25" pos="5256" userDrawn="1">
          <p15:clr>
            <a:srgbClr val="A4A3A4"/>
          </p15:clr>
        </p15:guide>
        <p15:guide id="26" pos="7261"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02C8F"/>
    <a:srgbClr val="FDFBF6"/>
    <a:srgbClr val="AAC4E9"/>
    <a:srgbClr val="F5CDCE"/>
    <a:srgbClr val="DF8C8C"/>
    <a:srgbClr val="D4D593"/>
    <a:srgbClr val="E6F0FE"/>
    <a:srgbClr val="CDBE8A"/>
    <a:srgbClr val="FFEFEF"/>
    <a:srgbClr val="FCFBF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3B4B98B0-60AC-42C2-AFA5-B58CD77FA1E5}">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 styleId="{EB9631B5-78F2-41C9-869B-9F39066F8104}" styleName="Medium Style 3 - Accent 4">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4"/>
          </a:solidFill>
        </a:fill>
      </a:tcStyle>
    </a:lastCol>
    <a:firstCol>
      <a:tcTxStyle b="on">
        <a:fontRef idx="minor">
          <a:scrgbClr r="0" g="0" b="0"/>
        </a:fontRef>
        <a:schemeClr val="lt1"/>
      </a:tcTxStyle>
      <a:tcStyle>
        <a:tcBdr/>
        <a:fill>
          <a:solidFill>
            <a:schemeClr val="accent4"/>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4"/>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71506" autoAdjust="0"/>
  </p:normalViewPr>
  <p:slideViewPr>
    <p:cSldViewPr snapToGrid="0" snapToObjects="1">
      <p:cViewPr varScale="1">
        <p:scale>
          <a:sx n="47" d="100"/>
          <a:sy n="47" d="100"/>
        </p:scale>
        <p:origin x="1416" y="68"/>
      </p:cViewPr>
      <p:guideLst>
        <p:guide orient="horz" pos="2616"/>
        <p:guide orient="horz" pos="3264"/>
        <p:guide pos="6912"/>
        <p:guide orient="horz"/>
        <p:guide orient="horz" pos="4008"/>
        <p:guide orient="horz" pos="2352"/>
        <p:guide pos="6696"/>
        <p:guide pos="2136"/>
        <p:guide pos="2760"/>
        <p:guide pos="3288"/>
        <p:guide pos="4032"/>
        <p:guide pos="4392"/>
        <p:guide pos="4944"/>
        <p:guide pos="5544"/>
        <p:guide pos="6072"/>
        <p:guide orient="horz" pos="2448"/>
        <p:guide pos="5256"/>
        <p:guide pos="7261"/>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snapToObjects="1">
      <p:cViewPr varScale="1">
        <p:scale>
          <a:sx n="25" d="100"/>
          <a:sy n="25" d="100"/>
        </p:scale>
        <p:origin x="348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2426ABF-A8C0-D94B-8DA4-89B3D95177FD}"/>
              </a:ext>
            </a:extLst>
          </p:cNvPr>
          <p:cNvSpPr>
            <a:spLocks noGrp="1"/>
          </p:cNvSpPr>
          <p:nvPr>
            <p:ph type="hdr" sz="quarter"/>
          </p:nvPr>
        </p:nvSpPr>
        <p:spPr>
          <a:xfrm>
            <a:off x="0" y="0"/>
            <a:ext cx="5943600" cy="1222375"/>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F73E1C36-C21F-0B70-27E7-5B59DAE27561}"/>
              </a:ext>
            </a:extLst>
          </p:cNvPr>
          <p:cNvSpPr>
            <a:spLocks noGrp="1"/>
          </p:cNvSpPr>
          <p:nvPr>
            <p:ph type="dt" sz="quarter" idx="1"/>
          </p:nvPr>
        </p:nvSpPr>
        <p:spPr>
          <a:xfrm>
            <a:off x="7769225" y="0"/>
            <a:ext cx="5943600" cy="1222375"/>
          </a:xfrm>
          <a:prstGeom prst="rect">
            <a:avLst/>
          </a:prstGeom>
        </p:spPr>
        <p:txBody>
          <a:bodyPr vert="horz" lIns="91440" tIns="45720" rIns="91440" bIns="45720" rtlCol="0"/>
          <a:lstStyle>
            <a:lvl1pPr algn="r">
              <a:defRPr sz="1200"/>
            </a:lvl1pPr>
          </a:lstStyle>
          <a:p>
            <a:fld id="{AA970FB6-164E-0840-A35B-09E9F3D45F76}" type="datetimeyyyy">
              <a:rPr lang="en-US" smtClean="0"/>
              <a:t>2025</a:t>
            </a:fld>
            <a:endParaRPr lang="en-US" dirty="0"/>
          </a:p>
        </p:txBody>
      </p:sp>
      <p:sp>
        <p:nvSpPr>
          <p:cNvPr id="4" name="Footer Placeholder 3">
            <a:extLst>
              <a:ext uri="{FF2B5EF4-FFF2-40B4-BE49-F238E27FC236}">
                <a16:creationId xmlns:a16="http://schemas.microsoft.com/office/drawing/2014/main" id="{E5942066-244B-8673-5E9A-26E4265AD0B2}"/>
              </a:ext>
            </a:extLst>
          </p:cNvPr>
          <p:cNvSpPr>
            <a:spLocks noGrp="1"/>
          </p:cNvSpPr>
          <p:nvPr>
            <p:ph type="ftr" sz="quarter" idx="2"/>
          </p:nvPr>
        </p:nvSpPr>
        <p:spPr>
          <a:xfrm>
            <a:off x="0" y="23161625"/>
            <a:ext cx="5943600" cy="1222375"/>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2530EE97-1F54-6631-A4BB-FD938296488E}"/>
              </a:ext>
            </a:extLst>
          </p:cNvPr>
          <p:cNvSpPr>
            <a:spLocks noGrp="1"/>
          </p:cNvSpPr>
          <p:nvPr>
            <p:ph type="sldNum" sz="quarter" idx="3"/>
          </p:nvPr>
        </p:nvSpPr>
        <p:spPr>
          <a:xfrm>
            <a:off x="7769225" y="23161625"/>
            <a:ext cx="5943600" cy="1222375"/>
          </a:xfrm>
          <a:prstGeom prst="rect">
            <a:avLst/>
          </a:prstGeom>
        </p:spPr>
        <p:txBody>
          <a:bodyPr vert="horz" lIns="91440" tIns="45720" rIns="91440" bIns="45720" rtlCol="0" anchor="b"/>
          <a:lstStyle>
            <a:lvl1pPr algn="r">
              <a:defRPr sz="1200"/>
            </a:lvl1pPr>
          </a:lstStyle>
          <a:p>
            <a:fld id="{420BD0AB-C59E-4A46-83D3-F07787446BA0}" type="slidenum">
              <a:rPr lang="en-US" smtClean="0"/>
              <a:t>‹#›</a:t>
            </a:fld>
            <a:endParaRPr lang="en-US" dirty="0"/>
          </a:p>
        </p:txBody>
      </p:sp>
    </p:spTree>
    <p:extLst>
      <p:ext uri="{BB962C8B-B14F-4D97-AF65-F5344CB8AC3E}">
        <p14:creationId xmlns:p14="http://schemas.microsoft.com/office/powerpoint/2010/main" val="4133783596"/>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780866786"/>
      </p:ext>
    </p:extLst>
  </p:cSld>
  <p:clrMap bg1="lt1" tx1="dk1" bg2="lt2" tx2="dk2" accent1="accent1" accent2="accent2" accent3="accent3" accent4="accent4" accent5="accent5" accent6="accent6" hlink="hlink" folHlink="folHlink"/>
  <p:hf hdr="0" ftr="0"/>
  <p:notesStyle>
    <a:lvl1pPr marL="0" algn="l" defTabSz="457200" rtl="0" eaLnBrk="1" latinLnBrk="0" hangingPunct="1">
      <a:defRPr sz="600" kern="1200">
        <a:solidFill>
          <a:schemeClr val="tx1"/>
        </a:solidFill>
        <a:latin typeface="+mn-lt"/>
        <a:ea typeface="+mn-ea"/>
        <a:cs typeface="+mn-cs"/>
      </a:defRPr>
    </a:lvl1pPr>
    <a:lvl2pPr marL="228600" algn="l" defTabSz="457200" rtl="0" eaLnBrk="1" latinLnBrk="0" hangingPunct="1">
      <a:defRPr sz="600" kern="1200">
        <a:solidFill>
          <a:schemeClr val="tx1"/>
        </a:solidFill>
        <a:latin typeface="+mn-lt"/>
        <a:ea typeface="+mn-ea"/>
        <a:cs typeface="+mn-cs"/>
      </a:defRPr>
    </a:lvl2pPr>
    <a:lvl3pPr marL="457200" algn="l" defTabSz="457200" rtl="0" eaLnBrk="1" latinLnBrk="0" hangingPunct="1">
      <a:defRPr sz="600" kern="1200">
        <a:solidFill>
          <a:schemeClr val="tx1"/>
        </a:solidFill>
        <a:latin typeface="+mn-lt"/>
        <a:ea typeface="+mn-ea"/>
        <a:cs typeface="+mn-cs"/>
      </a:defRPr>
    </a:lvl3pPr>
    <a:lvl4pPr marL="685800" algn="l" defTabSz="457200" rtl="0" eaLnBrk="1" latinLnBrk="0" hangingPunct="1">
      <a:defRPr sz="600" kern="1200">
        <a:solidFill>
          <a:schemeClr val="tx1"/>
        </a:solidFill>
        <a:latin typeface="+mn-lt"/>
        <a:ea typeface="+mn-ea"/>
        <a:cs typeface="+mn-cs"/>
      </a:defRPr>
    </a:lvl4pPr>
    <a:lvl5pPr marL="914400" algn="l" defTabSz="457200" rtl="0" eaLnBrk="1" latinLnBrk="0" hangingPunct="1">
      <a:defRPr sz="600" kern="1200">
        <a:solidFill>
          <a:schemeClr val="tx1"/>
        </a:solidFill>
        <a:latin typeface="+mn-lt"/>
        <a:ea typeface="+mn-ea"/>
        <a:cs typeface="+mn-cs"/>
      </a:defRPr>
    </a:lvl5pPr>
    <a:lvl6pPr marL="1143000" algn="l" defTabSz="457200" rtl="0" eaLnBrk="1" latinLnBrk="0" hangingPunct="1">
      <a:defRPr sz="600" kern="1200">
        <a:solidFill>
          <a:schemeClr val="tx1"/>
        </a:solidFill>
        <a:latin typeface="+mn-lt"/>
        <a:ea typeface="+mn-ea"/>
        <a:cs typeface="+mn-cs"/>
      </a:defRPr>
    </a:lvl6pPr>
    <a:lvl7pPr marL="1371600" algn="l" defTabSz="457200" rtl="0" eaLnBrk="1" latinLnBrk="0" hangingPunct="1">
      <a:defRPr sz="600" kern="1200">
        <a:solidFill>
          <a:schemeClr val="tx1"/>
        </a:solidFill>
        <a:latin typeface="+mn-lt"/>
        <a:ea typeface="+mn-ea"/>
        <a:cs typeface="+mn-cs"/>
      </a:defRPr>
    </a:lvl7pPr>
    <a:lvl8pPr marL="1600200" algn="l" defTabSz="457200" rtl="0" eaLnBrk="1" latinLnBrk="0" hangingPunct="1">
      <a:defRPr sz="600" kern="1200">
        <a:solidFill>
          <a:schemeClr val="tx1"/>
        </a:solidFill>
        <a:latin typeface="+mn-lt"/>
        <a:ea typeface="+mn-ea"/>
        <a:cs typeface="+mn-cs"/>
      </a:defRPr>
    </a:lvl8pPr>
    <a:lvl9pPr marL="1828800" algn="l" defTabSz="457200" rtl="0" eaLnBrk="1" latinLnBrk="0" hangingPunct="1">
      <a:defRPr sz="6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endParaRPr lang="en-US" dirty="0"/>
          </a:p>
        </p:txBody>
      </p:sp>
    </p:spTree>
    <p:extLst>
      <p:ext uri="{BB962C8B-B14F-4D97-AF65-F5344CB8AC3E}">
        <p14:creationId xmlns:p14="http://schemas.microsoft.com/office/powerpoint/2010/main" val="2997654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p:cNvSpPr>
            <a:spLocks noGrp="1"/>
          </p:cNvSpPr>
          <p:nvPr>
            <p:ph type="body" idx="1"/>
          </p:nvPr>
        </p:nvSpPr>
        <p:spPr>
          <a:xfrm>
            <a:off x="1371600" y="11734800"/>
            <a:ext cx="10972800" cy="9601200"/>
          </a:xfrm>
          <a:prstGeom prst="rect">
            <a:avLst/>
          </a:prstGeom>
        </p:spPr>
        <p:txBody>
          <a:bodyPr/>
          <a:lstStyle/>
          <a:p>
            <a:pPr algn="just"/>
            <a:r>
              <a:rPr lang="en-US" dirty="0"/>
              <a:t>The 'Welsh Cultural Harmony Festival 2025' is presented as an international event with the profile to become unique in celebrating Welsh culture through its music, food, arts and language. Its feasibility is thus discussed in terms of the MICE and hospitality industries. The strategic thrust of these works falls within the 'Year of </a:t>
            </a:r>
            <a:r>
              <a:rPr lang="en-US" dirty="0" err="1"/>
              <a:t>Croeso</a:t>
            </a:r>
            <a:r>
              <a:rPr lang="en-US" dirty="0"/>
              <a:t> 2025' spirit of national pride and goodwill and gives a boost to </a:t>
            </a:r>
            <a:r>
              <a:rPr lang="en-US" dirty="0" err="1"/>
              <a:t>Wales'</a:t>
            </a:r>
            <a:r>
              <a:rPr lang="en-US" dirty="0"/>
              <a:t> fledgling status in global cultural tourism.</a:t>
            </a:r>
          </a:p>
        </p:txBody>
      </p:sp>
    </p:spTree>
    <p:extLst>
      <p:ext uri="{BB962C8B-B14F-4D97-AF65-F5344CB8AC3E}">
        <p14:creationId xmlns:p14="http://schemas.microsoft.com/office/powerpoint/2010/main" val="9313074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762D1C-0AD0-E124-068C-31752E1CBED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773DC99-FDA7-76C3-2956-8F4E7F58A4F5}"/>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980EDCF3-8477-C5F1-6C6F-C0BDB77CE38E}"/>
              </a:ext>
            </a:extLst>
          </p:cNvPr>
          <p:cNvSpPr>
            <a:spLocks noGrp="1"/>
          </p:cNvSpPr>
          <p:nvPr>
            <p:ph type="body" idx="1"/>
          </p:nvPr>
        </p:nvSpPr>
        <p:spPr>
          <a:xfrm>
            <a:off x="1371600" y="11734800"/>
            <a:ext cx="10972800" cy="9601200"/>
          </a:xfrm>
          <a:prstGeom prst="rect">
            <a:avLst/>
          </a:prstGeom>
        </p:spPr>
        <p:txBody>
          <a:bodyPr/>
          <a:lstStyle/>
          <a:p>
            <a:pPr algn="just"/>
            <a:r>
              <a:rPr lang="en-US" dirty="0"/>
              <a:t>This three-day international event, the 'Welsh Cultural Harmony Festival 2025', has been planned for 2025, especially for the 'Year of </a:t>
            </a:r>
            <a:r>
              <a:rPr lang="en-US" dirty="0" err="1"/>
              <a:t>Croeso</a:t>
            </a:r>
            <a:r>
              <a:rPr lang="en-US" dirty="0"/>
              <a:t> 2025'. It has been designed independently and will showcase Welsh music, food, storytelling and craft. Of special emphasis will be on national identity, the Welsh language and the unique cultural 'Sense of Place' that belongs solely to Wales.</a:t>
            </a:r>
          </a:p>
        </p:txBody>
      </p:sp>
    </p:spTree>
    <p:extLst>
      <p:ext uri="{BB962C8B-B14F-4D97-AF65-F5344CB8AC3E}">
        <p14:creationId xmlns:p14="http://schemas.microsoft.com/office/powerpoint/2010/main" val="27994768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3982EA-9DD8-1EF7-1713-152825B4868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8E52CD-A60D-8DC9-120C-B37E1949F819}"/>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7100448C-C442-9492-2FFD-A55DEF3DDF51}"/>
              </a:ext>
            </a:extLst>
          </p:cNvPr>
          <p:cNvSpPr>
            <a:spLocks noGrp="1"/>
          </p:cNvSpPr>
          <p:nvPr>
            <p:ph type="body" idx="1"/>
          </p:nvPr>
        </p:nvSpPr>
        <p:spPr>
          <a:xfrm>
            <a:off x="1371600" y="11734800"/>
            <a:ext cx="10972800" cy="9601200"/>
          </a:xfrm>
          <a:prstGeom prst="rect">
            <a:avLst/>
          </a:prstGeom>
        </p:spPr>
        <p:txBody>
          <a:bodyPr/>
          <a:lstStyle/>
          <a:p>
            <a:pPr algn="just"/>
            <a:r>
              <a:rPr lang="en-US" dirty="0"/>
              <a:t>Authentic Welsh culture targets international tourists, with 892,000 foreign visitors spending about £458 million in Wales in 2023. The domestic market provided 8.44 million overnight trips contributing revenue of £2.02 billion. It is expected that by 2025, cultural tourism will be a $1.2 trillion industry having an annual growth of 8.1%. The Welsh Government contributes a little over £60 million to tourism and events ostensibly to keep cultural experiences flourishing throughout last 5 years.</a:t>
            </a:r>
          </a:p>
        </p:txBody>
      </p:sp>
    </p:spTree>
    <p:extLst>
      <p:ext uri="{BB962C8B-B14F-4D97-AF65-F5344CB8AC3E}">
        <p14:creationId xmlns:p14="http://schemas.microsoft.com/office/powerpoint/2010/main" val="18254937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C5AE59-E42B-2382-8D79-F73C662BC4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371677-4A7B-45BD-B693-59B52E2117D6}"/>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F405BE72-FB19-F161-B918-ABD5E5143EFF}"/>
              </a:ext>
            </a:extLst>
          </p:cNvPr>
          <p:cNvSpPr>
            <a:spLocks noGrp="1"/>
          </p:cNvSpPr>
          <p:nvPr>
            <p:ph type="body" idx="1"/>
          </p:nvPr>
        </p:nvSpPr>
        <p:spPr>
          <a:xfrm>
            <a:off x="1371600" y="11734800"/>
            <a:ext cx="10972800" cy="9601200"/>
          </a:xfrm>
          <a:prstGeom prst="rect">
            <a:avLst/>
          </a:prstGeom>
        </p:spPr>
        <p:txBody>
          <a:bodyPr/>
          <a:lstStyle/>
          <a:p>
            <a:pPr algn="just"/>
            <a:r>
              <a:rPr lang="en-US" dirty="0"/>
              <a:t>Other similar events are the National Eisteddfod with over 100,000 members, Green Man Festival with an attendance of 15,000+ and Focus Wales with 22,000 attendees, all </a:t>
            </a:r>
            <a:r>
              <a:rPr lang="en-US" dirty="0" err="1"/>
              <a:t>emphasising</a:t>
            </a:r>
            <a:r>
              <a:rPr lang="en-US" dirty="0"/>
              <a:t> music and arts. The Welsh Cultural Harmony Festival is also unique in its integration of music, cuisine, language and ‘Sense of Place’ for an international audience. Competitions are primarily in music or literary mediums and this fest caters to the wider cultural sphere and niche growth internationally.</a:t>
            </a:r>
          </a:p>
        </p:txBody>
      </p:sp>
    </p:spTree>
    <p:extLst>
      <p:ext uri="{BB962C8B-B14F-4D97-AF65-F5344CB8AC3E}">
        <p14:creationId xmlns:p14="http://schemas.microsoft.com/office/powerpoint/2010/main" val="29475442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8B0318-E0E5-5749-0179-0EDB493BBA2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95EE76-CF4D-7451-1580-896F8D1ECEDA}"/>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EADEA976-9F2A-69C3-2977-AB04C2C9381C}"/>
              </a:ext>
            </a:extLst>
          </p:cNvPr>
          <p:cNvSpPr>
            <a:spLocks noGrp="1"/>
          </p:cNvSpPr>
          <p:nvPr>
            <p:ph type="body" idx="1"/>
          </p:nvPr>
        </p:nvSpPr>
        <p:spPr>
          <a:xfrm>
            <a:off x="1371600" y="11734800"/>
            <a:ext cx="10972800" cy="9601200"/>
          </a:xfrm>
          <a:prstGeom prst="rect">
            <a:avLst/>
          </a:prstGeom>
        </p:spPr>
        <p:txBody>
          <a:bodyPr/>
          <a:lstStyle/>
          <a:p>
            <a:pPr algn="just"/>
            <a:r>
              <a:rPr lang="en-US" dirty="0"/>
              <a:t>Y </a:t>
            </a:r>
            <a:r>
              <a:rPr lang="en-US" dirty="0" err="1"/>
              <a:t>Tabernacl</a:t>
            </a:r>
            <a:r>
              <a:rPr lang="en-US" dirty="0"/>
              <a:t> in Machynlleth was chosen for fairly modern sound and seating and disabled access with its perfect central positioning, the auditorium of about 350 persons. The auditorium also includes nearby parking and public transport. Catering equipment will be arranged from M&amp;M Catering Equipment to provide Welsh cuisine. The logistics considerations also include staging and technical equipment, secure parking and coordination with local craft vendors and workshop suppliers.</a:t>
            </a:r>
          </a:p>
        </p:txBody>
      </p:sp>
    </p:spTree>
    <p:extLst>
      <p:ext uri="{BB962C8B-B14F-4D97-AF65-F5344CB8AC3E}">
        <p14:creationId xmlns:p14="http://schemas.microsoft.com/office/powerpoint/2010/main" val="293276522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487C57-492D-FE66-2CF2-14511F20E38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153DB1B-4C93-DD38-3A73-49AA75E77652}"/>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370A64C6-CF99-A13B-AFC4-2519C7C9535A}"/>
              </a:ext>
            </a:extLst>
          </p:cNvPr>
          <p:cNvSpPr>
            <a:spLocks noGrp="1"/>
          </p:cNvSpPr>
          <p:nvPr>
            <p:ph type="body" idx="1"/>
          </p:nvPr>
        </p:nvSpPr>
        <p:spPr>
          <a:xfrm>
            <a:off x="1371600" y="11734800"/>
            <a:ext cx="10972800" cy="9601200"/>
          </a:xfrm>
          <a:prstGeom prst="rect">
            <a:avLst/>
          </a:prstGeom>
        </p:spPr>
        <p:txBody>
          <a:bodyPr/>
          <a:lstStyle/>
          <a:p>
            <a:pPr algn="just"/>
            <a:r>
              <a:rPr lang="en-US" dirty="0"/>
              <a:t>Event staff, food vendors, security, technical teams and artist liaisons are some of the essential skills, including coordination, communication, problem-solving, crowd controlling and technical staging. The recruitment is a mix of professionals and local volunteers under supervision and outsourced experts. Clear role allocation, training and contingency plans are among the priorities to ease the challenges and ensure service quality throughout the event.</a:t>
            </a:r>
          </a:p>
        </p:txBody>
      </p:sp>
    </p:spTree>
    <p:extLst>
      <p:ext uri="{BB962C8B-B14F-4D97-AF65-F5344CB8AC3E}">
        <p14:creationId xmlns:p14="http://schemas.microsoft.com/office/powerpoint/2010/main" val="22944082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426A67-C718-2873-0B36-7EF6ECBE677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597FEE-C0EE-0904-5111-516B3EC18D5E}"/>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A94E1458-DA0E-7B43-C0E2-D334BC1F80D3}"/>
              </a:ext>
            </a:extLst>
          </p:cNvPr>
          <p:cNvSpPr>
            <a:spLocks noGrp="1"/>
          </p:cNvSpPr>
          <p:nvPr>
            <p:ph type="body" idx="1"/>
          </p:nvPr>
        </p:nvSpPr>
        <p:spPr>
          <a:xfrm>
            <a:off x="1371600" y="11734800"/>
            <a:ext cx="10972800" cy="9601200"/>
          </a:xfrm>
          <a:prstGeom prst="rect">
            <a:avLst/>
          </a:prstGeom>
        </p:spPr>
        <p:txBody>
          <a:bodyPr/>
          <a:lstStyle/>
          <a:p>
            <a:pPr algn="just"/>
            <a:r>
              <a:rPr lang="en-US" dirty="0"/>
              <a:t>The budget of £50,000 includes venue hire (20%), catering (25%), entertainment (15%), marketing (15%) and contingency (10%). Sources for revenue include sponsorships of £15,000, Welsh culture funds for £10,000, ticket sales of £30,000 and merchandise sales for £5,000. Pricing tactics that will be used so that </a:t>
            </a:r>
            <a:r>
              <a:rPr lang="en-US" dirty="0" err="1"/>
              <a:t>programme</a:t>
            </a:r>
            <a:r>
              <a:rPr lang="en-US" dirty="0"/>
              <a:t> viability is maintained concerning generating a positive ROI include tiered pricing, corporate sponsorships and focused marketing.</a:t>
            </a:r>
          </a:p>
        </p:txBody>
      </p:sp>
    </p:spTree>
    <p:extLst>
      <p:ext uri="{BB962C8B-B14F-4D97-AF65-F5344CB8AC3E}">
        <p14:creationId xmlns:p14="http://schemas.microsoft.com/office/powerpoint/2010/main" val="7729890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4AE8DC-72A4-520F-E0FD-5EA39BA309B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758B66E-5D4C-5558-8C45-0F7837547164}"/>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CD614DE4-52D3-E90F-540B-5E46F210F590}"/>
              </a:ext>
            </a:extLst>
          </p:cNvPr>
          <p:cNvSpPr>
            <a:spLocks noGrp="1"/>
          </p:cNvSpPr>
          <p:nvPr>
            <p:ph type="body" idx="1"/>
          </p:nvPr>
        </p:nvSpPr>
        <p:spPr>
          <a:xfrm>
            <a:off x="1371600" y="11734800"/>
            <a:ext cx="10972800" cy="9601200"/>
          </a:xfrm>
          <a:prstGeom prst="rect">
            <a:avLst/>
          </a:prstGeom>
        </p:spPr>
        <p:txBody>
          <a:bodyPr/>
          <a:lstStyle/>
          <a:p>
            <a:pPr algn="just"/>
            <a:r>
              <a:rPr lang="en-US" dirty="0"/>
              <a:t>Using social media platforms including Instagram, Facebook and Twitter to run targeted ads and create content will help engage international cultural tourists and the Welsh diaspora. Joint promotional campaigns with partners like Visit Wales and regional partners as well as with local bodies such as MOMA Machynlleth and BBC Wales will widen the reach of this campaign with branding tied to the ‘Year of </a:t>
            </a:r>
            <a:r>
              <a:rPr lang="en-US" dirty="0" err="1"/>
              <a:t>Croeso</a:t>
            </a:r>
            <a:r>
              <a:rPr lang="en-US" dirty="0"/>
              <a:t> 2025’.</a:t>
            </a:r>
          </a:p>
        </p:txBody>
      </p:sp>
    </p:spTree>
    <p:extLst>
      <p:ext uri="{BB962C8B-B14F-4D97-AF65-F5344CB8AC3E}">
        <p14:creationId xmlns:p14="http://schemas.microsoft.com/office/powerpoint/2010/main" val="135027503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553770-5E8D-AD27-9530-1E81802CDB6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52AD4DA-E360-D1A6-A973-B0462028543D}"/>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28C5B466-A337-E475-5DCB-3A10319609C5}"/>
              </a:ext>
            </a:extLst>
          </p:cNvPr>
          <p:cNvSpPr>
            <a:spLocks noGrp="1"/>
          </p:cNvSpPr>
          <p:nvPr>
            <p:ph type="body" idx="1"/>
          </p:nvPr>
        </p:nvSpPr>
        <p:spPr>
          <a:xfrm>
            <a:off x="1371600" y="11734800"/>
            <a:ext cx="10972800" cy="9601200"/>
          </a:xfrm>
          <a:prstGeom prst="rect">
            <a:avLst/>
          </a:prstGeom>
        </p:spPr>
        <p:txBody>
          <a:bodyPr/>
          <a:lstStyle/>
          <a:p>
            <a:pPr algn="just"/>
            <a:r>
              <a:rPr lang="en-US" dirty="0"/>
              <a:t>The festival supports the £1 billion heritage tourism economy of Wales, in alignment with the ‘Year of </a:t>
            </a:r>
            <a:r>
              <a:rPr lang="en-US" dirty="0" err="1"/>
              <a:t>Croeso</a:t>
            </a:r>
            <a:r>
              <a:rPr lang="en-US" dirty="0"/>
              <a:t> 2025’. ROI and economic impact studies have projected visitor spending of £53 million from 348,000 visitors. It reflects Welsh Government policies on cultural tourism, increasing economic growth and global cultural visibility and providing sustainable employment for some 24,000 tourism workers.</a:t>
            </a:r>
          </a:p>
        </p:txBody>
      </p:sp>
    </p:spTree>
    <p:extLst>
      <p:ext uri="{BB962C8B-B14F-4D97-AF65-F5344CB8AC3E}">
        <p14:creationId xmlns:p14="http://schemas.microsoft.com/office/powerpoint/2010/main" val="40991441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4A189F-6C1C-5C16-3528-23BCAC3FEAA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E02B27A-1FAB-E86E-C622-04E8B1D4C3F1}"/>
              </a:ext>
            </a:extLst>
          </p:cNvPr>
          <p:cNvSpPr>
            <a:spLocks noGrp="1" noRot="1" noChangeAspect="1"/>
          </p:cNvSpPr>
          <p:nvPr>
            <p:ph type="sldImg"/>
          </p:nvPr>
        </p:nvSpPr>
        <p:spPr>
          <a:xfrm>
            <a:off x="-457200" y="3048000"/>
            <a:ext cx="14630400" cy="8229600"/>
          </a:xfrm>
          <a:prstGeom prst="rect">
            <a:avLst/>
          </a:prstGeom>
          <a:noFill/>
          <a:ln w="12700">
            <a:solidFill>
              <a:prstClr val="black"/>
            </a:solidFill>
          </a:ln>
        </p:spPr>
      </p:sp>
      <p:sp>
        <p:nvSpPr>
          <p:cNvPr id="3" name="Notes Placeholder 2">
            <a:extLst>
              <a:ext uri="{FF2B5EF4-FFF2-40B4-BE49-F238E27FC236}">
                <a16:creationId xmlns:a16="http://schemas.microsoft.com/office/drawing/2014/main" id="{460A78C8-818C-A663-65CD-C5038B66E82B}"/>
              </a:ext>
            </a:extLst>
          </p:cNvPr>
          <p:cNvSpPr>
            <a:spLocks noGrp="1"/>
          </p:cNvSpPr>
          <p:nvPr>
            <p:ph type="body" idx="1"/>
          </p:nvPr>
        </p:nvSpPr>
        <p:spPr>
          <a:xfrm>
            <a:off x="1371600" y="11734800"/>
            <a:ext cx="10972800" cy="9601200"/>
          </a:xfrm>
          <a:prstGeom prst="rect">
            <a:avLst/>
          </a:prstGeom>
        </p:spPr>
        <p:txBody>
          <a:bodyPr/>
          <a:lstStyle/>
          <a:p>
            <a:pPr algn="just"/>
            <a:r>
              <a:rPr lang="en-US" dirty="0"/>
              <a:t>The basis for its financial feasibility is reasonable income forecasts and funding sources generated by strategic means. Strong visitor appeal and policy fit are guaranteed by market demand and cultural appropriation. Smooth operation with experienced manpower is ensured through operational plans and staffing. Stakeholders must save this economically viable venture to celebrate Wales for the 'Year of </a:t>
            </a:r>
            <a:r>
              <a:rPr lang="en-US" dirty="0" err="1"/>
              <a:t>Croeso</a:t>
            </a:r>
            <a:r>
              <a:rPr lang="en-US" dirty="0"/>
              <a:t> 2025’.</a:t>
            </a:r>
          </a:p>
        </p:txBody>
      </p:sp>
    </p:spTree>
    <p:extLst>
      <p:ext uri="{BB962C8B-B14F-4D97-AF65-F5344CB8AC3E}">
        <p14:creationId xmlns:p14="http://schemas.microsoft.com/office/powerpoint/2010/main" val="16311065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svg"/><Relationship Id="rId4" Type="http://schemas.openxmlformats.org/officeDocument/2006/relationships/image" Target="../media/image3.png"/></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Master" Target="../slideMasters/slideMaster1.xml"/><Relationship Id="rId5" Type="http://schemas.openxmlformats.org/officeDocument/2006/relationships/image" Target="../media/image10.svg"/><Relationship Id="rId4" Type="http://schemas.openxmlformats.org/officeDocument/2006/relationships/image" Target="../media/image9.png"/></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1"/>
        </a:solidFill>
        <a:effectLst/>
      </p:bgPr>
    </p:bg>
    <p:spTree>
      <p:nvGrpSpPr>
        <p:cNvPr id="1" name=""/>
        <p:cNvGrpSpPr/>
        <p:nvPr/>
      </p:nvGrpSpPr>
      <p:grpSpPr>
        <a:xfrm>
          <a:off x="0" y="0"/>
          <a:ext cx="0" cy="0"/>
          <a:chOff x="0" y="0"/>
          <a:chExt cx="0" cy="0"/>
        </a:xfrm>
      </p:grpSpPr>
      <p:sp>
        <p:nvSpPr>
          <p:cNvPr id="15" name="Image 0">
            <a:extLst>
              <a:ext uri="{FF2B5EF4-FFF2-40B4-BE49-F238E27FC236}">
                <a16:creationId xmlns:a16="http://schemas.microsoft.com/office/drawing/2014/main" id="{BA5D5A72-CB6F-F8DE-E2C9-90459C8C3DC1}"/>
              </a:ext>
              <a:ext uri="{C183D7F6-B498-43B3-948B-1728B52AA6E4}">
                <adec:decorative xmlns:adec="http://schemas.microsoft.com/office/drawing/2017/decorative" val="1"/>
              </a:ext>
            </a:extLst>
          </p:cNvPr>
          <p:cNvSpPr/>
          <p:nvPr/>
        </p:nvSpPr>
        <p:spPr>
          <a:xfrm>
            <a:off x="0" y="0"/>
            <a:ext cx="5295900" cy="6877050"/>
          </a:xfrm>
          <a:custGeom>
            <a:avLst/>
            <a:gdLst>
              <a:gd name="connsiteX0" fmla="*/ 0 w 5295900"/>
              <a:gd name="connsiteY0" fmla="*/ 0 h 6877050"/>
              <a:gd name="connsiteX1" fmla="*/ 5295900 w 5295900"/>
              <a:gd name="connsiteY1" fmla="*/ 0 h 6877050"/>
              <a:gd name="connsiteX2" fmla="*/ 5295900 w 5295900"/>
              <a:gd name="connsiteY2" fmla="*/ 6877050 h 6877050"/>
              <a:gd name="connsiteX3" fmla="*/ 0 w 5295900"/>
              <a:gd name="connsiteY3" fmla="*/ 6877050 h 6877050"/>
            </a:gdLst>
            <a:ahLst/>
            <a:cxnLst>
              <a:cxn ang="0">
                <a:pos x="connsiteX0" y="connsiteY0"/>
              </a:cxn>
              <a:cxn ang="0">
                <a:pos x="connsiteX1" y="connsiteY1"/>
              </a:cxn>
              <a:cxn ang="0">
                <a:pos x="connsiteX2" y="connsiteY2"/>
              </a:cxn>
              <a:cxn ang="0">
                <a:pos x="connsiteX3" y="connsiteY3"/>
              </a:cxn>
            </a:cxnLst>
            <a:rect l="l" t="t" r="r" b="b"/>
            <a:pathLst>
              <a:path w="5295900" h="6877050">
                <a:moveTo>
                  <a:pt x="0" y="0"/>
                </a:moveTo>
                <a:lnTo>
                  <a:pt x="5295900" y="0"/>
                </a:lnTo>
                <a:lnTo>
                  <a:pt x="5295900" y="6877050"/>
                </a:lnTo>
                <a:lnTo>
                  <a:pt x="0" y="6877050"/>
                </a:lnTo>
                <a:close/>
              </a:path>
            </a:pathLst>
          </a:custGeom>
          <a:solidFill>
            <a:schemeClr val="accent3"/>
          </a:solidFill>
          <a:ln w="4763" cap="flat">
            <a:noFill/>
            <a:prstDash val="solid"/>
            <a:miter/>
          </a:ln>
        </p:spPr>
        <p:txBody>
          <a:bodyPr rtlCol="0" anchor="ctr">
            <a:noAutofit/>
          </a:bodyPr>
          <a:lstStyle/>
          <a:p>
            <a:endParaRPr lang="en-US" dirty="0"/>
          </a:p>
        </p:txBody>
      </p:sp>
      <p:sp>
        <p:nvSpPr>
          <p:cNvPr id="20" name="Freeform: Shape 19">
            <a:extLst>
              <a:ext uri="{FF2B5EF4-FFF2-40B4-BE49-F238E27FC236}">
                <a16:creationId xmlns:a16="http://schemas.microsoft.com/office/drawing/2014/main" id="{E66FD7FF-2869-7902-36B2-2B229AB9AB19}"/>
              </a:ext>
              <a:ext uri="{C183D7F6-B498-43B3-948B-1728B52AA6E4}">
                <adec:decorative xmlns:adec="http://schemas.microsoft.com/office/drawing/2017/decorative" val="1"/>
              </a:ext>
            </a:extLst>
          </p:cNvPr>
          <p:cNvSpPr/>
          <p:nvPr userDrawn="1"/>
        </p:nvSpPr>
        <p:spPr>
          <a:xfrm>
            <a:off x="1500188" y="1173106"/>
            <a:ext cx="9191625" cy="5704772"/>
          </a:xfrm>
          <a:custGeom>
            <a:avLst/>
            <a:gdLst>
              <a:gd name="connsiteX0" fmla="*/ 4595813 w 9191625"/>
              <a:gd name="connsiteY0" fmla="*/ 0 h 5704772"/>
              <a:gd name="connsiteX1" fmla="*/ 9191625 w 9191625"/>
              <a:gd name="connsiteY1" fmla="*/ 4592108 h 5704772"/>
              <a:gd name="connsiteX2" fmla="*/ 9191625 w 9191625"/>
              <a:gd name="connsiteY2" fmla="*/ 5704772 h 5704772"/>
              <a:gd name="connsiteX3" fmla="*/ 0 w 9191625"/>
              <a:gd name="connsiteY3" fmla="*/ 5704772 h 5704772"/>
              <a:gd name="connsiteX4" fmla="*/ 0 w 9191625"/>
              <a:gd name="connsiteY4" fmla="*/ 4592108 h 5704772"/>
              <a:gd name="connsiteX5" fmla="*/ 4595813 w 9191625"/>
              <a:gd name="connsiteY5" fmla="*/ 0 h 570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91625" h="5704772">
                <a:moveTo>
                  <a:pt x="4595813" y="0"/>
                </a:moveTo>
                <a:cubicBezTo>
                  <a:pt x="7133987" y="0"/>
                  <a:pt x="9191625" y="2055957"/>
                  <a:pt x="9191625" y="4592108"/>
                </a:cubicBezTo>
                <a:lnTo>
                  <a:pt x="9191625" y="5704772"/>
                </a:lnTo>
                <a:lnTo>
                  <a:pt x="0" y="5704772"/>
                </a:lnTo>
                <a:lnTo>
                  <a:pt x="0" y="4592108"/>
                </a:lnTo>
                <a:cubicBezTo>
                  <a:pt x="0" y="2055957"/>
                  <a:pt x="2057614" y="0"/>
                  <a:pt x="4595813" y="0"/>
                </a:cubicBezTo>
                <a:close/>
              </a:path>
            </a:pathLst>
          </a:custGeom>
          <a:solidFill>
            <a:schemeClr val="accent6"/>
          </a:solidFill>
          <a:ln w="476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B1457C88-4472-81CF-02AF-4421E0A3084B}"/>
              </a:ext>
              <a:ext uri="{C183D7F6-B498-43B3-948B-1728B52AA6E4}">
                <adec:decorative xmlns:adec="http://schemas.microsoft.com/office/drawing/2017/decorative" val="1"/>
              </a:ext>
            </a:extLst>
          </p:cNvPr>
          <p:cNvSpPr/>
          <p:nvPr userDrawn="1"/>
        </p:nvSpPr>
        <p:spPr>
          <a:xfrm>
            <a:off x="2694429" y="0"/>
            <a:ext cx="6803142" cy="5396474"/>
          </a:xfrm>
          <a:custGeom>
            <a:avLst/>
            <a:gdLst>
              <a:gd name="connsiteX0" fmla="*/ 0 w 6803142"/>
              <a:gd name="connsiteY0" fmla="*/ 0 h 5396474"/>
              <a:gd name="connsiteX1" fmla="*/ 6803142 w 6803142"/>
              <a:gd name="connsiteY1" fmla="*/ 0 h 5396474"/>
              <a:gd name="connsiteX2" fmla="*/ 6803142 w 6803142"/>
              <a:gd name="connsiteY2" fmla="*/ 1997094 h 5396474"/>
              <a:gd name="connsiteX3" fmla="*/ 3401576 w 6803142"/>
              <a:gd name="connsiteY3" fmla="*/ 5396474 h 5396474"/>
              <a:gd name="connsiteX4" fmla="*/ 0 w 6803142"/>
              <a:gd name="connsiteY4" fmla="*/ 1997094 h 53964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03142" h="5396474">
                <a:moveTo>
                  <a:pt x="0" y="0"/>
                </a:moveTo>
                <a:lnTo>
                  <a:pt x="6803142" y="0"/>
                </a:lnTo>
                <a:lnTo>
                  <a:pt x="6803142" y="1997094"/>
                </a:lnTo>
                <a:cubicBezTo>
                  <a:pt x="6803142" y="3874511"/>
                  <a:pt x="5280228" y="5396474"/>
                  <a:pt x="3401576" y="5396474"/>
                </a:cubicBezTo>
                <a:cubicBezTo>
                  <a:pt x="1522938" y="5396474"/>
                  <a:pt x="0" y="3874511"/>
                  <a:pt x="0" y="1997094"/>
                </a:cubicBezTo>
                <a:close/>
              </a:path>
            </a:pathLst>
          </a:custGeom>
          <a:solidFill>
            <a:schemeClr val="bg1">
              <a:alpha val="99000"/>
            </a:schemeClr>
          </a:solidFill>
          <a:ln w="47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ctrTitle" hasCustomPrompt="1"/>
          </p:nvPr>
        </p:nvSpPr>
        <p:spPr>
          <a:xfrm>
            <a:off x="2899790" y="810227"/>
            <a:ext cx="6392421" cy="3831221"/>
          </a:xfrm>
        </p:spPr>
        <p:txBody>
          <a:bodyPr tIns="0" bIns="0" anchor="ctr" anchorCtr="0">
            <a:noAutofit/>
          </a:bodyPr>
          <a:lstStyle>
            <a:lvl1pPr algn="ctr">
              <a:lnSpc>
                <a:spcPct val="100000"/>
              </a:lnSpc>
              <a:defRPr sz="3600"/>
            </a:lvl1pPr>
          </a:lstStyle>
          <a:p>
            <a:r>
              <a:rPr lang="en-US" dirty="0"/>
              <a:t>Click to add title</a:t>
            </a:r>
          </a:p>
        </p:txBody>
      </p:sp>
    </p:spTree>
    <p:extLst>
      <p:ext uri="{BB962C8B-B14F-4D97-AF65-F5344CB8AC3E}">
        <p14:creationId xmlns:p14="http://schemas.microsoft.com/office/powerpoint/2010/main" val="2631799807"/>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grpSp>
        <p:nvGrpSpPr>
          <p:cNvPr id="6" name="Group 5">
            <a:extLst>
              <a:ext uri="{FF2B5EF4-FFF2-40B4-BE49-F238E27FC236}">
                <a16:creationId xmlns:a16="http://schemas.microsoft.com/office/drawing/2014/main" id="{75923D9E-9381-3D11-B31A-1BF5C97F35B0}"/>
              </a:ext>
              <a:ext uri="{C183D7F6-B498-43B3-948B-1728B52AA6E4}">
                <adec:decorative xmlns:adec="http://schemas.microsoft.com/office/drawing/2017/decorative" val="1"/>
              </a:ext>
            </a:extLst>
          </p:cNvPr>
          <p:cNvGrpSpPr/>
          <p:nvPr userDrawn="1"/>
        </p:nvGrpSpPr>
        <p:grpSpPr>
          <a:xfrm>
            <a:off x="6452303" y="3405019"/>
            <a:ext cx="5739697" cy="3467971"/>
            <a:chOff x="5009037" y="2525712"/>
            <a:chExt cx="7170193" cy="4332288"/>
          </a:xfrm>
        </p:grpSpPr>
        <p:sp>
          <p:nvSpPr>
            <p:cNvPr id="7" name="Freeform 7">
              <a:extLst>
                <a:ext uri="{FF2B5EF4-FFF2-40B4-BE49-F238E27FC236}">
                  <a16:creationId xmlns:a16="http://schemas.microsoft.com/office/drawing/2014/main" id="{89E777D0-3240-08CE-6B6C-B33B910B8490}"/>
                </a:ext>
              </a:extLst>
            </p:cNvPr>
            <p:cNvSpPr>
              <a:spLocks/>
            </p:cNvSpPr>
            <p:nvPr/>
          </p:nvSpPr>
          <p:spPr bwMode="auto">
            <a:xfrm>
              <a:off x="5009037" y="25257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8" name="Freeform 6">
              <a:extLst>
                <a:ext uri="{FF2B5EF4-FFF2-40B4-BE49-F238E27FC236}">
                  <a16:creationId xmlns:a16="http://schemas.microsoft.com/office/drawing/2014/main" id="{EFEA81A2-6893-518C-6AF3-37C987789C86}"/>
                </a:ext>
              </a:extLst>
            </p:cNvPr>
            <p:cNvSpPr>
              <a:spLocks/>
            </p:cNvSpPr>
            <p:nvPr/>
          </p:nvSpPr>
          <p:spPr bwMode="auto">
            <a:xfrm>
              <a:off x="8589536" y="2525712"/>
              <a:ext cx="3589694"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2"/>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grpSp>
        <p:nvGrpSpPr>
          <p:cNvPr id="9" name="Group 8">
            <a:extLst>
              <a:ext uri="{FF2B5EF4-FFF2-40B4-BE49-F238E27FC236}">
                <a16:creationId xmlns:a16="http://schemas.microsoft.com/office/drawing/2014/main" id="{0F297964-0B81-31DC-6D6D-1414832238B1}"/>
              </a:ext>
              <a:ext uri="{C183D7F6-B498-43B3-948B-1728B52AA6E4}">
                <adec:decorative xmlns:adec="http://schemas.microsoft.com/office/drawing/2017/decorative" val="1"/>
              </a:ext>
            </a:extLst>
          </p:cNvPr>
          <p:cNvGrpSpPr/>
          <p:nvPr userDrawn="1"/>
        </p:nvGrpSpPr>
        <p:grpSpPr>
          <a:xfrm flipH="1" flipV="1">
            <a:off x="6465610" y="0"/>
            <a:ext cx="5739697" cy="3467971"/>
            <a:chOff x="5183405" y="2678112"/>
            <a:chExt cx="7170193" cy="4332288"/>
          </a:xfrm>
        </p:grpSpPr>
        <p:sp>
          <p:nvSpPr>
            <p:cNvPr id="10" name="Freeform 7">
              <a:extLst>
                <a:ext uri="{FF2B5EF4-FFF2-40B4-BE49-F238E27FC236}">
                  <a16:creationId xmlns:a16="http://schemas.microsoft.com/office/drawing/2014/main" id="{CE4FDB43-7466-4B74-330E-836DA9504C90}"/>
                </a:ext>
              </a:extLst>
            </p:cNvPr>
            <p:cNvSpPr>
              <a:spLocks/>
            </p:cNvSpPr>
            <p:nvPr/>
          </p:nvSpPr>
          <p:spPr bwMode="auto">
            <a:xfrm>
              <a:off x="5183405" y="2678112"/>
              <a:ext cx="3601721" cy="4332288"/>
            </a:xfrm>
            <a:custGeom>
              <a:avLst/>
              <a:gdLst>
                <a:gd name="T0" fmla="*/ 1198 w 1198"/>
                <a:gd name="T1" fmla="*/ 0 h 1441"/>
                <a:gd name="T2" fmla="*/ 0 w 1198"/>
                <a:gd name="T3" fmla="*/ 1441 h 1441"/>
                <a:gd name="T4" fmla="*/ 1198 w 1198"/>
                <a:gd name="T5" fmla="*/ 1441 h 1441"/>
                <a:gd name="T6" fmla="*/ 1198 w 1198"/>
                <a:gd name="T7" fmla="*/ 0 h 1441"/>
              </a:gdLst>
              <a:ahLst/>
              <a:cxnLst>
                <a:cxn ang="0">
                  <a:pos x="T0" y="T1"/>
                </a:cxn>
                <a:cxn ang="0">
                  <a:pos x="T2" y="T3"/>
                </a:cxn>
                <a:cxn ang="0">
                  <a:pos x="T4" y="T5"/>
                </a:cxn>
                <a:cxn ang="0">
                  <a:pos x="T6" y="T7"/>
                </a:cxn>
              </a:cxnLst>
              <a:rect l="0" t="0" r="r" b="b"/>
              <a:pathLst>
                <a:path w="1198" h="1441">
                  <a:moveTo>
                    <a:pt x="1198" y="0"/>
                  </a:moveTo>
                  <a:lnTo>
                    <a:pt x="0" y="1441"/>
                  </a:lnTo>
                  <a:lnTo>
                    <a:pt x="1198" y="1441"/>
                  </a:lnTo>
                  <a:lnTo>
                    <a:pt x="1198" y="0"/>
                  </a:lnTo>
                  <a:close/>
                </a:path>
              </a:pathLst>
            </a:custGeom>
            <a:solidFill>
              <a:schemeClr val="accent4"/>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11" name="Freeform 6">
              <a:extLst>
                <a:ext uri="{FF2B5EF4-FFF2-40B4-BE49-F238E27FC236}">
                  <a16:creationId xmlns:a16="http://schemas.microsoft.com/office/drawing/2014/main" id="{2EA39DB9-F1B4-F4E9-CF4D-717B0CD747DA}"/>
                </a:ext>
              </a:extLst>
            </p:cNvPr>
            <p:cNvSpPr>
              <a:spLocks/>
            </p:cNvSpPr>
            <p:nvPr/>
          </p:nvSpPr>
          <p:spPr bwMode="auto">
            <a:xfrm>
              <a:off x="8763903" y="2678112"/>
              <a:ext cx="3589695" cy="4332288"/>
            </a:xfrm>
            <a:custGeom>
              <a:avLst/>
              <a:gdLst>
                <a:gd name="T0" fmla="*/ 0 w 1194"/>
                <a:gd name="T1" fmla="*/ 0 h 1441"/>
                <a:gd name="T2" fmla="*/ 1194 w 1194"/>
                <a:gd name="T3" fmla="*/ 1441 h 1441"/>
                <a:gd name="T4" fmla="*/ 0 w 1194"/>
                <a:gd name="T5" fmla="*/ 1441 h 1441"/>
                <a:gd name="T6" fmla="*/ 0 w 1194"/>
                <a:gd name="T7" fmla="*/ 0 h 1441"/>
              </a:gdLst>
              <a:ahLst/>
              <a:cxnLst>
                <a:cxn ang="0">
                  <a:pos x="T0" y="T1"/>
                </a:cxn>
                <a:cxn ang="0">
                  <a:pos x="T2" y="T3"/>
                </a:cxn>
                <a:cxn ang="0">
                  <a:pos x="T4" y="T5"/>
                </a:cxn>
                <a:cxn ang="0">
                  <a:pos x="T6" y="T7"/>
                </a:cxn>
              </a:cxnLst>
              <a:rect l="0" t="0" r="r" b="b"/>
              <a:pathLst>
                <a:path w="1194" h="1441">
                  <a:moveTo>
                    <a:pt x="0" y="0"/>
                  </a:moveTo>
                  <a:lnTo>
                    <a:pt x="1194" y="1441"/>
                  </a:lnTo>
                  <a:lnTo>
                    <a:pt x="0" y="1441"/>
                  </a:lnTo>
                  <a:lnTo>
                    <a:pt x="0" y="0"/>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endParaRPr lang="en-US" dirty="0"/>
            </a:p>
          </p:txBody>
        </p:sp>
      </p:grpSp>
      <p:sp>
        <p:nvSpPr>
          <p:cNvPr id="14" name="Image 2">
            <a:extLst>
              <a:ext uri="{FF2B5EF4-FFF2-40B4-BE49-F238E27FC236}">
                <a16:creationId xmlns:a16="http://schemas.microsoft.com/office/drawing/2014/main" id="{EFFAEAD9-58A9-096B-C6D0-58F7AD08EB20}"/>
              </a:ext>
              <a:ext uri="{C183D7F6-B498-43B3-948B-1728B52AA6E4}">
                <adec:decorative xmlns:adec="http://schemas.microsoft.com/office/drawing/2017/decorative" val="1"/>
              </a:ext>
            </a:extLst>
          </p:cNvPr>
          <p:cNvSpPr/>
          <p:nvPr/>
        </p:nvSpPr>
        <p:spPr>
          <a:xfrm>
            <a:off x="7642518" y="4577658"/>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noAutofit/>
          </a:bodyPr>
          <a:lstStyle/>
          <a:p>
            <a:endParaRPr lang="en-US" dirty="0"/>
          </a:p>
        </p:txBody>
      </p:sp>
      <p:sp>
        <p:nvSpPr>
          <p:cNvPr id="2" name="Title 1">
            <a:extLst>
              <a:ext uri="{FF2B5EF4-FFF2-40B4-BE49-F238E27FC236}">
                <a16:creationId xmlns:a16="http://schemas.microsoft.com/office/drawing/2014/main" id="{9A1CFBBA-B680-A6A7-3C4B-5FEAC4253283}"/>
              </a:ext>
            </a:extLst>
          </p:cNvPr>
          <p:cNvSpPr>
            <a:spLocks noGrp="1"/>
          </p:cNvSpPr>
          <p:nvPr>
            <p:ph type="title" hasCustomPrompt="1"/>
          </p:nvPr>
        </p:nvSpPr>
        <p:spPr>
          <a:xfrm>
            <a:off x="914400" y="1057274"/>
            <a:ext cx="6583680" cy="1531357"/>
          </a:xfrm>
        </p:spPr>
        <p:txBody>
          <a:bodyPr tIns="0" bIns="0">
            <a:noAutofit/>
          </a:bodyPr>
          <a:lstStyle>
            <a:lvl1pPr algn="l">
              <a:lnSpc>
                <a:spcPct val="100000"/>
              </a:lnSpc>
              <a:defRPr sz="3600"/>
            </a:lvl1pPr>
          </a:lstStyle>
          <a:p>
            <a:r>
              <a:rPr lang="en-US" dirty="0"/>
              <a:t>Click to add title</a:t>
            </a:r>
          </a:p>
        </p:txBody>
      </p:sp>
      <p:sp>
        <p:nvSpPr>
          <p:cNvPr id="13" name="Content Placeholder 2">
            <a:extLst>
              <a:ext uri="{FF2B5EF4-FFF2-40B4-BE49-F238E27FC236}">
                <a16:creationId xmlns:a16="http://schemas.microsoft.com/office/drawing/2014/main" id="{72386C43-DD10-E892-08AD-D6F4AE9617DD}"/>
              </a:ext>
            </a:extLst>
          </p:cNvPr>
          <p:cNvSpPr>
            <a:spLocks noGrp="1"/>
          </p:cNvSpPr>
          <p:nvPr>
            <p:ph idx="1" hasCustomPrompt="1"/>
          </p:nvPr>
        </p:nvSpPr>
        <p:spPr>
          <a:xfrm>
            <a:off x="914400" y="2834640"/>
            <a:ext cx="6583680" cy="3207344"/>
          </a:xfrm>
        </p:spPr>
        <p:txBody>
          <a:bodyPr lIns="91440" tIns="0" rIns="91440" bIns="0">
            <a:normAutofit/>
          </a:bodyPr>
          <a:lstStyle>
            <a:lvl1pPr marL="0" indent="0">
              <a:lnSpc>
                <a:spcPct val="150000"/>
              </a:lnSpc>
              <a:spcBef>
                <a:spcPts val="0"/>
              </a:spcBef>
              <a:buNone/>
              <a:defRPr sz="2400"/>
            </a:lvl1pPr>
            <a:lvl2pPr marL="347472">
              <a:lnSpc>
                <a:spcPct val="150000"/>
              </a:lnSpc>
              <a:spcBef>
                <a:spcPts val="0"/>
              </a:spcBef>
              <a:defRPr sz="2000"/>
            </a:lvl2pPr>
            <a:lvl3pPr marL="685800">
              <a:lnSpc>
                <a:spcPct val="150000"/>
              </a:lnSpc>
              <a:spcBef>
                <a:spcPts val="0"/>
              </a:spcBef>
              <a:defRPr sz="1800"/>
            </a:lvl3pPr>
          </a:lstStyle>
          <a:p>
            <a:pPr lvl="0"/>
            <a:r>
              <a:rPr lang="en-US" dirty="0"/>
              <a:t>Click to add text</a:t>
            </a:r>
          </a:p>
          <a:p>
            <a:pPr lvl="1"/>
            <a:r>
              <a:rPr lang="en-US" dirty="0"/>
              <a:t>Second level</a:t>
            </a:r>
          </a:p>
          <a:p>
            <a:pPr lvl="2"/>
            <a:r>
              <a:rPr lang="en-US" dirty="0"/>
              <a:t>Third level</a:t>
            </a:r>
          </a:p>
        </p:txBody>
      </p:sp>
      <p:sp>
        <p:nvSpPr>
          <p:cNvPr id="3" name="Slide Number Placeholder 2">
            <a:extLst>
              <a:ext uri="{FF2B5EF4-FFF2-40B4-BE49-F238E27FC236}">
                <a16:creationId xmlns:a16="http://schemas.microsoft.com/office/drawing/2014/main" id="{71114D1E-7749-DD58-8782-318E4F679DE0}"/>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3339645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Introduction 2">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7537D12D-0FCA-3396-988D-452D3D526E3D}"/>
              </a:ext>
              <a:ext uri="{C183D7F6-B498-43B3-948B-1728B52AA6E4}">
                <adec:decorative xmlns:adec="http://schemas.microsoft.com/office/drawing/2017/decorative" val="1"/>
              </a:ext>
            </a:extLst>
          </p:cNvPr>
          <p:cNvSpPr/>
          <p:nvPr userDrawn="1"/>
        </p:nvSpPr>
        <p:spPr>
          <a:xfrm>
            <a:off x="-24064" y="3390900"/>
            <a:ext cx="12216063" cy="34671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6" name="Rectangle 5">
            <a:extLst>
              <a:ext uri="{FF2B5EF4-FFF2-40B4-BE49-F238E27FC236}">
                <a16:creationId xmlns:a16="http://schemas.microsoft.com/office/drawing/2014/main" id="{11710CE8-8A83-C0D3-623E-AFCC6C6A2930}"/>
              </a:ext>
              <a:ext uri="{C183D7F6-B498-43B3-948B-1728B52AA6E4}">
                <adec:decorative xmlns:adec="http://schemas.microsoft.com/office/drawing/2017/decorative" val="1"/>
              </a:ext>
            </a:extLst>
          </p:cNvPr>
          <p:cNvSpPr/>
          <p:nvPr userDrawn="1"/>
        </p:nvSpPr>
        <p:spPr>
          <a:xfrm>
            <a:off x="443346" y="332509"/>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grpSp>
        <p:nvGrpSpPr>
          <p:cNvPr id="18" name="Group 17">
            <a:extLst>
              <a:ext uri="{FF2B5EF4-FFF2-40B4-BE49-F238E27FC236}">
                <a16:creationId xmlns:a16="http://schemas.microsoft.com/office/drawing/2014/main" id="{7AA66C80-37C3-6D28-7564-733A30B2CD8D}"/>
              </a:ext>
              <a:ext uri="{C183D7F6-B498-43B3-948B-1728B52AA6E4}">
                <adec:decorative xmlns:adec="http://schemas.microsoft.com/office/drawing/2017/decorative" val="1"/>
              </a:ext>
            </a:extLst>
          </p:cNvPr>
          <p:cNvGrpSpPr/>
          <p:nvPr userDrawn="1"/>
        </p:nvGrpSpPr>
        <p:grpSpPr>
          <a:xfrm flipH="1">
            <a:off x="9353550" y="0"/>
            <a:ext cx="2838450" cy="2857958"/>
            <a:chOff x="0" y="0"/>
            <a:chExt cx="2838450" cy="2857958"/>
          </a:xfrm>
        </p:grpSpPr>
        <p:sp>
          <p:nvSpPr>
            <p:cNvPr id="12" name="Freeform: Shape 28">
              <a:extLst>
                <a:ext uri="{FF2B5EF4-FFF2-40B4-BE49-F238E27FC236}">
                  <a16:creationId xmlns:a16="http://schemas.microsoft.com/office/drawing/2014/main" id="{D9DB7C23-E0CF-A75F-BFFD-4E7679AF4AD5}"/>
                </a:ext>
                <a:ext uri="{C183D7F6-B498-43B3-948B-1728B52AA6E4}">
                  <adec:decorative xmlns:adec="http://schemas.microsoft.com/office/drawing/2017/decorative" val="1"/>
                </a:ext>
              </a:extLst>
            </p:cNvPr>
            <p:cNvSpPr/>
            <p:nvPr userDrawn="1"/>
          </p:nvSpPr>
          <p:spPr>
            <a:xfrm>
              <a:off x="0" y="0"/>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5" name="Freeform: Shape 15">
              <a:extLst>
                <a:ext uri="{FF2B5EF4-FFF2-40B4-BE49-F238E27FC236}">
                  <a16:creationId xmlns:a16="http://schemas.microsoft.com/office/drawing/2014/main" id="{4D62A0CC-A0CE-403A-A167-27225B2C6083}"/>
                </a:ext>
                <a:ext uri="{C183D7F6-B498-43B3-948B-1728B52AA6E4}">
                  <adec:decorative xmlns:adec="http://schemas.microsoft.com/office/drawing/2017/decorative" val="1"/>
                </a:ext>
              </a:extLst>
            </p:cNvPr>
            <p:cNvSpPr/>
            <p:nvPr userDrawn="1"/>
          </p:nvSpPr>
          <p:spPr>
            <a:xfrm>
              <a:off x="1" y="1"/>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Image 2">
              <a:extLst>
                <a:ext uri="{FF2B5EF4-FFF2-40B4-BE49-F238E27FC236}">
                  <a16:creationId xmlns:a16="http://schemas.microsoft.com/office/drawing/2014/main" id="{F8AD83DA-A293-6D56-F606-7C98C403A3F7}"/>
                </a:ext>
                <a:ext uri="{C183D7F6-B498-43B3-948B-1728B52AA6E4}">
                  <adec:decorative xmlns:adec="http://schemas.microsoft.com/office/drawing/2017/decorative" val="1"/>
                </a:ext>
              </a:extLst>
            </p:cNvPr>
            <p:cNvSpPr/>
            <p:nvPr userDrawn="1"/>
          </p:nvSpPr>
          <p:spPr>
            <a:xfrm>
              <a:off x="1458332" y="590133"/>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2" name="Title 1"/>
          <p:cNvSpPr>
            <a:spLocks noGrp="1"/>
          </p:cNvSpPr>
          <p:nvPr userDrawn="1">
            <p:ph type="title" hasCustomPrompt="1"/>
          </p:nvPr>
        </p:nvSpPr>
        <p:spPr>
          <a:xfrm>
            <a:off x="5702441" y="1061623"/>
            <a:ext cx="5723586" cy="4739104"/>
          </a:xfrm>
        </p:spPr>
        <p:txBody>
          <a:bodyPr tIns="0" bIns="0" anchor="ctr">
            <a:noAutofit/>
          </a:bodyPr>
          <a:lstStyle>
            <a:lvl1pPr algn="l">
              <a:lnSpc>
                <a:spcPct val="100000"/>
              </a:lnSpc>
              <a:defRPr sz="3600" b="1"/>
            </a:lvl1pPr>
          </a:lstStyle>
          <a:p>
            <a:r>
              <a:rPr lang="en-US" dirty="0"/>
              <a:t>Click to add title</a:t>
            </a:r>
          </a:p>
        </p:txBody>
      </p:sp>
      <p:sp>
        <p:nvSpPr>
          <p:cNvPr id="8" name="Picture Placeholder 7">
            <a:extLst>
              <a:ext uri="{FF2B5EF4-FFF2-40B4-BE49-F238E27FC236}">
                <a16:creationId xmlns:a16="http://schemas.microsoft.com/office/drawing/2014/main" id="{E979AC40-7C15-9431-5B1A-415655A7FC05}"/>
              </a:ext>
            </a:extLst>
          </p:cNvPr>
          <p:cNvSpPr>
            <a:spLocks noGrp="1"/>
          </p:cNvSpPr>
          <p:nvPr>
            <p:ph type="pic" sz="quarter" idx="11" hasCustomPrompt="1"/>
          </p:nvPr>
        </p:nvSpPr>
        <p:spPr>
          <a:xfrm>
            <a:off x="443345" y="0"/>
            <a:ext cx="4344695" cy="6359525"/>
          </a:xfrm>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4331891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86F8B46B-EF6E-BC12-09E2-0F3B779197B4}"/>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22" name="Rectangle 21">
            <a:extLst>
              <a:ext uri="{FF2B5EF4-FFF2-40B4-BE49-F238E27FC236}">
                <a16:creationId xmlns:a16="http://schemas.microsoft.com/office/drawing/2014/main" id="{5D7B4F11-E150-473B-98F5-6E6AC9646863}"/>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36" name="Freeform 35">
            <a:extLst>
              <a:ext uri="{FF2B5EF4-FFF2-40B4-BE49-F238E27FC236}">
                <a16:creationId xmlns:a16="http://schemas.microsoft.com/office/drawing/2014/main" id="{A8E2FA61-C047-21BB-AA50-F84AD7685498}"/>
              </a:ext>
              <a:ext uri="{C183D7F6-B498-43B3-948B-1728B52AA6E4}">
                <adec:decorative xmlns:adec="http://schemas.microsoft.com/office/drawing/2017/decorative" val="1"/>
              </a:ext>
            </a:extLst>
          </p:cNvPr>
          <p:cNvSpPr/>
          <p:nvPr userDrawn="1"/>
        </p:nvSpPr>
        <p:spPr>
          <a:xfrm rot="16200000">
            <a:off x="5760023" y="3764463"/>
            <a:ext cx="2812357" cy="3394143"/>
          </a:xfrm>
          <a:custGeom>
            <a:avLst/>
            <a:gdLst>
              <a:gd name="connsiteX0" fmla="*/ 0 w 2812357"/>
              <a:gd name="connsiteY0" fmla="*/ 0 h 3394143"/>
              <a:gd name="connsiteX1" fmla="*/ 2812357 w 2812357"/>
              <a:gd name="connsiteY1" fmla="*/ 3394143 h 3394143"/>
              <a:gd name="connsiteX2" fmla="*/ 0 w 2812357"/>
              <a:gd name="connsiteY2" fmla="*/ 3394143 h 3394143"/>
            </a:gdLst>
            <a:ahLst/>
            <a:cxnLst>
              <a:cxn ang="0">
                <a:pos x="connsiteX0" y="connsiteY0"/>
              </a:cxn>
              <a:cxn ang="0">
                <a:pos x="connsiteX1" y="connsiteY1"/>
              </a:cxn>
              <a:cxn ang="0">
                <a:pos x="connsiteX2" y="connsiteY2"/>
              </a:cxn>
            </a:cxnLst>
            <a:rect l="l" t="t" r="r" b="b"/>
            <a:pathLst>
              <a:path w="2812357" h="3394143">
                <a:moveTo>
                  <a:pt x="0" y="0"/>
                </a:moveTo>
                <a:lnTo>
                  <a:pt x="2812357" y="3394143"/>
                </a:lnTo>
                <a:lnTo>
                  <a:pt x="0" y="3394143"/>
                </a:lnTo>
                <a:close/>
              </a:path>
            </a:pathLst>
          </a:custGeom>
          <a:solidFill>
            <a:schemeClr val="accent4">
              <a:lumMod val="40000"/>
              <a:lumOff val="60000"/>
              <a:alpha val="50000"/>
            </a:schemeClr>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3" name="Freeform 32">
            <a:extLst>
              <a:ext uri="{FF2B5EF4-FFF2-40B4-BE49-F238E27FC236}">
                <a16:creationId xmlns:a16="http://schemas.microsoft.com/office/drawing/2014/main" id="{1A2791BA-760E-9FA5-8743-D0B699FC9835}"/>
              </a:ext>
              <a:ext uri="{C183D7F6-B498-43B3-948B-1728B52AA6E4}">
                <adec:decorative xmlns:adec="http://schemas.microsoft.com/office/drawing/2017/decorative" val="1"/>
              </a:ext>
            </a:extLst>
          </p:cNvPr>
          <p:cNvSpPr/>
          <p:nvPr userDrawn="1"/>
        </p:nvSpPr>
        <p:spPr>
          <a:xfrm>
            <a:off x="0" y="3463854"/>
            <a:ext cx="435241" cy="3394146"/>
          </a:xfrm>
          <a:custGeom>
            <a:avLst/>
            <a:gdLst>
              <a:gd name="connsiteX0" fmla="*/ 435241 w 435241"/>
              <a:gd name="connsiteY0" fmla="*/ 0 h 3394146"/>
              <a:gd name="connsiteX1" fmla="*/ 435241 w 435241"/>
              <a:gd name="connsiteY1" fmla="*/ 3394146 h 3394146"/>
              <a:gd name="connsiteX2" fmla="*/ 0 w 435241"/>
              <a:gd name="connsiteY2" fmla="*/ 3394146 h 3394146"/>
              <a:gd name="connsiteX3" fmla="*/ 0 w 435241"/>
              <a:gd name="connsiteY3" fmla="*/ 523525 h 3394146"/>
            </a:gdLst>
            <a:ahLst/>
            <a:cxnLst>
              <a:cxn ang="0">
                <a:pos x="connsiteX0" y="connsiteY0"/>
              </a:cxn>
              <a:cxn ang="0">
                <a:pos x="connsiteX1" y="connsiteY1"/>
              </a:cxn>
              <a:cxn ang="0">
                <a:pos x="connsiteX2" y="connsiteY2"/>
              </a:cxn>
              <a:cxn ang="0">
                <a:pos x="connsiteX3" y="connsiteY3"/>
              </a:cxn>
            </a:cxnLst>
            <a:rect l="l" t="t" r="r" b="b"/>
            <a:pathLst>
              <a:path w="435241" h="3394146">
                <a:moveTo>
                  <a:pt x="435241" y="0"/>
                </a:moveTo>
                <a:lnTo>
                  <a:pt x="435241" y="3394146"/>
                </a:lnTo>
                <a:lnTo>
                  <a:pt x="0" y="3394146"/>
                </a:lnTo>
                <a:lnTo>
                  <a:pt x="0" y="523525"/>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lvl="0" algn="ctr"/>
            <a:endParaRPr lang="en-US" dirty="0"/>
          </a:p>
        </p:txBody>
      </p:sp>
      <p:sp>
        <p:nvSpPr>
          <p:cNvPr id="4" name="Title 1">
            <a:extLst>
              <a:ext uri="{FF2B5EF4-FFF2-40B4-BE49-F238E27FC236}">
                <a16:creationId xmlns:a16="http://schemas.microsoft.com/office/drawing/2014/main" id="{8D6A03F2-8C7B-D33B-0E8F-24D4800D5C01}"/>
              </a:ext>
            </a:extLst>
          </p:cNvPr>
          <p:cNvSpPr>
            <a:spLocks noGrp="1"/>
          </p:cNvSpPr>
          <p:nvPr userDrawn="1">
            <p:ph type="title" hasCustomPrompt="1"/>
          </p:nvPr>
        </p:nvSpPr>
        <p:spPr>
          <a:xfrm>
            <a:off x="914400" y="1057275"/>
            <a:ext cx="5259554" cy="2495028"/>
          </a:xfrm>
        </p:spPr>
        <p:txBody>
          <a:bodyPr tIns="0" bIns="0">
            <a:noAutofit/>
          </a:bodyPr>
          <a:lstStyle>
            <a:lvl1pPr algn="l">
              <a:lnSpc>
                <a:spcPct val="100000"/>
              </a:lnSpc>
              <a:defRPr sz="3600"/>
            </a:lvl1pPr>
          </a:lstStyle>
          <a:p>
            <a:r>
              <a:rPr lang="en-US" dirty="0"/>
              <a:t>Click to add text</a:t>
            </a:r>
          </a:p>
        </p:txBody>
      </p:sp>
      <p:sp>
        <p:nvSpPr>
          <p:cNvPr id="5" name="Content Placeholder 2">
            <a:extLst>
              <a:ext uri="{FF2B5EF4-FFF2-40B4-BE49-F238E27FC236}">
                <a16:creationId xmlns:a16="http://schemas.microsoft.com/office/drawing/2014/main" id="{C51465C6-2CDE-B5BF-F22E-CBDD44E86CFC}"/>
              </a:ext>
            </a:extLst>
          </p:cNvPr>
          <p:cNvSpPr>
            <a:spLocks noGrp="1"/>
          </p:cNvSpPr>
          <p:nvPr userDrawn="1">
            <p:ph idx="1" hasCustomPrompt="1"/>
          </p:nvPr>
        </p:nvSpPr>
        <p:spPr>
          <a:xfrm>
            <a:off x="914400" y="3808750"/>
            <a:ext cx="5259554"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52" name="Picture Placeholder 7">
            <a:extLst>
              <a:ext uri="{FF2B5EF4-FFF2-40B4-BE49-F238E27FC236}">
                <a16:creationId xmlns:a16="http://schemas.microsoft.com/office/drawing/2014/main" id="{55126063-BDEE-A1AB-FDAE-DD9B98CACDA8}"/>
              </a:ext>
            </a:extLst>
          </p:cNvPr>
          <p:cNvSpPr>
            <a:spLocks noGrp="1"/>
          </p:cNvSpPr>
          <p:nvPr>
            <p:ph type="pic" sz="quarter" idx="11" hasCustomPrompt="1"/>
          </p:nvPr>
        </p:nvSpPr>
        <p:spPr>
          <a:xfrm>
            <a:off x="7414194" y="410780"/>
            <a:ext cx="4344695" cy="6447220"/>
          </a:xfrm>
          <a:solidFill>
            <a:schemeClr val="accent3"/>
          </a:solidFill>
        </p:spPr>
        <p:txBody>
          <a:bodyPr>
            <a:normAutofit/>
          </a:bodyPr>
          <a:lstStyle>
            <a:lvl1pPr marL="0" indent="0">
              <a:buNone/>
              <a:defRPr sz="1800"/>
            </a:lvl1pPr>
          </a:lstStyle>
          <a:p>
            <a:pPr lvl="0"/>
            <a:r>
              <a:rPr lang="en-US" dirty="0"/>
              <a:t>Click to add picture</a:t>
            </a:r>
          </a:p>
        </p:txBody>
      </p:sp>
    </p:spTree>
    <p:extLst>
      <p:ext uri="{BB962C8B-B14F-4D97-AF65-F5344CB8AC3E}">
        <p14:creationId xmlns:p14="http://schemas.microsoft.com/office/powerpoint/2010/main" val="168178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Quote">
    <p:spTree>
      <p:nvGrpSpPr>
        <p:cNvPr id="1" name=""/>
        <p:cNvGrpSpPr/>
        <p:nvPr/>
      </p:nvGrpSpPr>
      <p:grpSpPr>
        <a:xfrm>
          <a:off x="0" y="0"/>
          <a:ext cx="0" cy="0"/>
          <a:chOff x="0" y="0"/>
          <a:chExt cx="0" cy="0"/>
        </a:xfrm>
      </p:grpSpPr>
      <p:sp>
        <p:nvSpPr>
          <p:cNvPr id="32" name="Image 1">
            <a:extLst>
              <a:ext uri="{FF2B5EF4-FFF2-40B4-BE49-F238E27FC236}">
                <a16:creationId xmlns:a16="http://schemas.microsoft.com/office/drawing/2014/main" id="{2A3EC91E-4089-D366-06D3-3E66F93DFAF3}"/>
              </a:ext>
              <a:ext uri="{C183D7F6-B498-43B3-948B-1728B52AA6E4}">
                <adec:decorative xmlns:adec="http://schemas.microsoft.com/office/drawing/2017/decorative" val="1"/>
              </a:ext>
            </a:extLst>
          </p:cNvPr>
          <p:cNvSpPr/>
          <p:nvPr/>
        </p:nvSpPr>
        <p:spPr>
          <a:xfrm>
            <a:off x="-7117" y="0"/>
            <a:ext cx="2550985" cy="6858000"/>
          </a:xfrm>
          <a:custGeom>
            <a:avLst/>
            <a:gdLst>
              <a:gd name="connsiteX0" fmla="*/ 2550985 w 2550985"/>
              <a:gd name="connsiteY0" fmla="*/ 0 h 6858000"/>
              <a:gd name="connsiteX1" fmla="*/ 0 w 2550985"/>
              <a:gd name="connsiteY1" fmla="*/ 0 h 6858000"/>
              <a:gd name="connsiteX2" fmla="*/ 0 w 2550985"/>
              <a:gd name="connsiteY2" fmla="*/ 6858000 h 6858000"/>
              <a:gd name="connsiteX3" fmla="*/ 2550985 w 2550985"/>
              <a:gd name="connsiteY3" fmla="*/ 6858000 h 6858000"/>
              <a:gd name="connsiteX4" fmla="*/ 2550985 w 2550985"/>
              <a:gd name="connsiteY4" fmla="*/ 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50985" h="6858000">
                <a:moveTo>
                  <a:pt x="2550985" y="0"/>
                </a:moveTo>
                <a:lnTo>
                  <a:pt x="0" y="0"/>
                </a:lnTo>
                <a:lnTo>
                  <a:pt x="0" y="6858000"/>
                </a:lnTo>
                <a:lnTo>
                  <a:pt x="2550985" y="6858000"/>
                </a:lnTo>
                <a:lnTo>
                  <a:pt x="2550985" y="0"/>
                </a:lnTo>
                <a:close/>
              </a:path>
            </a:pathLst>
          </a:custGeom>
          <a:solidFill>
            <a:schemeClr val="accent4"/>
          </a:solidFill>
          <a:ln w="7045" cap="flat">
            <a:noFill/>
            <a:prstDash val="solid"/>
            <a:miter/>
          </a:ln>
        </p:spPr>
        <p:txBody>
          <a:bodyPr rtlCol="0" anchor="ctr">
            <a:noAutofit/>
          </a:bodyPr>
          <a:lstStyle/>
          <a:p>
            <a:endParaRPr lang="en-US" dirty="0"/>
          </a:p>
        </p:txBody>
      </p:sp>
      <p:sp>
        <p:nvSpPr>
          <p:cNvPr id="53" name="Freeform: Shape 52">
            <a:extLst>
              <a:ext uri="{FF2B5EF4-FFF2-40B4-BE49-F238E27FC236}">
                <a16:creationId xmlns:a16="http://schemas.microsoft.com/office/drawing/2014/main" id="{70F595E1-C910-3710-90E9-AF5FFCE05861}"/>
              </a:ext>
              <a:ext uri="{C183D7F6-B498-43B3-948B-1728B52AA6E4}">
                <adec:decorative xmlns:adec="http://schemas.microsoft.com/office/drawing/2017/decorative" val="1"/>
              </a:ext>
            </a:extLst>
          </p:cNvPr>
          <p:cNvSpPr/>
          <p:nvPr userDrawn="1"/>
        </p:nvSpPr>
        <p:spPr>
          <a:xfrm>
            <a:off x="-9415" y="0"/>
            <a:ext cx="2548591" cy="2555628"/>
          </a:xfrm>
          <a:custGeom>
            <a:avLst/>
            <a:gdLst>
              <a:gd name="connsiteX0" fmla="*/ 138643 w 2548591"/>
              <a:gd name="connsiteY0" fmla="*/ 1 h 2555628"/>
              <a:gd name="connsiteX1" fmla="*/ 163874 w 2548591"/>
              <a:gd name="connsiteY1" fmla="*/ 1 h 2555628"/>
              <a:gd name="connsiteX2" fmla="*/ 2548463 w 2548591"/>
              <a:gd name="connsiteY2" fmla="*/ 2391168 h 2555628"/>
              <a:gd name="connsiteX3" fmla="*/ 2548463 w 2548591"/>
              <a:gd name="connsiteY3" fmla="*/ 2416472 h 2555628"/>
              <a:gd name="connsiteX4" fmla="*/ 2548590 w 2548591"/>
              <a:gd name="connsiteY4" fmla="*/ 2416600 h 2555628"/>
              <a:gd name="connsiteX5" fmla="*/ 138643 w 2548591"/>
              <a:gd name="connsiteY5" fmla="*/ 1 h 2555628"/>
              <a:gd name="connsiteX6" fmla="*/ 0 w 2548591"/>
              <a:gd name="connsiteY6" fmla="*/ 1 h 2555628"/>
              <a:gd name="connsiteX7" fmla="*/ 25231 w 2548591"/>
              <a:gd name="connsiteY7" fmla="*/ 1 h 2555628"/>
              <a:gd name="connsiteX8" fmla="*/ 2548591 w 2548591"/>
              <a:gd name="connsiteY8" fmla="*/ 2530324 h 2555628"/>
              <a:gd name="connsiteX9" fmla="*/ 2548591 w 2548591"/>
              <a:gd name="connsiteY9" fmla="*/ 2555628 h 2555628"/>
              <a:gd name="connsiteX10" fmla="*/ 0 w 2548591"/>
              <a:gd name="connsiteY10" fmla="*/ 1 h 2555628"/>
              <a:gd name="connsiteX11" fmla="*/ 277411 w 2548591"/>
              <a:gd name="connsiteY11" fmla="*/ 1 h 2555628"/>
              <a:gd name="connsiteX12" fmla="*/ 302642 w 2548591"/>
              <a:gd name="connsiteY12" fmla="*/ 1 h 2555628"/>
              <a:gd name="connsiteX13" fmla="*/ 2548582 w 2548591"/>
              <a:gd name="connsiteY13" fmla="*/ 2252147 h 2555628"/>
              <a:gd name="connsiteX14" fmla="*/ 2548582 w 2548591"/>
              <a:gd name="connsiteY14" fmla="*/ 2277444 h 2555628"/>
              <a:gd name="connsiteX15" fmla="*/ 277411 w 2548591"/>
              <a:gd name="connsiteY15" fmla="*/ 1 h 2555628"/>
              <a:gd name="connsiteX16" fmla="*/ 416054 w 2548591"/>
              <a:gd name="connsiteY16" fmla="*/ 1 h 2555628"/>
              <a:gd name="connsiteX17" fmla="*/ 441285 w 2548591"/>
              <a:gd name="connsiteY17" fmla="*/ 1 h 2555628"/>
              <a:gd name="connsiteX18" fmla="*/ 2548589 w 2548591"/>
              <a:gd name="connsiteY18" fmla="*/ 2113119 h 2555628"/>
              <a:gd name="connsiteX19" fmla="*/ 2548589 w 2548591"/>
              <a:gd name="connsiteY19" fmla="*/ 2138423 h 2555628"/>
              <a:gd name="connsiteX20" fmla="*/ 416054 w 2548591"/>
              <a:gd name="connsiteY20" fmla="*/ 1 h 2555628"/>
              <a:gd name="connsiteX21" fmla="*/ 554698 w 2548591"/>
              <a:gd name="connsiteY21" fmla="*/ 1 h 2555628"/>
              <a:gd name="connsiteX22" fmla="*/ 579930 w 2548591"/>
              <a:gd name="connsiteY22" fmla="*/ 1 h 2555628"/>
              <a:gd name="connsiteX23" fmla="*/ 2548462 w 2548591"/>
              <a:gd name="connsiteY23" fmla="*/ 1973963 h 2555628"/>
              <a:gd name="connsiteX24" fmla="*/ 2548462 w 2548591"/>
              <a:gd name="connsiteY24" fmla="*/ 1999267 h 2555628"/>
              <a:gd name="connsiteX25" fmla="*/ 2548589 w 2548591"/>
              <a:gd name="connsiteY25" fmla="*/ 1999394 h 2555628"/>
              <a:gd name="connsiteX26" fmla="*/ 554698 w 2548591"/>
              <a:gd name="connsiteY26" fmla="*/ 1 h 2555628"/>
              <a:gd name="connsiteX27" fmla="*/ 693468 w 2548591"/>
              <a:gd name="connsiteY27" fmla="*/ 0 h 2555628"/>
              <a:gd name="connsiteX28" fmla="*/ 718701 w 2548591"/>
              <a:gd name="connsiteY28" fmla="*/ 0 h 2555628"/>
              <a:gd name="connsiteX29" fmla="*/ 2548583 w 2548591"/>
              <a:gd name="connsiteY29" fmla="*/ 1834942 h 2555628"/>
              <a:gd name="connsiteX30" fmla="*/ 2548583 w 2548591"/>
              <a:gd name="connsiteY30" fmla="*/ 1860239 h 2555628"/>
              <a:gd name="connsiteX31" fmla="*/ 693468 w 2548591"/>
              <a:gd name="connsiteY31" fmla="*/ 0 h 2555628"/>
              <a:gd name="connsiteX32" fmla="*/ 832112 w 2548591"/>
              <a:gd name="connsiteY32" fmla="*/ 0 h 2555628"/>
              <a:gd name="connsiteX33" fmla="*/ 857340 w 2548591"/>
              <a:gd name="connsiteY33" fmla="*/ 0 h 2555628"/>
              <a:gd name="connsiteX34" fmla="*/ 2548582 w 2548591"/>
              <a:gd name="connsiteY34" fmla="*/ 1695913 h 2555628"/>
              <a:gd name="connsiteX35" fmla="*/ 2548582 w 2548591"/>
              <a:gd name="connsiteY35" fmla="*/ 1721210 h 2555628"/>
              <a:gd name="connsiteX36" fmla="*/ 832112 w 2548591"/>
              <a:gd name="connsiteY36" fmla="*/ 0 h 2555628"/>
              <a:gd name="connsiteX37" fmla="*/ 970758 w 2548591"/>
              <a:gd name="connsiteY37" fmla="*/ 0 h 2555628"/>
              <a:gd name="connsiteX38" fmla="*/ 995986 w 2548591"/>
              <a:gd name="connsiteY38" fmla="*/ 0 h 2555628"/>
              <a:gd name="connsiteX39" fmla="*/ 2548463 w 2548591"/>
              <a:gd name="connsiteY39" fmla="*/ 1556758 h 2555628"/>
              <a:gd name="connsiteX40" fmla="*/ 2548463 w 2548591"/>
              <a:gd name="connsiteY40" fmla="*/ 1582062 h 2555628"/>
              <a:gd name="connsiteX41" fmla="*/ 2548590 w 2548591"/>
              <a:gd name="connsiteY41" fmla="*/ 1582189 h 2555628"/>
              <a:gd name="connsiteX42" fmla="*/ 970758 w 2548591"/>
              <a:gd name="connsiteY42" fmla="*/ 0 h 2555628"/>
              <a:gd name="connsiteX43" fmla="*/ 1109529 w 2548591"/>
              <a:gd name="connsiteY43" fmla="*/ 0 h 2555628"/>
              <a:gd name="connsiteX44" fmla="*/ 1134764 w 2548591"/>
              <a:gd name="connsiteY44" fmla="*/ 0 h 2555628"/>
              <a:gd name="connsiteX45" fmla="*/ 2548589 w 2548591"/>
              <a:gd name="connsiteY45" fmla="*/ 1417736 h 2555628"/>
              <a:gd name="connsiteX46" fmla="*/ 2548589 w 2548591"/>
              <a:gd name="connsiteY46" fmla="*/ 1443033 h 2555628"/>
              <a:gd name="connsiteX47" fmla="*/ 1109529 w 2548591"/>
              <a:gd name="connsiteY47" fmla="*/ 0 h 2555628"/>
              <a:gd name="connsiteX48" fmla="*/ 1248168 w 2548591"/>
              <a:gd name="connsiteY48" fmla="*/ 0 h 2555628"/>
              <a:gd name="connsiteX49" fmla="*/ 1273396 w 2548591"/>
              <a:gd name="connsiteY49" fmla="*/ 0 h 2555628"/>
              <a:gd name="connsiteX50" fmla="*/ 2548583 w 2548591"/>
              <a:gd name="connsiteY50" fmla="*/ 1278708 h 2555628"/>
              <a:gd name="connsiteX51" fmla="*/ 2548583 w 2548591"/>
              <a:gd name="connsiteY51" fmla="*/ 1304005 h 2555628"/>
              <a:gd name="connsiteX52" fmla="*/ 1248168 w 2548591"/>
              <a:gd name="connsiteY52" fmla="*/ 0 h 2555628"/>
              <a:gd name="connsiteX53" fmla="*/ 1386813 w 2548591"/>
              <a:gd name="connsiteY53" fmla="*/ 0 h 2555628"/>
              <a:gd name="connsiteX54" fmla="*/ 1412041 w 2548591"/>
              <a:gd name="connsiteY54" fmla="*/ 0 h 2555628"/>
              <a:gd name="connsiteX55" fmla="*/ 2548589 w 2548591"/>
              <a:gd name="connsiteY55" fmla="*/ 1139552 h 2555628"/>
              <a:gd name="connsiteX56" fmla="*/ 2548589 w 2548591"/>
              <a:gd name="connsiteY56" fmla="*/ 1164857 h 2555628"/>
              <a:gd name="connsiteX57" fmla="*/ 2548589 w 2548591"/>
              <a:gd name="connsiteY57" fmla="*/ 1164984 h 2555628"/>
              <a:gd name="connsiteX58" fmla="*/ 1386813 w 2548591"/>
              <a:gd name="connsiteY58" fmla="*/ 0 h 2555628"/>
              <a:gd name="connsiteX59" fmla="*/ 1525579 w 2548591"/>
              <a:gd name="connsiteY59" fmla="*/ 0 h 2555628"/>
              <a:gd name="connsiteX60" fmla="*/ 1550814 w 2548591"/>
              <a:gd name="connsiteY60" fmla="*/ 0 h 2555628"/>
              <a:gd name="connsiteX61" fmla="*/ 2548583 w 2548591"/>
              <a:gd name="connsiteY61" fmla="*/ 1000531 h 2555628"/>
              <a:gd name="connsiteX62" fmla="*/ 2548583 w 2548591"/>
              <a:gd name="connsiteY62" fmla="*/ 1025828 h 2555628"/>
              <a:gd name="connsiteX63" fmla="*/ 1525579 w 2548591"/>
              <a:gd name="connsiteY63" fmla="*/ 0 h 2555628"/>
              <a:gd name="connsiteX64" fmla="*/ 1664231 w 2548591"/>
              <a:gd name="connsiteY64" fmla="*/ 0 h 2555628"/>
              <a:gd name="connsiteX65" fmla="*/ 1689459 w 2548591"/>
              <a:gd name="connsiteY65" fmla="*/ 0 h 2555628"/>
              <a:gd name="connsiteX66" fmla="*/ 2548589 w 2548591"/>
              <a:gd name="connsiteY66" fmla="*/ 861503 h 2555628"/>
              <a:gd name="connsiteX67" fmla="*/ 2548589 w 2548591"/>
              <a:gd name="connsiteY67" fmla="*/ 886800 h 2555628"/>
              <a:gd name="connsiteX68" fmla="*/ 1664231 w 2548591"/>
              <a:gd name="connsiteY68" fmla="*/ 0 h 2555628"/>
              <a:gd name="connsiteX69" fmla="*/ 1802870 w 2548591"/>
              <a:gd name="connsiteY69" fmla="*/ 0 h 2555628"/>
              <a:gd name="connsiteX70" fmla="*/ 1828097 w 2548591"/>
              <a:gd name="connsiteY70" fmla="*/ 0 h 2555628"/>
              <a:gd name="connsiteX71" fmla="*/ 2548583 w 2548591"/>
              <a:gd name="connsiteY71" fmla="*/ 722347 h 2555628"/>
              <a:gd name="connsiteX72" fmla="*/ 2548583 w 2548591"/>
              <a:gd name="connsiteY72" fmla="*/ 747651 h 2555628"/>
              <a:gd name="connsiteX73" fmla="*/ 2548583 w 2548591"/>
              <a:gd name="connsiteY73" fmla="*/ 747778 h 2555628"/>
              <a:gd name="connsiteX74" fmla="*/ 1802870 w 2548591"/>
              <a:gd name="connsiteY74" fmla="*/ 0 h 2555628"/>
              <a:gd name="connsiteX75" fmla="*/ 1941642 w 2548591"/>
              <a:gd name="connsiteY75" fmla="*/ 0 h 2555628"/>
              <a:gd name="connsiteX76" fmla="*/ 1966877 w 2548591"/>
              <a:gd name="connsiteY76" fmla="*/ 0 h 2555628"/>
              <a:gd name="connsiteX77" fmla="*/ 2548589 w 2548591"/>
              <a:gd name="connsiteY77" fmla="*/ 583321 h 2555628"/>
              <a:gd name="connsiteX78" fmla="*/ 2548589 w 2548591"/>
              <a:gd name="connsiteY78" fmla="*/ 608622 h 2555628"/>
              <a:gd name="connsiteX79" fmla="*/ 1941642 w 2548591"/>
              <a:gd name="connsiteY79" fmla="*/ 0 h 2555628"/>
              <a:gd name="connsiteX80" fmla="*/ 2080281 w 2548591"/>
              <a:gd name="connsiteY80" fmla="*/ 0 h 2555628"/>
              <a:gd name="connsiteX81" fmla="*/ 2105508 w 2548591"/>
              <a:gd name="connsiteY81" fmla="*/ 0 h 2555628"/>
              <a:gd name="connsiteX82" fmla="*/ 2548582 w 2548591"/>
              <a:gd name="connsiteY82" fmla="*/ 444296 h 2555628"/>
              <a:gd name="connsiteX83" fmla="*/ 2548582 w 2548591"/>
              <a:gd name="connsiteY83" fmla="*/ 469597 h 2555628"/>
              <a:gd name="connsiteX84" fmla="*/ 2080281 w 2548591"/>
              <a:gd name="connsiteY84" fmla="*/ 0 h 2555628"/>
              <a:gd name="connsiteX85" fmla="*/ 2218926 w 2548591"/>
              <a:gd name="connsiteY85" fmla="*/ 0 h 2555628"/>
              <a:gd name="connsiteX86" fmla="*/ 2244153 w 2548591"/>
              <a:gd name="connsiteY86" fmla="*/ 0 h 2555628"/>
              <a:gd name="connsiteX87" fmla="*/ 2548582 w 2548591"/>
              <a:gd name="connsiteY87" fmla="*/ 305270 h 2555628"/>
              <a:gd name="connsiteX88" fmla="*/ 2548582 w 2548591"/>
              <a:gd name="connsiteY88" fmla="*/ 330570 h 2555628"/>
              <a:gd name="connsiteX89" fmla="*/ 2218926 w 2548591"/>
              <a:gd name="connsiteY89" fmla="*/ 0 h 2555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2548591" h="2555628">
                <a:moveTo>
                  <a:pt x="138643" y="1"/>
                </a:moveTo>
                <a:lnTo>
                  <a:pt x="163874" y="1"/>
                </a:lnTo>
                <a:cubicBezTo>
                  <a:pt x="163874" y="1318576"/>
                  <a:pt x="1233644" y="2391168"/>
                  <a:pt x="2548463" y="2391168"/>
                </a:cubicBezTo>
                <a:lnTo>
                  <a:pt x="2548463" y="2416472"/>
                </a:lnTo>
                <a:lnTo>
                  <a:pt x="2548590" y="2416600"/>
                </a:lnTo>
                <a:cubicBezTo>
                  <a:pt x="1219755" y="2416600"/>
                  <a:pt x="138643" y="1332503"/>
                  <a:pt x="138643" y="1"/>
                </a:cubicBezTo>
                <a:close/>
                <a:moveTo>
                  <a:pt x="0" y="1"/>
                </a:moveTo>
                <a:lnTo>
                  <a:pt x="25231" y="1"/>
                </a:lnTo>
                <a:cubicBezTo>
                  <a:pt x="25231" y="1395244"/>
                  <a:pt x="1157188" y="2530324"/>
                  <a:pt x="2548591" y="2530324"/>
                </a:cubicBezTo>
                <a:lnTo>
                  <a:pt x="2548591" y="2555628"/>
                </a:lnTo>
                <a:cubicBezTo>
                  <a:pt x="1143299" y="2555628"/>
                  <a:pt x="0" y="1409172"/>
                  <a:pt x="0" y="1"/>
                </a:cubicBezTo>
                <a:close/>
                <a:moveTo>
                  <a:pt x="277411" y="1"/>
                </a:moveTo>
                <a:lnTo>
                  <a:pt x="302642" y="1"/>
                </a:lnTo>
                <a:cubicBezTo>
                  <a:pt x="302642" y="1241907"/>
                  <a:pt x="1310229" y="2252147"/>
                  <a:pt x="2548582" y="2252147"/>
                </a:cubicBezTo>
                <a:lnTo>
                  <a:pt x="2548582" y="2277444"/>
                </a:lnTo>
                <a:cubicBezTo>
                  <a:pt x="1296205" y="2277444"/>
                  <a:pt x="277411" y="1255835"/>
                  <a:pt x="277411" y="1"/>
                </a:cubicBezTo>
                <a:close/>
                <a:moveTo>
                  <a:pt x="416054" y="1"/>
                </a:moveTo>
                <a:lnTo>
                  <a:pt x="441285" y="1"/>
                </a:lnTo>
                <a:cubicBezTo>
                  <a:pt x="441285" y="1165111"/>
                  <a:pt x="1386559" y="2113119"/>
                  <a:pt x="2548589" y="2113119"/>
                </a:cubicBezTo>
                <a:lnTo>
                  <a:pt x="2548589" y="2138423"/>
                </a:lnTo>
                <a:cubicBezTo>
                  <a:pt x="1372670" y="2138423"/>
                  <a:pt x="416054" y="1179166"/>
                  <a:pt x="416054" y="1"/>
                </a:cubicBezTo>
                <a:close/>
                <a:moveTo>
                  <a:pt x="554698" y="1"/>
                </a:moveTo>
                <a:lnTo>
                  <a:pt x="579930" y="1"/>
                </a:lnTo>
                <a:cubicBezTo>
                  <a:pt x="579930" y="1088442"/>
                  <a:pt x="1463017" y="1973963"/>
                  <a:pt x="2548462" y="1973963"/>
                </a:cubicBezTo>
                <a:lnTo>
                  <a:pt x="2548462" y="1999267"/>
                </a:lnTo>
                <a:lnTo>
                  <a:pt x="2548589" y="1999394"/>
                </a:lnTo>
                <a:cubicBezTo>
                  <a:pt x="1449127" y="1999394"/>
                  <a:pt x="554698" y="1102497"/>
                  <a:pt x="554698" y="1"/>
                </a:cubicBezTo>
                <a:close/>
                <a:moveTo>
                  <a:pt x="693468" y="0"/>
                </a:moveTo>
                <a:lnTo>
                  <a:pt x="718701" y="0"/>
                </a:lnTo>
                <a:cubicBezTo>
                  <a:pt x="718701" y="1011773"/>
                  <a:pt x="1539602" y="1834942"/>
                  <a:pt x="2548583" y="1834942"/>
                </a:cubicBezTo>
                <a:lnTo>
                  <a:pt x="2548583" y="1860239"/>
                </a:lnTo>
                <a:cubicBezTo>
                  <a:pt x="1525706" y="1860239"/>
                  <a:pt x="693468" y="1025701"/>
                  <a:pt x="693468" y="0"/>
                </a:cubicBezTo>
                <a:close/>
                <a:moveTo>
                  <a:pt x="832112" y="0"/>
                </a:moveTo>
                <a:lnTo>
                  <a:pt x="857340" y="0"/>
                </a:lnTo>
                <a:cubicBezTo>
                  <a:pt x="857340" y="935105"/>
                  <a:pt x="1616059" y="1695913"/>
                  <a:pt x="2548582" y="1695913"/>
                </a:cubicBezTo>
                <a:lnTo>
                  <a:pt x="2548582" y="1721210"/>
                </a:lnTo>
                <a:cubicBezTo>
                  <a:pt x="1602170" y="1721210"/>
                  <a:pt x="832112" y="949032"/>
                  <a:pt x="832112" y="0"/>
                </a:cubicBezTo>
                <a:close/>
                <a:moveTo>
                  <a:pt x="970758" y="0"/>
                </a:moveTo>
                <a:lnTo>
                  <a:pt x="995986" y="0"/>
                </a:lnTo>
                <a:cubicBezTo>
                  <a:pt x="995986" y="858436"/>
                  <a:pt x="1692391" y="1556758"/>
                  <a:pt x="2548463" y="1556758"/>
                </a:cubicBezTo>
                <a:lnTo>
                  <a:pt x="2548463" y="1582062"/>
                </a:lnTo>
                <a:lnTo>
                  <a:pt x="2548590" y="1582189"/>
                </a:lnTo>
                <a:cubicBezTo>
                  <a:pt x="1678628" y="1582189"/>
                  <a:pt x="970758" y="872491"/>
                  <a:pt x="970758" y="0"/>
                </a:cubicBezTo>
                <a:close/>
                <a:moveTo>
                  <a:pt x="1109529" y="0"/>
                </a:moveTo>
                <a:lnTo>
                  <a:pt x="1134764" y="0"/>
                </a:lnTo>
                <a:cubicBezTo>
                  <a:pt x="1134764" y="781767"/>
                  <a:pt x="1768975" y="1417736"/>
                  <a:pt x="2548589" y="1417736"/>
                </a:cubicBezTo>
                <a:lnTo>
                  <a:pt x="2548589" y="1443033"/>
                </a:lnTo>
                <a:cubicBezTo>
                  <a:pt x="1755086" y="1443033"/>
                  <a:pt x="1109529" y="795695"/>
                  <a:pt x="1109529" y="0"/>
                </a:cubicBezTo>
                <a:close/>
                <a:moveTo>
                  <a:pt x="1248168" y="0"/>
                </a:moveTo>
                <a:lnTo>
                  <a:pt x="1273396" y="0"/>
                </a:lnTo>
                <a:cubicBezTo>
                  <a:pt x="1273396" y="705097"/>
                  <a:pt x="1845433" y="1278708"/>
                  <a:pt x="2548583" y="1278708"/>
                </a:cubicBezTo>
                <a:lnTo>
                  <a:pt x="2548583" y="1304005"/>
                </a:lnTo>
                <a:cubicBezTo>
                  <a:pt x="1831537" y="1304005"/>
                  <a:pt x="1248168" y="719026"/>
                  <a:pt x="1248168" y="0"/>
                </a:cubicBezTo>
                <a:close/>
                <a:moveTo>
                  <a:pt x="1386813" y="0"/>
                </a:moveTo>
                <a:lnTo>
                  <a:pt x="1412041" y="0"/>
                </a:lnTo>
                <a:cubicBezTo>
                  <a:pt x="1412041" y="628428"/>
                  <a:pt x="1921890" y="1139552"/>
                  <a:pt x="2548589" y="1139552"/>
                </a:cubicBezTo>
                <a:lnTo>
                  <a:pt x="2548589" y="1164857"/>
                </a:lnTo>
                <a:lnTo>
                  <a:pt x="2548589" y="1164984"/>
                </a:lnTo>
                <a:cubicBezTo>
                  <a:pt x="1908001" y="1164984"/>
                  <a:pt x="1386813" y="642356"/>
                  <a:pt x="1386813" y="0"/>
                </a:cubicBezTo>
                <a:close/>
                <a:moveTo>
                  <a:pt x="1525579" y="0"/>
                </a:moveTo>
                <a:lnTo>
                  <a:pt x="1550814" y="0"/>
                </a:lnTo>
                <a:cubicBezTo>
                  <a:pt x="1550814" y="551759"/>
                  <a:pt x="1998468" y="1000531"/>
                  <a:pt x="2548583" y="1000531"/>
                </a:cubicBezTo>
                <a:lnTo>
                  <a:pt x="2548583" y="1025828"/>
                </a:lnTo>
                <a:cubicBezTo>
                  <a:pt x="1984452" y="1025828"/>
                  <a:pt x="1525579" y="565560"/>
                  <a:pt x="1525579" y="0"/>
                </a:cubicBezTo>
                <a:close/>
                <a:moveTo>
                  <a:pt x="1664231" y="0"/>
                </a:moveTo>
                <a:lnTo>
                  <a:pt x="1689459" y="0"/>
                </a:lnTo>
                <a:cubicBezTo>
                  <a:pt x="1689459" y="474963"/>
                  <a:pt x="2074805" y="861503"/>
                  <a:pt x="2548589" y="861503"/>
                </a:cubicBezTo>
                <a:lnTo>
                  <a:pt x="2548589" y="886800"/>
                </a:lnTo>
                <a:cubicBezTo>
                  <a:pt x="2060916" y="886800"/>
                  <a:pt x="1664231" y="489019"/>
                  <a:pt x="1664231" y="0"/>
                </a:cubicBezTo>
                <a:close/>
                <a:moveTo>
                  <a:pt x="1802870" y="0"/>
                </a:moveTo>
                <a:lnTo>
                  <a:pt x="1828097" y="0"/>
                </a:lnTo>
                <a:cubicBezTo>
                  <a:pt x="1828097" y="398295"/>
                  <a:pt x="2151263" y="722347"/>
                  <a:pt x="2548583" y="722347"/>
                </a:cubicBezTo>
                <a:lnTo>
                  <a:pt x="2548583" y="747651"/>
                </a:lnTo>
                <a:lnTo>
                  <a:pt x="2548583" y="747778"/>
                </a:lnTo>
                <a:cubicBezTo>
                  <a:pt x="2137367" y="747778"/>
                  <a:pt x="1802870" y="412350"/>
                  <a:pt x="1802870" y="0"/>
                </a:cubicBezTo>
                <a:close/>
                <a:moveTo>
                  <a:pt x="1941642" y="0"/>
                </a:moveTo>
                <a:lnTo>
                  <a:pt x="1966877" y="0"/>
                </a:lnTo>
                <a:cubicBezTo>
                  <a:pt x="1966877" y="321626"/>
                  <a:pt x="2227847" y="583321"/>
                  <a:pt x="2548589" y="583321"/>
                </a:cubicBezTo>
                <a:lnTo>
                  <a:pt x="2548589" y="608622"/>
                </a:lnTo>
                <a:cubicBezTo>
                  <a:pt x="2213831" y="608622"/>
                  <a:pt x="1941642" y="335553"/>
                  <a:pt x="1941642" y="0"/>
                </a:cubicBezTo>
                <a:close/>
                <a:moveTo>
                  <a:pt x="2080281" y="0"/>
                </a:moveTo>
                <a:lnTo>
                  <a:pt x="2105508" y="0"/>
                </a:lnTo>
                <a:cubicBezTo>
                  <a:pt x="2105508" y="244957"/>
                  <a:pt x="2304298" y="444296"/>
                  <a:pt x="2548582" y="444296"/>
                </a:cubicBezTo>
                <a:lnTo>
                  <a:pt x="2548582" y="469597"/>
                </a:lnTo>
                <a:cubicBezTo>
                  <a:pt x="2290409" y="469597"/>
                  <a:pt x="2080281" y="258885"/>
                  <a:pt x="2080281" y="0"/>
                </a:cubicBezTo>
                <a:close/>
                <a:moveTo>
                  <a:pt x="2218926" y="0"/>
                </a:moveTo>
                <a:lnTo>
                  <a:pt x="2244153" y="0"/>
                </a:lnTo>
                <a:cubicBezTo>
                  <a:pt x="2244153" y="168288"/>
                  <a:pt x="2380629" y="305270"/>
                  <a:pt x="2548582" y="305270"/>
                </a:cubicBezTo>
                <a:lnTo>
                  <a:pt x="2548582" y="330570"/>
                </a:lnTo>
                <a:cubicBezTo>
                  <a:pt x="2366866" y="330570"/>
                  <a:pt x="2218926" y="182344"/>
                  <a:pt x="2218926" y="0"/>
                </a:cubicBezTo>
                <a:close/>
              </a:path>
            </a:pathLst>
          </a:custGeom>
          <a:solidFill>
            <a:schemeClr val="bg1"/>
          </a:solidFill>
          <a:ln w="7032" cap="flat">
            <a:noFill/>
            <a:prstDash val="solid"/>
            <a:miter/>
          </a:ln>
        </p:spPr>
        <p:txBody>
          <a:bodyPr rtlCol="0" anchor="ctr">
            <a:noAutofit/>
          </a:bodyPr>
          <a:lstStyle/>
          <a:p>
            <a:endParaRPr lang="en-US" dirty="0"/>
          </a:p>
        </p:txBody>
      </p:sp>
      <p:sp>
        <p:nvSpPr>
          <p:cNvPr id="29" name="Freeform 70">
            <a:extLst>
              <a:ext uri="{FF2B5EF4-FFF2-40B4-BE49-F238E27FC236}">
                <a16:creationId xmlns:a16="http://schemas.microsoft.com/office/drawing/2014/main" id="{AA39EF58-54F1-4AC9-1D83-2E7DEEAAEA6A}"/>
              </a:ext>
              <a:ext uri="{C183D7F6-B498-43B3-948B-1728B52AA6E4}">
                <adec:decorative xmlns:adec="http://schemas.microsoft.com/office/drawing/2017/decorative" val="1"/>
              </a:ext>
            </a:extLst>
          </p:cNvPr>
          <p:cNvSpPr>
            <a:spLocks/>
          </p:cNvSpPr>
          <p:nvPr userDrawn="1"/>
        </p:nvSpPr>
        <p:spPr bwMode="auto">
          <a:xfrm rot="16200000" flipH="1">
            <a:off x="-9389"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2">
              <a:alpha val="50000"/>
            </a:schemeClr>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1" name="Freeform 70">
            <a:extLst>
              <a:ext uri="{FF2B5EF4-FFF2-40B4-BE49-F238E27FC236}">
                <a16:creationId xmlns:a16="http://schemas.microsoft.com/office/drawing/2014/main" id="{0C320934-59CC-4123-C7C1-FEEE89F3045F}"/>
              </a:ext>
              <a:ext uri="{C183D7F6-B498-43B3-948B-1728B52AA6E4}">
                <adec:decorative xmlns:adec="http://schemas.microsoft.com/office/drawing/2017/decorative" val="1"/>
              </a:ext>
            </a:extLst>
          </p:cNvPr>
          <p:cNvSpPr>
            <a:spLocks/>
          </p:cNvSpPr>
          <p:nvPr userDrawn="1"/>
        </p:nvSpPr>
        <p:spPr bwMode="auto">
          <a:xfrm flipH="1">
            <a:off x="-10617" y="4308466"/>
            <a:ext cx="2550984" cy="2560441"/>
          </a:xfrm>
          <a:custGeom>
            <a:avLst/>
            <a:gdLst>
              <a:gd name="T0" fmla="*/ 0 w 1079"/>
              <a:gd name="T1" fmla="*/ 1083 h 1083"/>
              <a:gd name="T2" fmla="*/ 1079 w 1079"/>
              <a:gd name="T3" fmla="*/ 1083 h 1083"/>
              <a:gd name="T4" fmla="*/ 1079 w 1079"/>
              <a:gd name="T5" fmla="*/ 0 h 1083"/>
              <a:gd name="T6" fmla="*/ 0 w 1079"/>
              <a:gd name="T7" fmla="*/ 1083 h 1083"/>
            </a:gdLst>
            <a:ahLst/>
            <a:cxnLst>
              <a:cxn ang="0">
                <a:pos x="T0" y="T1"/>
              </a:cxn>
              <a:cxn ang="0">
                <a:pos x="T2" y="T3"/>
              </a:cxn>
              <a:cxn ang="0">
                <a:pos x="T4" y="T5"/>
              </a:cxn>
              <a:cxn ang="0">
                <a:pos x="T6" y="T7"/>
              </a:cxn>
            </a:cxnLst>
            <a:rect l="0" t="0" r="r" b="b"/>
            <a:pathLst>
              <a:path w="1079" h="1083">
                <a:moveTo>
                  <a:pt x="0" y="1083"/>
                </a:moveTo>
                <a:lnTo>
                  <a:pt x="1079" y="1083"/>
                </a:lnTo>
                <a:lnTo>
                  <a:pt x="1079" y="0"/>
                </a:lnTo>
                <a:lnTo>
                  <a:pt x="0" y="1083"/>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endParaRPr lang="en-US" dirty="0"/>
          </a:p>
        </p:txBody>
      </p:sp>
      <p:sp>
        <p:nvSpPr>
          <p:cNvPr id="33" name="Image 4">
            <a:extLst>
              <a:ext uri="{FF2B5EF4-FFF2-40B4-BE49-F238E27FC236}">
                <a16:creationId xmlns:a16="http://schemas.microsoft.com/office/drawing/2014/main" id="{EC46DC71-C12A-96C8-3FE2-AA95AB58B349}"/>
              </a:ext>
              <a:ext uri="{C183D7F6-B498-43B3-948B-1728B52AA6E4}">
                <adec:decorative xmlns:adec="http://schemas.microsoft.com/office/drawing/2017/decorative" val="1"/>
              </a:ext>
            </a:extLst>
          </p:cNvPr>
          <p:cNvSpPr/>
          <p:nvPr/>
        </p:nvSpPr>
        <p:spPr>
          <a:xfrm>
            <a:off x="2543868" y="0"/>
            <a:ext cx="2560340" cy="2560340"/>
          </a:xfrm>
          <a:custGeom>
            <a:avLst/>
            <a:gdLst>
              <a:gd name="connsiteX0" fmla="*/ 0 w 2560340"/>
              <a:gd name="connsiteY0" fmla="*/ 2560340 h 2560340"/>
              <a:gd name="connsiteX1" fmla="*/ 2560340 w 2560340"/>
              <a:gd name="connsiteY1" fmla="*/ 0 h 2560340"/>
              <a:gd name="connsiteX2" fmla="*/ 0 w 2560340"/>
              <a:gd name="connsiteY2" fmla="*/ 0 h 2560340"/>
              <a:gd name="connsiteX3" fmla="*/ 0 w 2560340"/>
              <a:gd name="connsiteY3" fmla="*/ 2560340 h 2560340"/>
            </a:gdLst>
            <a:ahLst/>
            <a:cxnLst>
              <a:cxn ang="0">
                <a:pos x="connsiteX0" y="connsiteY0"/>
              </a:cxn>
              <a:cxn ang="0">
                <a:pos x="connsiteX1" y="connsiteY1"/>
              </a:cxn>
              <a:cxn ang="0">
                <a:pos x="connsiteX2" y="connsiteY2"/>
              </a:cxn>
              <a:cxn ang="0">
                <a:pos x="connsiteX3" y="connsiteY3"/>
              </a:cxn>
            </a:cxnLst>
            <a:rect l="l" t="t" r="r" b="b"/>
            <a:pathLst>
              <a:path w="2560340" h="2560340">
                <a:moveTo>
                  <a:pt x="0" y="2560340"/>
                </a:moveTo>
                <a:cubicBezTo>
                  <a:pt x="1414079" y="2560340"/>
                  <a:pt x="2560340" y="1414079"/>
                  <a:pt x="2560340" y="0"/>
                </a:cubicBezTo>
                <a:lnTo>
                  <a:pt x="0" y="0"/>
                </a:lnTo>
                <a:lnTo>
                  <a:pt x="0" y="2560340"/>
                </a:lnTo>
                <a:close/>
              </a:path>
            </a:pathLst>
          </a:custGeom>
          <a:solidFill>
            <a:schemeClr val="accent3">
              <a:lumMod val="40000"/>
              <a:lumOff val="60000"/>
              <a:alpha val="50000"/>
            </a:schemeClr>
          </a:solidFill>
          <a:ln w="7052" cap="flat">
            <a:noFill/>
            <a:prstDash val="solid"/>
            <a:miter/>
          </a:ln>
        </p:spPr>
        <p:txBody>
          <a:bodyPr rtlCol="0" anchor="ctr">
            <a:noAutofit/>
          </a:bodyPr>
          <a:lstStyle/>
          <a:p>
            <a:endParaRPr lang="en-US" dirty="0"/>
          </a:p>
        </p:txBody>
      </p:sp>
      <p:sp>
        <p:nvSpPr>
          <p:cNvPr id="2" name="Title 1"/>
          <p:cNvSpPr>
            <a:spLocks noGrp="1"/>
          </p:cNvSpPr>
          <p:nvPr>
            <p:ph type="title" hasCustomPrompt="1"/>
          </p:nvPr>
        </p:nvSpPr>
        <p:spPr>
          <a:xfrm>
            <a:off x="3460565" y="1057274"/>
            <a:ext cx="7965461" cy="994164"/>
          </a:xfrm>
        </p:spPr>
        <p:txBody>
          <a:bodyPr lIns="91440" tIns="0" rIns="91440" bIns="0" anchor="b" anchorCtr="0">
            <a:noAutofit/>
          </a:bodyPr>
          <a:lstStyle>
            <a:lvl1pPr algn="l">
              <a:lnSpc>
                <a:spcPct val="100000"/>
              </a:lnSpc>
              <a:defRPr sz="3600" b="1">
                <a:latin typeface="+mj-lt"/>
                <a:cs typeface="Arial" panose="020B0604020202020204" pitchFamily="34" charset="0"/>
              </a:defRPr>
            </a:lvl1pPr>
          </a:lstStyle>
          <a:p>
            <a:r>
              <a:rPr lang="en-US" dirty="0"/>
              <a:t>Click to add title</a:t>
            </a:r>
          </a:p>
        </p:txBody>
      </p:sp>
      <p:sp>
        <p:nvSpPr>
          <p:cNvPr id="13" name="Content Placeholder 3">
            <a:extLst>
              <a:ext uri="{FF2B5EF4-FFF2-40B4-BE49-F238E27FC236}">
                <a16:creationId xmlns:a16="http://schemas.microsoft.com/office/drawing/2014/main" id="{B20F5EA7-881C-8FB7-EAC9-89C8F2E5865C}"/>
              </a:ext>
            </a:extLst>
          </p:cNvPr>
          <p:cNvSpPr>
            <a:spLocks noGrp="1"/>
          </p:cNvSpPr>
          <p:nvPr>
            <p:ph sz="half" idx="2" hasCustomPrompt="1"/>
          </p:nvPr>
        </p:nvSpPr>
        <p:spPr>
          <a:xfrm>
            <a:off x="3460565" y="2303029"/>
            <a:ext cx="7965460" cy="3497698"/>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Slide Number Placeholder 2">
            <a:extLst>
              <a:ext uri="{FF2B5EF4-FFF2-40B4-BE49-F238E27FC236}">
                <a16:creationId xmlns:a16="http://schemas.microsoft.com/office/drawing/2014/main" id="{ED7A50D8-0839-EC58-FFBE-315A20995799}"/>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5528509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omparison 1">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C26B5661-F583-FA44-8353-161B862E69B1}"/>
              </a:ext>
            </a:extLst>
          </p:cNvPr>
          <p:cNvSpPr>
            <a:spLocks noGrp="1"/>
          </p:cNvSpPr>
          <p:nvPr>
            <p:ph type="title" hasCustomPrompt="1"/>
          </p:nvPr>
        </p:nvSpPr>
        <p:spPr>
          <a:xfrm>
            <a:off x="4364809" y="1057274"/>
            <a:ext cx="7043617" cy="2520217"/>
          </a:xfrm>
        </p:spPr>
        <p:txBody>
          <a:bodyPr tIns="0" bIns="0">
            <a:noAutofit/>
          </a:bodyPr>
          <a:lstStyle>
            <a:lvl1pPr algn="l">
              <a:lnSpc>
                <a:spcPct val="100000"/>
              </a:lnSpc>
              <a:defRPr sz="3600"/>
            </a:lvl1pPr>
          </a:lstStyle>
          <a:p>
            <a:r>
              <a:rPr lang="en-US" dirty="0"/>
              <a:t>Click to add title</a:t>
            </a:r>
          </a:p>
        </p:txBody>
      </p:sp>
      <p:sp>
        <p:nvSpPr>
          <p:cNvPr id="11" name="Image 0">
            <a:extLst>
              <a:ext uri="{FF2B5EF4-FFF2-40B4-BE49-F238E27FC236}">
                <a16:creationId xmlns:a16="http://schemas.microsoft.com/office/drawing/2014/main" id="{CD2D664E-6702-6607-A37E-2E996144917C}"/>
              </a:ext>
              <a:ext uri="{C183D7F6-B498-43B3-948B-1728B52AA6E4}">
                <adec:decorative xmlns:adec="http://schemas.microsoft.com/office/drawing/2017/decorative" val="1"/>
              </a:ext>
            </a:extLst>
          </p:cNvPr>
          <p:cNvSpPr/>
          <p:nvPr userDrawn="1"/>
        </p:nvSpPr>
        <p:spPr>
          <a:xfrm>
            <a:off x="-5568" y="-2784"/>
            <a:ext cx="3443288" cy="6891337"/>
          </a:xfrm>
          <a:custGeom>
            <a:avLst/>
            <a:gdLst>
              <a:gd name="connsiteX0" fmla="*/ 3443288 w 3443288"/>
              <a:gd name="connsiteY0" fmla="*/ 0 h 6891337"/>
              <a:gd name="connsiteX1" fmla="*/ 0 w 3443288"/>
              <a:gd name="connsiteY1" fmla="*/ 0 h 6891337"/>
              <a:gd name="connsiteX2" fmla="*/ 0 w 3443288"/>
              <a:gd name="connsiteY2" fmla="*/ 6891338 h 6891337"/>
              <a:gd name="connsiteX3" fmla="*/ 3443288 w 3443288"/>
              <a:gd name="connsiteY3" fmla="*/ 6891338 h 6891337"/>
              <a:gd name="connsiteX4" fmla="*/ 3443288 w 3443288"/>
              <a:gd name="connsiteY4" fmla="*/ 0 h 6891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6891337">
                <a:moveTo>
                  <a:pt x="3443288" y="0"/>
                </a:moveTo>
                <a:lnTo>
                  <a:pt x="0" y="0"/>
                </a:lnTo>
                <a:lnTo>
                  <a:pt x="0" y="6891338"/>
                </a:lnTo>
                <a:lnTo>
                  <a:pt x="3443288" y="6891338"/>
                </a:lnTo>
                <a:lnTo>
                  <a:pt x="3443288" y="0"/>
                </a:lnTo>
                <a:close/>
              </a:path>
            </a:pathLst>
          </a:custGeom>
          <a:solidFill>
            <a:schemeClr val="accent3"/>
          </a:solidFill>
          <a:ln w="4756" cap="flat">
            <a:noFill/>
            <a:prstDash val="solid"/>
            <a:miter/>
          </a:ln>
        </p:spPr>
        <p:txBody>
          <a:bodyPr rtlCol="0" anchor="ctr">
            <a:noAutofit/>
          </a:bodyPr>
          <a:lstStyle/>
          <a:p>
            <a:endParaRPr lang="en-US" dirty="0"/>
          </a:p>
        </p:txBody>
      </p:sp>
      <p:pic>
        <p:nvPicPr>
          <p:cNvPr id="13" name="Image 1">
            <a:extLst>
              <a:ext uri="{FF2B5EF4-FFF2-40B4-BE49-F238E27FC236}">
                <a16:creationId xmlns:a16="http://schemas.microsoft.com/office/drawing/2014/main" id="{951C5737-DF7E-D671-AC74-9E488335BCA2}"/>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1703311" y="-2784"/>
            <a:ext cx="1734410" cy="5167313"/>
          </a:xfrm>
          <a:prstGeom prst="rect">
            <a:avLst/>
          </a:prstGeom>
        </p:spPr>
      </p:pic>
      <p:sp>
        <p:nvSpPr>
          <p:cNvPr id="39" name="Freeform: Shape 38">
            <a:extLst>
              <a:ext uri="{FF2B5EF4-FFF2-40B4-BE49-F238E27FC236}">
                <a16:creationId xmlns:a16="http://schemas.microsoft.com/office/drawing/2014/main" id="{F232A1E1-DD38-15EA-6CA1-A84950EC43F0}"/>
              </a:ext>
              <a:ext uri="{C183D7F6-B498-43B3-948B-1728B52AA6E4}">
                <adec:decorative xmlns:adec="http://schemas.microsoft.com/office/drawing/2017/decorative" val="1"/>
              </a:ext>
            </a:extLst>
          </p:cNvPr>
          <p:cNvSpPr/>
          <p:nvPr/>
        </p:nvSpPr>
        <p:spPr>
          <a:xfrm>
            <a:off x="1721621" y="-2784"/>
            <a:ext cx="1716115" cy="1720853"/>
          </a:xfrm>
          <a:custGeom>
            <a:avLst/>
            <a:gdLst>
              <a:gd name="connsiteX0" fmla="*/ 93358 w 1716115"/>
              <a:gd name="connsiteY0" fmla="*/ 0 h 1720853"/>
              <a:gd name="connsiteX1" fmla="*/ 110348 w 1716115"/>
              <a:gd name="connsiteY1" fmla="*/ 0 h 1720853"/>
              <a:gd name="connsiteX2" fmla="*/ 1716029 w 1716115"/>
              <a:gd name="connsiteY2" fmla="*/ 1610112 h 1720853"/>
              <a:gd name="connsiteX3" fmla="*/ 1716029 w 1716115"/>
              <a:gd name="connsiteY3" fmla="*/ 1627151 h 1720853"/>
              <a:gd name="connsiteX4" fmla="*/ 1716115 w 1716115"/>
              <a:gd name="connsiteY4" fmla="*/ 1627237 h 1720853"/>
              <a:gd name="connsiteX5" fmla="*/ 93358 w 1716115"/>
              <a:gd name="connsiteY5" fmla="*/ 0 h 1720853"/>
              <a:gd name="connsiteX6" fmla="*/ 0 w 1716115"/>
              <a:gd name="connsiteY6" fmla="*/ 0 h 1720853"/>
              <a:gd name="connsiteX7" fmla="*/ 16989 w 1716115"/>
              <a:gd name="connsiteY7" fmla="*/ 0 h 1720853"/>
              <a:gd name="connsiteX8" fmla="*/ 1716114 w 1716115"/>
              <a:gd name="connsiteY8" fmla="*/ 1703814 h 1720853"/>
              <a:gd name="connsiteX9" fmla="*/ 1716114 w 1716115"/>
              <a:gd name="connsiteY9" fmla="*/ 1720853 h 1720853"/>
              <a:gd name="connsiteX10" fmla="*/ 0 w 1716115"/>
              <a:gd name="connsiteY10" fmla="*/ 0 h 1720853"/>
              <a:gd name="connsiteX11" fmla="*/ 186798 w 1716115"/>
              <a:gd name="connsiteY11" fmla="*/ 0 h 1720853"/>
              <a:gd name="connsiteX12" fmla="*/ 203788 w 1716115"/>
              <a:gd name="connsiteY12" fmla="*/ 0 h 1720853"/>
              <a:gd name="connsiteX13" fmla="*/ 1716109 w 1716115"/>
              <a:gd name="connsiteY13" fmla="*/ 1516501 h 1720853"/>
              <a:gd name="connsiteX14" fmla="*/ 1716109 w 1716115"/>
              <a:gd name="connsiteY14" fmla="*/ 1533535 h 1720853"/>
              <a:gd name="connsiteX15" fmla="*/ 186798 w 1716115"/>
              <a:gd name="connsiteY15" fmla="*/ 0 h 1720853"/>
              <a:gd name="connsiteX16" fmla="*/ 280155 w 1716115"/>
              <a:gd name="connsiteY16" fmla="*/ 0 h 1720853"/>
              <a:gd name="connsiteX17" fmla="*/ 297145 w 1716115"/>
              <a:gd name="connsiteY17" fmla="*/ 0 h 1720853"/>
              <a:gd name="connsiteX18" fmla="*/ 1716114 w 1716115"/>
              <a:gd name="connsiteY18" fmla="*/ 1422885 h 1720853"/>
              <a:gd name="connsiteX19" fmla="*/ 1716114 w 1716115"/>
              <a:gd name="connsiteY19" fmla="*/ 1439924 h 1720853"/>
              <a:gd name="connsiteX20" fmla="*/ 280155 w 1716115"/>
              <a:gd name="connsiteY20" fmla="*/ 0 h 1720853"/>
              <a:gd name="connsiteX21" fmla="*/ 373512 w 1716115"/>
              <a:gd name="connsiteY21" fmla="*/ 0 h 1720853"/>
              <a:gd name="connsiteX22" fmla="*/ 390502 w 1716115"/>
              <a:gd name="connsiteY22" fmla="*/ 0 h 1720853"/>
              <a:gd name="connsiteX23" fmla="*/ 1716029 w 1716115"/>
              <a:gd name="connsiteY23" fmla="*/ 1329184 h 1720853"/>
              <a:gd name="connsiteX24" fmla="*/ 1716029 w 1716115"/>
              <a:gd name="connsiteY24" fmla="*/ 1346223 h 1720853"/>
              <a:gd name="connsiteX25" fmla="*/ 1716114 w 1716115"/>
              <a:gd name="connsiteY25" fmla="*/ 1346308 h 1720853"/>
              <a:gd name="connsiteX26" fmla="*/ 373512 w 1716115"/>
              <a:gd name="connsiteY26" fmla="*/ 0 h 1720853"/>
              <a:gd name="connsiteX27" fmla="*/ 466953 w 1716115"/>
              <a:gd name="connsiteY27" fmla="*/ 0 h 1720853"/>
              <a:gd name="connsiteX28" fmla="*/ 483944 w 1716115"/>
              <a:gd name="connsiteY28" fmla="*/ 0 h 1720853"/>
              <a:gd name="connsiteX29" fmla="*/ 1716110 w 1716115"/>
              <a:gd name="connsiteY29" fmla="*/ 1235573 h 1720853"/>
              <a:gd name="connsiteX30" fmla="*/ 1716110 w 1716115"/>
              <a:gd name="connsiteY30" fmla="*/ 1252607 h 1720853"/>
              <a:gd name="connsiteX31" fmla="*/ 466953 w 1716115"/>
              <a:gd name="connsiteY31" fmla="*/ 0 h 1720853"/>
              <a:gd name="connsiteX32" fmla="*/ 560310 w 1716115"/>
              <a:gd name="connsiteY32" fmla="*/ 0 h 1720853"/>
              <a:gd name="connsiteX33" fmla="*/ 577297 w 1716115"/>
              <a:gd name="connsiteY33" fmla="*/ 0 h 1720853"/>
              <a:gd name="connsiteX34" fmla="*/ 1716109 w 1716115"/>
              <a:gd name="connsiteY34" fmla="*/ 1141957 h 1720853"/>
              <a:gd name="connsiteX35" fmla="*/ 1716109 w 1716115"/>
              <a:gd name="connsiteY35" fmla="*/ 1158991 h 1720853"/>
              <a:gd name="connsiteX36" fmla="*/ 560310 w 1716115"/>
              <a:gd name="connsiteY36" fmla="*/ 0 h 1720853"/>
              <a:gd name="connsiteX37" fmla="*/ 653668 w 1716115"/>
              <a:gd name="connsiteY37" fmla="*/ 0 h 1720853"/>
              <a:gd name="connsiteX38" fmla="*/ 670655 w 1716115"/>
              <a:gd name="connsiteY38" fmla="*/ 0 h 1720853"/>
              <a:gd name="connsiteX39" fmla="*/ 1716029 w 1716115"/>
              <a:gd name="connsiteY39" fmla="*/ 1048255 h 1720853"/>
              <a:gd name="connsiteX40" fmla="*/ 1716029 w 1716115"/>
              <a:gd name="connsiteY40" fmla="*/ 1065294 h 1720853"/>
              <a:gd name="connsiteX41" fmla="*/ 1716114 w 1716115"/>
              <a:gd name="connsiteY41" fmla="*/ 1065380 h 1720853"/>
              <a:gd name="connsiteX42" fmla="*/ 653668 w 1716115"/>
              <a:gd name="connsiteY42" fmla="*/ 0 h 1720853"/>
              <a:gd name="connsiteX43" fmla="*/ 747112 w 1716115"/>
              <a:gd name="connsiteY43" fmla="*/ 0 h 1720853"/>
              <a:gd name="connsiteX44" fmla="*/ 764104 w 1716115"/>
              <a:gd name="connsiteY44" fmla="*/ 0 h 1720853"/>
              <a:gd name="connsiteX45" fmla="*/ 1716115 w 1716115"/>
              <a:gd name="connsiteY45" fmla="*/ 954644 h 1720853"/>
              <a:gd name="connsiteX46" fmla="*/ 1716115 w 1716115"/>
              <a:gd name="connsiteY46" fmla="*/ 971678 h 1720853"/>
              <a:gd name="connsiteX47" fmla="*/ 747112 w 1716115"/>
              <a:gd name="connsiteY47" fmla="*/ 0 h 1720853"/>
              <a:gd name="connsiteX48" fmla="*/ 840465 w 1716115"/>
              <a:gd name="connsiteY48" fmla="*/ 0 h 1720853"/>
              <a:gd name="connsiteX49" fmla="*/ 857452 w 1716115"/>
              <a:gd name="connsiteY49" fmla="*/ 0 h 1720853"/>
              <a:gd name="connsiteX50" fmla="*/ 1716109 w 1716115"/>
              <a:gd name="connsiteY50" fmla="*/ 861028 h 1720853"/>
              <a:gd name="connsiteX51" fmla="*/ 1716109 w 1716115"/>
              <a:gd name="connsiteY51" fmla="*/ 878062 h 1720853"/>
              <a:gd name="connsiteX52" fmla="*/ 840465 w 1716115"/>
              <a:gd name="connsiteY52" fmla="*/ 0 h 1720853"/>
              <a:gd name="connsiteX53" fmla="*/ 933823 w 1716115"/>
              <a:gd name="connsiteY53" fmla="*/ 0 h 1720853"/>
              <a:gd name="connsiteX54" fmla="*/ 950810 w 1716115"/>
              <a:gd name="connsiteY54" fmla="*/ 0 h 1720853"/>
              <a:gd name="connsiteX55" fmla="*/ 1716114 w 1716115"/>
              <a:gd name="connsiteY55" fmla="*/ 767327 h 1720853"/>
              <a:gd name="connsiteX56" fmla="*/ 1716114 w 1716115"/>
              <a:gd name="connsiteY56" fmla="*/ 784366 h 1720853"/>
              <a:gd name="connsiteX57" fmla="*/ 1716114 w 1716115"/>
              <a:gd name="connsiteY57" fmla="*/ 784451 h 1720853"/>
              <a:gd name="connsiteX58" fmla="*/ 933823 w 1716115"/>
              <a:gd name="connsiteY58" fmla="*/ 0 h 1720853"/>
              <a:gd name="connsiteX59" fmla="*/ 1027262 w 1716115"/>
              <a:gd name="connsiteY59" fmla="*/ 0 h 1720853"/>
              <a:gd name="connsiteX60" fmla="*/ 1044254 w 1716115"/>
              <a:gd name="connsiteY60" fmla="*/ 0 h 1720853"/>
              <a:gd name="connsiteX61" fmla="*/ 1716110 w 1716115"/>
              <a:gd name="connsiteY61" fmla="*/ 673716 h 1720853"/>
              <a:gd name="connsiteX62" fmla="*/ 1716110 w 1716115"/>
              <a:gd name="connsiteY62" fmla="*/ 690750 h 1720853"/>
              <a:gd name="connsiteX63" fmla="*/ 1027262 w 1716115"/>
              <a:gd name="connsiteY63" fmla="*/ 0 h 1720853"/>
              <a:gd name="connsiteX64" fmla="*/ 1120625 w 1716115"/>
              <a:gd name="connsiteY64" fmla="*/ 0 h 1720853"/>
              <a:gd name="connsiteX65" fmla="*/ 1137612 w 1716115"/>
              <a:gd name="connsiteY65" fmla="*/ 0 h 1720853"/>
              <a:gd name="connsiteX66" fmla="*/ 1716115 w 1716115"/>
              <a:gd name="connsiteY66" fmla="*/ 580100 h 1720853"/>
              <a:gd name="connsiteX67" fmla="*/ 1716115 w 1716115"/>
              <a:gd name="connsiteY67" fmla="*/ 597134 h 1720853"/>
              <a:gd name="connsiteX68" fmla="*/ 1120625 w 1716115"/>
              <a:gd name="connsiteY68" fmla="*/ 0 h 1720853"/>
              <a:gd name="connsiteX69" fmla="*/ 1213978 w 1716115"/>
              <a:gd name="connsiteY69" fmla="*/ 0 h 1720853"/>
              <a:gd name="connsiteX70" fmla="*/ 1230965 w 1716115"/>
              <a:gd name="connsiteY70" fmla="*/ 0 h 1720853"/>
              <a:gd name="connsiteX71" fmla="*/ 1716109 w 1716115"/>
              <a:gd name="connsiteY71" fmla="*/ 486398 h 1720853"/>
              <a:gd name="connsiteX72" fmla="*/ 1716109 w 1716115"/>
              <a:gd name="connsiteY72" fmla="*/ 503437 h 1720853"/>
              <a:gd name="connsiteX73" fmla="*/ 1716109 w 1716115"/>
              <a:gd name="connsiteY73" fmla="*/ 503523 h 1720853"/>
              <a:gd name="connsiteX74" fmla="*/ 1213978 w 1716115"/>
              <a:gd name="connsiteY74" fmla="*/ 0 h 1720853"/>
              <a:gd name="connsiteX75" fmla="*/ 1307422 w 1716115"/>
              <a:gd name="connsiteY75" fmla="*/ 0 h 1720853"/>
              <a:gd name="connsiteX76" fmla="*/ 1324414 w 1716115"/>
              <a:gd name="connsiteY76" fmla="*/ 0 h 1720853"/>
              <a:gd name="connsiteX77" fmla="*/ 1716115 w 1716115"/>
              <a:gd name="connsiteY77" fmla="*/ 392784 h 1720853"/>
              <a:gd name="connsiteX78" fmla="*/ 1716115 w 1716115"/>
              <a:gd name="connsiteY78" fmla="*/ 409821 h 1720853"/>
              <a:gd name="connsiteX79" fmla="*/ 1307422 w 1716115"/>
              <a:gd name="connsiteY79" fmla="*/ 0 h 1720853"/>
              <a:gd name="connsiteX80" fmla="*/ 1400775 w 1716115"/>
              <a:gd name="connsiteY80" fmla="*/ 0 h 1720853"/>
              <a:gd name="connsiteX81" fmla="*/ 1417762 w 1716115"/>
              <a:gd name="connsiteY81" fmla="*/ 0 h 1720853"/>
              <a:gd name="connsiteX82" fmla="*/ 1716109 w 1716115"/>
              <a:gd name="connsiteY82" fmla="*/ 299170 h 1720853"/>
              <a:gd name="connsiteX83" fmla="*/ 1716109 w 1716115"/>
              <a:gd name="connsiteY83" fmla="*/ 316207 h 1720853"/>
              <a:gd name="connsiteX84" fmla="*/ 1400775 w 1716115"/>
              <a:gd name="connsiteY84" fmla="*/ 0 h 1720853"/>
              <a:gd name="connsiteX85" fmla="*/ 1494133 w 1716115"/>
              <a:gd name="connsiteY85" fmla="*/ 0 h 1720853"/>
              <a:gd name="connsiteX86" fmla="*/ 1511120 w 1716115"/>
              <a:gd name="connsiteY86" fmla="*/ 0 h 1720853"/>
              <a:gd name="connsiteX87" fmla="*/ 1716109 w 1716115"/>
              <a:gd name="connsiteY87" fmla="*/ 205556 h 1720853"/>
              <a:gd name="connsiteX88" fmla="*/ 1716109 w 1716115"/>
              <a:gd name="connsiteY88" fmla="*/ 222592 h 1720853"/>
              <a:gd name="connsiteX89" fmla="*/ 1494133 w 1716115"/>
              <a:gd name="connsiteY89" fmla="*/ 0 h 1720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Lst>
            <a:rect l="l" t="t" r="r" b="b"/>
            <a:pathLst>
              <a:path w="1716115" h="1720853">
                <a:moveTo>
                  <a:pt x="93358" y="0"/>
                </a:moveTo>
                <a:lnTo>
                  <a:pt x="110348" y="0"/>
                </a:lnTo>
                <a:cubicBezTo>
                  <a:pt x="110348" y="887874"/>
                  <a:pt x="830686" y="1610112"/>
                  <a:pt x="1716029" y="1610112"/>
                </a:cubicBezTo>
                <a:lnTo>
                  <a:pt x="1716029" y="1627151"/>
                </a:lnTo>
                <a:lnTo>
                  <a:pt x="1716115" y="1627237"/>
                </a:lnTo>
                <a:cubicBezTo>
                  <a:pt x="821334" y="1627237"/>
                  <a:pt x="93358" y="897252"/>
                  <a:pt x="93358" y="0"/>
                </a:cubicBezTo>
                <a:close/>
                <a:moveTo>
                  <a:pt x="0" y="0"/>
                </a:moveTo>
                <a:lnTo>
                  <a:pt x="16989" y="0"/>
                </a:lnTo>
                <a:cubicBezTo>
                  <a:pt x="16989" y="939499"/>
                  <a:pt x="779202" y="1703814"/>
                  <a:pt x="1716114" y="1703814"/>
                </a:cubicBezTo>
                <a:lnTo>
                  <a:pt x="1716114" y="1720853"/>
                </a:lnTo>
                <a:cubicBezTo>
                  <a:pt x="769850" y="1720853"/>
                  <a:pt x="0" y="948877"/>
                  <a:pt x="0" y="0"/>
                </a:cubicBezTo>
                <a:close/>
                <a:moveTo>
                  <a:pt x="186798" y="0"/>
                </a:moveTo>
                <a:lnTo>
                  <a:pt x="203788" y="0"/>
                </a:lnTo>
                <a:cubicBezTo>
                  <a:pt x="203788" y="836248"/>
                  <a:pt x="882254" y="1516501"/>
                  <a:pt x="1716109" y="1516501"/>
                </a:cubicBezTo>
                <a:lnTo>
                  <a:pt x="1716109" y="1533535"/>
                </a:lnTo>
                <a:cubicBezTo>
                  <a:pt x="872812" y="1533535"/>
                  <a:pt x="186798" y="845626"/>
                  <a:pt x="186798" y="0"/>
                </a:cubicBezTo>
                <a:close/>
                <a:moveTo>
                  <a:pt x="280155" y="0"/>
                </a:moveTo>
                <a:lnTo>
                  <a:pt x="297145" y="0"/>
                </a:lnTo>
                <a:cubicBezTo>
                  <a:pt x="297145" y="784537"/>
                  <a:pt x="933652" y="1422885"/>
                  <a:pt x="1716114" y="1422885"/>
                </a:cubicBezTo>
                <a:lnTo>
                  <a:pt x="1716114" y="1439924"/>
                </a:lnTo>
                <a:cubicBezTo>
                  <a:pt x="924300" y="1439924"/>
                  <a:pt x="280155" y="794001"/>
                  <a:pt x="280155" y="0"/>
                </a:cubicBezTo>
                <a:close/>
                <a:moveTo>
                  <a:pt x="373512" y="0"/>
                </a:moveTo>
                <a:lnTo>
                  <a:pt x="390502" y="0"/>
                </a:lnTo>
                <a:cubicBezTo>
                  <a:pt x="390502" y="732911"/>
                  <a:pt x="985135" y="1329184"/>
                  <a:pt x="1716029" y="1329184"/>
                </a:cubicBezTo>
                <a:lnTo>
                  <a:pt x="1716029" y="1346223"/>
                </a:lnTo>
                <a:lnTo>
                  <a:pt x="1716114" y="1346308"/>
                </a:lnTo>
                <a:cubicBezTo>
                  <a:pt x="975783" y="1346308"/>
                  <a:pt x="373512" y="742375"/>
                  <a:pt x="373512" y="0"/>
                </a:cubicBezTo>
                <a:close/>
                <a:moveTo>
                  <a:pt x="466953" y="0"/>
                </a:moveTo>
                <a:lnTo>
                  <a:pt x="483944" y="0"/>
                </a:lnTo>
                <a:cubicBezTo>
                  <a:pt x="483944" y="681286"/>
                  <a:pt x="1036704" y="1235573"/>
                  <a:pt x="1716110" y="1235573"/>
                </a:cubicBezTo>
                <a:lnTo>
                  <a:pt x="1716110" y="1252607"/>
                </a:lnTo>
                <a:cubicBezTo>
                  <a:pt x="1027347" y="1252607"/>
                  <a:pt x="466953" y="690664"/>
                  <a:pt x="466953" y="0"/>
                </a:cubicBezTo>
                <a:close/>
                <a:moveTo>
                  <a:pt x="560310" y="0"/>
                </a:moveTo>
                <a:lnTo>
                  <a:pt x="577297" y="0"/>
                </a:lnTo>
                <a:cubicBezTo>
                  <a:pt x="577297" y="629660"/>
                  <a:pt x="1088188" y="1141957"/>
                  <a:pt x="1716109" y="1141957"/>
                </a:cubicBezTo>
                <a:lnTo>
                  <a:pt x="1716109" y="1158991"/>
                </a:lnTo>
                <a:cubicBezTo>
                  <a:pt x="1078835" y="1158991"/>
                  <a:pt x="560310" y="639038"/>
                  <a:pt x="560310" y="0"/>
                </a:cubicBezTo>
                <a:close/>
                <a:moveTo>
                  <a:pt x="653668" y="0"/>
                </a:moveTo>
                <a:lnTo>
                  <a:pt x="670655" y="0"/>
                </a:lnTo>
                <a:cubicBezTo>
                  <a:pt x="670655" y="578035"/>
                  <a:pt x="1139586" y="1048255"/>
                  <a:pt x="1716029" y="1048255"/>
                </a:cubicBezTo>
                <a:lnTo>
                  <a:pt x="1716029" y="1065294"/>
                </a:lnTo>
                <a:lnTo>
                  <a:pt x="1716114" y="1065380"/>
                </a:lnTo>
                <a:cubicBezTo>
                  <a:pt x="1130319" y="1065380"/>
                  <a:pt x="653668" y="587499"/>
                  <a:pt x="653668" y="0"/>
                </a:cubicBezTo>
                <a:close/>
                <a:moveTo>
                  <a:pt x="747112" y="0"/>
                </a:moveTo>
                <a:lnTo>
                  <a:pt x="764104" y="0"/>
                </a:lnTo>
                <a:cubicBezTo>
                  <a:pt x="764104" y="526409"/>
                  <a:pt x="1191155" y="954644"/>
                  <a:pt x="1716115" y="954644"/>
                </a:cubicBezTo>
                <a:lnTo>
                  <a:pt x="1716115" y="971678"/>
                </a:lnTo>
                <a:cubicBezTo>
                  <a:pt x="1181802" y="971678"/>
                  <a:pt x="747112" y="535787"/>
                  <a:pt x="747112" y="0"/>
                </a:cubicBezTo>
                <a:close/>
                <a:moveTo>
                  <a:pt x="840465" y="0"/>
                </a:moveTo>
                <a:lnTo>
                  <a:pt x="857452" y="0"/>
                </a:lnTo>
                <a:cubicBezTo>
                  <a:pt x="857452" y="474783"/>
                  <a:pt x="1242638" y="861028"/>
                  <a:pt x="1716109" y="861028"/>
                </a:cubicBezTo>
                <a:lnTo>
                  <a:pt x="1716109" y="878062"/>
                </a:lnTo>
                <a:cubicBezTo>
                  <a:pt x="1233281" y="878062"/>
                  <a:pt x="840465" y="484162"/>
                  <a:pt x="840465" y="0"/>
                </a:cubicBezTo>
                <a:close/>
                <a:moveTo>
                  <a:pt x="933823" y="0"/>
                </a:moveTo>
                <a:lnTo>
                  <a:pt x="950810" y="0"/>
                </a:lnTo>
                <a:cubicBezTo>
                  <a:pt x="950810" y="423157"/>
                  <a:pt x="1294121" y="767327"/>
                  <a:pt x="1716114" y="767327"/>
                </a:cubicBezTo>
                <a:lnTo>
                  <a:pt x="1716114" y="784366"/>
                </a:lnTo>
                <a:lnTo>
                  <a:pt x="1716114" y="784451"/>
                </a:lnTo>
                <a:cubicBezTo>
                  <a:pt x="1284769" y="784451"/>
                  <a:pt x="933823" y="432536"/>
                  <a:pt x="933823" y="0"/>
                </a:cubicBezTo>
                <a:close/>
                <a:moveTo>
                  <a:pt x="1027262" y="0"/>
                </a:moveTo>
                <a:lnTo>
                  <a:pt x="1044254" y="0"/>
                </a:lnTo>
                <a:cubicBezTo>
                  <a:pt x="1044254" y="371532"/>
                  <a:pt x="1345685" y="673716"/>
                  <a:pt x="1716110" y="673716"/>
                </a:cubicBezTo>
                <a:lnTo>
                  <a:pt x="1716110" y="690750"/>
                </a:lnTo>
                <a:cubicBezTo>
                  <a:pt x="1336248" y="690750"/>
                  <a:pt x="1027262" y="380824"/>
                  <a:pt x="1027262" y="0"/>
                </a:cubicBezTo>
                <a:close/>
                <a:moveTo>
                  <a:pt x="1120625" y="0"/>
                </a:moveTo>
                <a:lnTo>
                  <a:pt x="1137612" y="0"/>
                </a:lnTo>
                <a:cubicBezTo>
                  <a:pt x="1137612" y="319820"/>
                  <a:pt x="1397088" y="580100"/>
                  <a:pt x="1716115" y="580100"/>
                </a:cubicBezTo>
                <a:lnTo>
                  <a:pt x="1716115" y="597134"/>
                </a:lnTo>
                <a:cubicBezTo>
                  <a:pt x="1387736" y="597134"/>
                  <a:pt x="1120625" y="329285"/>
                  <a:pt x="1120625" y="0"/>
                </a:cubicBezTo>
                <a:close/>
                <a:moveTo>
                  <a:pt x="1213978" y="0"/>
                </a:moveTo>
                <a:lnTo>
                  <a:pt x="1230965" y="0"/>
                </a:lnTo>
                <a:cubicBezTo>
                  <a:pt x="1230965" y="268195"/>
                  <a:pt x="1448571" y="486398"/>
                  <a:pt x="1716109" y="486398"/>
                </a:cubicBezTo>
                <a:lnTo>
                  <a:pt x="1716109" y="503437"/>
                </a:lnTo>
                <a:lnTo>
                  <a:pt x="1716109" y="503523"/>
                </a:lnTo>
                <a:cubicBezTo>
                  <a:pt x="1439214" y="503523"/>
                  <a:pt x="1213978" y="277659"/>
                  <a:pt x="1213978" y="0"/>
                </a:cubicBezTo>
                <a:close/>
                <a:moveTo>
                  <a:pt x="1307422" y="0"/>
                </a:moveTo>
                <a:lnTo>
                  <a:pt x="1324414" y="0"/>
                </a:lnTo>
                <a:cubicBezTo>
                  <a:pt x="1324414" y="216569"/>
                  <a:pt x="1500141" y="392784"/>
                  <a:pt x="1716115" y="392784"/>
                </a:cubicBezTo>
                <a:lnTo>
                  <a:pt x="1716115" y="409821"/>
                </a:lnTo>
                <a:cubicBezTo>
                  <a:pt x="1490703" y="409821"/>
                  <a:pt x="1307422" y="225948"/>
                  <a:pt x="1307422" y="0"/>
                </a:cubicBezTo>
                <a:close/>
                <a:moveTo>
                  <a:pt x="1400775" y="0"/>
                </a:moveTo>
                <a:lnTo>
                  <a:pt x="1417762" y="0"/>
                </a:lnTo>
                <a:cubicBezTo>
                  <a:pt x="1417762" y="164944"/>
                  <a:pt x="1551619" y="299170"/>
                  <a:pt x="1716109" y="299170"/>
                </a:cubicBezTo>
                <a:lnTo>
                  <a:pt x="1716109" y="316207"/>
                </a:lnTo>
                <a:cubicBezTo>
                  <a:pt x="1542266" y="316207"/>
                  <a:pt x="1400775" y="174322"/>
                  <a:pt x="1400775" y="0"/>
                </a:cubicBezTo>
                <a:close/>
                <a:moveTo>
                  <a:pt x="1494133" y="0"/>
                </a:moveTo>
                <a:lnTo>
                  <a:pt x="1511120" y="0"/>
                </a:lnTo>
                <a:cubicBezTo>
                  <a:pt x="1511120" y="113318"/>
                  <a:pt x="1603017" y="205556"/>
                  <a:pt x="1716109" y="205556"/>
                </a:cubicBezTo>
                <a:lnTo>
                  <a:pt x="1716109" y="222592"/>
                </a:lnTo>
                <a:cubicBezTo>
                  <a:pt x="1593750" y="222592"/>
                  <a:pt x="1494133" y="122783"/>
                  <a:pt x="1494133" y="0"/>
                </a:cubicBezTo>
                <a:close/>
              </a:path>
            </a:pathLst>
          </a:custGeom>
          <a:solidFill>
            <a:schemeClr val="bg1">
              <a:alpha val="99000"/>
            </a:schemeClr>
          </a:solidFill>
          <a:ln w="4723" cap="flat">
            <a:noFill/>
            <a:prstDash val="solid"/>
            <a:miter/>
          </a:ln>
        </p:spPr>
        <p:txBody>
          <a:bodyPr rtlCol="0" anchor="ctr"/>
          <a:lstStyle/>
          <a:p>
            <a:endParaRPr lang="en-US" dirty="0"/>
          </a:p>
        </p:txBody>
      </p:sp>
      <p:sp>
        <p:nvSpPr>
          <p:cNvPr id="17" name="Image 5">
            <a:extLst>
              <a:ext uri="{FF2B5EF4-FFF2-40B4-BE49-F238E27FC236}">
                <a16:creationId xmlns:a16="http://schemas.microsoft.com/office/drawing/2014/main" id="{B9036D42-A06F-E6EE-BB91-8BAF045198BE}"/>
              </a:ext>
              <a:ext uri="{C183D7F6-B498-43B3-948B-1728B52AA6E4}">
                <adec:decorative xmlns:adec="http://schemas.microsoft.com/office/drawing/2017/decorative" val="1"/>
              </a:ext>
            </a:extLst>
          </p:cNvPr>
          <p:cNvSpPr/>
          <p:nvPr userDrawn="1"/>
        </p:nvSpPr>
        <p:spPr>
          <a:xfrm>
            <a:off x="-5568" y="3440504"/>
            <a:ext cx="3443288" cy="3448050"/>
          </a:xfrm>
          <a:custGeom>
            <a:avLst/>
            <a:gdLst>
              <a:gd name="connsiteX0" fmla="*/ 1721644 w 3443288"/>
              <a:gd name="connsiteY0" fmla="*/ 3448051 h 3448050"/>
              <a:gd name="connsiteX1" fmla="*/ 3443288 w 3443288"/>
              <a:gd name="connsiteY1" fmla="*/ 1724025 h 3448050"/>
              <a:gd name="connsiteX2" fmla="*/ 1721644 w 3443288"/>
              <a:gd name="connsiteY2" fmla="*/ 0 h 3448050"/>
              <a:gd name="connsiteX3" fmla="*/ 0 w 3443288"/>
              <a:gd name="connsiteY3" fmla="*/ 1724025 h 3448050"/>
              <a:gd name="connsiteX4" fmla="*/ 1721644 w 3443288"/>
              <a:gd name="connsiteY4" fmla="*/ 3448051 h 3448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3288" h="3448050">
                <a:moveTo>
                  <a:pt x="1721644" y="3448051"/>
                </a:moveTo>
                <a:cubicBezTo>
                  <a:pt x="2672482" y="3448051"/>
                  <a:pt x="3443288" y="2676178"/>
                  <a:pt x="3443288" y="1724025"/>
                </a:cubicBezTo>
                <a:cubicBezTo>
                  <a:pt x="3443288" y="771873"/>
                  <a:pt x="2672482" y="0"/>
                  <a:pt x="1721644" y="0"/>
                </a:cubicBezTo>
                <a:cubicBezTo>
                  <a:pt x="770806" y="0"/>
                  <a:pt x="0" y="771873"/>
                  <a:pt x="0" y="1724025"/>
                </a:cubicBezTo>
                <a:cubicBezTo>
                  <a:pt x="0" y="2676178"/>
                  <a:pt x="770806" y="3448051"/>
                  <a:pt x="1721644" y="3448051"/>
                </a:cubicBezTo>
                <a:close/>
              </a:path>
            </a:pathLst>
          </a:custGeom>
          <a:solidFill>
            <a:schemeClr val="accent6"/>
          </a:solidFill>
          <a:ln w="4756" cap="flat">
            <a:noFill/>
            <a:prstDash val="solid"/>
            <a:miter/>
          </a:ln>
        </p:spPr>
        <p:txBody>
          <a:bodyPr rtlCol="0" anchor="ctr">
            <a:noAutofit/>
          </a:bodyPr>
          <a:lstStyle/>
          <a:p>
            <a:endParaRPr lang="en-US" dirty="0"/>
          </a:p>
        </p:txBody>
      </p:sp>
      <p:pic>
        <p:nvPicPr>
          <p:cNvPr id="19" name="Image 6">
            <a:extLst>
              <a:ext uri="{FF2B5EF4-FFF2-40B4-BE49-F238E27FC236}">
                <a16:creationId xmlns:a16="http://schemas.microsoft.com/office/drawing/2014/main" id="{86E0540C-3355-A50D-AC61-047B54B70C64}"/>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a:stretch/>
        </p:blipFill>
        <p:spPr>
          <a:xfrm>
            <a:off x="1718457" y="3440504"/>
            <a:ext cx="1719263" cy="1724025"/>
          </a:xfrm>
          <a:prstGeom prst="rect">
            <a:avLst/>
          </a:prstGeom>
        </p:spPr>
      </p:pic>
      <p:sp>
        <p:nvSpPr>
          <p:cNvPr id="16" name="Slide Number Placeholder 2">
            <a:extLst>
              <a:ext uri="{FF2B5EF4-FFF2-40B4-BE49-F238E27FC236}">
                <a16:creationId xmlns:a16="http://schemas.microsoft.com/office/drawing/2014/main" id="{B00F713C-1CC6-5879-0410-95F179D56AD2}"/>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 name="Content Placeholder 2">
            <a:extLst>
              <a:ext uri="{FF2B5EF4-FFF2-40B4-BE49-F238E27FC236}">
                <a16:creationId xmlns:a16="http://schemas.microsoft.com/office/drawing/2014/main" id="{8E40D3F2-4A7A-F909-AC98-0B402B26776E}"/>
              </a:ext>
            </a:extLst>
          </p:cNvPr>
          <p:cNvSpPr>
            <a:spLocks noGrp="1"/>
          </p:cNvSpPr>
          <p:nvPr>
            <p:ph idx="11" hasCustomPrompt="1"/>
          </p:nvPr>
        </p:nvSpPr>
        <p:spPr>
          <a:xfrm>
            <a:off x="4364808" y="3808750"/>
            <a:ext cx="7043618" cy="2233233"/>
          </a:xfrm>
        </p:spPr>
        <p:txBody>
          <a:bodyPr lIns="91440" tIns="0" rIns="9144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3116296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omparison 4">
    <p:spTree>
      <p:nvGrpSpPr>
        <p:cNvPr id="1" name=""/>
        <p:cNvGrpSpPr/>
        <p:nvPr/>
      </p:nvGrpSpPr>
      <p:grpSpPr>
        <a:xfrm>
          <a:off x="0" y="0"/>
          <a:ext cx="0" cy="0"/>
          <a:chOff x="0" y="0"/>
          <a:chExt cx="0" cy="0"/>
        </a:xfrm>
      </p:grpSpPr>
      <p:sp>
        <p:nvSpPr>
          <p:cNvPr id="27" name="Freeform 26">
            <a:extLst>
              <a:ext uri="{FF2B5EF4-FFF2-40B4-BE49-F238E27FC236}">
                <a16:creationId xmlns:a16="http://schemas.microsoft.com/office/drawing/2014/main" id="{3C7B0BB3-A5CA-7C72-DC39-AD00EC90964C}"/>
              </a:ext>
              <a:ext uri="{C183D7F6-B498-43B3-948B-1728B52AA6E4}">
                <adec:decorative xmlns:adec="http://schemas.microsoft.com/office/drawing/2017/decorative" val="1"/>
              </a:ext>
            </a:extLst>
          </p:cNvPr>
          <p:cNvSpPr/>
          <p:nvPr userDrawn="1"/>
        </p:nvSpPr>
        <p:spPr>
          <a:xfrm>
            <a:off x="8989454" y="3427336"/>
            <a:ext cx="3202546" cy="3430665"/>
          </a:xfrm>
          <a:custGeom>
            <a:avLst/>
            <a:gdLst>
              <a:gd name="connsiteX0" fmla="*/ 0 w 3202546"/>
              <a:gd name="connsiteY0" fmla="*/ 0 h 3430665"/>
              <a:gd name="connsiteX1" fmla="*/ 3202546 w 3202546"/>
              <a:gd name="connsiteY1" fmla="*/ 0 h 3430665"/>
              <a:gd name="connsiteX2" fmla="*/ 3202546 w 3202546"/>
              <a:gd name="connsiteY2" fmla="*/ 3430665 h 3430665"/>
              <a:gd name="connsiteX3" fmla="*/ 0 w 3202546"/>
              <a:gd name="connsiteY3" fmla="*/ 3430665 h 3430665"/>
            </a:gdLst>
            <a:ahLst/>
            <a:cxnLst>
              <a:cxn ang="0">
                <a:pos x="connsiteX0" y="connsiteY0"/>
              </a:cxn>
              <a:cxn ang="0">
                <a:pos x="connsiteX1" y="connsiteY1"/>
              </a:cxn>
              <a:cxn ang="0">
                <a:pos x="connsiteX2" y="connsiteY2"/>
              </a:cxn>
              <a:cxn ang="0">
                <a:pos x="connsiteX3" y="connsiteY3"/>
              </a:cxn>
            </a:cxnLst>
            <a:rect l="l" t="t" r="r" b="b"/>
            <a:pathLst>
              <a:path w="3202546" h="3430665">
                <a:moveTo>
                  <a:pt x="0" y="0"/>
                </a:moveTo>
                <a:lnTo>
                  <a:pt x="3202546" y="0"/>
                </a:lnTo>
                <a:lnTo>
                  <a:pt x="3202546" y="3430665"/>
                </a:lnTo>
                <a:lnTo>
                  <a:pt x="0" y="3430665"/>
                </a:ln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8" name="Freeform 17">
            <a:extLst>
              <a:ext uri="{FF2B5EF4-FFF2-40B4-BE49-F238E27FC236}">
                <a16:creationId xmlns:a16="http://schemas.microsoft.com/office/drawing/2014/main" id="{07871527-68A5-0A5C-F5A6-A80523BAC92F}"/>
              </a:ext>
              <a:ext uri="{C183D7F6-B498-43B3-948B-1728B52AA6E4}">
                <adec:decorative xmlns:adec="http://schemas.microsoft.com/office/drawing/2017/decorative" val="1"/>
              </a:ext>
            </a:extLst>
          </p:cNvPr>
          <p:cNvSpPr/>
          <p:nvPr userDrawn="1"/>
        </p:nvSpPr>
        <p:spPr>
          <a:xfrm>
            <a:off x="8989454" y="3654149"/>
            <a:ext cx="3202546" cy="3203852"/>
          </a:xfrm>
          <a:custGeom>
            <a:avLst/>
            <a:gdLst>
              <a:gd name="connsiteX0" fmla="*/ 3202546 w 3202546"/>
              <a:gd name="connsiteY0" fmla="*/ 0 h 3203852"/>
              <a:gd name="connsiteX1" fmla="*/ 3202546 w 3202546"/>
              <a:gd name="connsiteY1" fmla="*/ 3203852 h 3203852"/>
              <a:gd name="connsiteX2" fmla="*/ 0 w 3202546"/>
              <a:gd name="connsiteY2" fmla="*/ 3203852 h 3203852"/>
              <a:gd name="connsiteX3" fmla="*/ 0 w 3202546"/>
              <a:gd name="connsiteY3" fmla="*/ 3190718 h 3203852"/>
            </a:gdLst>
            <a:ahLst/>
            <a:cxnLst>
              <a:cxn ang="0">
                <a:pos x="connsiteX0" y="connsiteY0"/>
              </a:cxn>
              <a:cxn ang="0">
                <a:pos x="connsiteX1" y="connsiteY1"/>
              </a:cxn>
              <a:cxn ang="0">
                <a:pos x="connsiteX2" y="connsiteY2"/>
              </a:cxn>
              <a:cxn ang="0">
                <a:pos x="connsiteX3" y="connsiteY3"/>
              </a:cxn>
            </a:cxnLst>
            <a:rect l="l" t="t" r="r" b="b"/>
            <a:pathLst>
              <a:path w="3202546" h="3203852">
                <a:moveTo>
                  <a:pt x="3202546" y="0"/>
                </a:moveTo>
                <a:lnTo>
                  <a:pt x="3202546" y="3203852"/>
                </a:lnTo>
                <a:lnTo>
                  <a:pt x="0" y="3203852"/>
                </a:lnTo>
                <a:lnTo>
                  <a:pt x="0" y="3190718"/>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4" name="Freeform 13">
            <a:extLst>
              <a:ext uri="{FF2B5EF4-FFF2-40B4-BE49-F238E27FC236}">
                <a16:creationId xmlns:a16="http://schemas.microsoft.com/office/drawing/2014/main" id="{CEB118B3-9B06-AD11-738A-7A0651F98B7E}"/>
              </a:ext>
              <a:ext uri="{C183D7F6-B498-43B3-948B-1728B52AA6E4}">
                <adec:decorative xmlns:adec="http://schemas.microsoft.com/office/drawing/2017/decorative" val="1"/>
              </a:ext>
            </a:extLst>
          </p:cNvPr>
          <p:cNvSpPr/>
          <p:nvPr userDrawn="1"/>
        </p:nvSpPr>
        <p:spPr>
          <a:xfrm>
            <a:off x="8989455" y="1"/>
            <a:ext cx="3202545" cy="3437345"/>
          </a:xfrm>
          <a:custGeom>
            <a:avLst/>
            <a:gdLst>
              <a:gd name="connsiteX0" fmla="*/ 0 w 3202545"/>
              <a:gd name="connsiteY0" fmla="*/ 0 h 3437345"/>
              <a:gd name="connsiteX1" fmla="*/ 3202545 w 3202545"/>
              <a:gd name="connsiteY1" fmla="*/ 0 h 3437345"/>
              <a:gd name="connsiteX2" fmla="*/ 3202545 w 3202545"/>
              <a:gd name="connsiteY2" fmla="*/ 3437345 h 3437345"/>
              <a:gd name="connsiteX3" fmla="*/ 0 w 3202545"/>
              <a:gd name="connsiteY3" fmla="*/ 3437345 h 3437345"/>
            </a:gdLst>
            <a:ahLst/>
            <a:cxnLst>
              <a:cxn ang="0">
                <a:pos x="connsiteX0" y="connsiteY0"/>
              </a:cxn>
              <a:cxn ang="0">
                <a:pos x="connsiteX1" y="connsiteY1"/>
              </a:cxn>
              <a:cxn ang="0">
                <a:pos x="connsiteX2" y="connsiteY2"/>
              </a:cxn>
              <a:cxn ang="0">
                <a:pos x="connsiteX3" y="connsiteY3"/>
              </a:cxn>
            </a:cxnLst>
            <a:rect l="l" t="t" r="r" b="b"/>
            <a:pathLst>
              <a:path w="3202545" h="3437345">
                <a:moveTo>
                  <a:pt x="0" y="0"/>
                </a:moveTo>
                <a:lnTo>
                  <a:pt x="3202545" y="0"/>
                </a:lnTo>
                <a:lnTo>
                  <a:pt x="3202545" y="3437345"/>
                </a:lnTo>
                <a:lnTo>
                  <a:pt x="0" y="3437345"/>
                </a:lnTo>
                <a:close/>
              </a:path>
            </a:pathLst>
          </a:custGeom>
          <a:solidFill>
            <a:schemeClr val="accent5"/>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16" name="Freeform 15">
            <a:extLst>
              <a:ext uri="{FF2B5EF4-FFF2-40B4-BE49-F238E27FC236}">
                <a16:creationId xmlns:a16="http://schemas.microsoft.com/office/drawing/2014/main" id="{0EA94262-504E-06F2-F383-E832C37B1250}"/>
              </a:ext>
              <a:ext uri="{C183D7F6-B498-43B3-948B-1728B52AA6E4}">
                <adec:decorative xmlns:adec="http://schemas.microsoft.com/office/drawing/2017/decorative" val="1"/>
              </a:ext>
            </a:extLst>
          </p:cNvPr>
          <p:cNvSpPr/>
          <p:nvPr userDrawn="1"/>
        </p:nvSpPr>
        <p:spPr>
          <a:xfrm>
            <a:off x="8989454" y="6681"/>
            <a:ext cx="3202546" cy="3436477"/>
          </a:xfrm>
          <a:custGeom>
            <a:avLst/>
            <a:gdLst>
              <a:gd name="connsiteX0" fmla="*/ 0 w 3202546"/>
              <a:gd name="connsiteY0" fmla="*/ 0 h 3436477"/>
              <a:gd name="connsiteX1" fmla="*/ 3202546 w 3202546"/>
              <a:gd name="connsiteY1" fmla="*/ 3214418 h 3436477"/>
              <a:gd name="connsiteX2" fmla="*/ 3202546 w 3202546"/>
              <a:gd name="connsiteY2" fmla="*/ 3436477 h 3436477"/>
              <a:gd name="connsiteX3" fmla="*/ 0 w 3202546"/>
              <a:gd name="connsiteY3" fmla="*/ 3436477 h 3436477"/>
            </a:gdLst>
            <a:ahLst/>
            <a:cxnLst>
              <a:cxn ang="0">
                <a:pos x="connsiteX0" y="connsiteY0"/>
              </a:cxn>
              <a:cxn ang="0">
                <a:pos x="connsiteX1" y="connsiteY1"/>
              </a:cxn>
              <a:cxn ang="0">
                <a:pos x="connsiteX2" y="connsiteY2"/>
              </a:cxn>
              <a:cxn ang="0">
                <a:pos x="connsiteX3" y="connsiteY3"/>
              </a:cxn>
            </a:cxnLst>
            <a:rect l="l" t="t" r="r" b="b"/>
            <a:pathLst>
              <a:path w="3202546" h="3436477">
                <a:moveTo>
                  <a:pt x="0" y="0"/>
                </a:moveTo>
                <a:lnTo>
                  <a:pt x="3202546" y="3214418"/>
                </a:lnTo>
                <a:lnTo>
                  <a:pt x="3202546" y="3436477"/>
                </a:lnTo>
                <a:lnTo>
                  <a:pt x="0" y="343647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0" name="Title 19">
            <a:extLst>
              <a:ext uri="{FF2B5EF4-FFF2-40B4-BE49-F238E27FC236}">
                <a16:creationId xmlns:a16="http://schemas.microsoft.com/office/drawing/2014/main" id="{C26B5661-F583-FA44-8353-161B862E69B1}"/>
              </a:ext>
            </a:extLst>
          </p:cNvPr>
          <p:cNvSpPr>
            <a:spLocks noGrp="1"/>
          </p:cNvSpPr>
          <p:nvPr userDrawn="1">
            <p:ph type="title" hasCustomPrompt="1"/>
          </p:nvPr>
        </p:nvSpPr>
        <p:spPr>
          <a:xfrm>
            <a:off x="914399" y="834635"/>
            <a:ext cx="7796464" cy="1222385"/>
          </a:xfrm>
        </p:spPr>
        <p:txBody>
          <a:bodyPr tIns="0" bIns="0">
            <a:noAutofit/>
          </a:bodyPr>
          <a:lstStyle>
            <a:lvl1pPr algn="l">
              <a:lnSpc>
                <a:spcPct val="100000"/>
              </a:lnSpc>
              <a:defRPr sz="3600"/>
            </a:lvl1pPr>
          </a:lstStyle>
          <a:p>
            <a:r>
              <a:rPr lang="en-US" dirty="0"/>
              <a:t>Click to add title</a:t>
            </a:r>
          </a:p>
        </p:txBody>
      </p:sp>
      <p:sp>
        <p:nvSpPr>
          <p:cNvPr id="19" name="Slide Number Placeholder 2">
            <a:extLst>
              <a:ext uri="{FF2B5EF4-FFF2-40B4-BE49-F238E27FC236}">
                <a16:creationId xmlns:a16="http://schemas.microsoft.com/office/drawing/2014/main" id="{BFBCB81C-7599-87A1-8037-5FB8C374503A}"/>
              </a:ext>
            </a:extLst>
          </p:cNvPr>
          <p:cNvSpPr>
            <a:spLocks noGrp="1"/>
          </p:cNvSpPr>
          <p:nvPr userDrawn="1">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
        <p:nvSpPr>
          <p:cNvPr id="23" name="Content Placeholder 3">
            <a:extLst>
              <a:ext uri="{FF2B5EF4-FFF2-40B4-BE49-F238E27FC236}">
                <a16:creationId xmlns:a16="http://schemas.microsoft.com/office/drawing/2014/main" id="{6FF02D51-6992-3FED-2A19-92E5AC564CF4}"/>
              </a:ext>
            </a:extLst>
          </p:cNvPr>
          <p:cNvSpPr>
            <a:spLocks noGrp="1"/>
          </p:cNvSpPr>
          <p:nvPr userDrawn="1">
            <p:ph sz="half" idx="2" hasCustomPrompt="1"/>
          </p:nvPr>
        </p:nvSpPr>
        <p:spPr>
          <a:xfrm>
            <a:off x="914400" y="2303028"/>
            <a:ext cx="3283119"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5" name="Content Placeholder 5">
            <a:extLst>
              <a:ext uri="{FF2B5EF4-FFF2-40B4-BE49-F238E27FC236}">
                <a16:creationId xmlns:a16="http://schemas.microsoft.com/office/drawing/2014/main" id="{C2762372-3C12-61F8-F131-E4C08A2B1735}"/>
              </a:ext>
            </a:extLst>
          </p:cNvPr>
          <p:cNvSpPr>
            <a:spLocks noGrp="1"/>
          </p:cNvSpPr>
          <p:nvPr userDrawn="1">
            <p:ph sz="quarter" idx="4" hasCustomPrompt="1"/>
          </p:nvPr>
        </p:nvSpPr>
        <p:spPr>
          <a:xfrm>
            <a:off x="4782159" y="2303028"/>
            <a:ext cx="3284951" cy="3720337"/>
          </a:xfrm>
        </p:spPr>
        <p:txBody>
          <a:bodyPr lIns="91440" tIns="0" rIns="91440" bIns="0">
            <a:normAutofit/>
          </a:bodyPr>
          <a:lstStyle>
            <a:lvl1pPr marL="0" indent="0">
              <a:spcBef>
                <a:spcPts val="1000"/>
              </a:spcBef>
              <a:buNone/>
              <a:defRPr sz="1800"/>
            </a:lvl1pPr>
            <a:lvl2pPr marL="283464" indent="-283464">
              <a:spcBef>
                <a:spcPts val="1000"/>
              </a:spcBef>
              <a:defRPr sz="1800"/>
            </a:lvl2pPr>
            <a:lvl3pPr marL="283464" indent="-283464">
              <a:spcBef>
                <a:spcPts val="1000"/>
              </a:spcBef>
              <a:defRPr sz="1800"/>
            </a:lvl3pPr>
            <a:lvl4pPr marL="283464" indent="-283464">
              <a:spcBef>
                <a:spcPts val="1000"/>
              </a:spcBef>
              <a:defRPr sz="1800"/>
            </a:lvl4pPr>
            <a:lvl5pPr marL="283464"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686733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meline 1">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400"/>
            <a:ext cx="12216063" cy="34671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965393"/>
            <a:ext cx="7631709" cy="1091627"/>
          </a:xfrm>
        </p:spPr>
        <p:txBody>
          <a:bodyPr tIns="0" bIns="0"/>
          <a:lstStyle>
            <a:lvl1pPr algn="l">
              <a:lnSpc>
                <a:spcPct val="100000"/>
              </a:lnSpc>
              <a:defRPr sz="3600">
                <a:solidFill>
                  <a:schemeClr val="accent6"/>
                </a:solidFill>
              </a:defRPr>
            </a:lvl1pPr>
          </a:lstStyle>
          <a:p>
            <a:r>
              <a:rPr lang="en-US" dirty="0"/>
              <a:t>Click to add title</a:t>
            </a:r>
          </a:p>
        </p:txBody>
      </p:sp>
      <p:sp>
        <p:nvSpPr>
          <p:cNvPr id="5" name="Content Placeholder 2">
            <a:extLst>
              <a:ext uri="{FF2B5EF4-FFF2-40B4-BE49-F238E27FC236}">
                <a16:creationId xmlns:a16="http://schemas.microsoft.com/office/drawing/2014/main" id="{0AADE444-940A-5A34-8C49-4F15BC33EEC7}"/>
              </a:ext>
            </a:extLst>
          </p:cNvPr>
          <p:cNvSpPr>
            <a:spLocks noGrp="1"/>
          </p:cNvSpPr>
          <p:nvPr>
            <p:ph sz="half" idx="15" hasCustomPrompt="1"/>
          </p:nvPr>
        </p:nvSpPr>
        <p:spPr>
          <a:xfrm>
            <a:off x="914400" y="2303028"/>
            <a:ext cx="3283119" cy="4144192"/>
          </a:xfrm>
        </p:spPr>
        <p:txBody>
          <a:bodyPr lIns="91440" tIns="0" rIns="91440" bIns="0">
            <a:normAutofit/>
          </a:bodyPr>
          <a:lstStyle>
            <a:lvl1pPr marL="457200" indent="-457200">
              <a:spcBef>
                <a:spcPts val="1000"/>
              </a:spcBef>
              <a:buFont typeface="+mj-lt"/>
              <a:buAutoNum type="arabicPeriod"/>
              <a:defRPr sz="1800"/>
            </a:lvl1pPr>
            <a:lvl2pPr marL="745236" indent="-342900">
              <a:spcBef>
                <a:spcPts val="1000"/>
              </a:spcBef>
              <a:buFont typeface="+mj-lt"/>
              <a:buAutoNum type="alphaLcPeriod"/>
              <a:defRPr sz="1800"/>
            </a:lvl2pPr>
            <a:lvl3pPr marL="1202436" indent="-342900">
              <a:spcBef>
                <a:spcPts val="1000"/>
              </a:spcBef>
              <a:buFont typeface="+mj-lt"/>
              <a:buAutoNum type="arabicParenR"/>
              <a:defRPr sz="1800"/>
            </a:lvl3pPr>
            <a:lvl4pPr marL="1659636" indent="-342900">
              <a:spcBef>
                <a:spcPts val="1000"/>
              </a:spcBef>
              <a:buFont typeface="+mj-lt"/>
              <a:buAutoNum type="alphaLcParenR"/>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3" name="Content Placeholder 2">
            <a:extLst>
              <a:ext uri="{FF2B5EF4-FFF2-40B4-BE49-F238E27FC236}">
                <a16:creationId xmlns:a16="http://schemas.microsoft.com/office/drawing/2014/main" id="{97A79FCB-9A9F-6B60-A95C-FCF020598DE3}"/>
              </a:ext>
            </a:extLst>
          </p:cNvPr>
          <p:cNvSpPr>
            <a:spLocks noGrp="1"/>
          </p:cNvSpPr>
          <p:nvPr>
            <p:ph sz="half" idx="1" hasCustomPrompt="1"/>
          </p:nvPr>
        </p:nvSpPr>
        <p:spPr>
          <a:xfrm>
            <a:off x="4782159" y="2303028"/>
            <a:ext cx="3763950" cy="4144192"/>
          </a:xfrm>
        </p:spPr>
        <p:txBody>
          <a:bodyPr lIns="91440" tIns="0" rIns="91440" bIns="0">
            <a:normAutofit/>
          </a:bodyPr>
          <a:lstStyle>
            <a:lvl1pPr marL="0" indent="0">
              <a:spcBef>
                <a:spcPts val="1000"/>
              </a:spcBef>
              <a:buNone/>
              <a:defRPr sz="1800"/>
            </a:lvl1pPr>
            <a:lvl2pPr indent="-283464">
              <a:spcBef>
                <a:spcPts val="1000"/>
              </a:spcBef>
              <a:defRPr sz="1800"/>
            </a:lvl2pPr>
            <a:lvl3pPr indent="-283464">
              <a:spcBef>
                <a:spcPts val="1000"/>
              </a:spcBef>
              <a:defRPr sz="1800"/>
            </a:lvl3pPr>
            <a:lvl4pPr indent="-283464">
              <a:spcBef>
                <a:spcPts val="1000"/>
              </a:spcBef>
              <a:defRPr sz="1800"/>
            </a:lvl4pPr>
            <a:lvl5pPr indent="-283464">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1" name="Picture Placeholder 30">
            <a:extLst>
              <a:ext uri="{FF2B5EF4-FFF2-40B4-BE49-F238E27FC236}">
                <a16:creationId xmlns:a16="http://schemas.microsoft.com/office/drawing/2014/main" id="{2912B88E-830A-AD4C-378F-46EF5F77950C}"/>
              </a:ext>
            </a:extLst>
          </p:cNvPr>
          <p:cNvSpPr>
            <a:spLocks noGrp="1"/>
          </p:cNvSpPr>
          <p:nvPr>
            <p:ph type="pic" sz="quarter" idx="14" hasCustomPrompt="1"/>
          </p:nvPr>
        </p:nvSpPr>
        <p:spPr>
          <a:xfrm>
            <a:off x="8989454" y="965393"/>
            <a:ext cx="3202545" cy="5892607"/>
          </a:xfrm>
          <a:custGeom>
            <a:avLst/>
            <a:gdLst>
              <a:gd name="connsiteX0" fmla="*/ 0 w 3202545"/>
              <a:gd name="connsiteY0" fmla="*/ 0 h 6023366"/>
              <a:gd name="connsiteX1" fmla="*/ 3202545 w 3202545"/>
              <a:gd name="connsiteY1" fmla="*/ 0 h 6023366"/>
              <a:gd name="connsiteX2" fmla="*/ 3202545 w 3202545"/>
              <a:gd name="connsiteY2" fmla="*/ 3165406 h 6023366"/>
              <a:gd name="connsiteX3" fmla="*/ 2923656 w 3202545"/>
              <a:gd name="connsiteY3" fmla="*/ 3179481 h 6023366"/>
              <a:gd name="connsiteX4" fmla="*/ 364096 w 3202545"/>
              <a:gd name="connsiteY4" fmla="*/ 6016124 h 6023366"/>
              <a:gd name="connsiteX5" fmla="*/ 364096 w 3202545"/>
              <a:gd name="connsiteY5" fmla="*/ 6023364 h 6023366"/>
              <a:gd name="connsiteX6" fmla="*/ 1231541 w 3202545"/>
              <a:gd name="connsiteY6" fmla="*/ 6023364 h 6023366"/>
              <a:gd name="connsiteX7" fmla="*/ 1241636 w 3202545"/>
              <a:gd name="connsiteY7" fmla="*/ 5822974 h 6023366"/>
              <a:gd name="connsiteX8" fmla="*/ 3012253 w 3202545"/>
              <a:gd name="connsiteY8" fmla="*/ 4042481 h 6023366"/>
              <a:gd name="connsiteX9" fmla="*/ 3202545 w 3202545"/>
              <a:gd name="connsiteY9" fmla="*/ 4032784 h 6023366"/>
              <a:gd name="connsiteX10" fmla="*/ 3202545 w 3202545"/>
              <a:gd name="connsiteY10" fmla="*/ 4033098 h 6023366"/>
              <a:gd name="connsiteX11" fmla="*/ 3012291 w 3202545"/>
              <a:gd name="connsiteY11" fmla="*/ 4042794 h 6023366"/>
              <a:gd name="connsiteX12" fmla="*/ 1242011 w 3202545"/>
              <a:gd name="connsiteY12" fmla="*/ 5823008 h 6023366"/>
              <a:gd name="connsiteX13" fmla="*/ 1231918 w 3202545"/>
              <a:gd name="connsiteY13" fmla="*/ 6023365 h 6023366"/>
              <a:gd name="connsiteX14" fmla="*/ 3202545 w 3202545"/>
              <a:gd name="connsiteY14" fmla="*/ 6023365 h 6023366"/>
              <a:gd name="connsiteX15" fmla="*/ 3202545 w 3202545"/>
              <a:gd name="connsiteY15" fmla="*/ 6023366 h 6023366"/>
              <a:gd name="connsiteX16" fmla="*/ 0 w 3202545"/>
              <a:gd name="connsiteY16" fmla="*/ 6023366 h 6023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02545" h="6023366">
                <a:moveTo>
                  <a:pt x="0" y="0"/>
                </a:moveTo>
                <a:lnTo>
                  <a:pt x="3202545" y="0"/>
                </a:lnTo>
                <a:lnTo>
                  <a:pt x="3202545" y="3165406"/>
                </a:lnTo>
                <a:lnTo>
                  <a:pt x="2923656" y="3179481"/>
                </a:lnTo>
                <a:cubicBezTo>
                  <a:pt x="1485615" y="3325450"/>
                  <a:pt x="364096" y="4539349"/>
                  <a:pt x="364096" y="6016124"/>
                </a:cubicBezTo>
                <a:lnTo>
                  <a:pt x="364096" y="6023364"/>
                </a:lnTo>
                <a:lnTo>
                  <a:pt x="1231541" y="6023364"/>
                </a:lnTo>
                <a:lnTo>
                  <a:pt x="1241636" y="5822974"/>
                </a:lnTo>
                <a:cubicBezTo>
                  <a:pt x="1336361" y="4887576"/>
                  <a:pt x="2077946" y="4138236"/>
                  <a:pt x="3012253" y="4042481"/>
                </a:cubicBezTo>
                <a:lnTo>
                  <a:pt x="3202545" y="4032784"/>
                </a:lnTo>
                <a:lnTo>
                  <a:pt x="3202545" y="4033098"/>
                </a:lnTo>
                <a:lnTo>
                  <a:pt x="3012291" y="4042794"/>
                </a:lnTo>
                <a:cubicBezTo>
                  <a:pt x="2078162" y="4138534"/>
                  <a:pt x="1336718" y="4887757"/>
                  <a:pt x="1242011" y="5823008"/>
                </a:cubicBezTo>
                <a:lnTo>
                  <a:pt x="1231918" y="6023365"/>
                </a:lnTo>
                <a:lnTo>
                  <a:pt x="3202545" y="6023365"/>
                </a:lnTo>
                <a:lnTo>
                  <a:pt x="3202545" y="6023366"/>
                </a:lnTo>
                <a:lnTo>
                  <a:pt x="0" y="6023366"/>
                </a:lnTo>
                <a:close/>
              </a:path>
            </a:pathLst>
          </a:custGeom>
          <a:solidFill>
            <a:schemeClr val="accent4"/>
          </a:solidFill>
        </p:spPr>
        <p:txBody>
          <a:bodyPr wrap="square">
            <a:noAutofit/>
          </a:bodyPr>
          <a:lstStyle>
            <a:lvl1pPr marL="0" indent="0">
              <a:buNone/>
              <a:defRPr sz="1800"/>
            </a:lvl1pPr>
          </a:lstStyle>
          <a:p>
            <a:pPr lvl="0"/>
            <a:r>
              <a:rPr lang="en-US" dirty="0"/>
              <a:t>Click to add picture</a:t>
            </a:r>
          </a:p>
        </p:txBody>
      </p:sp>
      <p:grpSp>
        <p:nvGrpSpPr>
          <p:cNvPr id="32" name="Group 31">
            <a:extLst>
              <a:ext uri="{FF2B5EF4-FFF2-40B4-BE49-F238E27FC236}">
                <a16:creationId xmlns:a16="http://schemas.microsoft.com/office/drawing/2014/main" id="{B9152F76-E42E-3D76-6BDB-2FA0D69216AD}"/>
              </a:ext>
              <a:ext uri="{C183D7F6-B498-43B3-948B-1728B52AA6E4}">
                <adec:decorative xmlns:adec="http://schemas.microsoft.com/office/drawing/2017/decorative" val="1"/>
              </a:ext>
            </a:extLst>
          </p:cNvPr>
          <p:cNvGrpSpPr/>
          <p:nvPr userDrawn="1"/>
        </p:nvGrpSpPr>
        <p:grpSpPr>
          <a:xfrm>
            <a:off x="9353550" y="4000041"/>
            <a:ext cx="2838450" cy="2857959"/>
            <a:chOff x="12797096" y="4000041"/>
            <a:chExt cx="2838450" cy="2857959"/>
          </a:xfrm>
        </p:grpSpPr>
        <p:sp>
          <p:nvSpPr>
            <p:cNvPr id="20" name="Freeform: Shape 28">
              <a:extLst>
                <a:ext uri="{FF2B5EF4-FFF2-40B4-BE49-F238E27FC236}">
                  <a16:creationId xmlns:a16="http://schemas.microsoft.com/office/drawing/2014/main" id="{ED0348C7-D83F-0AD7-2539-41219A795693}"/>
                </a:ext>
                <a:ext uri="{C183D7F6-B498-43B3-948B-1728B52AA6E4}">
                  <adec:decorative xmlns:adec="http://schemas.microsoft.com/office/drawing/2017/decorative" val="1"/>
                </a:ext>
              </a:extLst>
            </p:cNvPr>
            <p:cNvSpPr/>
            <p:nvPr userDrawn="1"/>
          </p:nvSpPr>
          <p:spPr>
            <a:xfrm rot="10800000">
              <a:off x="12797096" y="4000041"/>
              <a:ext cx="2838450" cy="2857958"/>
            </a:xfrm>
            <a:custGeom>
              <a:avLst/>
              <a:gdLst>
                <a:gd name="connsiteX0" fmla="*/ 1971005 w 2838450"/>
                <a:gd name="connsiteY0" fmla="*/ 0 h 2857958"/>
                <a:gd name="connsiteX1" fmla="*/ 2838450 w 2838450"/>
                <a:gd name="connsiteY1" fmla="*/ 0 h 2857958"/>
                <a:gd name="connsiteX2" fmla="*/ 2838450 w 2838450"/>
                <a:gd name="connsiteY2" fmla="*/ 7240 h 2857958"/>
                <a:gd name="connsiteX3" fmla="*/ 278890 w 2838450"/>
                <a:gd name="connsiteY3" fmla="*/ 2843883 h 2857958"/>
                <a:gd name="connsiteX4" fmla="*/ 0 w 2838450"/>
                <a:gd name="connsiteY4" fmla="*/ 2857958 h 2857958"/>
                <a:gd name="connsiteX5" fmla="*/ 0 w 2838450"/>
                <a:gd name="connsiteY5" fmla="*/ 1990580 h 2857958"/>
                <a:gd name="connsiteX6" fmla="*/ 190293 w 2838450"/>
                <a:gd name="connsiteY6" fmla="*/ 1980883 h 2857958"/>
                <a:gd name="connsiteX7" fmla="*/ 1960910 w 2838450"/>
                <a:gd name="connsiteY7" fmla="*/ 200390 h 285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38450" h="2857958">
                  <a:moveTo>
                    <a:pt x="1971005" y="0"/>
                  </a:moveTo>
                  <a:lnTo>
                    <a:pt x="2838450" y="0"/>
                  </a:lnTo>
                  <a:lnTo>
                    <a:pt x="2838450" y="7240"/>
                  </a:lnTo>
                  <a:cubicBezTo>
                    <a:pt x="2838450" y="1484015"/>
                    <a:pt x="1716931" y="2697914"/>
                    <a:pt x="278890" y="2843883"/>
                  </a:cubicBezTo>
                  <a:lnTo>
                    <a:pt x="0" y="2857958"/>
                  </a:lnTo>
                  <a:lnTo>
                    <a:pt x="0" y="1990580"/>
                  </a:lnTo>
                  <a:lnTo>
                    <a:pt x="190293" y="1980883"/>
                  </a:lnTo>
                  <a:cubicBezTo>
                    <a:pt x="1124600" y="1885128"/>
                    <a:pt x="1866185" y="1135788"/>
                    <a:pt x="1960910"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21" name="Freeform: Shape 25">
              <a:extLst>
                <a:ext uri="{FF2B5EF4-FFF2-40B4-BE49-F238E27FC236}">
                  <a16:creationId xmlns:a16="http://schemas.microsoft.com/office/drawing/2014/main" id="{E911AA2D-BE77-278D-CD2E-2EB3E180F3B8}"/>
                </a:ext>
                <a:ext uri="{C183D7F6-B498-43B3-948B-1728B52AA6E4}">
                  <adec:decorative xmlns:adec="http://schemas.microsoft.com/office/drawing/2017/decorative" val="1"/>
                </a:ext>
              </a:extLst>
            </p:cNvPr>
            <p:cNvSpPr/>
            <p:nvPr userDrawn="1"/>
          </p:nvSpPr>
          <p:spPr>
            <a:xfrm rot="10800000">
              <a:off x="13664918" y="4867733"/>
              <a:ext cx="1970627" cy="1990267"/>
            </a:xfrm>
            <a:custGeom>
              <a:avLst/>
              <a:gdLst>
                <a:gd name="connsiteX0" fmla="*/ 0 w 1970627"/>
                <a:gd name="connsiteY0" fmla="*/ 0 h 1990267"/>
                <a:gd name="connsiteX1" fmla="*/ 1970627 w 1970627"/>
                <a:gd name="connsiteY1" fmla="*/ 0 h 1990267"/>
                <a:gd name="connsiteX2" fmla="*/ 1960534 w 1970627"/>
                <a:gd name="connsiteY2" fmla="*/ 200357 h 1990267"/>
                <a:gd name="connsiteX3" fmla="*/ 190254 w 1970627"/>
                <a:gd name="connsiteY3" fmla="*/ 1980571 h 1990267"/>
                <a:gd name="connsiteX4" fmla="*/ 0 w 1970627"/>
                <a:gd name="connsiteY4" fmla="*/ 1990267 h 19902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70627" h="1990267">
                  <a:moveTo>
                    <a:pt x="0" y="0"/>
                  </a:moveTo>
                  <a:lnTo>
                    <a:pt x="1970627" y="0"/>
                  </a:lnTo>
                  <a:lnTo>
                    <a:pt x="1960534" y="200357"/>
                  </a:lnTo>
                  <a:cubicBezTo>
                    <a:pt x="1865827" y="1135608"/>
                    <a:pt x="1124383" y="1884831"/>
                    <a:pt x="190254" y="1980571"/>
                  </a:cubicBezTo>
                  <a:lnTo>
                    <a:pt x="0" y="1990267"/>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2" name="Freeform: Shape 15">
              <a:extLst>
                <a:ext uri="{FF2B5EF4-FFF2-40B4-BE49-F238E27FC236}">
                  <a16:creationId xmlns:a16="http://schemas.microsoft.com/office/drawing/2014/main" id="{B6CE0BA6-C0FD-AC39-6C31-8477E0CAFDB0}"/>
                </a:ext>
                <a:ext uri="{C183D7F6-B498-43B3-948B-1728B52AA6E4}">
                  <adec:decorative xmlns:adec="http://schemas.microsoft.com/office/drawing/2017/decorative" val="1"/>
                </a:ext>
              </a:extLst>
            </p:cNvPr>
            <p:cNvSpPr/>
            <p:nvPr userDrawn="1"/>
          </p:nvSpPr>
          <p:spPr>
            <a:xfrm rot="10800000">
              <a:off x="14632096" y="5844983"/>
              <a:ext cx="1003449" cy="1013015"/>
            </a:xfrm>
            <a:custGeom>
              <a:avLst/>
              <a:gdLst>
                <a:gd name="connsiteX0" fmla="*/ 0 w 1003449"/>
                <a:gd name="connsiteY0" fmla="*/ 0 h 1013015"/>
                <a:gd name="connsiteX1" fmla="*/ 1003449 w 1003449"/>
                <a:gd name="connsiteY1" fmla="*/ 0 h 1013015"/>
                <a:gd name="connsiteX2" fmla="*/ 998306 w 1003449"/>
                <a:gd name="connsiteY2" fmla="*/ 100639 h 1013015"/>
                <a:gd name="connsiteX3" fmla="*/ 90663 w 1003449"/>
                <a:gd name="connsiteY3" fmla="*/ 1008380 h 1013015"/>
                <a:gd name="connsiteX4" fmla="*/ 0 w 1003449"/>
                <a:gd name="connsiteY4" fmla="*/ 1013015 h 1013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03449" h="1013015">
                  <a:moveTo>
                    <a:pt x="0" y="0"/>
                  </a:moveTo>
                  <a:lnTo>
                    <a:pt x="1003449" y="0"/>
                  </a:lnTo>
                  <a:lnTo>
                    <a:pt x="998306" y="100639"/>
                  </a:lnTo>
                  <a:cubicBezTo>
                    <a:pt x="949402" y="576784"/>
                    <a:pt x="566756" y="959471"/>
                    <a:pt x="90663" y="1008380"/>
                  </a:cubicBezTo>
                  <a:lnTo>
                    <a:pt x="0" y="1013015"/>
                  </a:lnTo>
                  <a:close/>
                </a:path>
              </a:pathLst>
            </a:custGeom>
            <a:solidFill>
              <a:schemeClr val="bg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23" name="Image 2">
              <a:extLst>
                <a:ext uri="{FF2B5EF4-FFF2-40B4-BE49-F238E27FC236}">
                  <a16:creationId xmlns:a16="http://schemas.microsoft.com/office/drawing/2014/main" id="{666AD1A4-36DE-12F3-BB78-BA678A59572C}"/>
                </a:ext>
                <a:ext uri="{C183D7F6-B498-43B3-948B-1728B52AA6E4}">
                  <adec:decorative xmlns:adec="http://schemas.microsoft.com/office/drawing/2017/decorative" val="1"/>
                </a:ext>
              </a:extLst>
            </p:cNvPr>
            <p:cNvSpPr/>
            <p:nvPr userDrawn="1"/>
          </p:nvSpPr>
          <p:spPr>
            <a:xfrm rot="10800000">
              <a:off x="13402193" y="5492845"/>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grpSp>
      <p:sp>
        <p:nvSpPr>
          <p:cNvPr id="44" name="Slide Number Placeholder 2">
            <a:extLst>
              <a:ext uri="{FF2B5EF4-FFF2-40B4-BE49-F238E27FC236}">
                <a16:creationId xmlns:a16="http://schemas.microsoft.com/office/drawing/2014/main" id="{79071EEC-EAD1-8B22-009A-68E74589AA8D}"/>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31836204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Summary 2">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28259CF0-6BC5-3693-6F49-C4489C07C317}"/>
              </a:ext>
              <a:ext uri="{C183D7F6-B498-43B3-948B-1728B52AA6E4}">
                <adec:decorative xmlns:adec="http://schemas.microsoft.com/office/drawing/2017/decorative" val="1"/>
              </a:ext>
            </a:extLst>
          </p:cNvPr>
          <p:cNvSpPr/>
          <p:nvPr/>
        </p:nvSpPr>
        <p:spPr>
          <a:xfrm>
            <a:off x="8989454" y="-2546"/>
            <a:ext cx="3202546" cy="3441072"/>
          </a:xfrm>
          <a:custGeom>
            <a:avLst/>
            <a:gdLst>
              <a:gd name="connsiteX0" fmla="*/ 3202546 w 3202546"/>
              <a:gd name="connsiteY0" fmla="*/ 0 h 3441072"/>
              <a:gd name="connsiteX1" fmla="*/ 3202546 w 3202546"/>
              <a:gd name="connsiteY1" fmla="*/ 3441072 h 3441072"/>
              <a:gd name="connsiteX2" fmla="*/ 0 w 3202546"/>
              <a:gd name="connsiteY2" fmla="*/ 3441072 h 3441072"/>
              <a:gd name="connsiteX3" fmla="*/ 3082686 w 3202546"/>
              <a:gd name="connsiteY3" fmla="*/ 6086 h 3441072"/>
            </a:gdLst>
            <a:ahLst/>
            <a:cxnLst>
              <a:cxn ang="0">
                <a:pos x="connsiteX0" y="connsiteY0"/>
              </a:cxn>
              <a:cxn ang="0">
                <a:pos x="connsiteX1" y="connsiteY1"/>
              </a:cxn>
              <a:cxn ang="0">
                <a:pos x="connsiteX2" y="connsiteY2"/>
              </a:cxn>
              <a:cxn ang="0">
                <a:pos x="connsiteX3" y="connsiteY3"/>
              </a:cxn>
            </a:cxnLst>
            <a:rect l="l" t="t" r="r" b="b"/>
            <a:pathLst>
              <a:path w="3202546" h="3441072">
                <a:moveTo>
                  <a:pt x="3202546" y="0"/>
                </a:moveTo>
                <a:lnTo>
                  <a:pt x="3202546" y="3441072"/>
                </a:lnTo>
                <a:lnTo>
                  <a:pt x="0" y="3441072"/>
                </a:lnTo>
                <a:cubicBezTo>
                  <a:pt x="0" y="1653352"/>
                  <a:pt x="1351216" y="182908"/>
                  <a:pt x="3082686" y="6086"/>
                </a:cubicBezTo>
                <a:close/>
              </a:path>
            </a:pathLst>
          </a:custGeom>
          <a:solidFill>
            <a:schemeClr val="accent1"/>
          </a:solidFill>
          <a:ln w="4756" cap="flat">
            <a:noFill/>
            <a:prstDash val="solid"/>
            <a:miter/>
          </a:ln>
        </p:spPr>
        <p:txBody>
          <a:bodyPr wrap="square" rtlCol="0" anchor="ctr">
            <a:noAutofit/>
          </a:bodyPr>
          <a:lstStyle/>
          <a:p>
            <a:endParaRPr lang="en-US" dirty="0"/>
          </a:p>
        </p:txBody>
      </p:sp>
      <p:sp>
        <p:nvSpPr>
          <p:cNvPr id="26" name="Image 4">
            <a:extLst>
              <a:ext uri="{FF2B5EF4-FFF2-40B4-BE49-F238E27FC236}">
                <a16:creationId xmlns:a16="http://schemas.microsoft.com/office/drawing/2014/main" id="{9019DA73-2516-F3D2-ECDB-620C90483DB3}"/>
              </a:ext>
              <a:ext uri="{C183D7F6-B498-43B3-948B-1728B52AA6E4}">
                <adec:decorative xmlns:adec="http://schemas.microsoft.com/office/drawing/2017/decorative" val="1"/>
              </a:ext>
            </a:extLst>
          </p:cNvPr>
          <p:cNvSpPr/>
          <p:nvPr/>
        </p:nvSpPr>
        <p:spPr>
          <a:xfrm flipV="1">
            <a:off x="9991725" y="1247775"/>
            <a:ext cx="2200275" cy="2181225"/>
          </a:xfrm>
          <a:custGeom>
            <a:avLst/>
            <a:gdLst>
              <a:gd name="connsiteX0" fmla="*/ 0 w 2200275"/>
              <a:gd name="connsiteY0" fmla="*/ 0 h 2181225"/>
              <a:gd name="connsiteX1" fmla="*/ 2200275 w 2200275"/>
              <a:gd name="connsiteY1" fmla="*/ 2181225 h 2181225"/>
              <a:gd name="connsiteX2" fmla="*/ 2200275 w 2200275"/>
              <a:gd name="connsiteY2" fmla="*/ 0 h 2181225"/>
              <a:gd name="connsiteX3" fmla="*/ 0 w 2200275"/>
              <a:gd name="connsiteY3" fmla="*/ 0 h 2181225"/>
            </a:gdLst>
            <a:ahLst/>
            <a:cxnLst>
              <a:cxn ang="0">
                <a:pos x="connsiteX0" y="connsiteY0"/>
              </a:cxn>
              <a:cxn ang="0">
                <a:pos x="connsiteX1" y="connsiteY1"/>
              </a:cxn>
              <a:cxn ang="0">
                <a:pos x="connsiteX2" y="connsiteY2"/>
              </a:cxn>
              <a:cxn ang="0">
                <a:pos x="connsiteX3" y="connsiteY3"/>
              </a:cxn>
            </a:cxnLst>
            <a:rect l="l" t="t" r="r" b="b"/>
            <a:pathLst>
              <a:path w="2200275" h="2181225">
                <a:moveTo>
                  <a:pt x="0" y="0"/>
                </a:moveTo>
                <a:cubicBezTo>
                  <a:pt x="0" y="1204689"/>
                  <a:pt x="985061" y="2181225"/>
                  <a:pt x="2200275" y="2181225"/>
                </a:cubicBezTo>
                <a:lnTo>
                  <a:pt x="2200275" y="0"/>
                </a:lnTo>
                <a:lnTo>
                  <a:pt x="0" y="0"/>
                </a:lnTo>
                <a:close/>
              </a:path>
            </a:pathLst>
          </a:custGeom>
          <a:solidFill>
            <a:schemeClr val="accent4"/>
          </a:solidFill>
          <a:ln w="4763" cap="flat">
            <a:noFill/>
            <a:prstDash val="solid"/>
            <a:miter/>
          </a:ln>
        </p:spPr>
        <p:txBody>
          <a:bodyPr rtlCol="0" anchor="ctr"/>
          <a:lstStyle/>
          <a:p>
            <a:endParaRPr lang="en-US" dirty="0"/>
          </a:p>
        </p:txBody>
      </p:sp>
      <p:sp>
        <p:nvSpPr>
          <p:cNvPr id="14" name="Freeform 13">
            <a:extLst>
              <a:ext uri="{FF2B5EF4-FFF2-40B4-BE49-F238E27FC236}">
                <a16:creationId xmlns:a16="http://schemas.microsoft.com/office/drawing/2014/main" id="{5665DA82-D253-8EC5-5DFB-F0266ED9FBB4}"/>
              </a:ext>
              <a:ext uri="{C183D7F6-B498-43B3-948B-1728B52AA6E4}">
                <adec:decorative xmlns:adec="http://schemas.microsoft.com/office/drawing/2017/decorative" val="1"/>
              </a:ext>
            </a:extLst>
          </p:cNvPr>
          <p:cNvSpPr/>
          <p:nvPr/>
        </p:nvSpPr>
        <p:spPr>
          <a:xfrm flipV="1">
            <a:off x="-20086" y="5331514"/>
            <a:ext cx="2148416" cy="1526486"/>
          </a:xfrm>
          <a:custGeom>
            <a:avLst/>
            <a:gdLst>
              <a:gd name="connsiteX0" fmla="*/ 0 w 2148416"/>
              <a:gd name="connsiteY0" fmla="*/ 1526486 h 1526486"/>
              <a:gd name="connsiteX1" fmla="*/ 2098930 w 2148416"/>
              <a:gd name="connsiteY1" fmla="*/ 135201 h 1526486"/>
              <a:gd name="connsiteX2" fmla="*/ 2148416 w 2148416"/>
              <a:gd name="connsiteY2" fmla="*/ 0 h 1526486"/>
              <a:gd name="connsiteX3" fmla="*/ 0 w 2148416"/>
              <a:gd name="connsiteY3" fmla="*/ 0 h 1526486"/>
            </a:gdLst>
            <a:ahLst/>
            <a:cxnLst>
              <a:cxn ang="0">
                <a:pos x="connsiteX0" y="connsiteY0"/>
              </a:cxn>
              <a:cxn ang="0">
                <a:pos x="connsiteX1" y="connsiteY1"/>
              </a:cxn>
              <a:cxn ang="0">
                <a:pos x="connsiteX2" y="connsiteY2"/>
              </a:cxn>
              <a:cxn ang="0">
                <a:pos x="connsiteX3" y="connsiteY3"/>
              </a:cxn>
            </a:cxnLst>
            <a:rect l="l" t="t" r="r" b="b"/>
            <a:pathLst>
              <a:path w="2148416" h="1526486">
                <a:moveTo>
                  <a:pt x="0" y="1526486"/>
                </a:moveTo>
                <a:cubicBezTo>
                  <a:pt x="943526" y="1526486"/>
                  <a:pt x="1753109" y="952785"/>
                  <a:pt x="2098930" y="135201"/>
                </a:cubicBezTo>
                <a:lnTo>
                  <a:pt x="2148416" y="0"/>
                </a:lnTo>
                <a:lnTo>
                  <a:pt x="0" y="0"/>
                </a:lnTo>
                <a:close/>
              </a:path>
            </a:pathLst>
          </a:custGeom>
          <a:solidFill>
            <a:schemeClr val="accent4">
              <a:alpha val="50000"/>
            </a:schemeClr>
          </a:solidFill>
          <a:ln w="5083" cap="flat">
            <a:noFill/>
            <a:prstDash val="solid"/>
            <a:miter/>
          </a:ln>
        </p:spPr>
        <p:txBody>
          <a:bodyPr wrap="square" rtlCol="0" anchor="ctr">
            <a:noAutofit/>
          </a:bodyPr>
          <a:lstStyle/>
          <a:p>
            <a:endParaRPr lang="en-US" dirty="0"/>
          </a:p>
        </p:txBody>
      </p:sp>
      <p:pic>
        <p:nvPicPr>
          <p:cNvPr id="21" name="Image 2">
            <a:extLst>
              <a:ext uri="{FF2B5EF4-FFF2-40B4-BE49-F238E27FC236}">
                <a16:creationId xmlns:a16="http://schemas.microsoft.com/office/drawing/2014/main" id="{A8B7F1F1-806C-8D65-7340-220A0C4653C8}"/>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rot="5400000">
            <a:off x="9991886" y="1247775"/>
            <a:ext cx="2200114" cy="2200114"/>
          </a:xfrm>
          <a:prstGeom prst="rect">
            <a:avLst/>
          </a:prstGeom>
        </p:spPr>
      </p:pic>
      <p:sp>
        <p:nvSpPr>
          <p:cNvPr id="12" name="Freeform 11">
            <a:extLst>
              <a:ext uri="{FF2B5EF4-FFF2-40B4-BE49-F238E27FC236}">
                <a16:creationId xmlns:a16="http://schemas.microsoft.com/office/drawing/2014/main" id="{E76518D4-6149-BA03-3BE5-6A13A792C115}"/>
              </a:ext>
              <a:ext uri="{C183D7F6-B498-43B3-948B-1728B52AA6E4}">
                <adec:decorative xmlns:adec="http://schemas.microsoft.com/office/drawing/2017/decorative" val="1"/>
              </a:ext>
            </a:extLst>
          </p:cNvPr>
          <p:cNvSpPr/>
          <p:nvPr/>
        </p:nvSpPr>
        <p:spPr>
          <a:xfrm>
            <a:off x="1540428" y="6470488"/>
            <a:ext cx="775021" cy="387513"/>
          </a:xfrm>
          <a:custGeom>
            <a:avLst/>
            <a:gdLst>
              <a:gd name="connsiteX0" fmla="*/ 387511 w 775021"/>
              <a:gd name="connsiteY0" fmla="*/ 0 h 387513"/>
              <a:gd name="connsiteX1" fmla="*/ 775021 w 775021"/>
              <a:gd name="connsiteY1" fmla="*/ 387511 h 387513"/>
              <a:gd name="connsiteX2" fmla="*/ 775021 w 775021"/>
              <a:gd name="connsiteY2" fmla="*/ 387513 h 387513"/>
              <a:gd name="connsiteX3" fmla="*/ 1 w 775021"/>
              <a:gd name="connsiteY3" fmla="*/ 387513 h 387513"/>
              <a:gd name="connsiteX4" fmla="*/ 0 w 775021"/>
              <a:gd name="connsiteY4" fmla="*/ 387511 h 387513"/>
              <a:gd name="connsiteX5" fmla="*/ 387511 w 775021"/>
              <a:gd name="connsiteY5" fmla="*/ 0 h 387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5021" h="387513">
                <a:moveTo>
                  <a:pt x="387511" y="0"/>
                </a:moveTo>
                <a:cubicBezTo>
                  <a:pt x="601527" y="0"/>
                  <a:pt x="775021" y="173494"/>
                  <a:pt x="775021" y="387511"/>
                </a:cubicBezTo>
                <a:lnTo>
                  <a:pt x="775021" y="387513"/>
                </a:lnTo>
                <a:lnTo>
                  <a:pt x="1" y="387513"/>
                </a:lnTo>
                <a:lnTo>
                  <a:pt x="0" y="387511"/>
                </a:lnTo>
                <a:cubicBezTo>
                  <a:pt x="0" y="173494"/>
                  <a:pt x="173494" y="0"/>
                  <a:pt x="387511" y="0"/>
                </a:cubicBezTo>
                <a:close/>
              </a:path>
            </a:pathLst>
          </a:custGeom>
          <a:solidFill>
            <a:schemeClr val="accent6"/>
          </a:solidFill>
          <a:ln w="3801" cap="flat">
            <a:noFill/>
            <a:prstDash val="solid"/>
            <a:miter/>
          </a:ln>
        </p:spPr>
        <p:txBody>
          <a:bodyPr wrap="square" rtlCol="0" anchor="ctr">
            <a:noAutofit/>
          </a:bodyPr>
          <a:lstStyle/>
          <a:p>
            <a:endParaRPr lang="en-US" dirty="0"/>
          </a:p>
        </p:txBody>
      </p:sp>
      <p:sp>
        <p:nvSpPr>
          <p:cNvPr id="2" name="Title 1"/>
          <p:cNvSpPr>
            <a:spLocks noGrp="1"/>
          </p:cNvSpPr>
          <p:nvPr>
            <p:ph type="title"/>
          </p:nvPr>
        </p:nvSpPr>
        <p:spPr>
          <a:xfrm>
            <a:off x="914400" y="1057274"/>
            <a:ext cx="7843837" cy="1012782"/>
          </a:xfrm>
        </p:spPr>
        <p:txBody>
          <a:bodyPr tIns="0" bIns="0">
            <a:noAutofit/>
          </a:bodyPr>
          <a:lstStyle>
            <a:lvl1pPr algn="l">
              <a:lnSpc>
                <a:spcPct val="100000"/>
              </a:lnSpc>
              <a:defRPr sz="3600" b="1"/>
            </a:lvl1pPr>
          </a:lstStyle>
          <a:p>
            <a:r>
              <a:rPr lang="en-US"/>
              <a:t>Click to edit Master title style</a:t>
            </a:r>
            <a:endParaRPr lang="en-US" dirty="0"/>
          </a:p>
        </p:txBody>
      </p:sp>
      <p:sp>
        <p:nvSpPr>
          <p:cNvPr id="30" name="Content Placeholder 2">
            <a:extLst>
              <a:ext uri="{FF2B5EF4-FFF2-40B4-BE49-F238E27FC236}">
                <a16:creationId xmlns:a16="http://schemas.microsoft.com/office/drawing/2014/main" id="{58F56A7F-403C-059D-4B58-A8D59888A158}"/>
              </a:ext>
            </a:extLst>
          </p:cNvPr>
          <p:cNvSpPr>
            <a:spLocks noGrp="1"/>
          </p:cNvSpPr>
          <p:nvPr>
            <p:ph idx="13" hasCustomPrompt="1"/>
          </p:nvPr>
        </p:nvSpPr>
        <p:spPr>
          <a:xfrm>
            <a:off x="914400" y="2331791"/>
            <a:ext cx="6903076" cy="3721817"/>
          </a:xfrm>
        </p:spPr>
        <p:txBody>
          <a:bodyPr tIns="0" bIns="0">
            <a:normAutofit/>
          </a:bodyPr>
          <a:lstStyle>
            <a:lvl1pPr marL="0" indent="0">
              <a:lnSpc>
                <a:spcPct val="100000"/>
              </a:lnSpc>
              <a:spcBef>
                <a:spcPts val="0"/>
              </a:spcBef>
              <a:buNone/>
              <a:defRPr sz="2400"/>
            </a:lvl1pPr>
            <a:lvl2pPr marL="347472">
              <a:lnSpc>
                <a:spcPct val="100000"/>
              </a:lnSpc>
              <a:spcBef>
                <a:spcPts val="0"/>
              </a:spcBef>
              <a:defRPr sz="2400"/>
            </a:lvl2pPr>
            <a:lvl3pPr marL="685800">
              <a:lnSpc>
                <a:spcPct val="100000"/>
              </a:lnSpc>
              <a:spcBef>
                <a:spcPts val="0"/>
              </a:spcBef>
              <a:defRPr sz="2400"/>
            </a:lvl3pPr>
          </a:lstStyle>
          <a:p>
            <a:pPr lvl="0"/>
            <a:r>
              <a:rPr lang="en-US" dirty="0"/>
              <a:t>Click to add text</a:t>
            </a:r>
          </a:p>
          <a:p>
            <a:pPr lvl="1"/>
            <a:r>
              <a:rPr lang="en-US" dirty="0"/>
              <a:t>Second level</a:t>
            </a:r>
          </a:p>
          <a:p>
            <a:pPr lvl="2"/>
            <a:r>
              <a:rPr lang="en-US" dirty="0"/>
              <a:t>Third level</a:t>
            </a:r>
          </a:p>
        </p:txBody>
      </p:sp>
      <p:sp>
        <p:nvSpPr>
          <p:cNvPr id="10" name="Picture Placeholder 9">
            <a:extLst>
              <a:ext uri="{FF2B5EF4-FFF2-40B4-BE49-F238E27FC236}">
                <a16:creationId xmlns:a16="http://schemas.microsoft.com/office/drawing/2014/main" id="{0723BF40-731C-2A5B-FC2F-B59DEF431C66}"/>
              </a:ext>
            </a:extLst>
          </p:cNvPr>
          <p:cNvSpPr>
            <a:spLocks noGrp="1"/>
          </p:cNvSpPr>
          <p:nvPr>
            <p:ph type="pic" sz="quarter" idx="14"/>
          </p:nvPr>
        </p:nvSpPr>
        <p:spPr>
          <a:xfrm>
            <a:off x="8989454" y="3405189"/>
            <a:ext cx="3202546" cy="3452811"/>
          </a:xfrm>
          <a:solidFill>
            <a:schemeClr val="accent1"/>
          </a:solidFill>
        </p:spPr>
        <p:txBody>
          <a:bodyPr>
            <a:normAutofit/>
          </a:bodyPr>
          <a:lstStyle>
            <a:lvl1pPr marL="0" indent="0">
              <a:buNone/>
              <a:defRPr sz="1800"/>
            </a:lvl1pPr>
          </a:lstStyle>
          <a:p>
            <a:r>
              <a:rPr lang="en-US"/>
              <a:t>Click icon to add picture</a:t>
            </a:r>
            <a:endParaRPr lang="en-US" dirty="0"/>
          </a:p>
        </p:txBody>
      </p:sp>
      <p:sp>
        <p:nvSpPr>
          <p:cNvPr id="20" name="Slide Number Placeholder 2">
            <a:extLst>
              <a:ext uri="{FF2B5EF4-FFF2-40B4-BE49-F238E27FC236}">
                <a16:creationId xmlns:a16="http://schemas.microsoft.com/office/drawing/2014/main" id="{3ACD3A33-D8A4-7058-9798-30967E3EFD39}"/>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7104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meline 3">
    <p:spTree>
      <p:nvGrpSpPr>
        <p:cNvPr id="1" name=""/>
        <p:cNvGrpSpPr/>
        <p:nvPr/>
      </p:nvGrpSpPr>
      <p:grpSpPr>
        <a:xfrm>
          <a:off x="0" y="0"/>
          <a:ext cx="0" cy="0"/>
          <a:chOff x="0" y="0"/>
          <a:chExt cx="0" cy="0"/>
        </a:xfrm>
      </p:grpSpPr>
      <p:sp>
        <p:nvSpPr>
          <p:cNvPr id="12" name="Freeform 11">
            <a:extLst>
              <a:ext uri="{FF2B5EF4-FFF2-40B4-BE49-F238E27FC236}">
                <a16:creationId xmlns:a16="http://schemas.microsoft.com/office/drawing/2014/main" id="{D014917C-8694-B4A4-A211-0F31F00E247E}"/>
              </a:ext>
              <a:ext uri="{C183D7F6-B498-43B3-948B-1728B52AA6E4}">
                <adec:decorative xmlns:adec="http://schemas.microsoft.com/office/drawing/2017/decorative" val="1"/>
              </a:ext>
            </a:extLst>
          </p:cNvPr>
          <p:cNvSpPr/>
          <p:nvPr userDrawn="1"/>
        </p:nvSpPr>
        <p:spPr>
          <a:xfrm>
            <a:off x="1" y="0"/>
            <a:ext cx="1550562" cy="2545382"/>
          </a:xfrm>
          <a:custGeom>
            <a:avLst/>
            <a:gdLst>
              <a:gd name="connsiteX0" fmla="*/ 683117 w 1550562"/>
              <a:gd name="connsiteY0" fmla="*/ 0 h 2545382"/>
              <a:gd name="connsiteX1" fmla="*/ 1550562 w 1550562"/>
              <a:gd name="connsiteY1" fmla="*/ 0 h 2545382"/>
              <a:gd name="connsiteX2" fmla="*/ 1550562 w 1550562"/>
              <a:gd name="connsiteY2" fmla="*/ 7240 h 2545382"/>
              <a:gd name="connsiteX3" fmla="*/ 221868 w 1550562"/>
              <a:gd name="connsiteY3" fmla="*/ 2418735 h 2545382"/>
              <a:gd name="connsiteX4" fmla="*/ 0 w 1550562"/>
              <a:gd name="connsiteY4" fmla="*/ 2545382 h 2545382"/>
              <a:gd name="connsiteX5" fmla="*/ 0 w 1550562"/>
              <a:gd name="connsiteY5" fmla="*/ 1500516 h 2545382"/>
              <a:gd name="connsiteX6" fmla="*/ 102557 w 1550562"/>
              <a:gd name="connsiteY6" fmla="*/ 1405503 h 2545382"/>
              <a:gd name="connsiteX7" fmla="*/ 673022 w 1550562"/>
              <a:gd name="connsiteY7" fmla="*/ 200390 h 2545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50562" h="2545382">
                <a:moveTo>
                  <a:pt x="683117" y="0"/>
                </a:moveTo>
                <a:lnTo>
                  <a:pt x="1550562" y="0"/>
                </a:lnTo>
                <a:lnTo>
                  <a:pt x="1550562" y="7240"/>
                </a:lnTo>
                <a:cubicBezTo>
                  <a:pt x="1550562" y="1022523"/>
                  <a:pt x="1020469" y="1913556"/>
                  <a:pt x="221868" y="2418735"/>
                </a:cubicBezTo>
                <a:lnTo>
                  <a:pt x="0" y="2545382"/>
                </a:lnTo>
                <a:lnTo>
                  <a:pt x="0" y="1500516"/>
                </a:lnTo>
                <a:lnTo>
                  <a:pt x="102557" y="1405503"/>
                </a:lnTo>
                <a:cubicBezTo>
                  <a:pt x="416582" y="1089274"/>
                  <a:pt x="625660" y="668089"/>
                  <a:pt x="673022" y="200390"/>
                </a:cubicBezTo>
                <a:close/>
              </a:path>
            </a:pathLst>
          </a:custGeom>
          <a:solidFill>
            <a:schemeClr val="accent3"/>
          </a:solidFill>
          <a:ln>
            <a:noFill/>
          </a:ln>
        </p:spPr>
        <p:txBody>
          <a:bodyPr vert="horz" wrap="square" lIns="91440" tIns="45720" rIns="91440" bIns="45720" numCol="1" anchor="t" anchorCtr="0" compatLnSpc="1">
            <a:prstTxWarp prst="textNoShape">
              <a:avLst/>
            </a:prstTxWarp>
            <a:noAutofit/>
          </a:bodyPr>
          <a:lstStyle/>
          <a:p>
            <a:pPr lvl="0"/>
            <a:endParaRPr lang="en-US" dirty="0"/>
          </a:p>
        </p:txBody>
      </p:sp>
      <p:sp>
        <p:nvSpPr>
          <p:cNvPr id="10" name="Freeform 9">
            <a:extLst>
              <a:ext uri="{FF2B5EF4-FFF2-40B4-BE49-F238E27FC236}">
                <a16:creationId xmlns:a16="http://schemas.microsoft.com/office/drawing/2014/main" id="{A7DB6972-BB75-254A-BA88-C0C3E6E93BDB}"/>
              </a:ext>
              <a:ext uri="{C183D7F6-B498-43B3-948B-1728B52AA6E4}">
                <adec:decorative xmlns:adec="http://schemas.microsoft.com/office/drawing/2017/decorative" val="1"/>
              </a:ext>
            </a:extLst>
          </p:cNvPr>
          <p:cNvSpPr/>
          <p:nvPr userDrawn="1"/>
        </p:nvSpPr>
        <p:spPr>
          <a:xfrm>
            <a:off x="1" y="-1"/>
            <a:ext cx="682740" cy="1500050"/>
          </a:xfrm>
          <a:custGeom>
            <a:avLst/>
            <a:gdLst>
              <a:gd name="connsiteX0" fmla="*/ 0 w 682740"/>
              <a:gd name="connsiteY0" fmla="*/ 0 h 1500050"/>
              <a:gd name="connsiteX1" fmla="*/ 682740 w 682740"/>
              <a:gd name="connsiteY1" fmla="*/ 0 h 1500050"/>
              <a:gd name="connsiteX2" fmla="*/ 672647 w 682740"/>
              <a:gd name="connsiteY2" fmla="*/ 200357 h 1500050"/>
              <a:gd name="connsiteX3" fmla="*/ 102290 w 682740"/>
              <a:gd name="connsiteY3" fmla="*/ 1405281 h 1500050"/>
              <a:gd name="connsiteX4" fmla="*/ 0 w 682740"/>
              <a:gd name="connsiteY4" fmla="*/ 1500050 h 1500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2740" h="1500050">
                <a:moveTo>
                  <a:pt x="0" y="0"/>
                </a:moveTo>
                <a:lnTo>
                  <a:pt x="682740" y="0"/>
                </a:lnTo>
                <a:lnTo>
                  <a:pt x="672647" y="200357"/>
                </a:lnTo>
                <a:cubicBezTo>
                  <a:pt x="625294" y="667983"/>
                  <a:pt x="416256" y="1089101"/>
                  <a:pt x="102290" y="1405281"/>
                </a:cubicBezTo>
                <a:lnTo>
                  <a:pt x="0" y="1500050"/>
                </a:lnTo>
                <a:close/>
              </a:path>
            </a:pathLst>
          </a:custGeom>
          <a:solidFill>
            <a:schemeClr val="accent1"/>
          </a:solidFill>
          <a:ln>
            <a:noFill/>
          </a:ln>
        </p:spPr>
        <p:txBody>
          <a:bodyPr vert="horz" wrap="square" lIns="91440" tIns="45720" rIns="91440" bIns="45720" numCol="1" anchor="t" anchorCtr="0" compatLnSpc="1">
            <a:prstTxWarp prst="textNoShape">
              <a:avLst/>
            </a:prstTxWarp>
            <a:noAutofit/>
          </a:bodyPr>
          <a:lstStyle/>
          <a:p>
            <a:pPr lvl="0"/>
            <a:endParaRPr lang="en-US" dirty="0">
              <a:solidFill>
                <a:schemeClr val="tx1"/>
              </a:solidFill>
            </a:endParaRPr>
          </a:p>
        </p:txBody>
      </p:sp>
      <p:sp>
        <p:nvSpPr>
          <p:cNvPr id="30" name="Image 2">
            <a:extLst>
              <a:ext uri="{FF2B5EF4-FFF2-40B4-BE49-F238E27FC236}">
                <a16:creationId xmlns:a16="http://schemas.microsoft.com/office/drawing/2014/main" id="{790E862E-398F-571C-EC2C-3D17164DE059}"/>
              </a:ext>
              <a:ext uri="{C183D7F6-B498-43B3-948B-1728B52AA6E4}">
                <adec:decorative xmlns:adec="http://schemas.microsoft.com/office/drawing/2017/decorative" val="1"/>
              </a:ext>
            </a:extLst>
          </p:cNvPr>
          <p:cNvSpPr/>
          <p:nvPr/>
        </p:nvSpPr>
        <p:spPr>
          <a:xfrm>
            <a:off x="170445" y="314191"/>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
        <p:nvSpPr>
          <p:cNvPr id="6" name="Title 1">
            <a:extLst>
              <a:ext uri="{FF2B5EF4-FFF2-40B4-BE49-F238E27FC236}">
                <a16:creationId xmlns:a16="http://schemas.microsoft.com/office/drawing/2014/main" id="{1C975BF2-D657-C309-269D-B8D006263130}"/>
              </a:ext>
            </a:extLst>
          </p:cNvPr>
          <p:cNvSpPr>
            <a:spLocks noGrp="1"/>
          </p:cNvSpPr>
          <p:nvPr>
            <p:ph type="title" hasCustomPrompt="1"/>
          </p:nvPr>
        </p:nvSpPr>
        <p:spPr>
          <a:xfrm>
            <a:off x="1550563" y="1089213"/>
            <a:ext cx="9879437" cy="980844"/>
          </a:xfrm>
        </p:spPr>
        <p:txBody>
          <a:bodyPr tIns="0" bIns="0"/>
          <a:lstStyle>
            <a:lvl1pPr algn="l">
              <a:lnSpc>
                <a:spcPct val="100000"/>
              </a:lnSpc>
              <a:defRPr sz="3600">
                <a:solidFill>
                  <a:schemeClr val="accent6"/>
                </a:solidFill>
              </a:defRPr>
            </a:lvl1pPr>
          </a:lstStyle>
          <a:p>
            <a:r>
              <a:rPr lang="en-US" dirty="0"/>
              <a:t>Click to add title</a:t>
            </a:r>
          </a:p>
        </p:txBody>
      </p:sp>
      <p:sp>
        <p:nvSpPr>
          <p:cNvPr id="4" name="Text Placeholder 54">
            <a:extLst>
              <a:ext uri="{FF2B5EF4-FFF2-40B4-BE49-F238E27FC236}">
                <a16:creationId xmlns:a16="http://schemas.microsoft.com/office/drawing/2014/main" id="{A0AEB4DF-13C8-8171-2BDB-FD1AD542E783}"/>
              </a:ext>
            </a:extLst>
          </p:cNvPr>
          <p:cNvSpPr>
            <a:spLocks noGrp="1"/>
          </p:cNvSpPr>
          <p:nvPr>
            <p:ph type="body" sz="quarter" idx="13" hasCustomPrompt="1"/>
          </p:nvPr>
        </p:nvSpPr>
        <p:spPr>
          <a:xfrm>
            <a:off x="1550564" y="2331958"/>
            <a:ext cx="2975217" cy="3704266"/>
          </a:xfrm>
        </p:spPr>
        <p:txBody>
          <a:bodyPr lIns="91440" tIns="0" rIns="91440" bIns="0" anchor="t" anchorCtr="0">
            <a:noAutofit/>
          </a:bodyPr>
          <a:lstStyle>
            <a:lvl1pPr marL="0" indent="0">
              <a:lnSpc>
                <a:spcPct val="100000"/>
              </a:lnSpc>
              <a:spcBef>
                <a:spcPts val="0"/>
              </a:spcBef>
              <a:spcAft>
                <a:spcPts val="1200"/>
              </a:spcAft>
              <a:buFont typeface="Arial" panose="020B0604020202020204" pitchFamily="34" charset="0"/>
              <a:buNone/>
              <a:defRPr sz="1800"/>
            </a:lvl1pPr>
          </a:lstStyle>
          <a:p>
            <a:r>
              <a:rPr lang="en-US" dirty="0"/>
              <a:t>Click to add subtitle</a:t>
            </a:r>
          </a:p>
        </p:txBody>
      </p:sp>
      <p:sp>
        <p:nvSpPr>
          <p:cNvPr id="9" name="Content Placeholder 2">
            <a:extLst>
              <a:ext uri="{FF2B5EF4-FFF2-40B4-BE49-F238E27FC236}">
                <a16:creationId xmlns:a16="http://schemas.microsoft.com/office/drawing/2014/main" id="{42134EBA-AF32-9F8A-370F-0D3E842F0397}"/>
              </a:ext>
            </a:extLst>
          </p:cNvPr>
          <p:cNvSpPr>
            <a:spLocks noGrp="1"/>
          </p:cNvSpPr>
          <p:nvPr>
            <p:ph sz="half" idx="1" hasCustomPrompt="1"/>
          </p:nvPr>
        </p:nvSpPr>
        <p:spPr>
          <a:xfrm>
            <a:off x="5087154" y="2331791"/>
            <a:ext cx="6345893" cy="3721817"/>
          </a:xfrm>
        </p:spPr>
        <p:txBody>
          <a:bodyPr lIns="91440" rIns="91440">
            <a:normAutofit/>
          </a:bodyPr>
          <a:lstStyle>
            <a:lvl1pPr>
              <a:defRPr sz="1800"/>
            </a:lvl1pPr>
            <a:lvl2pPr>
              <a:defRPr sz="1800"/>
            </a:lvl2pPr>
            <a:lvl3pPr>
              <a:defRPr sz="1800"/>
            </a:lvl3pPr>
            <a:lvl4pPr>
              <a:defRPr sz="1800"/>
            </a:lvl4pPr>
            <a:lvl5pPr>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0" name="Slide Number Placeholder 2">
            <a:extLst>
              <a:ext uri="{FF2B5EF4-FFF2-40B4-BE49-F238E27FC236}">
                <a16:creationId xmlns:a16="http://schemas.microsoft.com/office/drawing/2014/main" id="{AE99A73D-155B-A133-9671-506F54A0559A}"/>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203958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ummary 3">
    <p:spTree>
      <p:nvGrpSpPr>
        <p:cNvPr id="1" name=""/>
        <p:cNvGrpSpPr/>
        <p:nvPr/>
      </p:nvGrpSpPr>
      <p:grpSpPr>
        <a:xfrm>
          <a:off x="0" y="0"/>
          <a:ext cx="0" cy="0"/>
          <a:chOff x="0" y="0"/>
          <a:chExt cx="0" cy="0"/>
        </a:xfrm>
      </p:grpSpPr>
      <p:pic>
        <p:nvPicPr>
          <p:cNvPr id="29" name="Graphic 28">
            <a:extLst>
              <a:ext uri="{FF2B5EF4-FFF2-40B4-BE49-F238E27FC236}">
                <a16:creationId xmlns:a16="http://schemas.microsoft.com/office/drawing/2014/main" id="{D5595DD5-43B0-252F-8BC6-6B74340C5BC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a:off x="1" y="-1"/>
            <a:ext cx="443344" cy="6856025"/>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sp>
        <p:nvSpPr>
          <p:cNvPr id="2" name="Title 1"/>
          <p:cNvSpPr>
            <a:spLocks noGrp="1"/>
          </p:cNvSpPr>
          <p:nvPr>
            <p:ph type="title" hasCustomPrompt="1"/>
          </p:nvPr>
        </p:nvSpPr>
        <p:spPr>
          <a:xfrm>
            <a:off x="1550564" y="1057274"/>
            <a:ext cx="9875463" cy="999746"/>
          </a:xfrm>
        </p:spPr>
        <p:txBody>
          <a:bodyPr tIns="0" bIns="0">
            <a:noAutofit/>
          </a:bodyPr>
          <a:lstStyle>
            <a:lvl1pPr algn="l">
              <a:lnSpc>
                <a:spcPct val="100000"/>
              </a:lnSpc>
              <a:defRPr sz="3600" b="1"/>
            </a:lvl1pPr>
          </a:lstStyle>
          <a:p>
            <a:r>
              <a:rPr lang="en-US" dirty="0"/>
              <a:t>Click to add title</a:t>
            </a:r>
          </a:p>
        </p:txBody>
      </p:sp>
      <p:sp>
        <p:nvSpPr>
          <p:cNvPr id="49" name="Freeform 48">
            <a:extLst>
              <a:ext uri="{FF2B5EF4-FFF2-40B4-BE49-F238E27FC236}">
                <a16:creationId xmlns:a16="http://schemas.microsoft.com/office/drawing/2014/main" id="{BC3A3767-6C5E-8188-0A49-955BBACE37F0}"/>
              </a:ext>
              <a:ext uri="{C183D7F6-B498-43B3-948B-1728B52AA6E4}">
                <adec:decorative xmlns:adec="http://schemas.microsoft.com/office/drawing/2017/decorative" val="1"/>
              </a:ext>
            </a:extLst>
          </p:cNvPr>
          <p:cNvSpPr/>
          <p:nvPr userDrawn="1"/>
        </p:nvSpPr>
        <p:spPr>
          <a:xfrm flipH="1" flipV="1">
            <a:off x="-3" y="4420134"/>
            <a:ext cx="1293237" cy="2437866"/>
          </a:xfrm>
          <a:custGeom>
            <a:avLst/>
            <a:gdLst>
              <a:gd name="connsiteX0" fmla="*/ 1293237 w 1293237"/>
              <a:gd name="connsiteY0" fmla="*/ 2437866 h 2437866"/>
              <a:gd name="connsiteX1" fmla="*/ 1292465 w 1293237"/>
              <a:gd name="connsiteY1" fmla="*/ 2437373 h 2437866"/>
              <a:gd name="connsiteX2" fmla="*/ 0 w 1293237"/>
              <a:gd name="connsiteY2" fmla="*/ 0 h 2437866"/>
              <a:gd name="connsiteX3" fmla="*/ 1293237 w 1293237"/>
              <a:gd name="connsiteY3" fmla="*/ 0 h 2437866"/>
            </a:gdLst>
            <a:ahLst/>
            <a:cxnLst>
              <a:cxn ang="0">
                <a:pos x="connsiteX0" y="connsiteY0"/>
              </a:cxn>
              <a:cxn ang="0">
                <a:pos x="connsiteX1" y="connsiteY1"/>
              </a:cxn>
              <a:cxn ang="0">
                <a:pos x="connsiteX2" y="connsiteY2"/>
              </a:cxn>
              <a:cxn ang="0">
                <a:pos x="connsiteX3" y="connsiteY3"/>
              </a:cxn>
            </a:cxnLst>
            <a:rect l="l" t="t" r="r" b="b"/>
            <a:pathLst>
              <a:path w="1293237" h="2437866">
                <a:moveTo>
                  <a:pt x="1293237" y="2437866"/>
                </a:moveTo>
                <a:lnTo>
                  <a:pt x="1292465" y="2437373"/>
                </a:lnTo>
                <a:cubicBezTo>
                  <a:pt x="511725" y="1903845"/>
                  <a:pt x="0" y="1011184"/>
                  <a:pt x="0" y="0"/>
                </a:cubicBezTo>
                <a:lnTo>
                  <a:pt x="1293237" y="0"/>
                </a:lnTo>
                <a:close/>
              </a:path>
            </a:pathLst>
          </a:custGeom>
          <a:solidFill>
            <a:schemeClr val="accent1"/>
          </a:solidFill>
          <a:ln w="4763" cap="flat">
            <a:noFill/>
            <a:prstDash val="solid"/>
            <a:miter/>
          </a:ln>
        </p:spPr>
        <p:txBody>
          <a:bodyPr wrap="square" rtlCol="0" anchor="ctr">
            <a:noAutofit/>
          </a:bodyPr>
          <a:lstStyle/>
          <a:p>
            <a:endParaRPr lang="en-US" dirty="0"/>
          </a:p>
        </p:txBody>
      </p:sp>
      <p:sp>
        <p:nvSpPr>
          <p:cNvPr id="16" name="Content Placeholder 3">
            <a:extLst>
              <a:ext uri="{FF2B5EF4-FFF2-40B4-BE49-F238E27FC236}">
                <a16:creationId xmlns:a16="http://schemas.microsoft.com/office/drawing/2014/main" id="{E4BD7F71-D12B-4F27-1505-FF681CF55F73}"/>
              </a:ext>
            </a:extLst>
          </p:cNvPr>
          <p:cNvSpPr>
            <a:spLocks noGrp="1"/>
          </p:cNvSpPr>
          <p:nvPr>
            <p:ph sz="half" idx="2" hasCustomPrompt="1"/>
          </p:nvPr>
        </p:nvSpPr>
        <p:spPr>
          <a:xfrm>
            <a:off x="1550564" y="2303028"/>
            <a:ext cx="5829147"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8" name="Content Placeholder 3">
            <a:extLst>
              <a:ext uri="{FF2B5EF4-FFF2-40B4-BE49-F238E27FC236}">
                <a16:creationId xmlns:a16="http://schemas.microsoft.com/office/drawing/2014/main" id="{FB87C65D-4EF3-18C8-18A8-477F87A37E51}"/>
              </a:ext>
            </a:extLst>
          </p:cNvPr>
          <p:cNvSpPr>
            <a:spLocks noGrp="1"/>
          </p:cNvSpPr>
          <p:nvPr>
            <p:ph sz="half" idx="15" hasCustomPrompt="1"/>
          </p:nvPr>
        </p:nvSpPr>
        <p:spPr>
          <a:xfrm>
            <a:off x="7940842" y="2303028"/>
            <a:ext cx="3485184" cy="3961593"/>
          </a:xfrm>
        </p:spPr>
        <p:txBody>
          <a:bodyPr lIns="91440" tIns="0" rIns="91440" bIns="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7" name="Slide Number Placeholder 2">
            <a:extLst>
              <a:ext uri="{FF2B5EF4-FFF2-40B4-BE49-F238E27FC236}">
                <a16:creationId xmlns:a16="http://schemas.microsoft.com/office/drawing/2014/main" id="{AEFFA34C-885D-E995-D8F9-B4ACFBF3110D}"/>
              </a:ext>
            </a:extLst>
          </p:cNvPr>
          <p:cNvSpPr>
            <a:spLocks noGrp="1"/>
          </p:cNvSpPr>
          <p:nvPr>
            <p:ph type="sldNum" sz="quarter" idx="10"/>
          </p:nvPr>
        </p:nvSpPr>
        <p:spPr>
          <a:xfrm>
            <a:off x="10438475" y="457199"/>
            <a:ext cx="987552" cy="471489"/>
          </a:xfrm>
        </p:spPr>
        <p:txBody>
          <a:bodyPr/>
          <a:lstStyle>
            <a:lvl1pPr>
              <a:defRPr sz="1600">
                <a:latin typeface="+mj-lt"/>
              </a:defRPr>
            </a:lvl1pPr>
          </a:lstStyle>
          <a:p>
            <a:fld id="{48F63A3B-78C7-47BE-AE5E-E10140E04643}" type="slidenum">
              <a:rPr lang="en-US" smtClean="0"/>
              <a:pPr/>
              <a:t>‹#›</a:t>
            </a:fld>
            <a:endParaRPr lang="en-US" dirty="0"/>
          </a:p>
        </p:txBody>
      </p:sp>
      <p:pic>
        <p:nvPicPr>
          <p:cNvPr id="43" name="Graphic 42">
            <a:extLst>
              <a:ext uri="{FF2B5EF4-FFF2-40B4-BE49-F238E27FC236}">
                <a16:creationId xmlns:a16="http://schemas.microsoft.com/office/drawing/2014/main" id="{C6639AD7-128F-B39D-B45F-0F22A2C6D68B}"/>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t="7193"/>
          <a:stretch/>
        </p:blipFill>
        <p:spPr>
          <a:xfrm rot="5400000">
            <a:off x="6072641" y="-5676015"/>
            <a:ext cx="443344" cy="11795374"/>
          </a:xfrm>
          <a:custGeom>
            <a:avLst/>
            <a:gdLst>
              <a:gd name="connsiteX0" fmla="*/ 0 w 1734410"/>
              <a:gd name="connsiteY0" fmla="*/ 0 h 4795637"/>
              <a:gd name="connsiteX1" fmla="*/ 1734410 w 1734410"/>
              <a:gd name="connsiteY1" fmla="*/ 0 h 4795637"/>
              <a:gd name="connsiteX2" fmla="*/ 1734410 w 1734410"/>
              <a:gd name="connsiteY2" fmla="*/ 4795637 h 4795637"/>
              <a:gd name="connsiteX3" fmla="*/ 0 w 1734410"/>
              <a:gd name="connsiteY3" fmla="*/ 4795637 h 4795637"/>
            </a:gdLst>
            <a:ahLst/>
            <a:cxnLst>
              <a:cxn ang="0">
                <a:pos x="connsiteX0" y="connsiteY0"/>
              </a:cxn>
              <a:cxn ang="0">
                <a:pos x="connsiteX1" y="connsiteY1"/>
              </a:cxn>
              <a:cxn ang="0">
                <a:pos x="connsiteX2" y="connsiteY2"/>
              </a:cxn>
              <a:cxn ang="0">
                <a:pos x="connsiteX3" y="connsiteY3"/>
              </a:cxn>
            </a:cxnLst>
            <a:rect l="l" t="t" r="r" b="b"/>
            <a:pathLst>
              <a:path w="1734410" h="4795637">
                <a:moveTo>
                  <a:pt x="0" y="0"/>
                </a:moveTo>
                <a:lnTo>
                  <a:pt x="1734410" y="0"/>
                </a:lnTo>
                <a:lnTo>
                  <a:pt x="1734410" y="4795637"/>
                </a:lnTo>
                <a:lnTo>
                  <a:pt x="0" y="4795637"/>
                </a:lnTo>
                <a:close/>
              </a:path>
            </a:pathLst>
          </a:custGeom>
        </p:spPr>
      </p:pic>
      <p:pic>
        <p:nvPicPr>
          <p:cNvPr id="54" name="Graphic 53">
            <a:extLst>
              <a:ext uri="{FF2B5EF4-FFF2-40B4-BE49-F238E27FC236}">
                <a16:creationId xmlns:a16="http://schemas.microsoft.com/office/drawing/2014/main" id="{48479A23-C29C-C711-510C-05B69B882268}"/>
              </a:ext>
              <a:ext uri="{C183D7F6-B498-43B3-948B-1728B52AA6E4}">
                <adec:decorative xmlns:adec="http://schemas.microsoft.com/office/drawing/2017/decorative" val="1"/>
              </a:ext>
            </a:extLst>
          </p:cNvPr>
          <p:cNvPicPr>
            <a:picLocks noChangeAspect="1"/>
          </p:cNvPicPr>
          <p:nvPr userDrawn="1"/>
        </p:nvPicPr>
        <p:blipFill>
          <a:blip r:embed="rId4" cstate="screen">
            <a:extLst>
              <a:ext uri="{28A0092B-C50C-407E-A947-70E740481C1C}">
                <a14:useLocalDpi xmlns:a14="http://schemas.microsoft.com/office/drawing/2010/main"/>
              </a:ext>
              <a:ext uri="{96DAC541-7B7A-43D3-8B79-37D633B846F1}">
                <asvg:svgBlip xmlns:asvg="http://schemas.microsoft.com/office/drawing/2016/SVG/main" r:embed="rId5"/>
              </a:ext>
            </a:extLst>
          </a:blip>
          <a:srcRect t="11443" r="10857"/>
          <a:stretch/>
        </p:blipFill>
        <p:spPr>
          <a:xfrm rot="16200000">
            <a:off x="-6447" y="6444"/>
            <a:ext cx="1961253" cy="1948364"/>
          </a:xfrm>
          <a:custGeom>
            <a:avLst/>
            <a:gdLst>
              <a:gd name="connsiteX0" fmla="*/ 1961253 w 1961253"/>
              <a:gd name="connsiteY0" fmla="*/ 0 h 1948364"/>
              <a:gd name="connsiteX1" fmla="*/ 1961253 w 1961253"/>
              <a:gd name="connsiteY1" fmla="*/ 1948364 h 1948364"/>
              <a:gd name="connsiteX2" fmla="*/ 0 w 1961253"/>
              <a:gd name="connsiteY2" fmla="*/ 1948364 h 1948364"/>
              <a:gd name="connsiteX3" fmla="*/ 0 w 1961253"/>
              <a:gd name="connsiteY3" fmla="*/ 0 h 1948364"/>
            </a:gdLst>
            <a:ahLst/>
            <a:cxnLst>
              <a:cxn ang="0">
                <a:pos x="connsiteX0" y="connsiteY0"/>
              </a:cxn>
              <a:cxn ang="0">
                <a:pos x="connsiteX1" y="connsiteY1"/>
              </a:cxn>
              <a:cxn ang="0">
                <a:pos x="connsiteX2" y="connsiteY2"/>
              </a:cxn>
              <a:cxn ang="0">
                <a:pos x="connsiteX3" y="connsiteY3"/>
              </a:cxn>
            </a:cxnLst>
            <a:rect l="l" t="t" r="r" b="b"/>
            <a:pathLst>
              <a:path w="1961253" h="1948364">
                <a:moveTo>
                  <a:pt x="1961253" y="0"/>
                </a:moveTo>
                <a:lnTo>
                  <a:pt x="1961253" y="1948364"/>
                </a:lnTo>
                <a:lnTo>
                  <a:pt x="0" y="1948364"/>
                </a:lnTo>
                <a:lnTo>
                  <a:pt x="0" y="0"/>
                </a:lnTo>
                <a:close/>
              </a:path>
            </a:pathLst>
          </a:custGeom>
        </p:spPr>
      </p:pic>
      <p:sp>
        <p:nvSpPr>
          <p:cNvPr id="7" name="Image 2">
            <a:extLst>
              <a:ext uri="{FF2B5EF4-FFF2-40B4-BE49-F238E27FC236}">
                <a16:creationId xmlns:a16="http://schemas.microsoft.com/office/drawing/2014/main" id="{F3DC42FA-4B8F-2EFC-CAB4-1CCAB93BEB7B}"/>
              </a:ext>
              <a:ext uri="{C183D7F6-B498-43B3-948B-1728B52AA6E4}">
                <adec:decorative xmlns:adec="http://schemas.microsoft.com/office/drawing/2017/decorative" val="1"/>
              </a:ext>
            </a:extLst>
          </p:cNvPr>
          <p:cNvSpPr/>
          <p:nvPr userDrawn="1"/>
        </p:nvSpPr>
        <p:spPr>
          <a:xfrm>
            <a:off x="396626" y="4929577"/>
            <a:ext cx="775021" cy="775021"/>
          </a:xfrm>
          <a:custGeom>
            <a:avLst/>
            <a:gdLst>
              <a:gd name="connsiteX0" fmla="*/ 387511 w 775021"/>
              <a:gd name="connsiteY0" fmla="*/ 775021 h 775021"/>
              <a:gd name="connsiteX1" fmla="*/ 775021 w 775021"/>
              <a:gd name="connsiteY1" fmla="*/ 387511 h 775021"/>
              <a:gd name="connsiteX2" fmla="*/ 387511 w 775021"/>
              <a:gd name="connsiteY2" fmla="*/ 0 h 775021"/>
              <a:gd name="connsiteX3" fmla="*/ 0 w 775021"/>
              <a:gd name="connsiteY3" fmla="*/ 387511 h 775021"/>
              <a:gd name="connsiteX4" fmla="*/ 387511 w 775021"/>
              <a:gd name="connsiteY4" fmla="*/ 775021 h 775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021" h="775021">
                <a:moveTo>
                  <a:pt x="387511" y="775021"/>
                </a:moveTo>
                <a:cubicBezTo>
                  <a:pt x="601527" y="775021"/>
                  <a:pt x="775021" y="601527"/>
                  <a:pt x="775021" y="387511"/>
                </a:cubicBezTo>
                <a:cubicBezTo>
                  <a:pt x="775021" y="173494"/>
                  <a:pt x="601527" y="0"/>
                  <a:pt x="387511" y="0"/>
                </a:cubicBezTo>
                <a:cubicBezTo>
                  <a:pt x="173494" y="0"/>
                  <a:pt x="0" y="173494"/>
                  <a:pt x="0" y="387511"/>
                </a:cubicBezTo>
                <a:cubicBezTo>
                  <a:pt x="0" y="601527"/>
                  <a:pt x="173494" y="775021"/>
                  <a:pt x="387511" y="775021"/>
                </a:cubicBezTo>
                <a:close/>
              </a:path>
            </a:pathLst>
          </a:custGeom>
          <a:solidFill>
            <a:schemeClr val="accent6"/>
          </a:solidFill>
          <a:ln w="3801" cap="flat">
            <a:noFill/>
            <a:prstDash val="solid"/>
            <a:miter/>
          </a:ln>
        </p:spPr>
        <p:txBody>
          <a:bodyPr rtlCol="0" anchor="ctr"/>
          <a:lstStyle/>
          <a:p>
            <a:endParaRPr lang="en-US" dirty="0"/>
          </a:p>
        </p:txBody>
      </p:sp>
    </p:spTree>
    <p:extLst>
      <p:ext uri="{BB962C8B-B14F-4D97-AF65-F5344CB8AC3E}">
        <p14:creationId xmlns:p14="http://schemas.microsoft.com/office/powerpoint/2010/main" val="25866507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meline 2">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376CF4B8-1811-BD21-43A7-560AC4724F3B}"/>
              </a:ext>
              <a:ext uri="{C183D7F6-B498-43B3-948B-1728B52AA6E4}">
                <adec:decorative xmlns:adec="http://schemas.microsoft.com/office/drawing/2017/decorative" val="1"/>
              </a:ext>
            </a:extLst>
          </p:cNvPr>
          <p:cNvSpPr/>
          <p:nvPr userDrawn="1"/>
        </p:nvSpPr>
        <p:spPr>
          <a:xfrm>
            <a:off x="-24064" y="0"/>
            <a:ext cx="12216063" cy="34671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sz="450" dirty="0"/>
          </a:p>
        </p:txBody>
      </p:sp>
      <p:sp>
        <p:nvSpPr>
          <p:cNvPr id="34" name="Rectangle 33">
            <a:extLst>
              <a:ext uri="{FF2B5EF4-FFF2-40B4-BE49-F238E27FC236}">
                <a16:creationId xmlns:a16="http://schemas.microsoft.com/office/drawing/2014/main" id="{30B7B4F0-D3BC-63DF-6429-F771BE5A3270}"/>
              </a:ext>
              <a:ext uri="{C183D7F6-B498-43B3-948B-1728B52AA6E4}">
                <adec:decorative xmlns:adec="http://schemas.microsoft.com/office/drawing/2017/decorative" val="1"/>
              </a:ext>
            </a:extLst>
          </p:cNvPr>
          <p:cNvSpPr/>
          <p:nvPr userDrawn="1"/>
        </p:nvSpPr>
        <p:spPr>
          <a:xfrm>
            <a:off x="443346" y="420493"/>
            <a:ext cx="11305309" cy="6026727"/>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sz="1600" dirty="0"/>
          </a:p>
        </p:txBody>
      </p:sp>
      <p:sp>
        <p:nvSpPr>
          <p:cNvPr id="2" name="Title 1">
            <a:extLst>
              <a:ext uri="{FF2B5EF4-FFF2-40B4-BE49-F238E27FC236}">
                <a16:creationId xmlns:a16="http://schemas.microsoft.com/office/drawing/2014/main" id="{A65C6DDD-D2BB-0153-0F53-9F7C17BDFD2B}"/>
              </a:ext>
            </a:extLst>
          </p:cNvPr>
          <p:cNvSpPr>
            <a:spLocks noGrp="1"/>
          </p:cNvSpPr>
          <p:nvPr>
            <p:ph type="title" hasCustomPrompt="1"/>
          </p:nvPr>
        </p:nvSpPr>
        <p:spPr>
          <a:xfrm>
            <a:off x="914400" y="1057274"/>
            <a:ext cx="10511627" cy="1012785"/>
          </a:xfrm>
        </p:spPr>
        <p:txBody>
          <a:bodyPr tIns="0" bIns="0"/>
          <a:lstStyle>
            <a:lvl1pPr algn="ctr">
              <a:lnSpc>
                <a:spcPct val="100000"/>
              </a:lnSpc>
              <a:defRPr sz="3600">
                <a:solidFill>
                  <a:schemeClr val="accent6"/>
                </a:solidFill>
              </a:defRPr>
            </a:lvl1pPr>
          </a:lstStyle>
          <a:p>
            <a:r>
              <a:rPr lang="en-US" dirty="0"/>
              <a:t>Click to add title</a:t>
            </a:r>
          </a:p>
        </p:txBody>
      </p:sp>
      <p:sp>
        <p:nvSpPr>
          <p:cNvPr id="14" name="Content Placeholder 5">
            <a:extLst>
              <a:ext uri="{FF2B5EF4-FFF2-40B4-BE49-F238E27FC236}">
                <a16:creationId xmlns:a16="http://schemas.microsoft.com/office/drawing/2014/main" id="{4D6DED8E-165F-59D7-F01C-4EF0446E5FC0}"/>
              </a:ext>
            </a:extLst>
          </p:cNvPr>
          <p:cNvSpPr>
            <a:spLocks noGrp="1"/>
          </p:cNvSpPr>
          <p:nvPr userDrawn="1">
            <p:ph sz="quarter" idx="4" hasCustomPrompt="1"/>
          </p:nvPr>
        </p:nvSpPr>
        <p:spPr>
          <a:xfrm>
            <a:off x="914400" y="2316067"/>
            <a:ext cx="10511627" cy="3948557"/>
          </a:xfrm>
        </p:spPr>
        <p:txBody>
          <a:bodyPr lIns="91440" tIns="91440" rIns="91440" bIns="91440">
            <a:normAutofit/>
          </a:bodyPr>
          <a:lstStyle>
            <a:lvl1pPr>
              <a:spcBef>
                <a:spcPts val="1000"/>
              </a:spcBef>
              <a:defRPr sz="1800"/>
            </a:lvl1pPr>
            <a:lvl2pPr>
              <a:spcBef>
                <a:spcPts val="1000"/>
              </a:spcBef>
              <a:defRPr sz="1800"/>
            </a:lvl2pPr>
            <a:lvl3pPr>
              <a:spcBef>
                <a:spcPts val="1000"/>
              </a:spcBef>
              <a:defRPr sz="1800"/>
            </a:lvl3pPr>
            <a:lvl4pPr>
              <a:spcBef>
                <a:spcPts val="1000"/>
              </a:spcBef>
              <a:defRPr sz="1800"/>
            </a:lvl4pPr>
            <a:lvl5pPr>
              <a:spcBef>
                <a:spcPts val="1000"/>
              </a:spcBef>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6" name="Slide Number Placeholder 2">
            <a:extLst>
              <a:ext uri="{FF2B5EF4-FFF2-40B4-BE49-F238E27FC236}">
                <a16:creationId xmlns:a16="http://schemas.microsoft.com/office/drawing/2014/main" id="{2933FDAB-13EE-5F9F-5DFC-A5A60BC63623}"/>
              </a:ext>
            </a:extLst>
          </p:cNvPr>
          <p:cNvSpPr>
            <a:spLocks noGrp="1"/>
          </p:cNvSpPr>
          <p:nvPr>
            <p:ph type="sldNum" sz="quarter" idx="10"/>
          </p:nvPr>
        </p:nvSpPr>
        <p:spPr>
          <a:xfrm>
            <a:off x="10358437" y="457199"/>
            <a:ext cx="1067589" cy="471489"/>
          </a:xfrm>
        </p:spPr>
        <p:txBody>
          <a:bodyPr/>
          <a:lstStyle>
            <a:lvl1pPr>
              <a:defRPr sz="1600">
                <a:latin typeface="+mj-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7675081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bg>
      <p:bgPr>
        <a:solidFill>
          <a:schemeClr val="accent6"/>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AEF1F750-031C-BDB7-BD7B-9CBE17406FDB}"/>
              </a:ext>
              <a:ext uri="{C183D7F6-B498-43B3-948B-1728B52AA6E4}">
                <adec:decorative xmlns:adec="http://schemas.microsoft.com/office/drawing/2017/decorative" val="1"/>
              </a:ext>
            </a:extLst>
          </p:cNvPr>
          <p:cNvSpPr/>
          <p:nvPr userDrawn="1"/>
        </p:nvSpPr>
        <p:spPr>
          <a:xfrm>
            <a:off x="0" y="0"/>
            <a:ext cx="8948738" cy="6858000"/>
          </a:xfrm>
          <a:custGeom>
            <a:avLst/>
            <a:gdLst>
              <a:gd name="connsiteX0" fmla="*/ 0 w 8948738"/>
              <a:gd name="connsiteY0" fmla="*/ 0 h 6858000"/>
              <a:gd name="connsiteX1" fmla="*/ 5932941 w 8948738"/>
              <a:gd name="connsiteY1" fmla="*/ 0 h 6858000"/>
              <a:gd name="connsiteX2" fmla="*/ 6047310 w 8948738"/>
              <a:gd name="connsiteY2" fmla="*/ 14613 h 6858000"/>
              <a:gd name="connsiteX3" fmla="*/ 8948738 w 8948738"/>
              <a:gd name="connsiteY3" fmla="*/ 3416480 h 6858000"/>
              <a:gd name="connsiteX4" fmla="*/ 5702202 w 8948738"/>
              <a:gd name="connsiteY4" fmla="*/ 6853523 h 6858000"/>
              <a:gd name="connsiteX5" fmla="*/ 5526113 w 8948738"/>
              <a:gd name="connsiteY5" fmla="*/ 6858000 h 6858000"/>
              <a:gd name="connsiteX6" fmla="*/ 0 w 8948738"/>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48738" h="6858000">
                <a:moveTo>
                  <a:pt x="0" y="0"/>
                </a:moveTo>
                <a:lnTo>
                  <a:pt x="5932941" y="0"/>
                </a:lnTo>
                <a:lnTo>
                  <a:pt x="6047310" y="14613"/>
                </a:lnTo>
                <a:cubicBezTo>
                  <a:pt x="7690210" y="267026"/>
                  <a:pt x="8948738" y="1693971"/>
                  <a:pt x="8948738" y="3416480"/>
                </a:cubicBezTo>
                <a:cubicBezTo>
                  <a:pt x="8948738" y="5257788"/>
                  <a:pt x="7510634" y="6761349"/>
                  <a:pt x="5702202" y="6853523"/>
                </a:cubicBezTo>
                <a:lnTo>
                  <a:pt x="5526113" y="6858000"/>
                </a:lnTo>
                <a:lnTo>
                  <a:pt x="0" y="6858000"/>
                </a:lnTo>
                <a:close/>
              </a:path>
            </a:pathLst>
          </a:custGeom>
          <a:solidFill>
            <a:schemeClr val="bg1"/>
          </a:solidFill>
          <a:ln w="476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FEB515B5-2D9F-58E1-6E3C-CCBF105D891E}"/>
              </a:ext>
              <a:ext uri="{C183D7F6-B498-43B3-948B-1728B52AA6E4}">
                <adec:decorative xmlns:adec="http://schemas.microsoft.com/office/drawing/2017/decorative" val="1"/>
              </a:ext>
            </a:extLst>
          </p:cNvPr>
          <p:cNvSpPr/>
          <p:nvPr userDrawn="1"/>
        </p:nvSpPr>
        <p:spPr>
          <a:xfrm>
            <a:off x="7527501" y="0"/>
            <a:ext cx="4671276" cy="6857999"/>
          </a:xfrm>
          <a:custGeom>
            <a:avLst/>
            <a:gdLst>
              <a:gd name="connsiteX0" fmla="*/ 3416476 w 4653374"/>
              <a:gd name="connsiteY0" fmla="*/ 0 h 6831717"/>
              <a:gd name="connsiteX1" fmla="*/ 4653374 w 4653374"/>
              <a:gd name="connsiteY1" fmla="*/ 0 h 6831717"/>
              <a:gd name="connsiteX2" fmla="*/ 4653374 w 4653374"/>
              <a:gd name="connsiteY2" fmla="*/ 6831717 h 6831717"/>
              <a:gd name="connsiteX3" fmla="*/ 3416476 w 4653374"/>
              <a:gd name="connsiteY3" fmla="*/ 6831717 h 6831717"/>
              <a:gd name="connsiteX4" fmla="*/ 0 w 4653374"/>
              <a:gd name="connsiteY4" fmla="*/ 3415863 h 6831717"/>
              <a:gd name="connsiteX5" fmla="*/ 3416476 w 4653374"/>
              <a:gd name="connsiteY5" fmla="*/ 0 h 6831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53374" h="6831717">
                <a:moveTo>
                  <a:pt x="3416476" y="0"/>
                </a:moveTo>
                <a:lnTo>
                  <a:pt x="4653374" y="0"/>
                </a:lnTo>
                <a:lnTo>
                  <a:pt x="4653374" y="6831717"/>
                </a:lnTo>
                <a:lnTo>
                  <a:pt x="3416476" y="6831717"/>
                </a:lnTo>
                <a:cubicBezTo>
                  <a:pt x="1529612" y="6831717"/>
                  <a:pt x="0" y="5302406"/>
                  <a:pt x="0" y="3415863"/>
                </a:cubicBezTo>
                <a:cubicBezTo>
                  <a:pt x="0" y="1529335"/>
                  <a:pt x="1529607" y="0"/>
                  <a:pt x="3416476" y="0"/>
                </a:cubicBezTo>
                <a:close/>
              </a:path>
            </a:pathLst>
          </a:custGeom>
          <a:solidFill>
            <a:schemeClr val="accent1"/>
          </a:solidFill>
          <a:ln w="4777" cap="flat">
            <a:noFill/>
            <a:prstDash val="solid"/>
            <a:miter/>
          </a:ln>
        </p:spPr>
        <p:txBody>
          <a:bodyPr rtlCol="0" anchor="ctr"/>
          <a:lstStyle/>
          <a:p>
            <a:endParaRPr lang="en-US" dirty="0"/>
          </a:p>
        </p:txBody>
      </p:sp>
      <p:pic>
        <p:nvPicPr>
          <p:cNvPr id="9" name="Image 2">
            <a:extLst>
              <a:ext uri="{FF2B5EF4-FFF2-40B4-BE49-F238E27FC236}">
                <a16:creationId xmlns:a16="http://schemas.microsoft.com/office/drawing/2014/main" id="{5CCFEDF9-5B69-87BA-8A33-35033DA4013F}"/>
              </a:ext>
              <a:ext uri="{C183D7F6-B498-43B3-948B-1728B52AA6E4}">
                <adec:decorative xmlns:adec="http://schemas.microsoft.com/office/drawing/2017/decorative" val="1"/>
              </a:ext>
            </a:extLst>
          </p:cNvPr>
          <p:cNvPicPr>
            <a:picLocks noChangeAspect="1"/>
          </p:cNvPicPr>
          <p:nvPr userDrawn="1"/>
        </p:nvPicPr>
        <p:blipFill>
          <a:blip r:embed="rId2" cstate="screen">
            <a:extLst>
              <a:ext uri="{28A0092B-C50C-407E-A947-70E740481C1C}">
                <a14:useLocalDpi xmlns:a14="http://schemas.microsoft.com/office/drawing/2010/main"/>
              </a:ext>
              <a:ext uri="{96DAC541-7B7A-43D3-8B79-37D633B846F1}">
                <asvg:svgBlip xmlns:asvg="http://schemas.microsoft.com/office/drawing/2016/SVG/main" r:embed="rId3"/>
              </a:ext>
            </a:extLst>
          </a:blip>
          <a:srcRect/>
          <a:stretch/>
        </p:blipFill>
        <p:spPr>
          <a:xfrm>
            <a:off x="8766586" y="0"/>
            <a:ext cx="3432191" cy="3432191"/>
          </a:xfrm>
          <a:prstGeom prst="rect">
            <a:avLst/>
          </a:prstGeom>
        </p:spPr>
      </p:pic>
      <p:sp>
        <p:nvSpPr>
          <p:cNvPr id="2" name="Title 1"/>
          <p:cNvSpPr>
            <a:spLocks noGrp="1"/>
          </p:cNvSpPr>
          <p:nvPr>
            <p:ph type="ctrTitle" hasCustomPrompt="1"/>
          </p:nvPr>
        </p:nvSpPr>
        <p:spPr>
          <a:xfrm>
            <a:off x="914401" y="849782"/>
            <a:ext cx="5715000" cy="2727709"/>
          </a:xfrm>
        </p:spPr>
        <p:txBody>
          <a:bodyPr tIns="0" bIns="0" anchor="b" anchorCtr="0">
            <a:noAutofit/>
          </a:bodyPr>
          <a:lstStyle>
            <a:lvl1pPr algn="l">
              <a:lnSpc>
                <a:spcPct val="100000"/>
              </a:lnSpc>
              <a:defRPr sz="3600"/>
            </a:lvl1pPr>
          </a:lstStyle>
          <a:p>
            <a:r>
              <a:rPr lang="en-US" dirty="0"/>
              <a:t>Click to add title</a:t>
            </a:r>
          </a:p>
        </p:txBody>
      </p:sp>
      <p:sp>
        <p:nvSpPr>
          <p:cNvPr id="6" name="Subtitle 2">
            <a:extLst>
              <a:ext uri="{FF2B5EF4-FFF2-40B4-BE49-F238E27FC236}">
                <a16:creationId xmlns:a16="http://schemas.microsoft.com/office/drawing/2014/main" id="{86F10CB4-CF79-A942-DA9C-04CBB7C89DC3}"/>
              </a:ext>
            </a:extLst>
          </p:cNvPr>
          <p:cNvSpPr>
            <a:spLocks noGrp="1"/>
          </p:cNvSpPr>
          <p:nvPr>
            <p:ph type="subTitle" idx="1" hasCustomPrompt="1"/>
          </p:nvPr>
        </p:nvSpPr>
        <p:spPr>
          <a:xfrm>
            <a:off x="914401" y="3813606"/>
            <a:ext cx="5715000" cy="2234642"/>
          </a:xfrm>
        </p:spPr>
        <p:txBody>
          <a:bodyPr lIns="91440" tIns="0" rIns="91440" bIns="0" anchor="t" anchorCtr="0">
            <a:normAutofit/>
          </a:bodyPr>
          <a:lstStyle>
            <a:lvl1pPr marL="0" indent="0" algn="l">
              <a:spcBef>
                <a:spcPts val="576"/>
              </a:spcBef>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add subtitle</a:t>
            </a:r>
          </a:p>
        </p:txBody>
      </p:sp>
    </p:spTree>
    <p:extLst>
      <p:ext uri="{BB962C8B-B14F-4D97-AF65-F5344CB8AC3E}">
        <p14:creationId xmlns:p14="http://schemas.microsoft.com/office/powerpoint/2010/main" val="23728988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Freeform: Shape 6">
            <a:extLst>
              <a:ext uri="{FF2B5EF4-FFF2-40B4-BE49-F238E27FC236}">
                <a16:creationId xmlns:a16="http://schemas.microsoft.com/office/drawing/2014/main" id="{2C6B5F91-ABF5-D0B6-E43F-40CEDC3A6DF8}"/>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9" name="Freeform: Shape 8">
            <a:extLst>
              <a:ext uri="{FF2B5EF4-FFF2-40B4-BE49-F238E27FC236}">
                <a16:creationId xmlns:a16="http://schemas.microsoft.com/office/drawing/2014/main" id="{A52D64F1-27B6-A1E5-4F44-A6029FAB307B}"/>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p:txBody>
          <a:bodyPr anchor="ctr" anchorCtr="0"/>
          <a:lstStyle/>
          <a:p>
            <a:r>
              <a:rPr lang="en-US" dirty="0"/>
              <a:t>Click to add title</a:t>
            </a:r>
          </a:p>
        </p:txBody>
      </p:sp>
      <p:sp>
        <p:nvSpPr>
          <p:cNvPr id="5" name="Slide Number Placeholder 4"/>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20718684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6" name="Freeform: Shape 5">
            <a:extLst>
              <a:ext uri="{FF2B5EF4-FFF2-40B4-BE49-F238E27FC236}">
                <a16:creationId xmlns:a16="http://schemas.microsoft.com/office/drawing/2014/main" id="{A626DE4B-D4E5-B36A-89FA-7C0E87AFC31D}"/>
              </a:ext>
              <a:ext uri="{C183D7F6-B498-43B3-948B-1728B52AA6E4}">
                <adec:decorative xmlns:adec="http://schemas.microsoft.com/office/drawing/2017/decorative" val="1"/>
              </a:ext>
            </a:extLst>
          </p:cNvPr>
          <p:cNvSpPr/>
          <p:nvPr userDrawn="1"/>
        </p:nvSpPr>
        <p:spPr>
          <a:xfrm>
            <a:off x="1" y="0"/>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Freeform: Shape 7">
            <a:extLst>
              <a:ext uri="{FF2B5EF4-FFF2-40B4-BE49-F238E27FC236}">
                <a16:creationId xmlns:a16="http://schemas.microsoft.com/office/drawing/2014/main" id="{95243571-BE64-3777-F992-88FC43A60537}"/>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 name="Slide Number Placeholder 3"/>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Tree>
    <p:extLst>
      <p:ext uri="{BB962C8B-B14F-4D97-AF65-F5344CB8AC3E}">
        <p14:creationId xmlns:p14="http://schemas.microsoft.com/office/powerpoint/2010/main" val="158118286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ADFAE2CB-0EAD-E788-FCB7-FB12F6939199}"/>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58952" y="758952"/>
            <a:ext cx="3932237" cy="1524662"/>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58952" y="2286000"/>
            <a:ext cx="3932237" cy="356708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Content Placeholder 2"/>
          <p:cNvSpPr>
            <a:spLocks noGrp="1"/>
          </p:cNvSpPr>
          <p:nvPr>
            <p:ph idx="1" hasCustomPrompt="1"/>
          </p:nvPr>
        </p:nvSpPr>
        <p:spPr>
          <a:xfrm>
            <a:off x="5183187" y="741459"/>
            <a:ext cx="6242839" cy="5119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7450055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CAA6B609-D718-DB49-892F-7E49376CC913}"/>
              </a:ext>
              <a:ext uri="{C183D7F6-B498-43B3-948B-1728B52AA6E4}">
                <adec:decorative xmlns:adec="http://schemas.microsoft.com/office/drawing/2017/decorative" val="1"/>
              </a:ext>
            </a:extLst>
          </p:cNvPr>
          <p:cNvSpPr/>
          <p:nvPr userDrawn="1"/>
        </p:nvSpPr>
        <p:spPr>
          <a:xfrm flipH="1" flipV="1">
            <a:off x="9949173" y="4755034"/>
            <a:ext cx="2242827" cy="2102966"/>
          </a:xfrm>
          <a:custGeom>
            <a:avLst/>
            <a:gdLst>
              <a:gd name="connsiteX0" fmla="*/ 2220549 w 2242827"/>
              <a:gd name="connsiteY0" fmla="*/ 0 h 2102966"/>
              <a:gd name="connsiteX1" fmla="*/ 2242827 w 2242827"/>
              <a:gd name="connsiteY1" fmla="*/ 0 h 2102966"/>
              <a:gd name="connsiteX2" fmla="*/ 2238641 w 2242827"/>
              <a:gd name="connsiteY2" fmla="*/ 82607 h 2102966"/>
              <a:gd name="connsiteX3" fmla="*/ 1 w 2242827"/>
              <a:gd name="connsiteY3" fmla="*/ 2102966 h 2102966"/>
              <a:gd name="connsiteX4" fmla="*/ 1 w 2242827"/>
              <a:gd name="connsiteY4" fmla="*/ 2080690 h 2102966"/>
              <a:gd name="connsiteX5" fmla="*/ 2216479 w 2242827"/>
              <a:gd name="connsiteY5" fmla="*/ 80336 h 2102966"/>
              <a:gd name="connsiteX6" fmla="*/ 2098030 w 2242827"/>
              <a:gd name="connsiteY6" fmla="*/ 0 h 2102966"/>
              <a:gd name="connsiteX7" fmla="*/ 2120412 w 2242827"/>
              <a:gd name="connsiteY7" fmla="*/ 0 h 2102966"/>
              <a:gd name="connsiteX8" fmla="*/ 2116859 w 2242827"/>
              <a:gd name="connsiteY8" fmla="*/ 70117 h 2102966"/>
              <a:gd name="connsiteX9" fmla="*/ 1 w 2242827"/>
              <a:gd name="connsiteY9" fmla="*/ 1980571 h 2102966"/>
              <a:gd name="connsiteX10" fmla="*/ 1 w 2242827"/>
              <a:gd name="connsiteY10" fmla="*/ 1958295 h 2102966"/>
              <a:gd name="connsiteX11" fmla="*/ 2094588 w 2242827"/>
              <a:gd name="connsiteY11" fmla="*/ 67938 h 2102966"/>
              <a:gd name="connsiteX12" fmla="*/ 1975608 w 2242827"/>
              <a:gd name="connsiteY12" fmla="*/ 0 h 2102966"/>
              <a:gd name="connsiteX13" fmla="*/ 1997887 w 2242827"/>
              <a:gd name="connsiteY13" fmla="*/ 0 h 2102966"/>
              <a:gd name="connsiteX14" fmla="*/ 1994968 w 2242827"/>
              <a:gd name="connsiteY14" fmla="*/ 57611 h 2102966"/>
              <a:gd name="connsiteX15" fmla="*/ 1 w 2242827"/>
              <a:gd name="connsiteY15" fmla="*/ 1858047 h 2102966"/>
              <a:gd name="connsiteX16" fmla="*/ 1 w 2242827"/>
              <a:gd name="connsiteY16" fmla="*/ 1835771 h 2102966"/>
              <a:gd name="connsiteX17" fmla="*/ 1972805 w 2242827"/>
              <a:gd name="connsiteY17" fmla="*/ 55322 h 2102966"/>
              <a:gd name="connsiteX18" fmla="*/ 1853193 w 2242827"/>
              <a:gd name="connsiteY18" fmla="*/ 0 h 2102966"/>
              <a:gd name="connsiteX19" fmla="*/ 1875472 w 2242827"/>
              <a:gd name="connsiteY19" fmla="*/ 0 h 2102966"/>
              <a:gd name="connsiteX20" fmla="*/ 1873186 w 2242827"/>
              <a:gd name="connsiteY20" fmla="*/ 45119 h 2102966"/>
              <a:gd name="connsiteX21" fmla="*/ 0 w 2242827"/>
              <a:gd name="connsiteY21" fmla="*/ 1735650 h 2102966"/>
              <a:gd name="connsiteX22" fmla="*/ 0 w 2242827"/>
              <a:gd name="connsiteY22" fmla="*/ 1713374 h 2102966"/>
              <a:gd name="connsiteX23" fmla="*/ 1851022 w 2242827"/>
              <a:gd name="connsiteY23" fmla="*/ 42848 h 2102966"/>
              <a:gd name="connsiteX24" fmla="*/ 1730668 w 2242827"/>
              <a:gd name="connsiteY24" fmla="*/ 0 h 2102966"/>
              <a:gd name="connsiteX25" fmla="*/ 1753056 w 2242827"/>
              <a:gd name="connsiteY25" fmla="*/ 0 h 2102966"/>
              <a:gd name="connsiteX26" fmla="*/ 1751404 w 2242827"/>
              <a:gd name="connsiteY26" fmla="*/ 32610 h 2102966"/>
              <a:gd name="connsiteX27" fmla="*/ 0 w 2242827"/>
              <a:gd name="connsiteY27" fmla="*/ 1613232 h 2102966"/>
              <a:gd name="connsiteX28" fmla="*/ 0 w 2242827"/>
              <a:gd name="connsiteY28" fmla="*/ 1590961 h 2102966"/>
              <a:gd name="connsiteX29" fmla="*/ 1729127 w 2242827"/>
              <a:gd name="connsiteY29" fmla="*/ 30432 h 2102966"/>
              <a:gd name="connsiteX30" fmla="*/ 1608247 w 2242827"/>
              <a:gd name="connsiteY30" fmla="*/ 0 h 2102966"/>
              <a:gd name="connsiteX31" fmla="*/ 1630525 w 2242827"/>
              <a:gd name="connsiteY31" fmla="*/ 0 h 2102966"/>
              <a:gd name="connsiteX32" fmla="*/ 1629507 w 2242827"/>
              <a:gd name="connsiteY32" fmla="*/ 20086 h 2102966"/>
              <a:gd name="connsiteX33" fmla="*/ 0 w 2242827"/>
              <a:gd name="connsiteY33" fmla="*/ 1490712 h 2102966"/>
              <a:gd name="connsiteX34" fmla="*/ 0 w 2242827"/>
              <a:gd name="connsiteY34" fmla="*/ 1468436 h 2102966"/>
              <a:gd name="connsiteX35" fmla="*/ 1607345 w 2242827"/>
              <a:gd name="connsiteY35" fmla="*/ 17816 h 2102966"/>
              <a:gd name="connsiteX36" fmla="*/ 1485833 w 2242827"/>
              <a:gd name="connsiteY36" fmla="*/ 0 h 2102966"/>
              <a:gd name="connsiteX37" fmla="*/ 1508109 w 2242827"/>
              <a:gd name="connsiteY37" fmla="*/ 0 h 2102966"/>
              <a:gd name="connsiteX38" fmla="*/ 1507724 w 2242827"/>
              <a:gd name="connsiteY38" fmla="*/ 7596 h 2102966"/>
              <a:gd name="connsiteX39" fmla="*/ 0 w 2242827"/>
              <a:gd name="connsiteY39" fmla="*/ 1368317 h 2102966"/>
              <a:gd name="connsiteX40" fmla="*/ 0 w 2242827"/>
              <a:gd name="connsiteY40" fmla="*/ 1346041 h 2102966"/>
              <a:gd name="connsiteX41" fmla="*/ 1485563 w 2242827"/>
              <a:gd name="connsiteY41" fmla="*/ 5325 h 2102966"/>
              <a:gd name="connsiteX42" fmla="*/ 1362591 w 2242827"/>
              <a:gd name="connsiteY42" fmla="*/ 0 h 2102966"/>
              <a:gd name="connsiteX43" fmla="*/ 1385194 w 2242827"/>
              <a:gd name="connsiteY43" fmla="*/ 0 h 2102966"/>
              <a:gd name="connsiteX44" fmla="*/ 1364797 w 2242827"/>
              <a:gd name="connsiteY44" fmla="*/ 133264 h 2102966"/>
              <a:gd name="connsiteX45" fmla="*/ 0 w 2242827"/>
              <a:gd name="connsiteY45" fmla="*/ 1245917 h 2102966"/>
              <a:gd name="connsiteX46" fmla="*/ 0 w 2242827"/>
              <a:gd name="connsiteY46" fmla="*/ 1223641 h 2102966"/>
              <a:gd name="connsiteX47" fmla="*/ 1342864 w 2242827"/>
              <a:gd name="connsiteY47" fmla="*/ 128894 h 2102966"/>
              <a:gd name="connsiteX48" fmla="*/ 1238878 w 2242827"/>
              <a:gd name="connsiteY48" fmla="*/ 0 h 2102966"/>
              <a:gd name="connsiteX49" fmla="*/ 1261388 w 2242827"/>
              <a:gd name="connsiteY49" fmla="*/ 0 h 2102966"/>
              <a:gd name="connsiteX50" fmla="*/ 1244763 w 2242827"/>
              <a:gd name="connsiteY50" fmla="*/ 108614 h 2102966"/>
              <a:gd name="connsiteX51" fmla="*/ 0 w 2242827"/>
              <a:gd name="connsiteY51" fmla="*/ 1123397 h 2102966"/>
              <a:gd name="connsiteX52" fmla="*/ 0 w 2242827"/>
              <a:gd name="connsiteY52" fmla="*/ 1101121 h 2102966"/>
              <a:gd name="connsiteX53" fmla="*/ 1222940 w 2242827"/>
              <a:gd name="connsiteY53" fmla="*/ 104135 h 2102966"/>
              <a:gd name="connsiteX54" fmla="*/ 1115178 w 2242827"/>
              <a:gd name="connsiteY54" fmla="*/ 0 h 2102966"/>
              <a:gd name="connsiteX55" fmla="*/ 1137688 w 2242827"/>
              <a:gd name="connsiteY55" fmla="*/ 0 h 2102966"/>
              <a:gd name="connsiteX56" fmla="*/ 1124836 w 2242827"/>
              <a:gd name="connsiteY56" fmla="*/ 83962 h 2102966"/>
              <a:gd name="connsiteX57" fmla="*/ 0 w 2242827"/>
              <a:gd name="connsiteY57" fmla="*/ 1000978 h 2102966"/>
              <a:gd name="connsiteX58" fmla="*/ 0 w 2242827"/>
              <a:gd name="connsiteY58" fmla="*/ 978703 h 2102966"/>
              <a:gd name="connsiteX59" fmla="*/ 1103012 w 2242827"/>
              <a:gd name="connsiteY59" fmla="*/ 79485 h 2102966"/>
              <a:gd name="connsiteX60" fmla="*/ 991375 w 2242827"/>
              <a:gd name="connsiteY60" fmla="*/ 0 h 2102966"/>
              <a:gd name="connsiteX61" fmla="*/ 1013997 w 2242827"/>
              <a:gd name="connsiteY61" fmla="*/ 0 h 2102966"/>
              <a:gd name="connsiteX62" fmla="*/ 1004915 w 2242827"/>
              <a:gd name="connsiteY62" fmla="*/ 59331 h 2102966"/>
              <a:gd name="connsiteX63" fmla="*/ 0 w 2242827"/>
              <a:gd name="connsiteY63" fmla="*/ 878583 h 2102966"/>
              <a:gd name="connsiteX64" fmla="*/ 0 w 2242827"/>
              <a:gd name="connsiteY64" fmla="*/ 856307 h 2102966"/>
              <a:gd name="connsiteX65" fmla="*/ 982981 w 2242827"/>
              <a:gd name="connsiteY65" fmla="*/ 54853 h 2102966"/>
              <a:gd name="connsiteX66" fmla="*/ 866108 w 2242827"/>
              <a:gd name="connsiteY66" fmla="*/ 0 h 2102966"/>
              <a:gd name="connsiteX67" fmla="*/ 888384 w 2242827"/>
              <a:gd name="connsiteY67" fmla="*/ 0 h 2102966"/>
              <a:gd name="connsiteX68" fmla="*/ 884876 w 2242827"/>
              <a:gd name="connsiteY68" fmla="*/ 34680 h 2102966"/>
              <a:gd name="connsiteX69" fmla="*/ 0 w 2242827"/>
              <a:gd name="connsiteY69" fmla="*/ 756058 h 2102966"/>
              <a:gd name="connsiteX70" fmla="*/ 0 w 2242827"/>
              <a:gd name="connsiteY70" fmla="*/ 733782 h 2102966"/>
              <a:gd name="connsiteX71" fmla="*/ 863057 w 2242827"/>
              <a:gd name="connsiteY71" fmla="*/ 30169 h 2102966"/>
              <a:gd name="connsiteX72" fmla="*/ 743692 w 2242827"/>
              <a:gd name="connsiteY72" fmla="*/ 0 h 2102966"/>
              <a:gd name="connsiteX73" fmla="*/ 765973 w 2242827"/>
              <a:gd name="connsiteY73" fmla="*/ 0 h 2102966"/>
              <a:gd name="connsiteX74" fmla="*/ 764957 w 2242827"/>
              <a:gd name="connsiteY74" fmla="*/ 10048 h 2102966"/>
              <a:gd name="connsiteX75" fmla="*/ 0 w 2242827"/>
              <a:gd name="connsiteY75" fmla="*/ 633662 h 2102966"/>
              <a:gd name="connsiteX76" fmla="*/ 0 w 2242827"/>
              <a:gd name="connsiteY76" fmla="*/ 611386 h 2102966"/>
              <a:gd name="connsiteX77" fmla="*/ 743129 w 2242827"/>
              <a:gd name="connsiteY77" fmla="*/ 5570 h 2102966"/>
              <a:gd name="connsiteX78" fmla="*/ 617163 w 2242827"/>
              <a:gd name="connsiteY78" fmla="*/ 0 h 2102966"/>
              <a:gd name="connsiteX79" fmla="*/ 640489 w 2242827"/>
              <a:gd name="connsiteY79" fmla="*/ 0 h 2102966"/>
              <a:gd name="connsiteX80" fmla="*/ 606611 w 2242827"/>
              <a:gd name="connsiteY80" fmla="*/ 108906 h 2102966"/>
              <a:gd name="connsiteX81" fmla="*/ 0 w 2242827"/>
              <a:gd name="connsiteY81" fmla="*/ 511248 h 2102966"/>
              <a:gd name="connsiteX82" fmla="*/ 0 w 2242827"/>
              <a:gd name="connsiteY82" fmla="*/ 488972 h 2102966"/>
              <a:gd name="connsiteX83" fmla="*/ 585980 w 2242827"/>
              <a:gd name="connsiteY83" fmla="*/ 100252 h 2102966"/>
              <a:gd name="connsiteX84" fmla="*/ 489561 w 2242827"/>
              <a:gd name="connsiteY84" fmla="*/ 0 h 2102966"/>
              <a:gd name="connsiteX85" fmla="*/ 512789 w 2242827"/>
              <a:gd name="connsiteY85" fmla="*/ 0 h 2102966"/>
              <a:gd name="connsiteX86" fmla="*/ 493721 w 2242827"/>
              <a:gd name="connsiteY86" fmla="*/ 61289 h 2102966"/>
              <a:gd name="connsiteX87" fmla="*/ 0 w 2242827"/>
              <a:gd name="connsiteY87" fmla="*/ 388735 h 2102966"/>
              <a:gd name="connsiteX88" fmla="*/ 0 w 2242827"/>
              <a:gd name="connsiteY88" fmla="*/ 366459 h 2102966"/>
              <a:gd name="connsiteX89" fmla="*/ 473199 w 2242827"/>
              <a:gd name="connsiteY89" fmla="*/ 52587 h 2102966"/>
              <a:gd name="connsiteX90" fmla="*/ 361966 w 2242827"/>
              <a:gd name="connsiteY90" fmla="*/ 0 h 2102966"/>
              <a:gd name="connsiteX91" fmla="*/ 385181 w 2242827"/>
              <a:gd name="connsiteY91" fmla="*/ 0 h 2102966"/>
              <a:gd name="connsiteX92" fmla="*/ 380937 w 2242827"/>
              <a:gd name="connsiteY92" fmla="*/ 13636 h 2102966"/>
              <a:gd name="connsiteX93" fmla="*/ 0 w 2242827"/>
              <a:gd name="connsiteY93" fmla="*/ 266328 h 2102966"/>
              <a:gd name="connsiteX94" fmla="*/ 0 w 2242827"/>
              <a:gd name="connsiteY94" fmla="*/ 244052 h 2102966"/>
              <a:gd name="connsiteX95" fmla="*/ 360416 w 2242827"/>
              <a:gd name="connsiteY95" fmla="*/ 4982 h 2102966"/>
              <a:gd name="connsiteX96" fmla="*/ 218905 w 2242827"/>
              <a:gd name="connsiteY96" fmla="*/ 0 h 2102966"/>
              <a:gd name="connsiteX97" fmla="*/ 249720 w 2242827"/>
              <a:gd name="connsiteY97" fmla="*/ 0 h 2102966"/>
              <a:gd name="connsiteX98" fmla="*/ 241311 w 2242827"/>
              <a:gd name="connsiteY98" fmla="*/ 15475 h 2102966"/>
              <a:gd name="connsiteX99" fmla="*/ 0 w 2242827"/>
              <a:gd name="connsiteY99" fmla="*/ 143932 h 2102966"/>
              <a:gd name="connsiteX100" fmla="*/ 0 w 2242827"/>
              <a:gd name="connsiteY100" fmla="*/ 121656 h 2102966"/>
              <a:gd name="connsiteX101" fmla="*/ 189966 w 2242827"/>
              <a:gd name="connsiteY101" fmla="*/ 42875 h 210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2242827" h="2102966">
                <a:moveTo>
                  <a:pt x="2220549" y="0"/>
                </a:moveTo>
                <a:lnTo>
                  <a:pt x="2242827" y="0"/>
                </a:lnTo>
                <a:lnTo>
                  <a:pt x="2238641" y="82607"/>
                </a:lnTo>
                <a:cubicBezTo>
                  <a:pt x="2123193" y="1215807"/>
                  <a:pt x="1163255" y="2102966"/>
                  <a:pt x="1" y="2102966"/>
                </a:cubicBezTo>
                <a:lnTo>
                  <a:pt x="1" y="2080690"/>
                </a:lnTo>
                <a:cubicBezTo>
                  <a:pt x="1151759" y="2080690"/>
                  <a:pt x="2102176" y="1202330"/>
                  <a:pt x="2216479" y="80336"/>
                </a:cubicBezTo>
                <a:close/>
                <a:moveTo>
                  <a:pt x="2098030" y="0"/>
                </a:moveTo>
                <a:lnTo>
                  <a:pt x="2120412" y="0"/>
                </a:lnTo>
                <a:lnTo>
                  <a:pt x="2116859" y="70117"/>
                </a:lnTo>
                <a:cubicBezTo>
                  <a:pt x="2007691" y="1141666"/>
                  <a:pt x="1099966" y="1980571"/>
                  <a:pt x="1" y="1980571"/>
                </a:cubicBezTo>
                <a:lnTo>
                  <a:pt x="1" y="1958295"/>
                </a:lnTo>
                <a:cubicBezTo>
                  <a:pt x="1088470" y="1958295"/>
                  <a:pt x="1986577" y="1128187"/>
                  <a:pt x="2094588" y="67938"/>
                </a:cubicBezTo>
                <a:close/>
                <a:moveTo>
                  <a:pt x="1975608" y="0"/>
                </a:moveTo>
                <a:lnTo>
                  <a:pt x="1997887" y="0"/>
                </a:lnTo>
                <a:lnTo>
                  <a:pt x="1994968" y="57611"/>
                </a:lnTo>
                <a:cubicBezTo>
                  <a:pt x="1892090" y="1067493"/>
                  <a:pt x="1036676" y="1858047"/>
                  <a:pt x="1" y="1858047"/>
                </a:cubicBezTo>
                <a:lnTo>
                  <a:pt x="1" y="1835771"/>
                </a:lnTo>
                <a:cubicBezTo>
                  <a:pt x="1025181" y="1835771"/>
                  <a:pt x="1871073" y="1053919"/>
                  <a:pt x="1972805" y="55322"/>
                </a:cubicBezTo>
                <a:close/>
                <a:moveTo>
                  <a:pt x="1853193" y="0"/>
                </a:moveTo>
                <a:lnTo>
                  <a:pt x="1875472" y="0"/>
                </a:lnTo>
                <a:lnTo>
                  <a:pt x="1873186" y="45119"/>
                </a:lnTo>
                <a:cubicBezTo>
                  <a:pt x="1776588" y="993350"/>
                  <a:pt x="973388" y="1735650"/>
                  <a:pt x="0" y="1735650"/>
                </a:cubicBezTo>
                <a:lnTo>
                  <a:pt x="0" y="1713374"/>
                </a:lnTo>
                <a:cubicBezTo>
                  <a:pt x="961784" y="1713374"/>
                  <a:pt x="1755557" y="979877"/>
                  <a:pt x="1851022" y="42848"/>
                </a:cubicBezTo>
                <a:close/>
                <a:moveTo>
                  <a:pt x="1730668" y="0"/>
                </a:moveTo>
                <a:lnTo>
                  <a:pt x="1753056" y="0"/>
                </a:lnTo>
                <a:lnTo>
                  <a:pt x="1751404" y="32610"/>
                </a:lnTo>
                <a:cubicBezTo>
                  <a:pt x="1661086" y="919190"/>
                  <a:pt x="910098" y="1613232"/>
                  <a:pt x="0" y="1613232"/>
                </a:cubicBezTo>
                <a:lnTo>
                  <a:pt x="0" y="1590961"/>
                </a:lnTo>
                <a:cubicBezTo>
                  <a:pt x="898495" y="1590961"/>
                  <a:pt x="1639954" y="905712"/>
                  <a:pt x="1729127" y="30432"/>
                </a:cubicBezTo>
                <a:close/>
                <a:moveTo>
                  <a:pt x="1608247" y="0"/>
                </a:moveTo>
                <a:lnTo>
                  <a:pt x="1630525" y="0"/>
                </a:lnTo>
                <a:lnTo>
                  <a:pt x="1629507" y="20086"/>
                </a:lnTo>
                <a:cubicBezTo>
                  <a:pt x="1545469" y="844919"/>
                  <a:pt x="846701" y="1490712"/>
                  <a:pt x="0" y="1490712"/>
                </a:cubicBezTo>
                <a:lnTo>
                  <a:pt x="0" y="1468436"/>
                </a:lnTo>
                <a:cubicBezTo>
                  <a:pt x="835206" y="1468436"/>
                  <a:pt x="1524451" y="831445"/>
                  <a:pt x="1607345" y="17816"/>
                </a:cubicBezTo>
                <a:close/>
                <a:moveTo>
                  <a:pt x="1485833" y="0"/>
                </a:moveTo>
                <a:lnTo>
                  <a:pt x="1508109" y="0"/>
                </a:lnTo>
                <a:lnTo>
                  <a:pt x="1507724" y="7596"/>
                </a:lnTo>
                <a:cubicBezTo>
                  <a:pt x="1429966" y="770778"/>
                  <a:pt x="783416" y="1368317"/>
                  <a:pt x="0" y="1368317"/>
                </a:cubicBezTo>
                <a:lnTo>
                  <a:pt x="0" y="1346041"/>
                </a:lnTo>
                <a:cubicBezTo>
                  <a:pt x="771917" y="1346041"/>
                  <a:pt x="1408949" y="757304"/>
                  <a:pt x="1485563" y="5325"/>
                </a:cubicBezTo>
                <a:close/>
                <a:moveTo>
                  <a:pt x="1362591" y="0"/>
                </a:moveTo>
                <a:lnTo>
                  <a:pt x="1385194" y="0"/>
                </a:lnTo>
                <a:lnTo>
                  <a:pt x="1364797" y="133264"/>
                </a:lnTo>
                <a:cubicBezTo>
                  <a:pt x="1234684" y="767432"/>
                  <a:pt x="672215" y="1245917"/>
                  <a:pt x="0" y="1245917"/>
                </a:cubicBezTo>
                <a:lnTo>
                  <a:pt x="0" y="1223641"/>
                </a:lnTo>
                <a:cubicBezTo>
                  <a:pt x="661385" y="1223641"/>
                  <a:pt x="1214835" y="752908"/>
                  <a:pt x="1342864" y="128894"/>
                </a:cubicBezTo>
                <a:close/>
                <a:moveTo>
                  <a:pt x="1238878" y="0"/>
                </a:moveTo>
                <a:lnTo>
                  <a:pt x="1261388" y="0"/>
                </a:lnTo>
                <a:lnTo>
                  <a:pt x="1244763" y="108614"/>
                </a:lnTo>
                <a:cubicBezTo>
                  <a:pt x="1126083" y="687031"/>
                  <a:pt x="613049" y="1123397"/>
                  <a:pt x="0" y="1123397"/>
                </a:cubicBezTo>
                <a:lnTo>
                  <a:pt x="0" y="1101121"/>
                </a:lnTo>
                <a:cubicBezTo>
                  <a:pt x="602316" y="1101121"/>
                  <a:pt x="1106344" y="672419"/>
                  <a:pt x="1222940" y="104135"/>
                </a:cubicBezTo>
                <a:close/>
                <a:moveTo>
                  <a:pt x="1115178" y="0"/>
                </a:moveTo>
                <a:lnTo>
                  <a:pt x="1137688" y="0"/>
                </a:lnTo>
                <a:lnTo>
                  <a:pt x="1124836" y="83962"/>
                </a:lnTo>
                <a:cubicBezTo>
                  <a:pt x="1017592" y="606647"/>
                  <a:pt x="553979" y="1000978"/>
                  <a:pt x="0" y="1000978"/>
                </a:cubicBezTo>
                <a:lnTo>
                  <a:pt x="0" y="978703"/>
                </a:lnTo>
                <a:cubicBezTo>
                  <a:pt x="543246" y="978703"/>
                  <a:pt x="997852" y="592039"/>
                  <a:pt x="1103012" y="79485"/>
                </a:cubicBezTo>
                <a:close/>
                <a:moveTo>
                  <a:pt x="991375" y="0"/>
                </a:moveTo>
                <a:lnTo>
                  <a:pt x="1013997" y="0"/>
                </a:lnTo>
                <a:lnTo>
                  <a:pt x="1004915" y="59331"/>
                </a:lnTo>
                <a:cubicBezTo>
                  <a:pt x="909100" y="526286"/>
                  <a:pt x="494909" y="878583"/>
                  <a:pt x="0" y="878583"/>
                </a:cubicBezTo>
                <a:lnTo>
                  <a:pt x="0" y="856307"/>
                </a:lnTo>
                <a:cubicBezTo>
                  <a:pt x="484176" y="856307"/>
                  <a:pt x="889272" y="511676"/>
                  <a:pt x="982981" y="54853"/>
                </a:cubicBezTo>
                <a:close/>
                <a:moveTo>
                  <a:pt x="866108" y="0"/>
                </a:moveTo>
                <a:lnTo>
                  <a:pt x="888384" y="0"/>
                </a:lnTo>
                <a:lnTo>
                  <a:pt x="884876" y="34680"/>
                </a:lnTo>
                <a:cubicBezTo>
                  <a:pt x="800495" y="445883"/>
                  <a:pt x="435739" y="756058"/>
                  <a:pt x="0" y="756058"/>
                </a:cubicBezTo>
                <a:lnTo>
                  <a:pt x="0" y="733782"/>
                </a:lnTo>
                <a:cubicBezTo>
                  <a:pt x="425107" y="733782"/>
                  <a:pt x="780781" y="431187"/>
                  <a:pt x="863057" y="30169"/>
                </a:cubicBezTo>
                <a:close/>
                <a:moveTo>
                  <a:pt x="743692" y="0"/>
                </a:moveTo>
                <a:lnTo>
                  <a:pt x="765973" y="0"/>
                </a:lnTo>
                <a:lnTo>
                  <a:pt x="764957" y="10048"/>
                </a:lnTo>
                <a:cubicBezTo>
                  <a:pt x="692029" y="365521"/>
                  <a:pt x="376767" y="633662"/>
                  <a:pt x="0" y="633662"/>
                </a:cubicBezTo>
                <a:lnTo>
                  <a:pt x="0" y="611386"/>
                </a:lnTo>
                <a:cubicBezTo>
                  <a:pt x="365938" y="611386"/>
                  <a:pt x="672265" y="350911"/>
                  <a:pt x="743129" y="5570"/>
                </a:cubicBezTo>
                <a:close/>
                <a:moveTo>
                  <a:pt x="617163" y="0"/>
                </a:moveTo>
                <a:lnTo>
                  <a:pt x="640489" y="0"/>
                </a:lnTo>
                <a:lnTo>
                  <a:pt x="606611" y="108906"/>
                </a:lnTo>
                <a:cubicBezTo>
                  <a:pt x="506524" y="345128"/>
                  <a:pt x="272312" y="511248"/>
                  <a:pt x="0" y="511248"/>
                </a:cubicBezTo>
                <a:lnTo>
                  <a:pt x="0" y="488972"/>
                </a:lnTo>
                <a:cubicBezTo>
                  <a:pt x="263030" y="488972"/>
                  <a:pt x="489290" y="328485"/>
                  <a:pt x="585980" y="100252"/>
                </a:cubicBezTo>
                <a:close/>
                <a:moveTo>
                  <a:pt x="489561" y="0"/>
                </a:moveTo>
                <a:lnTo>
                  <a:pt x="512789" y="0"/>
                </a:lnTo>
                <a:lnTo>
                  <a:pt x="493721" y="61289"/>
                </a:lnTo>
                <a:cubicBezTo>
                  <a:pt x="412246" y="253561"/>
                  <a:pt x="221597" y="388735"/>
                  <a:pt x="0" y="388735"/>
                </a:cubicBezTo>
                <a:lnTo>
                  <a:pt x="0" y="366459"/>
                </a:lnTo>
                <a:cubicBezTo>
                  <a:pt x="212399" y="366459"/>
                  <a:pt x="395116" y="236854"/>
                  <a:pt x="473199" y="52587"/>
                </a:cubicBezTo>
                <a:close/>
                <a:moveTo>
                  <a:pt x="361966" y="0"/>
                </a:moveTo>
                <a:lnTo>
                  <a:pt x="385181" y="0"/>
                </a:lnTo>
                <a:lnTo>
                  <a:pt x="380937" y="13636"/>
                </a:lnTo>
                <a:cubicBezTo>
                  <a:pt x="318070" y="161973"/>
                  <a:pt x="170965" y="266328"/>
                  <a:pt x="0" y="266328"/>
                </a:cubicBezTo>
                <a:lnTo>
                  <a:pt x="0" y="244052"/>
                </a:lnTo>
                <a:cubicBezTo>
                  <a:pt x="161767" y="244052"/>
                  <a:pt x="300940" y="145329"/>
                  <a:pt x="360416" y="4982"/>
                </a:cubicBezTo>
                <a:close/>
                <a:moveTo>
                  <a:pt x="218905" y="0"/>
                </a:moveTo>
                <a:lnTo>
                  <a:pt x="249720" y="0"/>
                </a:lnTo>
                <a:lnTo>
                  <a:pt x="241311" y="15475"/>
                </a:lnTo>
                <a:cubicBezTo>
                  <a:pt x="188962" y="92909"/>
                  <a:pt x="100349" y="143932"/>
                  <a:pt x="0" y="143932"/>
                </a:cubicBezTo>
                <a:lnTo>
                  <a:pt x="0" y="121656"/>
                </a:lnTo>
                <a:cubicBezTo>
                  <a:pt x="74091" y="121656"/>
                  <a:pt x="141290" y="91533"/>
                  <a:pt x="189966" y="42875"/>
                </a:cubicBezTo>
                <a:close/>
              </a:path>
            </a:pathLst>
          </a:custGeom>
          <a:solidFill>
            <a:schemeClr val="accent3">
              <a:lumMod val="20000"/>
              <a:lumOff val="80000"/>
            </a:schemeClr>
          </a:solidFill>
          <a:ln w="4588"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p:cNvSpPr>
            <a:spLocks noGrp="1"/>
          </p:cNvSpPr>
          <p:nvPr>
            <p:ph type="title" hasCustomPrompt="1"/>
          </p:nvPr>
        </p:nvSpPr>
        <p:spPr>
          <a:xfrm>
            <a:off x="760938" y="755372"/>
            <a:ext cx="3931920" cy="1527048"/>
          </a:xfrm>
        </p:spPr>
        <p:txBody>
          <a:bodyPr anchor="b"/>
          <a:lstStyle>
            <a:lvl1pPr>
              <a:lnSpc>
                <a:spcPct val="100000"/>
              </a:lnSpc>
              <a:defRPr sz="3200"/>
            </a:lvl1pPr>
          </a:lstStyle>
          <a:p>
            <a:r>
              <a:rPr lang="en-US" dirty="0"/>
              <a:t>Click to add title</a:t>
            </a:r>
          </a:p>
        </p:txBody>
      </p:sp>
      <p:sp>
        <p:nvSpPr>
          <p:cNvPr id="7" name="Slide Number Placeholder 6"/>
          <p:cNvSpPr>
            <a:spLocks noGrp="1"/>
          </p:cNvSpPr>
          <p:nvPr>
            <p:ph type="sldNum" sz="quarter" idx="12"/>
          </p:nvPr>
        </p:nvSpPr>
        <p:spPr/>
        <p:txBody>
          <a:bodyPr/>
          <a:lstStyle>
            <a:lvl1pPr>
              <a:defRPr>
                <a:latin typeface="+mn-lt"/>
              </a:defRPr>
            </a:lvl1pPr>
          </a:lstStyle>
          <a:p>
            <a:fld id="{48F63A3B-78C7-47BE-AE5E-E10140E04643}" type="slidenum">
              <a:rPr lang="en-US" smtClean="0"/>
              <a:pPr/>
              <a:t>‹#›</a:t>
            </a:fld>
            <a:endParaRPr lang="en-US" dirty="0"/>
          </a:p>
        </p:txBody>
      </p:sp>
      <p:sp>
        <p:nvSpPr>
          <p:cNvPr id="4" name="Text Placeholder 3"/>
          <p:cNvSpPr>
            <a:spLocks noGrp="1"/>
          </p:cNvSpPr>
          <p:nvPr>
            <p:ph type="body" sz="half" idx="2" hasCustomPrompt="1"/>
          </p:nvPr>
        </p:nvSpPr>
        <p:spPr>
          <a:xfrm>
            <a:off x="760938" y="2286001"/>
            <a:ext cx="3931920"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add text</a:t>
            </a:r>
          </a:p>
        </p:txBody>
      </p:sp>
      <p:sp>
        <p:nvSpPr>
          <p:cNvPr id="3" name="Picture Placeholder 2"/>
          <p:cNvSpPr>
            <a:spLocks noGrp="1" noChangeAspect="1"/>
          </p:cNvSpPr>
          <p:nvPr>
            <p:ph type="pic" idx="1" hasCustomPrompt="1"/>
          </p:nvPr>
        </p:nvSpPr>
        <p:spPr>
          <a:xfrm>
            <a:off x="5262700" y="987425"/>
            <a:ext cx="6172200" cy="4873625"/>
          </a:xfrm>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to add picture</a:t>
            </a:r>
          </a:p>
        </p:txBody>
      </p:sp>
    </p:spTree>
    <p:extLst>
      <p:ext uri="{BB962C8B-B14F-4D97-AF65-F5344CB8AC3E}">
        <p14:creationId xmlns:p14="http://schemas.microsoft.com/office/powerpoint/2010/main" val="22346700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6" name="Slide Number Placeholder 5"/>
          <p:cNvSpPr>
            <a:spLocks noGrp="1"/>
          </p:cNvSpPr>
          <p:nvPr>
            <p:ph type="sldNum" sz="quarter" idx="4"/>
          </p:nvPr>
        </p:nvSpPr>
        <p:spPr>
          <a:xfrm>
            <a:off x="10438475" y="457199"/>
            <a:ext cx="987552" cy="244503"/>
          </a:xfrm>
          <a:prstGeom prst="rect">
            <a:avLst/>
          </a:prstGeom>
        </p:spPr>
        <p:txBody>
          <a:bodyPr vert="horz" lIns="91440" tIns="45720" rIns="0" bIns="45720" rtlCol="0" anchor="ctr"/>
          <a:lstStyle>
            <a:lvl1pPr algn="r">
              <a:defRPr sz="1200">
                <a:solidFill>
                  <a:schemeClr val="accent6"/>
                </a:solidFill>
                <a:latin typeface="+mn-lt"/>
                <a:cs typeface="Arial" panose="020B0604020202020204" pitchFamily="34" charset="0"/>
              </a:defRPr>
            </a:lvl1pPr>
          </a:lstStyle>
          <a:p>
            <a:fld id="{48F63A3B-78C7-47BE-AE5E-E10140E04643}" type="slidenum">
              <a:rPr lang="en-US" smtClean="0"/>
              <a:pPr/>
              <a:t>‹#›</a:t>
            </a:fld>
            <a:endParaRPr lang="en-US" dirty="0"/>
          </a:p>
        </p:txBody>
      </p:sp>
      <p:sp>
        <p:nvSpPr>
          <p:cNvPr id="2" name="Title Placeholder 1"/>
          <p:cNvSpPr>
            <a:spLocks noGrp="1"/>
          </p:cNvSpPr>
          <p:nvPr>
            <p:ph type="title"/>
          </p:nvPr>
        </p:nvSpPr>
        <p:spPr>
          <a:xfrm>
            <a:off x="758952" y="731520"/>
            <a:ext cx="10671048" cy="1362057"/>
          </a:xfrm>
          <a:prstGeom prst="rect">
            <a:avLst/>
          </a:prstGeom>
        </p:spPr>
        <p:txBody>
          <a:bodyPr vert="horz" lIns="91440" tIns="45720" rIns="91440" bIns="45720" rtlCol="0" anchor="b"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758952" y="2103120"/>
            <a:ext cx="10671048"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54833434"/>
      </p:ext>
    </p:extLst>
  </p:cSld>
  <p:clrMap bg1="lt1" tx1="dk1" bg2="lt2" tx2="dk2" accent1="accent1" accent2="accent2" accent3="accent3" accent4="accent4" accent5="accent5" accent6="accent6" hlink="hlink" folHlink="folHlink"/>
  <p:sldLayoutIdLst>
    <p:sldLayoutId id="2147483651" r:id="rId1"/>
    <p:sldLayoutId id="2147483663" r:id="rId2"/>
    <p:sldLayoutId id="2147483680" r:id="rId3"/>
    <p:sldLayoutId id="2147483653" r:id="rId4"/>
    <p:sldLayoutId id="2147483668" r:id="rId5"/>
    <p:sldLayoutId id="2147483685" r:id="rId6"/>
    <p:sldLayoutId id="2147483686" r:id="rId7"/>
    <p:sldLayoutId id="2147483687" r:id="rId8"/>
    <p:sldLayoutId id="2147483688" r:id="rId9"/>
    <p:sldLayoutId id="2147483689" r:id="rId10"/>
    <p:sldLayoutId id="2147483691" r:id="rId11"/>
    <p:sldLayoutId id="2147483692" r:id="rId12"/>
    <p:sldLayoutId id="2147483676" r:id="rId13"/>
    <p:sldLayoutId id="2147483656" r:id="rId14"/>
    <p:sldLayoutId id="2147483657" r:id="rId15"/>
    <p:sldLayoutId id="2147483658" r:id="rId16"/>
    <p:sldLayoutId id="2147483659" r:id="rId17"/>
  </p:sldLayoutIdLst>
  <p:hf hdr="0" ftr="0" dt="0"/>
  <p:txStyles>
    <p:titleStyle>
      <a:lvl1pPr algn="ctr" defTabSz="914400" rtl="0" eaLnBrk="1" latinLnBrk="0" hangingPunct="1">
        <a:lnSpc>
          <a:spcPts val="4875"/>
        </a:lnSpc>
        <a:spcBef>
          <a:spcPct val="0"/>
        </a:spcBef>
        <a:buNone/>
        <a:defRPr sz="3800" b="1" kern="1200" cap="all" baseline="0">
          <a:solidFill>
            <a:schemeClr val="accent6"/>
          </a:solidFill>
          <a:latin typeface="+mj-lt"/>
          <a:ea typeface="+mj-ea"/>
          <a:cs typeface="+mj-cs"/>
        </a:defRPr>
      </a:lvl1pPr>
    </p:titleStyle>
    <p:bodyStyle>
      <a:lvl1pPr marL="347472" indent="-347472" algn="l" defTabSz="914400" rtl="0" eaLnBrk="1" latinLnBrk="0" hangingPunct="1">
        <a:lnSpc>
          <a:spcPct val="100000"/>
        </a:lnSpc>
        <a:spcBef>
          <a:spcPts val="360"/>
        </a:spcBef>
        <a:buFont typeface="Arial" panose="020B0604020202020204" pitchFamily="34" charset="0"/>
        <a:buChar char="•"/>
        <a:defRPr sz="2800" kern="1200">
          <a:solidFill>
            <a:schemeClr val="accent6"/>
          </a:solidFill>
          <a:latin typeface="+mn-lt"/>
          <a:ea typeface="+mn-ea"/>
          <a:cs typeface="+mn-cs"/>
        </a:defRPr>
      </a:lvl1pPr>
      <a:lvl2pPr marL="685800" indent="-347472" algn="l" defTabSz="914400" rtl="0" eaLnBrk="1" latinLnBrk="0" hangingPunct="1">
        <a:lnSpc>
          <a:spcPct val="100000"/>
        </a:lnSpc>
        <a:spcBef>
          <a:spcPts val="360"/>
        </a:spcBef>
        <a:buFont typeface="Arial" panose="020B0604020202020204" pitchFamily="34" charset="0"/>
        <a:buChar char="•"/>
        <a:defRPr sz="2400" kern="1200">
          <a:solidFill>
            <a:schemeClr val="accent6"/>
          </a:solidFill>
          <a:latin typeface="+mn-lt"/>
          <a:ea typeface="+mn-ea"/>
          <a:cs typeface="+mn-cs"/>
        </a:defRPr>
      </a:lvl2pPr>
      <a:lvl3pPr marL="1143000" indent="-347472" algn="l" defTabSz="914400" rtl="0" eaLnBrk="1" latinLnBrk="0" hangingPunct="1">
        <a:lnSpc>
          <a:spcPct val="100000"/>
        </a:lnSpc>
        <a:spcBef>
          <a:spcPts val="360"/>
        </a:spcBef>
        <a:buFont typeface="Arial" panose="020B0604020202020204" pitchFamily="34" charset="0"/>
        <a:buChar char="•"/>
        <a:defRPr sz="2000" kern="1200">
          <a:solidFill>
            <a:schemeClr val="accent6"/>
          </a:solidFill>
          <a:latin typeface="+mn-lt"/>
          <a:ea typeface="+mn-ea"/>
          <a:cs typeface="+mn-cs"/>
        </a:defRPr>
      </a:lvl3pPr>
      <a:lvl4pPr marL="16002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4pPr>
      <a:lvl5pPr marL="2057400" indent="-347472" algn="l" defTabSz="914400" rtl="0" eaLnBrk="1" latinLnBrk="0" hangingPunct="1">
        <a:lnSpc>
          <a:spcPct val="100000"/>
        </a:lnSpc>
        <a:spcBef>
          <a:spcPts val="360"/>
        </a:spcBef>
        <a:buFont typeface="Arial" panose="020B0604020202020204" pitchFamily="34" charset="0"/>
        <a:buChar char="•"/>
        <a:defRPr sz="1800" kern="1200">
          <a:solidFill>
            <a:schemeClr val="accent6"/>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8" Type="http://schemas.openxmlformats.org/officeDocument/2006/relationships/hyperlink" Target="https://industry.visitwales.com/research-and-insights/overnight-visits-wales-gb-visitors" TargetMode="External"/><Relationship Id="rId3" Type="http://schemas.openxmlformats.org/officeDocument/2006/relationships/hyperlink" Target="https://specialevents.livenation.com/venues/tabernacle" TargetMode="External"/><Relationship Id="rId7" Type="http://schemas.openxmlformats.org/officeDocument/2006/relationships/hyperlink" Target="https://industry.visitwales.com/research-and-insights/industry-research/international-visits-and-spend-wales" TargetMode="External"/><Relationship Id="rId2" Type="http://schemas.openxmlformats.org/officeDocument/2006/relationships/hyperlink" Target="https://www.sportsmanagement.co.uk/Sports-news/latest/Welsh-government-to-invest-%C2%A360m-in-tourism/344474" TargetMode="External"/><Relationship Id="rId1" Type="http://schemas.openxmlformats.org/officeDocument/2006/relationships/slideLayout" Target="../slideLayouts/slideLayout12.xml"/><Relationship Id="rId6" Type="http://schemas.openxmlformats.org/officeDocument/2006/relationships/hyperlink" Target="https://www.visitmidwales.co.uk/information/product-catch-all/y-tabernacl-meetings-and-events-venue-p1738411" TargetMode="External"/><Relationship Id="rId5" Type="http://schemas.openxmlformats.org/officeDocument/2006/relationships/hyperlink" Target="https://traveltrade.visitwales.com/useful-information/toolkit/year-of-croeso" TargetMode="External"/><Relationship Id="rId4" Type="http://schemas.openxmlformats.org/officeDocument/2006/relationships/hyperlink" Target="https://www.futuremarketinsights.com/reports/cultural-tourism-market"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07FF65-A536-F639-8591-ED024C223308}"/>
              </a:ext>
            </a:extLst>
          </p:cNvPr>
          <p:cNvSpPr>
            <a:spLocks noGrp="1"/>
          </p:cNvSpPr>
          <p:nvPr>
            <p:ph type="ctrTitle"/>
          </p:nvPr>
        </p:nvSpPr>
        <p:spPr>
          <a:xfrm>
            <a:off x="2899790" y="193007"/>
            <a:ext cx="6392421" cy="3831221"/>
          </a:xfrm>
        </p:spPr>
        <p:txBody>
          <a:bodyPr anchor="ctr"/>
          <a:lstStyle/>
          <a:p>
            <a:pPr>
              <a:spcBef>
                <a:spcPts val="600"/>
              </a:spcBef>
            </a:pPr>
            <a:r>
              <a:rPr lang="en-US" sz="2900" cap="none" dirty="0"/>
              <a:t>Module Title: International Meetings Management for the Hotel Industry</a:t>
            </a:r>
            <a:br>
              <a:rPr lang="en-US" sz="2900" cap="none" dirty="0"/>
            </a:br>
            <a:r>
              <a:rPr lang="en-US" sz="1700" cap="none" dirty="0"/>
              <a:t> </a:t>
            </a:r>
            <a:br>
              <a:rPr lang="en-US" sz="2900" cap="none" dirty="0"/>
            </a:br>
            <a:r>
              <a:rPr lang="en-US" sz="2900" cap="none" dirty="0"/>
              <a:t>Module Code: BMIH6007</a:t>
            </a:r>
            <a:br>
              <a:rPr lang="en-US" sz="2900" cap="none" dirty="0"/>
            </a:br>
            <a:r>
              <a:rPr lang="en-US" sz="1500" cap="none"/>
              <a:t> </a:t>
            </a:r>
            <a:br>
              <a:rPr lang="en-US" sz="2900" cap="none" dirty="0"/>
            </a:br>
            <a:r>
              <a:rPr lang="en-US" sz="2900" cap="none" dirty="0" err="1"/>
              <a:t>Lecturer:Kathryn</a:t>
            </a:r>
            <a:r>
              <a:rPr lang="en-US" sz="2900" cap="none" dirty="0"/>
              <a:t> Flynn</a:t>
            </a:r>
          </a:p>
        </p:txBody>
      </p:sp>
      <p:sp>
        <p:nvSpPr>
          <p:cNvPr id="4" name="TextBox 3">
            <a:extLst>
              <a:ext uri="{FF2B5EF4-FFF2-40B4-BE49-F238E27FC236}">
                <a16:creationId xmlns:a16="http://schemas.microsoft.com/office/drawing/2014/main" id="{C54811A5-E8F6-9E0B-4C42-A0A43E4357D6}"/>
              </a:ext>
            </a:extLst>
          </p:cNvPr>
          <p:cNvSpPr txBox="1"/>
          <p:nvPr/>
        </p:nvSpPr>
        <p:spPr>
          <a:xfrm>
            <a:off x="4486275" y="5700445"/>
            <a:ext cx="6092190" cy="646331"/>
          </a:xfrm>
          <a:prstGeom prst="rect">
            <a:avLst/>
          </a:prstGeom>
          <a:noFill/>
        </p:spPr>
        <p:txBody>
          <a:bodyPr wrap="square">
            <a:spAutoFit/>
          </a:bodyPr>
          <a:lstStyle/>
          <a:p>
            <a:r>
              <a:rPr lang="en-GB" b="1" dirty="0">
                <a:solidFill>
                  <a:schemeClr val="bg1"/>
                </a:solidFill>
                <a:latin typeface="Arial" panose="020B0604020202020204" pitchFamily="34" charset="0"/>
                <a:cs typeface="Arial" panose="020B0604020202020204" pitchFamily="34" charset="0"/>
              </a:rPr>
              <a:t>Student </a:t>
            </a:r>
            <a:r>
              <a:rPr lang="en-GB" b="1" dirty="0" err="1">
                <a:solidFill>
                  <a:schemeClr val="bg1"/>
                </a:solidFill>
                <a:latin typeface="Arial" panose="020B0604020202020204" pitchFamily="34" charset="0"/>
                <a:cs typeface="Arial" panose="020B0604020202020204" pitchFamily="34" charset="0"/>
              </a:rPr>
              <a:t>Name:Sebastiao</a:t>
            </a:r>
            <a:r>
              <a:rPr lang="en-GB" b="1" dirty="0">
                <a:solidFill>
                  <a:schemeClr val="bg1"/>
                </a:solidFill>
                <a:latin typeface="Arial" panose="020B0604020202020204" pitchFamily="34" charset="0"/>
                <a:cs typeface="Arial" panose="020B0604020202020204" pitchFamily="34" charset="0"/>
              </a:rPr>
              <a:t> Clemente Fernandes</a:t>
            </a:r>
          </a:p>
          <a:p>
            <a:r>
              <a:rPr lang="en-GB" b="1" dirty="0">
                <a:solidFill>
                  <a:schemeClr val="bg1"/>
                </a:solidFill>
                <a:latin typeface="Arial" panose="020B0604020202020204" pitchFamily="34" charset="0"/>
                <a:cs typeface="Arial" panose="020B0604020202020204" pitchFamily="34" charset="0"/>
              </a:rPr>
              <a:t>Student ID:2243325</a:t>
            </a:r>
          </a:p>
        </p:txBody>
      </p:sp>
    </p:spTree>
    <p:extLst>
      <p:ext uri="{BB962C8B-B14F-4D97-AF65-F5344CB8AC3E}">
        <p14:creationId xmlns:p14="http://schemas.microsoft.com/office/powerpoint/2010/main" val="2202437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2E9D0E-BE5A-1C22-9C9B-8B6E9785D96B}"/>
              </a:ext>
            </a:extLst>
          </p:cNvPr>
          <p:cNvSpPr>
            <a:spLocks noGrp="1"/>
          </p:cNvSpPr>
          <p:nvPr>
            <p:ph type="title"/>
          </p:nvPr>
        </p:nvSpPr>
        <p:spPr>
          <a:xfrm>
            <a:off x="1276243" y="-51651"/>
            <a:ext cx="9879437" cy="980844"/>
          </a:xfrm>
        </p:spPr>
        <p:txBody>
          <a:bodyPr/>
          <a:lstStyle/>
          <a:p>
            <a:r>
              <a:rPr lang="en-GB" cap="none" dirty="0"/>
              <a:t>Table of Contents</a:t>
            </a:r>
          </a:p>
        </p:txBody>
      </p:sp>
      <p:graphicFrame>
        <p:nvGraphicFramePr>
          <p:cNvPr id="7" name="Table 6">
            <a:extLst>
              <a:ext uri="{FF2B5EF4-FFF2-40B4-BE49-F238E27FC236}">
                <a16:creationId xmlns:a16="http://schemas.microsoft.com/office/drawing/2014/main" id="{E56D4483-8A68-D3F0-525E-7A32E2231367}"/>
              </a:ext>
            </a:extLst>
          </p:cNvPr>
          <p:cNvGraphicFramePr>
            <a:graphicFrameLocks noGrp="1"/>
          </p:cNvGraphicFramePr>
          <p:nvPr>
            <p:extLst>
              <p:ext uri="{D42A27DB-BD31-4B8C-83A1-F6EECF244321}">
                <p14:modId xmlns:p14="http://schemas.microsoft.com/office/powerpoint/2010/main" val="4063294798"/>
              </p:ext>
            </p:extLst>
          </p:nvPr>
        </p:nvGraphicFramePr>
        <p:xfrm>
          <a:off x="1504335" y="1356690"/>
          <a:ext cx="9144000" cy="4450080"/>
        </p:xfrm>
        <a:graphic>
          <a:graphicData uri="http://schemas.openxmlformats.org/drawingml/2006/table">
            <a:tbl>
              <a:tblPr firstRow="1" bandRow="1">
                <a:effectLst>
                  <a:innerShdw blurRad="114300">
                    <a:prstClr val="black"/>
                  </a:innerShdw>
                </a:effectLst>
                <a:tableStyleId>{3B4B98B0-60AC-42C2-AFA5-B58CD77FA1E5}</a:tableStyleId>
              </a:tblPr>
              <a:tblGrid>
                <a:gridCol w="7315200">
                  <a:extLst>
                    <a:ext uri="{9D8B030D-6E8A-4147-A177-3AD203B41FA5}">
                      <a16:colId xmlns:a16="http://schemas.microsoft.com/office/drawing/2014/main" val="1299344767"/>
                    </a:ext>
                  </a:extLst>
                </a:gridCol>
                <a:gridCol w="1828800">
                  <a:extLst>
                    <a:ext uri="{9D8B030D-6E8A-4147-A177-3AD203B41FA5}">
                      <a16:colId xmlns:a16="http://schemas.microsoft.com/office/drawing/2014/main" val="1893185292"/>
                    </a:ext>
                  </a:extLst>
                </a:gridCol>
              </a:tblGrid>
              <a:tr h="370840">
                <a:tc>
                  <a:txBody>
                    <a:bodyPr/>
                    <a:lstStyle/>
                    <a:p>
                      <a:r>
                        <a:rPr lang="en-GB" dirty="0">
                          <a:solidFill>
                            <a:schemeClr val="accent6"/>
                          </a:solidFill>
                          <a:latin typeface="Arial" panose="020B0604020202020204" pitchFamily="34" charset="0"/>
                          <a:cs typeface="Arial" panose="020B0604020202020204" pitchFamily="34" charset="0"/>
                        </a:rPr>
                        <a:t>Slide Contents</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GB" dirty="0">
                          <a:solidFill>
                            <a:schemeClr val="accent6"/>
                          </a:solidFill>
                          <a:latin typeface="Arial" panose="020B0604020202020204" pitchFamily="34" charset="0"/>
                          <a:cs typeface="Arial" panose="020B0604020202020204" pitchFamily="34" charset="0"/>
                        </a:rPr>
                        <a:t>Slide  No</a:t>
                      </a: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661485911"/>
                  </a:ext>
                </a:extLst>
              </a:tr>
              <a:tr h="370840">
                <a:tc>
                  <a:txBody>
                    <a:bodyPr/>
                    <a:lstStyle/>
                    <a:p>
                      <a:r>
                        <a:rPr lang="en-IN" sz="1800" kern="1200" dirty="0">
                          <a:solidFill>
                            <a:schemeClr val="accent6"/>
                          </a:solidFill>
                          <a:effectLst/>
                          <a:latin typeface="Arial" panose="020B0604020202020204" pitchFamily="34" charset="0"/>
                          <a:ea typeface="+mn-ea"/>
                          <a:cs typeface="Arial" panose="020B0604020202020204" pitchFamily="34" charset="0"/>
                        </a:rPr>
                        <a:t>Introduction</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IN" sz="1800" kern="1200" dirty="0">
                          <a:solidFill>
                            <a:schemeClr val="accent6"/>
                          </a:solidFill>
                          <a:effectLst/>
                          <a:latin typeface="Arial" panose="020B0604020202020204" pitchFamily="34" charset="0"/>
                          <a:ea typeface="+mn-ea"/>
                          <a:cs typeface="Arial" panose="020B0604020202020204" pitchFamily="34" charset="0"/>
                        </a:rPr>
                        <a:t>Slide 1</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22832382"/>
                  </a:ext>
                </a:extLst>
              </a:tr>
              <a:tr h="370840">
                <a:tc>
                  <a:txBody>
                    <a:bodyPr/>
                    <a:lstStyle/>
                    <a:p>
                      <a:r>
                        <a:rPr lang="en-IN" sz="1800" kern="1200" dirty="0">
                          <a:solidFill>
                            <a:schemeClr val="accent6"/>
                          </a:solidFill>
                          <a:effectLst/>
                          <a:latin typeface="Arial" panose="020B0604020202020204" pitchFamily="34" charset="0"/>
                          <a:ea typeface="+mn-ea"/>
                          <a:cs typeface="Arial" panose="020B0604020202020204" pitchFamily="34" charset="0"/>
                        </a:rPr>
                        <a:t>Event Content and Context</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IN" sz="1800" kern="1200" dirty="0">
                          <a:solidFill>
                            <a:schemeClr val="accent6"/>
                          </a:solidFill>
                          <a:effectLst/>
                          <a:latin typeface="Arial" panose="020B0604020202020204" pitchFamily="34" charset="0"/>
                          <a:ea typeface="+mn-ea"/>
                          <a:cs typeface="Arial" panose="020B0604020202020204" pitchFamily="34" charset="0"/>
                        </a:rPr>
                        <a:t>Slide 2</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73912787"/>
                  </a:ext>
                </a:extLst>
              </a:tr>
              <a:tr h="370840">
                <a:tc>
                  <a:txBody>
                    <a:bodyPr/>
                    <a:lstStyle/>
                    <a:p>
                      <a:r>
                        <a:rPr lang="en-IN" sz="1800" kern="1200" dirty="0">
                          <a:solidFill>
                            <a:schemeClr val="accent6"/>
                          </a:solidFill>
                          <a:effectLst/>
                          <a:latin typeface="Arial" panose="020B0604020202020204" pitchFamily="34" charset="0"/>
                          <a:ea typeface="+mn-ea"/>
                          <a:cs typeface="Arial" panose="020B0604020202020204" pitchFamily="34" charset="0"/>
                        </a:rPr>
                        <a:t>Target Market and Demand Analysis</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IN" sz="1800" kern="1200" dirty="0">
                          <a:solidFill>
                            <a:schemeClr val="accent6"/>
                          </a:solidFill>
                          <a:effectLst/>
                          <a:latin typeface="Arial" panose="020B0604020202020204" pitchFamily="34" charset="0"/>
                          <a:ea typeface="+mn-ea"/>
                          <a:cs typeface="Arial" panose="020B0604020202020204" pitchFamily="34" charset="0"/>
                        </a:rPr>
                        <a:t>Slide 3</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088049758"/>
                  </a:ext>
                </a:extLst>
              </a:tr>
              <a:tr h="370840">
                <a:tc>
                  <a:txBody>
                    <a:bodyPr/>
                    <a:lstStyle/>
                    <a:p>
                      <a:r>
                        <a:rPr lang="en-IN" sz="1800" kern="1200" dirty="0">
                          <a:solidFill>
                            <a:schemeClr val="accent6"/>
                          </a:solidFill>
                          <a:effectLst/>
                          <a:latin typeface="Arial" panose="020B0604020202020204" pitchFamily="34" charset="0"/>
                          <a:ea typeface="+mn-ea"/>
                          <a:cs typeface="Arial" panose="020B0604020202020204" pitchFamily="34" charset="0"/>
                        </a:rPr>
                        <a:t>Competitive Analysis</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r>
                        <a:rPr lang="en-IN" sz="1800" kern="1200" dirty="0">
                          <a:solidFill>
                            <a:schemeClr val="accent6"/>
                          </a:solidFill>
                          <a:effectLst/>
                          <a:latin typeface="Arial" panose="020B0604020202020204" pitchFamily="34" charset="0"/>
                          <a:ea typeface="+mn-ea"/>
                          <a:cs typeface="Arial" panose="020B0604020202020204" pitchFamily="34" charset="0"/>
                        </a:rPr>
                        <a:t>Slide 4</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70703902"/>
                  </a:ext>
                </a:extLst>
              </a:tr>
              <a:tr h="370840">
                <a:tc>
                  <a:txBody>
                    <a:bodyPr/>
                    <a:lstStyle/>
                    <a:p>
                      <a:r>
                        <a:rPr lang="en-IN" sz="1800" kern="1200" dirty="0">
                          <a:solidFill>
                            <a:schemeClr val="accent6"/>
                          </a:solidFill>
                          <a:effectLst/>
                          <a:latin typeface="Arial" panose="020B0604020202020204" pitchFamily="34" charset="0"/>
                          <a:ea typeface="+mn-ea"/>
                          <a:cs typeface="Arial" panose="020B0604020202020204" pitchFamily="34" charset="0"/>
                        </a:rPr>
                        <a:t>Operational Feasibility</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N" sz="1800" kern="1200" dirty="0">
                          <a:solidFill>
                            <a:schemeClr val="accent6"/>
                          </a:solidFill>
                          <a:effectLst/>
                          <a:latin typeface="Arial" panose="020B0604020202020204" pitchFamily="34" charset="0"/>
                          <a:ea typeface="+mn-ea"/>
                          <a:cs typeface="Arial" panose="020B0604020202020204" pitchFamily="34" charset="0"/>
                        </a:rPr>
                        <a:t>Slide 5</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975660549"/>
                  </a:ext>
                </a:extLst>
              </a:tr>
              <a:tr h="370840">
                <a:tc>
                  <a:txBody>
                    <a:bodyPr/>
                    <a:lstStyle/>
                    <a:p>
                      <a:r>
                        <a:rPr lang="en-IN" sz="1800" kern="1200" dirty="0">
                          <a:solidFill>
                            <a:schemeClr val="accent6"/>
                          </a:solidFill>
                          <a:effectLst/>
                          <a:latin typeface="Arial" panose="020B0604020202020204" pitchFamily="34" charset="0"/>
                          <a:ea typeface="+mn-ea"/>
                          <a:cs typeface="Arial" panose="020B0604020202020204" pitchFamily="34" charset="0"/>
                        </a:rPr>
                        <a:t>Staffing and Skills Required</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N" sz="1800" kern="1200" dirty="0">
                          <a:solidFill>
                            <a:schemeClr val="accent6"/>
                          </a:solidFill>
                          <a:effectLst/>
                          <a:latin typeface="Arial" panose="020B0604020202020204" pitchFamily="34" charset="0"/>
                          <a:ea typeface="+mn-ea"/>
                          <a:cs typeface="Arial" panose="020B0604020202020204" pitchFamily="34" charset="0"/>
                        </a:rPr>
                        <a:t>Slide 6</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16107057"/>
                  </a:ext>
                </a:extLst>
              </a:tr>
              <a:tr h="370840">
                <a:tc>
                  <a:txBody>
                    <a:bodyPr/>
                    <a:lstStyle/>
                    <a:p>
                      <a:r>
                        <a:rPr lang="en-IN" sz="1800" kern="1200" dirty="0">
                          <a:solidFill>
                            <a:schemeClr val="accent6"/>
                          </a:solidFill>
                          <a:effectLst/>
                          <a:latin typeface="Arial" panose="020B0604020202020204" pitchFamily="34" charset="0"/>
                          <a:ea typeface="+mn-ea"/>
                          <a:cs typeface="Arial" panose="020B0604020202020204" pitchFamily="34" charset="0"/>
                        </a:rPr>
                        <a:t>Financial Feasibility</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N" sz="1800" kern="1200" dirty="0">
                          <a:solidFill>
                            <a:schemeClr val="accent6"/>
                          </a:solidFill>
                          <a:effectLst/>
                          <a:latin typeface="Arial" panose="020B0604020202020204" pitchFamily="34" charset="0"/>
                          <a:ea typeface="+mn-ea"/>
                          <a:cs typeface="Arial" panose="020B0604020202020204" pitchFamily="34" charset="0"/>
                        </a:rPr>
                        <a:t>Slide 7</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107210723"/>
                  </a:ext>
                </a:extLst>
              </a:tr>
              <a:tr h="370840">
                <a:tc>
                  <a:txBody>
                    <a:bodyPr/>
                    <a:lstStyle/>
                    <a:p>
                      <a:r>
                        <a:rPr lang="en-IN" sz="1800" kern="1200" dirty="0">
                          <a:solidFill>
                            <a:schemeClr val="accent6"/>
                          </a:solidFill>
                          <a:effectLst/>
                          <a:latin typeface="Arial" panose="020B0604020202020204" pitchFamily="34" charset="0"/>
                          <a:ea typeface="+mn-ea"/>
                          <a:cs typeface="Arial" panose="020B0604020202020204" pitchFamily="34" charset="0"/>
                        </a:rPr>
                        <a:t>Marketing and Promotion Plan</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N" sz="1800" kern="1200" dirty="0">
                          <a:solidFill>
                            <a:schemeClr val="accent6"/>
                          </a:solidFill>
                          <a:effectLst/>
                          <a:latin typeface="Arial" panose="020B0604020202020204" pitchFamily="34" charset="0"/>
                          <a:ea typeface="+mn-ea"/>
                          <a:cs typeface="Arial" panose="020B0604020202020204" pitchFamily="34" charset="0"/>
                        </a:rPr>
                        <a:t>Slide 8</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72986106"/>
                  </a:ext>
                </a:extLst>
              </a:tr>
              <a:tr h="370840">
                <a:tc>
                  <a:txBody>
                    <a:bodyPr/>
                    <a:lstStyle/>
                    <a:p>
                      <a:r>
                        <a:rPr lang="en-IN" sz="1800" kern="1200" dirty="0">
                          <a:solidFill>
                            <a:schemeClr val="accent6"/>
                          </a:solidFill>
                          <a:effectLst/>
                          <a:latin typeface="Arial" panose="020B0604020202020204" pitchFamily="34" charset="0"/>
                          <a:ea typeface="+mn-ea"/>
                          <a:cs typeface="Arial" panose="020B0604020202020204" pitchFamily="34" charset="0"/>
                        </a:rPr>
                        <a:t>Strategic Justification and Impact</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N" sz="1800" kern="1200" dirty="0">
                          <a:solidFill>
                            <a:schemeClr val="accent6"/>
                          </a:solidFill>
                          <a:effectLst/>
                          <a:latin typeface="Arial" panose="020B0604020202020204" pitchFamily="34" charset="0"/>
                          <a:ea typeface="+mn-ea"/>
                          <a:cs typeface="Arial" panose="020B0604020202020204" pitchFamily="34" charset="0"/>
                        </a:rPr>
                        <a:t>Slide 9</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417571257"/>
                  </a:ext>
                </a:extLst>
              </a:tr>
              <a:tr h="370840">
                <a:tc>
                  <a:txBody>
                    <a:bodyPr/>
                    <a:lstStyle/>
                    <a:p>
                      <a:r>
                        <a:rPr lang="en-IN" sz="1800" kern="1200" dirty="0">
                          <a:solidFill>
                            <a:schemeClr val="accent6"/>
                          </a:solidFill>
                          <a:effectLst/>
                          <a:latin typeface="Arial" panose="020B0604020202020204" pitchFamily="34" charset="0"/>
                          <a:ea typeface="+mn-ea"/>
                          <a:cs typeface="Arial" panose="020B0604020202020204" pitchFamily="34" charset="0"/>
                        </a:rPr>
                        <a:t>Conclusion</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N" sz="1800" kern="1200" dirty="0">
                          <a:solidFill>
                            <a:schemeClr val="accent6"/>
                          </a:solidFill>
                          <a:effectLst/>
                          <a:latin typeface="Arial" panose="020B0604020202020204" pitchFamily="34" charset="0"/>
                          <a:ea typeface="+mn-ea"/>
                          <a:cs typeface="Arial" panose="020B0604020202020204" pitchFamily="34" charset="0"/>
                        </a:rPr>
                        <a:t>Slide 10</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3533768979"/>
                  </a:ext>
                </a:extLst>
              </a:tr>
              <a:tr h="370840">
                <a:tc>
                  <a:txBody>
                    <a:bodyPr/>
                    <a:lstStyle/>
                    <a:p>
                      <a:r>
                        <a:rPr lang="en-GB" dirty="0">
                          <a:solidFill>
                            <a:schemeClr val="accent6"/>
                          </a:solidFill>
                          <a:latin typeface="Arial" panose="020B0604020202020204" pitchFamily="34" charset="0"/>
                          <a:cs typeface="Arial" panose="020B0604020202020204" pitchFamily="34" charset="0"/>
                        </a:rPr>
                        <a:t>R</a:t>
                      </a:r>
                      <a:r>
                        <a:rPr lang="en-IN" sz="1800" kern="1200" dirty="0" err="1">
                          <a:solidFill>
                            <a:schemeClr val="accent6"/>
                          </a:solidFill>
                          <a:effectLst/>
                          <a:latin typeface="Arial" panose="020B0604020202020204" pitchFamily="34" charset="0"/>
                          <a:ea typeface="+mn-ea"/>
                          <a:cs typeface="Arial" panose="020B0604020202020204" pitchFamily="34" charset="0"/>
                        </a:rPr>
                        <a:t>eference</a:t>
                      </a:r>
                      <a:r>
                        <a:rPr lang="en-IN" sz="1800" kern="1200" dirty="0">
                          <a:solidFill>
                            <a:schemeClr val="accent6"/>
                          </a:solidFill>
                          <a:effectLst/>
                          <a:latin typeface="Arial" panose="020B0604020202020204" pitchFamily="34" charset="0"/>
                          <a:ea typeface="+mn-ea"/>
                          <a:cs typeface="Arial" panose="020B0604020202020204" pitchFamily="34" charset="0"/>
                        </a:rPr>
                        <a:t> List</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IN" sz="1800" kern="1200" dirty="0">
                          <a:solidFill>
                            <a:schemeClr val="accent6"/>
                          </a:solidFill>
                          <a:effectLst/>
                          <a:latin typeface="Arial" panose="020B0604020202020204" pitchFamily="34" charset="0"/>
                          <a:ea typeface="+mn-ea"/>
                          <a:cs typeface="Arial" panose="020B0604020202020204" pitchFamily="34" charset="0"/>
                        </a:rPr>
                        <a:t>Slide 11</a:t>
                      </a:r>
                      <a:endParaRPr lang="en-GB" dirty="0">
                        <a:solidFill>
                          <a:schemeClr val="accent6"/>
                        </a:solidFill>
                        <a:latin typeface="Arial" panose="020B0604020202020204" pitchFamily="34" charset="0"/>
                        <a:cs typeface="Arial" panose="020B0604020202020204" pitchFamily="34" charset="0"/>
                      </a:endParaRPr>
                    </a:p>
                  </a:txBody>
                  <a:tcP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008120964"/>
                  </a:ext>
                </a:extLst>
              </a:tr>
            </a:tbl>
          </a:graphicData>
        </a:graphic>
      </p:graphicFrame>
    </p:spTree>
    <p:extLst>
      <p:ext uri="{BB962C8B-B14F-4D97-AF65-F5344CB8AC3E}">
        <p14:creationId xmlns:p14="http://schemas.microsoft.com/office/powerpoint/2010/main" val="34553911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D22C5-0C9E-B582-A8FE-B45E70A01E7F}"/>
              </a:ext>
            </a:extLst>
          </p:cNvPr>
          <p:cNvSpPr>
            <a:spLocks noGrp="1"/>
          </p:cNvSpPr>
          <p:nvPr>
            <p:ph type="ctrTitle"/>
          </p:nvPr>
        </p:nvSpPr>
        <p:spPr>
          <a:xfrm>
            <a:off x="914401" y="849783"/>
            <a:ext cx="5715000" cy="567538"/>
          </a:xfrm>
        </p:spPr>
        <p:txBody>
          <a:bodyPr/>
          <a:lstStyle/>
          <a:p>
            <a:r>
              <a:rPr lang="en-US" cap="none" dirty="0"/>
              <a:t>Introduction</a:t>
            </a:r>
          </a:p>
        </p:txBody>
      </p:sp>
      <p:sp>
        <p:nvSpPr>
          <p:cNvPr id="3" name="Subtitle 2">
            <a:extLst>
              <a:ext uri="{FF2B5EF4-FFF2-40B4-BE49-F238E27FC236}">
                <a16:creationId xmlns:a16="http://schemas.microsoft.com/office/drawing/2014/main" id="{D8B5CEF2-E667-BBB5-2EA6-C06F93B6DE12}"/>
              </a:ext>
            </a:extLst>
          </p:cNvPr>
          <p:cNvSpPr>
            <a:spLocks noGrp="1"/>
          </p:cNvSpPr>
          <p:nvPr>
            <p:ph type="subTitle" idx="1"/>
          </p:nvPr>
        </p:nvSpPr>
        <p:spPr>
          <a:xfrm>
            <a:off x="914400" y="2037359"/>
            <a:ext cx="6057899" cy="2234642"/>
          </a:xfrm>
        </p:spPr>
        <p:txBody>
          <a:bodyPr>
            <a:noAutofit/>
          </a:bodyPr>
          <a:lstStyle/>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The ‘Welsh Cultural Harmony Festival 2025' event will be a unique international celebration of Welsh music, cuisine, arts, and language.</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Working as an international event planner will allow an evaluation of the feasibility of setting up the event in the MICE and hospitality world (Fox, et al., 2014).</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The presentation was intended to give a strategic plan for the feasibility of the event.</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The ‘Year of </a:t>
            </a:r>
            <a:r>
              <a:rPr lang="en-US" sz="1600" dirty="0" err="1">
                <a:latin typeface="Arial" panose="020B0604020202020204" pitchFamily="34" charset="0"/>
                <a:cs typeface="Arial" panose="020B0604020202020204" pitchFamily="34" charset="0"/>
              </a:rPr>
              <a:t>Croeso</a:t>
            </a:r>
            <a:r>
              <a:rPr lang="en-US" sz="1600" dirty="0">
                <a:latin typeface="Arial" panose="020B0604020202020204" pitchFamily="34" charset="0"/>
                <a:cs typeface="Arial" panose="020B0604020202020204" pitchFamily="34" charset="0"/>
              </a:rPr>
              <a:t> 2025’ is projected to be the national movement for Welsh identity and goodwill (</a:t>
            </a:r>
            <a:r>
              <a:rPr lang="en-US" sz="1600" dirty="0" err="1">
                <a:latin typeface="Arial" panose="020B0604020202020204" pitchFamily="34" charset="0"/>
                <a:cs typeface="Arial" panose="020B0604020202020204" pitchFamily="34" charset="0"/>
              </a:rPr>
              <a:t>TravelTrade</a:t>
            </a:r>
            <a:r>
              <a:rPr lang="en-US" sz="1600" dirty="0">
                <a:latin typeface="Arial" panose="020B0604020202020204" pitchFamily="34" charset="0"/>
                <a:cs typeface="Arial" panose="020B0604020202020204" pitchFamily="34" charset="0"/>
              </a:rPr>
              <a:t>, 2025).</a:t>
            </a:r>
          </a:p>
        </p:txBody>
      </p:sp>
      <p:pic>
        <p:nvPicPr>
          <p:cNvPr id="4" name="Picture 3">
            <a:extLst>
              <a:ext uri="{FF2B5EF4-FFF2-40B4-BE49-F238E27FC236}">
                <a16:creationId xmlns:a16="http://schemas.microsoft.com/office/drawing/2014/main" id="{6E7AE634-5F78-44D4-7794-35AF7A62B379}"/>
              </a:ext>
            </a:extLst>
          </p:cNvPr>
          <p:cNvPicPr>
            <a:picLocks noChangeAspect="1"/>
          </p:cNvPicPr>
          <p:nvPr/>
        </p:nvPicPr>
        <p:blipFill>
          <a:blip r:embed="rId3"/>
          <a:stretch>
            <a:fillRect/>
          </a:stretch>
        </p:blipFill>
        <p:spPr>
          <a:xfrm>
            <a:off x="8395681" y="1875929"/>
            <a:ext cx="3210655" cy="3106141"/>
          </a:xfrm>
          <a:prstGeom prst="rect">
            <a:avLst/>
          </a:prstGeom>
        </p:spPr>
      </p:pic>
    </p:spTree>
    <p:extLst>
      <p:ext uri="{BB962C8B-B14F-4D97-AF65-F5344CB8AC3E}">
        <p14:creationId xmlns:p14="http://schemas.microsoft.com/office/powerpoint/2010/main" val="19731730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A4844D-16CE-D4F1-DF9A-ADCF6464C7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2B00E4-EC19-0919-83A8-38B8898C9F04}"/>
              </a:ext>
            </a:extLst>
          </p:cNvPr>
          <p:cNvSpPr>
            <a:spLocks noGrp="1"/>
          </p:cNvSpPr>
          <p:nvPr>
            <p:ph type="ctrTitle"/>
          </p:nvPr>
        </p:nvSpPr>
        <p:spPr>
          <a:xfrm>
            <a:off x="914400" y="849783"/>
            <a:ext cx="7338059" cy="567538"/>
          </a:xfrm>
        </p:spPr>
        <p:txBody>
          <a:bodyPr/>
          <a:lstStyle/>
          <a:p>
            <a:r>
              <a:rPr lang="en-US" cap="none" dirty="0"/>
              <a:t>Event Content and Context</a:t>
            </a:r>
          </a:p>
        </p:txBody>
      </p:sp>
      <p:sp>
        <p:nvSpPr>
          <p:cNvPr id="3" name="Subtitle 2">
            <a:extLst>
              <a:ext uri="{FF2B5EF4-FFF2-40B4-BE49-F238E27FC236}">
                <a16:creationId xmlns:a16="http://schemas.microsoft.com/office/drawing/2014/main" id="{05F9F8BB-DAD1-6F40-503C-7BAD58741F33}"/>
              </a:ext>
            </a:extLst>
          </p:cNvPr>
          <p:cNvSpPr>
            <a:spLocks noGrp="1"/>
          </p:cNvSpPr>
          <p:nvPr>
            <p:ph type="subTitle" idx="1"/>
          </p:nvPr>
        </p:nvSpPr>
        <p:spPr>
          <a:xfrm>
            <a:off x="914400" y="2037359"/>
            <a:ext cx="6057899" cy="2234642"/>
          </a:xfrm>
        </p:spPr>
        <p:txBody>
          <a:bodyPr>
            <a:noAutofit/>
          </a:bodyPr>
          <a:lstStyle/>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The event slated for 2025 and titled 'Welsh Cultural Harmony Festival 2025' is to be a three-day cultural festival aimed at international tourists.</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Original in thought, designed especially for the ‘Year of </a:t>
            </a:r>
            <a:r>
              <a:rPr lang="en-US" sz="1600" dirty="0" err="1">
                <a:latin typeface="Arial" panose="020B0604020202020204" pitchFamily="34" charset="0"/>
                <a:cs typeface="Arial" panose="020B0604020202020204" pitchFamily="34" charset="0"/>
              </a:rPr>
              <a:t>Croeso</a:t>
            </a:r>
            <a:r>
              <a:rPr lang="en-US" sz="1600" dirty="0">
                <a:latin typeface="Arial" panose="020B0604020202020204" pitchFamily="34" charset="0"/>
                <a:cs typeface="Arial" panose="020B0604020202020204" pitchFamily="34" charset="0"/>
              </a:rPr>
              <a:t> 2025’ and was never to be based on another event.</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The festival will showcase Welsh music, cuisine, tales and arts and crafts.</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A strong emphasis is placed on celebrating Welsh identity, language and the nation’s unique ‘Sense of Place’ </a:t>
            </a:r>
            <a:r>
              <a:rPr lang="en-IN" sz="1600" dirty="0">
                <a:effectLst/>
                <a:latin typeface="Arial" panose="020B0604020202020204" pitchFamily="34" charset="0"/>
                <a:ea typeface="Calibri" panose="020F0502020204030204" pitchFamily="34" charset="0"/>
                <a:cs typeface="Times New Roman" panose="02020603050405020304" pitchFamily="18" charset="0"/>
              </a:rPr>
              <a:t>(Locke, 2023)</a:t>
            </a:r>
            <a:r>
              <a:rPr lang="en-US" sz="1600" dirty="0">
                <a:latin typeface="Arial" panose="020B0604020202020204" pitchFamily="34" charset="0"/>
                <a:cs typeface="Arial" panose="020B0604020202020204" pitchFamily="34" charset="0"/>
              </a:rPr>
              <a:t>.</a:t>
            </a:r>
          </a:p>
        </p:txBody>
      </p:sp>
      <p:pic>
        <p:nvPicPr>
          <p:cNvPr id="6" name="Picture 5">
            <a:extLst>
              <a:ext uri="{FF2B5EF4-FFF2-40B4-BE49-F238E27FC236}">
                <a16:creationId xmlns:a16="http://schemas.microsoft.com/office/drawing/2014/main" id="{C1C537E3-AF34-B3B4-F3D6-21A36DFDD385}"/>
              </a:ext>
            </a:extLst>
          </p:cNvPr>
          <p:cNvPicPr>
            <a:picLocks noChangeAspect="1"/>
          </p:cNvPicPr>
          <p:nvPr/>
        </p:nvPicPr>
        <p:blipFill>
          <a:blip r:embed="rId3"/>
          <a:srcRect l="16876" r="16134"/>
          <a:stretch/>
        </p:blipFill>
        <p:spPr>
          <a:xfrm>
            <a:off x="8249484" y="2148839"/>
            <a:ext cx="3386256" cy="2527459"/>
          </a:xfrm>
          <a:prstGeom prst="rect">
            <a:avLst/>
          </a:prstGeom>
        </p:spPr>
      </p:pic>
    </p:spTree>
    <p:extLst>
      <p:ext uri="{BB962C8B-B14F-4D97-AF65-F5344CB8AC3E}">
        <p14:creationId xmlns:p14="http://schemas.microsoft.com/office/powerpoint/2010/main" val="22396724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1D4689-95FF-A0A1-E06F-9DFC741EDF4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8F66B7E-2AC1-D16A-9887-A5C4005F3304}"/>
              </a:ext>
            </a:extLst>
          </p:cNvPr>
          <p:cNvSpPr>
            <a:spLocks noGrp="1"/>
          </p:cNvSpPr>
          <p:nvPr>
            <p:ph type="ctrTitle"/>
          </p:nvPr>
        </p:nvSpPr>
        <p:spPr>
          <a:xfrm>
            <a:off x="914401" y="1238403"/>
            <a:ext cx="6400800" cy="567538"/>
          </a:xfrm>
        </p:spPr>
        <p:txBody>
          <a:bodyPr/>
          <a:lstStyle/>
          <a:p>
            <a:r>
              <a:rPr lang="en-US" cap="none" dirty="0"/>
              <a:t>Target Market and Demand Analysis</a:t>
            </a:r>
          </a:p>
        </p:txBody>
      </p:sp>
      <p:sp>
        <p:nvSpPr>
          <p:cNvPr id="3" name="Subtitle 2">
            <a:extLst>
              <a:ext uri="{FF2B5EF4-FFF2-40B4-BE49-F238E27FC236}">
                <a16:creationId xmlns:a16="http://schemas.microsoft.com/office/drawing/2014/main" id="{FA08915D-3037-B50D-704D-180EF3113505}"/>
              </a:ext>
            </a:extLst>
          </p:cNvPr>
          <p:cNvSpPr>
            <a:spLocks noGrp="1"/>
          </p:cNvSpPr>
          <p:nvPr>
            <p:ph type="subTitle" idx="1"/>
          </p:nvPr>
        </p:nvSpPr>
        <p:spPr>
          <a:xfrm>
            <a:off x="914400" y="2083079"/>
            <a:ext cx="6057899" cy="2234642"/>
          </a:xfrm>
        </p:spPr>
        <p:txBody>
          <a:bodyPr>
            <a:noAutofit/>
          </a:bodyPr>
          <a:lstStyle/>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The festival targets international cultural tourists seeking authentic Welsh experiences and Wales welcomed 892,000 international visitors in 2023, generating £458 million (</a:t>
            </a:r>
            <a:r>
              <a:rPr lang="en-US" sz="1600" dirty="0" err="1">
                <a:latin typeface="Arial" panose="020B0604020202020204" pitchFamily="34" charset="0"/>
                <a:cs typeface="Arial" panose="020B0604020202020204" pitchFamily="34" charset="0"/>
              </a:rPr>
              <a:t>VisitWales</a:t>
            </a:r>
            <a:r>
              <a:rPr lang="en-US" sz="1600" dirty="0">
                <a:latin typeface="Arial" panose="020B0604020202020204" pitchFamily="34" charset="0"/>
                <a:cs typeface="Arial" panose="020B0604020202020204" pitchFamily="34" charset="0"/>
              </a:rPr>
              <a:t>, 2024).</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The UK domestic market is really important, clocking 8.44 million overnight trips in 2023 and tallying expenditures at £2.02 billion (</a:t>
            </a:r>
            <a:r>
              <a:rPr lang="en-US" sz="1600" dirty="0" err="1">
                <a:latin typeface="Arial" panose="020B0604020202020204" pitchFamily="34" charset="0"/>
                <a:cs typeface="Arial" panose="020B0604020202020204" pitchFamily="34" charset="0"/>
              </a:rPr>
              <a:t>VisitWales</a:t>
            </a:r>
            <a:r>
              <a:rPr lang="en-US" sz="1600" dirty="0">
                <a:latin typeface="Arial" panose="020B0604020202020204" pitchFamily="34" charset="0"/>
                <a:cs typeface="Arial" panose="020B0604020202020204" pitchFamily="34" charset="0"/>
              </a:rPr>
              <a:t>, 2024).</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Cultural tourism globally will rise to $1.2 trillion by 2025, with an 8.1% CAGR until 2035 (Shah, 2023).</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The Welsh Government invests more than £60 million into the tourism and cultural events sectors within a span of 2020 to 2025 (Heath-Jones, 2020).</a:t>
            </a:r>
          </a:p>
        </p:txBody>
      </p:sp>
      <p:pic>
        <p:nvPicPr>
          <p:cNvPr id="4" name="Picture 3">
            <a:extLst>
              <a:ext uri="{FF2B5EF4-FFF2-40B4-BE49-F238E27FC236}">
                <a16:creationId xmlns:a16="http://schemas.microsoft.com/office/drawing/2014/main" id="{6FD01C95-B652-7DE6-7FF1-A69D1639162E}"/>
              </a:ext>
            </a:extLst>
          </p:cNvPr>
          <p:cNvPicPr>
            <a:picLocks noChangeAspect="1"/>
          </p:cNvPicPr>
          <p:nvPr/>
        </p:nvPicPr>
        <p:blipFill>
          <a:blip r:embed="rId3"/>
          <a:stretch>
            <a:fillRect/>
          </a:stretch>
        </p:blipFill>
        <p:spPr>
          <a:xfrm>
            <a:off x="8252460" y="2237899"/>
            <a:ext cx="3401377" cy="2427922"/>
          </a:xfrm>
          <a:prstGeom prst="rect">
            <a:avLst/>
          </a:prstGeom>
        </p:spPr>
      </p:pic>
    </p:spTree>
    <p:extLst>
      <p:ext uri="{BB962C8B-B14F-4D97-AF65-F5344CB8AC3E}">
        <p14:creationId xmlns:p14="http://schemas.microsoft.com/office/powerpoint/2010/main" val="15022119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B1D6410-E186-4E21-67EE-1D364275BEA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DF2BCA-85B2-D610-2AEC-ACCF20C978D2}"/>
              </a:ext>
            </a:extLst>
          </p:cNvPr>
          <p:cNvSpPr>
            <a:spLocks noGrp="1"/>
          </p:cNvSpPr>
          <p:nvPr>
            <p:ph type="ctrTitle"/>
          </p:nvPr>
        </p:nvSpPr>
        <p:spPr>
          <a:xfrm>
            <a:off x="914400" y="849783"/>
            <a:ext cx="7338059" cy="567538"/>
          </a:xfrm>
        </p:spPr>
        <p:txBody>
          <a:bodyPr/>
          <a:lstStyle/>
          <a:p>
            <a:r>
              <a:rPr lang="en-US" cap="none" dirty="0"/>
              <a:t>Competitive Analysis</a:t>
            </a:r>
          </a:p>
        </p:txBody>
      </p:sp>
      <p:sp>
        <p:nvSpPr>
          <p:cNvPr id="3" name="Subtitle 2">
            <a:extLst>
              <a:ext uri="{FF2B5EF4-FFF2-40B4-BE49-F238E27FC236}">
                <a16:creationId xmlns:a16="http://schemas.microsoft.com/office/drawing/2014/main" id="{1EDD924D-EC97-D83F-8128-0216D161DAA9}"/>
              </a:ext>
            </a:extLst>
          </p:cNvPr>
          <p:cNvSpPr>
            <a:spLocks noGrp="1"/>
          </p:cNvSpPr>
          <p:nvPr>
            <p:ph type="subTitle" idx="1"/>
          </p:nvPr>
        </p:nvSpPr>
        <p:spPr>
          <a:xfrm>
            <a:off x="914400" y="2037359"/>
            <a:ext cx="6057899" cy="2234642"/>
          </a:xfrm>
        </p:spPr>
        <p:txBody>
          <a:bodyPr>
            <a:noAutofit/>
          </a:bodyPr>
          <a:lstStyle/>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The main competitors are National Eisteddfod, Green Man Festival and Focus Wales and they all promote Welsh arts and music (Rhodes, 2021).</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The events mainly showcase music or literature.</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Competitors focus mainly on music or literature and this festival offers a broader cultural spectrum and strong international appeal (Sheppard, 2022).</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Benchmarking shows competitors attract 10,000 to more than 100,000 visitors and it suggests there is scope to grow via more targeted marketing and cultural partnerships. </a:t>
            </a:r>
          </a:p>
        </p:txBody>
      </p:sp>
      <p:pic>
        <p:nvPicPr>
          <p:cNvPr id="4" name="Picture 3">
            <a:extLst>
              <a:ext uri="{FF2B5EF4-FFF2-40B4-BE49-F238E27FC236}">
                <a16:creationId xmlns:a16="http://schemas.microsoft.com/office/drawing/2014/main" id="{BD1D28C4-6EBF-20D0-BB52-20C336896A28}"/>
              </a:ext>
            </a:extLst>
          </p:cNvPr>
          <p:cNvPicPr>
            <a:picLocks noChangeAspect="1"/>
          </p:cNvPicPr>
          <p:nvPr/>
        </p:nvPicPr>
        <p:blipFill>
          <a:blip r:embed="rId3"/>
          <a:stretch>
            <a:fillRect/>
          </a:stretch>
        </p:blipFill>
        <p:spPr>
          <a:xfrm>
            <a:off x="8252459" y="2311679"/>
            <a:ext cx="3360902" cy="2234642"/>
          </a:xfrm>
          <a:prstGeom prst="rect">
            <a:avLst/>
          </a:prstGeom>
        </p:spPr>
      </p:pic>
    </p:spTree>
    <p:extLst>
      <p:ext uri="{BB962C8B-B14F-4D97-AF65-F5344CB8AC3E}">
        <p14:creationId xmlns:p14="http://schemas.microsoft.com/office/powerpoint/2010/main" val="12812141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4B6BA4-F32D-B938-B468-2E41C94A7F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202978-3D3B-0A41-B9DC-CAE53532C23E}"/>
              </a:ext>
            </a:extLst>
          </p:cNvPr>
          <p:cNvSpPr>
            <a:spLocks noGrp="1"/>
          </p:cNvSpPr>
          <p:nvPr>
            <p:ph type="ctrTitle"/>
          </p:nvPr>
        </p:nvSpPr>
        <p:spPr>
          <a:xfrm>
            <a:off x="914400" y="849783"/>
            <a:ext cx="7338059" cy="567538"/>
          </a:xfrm>
        </p:spPr>
        <p:txBody>
          <a:bodyPr/>
          <a:lstStyle/>
          <a:p>
            <a:r>
              <a:rPr lang="en-US" cap="none" dirty="0"/>
              <a:t>Operational Feasibility</a:t>
            </a:r>
          </a:p>
        </p:txBody>
      </p:sp>
      <p:sp>
        <p:nvSpPr>
          <p:cNvPr id="3" name="Subtitle 2">
            <a:extLst>
              <a:ext uri="{FF2B5EF4-FFF2-40B4-BE49-F238E27FC236}">
                <a16:creationId xmlns:a16="http://schemas.microsoft.com/office/drawing/2014/main" id="{539EB038-D3FE-160A-4D61-7DE113C616CF}"/>
              </a:ext>
            </a:extLst>
          </p:cNvPr>
          <p:cNvSpPr>
            <a:spLocks noGrp="1"/>
          </p:cNvSpPr>
          <p:nvPr>
            <p:ph type="subTitle" idx="1"/>
          </p:nvPr>
        </p:nvSpPr>
        <p:spPr>
          <a:xfrm>
            <a:off x="914400" y="2037359"/>
            <a:ext cx="6057899" cy="2234642"/>
          </a:xfrm>
        </p:spPr>
        <p:txBody>
          <a:bodyPr>
            <a:noAutofit/>
          </a:bodyPr>
          <a:lstStyle/>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The event is set to take place in Y </a:t>
            </a:r>
            <a:r>
              <a:rPr lang="en-US" sz="1600" dirty="0" err="1">
                <a:latin typeface="Arial" panose="020B0604020202020204" pitchFamily="34" charset="0"/>
                <a:cs typeface="Arial" panose="020B0604020202020204" pitchFamily="34" charset="0"/>
              </a:rPr>
              <a:t>Tabernacl</a:t>
            </a:r>
            <a:r>
              <a:rPr lang="en-US" sz="1600" dirty="0">
                <a:latin typeface="Arial" panose="020B0604020202020204" pitchFamily="34" charset="0"/>
                <a:cs typeface="Arial" panose="020B0604020202020204" pitchFamily="34" charset="0"/>
              </a:rPr>
              <a:t> Auditorium in Machynlleth with a capacity of 350, a perfect venue for music, arts and culture-related gatherings (Visit Mid Wales, 2025).</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The venue offers modern sound systems, seating for the disabled, train, road and parking facilities nearby (Live Nation, 2025).</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From M&amp;M Catering Equipment, the catering supplies shall be obtained to complement authentic Welsh cuisine.</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Logistics to be taken care of would include staging, tech rentals, parking secured and tying up with craft vendors locally (Bowdin et al., 2023).</a:t>
            </a:r>
          </a:p>
        </p:txBody>
      </p:sp>
      <p:pic>
        <p:nvPicPr>
          <p:cNvPr id="5" name="Picture 4">
            <a:extLst>
              <a:ext uri="{FF2B5EF4-FFF2-40B4-BE49-F238E27FC236}">
                <a16:creationId xmlns:a16="http://schemas.microsoft.com/office/drawing/2014/main" id="{E995F382-3C97-2DC7-8106-312E2F3B54AD}"/>
              </a:ext>
            </a:extLst>
          </p:cNvPr>
          <p:cNvPicPr>
            <a:picLocks noChangeAspect="1"/>
          </p:cNvPicPr>
          <p:nvPr/>
        </p:nvPicPr>
        <p:blipFill>
          <a:blip r:embed="rId3"/>
          <a:stretch>
            <a:fillRect/>
          </a:stretch>
        </p:blipFill>
        <p:spPr>
          <a:xfrm>
            <a:off x="8275319" y="2197378"/>
            <a:ext cx="3365962" cy="2397481"/>
          </a:xfrm>
          <a:prstGeom prst="rect">
            <a:avLst/>
          </a:prstGeom>
        </p:spPr>
      </p:pic>
    </p:spTree>
    <p:extLst>
      <p:ext uri="{BB962C8B-B14F-4D97-AF65-F5344CB8AC3E}">
        <p14:creationId xmlns:p14="http://schemas.microsoft.com/office/powerpoint/2010/main" val="2643056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A3B2C6-4CA5-F486-9E41-7BBA549F8A9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E424D7-D9F3-23B8-B01B-1D05586E42BE}"/>
              </a:ext>
            </a:extLst>
          </p:cNvPr>
          <p:cNvSpPr>
            <a:spLocks noGrp="1"/>
          </p:cNvSpPr>
          <p:nvPr>
            <p:ph type="ctrTitle"/>
          </p:nvPr>
        </p:nvSpPr>
        <p:spPr>
          <a:xfrm>
            <a:off x="914400" y="849783"/>
            <a:ext cx="7338059" cy="567538"/>
          </a:xfrm>
        </p:spPr>
        <p:txBody>
          <a:bodyPr/>
          <a:lstStyle/>
          <a:p>
            <a:r>
              <a:rPr lang="en-US" cap="none" dirty="0"/>
              <a:t>Staffing and Skills Required</a:t>
            </a:r>
          </a:p>
        </p:txBody>
      </p:sp>
      <p:sp>
        <p:nvSpPr>
          <p:cNvPr id="3" name="Subtitle 2">
            <a:extLst>
              <a:ext uri="{FF2B5EF4-FFF2-40B4-BE49-F238E27FC236}">
                <a16:creationId xmlns:a16="http://schemas.microsoft.com/office/drawing/2014/main" id="{BD831921-C499-FF3F-EE8E-5102B5EE09CA}"/>
              </a:ext>
            </a:extLst>
          </p:cNvPr>
          <p:cNvSpPr>
            <a:spLocks noGrp="1"/>
          </p:cNvSpPr>
          <p:nvPr>
            <p:ph type="subTitle" idx="1"/>
          </p:nvPr>
        </p:nvSpPr>
        <p:spPr>
          <a:xfrm>
            <a:off x="914400" y="2037359"/>
            <a:ext cx="6057899" cy="2234642"/>
          </a:xfrm>
        </p:spPr>
        <p:txBody>
          <a:bodyPr>
            <a:noAutofit/>
          </a:bodyPr>
          <a:lstStyle/>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Staffing includes setup crews, food concession workers, security personnel, tech teams and artist liaisons to support smooth event operations (Hall, McGee and Cooper, 2022).</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Key skills are event planning and coordination, good communication, problem-solving, crowd control and technical staging (Bladen et al., 2022).</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Sourcing is a combination of experienced professionals, trained volunteers and outsourced security technicians (Olotu, 2023).</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The strategy focuses on having clear roles and training, with contingency plans in place to ensure the highest standards of service.</a:t>
            </a:r>
          </a:p>
        </p:txBody>
      </p:sp>
      <p:pic>
        <p:nvPicPr>
          <p:cNvPr id="4" name="Picture 3">
            <a:extLst>
              <a:ext uri="{FF2B5EF4-FFF2-40B4-BE49-F238E27FC236}">
                <a16:creationId xmlns:a16="http://schemas.microsoft.com/office/drawing/2014/main" id="{980050A5-1787-52C9-3F02-B64E59043861}"/>
              </a:ext>
            </a:extLst>
          </p:cNvPr>
          <p:cNvPicPr>
            <a:picLocks noChangeAspect="1"/>
          </p:cNvPicPr>
          <p:nvPr/>
        </p:nvPicPr>
        <p:blipFill>
          <a:blip r:embed="rId3"/>
          <a:stretch>
            <a:fillRect/>
          </a:stretch>
        </p:blipFill>
        <p:spPr>
          <a:xfrm>
            <a:off x="8252459" y="2296323"/>
            <a:ext cx="3350288" cy="2412838"/>
          </a:xfrm>
          <a:prstGeom prst="rect">
            <a:avLst/>
          </a:prstGeom>
        </p:spPr>
      </p:pic>
    </p:spTree>
    <p:extLst>
      <p:ext uri="{BB962C8B-B14F-4D97-AF65-F5344CB8AC3E}">
        <p14:creationId xmlns:p14="http://schemas.microsoft.com/office/powerpoint/2010/main" val="1272606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A05BCD-0ED5-6E4F-2310-DFBCA72B326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44BF64C-9055-BD94-0348-F88503198F18}"/>
              </a:ext>
            </a:extLst>
          </p:cNvPr>
          <p:cNvSpPr>
            <a:spLocks noGrp="1"/>
          </p:cNvSpPr>
          <p:nvPr>
            <p:ph type="ctrTitle"/>
          </p:nvPr>
        </p:nvSpPr>
        <p:spPr>
          <a:xfrm>
            <a:off x="914400" y="849783"/>
            <a:ext cx="7338059" cy="567538"/>
          </a:xfrm>
        </p:spPr>
        <p:txBody>
          <a:bodyPr/>
          <a:lstStyle/>
          <a:p>
            <a:r>
              <a:rPr lang="en-US" cap="none" dirty="0"/>
              <a:t>Financial Feasibility</a:t>
            </a:r>
          </a:p>
        </p:txBody>
      </p:sp>
      <p:sp>
        <p:nvSpPr>
          <p:cNvPr id="3" name="Subtitle 2">
            <a:extLst>
              <a:ext uri="{FF2B5EF4-FFF2-40B4-BE49-F238E27FC236}">
                <a16:creationId xmlns:a16="http://schemas.microsoft.com/office/drawing/2014/main" id="{D9CE6E1E-2FEC-B61D-0BBA-EAB6487CF3EC}"/>
              </a:ext>
            </a:extLst>
          </p:cNvPr>
          <p:cNvSpPr>
            <a:spLocks noGrp="1"/>
          </p:cNvSpPr>
          <p:nvPr>
            <p:ph type="subTitle" idx="1"/>
          </p:nvPr>
        </p:nvSpPr>
        <p:spPr>
          <a:xfrm>
            <a:off x="914400" y="2037359"/>
            <a:ext cx="6057899" cy="2234642"/>
          </a:xfrm>
        </p:spPr>
        <p:txBody>
          <a:bodyPr>
            <a:noAutofit/>
          </a:bodyPr>
          <a:lstStyle/>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Total estimated expenses include £50,000 and the major costs include venue (20%), catering (25%), entertainment (15%), marketing (15%) and a 10% contingency.</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Projected incomes are £15,000 from sponsorships, £10,000 from Welsh grants, £30,000 from 1,500 ticket sales (£20/ticket) and £5,000 merchandise.</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Revenue generation is based on ticket price levels, corporate sponsorship, local partnerships and targeted digital marketing (Shonk and Weiner, 2021).</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Financial viability stems from diversified funding, realistic forecasts and contingency arrangements.</a:t>
            </a:r>
          </a:p>
        </p:txBody>
      </p:sp>
      <p:graphicFrame>
        <p:nvGraphicFramePr>
          <p:cNvPr id="4" name="Table 3">
            <a:extLst>
              <a:ext uri="{FF2B5EF4-FFF2-40B4-BE49-F238E27FC236}">
                <a16:creationId xmlns:a16="http://schemas.microsoft.com/office/drawing/2014/main" id="{FAE1EBAC-3765-A048-0E15-BC2036704B47}"/>
              </a:ext>
            </a:extLst>
          </p:cNvPr>
          <p:cNvGraphicFramePr>
            <a:graphicFrameLocks noGrp="1"/>
          </p:cNvGraphicFramePr>
          <p:nvPr>
            <p:extLst>
              <p:ext uri="{D42A27DB-BD31-4B8C-83A1-F6EECF244321}">
                <p14:modId xmlns:p14="http://schemas.microsoft.com/office/powerpoint/2010/main" val="3333802921"/>
              </p:ext>
            </p:extLst>
          </p:nvPr>
        </p:nvGraphicFramePr>
        <p:xfrm>
          <a:off x="8010145" y="2090547"/>
          <a:ext cx="3936492" cy="2595598"/>
        </p:xfrm>
        <a:graphic>
          <a:graphicData uri="http://schemas.openxmlformats.org/drawingml/2006/table">
            <a:tbl>
              <a:tblPr firstRow="1" firstCol="1" bandRow="1">
                <a:tableStyleId>{10A1B5D5-9B99-4C35-A422-299274C87663}</a:tableStyleId>
              </a:tblPr>
              <a:tblGrid>
                <a:gridCol w="1096256">
                  <a:extLst>
                    <a:ext uri="{9D8B030D-6E8A-4147-A177-3AD203B41FA5}">
                      <a16:colId xmlns:a16="http://schemas.microsoft.com/office/drawing/2014/main" val="793893768"/>
                    </a:ext>
                  </a:extLst>
                </a:gridCol>
                <a:gridCol w="961362">
                  <a:extLst>
                    <a:ext uri="{9D8B030D-6E8A-4147-A177-3AD203B41FA5}">
                      <a16:colId xmlns:a16="http://schemas.microsoft.com/office/drawing/2014/main" val="3427289834"/>
                    </a:ext>
                  </a:extLst>
                </a:gridCol>
                <a:gridCol w="1024205">
                  <a:extLst>
                    <a:ext uri="{9D8B030D-6E8A-4147-A177-3AD203B41FA5}">
                      <a16:colId xmlns:a16="http://schemas.microsoft.com/office/drawing/2014/main" val="1388409293"/>
                    </a:ext>
                  </a:extLst>
                </a:gridCol>
                <a:gridCol w="854669">
                  <a:extLst>
                    <a:ext uri="{9D8B030D-6E8A-4147-A177-3AD203B41FA5}">
                      <a16:colId xmlns:a16="http://schemas.microsoft.com/office/drawing/2014/main" val="1181716919"/>
                    </a:ext>
                  </a:extLst>
                </a:gridCol>
              </a:tblGrid>
              <a:tr h="270832">
                <a:tc gridSpan="2">
                  <a:txBody>
                    <a:bodyPr/>
                    <a:lstStyle/>
                    <a:p>
                      <a:pPr algn="just">
                        <a:lnSpc>
                          <a:spcPct val="150000"/>
                        </a:lnSpc>
                        <a:spcAft>
                          <a:spcPts val="600"/>
                        </a:spcAft>
                        <a:buNone/>
                      </a:pPr>
                      <a:r>
                        <a:rPr lang="en-IN" sz="1000" kern="100" dirty="0">
                          <a:effectLst/>
                          <a:latin typeface="Arial" panose="020B0604020202020204" pitchFamily="34" charset="0"/>
                          <a:cs typeface="Arial" panose="020B0604020202020204" pitchFamily="34" charset="0"/>
                        </a:rPr>
                        <a:t>Estimated Expenses</a:t>
                      </a:r>
                      <a:endParaRPr lang="en-IN"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GB"/>
                    </a:p>
                  </a:txBody>
                  <a:tcPr/>
                </a:tc>
                <a:tc gridSpan="2">
                  <a:txBody>
                    <a:bodyPr/>
                    <a:lstStyle/>
                    <a:p>
                      <a:pPr algn="just">
                        <a:lnSpc>
                          <a:spcPct val="150000"/>
                        </a:lnSpc>
                        <a:spcAft>
                          <a:spcPts val="600"/>
                        </a:spcAft>
                        <a:buNone/>
                      </a:pPr>
                      <a:r>
                        <a:rPr lang="en-IN" sz="1000" kern="100">
                          <a:effectLst/>
                          <a:latin typeface="Arial" panose="020B0604020202020204" pitchFamily="34" charset="0"/>
                          <a:cs typeface="Arial" panose="020B0604020202020204" pitchFamily="34" charset="0"/>
                        </a:rPr>
                        <a:t>Projected Incomes</a:t>
                      </a:r>
                      <a:endParaRPr lang="en-IN" sz="100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hMerge="1">
                  <a:txBody>
                    <a:bodyPr/>
                    <a:lstStyle/>
                    <a:p>
                      <a:endParaRPr lang="en-GB"/>
                    </a:p>
                  </a:txBody>
                  <a:tcPr/>
                </a:tc>
                <a:extLst>
                  <a:ext uri="{0D108BD9-81ED-4DB2-BD59-A6C34878D82A}">
                    <a16:rowId xmlns:a16="http://schemas.microsoft.com/office/drawing/2014/main" val="2600112918"/>
                  </a:ext>
                </a:extLst>
              </a:tr>
              <a:tr h="270832">
                <a:tc>
                  <a:txBody>
                    <a:bodyPr/>
                    <a:lstStyle/>
                    <a:p>
                      <a:pPr algn="just">
                        <a:lnSpc>
                          <a:spcPct val="150000"/>
                        </a:lnSpc>
                        <a:spcAft>
                          <a:spcPts val="600"/>
                        </a:spcAft>
                        <a:buNone/>
                      </a:pPr>
                      <a:r>
                        <a:rPr lang="en-IN" sz="1000" kern="100" dirty="0">
                          <a:effectLst/>
                          <a:latin typeface="Arial" panose="020B0604020202020204" pitchFamily="34" charset="0"/>
                          <a:cs typeface="Arial" panose="020B0604020202020204" pitchFamily="34" charset="0"/>
                        </a:rPr>
                        <a:t>Category</a:t>
                      </a:r>
                      <a:endParaRPr lang="en-IN"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50000"/>
                        </a:lnSpc>
                        <a:spcAft>
                          <a:spcPts val="600"/>
                        </a:spcAft>
                        <a:buNone/>
                      </a:pPr>
                      <a:r>
                        <a:rPr lang="en-IN" sz="1000" b="1" kern="100" dirty="0">
                          <a:effectLst/>
                          <a:latin typeface="Arial" panose="020B0604020202020204" pitchFamily="34" charset="0"/>
                          <a:cs typeface="Arial" panose="020B0604020202020204" pitchFamily="34" charset="0"/>
                        </a:rPr>
                        <a:t>Amount (£)</a:t>
                      </a:r>
                      <a:endParaRPr lang="en-IN" sz="1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600"/>
                        </a:spcAft>
                        <a:buNone/>
                      </a:pPr>
                      <a:r>
                        <a:rPr lang="en-IN" sz="1000" b="1" kern="100" dirty="0">
                          <a:effectLst/>
                          <a:latin typeface="Arial" panose="020B0604020202020204" pitchFamily="34" charset="0"/>
                          <a:cs typeface="Arial" panose="020B0604020202020204" pitchFamily="34" charset="0"/>
                        </a:rPr>
                        <a:t>Source</a:t>
                      </a:r>
                      <a:endParaRPr lang="en-IN" sz="1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50000"/>
                        </a:lnSpc>
                        <a:spcAft>
                          <a:spcPts val="600"/>
                        </a:spcAft>
                        <a:buNone/>
                      </a:pPr>
                      <a:r>
                        <a:rPr lang="en-IN" sz="1000" b="1" kern="100" dirty="0">
                          <a:effectLst/>
                          <a:latin typeface="Arial" panose="020B0604020202020204" pitchFamily="34" charset="0"/>
                          <a:cs typeface="Arial" panose="020B0604020202020204" pitchFamily="34" charset="0"/>
                        </a:rPr>
                        <a:t>Amount (£)</a:t>
                      </a:r>
                      <a:endParaRPr lang="en-IN" sz="1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9851748"/>
                  </a:ext>
                </a:extLst>
              </a:tr>
              <a:tr h="270832">
                <a:tc>
                  <a:txBody>
                    <a:bodyPr/>
                    <a:lstStyle/>
                    <a:p>
                      <a:pPr algn="just">
                        <a:lnSpc>
                          <a:spcPct val="150000"/>
                        </a:lnSpc>
                        <a:spcAft>
                          <a:spcPts val="600"/>
                        </a:spcAft>
                        <a:buNone/>
                      </a:pPr>
                      <a:r>
                        <a:rPr lang="en-IN" sz="1000" b="0" kern="100">
                          <a:effectLst/>
                          <a:latin typeface="Arial" panose="020B0604020202020204" pitchFamily="34" charset="0"/>
                          <a:cs typeface="Arial" panose="020B0604020202020204" pitchFamily="34" charset="0"/>
                        </a:rPr>
                        <a:t>Venue</a:t>
                      </a:r>
                      <a:endParaRPr lang="en-IN" sz="1000" b="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50000"/>
                        </a:lnSpc>
                        <a:spcAft>
                          <a:spcPts val="600"/>
                        </a:spcAft>
                        <a:buNone/>
                      </a:pPr>
                      <a:r>
                        <a:rPr lang="en-IN" sz="1000" b="0" kern="100" dirty="0">
                          <a:effectLst/>
                          <a:latin typeface="Arial" panose="020B0604020202020204" pitchFamily="34" charset="0"/>
                          <a:cs typeface="Arial" panose="020B0604020202020204" pitchFamily="34" charset="0"/>
                        </a:rPr>
                        <a:t>£10,000</a:t>
                      </a:r>
                      <a:endParaRPr lang="en-IN" sz="1000" b="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600"/>
                        </a:spcAft>
                        <a:buNone/>
                      </a:pPr>
                      <a:r>
                        <a:rPr lang="en-IN" sz="1000" kern="100" dirty="0">
                          <a:effectLst/>
                          <a:latin typeface="Arial" panose="020B0604020202020204" pitchFamily="34" charset="0"/>
                          <a:cs typeface="Arial" panose="020B0604020202020204" pitchFamily="34" charset="0"/>
                        </a:rPr>
                        <a:t>Sponsorships</a:t>
                      </a:r>
                      <a:endParaRPr lang="en-IN"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50000"/>
                        </a:lnSpc>
                        <a:spcAft>
                          <a:spcPts val="600"/>
                        </a:spcAft>
                        <a:buNone/>
                      </a:pPr>
                      <a:r>
                        <a:rPr lang="en-IN" sz="1000" kern="100">
                          <a:effectLst/>
                          <a:latin typeface="Arial" panose="020B0604020202020204" pitchFamily="34" charset="0"/>
                          <a:cs typeface="Arial" panose="020B0604020202020204" pitchFamily="34" charset="0"/>
                        </a:rPr>
                        <a:t>£15,000</a:t>
                      </a:r>
                      <a:endParaRPr lang="en-IN" sz="100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8345769"/>
                  </a:ext>
                </a:extLst>
              </a:tr>
              <a:tr h="270832">
                <a:tc>
                  <a:txBody>
                    <a:bodyPr/>
                    <a:lstStyle/>
                    <a:p>
                      <a:pPr algn="just">
                        <a:lnSpc>
                          <a:spcPct val="150000"/>
                        </a:lnSpc>
                        <a:spcAft>
                          <a:spcPts val="600"/>
                        </a:spcAft>
                        <a:buNone/>
                      </a:pPr>
                      <a:r>
                        <a:rPr lang="en-IN" sz="1000" b="0" kern="100">
                          <a:effectLst/>
                          <a:latin typeface="Arial" panose="020B0604020202020204" pitchFamily="34" charset="0"/>
                          <a:cs typeface="Arial" panose="020B0604020202020204" pitchFamily="34" charset="0"/>
                        </a:rPr>
                        <a:t>Catering</a:t>
                      </a:r>
                      <a:endParaRPr lang="en-IN" sz="1000" b="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50000"/>
                        </a:lnSpc>
                        <a:spcAft>
                          <a:spcPts val="600"/>
                        </a:spcAft>
                        <a:buNone/>
                      </a:pPr>
                      <a:r>
                        <a:rPr lang="en-IN" sz="1000" b="0" kern="100">
                          <a:effectLst/>
                          <a:latin typeface="Arial" panose="020B0604020202020204" pitchFamily="34" charset="0"/>
                          <a:cs typeface="Arial" panose="020B0604020202020204" pitchFamily="34" charset="0"/>
                        </a:rPr>
                        <a:t>£12,500</a:t>
                      </a:r>
                      <a:endParaRPr lang="en-IN" sz="1000" b="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600"/>
                        </a:spcAft>
                        <a:buNone/>
                      </a:pPr>
                      <a:r>
                        <a:rPr lang="en-IN" sz="1000" kern="100">
                          <a:effectLst/>
                          <a:latin typeface="Arial" panose="020B0604020202020204" pitchFamily="34" charset="0"/>
                          <a:cs typeface="Arial" panose="020B0604020202020204" pitchFamily="34" charset="0"/>
                        </a:rPr>
                        <a:t>Welsh Grants</a:t>
                      </a:r>
                      <a:endParaRPr lang="en-IN" sz="100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50000"/>
                        </a:lnSpc>
                        <a:spcAft>
                          <a:spcPts val="600"/>
                        </a:spcAft>
                        <a:buNone/>
                      </a:pPr>
                      <a:r>
                        <a:rPr lang="en-IN" sz="1000" kern="100" dirty="0">
                          <a:effectLst/>
                          <a:latin typeface="Arial" panose="020B0604020202020204" pitchFamily="34" charset="0"/>
                          <a:cs typeface="Arial" panose="020B0604020202020204" pitchFamily="34" charset="0"/>
                        </a:rPr>
                        <a:t>£10,000</a:t>
                      </a:r>
                      <a:endParaRPr lang="en-IN"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655345445"/>
                  </a:ext>
                </a:extLst>
              </a:tr>
              <a:tr h="270832">
                <a:tc>
                  <a:txBody>
                    <a:bodyPr/>
                    <a:lstStyle/>
                    <a:p>
                      <a:pPr algn="just">
                        <a:lnSpc>
                          <a:spcPct val="150000"/>
                        </a:lnSpc>
                        <a:spcAft>
                          <a:spcPts val="600"/>
                        </a:spcAft>
                        <a:buNone/>
                      </a:pPr>
                      <a:r>
                        <a:rPr lang="en-IN" sz="1000" b="0" kern="100">
                          <a:effectLst/>
                          <a:latin typeface="Arial" panose="020B0604020202020204" pitchFamily="34" charset="0"/>
                          <a:cs typeface="Arial" panose="020B0604020202020204" pitchFamily="34" charset="0"/>
                        </a:rPr>
                        <a:t>Entertainment</a:t>
                      </a:r>
                      <a:endParaRPr lang="en-IN" sz="1000" b="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50000"/>
                        </a:lnSpc>
                        <a:spcAft>
                          <a:spcPts val="600"/>
                        </a:spcAft>
                        <a:buNone/>
                      </a:pPr>
                      <a:r>
                        <a:rPr lang="en-IN" sz="1000" b="0" kern="100" dirty="0">
                          <a:effectLst/>
                          <a:latin typeface="Arial" panose="020B0604020202020204" pitchFamily="34" charset="0"/>
                          <a:cs typeface="Arial" panose="020B0604020202020204" pitchFamily="34" charset="0"/>
                        </a:rPr>
                        <a:t>£7,500</a:t>
                      </a:r>
                      <a:endParaRPr lang="en-IN" sz="1000" b="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600"/>
                        </a:spcAft>
                        <a:buNone/>
                      </a:pPr>
                      <a:r>
                        <a:rPr lang="en-IN" sz="1000" kern="100">
                          <a:effectLst/>
                          <a:latin typeface="Arial" panose="020B0604020202020204" pitchFamily="34" charset="0"/>
                          <a:cs typeface="Arial" panose="020B0604020202020204" pitchFamily="34" charset="0"/>
                        </a:rPr>
                        <a:t>Ticket Sales</a:t>
                      </a:r>
                      <a:endParaRPr lang="en-IN" sz="100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50000"/>
                        </a:lnSpc>
                        <a:spcAft>
                          <a:spcPts val="600"/>
                        </a:spcAft>
                        <a:buNone/>
                      </a:pPr>
                      <a:r>
                        <a:rPr lang="en-IN" sz="1000" kern="100" dirty="0">
                          <a:effectLst/>
                          <a:latin typeface="Arial" panose="020B0604020202020204" pitchFamily="34" charset="0"/>
                          <a:cs typeface="Arial" panose="020B0604020202020204" pitchFamily="34" charset="0"/>
                        </a:rPr>
                        <a:t>£30,000</a:t>
                      </a:r>
                      <a:endParaRPr lang="en-IN"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4095724052"/>
                  </a:ext>
                </a:extLst>
              </a:tr>
              <a:tr h="270832">
                <a:tc>
                  <a:txBody>
                    <a:bodyPr/>
                    <a:lstStyle/>
                    <a:p>
                      <a:pPr algn="just">
                        <a:lnSpc>
                          <a:spcPct val="150000"/>
                        </a:lnSpc>
                        <a:spcAft>
                          <a:spcPts val="600"/>
                        </a:spcAft>
                        <a:buNone/>
                      </a:pPr>
                      <a:r>
                        <a:rPr lang="en-IN" sz="1000" b="0" kern="100">
                          <a:effectLst/>
                          <a:latin typeface="Arial" panose="020B0604020202020204" pitchFamily="34" charset="0"/>
                          <a:cs typeface="Arial" panose="020B0604020202020204" pitchFamily="34" charset="0"/>
                        </a:rPr>
                        <a:t>Marketing</a:t>
                      </a:r>
                      <a:endParaRPr lang="en-IN" sz="1000" b="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50000"/>
                        </a:lnSpc>
                        <a:spcAft>
                          <a:spcPts val="600"/>
                        </a:spcAft>
                        <a:buNone/>
                      </a:pPr>
                      <a:r>
                        <a:rPr lang="en-IN" sz="1000" b="0" kern="100">
                          <a:effectLst/>
                          <a:latin typeface="Arial" panose="020B0604020202020204" pitchFamily="34" charset="0"/>
                          <a:cs typeface="Arial" panose="020B0604020202020204" pitchFamily="34" charset="0"/>
                        </a:rPr>
                        <a:t>£7,500</a:t>
                      </a:r>
                      <a:endParaRPr lang="en-IN" sz="1000" b="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600"/>
                        </a:spcAft>
                        <a:buNone/>
                      </a:pPr>
                      <a:r>
                        <a:rPr lang="en-IN" sz="1000" kern="100">
                          <a:effectLst/>
                          <a:latin typeface="Arial" panose="020B0604020202020204" pitchFamily="34" charset="0"/>
                          <a:cs typeface="Arial" panose="020B0604020202020204" pitchFamily="34" charset="0"/>
                        </a:rPr>
                        <a:t>Merchandise Sales</a:t>
                      </a:r>
                      <a:endParaRPr lang="en-IN" sz="100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50000"/>
                        </a:lnSpc>
                        <a:spcAft>
                          <a:spcPts val="600"/>
                        </a:spcAft>
                        <a:buNone/>
                      </a:pPr>
                      <a:r>
                        <a:rPr lang="en-IN" sz="1000" kern="100" dirty="0">
                          <a:effectLst/>
                          <a:latin typeface="Arial" panose="020B0604020202020204" pitchFamily="34" charset="0"/>
                          <a:cs typeface="Arial" panose="020B0604020202020204" pitchFamily="34" charset="0"/>
                        </a:rPr>
                        <a:t>£5,000</a:t>
                      </a:r>
                      <a:endParaRPr lang="en-IN"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2670376398"/>
                  </a:ext>
                </a:extLst>
              </a:tr>
              <a:tr h="258212">
                <a:tc>
                  <a:txBody>
                    <a:bodyPr/>
                    <a:lstStyle/>
                    <a:p>
                      <a:pPr algn="just">
                        <a:lnSpc>
                          <a:spcPct val="150000"/>
                        </a:lnSpc>
                        <a:spcAft>
                          <a:spcPts val="600"/>
                        </a:spcAft>
                        <a:buNone/>
                      </a:pPr>
                      <a:r>
                        <a:rPr lang="en-IN" sz="1000" b="0" kern="100">
                          <a:effectLst/>
                          <a:latin typeface="Arial" panose="020B0604020202020204" pitchFamily="34" charset="0"/>
                          <a:cs typeface="Arial" panose="020B0604020202020204" pitchFamily="34" charset="0"/>
                        </a:rPr>
                        <a:t>Contingency</a:t>
                      </a:r>
                      <a:endParaRPr lang="en-IN" sz="1000" b="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50000"/>
                        </a:lnSpc>
                        <a:spcAft>
                          <a:spcPts val="600"/>
                        </a:spcAft>
                        <a:buNone/>
                      </a:pPr>
                      <a:r>
                        <a:rPr lang="en-IN" sz="1000" b="0" kern="100" dirty="0">
                          <a:effectLst/>
                          <a:latin typeface="Arial" panose="020B0604020202020204" pitchFamily="34" charset="0"/>
                          <a:cs typeface="Arial" panose="020B0604020202020204" pitchFamily="34" charset="0"/>
                        </a:rPr>
                        <a:t>£5,000</a:t>
                      </a:r>
                      <a:endParaRPr lang="en-IN" sz="1000" b="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just">
                        <a:lnSpc>
                          <a:spcPct val="150000"/>
                        </a:lnSpc>
                        <a:spcAft>
                          <a:spcPts val="600"/>
                        </a:spcAft>
                        <a:buNone/>
                      </a:pPr>
                      <a:r>
                        <a:rPr lang="en-IN" sz="1000" b="1" kern="100" dirty="0">
                          <a:effectLst/>
                          <a:latin typeface="Arial" panose="020B0604020202020204" pitchFamily="34" charset="0"/>
                          <a:cs typeface="Arial" panose="020B0604020202020204" pitchFamily="34" charset="0"/>
                        </a:rPr>
                        <a:t>Total</a:t>
                      </a:r>
                      <a:endParaRPr lang="en-IN" sz="1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50000"/>
                        </a:lnSpc>
                        <a:spcAft>
                          <a:spcPts val="600"/>
                        </a:spcAft>
                        <a:buNone/>
                      </a:pPr>
                      <a:r>
                        <a:rPr lang="en-IN" sz="1000" b="1" kern="100" dirty="0">
                          <a:effectLst/>
                          <a:latin typeface="Arial" panose="020B0604020202020204" pitchFamily="34" charset="0"/>
                          <a:cs typeface="Arial" panose="020B0604020202020204" pitchFamily="34" charset="0"/>
                        </a:rPr>
                        <a:t>£60,000</a:t>
                      </a:r>
                      <a:endParaRPr lang="en-IN" sz="1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extLst>
                  <a:ext uri="{0D108BD9-81ED-4DB2-BD59-A6C34878D82A}">
                    <a16:rowId xmlns:a16="http://schemas.microsoft.com/office/drawing/2014/main" val="1792296663"/>
                  </a:ext>
                </a:extLst>
              </a:tr>
              <a:tr h="270832">
                <a:tc>
                  <a:txBody>
                    <a:bodyPr/>
                    <a:lstStyle/>
                    <a:p>
                      <a:pPr algn="just">
                        <a:lnSpc>
                          <a:spcPct val="150000"/>
                        </a:lnSpc>
                        <a:spcAft>
                          <a:spcPts val="600"/>
                        </a:spcAft>
                        <a:buNone/>
                      </a:pPr>
                      <a:r>
                        <a:rPr lang="en-IN" sz="1000" b="0" kern="100">
                          <a:effectLst/>
                          <a:latin typeface="Arial" panose="020B0604020202020204" pitchFamily="34" charset="0"/>
                          <a:cs typeface="Arial" panose="020B0604020202020204" pitchFamily="34" charset="0"/>
                        </a:rPr>
                        <a:t>Other/Remaining</a:t>
                      </a:r>
                      <a:endParaRPr lang="en-IN" sz="1000" b="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50000"/>
                        </a:lnSpc>
                        <a:spcAft>
                          <a:spcPts val="600"/>
                        </a:spcAft>
                        <a:buNone/>
                      </a:pPr>
                      <a:r>
                        <a:rPr lang="en-IN" sz="1000" b="0" kern="100" dirty="0">
                          <a:effectLst/>
                          <a:latin typeface="Arial" panose="020B0604020202020204" pitchFamily="34" charset="0"/>
                          <a:cs typeface="Arial" panose="020B0604020202020204" pitchFamily="34" charset="0"/>
                        </a:rPr>
                        <a:t>£7,500</a:t>
                      </a:r>
                      <a:endParaRPr lang="en-IN" sz="1000" b="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rowSpan="2" gridSpan="2">
                  <a:txBody>
                    <a:bodyPr/>
                    <a:lstStyle/>
                    <a:p>
                      <a:pPr algn="just">
                        <a:lnSpc>
                          <a:spcPct val="150000"/>
                        </a:lnSpc>
                        <a:spcAft>
                          <a:spcPts val="600"/>
                        </a:spcAft>
                        <a:buNone/>
                      </a:pPr>
                      <a:r>
                        <a:rPr lang="en-IN" sz="1000" kern="100" dirty="0">
                          <a:effectLst/>
                          <a:latin typeface="Arial" panose="020B0604020202020204" pitchFamily="34" charset="0"/>
                          <a:cs typeface="Arial" panose="020B0604020202020204" pitchFamily="34" charset="0"/>
                        </a:rPr>
                        <a:t> </a:t>
                      </a:r>
                      <a:endParaRPr lang="en-IN" sz="1000"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rowSpan="2" hMerge="1">
                  <a:txBody>
                    <a:bodyPr/>
                    <a:lstStyle/>
                    <a:p>
                      <a:endParaRPr lang="en-GB"/>
                    </a:p>
                  </a:txBody>
                  <a:tcPr/>
                </a:tc>
                <a:extLst>
                  <a:ext uri="{0D108BD9-81ED-4DB2-BD59-A6C34878D82A}">
                    <a16:rowId xmlns:a16="http://schemas.microsoft.com/office/drawing/2014/main" val="4157742288"/>
                  </a:ext>
                </a:extLst>
              </a:tr>
              <a:tr h="283451">
                <a:tc>
                  <a:txBody>
                    <a:bodyPr/>
                    <a:lstStyle/>
                    <a:p>
                      <a:pPr algn="just">
                        <a:lnSpc>
                          <a:spcPct val="150000"/>
                        </a:lnSpc>
                        <a:spcAft>
                          <a:spcPts val="600"/>
                        </a:spcAft>
                        <a:buNone/>
                      </a:pPr>
                      <a:r>
                        <a:rPr lang="en-IN" sz="1000" kern="100">
                          <a:effectLst/>
                          <a:latin typeface="Arial" panose="020B0604020202020204" pitchFamily="34" charset="0"/>
                          <a:cs typeface="Arial" panose="020B0604020202020204" pitchFamily="34" charset="0"/>
                        </a:rPr>
                        <a:t>Total</a:t>
                      </a:r>
                      <a:endParaRPr lang="en-IN" sz="1000" kern="10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a:txBody>
                    <a:bodyPr/>
                    <a:lstStyle/>
                    <a:p>
                      <a:pPr algn="ctr">
                        <a:lnSpc>
                          <a:spcPct val="150000"/>
                        </a:lnSpc>
                        <a:spcAft>
                          <a:spcPts val="600"/>
                        </a:spcAft>
                        <a:buNone/>
                      </a:pPr>
                      <a:r>
                        <a:rPr lang="en-IN" sz="1000" b="1" kern="100" dirty="0">
                          <a:effectLst/>
                          <a:latin typeface="Arial" panose="020B0604020202020204" pitchFamily="34" charset="0"/>
                          <a:cs typeface="Arial" panose="020B0604020202020204" pitchFamily="34" charset="0"/>
                        </a:rPr>
                        <a:t>£50,000</a:t>
                      </a:r>
                      <a:endParaRPr lang="en-IN" sz="1000" b="1" kern="100" dirty="0">
                        <a:solidFill>
                          <a:srgbClr val="000000"/>
                        </a:solidFill>
                        <a:effectLst/>
                        <a:latin typeface="Arial" panose="020B0604020202020204" pitchFamily="34" charset="0"/>
                        <a:ea typeface="Calibri" panose="020F0502020204030204" pitchFamily="34" charset="0"/>
                        <a:cs typeface="Arial" panose="020B0604020202020204" pitchFamily="34"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tcPr>
                </a:tc>
                <a:tc gridSpan="2" vMerge="1">
                  <a:txBody>
                    <a:bodyPr/>
                    <a:lstStyle/>
                    <a:p>
                      <a:endParaRPr lang="en-GB"/>
                    </a:p>
                  </a:txBody>
                  <a:tcPr/>
                </a:tc>
                <a:tc hMerge="1" vMerge="1">
                  <a:txBody>
                    <a:bodyPr/>
                    <a:lstStyle/>
                    <a:p>
                      <a:endParaRPr lang="en-GB"/>
                    </a:p>
                  </a:txBody>
                  <a:tcPr/>
                </a:tc>
                <a:extLst>
                  <a:ext uri="{0D108BD9-81ED-4DB2-BD59-A6C34878D82A}">
                    <a16:rowId xmlns:a16="http://schemas.microsoft.com/office/drawing/2014/main" val="177680485"/>
                  </a:ext>
                </a:extLst>
              </a:tr>
            </a:tbl>
          </a:graphicData>
        </a:graphic>
      </p:graphicFrame>
    </p:spTree>
    <p:extLst>
      <p:ext uri="{BB962C8B-B14F-4D97-AF65-F5344CB8AC3E}">
        <p14:creationId xmlns:p14="http://schemas.microsoft.com/office/powerpoint/2010/main" val="1944889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9C5318-748D-E153-0847-4A0CE71DCB5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A9AF3AD-9405-87A0-EF2B-570B163BC374}"/>
              </a:ext>
            </a:extLst>
          </p:cNvPr>
          <p:cNvSpPr>
            <a:spLocks noGrp="1"/>
          </p:cNvSpPr>
          <p:nvPr>
            <p:ph type="ctrTitle"/>
          </p:nvPr>
        </p:nvSpPr>
        <p:spPr>
          <a:xfrm>
            <a:off x="914401" y="1238403"/>
            <a:ext cx="6400800" cy="567538"/>
          </a:xfrm>
        </p:spPr>
        <p:txBody>
          <a:bodyPr/>
          <a:lstStyle/>
          <a:p>
            <a:r>
              <a:rPr lang="en-US" cap="none" dirty="0"/>
              <a:t>Marketing and Promotion Plan</a:t>
            </a:r>
          </a:p>
        </p:txBody>
      </p:sp>
      <p:sp>
        <p:nvSpPr>
          <p:cNvPr id="3" name="Subtitle 2">
            <a:extLst>
              <a:ext uri="{FF2B5EF4-FFF2-40B4-BE49-F238E27FC236}">
                <a16:creationId xmlns:a16="http://schemas.microsoft.com/office/drawing/2014/main" id="{D516DDE4-B02B-F185-F3C4-A98F90F42C99}"/>
              </a:ext>
            </a:extLst>
          </p:cNvPr>
          <p:cNvSpPr>
            <a:spLocks noGrp="1"/>
          </p:cNvSpPr>
          <p:nvPr>
            <p:ph type="subTitle" idx="1"/>
          </p:nvPr>
        </p:nvSpPr>
        <p:spPr>
          <a:xfrm>
            <a:off x="914400" y="2083079"/>
            <a:ext cx="6057899" cy="2234642"/>
          </a:xfrm>
        </p:spPr>
        <p:txBody>
          <a:bodyPr>
            <a:noAutofit/>
          </a:bodyPr>
          <a:lstStyle/>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Promote via targeted social media ads and engaging content on Instagram, Facebook and Twitter to reach international cultural tourists and the Welsh diaspora (Abdullahi, 2021). </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Working in partnership with Visit Wales and tourism partners worldwide should guarantee greater visibility in newsletters, portals and event listings. </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Branding should be aligned with Visit Wales ‘Year of </a:t>
            </a:r>
            <a:r>
              <a:rPr lang="en-US" sz="1600" dirty="0" err="1">
                <a:latin typeface="Arial" panose="020B0604020202020204" pitchFamily="34" charset="0"/>
                <a:cs typeface="Arial" panose="020B0604020202020204" pitchFamily="34" charset="0"/>
              </a:rPr>
              <a:t>Croeso</a:t>
            </a:r>
            <a:r>
              <a:rPr lang="en-US" sz="1600" dirty="0">
                <a:latin typeface="Arial" panose="020B0604020202020204" pitchFamily="34" charset="0"/>
                <a:cs typeface="Arial" panose="020B0604020202020204" pitchFamily="34" charset="0"/>
              </a:rPr>
              <a:t> 2025' to give a contemporary presentation of Welsh culture, language and heritage (</a:t>
            </a:r>
            <a:r>
              <a:rPr lang="en-US" sz="1600" dirty="0" err="1">
                <a:latin typeface="Arial" panose="020B0604020202020204" pitchFamily="34" charset="0"/>
                <a:cs typeface="Arial" panose="020B0604020202020204" pitchFamily="34" charset="0"/>
              </a:rPr>
              <a:t>VisitWales</a:t>
            </a:r>
            <a:r>
              <a:rPr lang="en-US" sz="1600" dirty="0">
                <a:latin typeface="Arial" panose="020B0604020202020204" pitchFamily="34" charset="0"/>
                <a:cs typeface="Arial" panose="020B0604020202020204" pitchFamily="34" charset="0"/>
              </a:rPr>
              <a:t>, 2025). </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Financial viability will be ensured through a mix of funding, forecast sales of tickets and contingency reserves towards having a positive ROI (Dutta, 2025).</a:t>
            </a:r>
          </a:p>
        </p:txBody>
      </p:sp>
      <p:pic>
        <p:nvPicPr>
          <p:cNvPr id="4" name="Picture 3">
            <a:extLst>
              <a:ext uri="{FF2B5EF4-FFF2-40B4-BE49-F238E27FC236}">
                <a16:creationId xmlns:a16="http://schemas.microsoft.com/office/drawing/2014/main" id="{767F60B9-7441-1900-4181-3602C74929D8}"/>
              </a:ext>
            </a:extLst>
          </p:cNvPr>
          <p:cNvPicPr>
            <a:picLocks noChangeAspect="1"/>
          </p:cNvPicPr>
          <p:nvPr/>
        </p:nvPicPr>
        <p:blipFill>
          <a:blip r:embed="rId3"/>
          <a:stretch>
            <a:fillRect/>
          </a:stretch>
        </p:blipFill>
        <p:spPr>
          <a:xfrm>
            <a:off x="8203308" y="2368295"/>
            <a:ext cx="3391284" cy="2261297"/>
          </a:xfrm>
          <a:prstGeom prst="rect">
            <a:avLst/>
          </a:prstGeom>
        </p:spPr>
      </p:pic>
    </p:spTree>
    <p:extLst>
      <p:ext uri="{BB962C8B-B14F-4D97-AF65-F5344CB8AC3E}">
        <p14:creationId xmlns:p14="http://schemas.microsoft.com/office/powerpoint/2010/main" val="6507012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28A4B6-3F9C-8EC9-942A-1935506171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E8A8FBB-B441-6588-61B1-FFA8F091BB7F}"/>
              </a:ext>
            </a:extLst>
          </p:cNvPr>
          <p:cNvSpPr>
            <a:spLocks noGrp="1"/>
          </p:cNvSpPr>
          <p:nvPr>
            <p:ph type="ctrTitle"/>
          </p:nvPr>
        </p:nvSpPr>
        <p:spPr>
          <a:xfrm>
            <a:off x="914401" y="1238403"/>
            <a:ext cx="6400800" cy="567538"/>
          </a:xfrm>
        </p:spPr>
        <p:txBody>
          <a:bodyPr/>
          <a:lstStyle/>
          <a:p>
            <a:r>
              <a:rPr lang="en-US" cap="none" dirty="0"/>
              <a:t>Strategic Justification and Impact</a:t>
            </a:r>
          </a:p>
        </p:txBody>
      </p:sp>
      <p:sp>
        <p:nvSpPr>
          <p:cNvPr id="3" name="Subtitle 2">
            <a:extLst>
              <a:ext uri="{FF2B5EF4-FFF2-40B4-BE49-F238E27FC236}">
                <a16:creationId xmlns:a16="http://schemas.microsoft.com/office/drawing/2014/main" id="{00EBB518-867A-1116-98B4-7AECE523DE12}"/>
              </a:ext>
            </a:extLst>
          </p:cNvPr>
          <p:cNvSpPr>
            <a:spLocks noGrp="1"/>
          </p:cNvSpPr>
          <p:nvPr>
            <p:ph type="subTitle" idx="1"/>
          </p:nvPr>
        </p:nvSpPr>
        <p:spPr>
          <a:xfrm>
            <a:off x="914400" y="2083079"/>
            <a:ext cx="6057899" cy="2234642"/>
          </a:xfrm>
        </p:spPr>
        <p:txBody>
          <a:bodyPr>
            <a:noAutofit/>
          </a:bodyPr>
          <a:lstStyle/>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Supports </a:t>
            </a:r>
            <a:r>
              <a:rPr lang="en-US" sz="1600" dirty="0" err="1">
                <a:latin typeface="Arial" panose="020B0604020202020204" pitchFamily="34" charset="0"/>
                <a:cs typeface="Arial" panose="020B0604020202020204" pitchFamily="34" charset="0"/>
              </a:rPr>
              <a:t>Wales'</a:t>
            </a:r>
            <a:r>
              <a:rPr lang="en-US" sz="1600" dirty="0">
                <a:latin typeface="Arial" panose="020B0604020202020204" pitchFamily="34" charset="0"/>
                <a:cs typeface="Arial" panose="020B0604020202020204" pitchFamily="34" charset="0"/>
              </a:rPr>
              <a:t> tourism economy, contributing to the £1 billion GVA from heritage tourism during the 'Year of </a:t>
            </a:r>
            <a:r>
              <a:rPr lang="en-US" sz="1600" dirty="0" err="1">
                <a:latin typeface="Arial" panose="020B0604020202020204" pitchFamily="34" charset="0"/>
                <a:cs typeface="Arial" panose="020B0604020202020204" pitchFamily="34" charset="0"/>
              </a:rPr>
              <a:t>Croeso</a:t>
            </a:r>
            <a:r>
              <a:rPr lang="en-US" sz="1600" dirty="0">
                <a:latin typeface="Arial" panose="020B0604020202020204" pitchFamily="34" charset="0"/>
                <a:cs typeface="Arial" panose="020B0604020202020204" pitchFamily="34" charset="0"/>
              </a:rPr>
              <a:t> 2025'.</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The feasibility tools (ROI and impact studies) each estimate that similar events attract 348,000 visitors and generate £53 million.</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Ties in with the objectives of the Welsh Government to market cultural tourism and international events (Ormerod and Wood, 2021).</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Bolsters the umbrella of global cultures and keeps more than 24,000 jobs in heritage tourism sustained across Wales.</a:t>
            </a:r>
          </a:p>
        </p:txBody>
      </p:sp>
      <p:pic>
        <p:nvPicPr>
          <p:cNvPr id="4" name="Picture 3">
            <a:extLst>
              <a:ext uri="{FF2B5EF4-FFF2-40B4-BE49-F238E27FC236}">
                <a16:creationId xmlns:a16="http://schemas.microsoft.com/office/drawing/2014/main" id="{6E25DE4A-7EE7-74A9-C003-F5739E5FFCD2}"/>
              </a:ext>
            </a:extLst>
          </p:cNvPr>
          <p:cNvPicPr>
            <a:picLocks noChangeAspect="1"/>
          </p:cNvPicPr>
          <p:nvPr/>
        </p:nvPicPr>
        <p:blipFill>
          <a:blip r:embed="rId3"/>
          <a:srcRect l="22586" t="6571" r="15973" b="2915"/>
          <a:stretch/>
        </p:blipFill>
        <p:spPr>
          <a:xfrm>
            <a:off x="8288159" y="2249424"/>
            <a:ext cx="3357602" cy="2423160"/>
          </a:xfrm>
          <a:prstGeom prst="rect">
            <a:avLst/>
          </a:prstGeom>
        </p:spPr>
      </p:pic>
    </p:spTree>
    <p:extLst>
      <p:ext uri="{BB962C8B-B14F-4D97-AF65-F5344CB8AC3E}">
        <p14:creationId xmlns:p14="http://schemas.microsoft.com/office/powerpoint/2010/main" val="1460937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047A82-AFA9-9496-4F6B-5326B0BDC04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DB4179-2D76-6072-3FB5-3485AC0886C9}"/>
              </a:ext>
            </a:extLst>
          </p:cNvPr>
          <p:cNvSpPr>
            <a:spLocks noGrp="1"/>
          </p:cNvSpPr>
          <p:nvPr>
            <p:ph type="ctrTitle"/>
          </p:nvPr>
        </p:nvSpPr>
        <p:spPr>
          <a:xfrm>
            <a:off x="914400" y="849783"/>
            <a:ext cx="7338059" cy="567538"/>
          </a:xfrm>
        </p:spPr>
        <p:txBody>
          <a:bodyPr/>
          <a:lstStyle/>
          <a:p>
            <a:r>
              <a:rPr lang="en-US" cap="none" dirty="0"/>
              <a:t>Conclusion</a:t>
            </a:r>
          </a:p>
        </p:txBody>
      </p:sp>
      <p:sp>
        <p:nvSpPr>
          <p:cNvPr id="3" name="Subtitle 2">
            <a:extLst>
              <a:ext uri="{FF2B5EF4-FFF2-40B4-BE49-F238E27FC236}">
                <a16:creationId xmlns:a16="http://schemas.microsoft.com/office/drawing/2014/main" id="{3289EA02-E0B7-0E3D-CD37-35AB2BCB5F74}"/>
              </a:ext>
            </a:extLst>
          </p:cNvPr>
          <p:cNvSpPr>
            <a:spLocks noGrp="1"/>
          </p:cNvSpPr>
          <p:nvPr>
            <p:ph type="subTitle" idx="1"/>
          </p:nvPr>
        </p:nvSpPr>
        <p:spPr>
          <a:xfrm>
            <a:off x="914400" y="2037359"/>
            <a:ext cx="6057899" cy="2234642"/>
          </a:xfrm>
        </p:spPr>
        <p:txBody>
          <a:bodyPr>
            <a:noAutofit/>
          </a:bodyPr>
          <a:lstStyle/>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The festival is financially feasible and supported by realistic income projections and strategic funding sources.</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Market demand and cultural alignment confirm strong visitor appeal and policy fit.</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The operational and staffing plans seek to promote the smooth running of activities with experienced people.</a:t>
            </a:r>
          </a:p>
          <a:p>
            <a:pPr marL="285750" indent="-285750" algn="just">
              <a:spcBef>
                <a:spcPts val="1200"/>
              </a:spcBef>
              <a:buFont typeface="Arial" panose="020B0604020202020204" pitchFamily="34" charset="0"/>
              <a:buChar char="•"/>
            </a:pPr>
            <a:r>
              <a:rPr lang="en-US" sz="1600" dirty="0">
                <a:latin typeface="Arial" panose="020B0604020202020204" pitchFamily="34" charset="0"/>
                <a:cs typeface="Arial" panose="020B0604020202020204" pitchFamily="34" charset="0"/>
              </a:rPr>
              <a:t>Stakeholders are called upon to endorse this culturally sound and economically viable venture that celebrates Wales as part of the ‘Year of </a:t>
            </a:r>
            <a:r>
              <a:rPr lang="en-US" sz="1600" dirty="0" err="1">
                <a:latin typeface="Arial" panose="020B0604020202020204" pitchFamily="34" charset="0"/>
                <a:cs typeface="Arial" panose="020B0604020202020204" pitchFamily="34" charset="0"/>
              </a:rPr>
              <a:t>Croeso</a:t>
            </a:r>
            <a:r>
              <a:rPr lang="en-US" sz="1600" dirty="0">
                <a:latin typeface="Arial" panose="020B0604020202020204" pitchFamily="34" charset="0"/>
                <a:cs typeface="Arial" panose="020B0604020202020204" pitchFamily="34" charset="0"/>
              </a:rPr>
              <a:t> 2025’.</a:t>
            </a:r>
          </a:p>
        </p:txBody>
      </p:sp>
      <p:pic>
        <p:nvPicPr>
          <p:cNvPr id="4" name="Picture 3">
            <a:extLst>
              <a:ext uri="{FF2B5EF4-FFF2-40B4-BE49-F238E27FC236}">
                <a16:creationId xmlns:a16="http://schemas.microsoft.com/office/drawing/2014/main" id="{749CCD42-6DE2-4279-388A-D38E0FA72505}"/>
              </a:ext>
            </a:extLst>
          </p:cNvPr>
          <p:cNvPicPr>
            <a:picLocks noChangeAspect="1"/>
          </p:cNvPicPr>
          <p:nvPr/>
        </p:nvPicPr>
        <p:blipFill>
          <a:blip r:embed="rId3"/>
          <a:stretch>
            <a:fillRect/>
          </a:stretch>
        </p:blipFill>
        <p:spPr>
          <a:xfrm>
            <a:off x="8161018" y="2227630"/>
            <a:ext cx="3558541" cy="2234642"/>
          </a:xfrm>
          <a:prstGeom prst="rect">
            <a:avLst/>
          </a:prstGeom>
        </p:spPr>
      </p:pic>
    </p:spTree>
    <p:extLst>
      <p:ext uri="{BB962C8B-B14F-4D97-AF65-F5344CB8AC3E}">
        <p14:creationId xmlns:p14="http://schemas.microsoft.com/office/powerpoint/2010/main" val="40837418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2C5B8C4-AACE-4189-CD98-718F8D7909DA}"/>
              </a:ext>
            </a:extLst>
          </p:cNvPr>
          <p:cNvSpPr>
            <a:spLocks noGrp="1"/>
          </p:cNvSpPr>
          <p:nvPr>
            <p:ph type="title"/>
          </p:nvPr>
        </p:nvSpPr>
        <p:spPr>
          <a:xfrm>
            <a:off x="571500" y="417194"/>
            <a:ext cx="4343399" cy="702946"/>
          </a:xfrm>
        </p:spPr>
        <p:txBody>
          <a:bodyPr/>
          <a:lstStyle/>
          <a:p>
            <a:r>
              <a:rPr lang="en-GB" cap="none" dirty="0"/>
              <a:t>Reference List</a:t>
            </a:r>
          </a:p>
        </p:txBody>
      </p:sp>
      <p:sp>
        <p:nvSpPr>
          <p:cNvPr id="7" name="TextBox 6">
            <a:extLst>
              <a:ext uri="{FF2B5EF4-FFF2-40B4-BE49-F238E27FC236}">
                <a16:creationId xmlns:a16="http://schemas.microsoft.com/office/drawing/2014/main" id="{A05D06B0-B9CD-8B66-8DF8-95294D085F01}"/>
              </a:ext>
            </a:extLst>
          </p:cNvPr>
          <p:cNvSpPr txBox="1"/>
          <p:nvPr/>
        </p:nvSpPr>
        <p:spPr>
          <a:xfrm>
            <a:off x="1059181" y="1176714"/>
            <a:ext cx="10073637" cy="5170646"/>
          </a:xfrm>
          <a:prstGeom prst="rect">
            <a:avLst/>
          </a:prstGeom>
          <a:noFill/>
        </p:spPr>
        <p:txBody>
          <a:bodyPr wrap="square">
            <a:spAutoFit/>
          </a:bodyPr>
          <a:lstStyle/>
          <a:p>
            <a:pPr marL="171450" indent="-171450" algn="just">
              <a:buFont typeface="Arial" panose="020B0604020202020204" pitchFamily="34" charset="0"/>
              <a:buChar char="•"/>
            </a:pP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Abdullahi, M., 2021. Social Media as a Destination Marketing Tool for a Sustainable Diaspora Cultural Heritage Festival in Nigeria.</a:t>
            </a:r>
          </a:p>
          <a:p>
            <a:pPr marL="171450" indent="-171450" algn="just">
              <a:buFont typeface="Arial" panose="020B0604020202020204" pitchFamily="34" charset="0"/>
              <a:buChar char="•"/>
            </a:pP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Bladen, C., Kennell, J., Abson, E. and Wilde, N., 2022. </a:t>
            </a:r>
            <a:r>
              <a:rPr lang="en-IN" sz="1100" i="1"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Events management: An introduction</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Routledge.</a:t>
            </a:r>
          </a:p>
          <a:p>
            <a:pPr marL="171450" indent="-171450" algn="just">
              <a:buFont typeface="Arial" panose="020B0604020202020204" pitchFamily="34" charset="0"/>
              <a:buChar char="•"/>
            </a:pP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Bowdin, G.A., Allen, J., Harris, R., Jago, L., </a:t>
            </a:r>
            <a:r>
              <a:rPr lang="en-IN" sz="1100" kern="100" dirty="0" err="1">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O'toole</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W. and McDonnell, I., 2023. </a:t>
            </a:r>
            <a:r>
              <a:rPr lang="en-IN" sz="1100" i="1"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Events management</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Routledge.</a:t>
            </a:r>
          </a:p>
          <a:p>
            <a:pPr marL="171450" indent="-171450" algn="just">
              <a:buFont typeface="Arial" panose="020B0604020202020204" pitchFamily="34" charset="0"/>
              <a:buChar char="•"/>
            </a:pP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Dutta, S., 2025. </a:t>
            </a:r>
            <a:r>
              <a:rPr lang="en-IN" sz="1100" i="1"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Business Events: A Comprehensive Guide</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a:t>
            </a:r>
            <a:r>
              <a:rPr lang="en-IN" sz="1100" kern="100" dirty="0" err="1">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Educohack</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Press.</a:t>
            </a:r>
          </a:p>
          <a:p>
            <a:pPr marL="171450" indent="-171450" algn="just">
              <a:buFont typeface="Arial" panose="020B0604020202020204" pitchFamily="34" charset="0"/>
              <a:buChar char="•"/>
            </a:pP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Fox, D. et al. (2014) Doing events research: from theory to practice. Routledge: Oxford.</a:t>
            </a:r>
          </a:p>
          <a:p>
            <a:pPr marL="171450" indent="-171450" algn="just">
              <a:buFont typeface="Arial" panose="020B0604020202020204" pitchFamily="34" charset="0"/>
              <a:buChar char="•"/>
            </a:pP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Hall, S., McGee, J.M. and Cooper, W.E., 2022. </a:t>
            </a:r>
            <a:r>
              <a:rPr lang="en-IN" sz="1100" i="1"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Security and risk assessment for facility and event managers</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Human Kinetics.</a:t>
            </a:r>
          </a:p>
          <a:p>
            <a:pPr marL="171450" indent="-171450" algn="just">
              <a:buFont typeface="Arial" panose="020B0604020202020204" pitchFamily="34" charset="0"/>
              <a:buChar char="•"/>
            </a:pP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Heath-Jones, L. 2020. </a:t>
            </a:r>
            <a:r>
              <a:rPr lang="en-IN" sz="1100" i="1"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Welsh government to invest £60m in tourism | Sports Management</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[online] Sportsmanagement.co.uk. Available at: </a:t>
            </a:r>
            <a:r>
              <a:rPr lang="en-IN" sz="1100" u="sng"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hlinkClick r:id="rId2">
                  <a:extLst>
                    <a:ext uri="{A12FA001-AC4F-418D-AE19-62706E023703}">
                      <ahyp:hlinkClr xmlns:ahyp="http://schemas.microsoft.com/office/drawing/2018/hyperlinkcolor" val="tx"/>
                    </a:ext>
                  </a:extLst>
                </a:hlinkClick>
              </a:rPr>
              <a:t>https://www.sportsmanagement.co.uk/Sports-news/latest/Welsh-government-to-invest-%C2%A360m-in-tourism/344474</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[Accessed 10 May 2025].</a:t>
            </a:r>
          </a:p>
          <a:p>
            <a:pPr marL="171450" indent="-171450" algn="just">
              <a:buFont typeface="Arial" panose="020B0604020202020204" pitchFamily="34" charset="0"/>
              <a:buChar char="•"/>
            </a:pP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Live Nation, 2025. </a:t>
            </a:r>
            <a:r>
              <a:rPr lang="en-IN" sz="1100" i="1"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The Tabernacle | Live Nation Special Events</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[online] Livenation.com. Available at: </a:t>
            </a:r>
            <a:r>
              <a:rPr lang="en-IN" sz="1100" u="sng"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hlinkClick r:id="rId3">
                  <a:extLst>
                    <a:ext uri="{A12FA001-AC4F-418D-AE19-62706E023703}">
                      <ahyp:hlinkClr xmlns:ahyp="http://schemas.microsoft.com/office/drawing/2018/hyperlinkcolor" val="tx"/>
                    </a:ext>
                  </a:extLst>
                </a:hlinkClick>
              </a:rPr>
              <a:t>https://specialevents.livenation.com/venues/tabernacle</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[Accessed 10 May 2025].</a:t>
            </a:r>
          </a:p>
          <a:p>
            <a:pPr marL="171450" indent="-171450" algn="just">
              <a:buFont typeface="Arial" panose="020B0604020202020204" pitchFamily="34" charset="0"/>
              <a:buChar char="•"/>
            </a:pP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Locke, T., 2023. Sense of place and identity. In </a:t>
            </a:r>
            <a:r>
              <a:rPr lang="en-IN" sz="1100" i="1"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Sense of place, identity and the revisioning of curriculum</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(pp. 43-71). Singapore: Springer Nature Singapore.</a:t>
            </a:r>
          </a:p>
          <a:p>
            <a:pPr marL="171450" indent="-171450" algn="just">
              <a:buFont typeface="Arial" panose="020B0604020202020204" pitchFamily="34" charset="0"/>
              <a:buChar char="•"/>
            </a:pPr>
            <a:r>
              <a:rPr lang="en-GB"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Olotu, D., 2023. </a:t>
            </a:r>
            <a:r>
              <a:rPr lang="en-GB" sz="1100" kern="100" dirty="0" err="1">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Volounteer</a:t>
            </a:r>
            <a:r>
              <a:rPr lang="en-GB"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readiness for emergency management at festivals.</a:t>
            </a:r>
            <a:endPar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endParaRPr>
          </a:p>
          <a:p>
            <a:pPr marL="171450" indent="-171450" algn="just">
              <a:buFont typeface="Arial" panose="020B0604020202020204" pitchFamily="34" charset="0"/>
              <a:buChar char="•"/>
            </a:pP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Ormerod, N. and Wood, E.H., 2021. Regional event tourism funding policies: A strategic-relational critique of current practice. </a:t>
            </a:r>
            <a:r>
              <a:rPr lang="en-IN" sz="1100" i="1"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Journal of Travel Research</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a:t>
            </a:r>
            <a:r>
              <a:rPr lang="en-IN" sz="1100" i="1"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60</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(4), pp.860-877.</a:t>
            </a:r>
          </a:p>
          <a:p>
            <a:pPr marL="171450" indent="-171450" algn="just">
              <a:buFont typeface="Arial" panose="020B0604020202020204" pitchFamily="34" charset="0"/>
              <a:buChar char="•"/>
            </a:pP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Rhodes, M.A., 2021. The nation, the festival, and institutionalized memory: </a:t>
            </a:r>
            <a:r>
              <a:rPr lang="en-IN" sz="1100" kern="100" dirty="0" err="1">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Transoptic</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landscapes of the Welsh National Eisteddfod. </a:t>
            </a:r>
            <a:r>
              <a:rPr lang="en-IN" sz="1100" i="1" kern="100" dirty="0" err="1">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GeoHumanities</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a:t>
            </a:r>
            <a:r>
              <a:rPr lang="en-IN" sz="1100" i="1"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7</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(2), pp.558-583.</a:t>
            </a:r>
          </a:p>
          <a:p>
            <a:pPr marL="171450" indent="-171450" algn="just">
              <a:buFont typeface="Arial" panose="020B0604020202020204" pitchFamily="34" charset="0"/>
              <a:buChar char="•"/>
            </a:pP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Shah, R. 2023. </a:t>
            </a:r>
            <a:r>
              <a:rPr lang="en-IN" sz="1100" i="1"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Cultural Tourism Market</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[online] www.futuremarketinsights.com. Available at: </a:t>
            </a:r>
            <a:r>
              <a:rPr lang="en-IN" sz="1100" u="sng"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hlinkClick r:id="rId4">
                  <a:extLst>
                    <a:ext uri="{A12FA001-AC4F-418D-AE19-62706E023703}">
                      <ahyp:hlinkClr xmlns:ahyp="http://schemas.microsoft.com/office/drawing/2018/hyperlinkcolor" val="tx"/>
                    </a:ext>
                  </a:extLst>
                </a:hlinkClick>
              </a:rPr>
              <a:t>https://www.futuremarketinsights.com/reports/cultural-tourism-market</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[Accessed 10 May 2025].</a:t>
            </a:r>
          </a:p>
          <a:p>
            <a:pPr marL="171450" indent="-171450" algn="just">
              <a:buFont typeface="Arial" panose="020B0604020202020204" pitchFamily="34" charset="0"/>
              <a:buChar char="•"/>
            </a:pP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Sheppard, L., 2022. Welsh Studies: Language, Linguistics, and Literature, Modern Period. </a:t>
            </a:r>
            <a:r>
              <a:rPr lang="en-IN" sz="1100" i="1"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The Year’s Work in Modern Language Studies</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a:t>
            </a:r>
            <a:r>
              <a:rPr lang="en-IN" sz="1100" i="1"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82</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(1), pp.416-419.</a:t>
            </a:r>
          </a:p>
          <a:p>
            <a:pPr marL="171450" indent="-171450" algn="just">
              <a:buFont typeface="Arial" panose="020B0604020202020204" pitchFamily="34" charset="0"/>
              <a:buChar char="•"/>
            </a:pP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Shonk, D.J. and Weiner, J.F., 2021. </a:t>
            </a:r>
            <a:r>
              <a:rPr lang="en-IN" sz="1100" i="1"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Sales and revenue generation in sport business</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Human Kinetics.</a:t>
            </a:r>
          </a:p>
          <a:p>
            <a:pPr marL="171450" indent="-171450" algn="just">
              <a:buFont typeface="Arial" panose="020B0604020202020204" pitchFamily="34" charset="0"/>
              <a:buChar char="•"/>
            </a:pPr>
            <a:r>
              <a:rPr lang="en-IN" sz="1100" kern="100" dirty="0" err="1">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TravelTrade</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2025. </a:t>
            </a:r>
            <a:r>
              <a:rPr lang="en-IN" sz="1100" i="1"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Wales is celebrating a Year of </a:t>
            </a:r>
            <a:r>
              <a:rPr lang="en-IN" sz="1100" i="1" kern="100" dirty="0" err="1">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Croeso</a:t>
            </a:r>
            <a:r>
              <a:rPr lang="en-IN" sz="1100" i="1"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a Welsh welcome for visitors</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[online] </a:t>
            </a:r>
            <a:r>
              <a:rPr lang="en-IN" sz="1100" kern="100" dirty="0" err="1">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TravelTrade</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IN" sz="1100" u="sng"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https://traveltrade.visitwales.com/useful-information/toolkit/year-of-croeso</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[Accessed 10 May 2025].</a:t>
            </a:r>
          </a:p>
          <a:p>
            <a:pPr marL="171450" indent="-171450" algn="just">
              <a:buFont typeface="Arial" panose="020B0604020202020204" pitchFamily="34" charset="0"/>
              <a:buChar char="•"/>
            </a:pP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Visit Mid Wales, 2025. </a:t>
            </a:r>
            <a:r>
              <a:rPr lang="en-IN" sz="1100" i="1"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Y </a:t>
            </a:r>
            <a:r>
              <a:rPr lang="en-IN" sz="1100" i="1" kern="100" dirty="0" err="1">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Tabernacl</a:t>
            </a:r>
            <a:r>
              <a:rPr lang="en-IN" sz="1100" i="1"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 Meetings &amp; Events Venue - Meeting Room in Machynlleth, Machynlleth - Visit Mid Wales</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[online] Visitmidwales.co.uk. Available at: </a:t>
            </a:r>
            <a:r>
              <a:rPr lang="en-IN" sz="1100" u="sng"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hlinkClick r:id="rId6">
                  <a:extLst>
                    <a:ext uri="{A12FA001-AC4F-418D-AE19-62706E023703}">
                      <ahyp:hlinkClr xmlns:ahyp="http://schemas.microsoft.com/office/drawing/2018/hyperlinkcolor" val="tx"/>
                    </a:ext>
                  </a:extLst>
                </a:hlinkClick>
              </a:rPr>
              <a:t>https://www.visitmidwales.co.uk/information/product-catch-all/y-tabernacl-meetings-and-events-venue-p1738411</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[Accessed 10 May 2025].</a:t>
            </a:r>
          </a:p>
          <a:p>
            <a:pPr marL="171450" indent="-171450" algn="just">
              <a:buFont typeface="Arial" panose="020B0604020202020204" pitchFamily="34" charset="0"/>
              <a:buChar char="•"/>
            </a:pPr>
            <a:r>
              <a:rPr lang="en-IN" sz="1100" kern="100" dirty="0" err="1">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VisitWales</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2024. </a:t>
            </a:r>
            <a:r>
              <a:rPr lang="en-IN" sz="1100" i="1"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International visits and spend to Wales</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[online] Industry. Available at: </a:t>
            </a:r>
            <a:r>
              <a:rPr lang="en-IN" sz="1100" u="sng"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hlinkClick r:id="rId7">
                  <a:extLst>
                    <a:ext uri="{A12FA001-AC4F-418D-AE19-62706E023703}">
                      <ahyp:hlinkClr xmlns:ahyp="http://schemas.microsoft.com/office/drawing/2018/hyperlinkcolor" val="tx"/>
                    </a:ext>
                  </a:extLst>
                </a:hlinkClick>
              </a:rPr>
              <a:t>https://industry.visitwales.com/research-and-insights/industry-research/international-visits-and-spend-wales</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[Accessed 10 May 2025].</a:t>
            </a:r>
          </a:p>
          <a:p>
            <a:pPr marL="171450" indent="-171450" algn="just">
              <a:buFont typeface="Arial" panose="020B0604020202020204" pitchFamily="34" charset="0"/>
              <a:buChar char="•"/>
            </a:pPr>
            <a:r>
              <a:rPr lang="en-IN" sz="1100" kern="100" dirty="0" err="1">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VisitWales</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2024. </a:t>
            </a:r>
            <a:r>
              <a:rPr lang="en-IN" sz="1100" i="1"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Overnight visits to Wales by GB visitors</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[online] Industry. Available at: </a:t>
            </a:r>
            <a:r>
              <a:rPr lang="en-IN" sz="1100" u="sng"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hlinkClick r:id="rId8">
                  <a:extLst>
                    <a:ext uri="{A12FA001-AC4F-418D-AE19-62706E023703}">
                      <ahyp:hlinkClr xmlns:ahyp="http://schemas.microsoft.com/office/drawing/2018/hyperlinkcolor" val="tx"/>
                    </a:ext>
                  </a:extLst>
                </a:hlinkClick>
              </a:rPr>
              <a:t>https://industry.visitwales.com/research-and-insights/overnight-visits-wales-gb-visitors</a:t>
            </a:r>
            <a:r>
              <a:rPr lang="en-IN" sz="1100" kern="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[Accessed 10 May 2025].</a:t>
            </a:r>
          </a:p>
          <a:p>
            <a:pPr marL="171450" indent="-171450">
              <a:buFont typeface="Arial" panose="020B0604020202020204" pitchFamily="34" charset="0"/>
              <a:buChar char="•"/>
            </a:pPr>
            <a:r>
              <a:rPr lang="en-IN" sz="1100" u="sng" dirty="0" err="1">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VisitWales</a:t>
            </a:r>
            <a:r>
              <a:rPr lang="en-IN" sz="1100" u="sng"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2025</a:t>
            </a:r>
            <a:r>
              <a:rPr lang="en-IN" sz="1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a:t>
            </a:r>
            <a:r>
              <a:rPr lang="en-IN" sz="1100" i="1"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Wales is celebrating a Year of </a:t>
            </a:r>
            <a:r>
              <a:rPr lang="en-IN" sz="1100" i="1" dirty="0" err="1">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Croeso</a:t>
            </a:r>
            <a:r>
              <a:rPr lang="en-IN" sz="1100" i="1"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a Welsh welcome for visitors</a:t>
            </a:r>
            <a:r>
              <a:rPr lang="en-IN" sz="1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[online] </a:t>
            </a:r>
            <a:r>
              <a:rPr lang="en-IN" sz="1100" dirty="0" err="1">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TravelTrade</a:t>
            </a:r>
            <a:r>
              <a:rPr lang="en-IN" sz="1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IN" sz="1100" u="sng"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hlinkClick r:id="rId5">
                  <a:extLst>
                    <a:ext uri="{A12FA001-AC4F-418D-AE19-62706E023703}">
                      <ahyp:hlinkClr xmlns:ahyp="http://schemas.microsoft.com/office/drawing/2018/hyperlinkcolor" val="tx"/>
                    </a:ext>
                  </a:extLst>
                </a:hlinkClick>
              </a:rPr>
              <a:t>https://traveltrade.visitwales.com/useful-information/toolkit/year-of-croeso</a:t>
            </a:r>
            <a:r>
              <a:rPr lang="en-IN" sz="1100" dirty="0">
                <a:solidFill>
                  <a:schemeClr val="accent6"/>
                </a:solidFill>
                <a:effectLst/>
                <a:latin typeface="Arial" panose="020B0604020202020204" pitchFamily="34" charset="0"/>
                <a:ea typeface="Calibri" panose="020F0502020204030204" pitchFamily="34" charset="0"/>
                <a:cs typeface="Times New Roman" panose="02020603050405020304" pitchFamily="18" charset="0"/>
              </a:rPr>
              <a:t> [Accessed 10 May 2025].</a:t>
            </a:r>
            <a:endParaRPr lang="en-GB" sz="1100" dirty="0">
              <a:solidFill>
                <a:schemeClr val="accent6"/>
              </a:solidFill>
            </a:endParaRPr>
          </a:p>
        </p:txBody>
      </p:sp>
    </p:spTree>
    <p:extLst>
      <p:ext uri="{BB962C8B-B14F-4D97-AF65-F5344CB8AC3E}">
        <p14:creationId xmlns:p14="http://schemas.microsoft.com/office/powerpoint/2010/main" val="3672877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FADA313-9DE0-CD7F-90C7-6ECE0767107A}"/>
              </a:ext>
            </a:extLst>
          </p:cNvPr>
          <p:cNvPicPr>
            <a:picLocks noChangeAspect="1"/>
          </p:cNvPicPr>
          <p:nvPr/>
        </p:nvPicPr>
        <p:blipFill>
          <a:blip r:embed="rId2"/>
          <a:stretch>
            <a:fillRect/>
          </a:stretch>
        </p:blipFill>
        <p:spPr>
          <a:xfrm>
            <a:off x="0" y="0"/>
            <a:ext cx="12200860" cy="6858000"/>
          </a:xfrm>
          <a:prstGeom prst="rect">
            <a:avLst/>
          </a:prstGeom>
        </p:spPr>
      </p:pic>
    </p:spTree>
    <p:extLst>
      <p:ext uri="{BB962C8B-B14F-4D97-AF65-F5344CB8AC3E}">
        <p14:creationId xmlns:p14="http://schemas.microsoft.com/office/powerpoint/2010/main" val="2793819141"/>
      </p:ext>
    </p:extLst>
  </p:cSld>
  <p:clrMapOvr>
    <a:masterClrMapping/>
  </p:clrMapOvr>
</p:sld>
</file>

<file path=ppt/theme/theme1.xml><?xml version="1.0" encoding="utf-8"?>
<a:theme xmlns:a="http://schemas.openxmlformats.org/drawingml/2006/main" name="Custom">
  <a:themeElements>
    <a:clrScheme name="Custom 13">
      <a:dk1>
        <a:srgbClr val="000000"/>
      </a:dk1>
      <a:lt1>
        <a:srgbClr val="FDFAF6"/>
      </a:lt1>
      <a:dk2>
        <a:srgbClr val="44546A"/>
      </a:dk2>
      <a:lt2>
        <a:srgbClr val="E7E6E6"/>
      </a:lt2>
      <a:accent1>
        <a:srgbClr val="F5CDCE"/>
      </a:accent1>
      <a:accent2>
        <a:srgbClr val="DE8C8C"/>
      </a:accent2>
      <a:accent3>
        <a:srgbClr val="AAC3E8"/>
      </a:accent3>
      <a:accent4>
        <a:srgbClr val="D2D592"/>
      </a:accent4>
      <a:accent5>
        <a:srgbClr val="CCBE89"/>
      </a:accent5>
      <a:accent6>
        <a:srgbClr val="1F2C8F"/>
      </a:accent6>
      <a:hlink>
        <a:srgbClr val="1F2C8F"/>
      </a:hlink>
      <a:folHlink>
        <a:srgbClr val="AAC3E9"/>
      </a:folHlink>
    </a:clrScheme>
    <a:fontScheme name="Custom 22">
      <a:majorFont>
        <a:latin typeface="Arial Black"/>
        <a:ea typeface=""/>
        <a:cs typeface=""/>
      </a:majorFont>
      <a:minorFont>
        <a:latin typeface="Sabon Next LT"/>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eometric color block_Win32_SL_v14" id="{59749740-91A0-46B8-82A8-B436C7A8A142}" vid="{B3F8D047-377B-4FC8-B21C-47530C6DE3A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A719FA4-954C-4FA8-82CB-206659C3B826}">
  <ds:schemaRefs>
    <ds:schemaRef ds:uri="http://www.w3.org/XML/1998/namespace"/>
    <ds:schemaRef ds:uri="http://schemas.microsoft.com/office/2006/documentManagement/types"/>
    <ds:schemaRef ds:uri="http://schemas.microsoft.com/office/2006/metadata/properties"/>
    <ds:schemaRef ds:uri="230e9df3-be65-4c73-a93b-d1236ebd677e"/>
    <ds:schemaRef ds:uri="http://schemas.microsoft.com/office/infopath/2007/PartnerControls"/>
    <ds:schemaRef ds:uri="http://purl.org/dc/dcmitype/"/>
    <ds:schemaRef ds:uri="http://purl.org/dc/elements/1.1/"/>
    <ds:schemaRef ds:uri="http://purl.org/dc/terms/"/>
    <ds:schemaRef ds:uri="http://schemas.openxmlformats.org/package/2006/metadata/core-properties"/>
    <ds:schemaRef ds:uri="16c05727-aa75-4e4a-9b5f-8a80a1165891"/>
    <ds:schemaRef ds:uri="71af3243-3dd4-4a8d-8c0d-dd76da1f02a5"/>
    <ds:schemaRef ds:uri="http://schemas.microsoft.com/sharepoint/v3"/>
  </ds:schemaRefs>
</ds:datastoreItem>
</file>

<file path=customXml/itemProps2.xml><?xml version="1.0" encoding="utf-8"?>
<ds:datastoreItem xmlns:ds="http://schemas.openxmlformats.org/officeDocument/2006/customXml" ds:itemID="{04948363-B267-4BAC-8655-100FBEC280C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6DBB56F-4362-4386-A1A1-3DF898896616}">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{AC4842F1-05B6-4F71-BE2F-698C139445A5}tf78438558_win32</Template>
  <TotalTime>55</TotalTime>
  <Words>2575</Words>
  <Application>Microsoft Office PowerPoint</Application>
  <PresentationFormat>Widescreen</PresentationFormat>
  <Paragraphs>140</Paragraphs>
  <Slides>14</Slides>
  <Notes>11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Arial Black</vt:lpstr>
      <vt:lpstr>Calibri</vt:lpstr>
      <vt:lpstr>Sabon Next LT</vt:lpstr>
      <vt:lpstr>Custom</vt:lpstr>
      <vt:lpstr>Module Title: International Meetings Management for the Hotel Industry   Module Code: BMIH6007   Lecturer:Kathryn Flynn</vt:lpstr>
      <vt:lpstr>Table of Contents</vt:lpstr>
      <vt:lpstr>Introduction</vt:lpstr>
      <vt:lpstr>Event Content and Context</vt:lpstr>
      <vt:lpstr>Target Market and Demand Analysis</vt:lpstr>
      <vt:lpstr>Competitive Analysis</vt:lpstr>
      <vt:lpstr>Operational Feasibility</vt:lpstr>
      <vt:lpstr>Staffing and Skills Required</vt:lpstr>
      <vt:lpstr>Financial Feasibility</vt:lpstr>
      <vt:lpstr>Marketing and Promotion Plan</vt:lpstr>
      <vt:lpstr>Strategic Justification and Impact</vt:lpstr>
      <vt:lpstr>Conclusion</vt:lpstr>
      <vt:lpstr>Reference List</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44740</dc:creator>
  <cp:lastModifiedBy>jonifafernandes@gmail.com</cp:lastModifiedBy>
  <cp:revision>2</cp:revision>
  <dcterms:created xsi:type="dcterms:W3CDTF">2025-05-10T09:00:47Z</dcterms:created>
  <dcterms:modified xsi:type="dcterms:W3CDTF">2025-05-20T08:38:48Z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