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61" r:id="rId3"/>
    <p:sldId id="272" r:id="rId4"/>
    <p:sldId id="276" r:id="rId5"/>
    <p:sldId id="274" r:id="rId6"/>
    <p:sldId id="273" r:id="rId7"/>
    <p:sldId id="275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659" autoAdjust="0"/>
    <p:restoredTop sz="94660"/>
  </p:normalViewPr>
  <p:slideViewPr>
    <p:cSldViewPr snapToGrid="0">
      <p:cViewPr varScale="1">
        <p:scale>
          <a:sx n="72" d="100"/>
          <a:sy n="72" d="100"/>
        </p:scale>
        <p:origin x="91" y="40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11/21/2022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11/21/2022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11/21/2022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11/21/2022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11/21/2022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HJPuwDsZdRI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Natural Environments and Health - Children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</a:t>
            </a:r>
            <a:r>
              <a:rPr lang="en-GB" dirty="0" smtClean="0"/>
              <a:t>9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19684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topics for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26075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Natural Connections Project – England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benefits of nature for children? </a:t>
            </a:r>
          </a:p>
          <a:p>
            <a:r>
              <a:rPr lang="en-GB" dirty="0" smtClean="0"/>
              <a:t>Physical activity in a natural environment (general benefits +). </a:t>
            </a:r>
          </a:p>
          <a:p>
            <a:endParaRPr lang="en-GB" dirty="0"/>
          </a:p>
          <a:p>
            <a:r>
              <a:rPr lang="en-GB" dirty="0" smtClean="0"/>
              <a:t>Learning as vehicle for engaging with the natural environment?</a:t>
            </a:r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youtu.be/HJPuwDsZdRI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Thoughts?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3588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prevents schools from establishing more learning in the outdoors strategies?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902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role of schools?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Curriculum-based outdoor learning for children aged 9-11: A qualitative analysis of pupils’ and teachers’ views (Marchant et al., 2019) – study linked to South Wales schools</a:t>
            </a:r>
          </a:p>
        </p:txBody>
      </p:sp>
    </p:spTree>
    <p:extLst>
      <p:ext uri="{BB962C8B-B14F-4D97-AF65-F5344CB8AC3E}">
        <p14:creationId xmlns:p14="http://schemas.microsoft.com/office/powerpoint/2010/main" val="3736104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15 minute task…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General population – including children </a:t>
            </a:r>
          </a:p>
          <a:p>
            <a:r>
              <a:rPr lang="en-GB" dirty="0" smtClean="0"/>
              <a:t>Choose </a:t>
            </a:r>
            <a:r>
              <a:rPr lang="en-GB" dirty="0" smtClean="0">
                <a:solidFill>
                  <a:srgbClr val="FF0000"/>
                </a:solidFill>
              </a:rPr>
              <a:t>one</a:t>
            </a:r>
            <a:r>
              <a:rPr lang="en-GB" dirty="0" smtClean="0"/>
              <a:t> of the evidence papers to summarise to share with the group (individually or in pairs):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/>
              <a:t>Links between natural environments </a:t>
            </a:r>
            <a:r>
              <a:rPr lang="en-GB" dirty="0" smtClean="0"/>
              <a:t>and…</a:t>
            </a:r>
          </a:p>
          <a:p>
            <a:pPr lvl="1"/>
            <a:endParaRPr lang="en-GB" sz="2800" dirty="0" smtClean="0"/>
          </a:p>
          <a:p>
            <a:pPr lvl="1"/>
            <a:r>
              <a:rPr lang="en-GB" sz="2800" dirty="0" smtClean="0"/>
              <a:t>Mental health</a:t>
            </a:r>
          </a:p>
          <a:p>
            <a:pPr lvl="1"/>
            <a:r>
              <a:rPr lang="en-GB" sz="2800" dirty="0" smtClean="0"/>
              <a:t>Obesity</a:t>
            </a:r>
          </a:p>
          <a:p>
            <a:pPr lvl="1"/>
            <a:r>
              <a:rPr lang="en-GB" sz="2800" dirty="0" smtClean="0"/>
              <a:t>Learning</a:t>
            </a:r>
          </a:p>
          <a:p>
            <a:pPr lvl="1"/>
            <a:r>
              <a:rPr lang="en-GB" sz="2800" dirty="0" smtClean="0"/>
              <a:t>Physiological health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587469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364492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7328</TotalTime>
  <Words>141</Words>
  <Application>Microsoft Office PowerPoint</Application>
  <PresentationFormat>Widescreen</PresentationFormat>
  <Paragraphs>24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Corbel</vt:lpstr>
      <vt:lpstr>Wingdings 2</vt:lpstr>
      <vt:lpstr>Frame</vt:lpstr>
      <vt:lpstr>Natural Environments and Health - Children</vt:lpstr>
      <vt:lpstr>Group topics for discussion</vt:lpstr>
      <vt:lpstr>Natural Connections Project – England</vt:lpstr>
      <vt:lpstr>PowerPoint Presentation</vt:lpstr>
      <vt:lpstr>The role of schools?</vt:lpstr>
      <vt:lpstr>15 minute task…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14</cp:revision>
  <dcterms:created xsi:type="dcterms:W3CDTF">2020-11-13T11:29:48Z</dcterms:created>
  <dcterms:modified xsi:type="dcterms:W3CDTF">2022-11-21T12:15:58Z</dcterms:modified>
</cp:coreProperties>
</file>