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4" r:id="rId2"/>
  </p:sldMasterIdLst>
  <p:notesMasterIdLst>
    <p:notesMasterId r:id="rId15"/>
  </p:notesMasterIdLst>
  <p:handoutMasterIdLst>
    <p:handoutMasterId r:id="rId16"/>
  </p:handoutMasterIdLst>
  <p:sldIdLst>
    <p:sldId id="281" r:id="rId3"/>
    <p:sldId id="282" r:id="rId4"/>
    <p:sldId id="283" r:id="rId5"/>
    <p:sldId id="284" r:id="rId6"/>
    <p:sldId id="285" r:id="rId7"/>
    <p:sldId id="286" r:id="rId8"/>
    <p:sldId id="287" r:id="rId9"/>
    <p:sldId id="288" r:id="rId10"/>
    <p:sldId id="289" r:id="rId11"/>
    <p:sldId id="290" r:id="rId12"/>
    <p:sldId id="291" r:id="rId13"/>
    <p:sldId id="29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585" autoAdjust="0"/>
    <p:restoredTop sz="82429" autoAdjust="0"/>
  </p:normalViewPr>
  <p:slideViewPr>
    <p:cSldViewPr snapToGrid="0">
      <p:cViewPr varScale="1">
        <p:scale>
          <a:sx n="68" d="100"/>
          <a:sy n="68" d="100"/>
        </p:scale>
        <p:origin x="456" y="38"/>
      </p:cViewPr>
      <p:guideLst/>
    </p:cSldViewPr>
  </p:slideViewPr>
  <p:outlineViewPr>
    <p:cViewPr>
      <p:scale>
        <a:sx n="33" d="100"/>
        <a:sy n="33" d="100"/>
      </p:scale>
      <p:origin x="0" y="-7056"/>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21"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RISTIYAN Pirindzhiev" userId="c7d8cb041cc1268f" providerId="LiveId" clId="{7860D284-597C-4F59-B18A-922C8399D790}"/>
    <pc:docChg chg="modSld">
      <pc:chgData name="KRISTIYAN Pirindzhiev" userId="c7d8cb041cc1268f" providerId="LiveId" clId="{7860D284-597C-4F59-B18A-922C8399D790}" dt="2025-11-20T13:01:55.765" v="3" actId="1035"/>
      <pc:docMkLst>
        <pc:docMk/>
      </pc:docMkLst>
      <pc:sldChg chg="modSp mod">
        <pc:chgData name="KRISTIYAN Pirindzhiev" userId="c7d8cb041cc1268f" providerId="LiveId" clId="{7860D284-597C-4F59-B18A-922C8399D790}" dt="2025-11-20T13:01:55.765" v="3" actId="1035"/>
        <pc:sldMkLst>
          <pc:docMk/>
          <pc:sldMk cId="0" sldId="282"/>
        </pc:sldMkLst>
        <pc:picChg chg="mod">
          <ac:chgData name="KRISTIYAN Pirindzhiev" userId="c7d8cb041cc1268f" providerId="LiveId" clId="{7860D284-597C-4F59-B18A-922C8399D790}" dt="2025-11-20T13:01:55.765" v="3" actId="1035"/>
          <ac:picMkLst>
            <pc:docMk/>
            <pc:sldMk cId="0" sldId="282"/>
            <ac:picMk id="2097155" creationId="{00000000-0000-0000-0000-00000000000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731"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1048732"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F5CA9B3-7F4F-4A4D-9632-82479A1CD351}" type="datetimeFigureOut">
              <a:rPr lang="en-US" smtClean="0"/>
              <a:t>11/20/2025</a:t>
            </a:fld>
            <a:endParaRPr lang="en-US" dirty="0"/>
          </a:p>
        </p:txBody>
      </p:sp>
      <p:sp>
        <p:nvSpPr>
          <p:cNvPr id="1048733"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1048734"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805CF68-C9C2-4072-AAE6-9B71EFC0ED0B}" type="slidenum">
              <a:rPr lang="en-US" smtClean="0"/>
              <a:t>‹#›</a:t>
            </a:fld>
            <a:endParaRPr 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725"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1048726"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D7D6A3-58FC-498D-8FCC-F158510A9658}" type="datetimeFigureOut">
              <a:rPr lang="en-US" smtClean="0"/>
              <a:t>11/20/2025</a:t>
            </a:fld>
            <a:endParaRPr lang="en-US" dirty="0"/>
          </a:p>
        </p:txBody>
      </p:sp>
      <p:sp>
        <p:nvSpPr>
          <p:cNvPr id="1048727"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1048728"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29"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1048730"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ADD3C7-09A3-4FAE-BEB8-19FEF1926070}"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7" name="Slide Image Placeholder 1"/>
          <p:cNvSpPr>
            <a:spLocks noGrp="1" noRot="1" noChangeAspect="1"/>
          </p:cNvSpPr>
          <p:nvPr>
            <p:ph type="sldImg"/>
          </p:nvPr>
        </p:nvSpPr>
        <p:spPr/>
      </p:sp>
      <p:sp>
        <p:nvSpPr>
          <p:cNvPr id="1048598"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PK" sz="1200" kern="1200" dirty="0">
                <a:solidFill>
                  <a:schemeClr val="tx1"/>
                </a:solidFill>
                <a:effectLst/>
                <a:latin typeface="+mn-lt"/>
                <a:ea typeface="+mn-ea"/>
                <a:cs typeface="+mn-cs"/>
              </a:rPr>
              <a:t>Good morning everyone. Today, I am presenting my lecture, the title of which is Intercultural Business Communication in London: Managing Cultural Diversity in Global Organisations. I have selected this subject matter because London is among the most multicultural business cities in the world where individuals of various cultures work on a daily basis. I will explain how cultural variations affect communication in international firms using real-life examples and theoretical views. I will use major theories like the cultural dimensions created by Hofstede and the context theory developed by Hall to examine the communication behaviours, challenges and effective strategies that can assist international managers to create inclusive and productive working environments in the multicultural London.</a:t>
            </a:r>
          </a:p>
          <a:p>
            <a:endParaRPr lang="en-US" dirty="0"/>
          </a:p>
        </p:txBody>
      </p:sp>
      <p:sp>
        <p:nvSpPr>
          <p:cNvPr id="1048599" name="Slide Number Placeholder 3"/>
          <p:cNvSpPr>
            <a:spLocks noGrp="1"/>
          </p:cNvSpPr>
          <p:nvPr>
            <p:ph type="sldNum" sz="quarter" idx="5"/>
          </p:nvPr>
        </p:nvSpPr>
        <p:spPr/>
        <p:txBody>
          <a:bodyPr/>
          <a:lstStyle/>
          <a:p>
            <a:fld id="{2CADD3C7-09A3-4FAE-BEB8-19FEF1926070}" type="slidenum">
              <a:rPr lang="en-US" smtClean="0"/>
              <a:t>2</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3" name="Slide Image Placeholder 1"/>
          <p:cNvSpPr>
            <a:spLocks noGrp="1" noRot="1" noChangeAspect="1"/>
          </p:cNvSpPr>
          <p:nvPr>
            <p:ph type="sldImg"/>
          </p:nvPr>
        </p:nvSpPr>
        <p:spPr/>
      </p:sp>
      <p:sp>
        <p:nvSpPr>
          <p:cNvPr id="1048604"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PK" sz="1200" kern="1200" dirty="0">
                <a:solidFill>
                  <a:schemeClr val="tx1"/>
                </a:solidFill>
                <a:effectLst/>
                <a:latin typeface="+mn-lt"/>
                <a:ea typeface="+mn-ea"/>
                <a:cs typeface="+mn-cs"/>
              </a:rPr>
              <a:t>Intercultural business communication is concerned with the process of communication between people of various cultural backgrounds in a professional setting. It involves non-verbal and verbal communication tone, gestures, time, even silence. At London, companies depend on multicultural work forces whereby misunderstandings on culture may result in friction or ineffectiveness. The knowledge of these cultural codes assists organisations to be in harmony and productive. With the growth of globalisation, intercultural interactions have gone up and thus intercultural competence should be developed. I will explain the fact that being an international city London is a living example of how communication may construct bridges or boundaries between different professionals in global organisations (</a:t>
            </a:r>
            <a:r>
              <a:rPr lang="en-PK" sz="1200" kern="1200" dirty="0" err="1">
                <a:solidFill>
                  <a:schemeClr val="tx1"/>
                </a:solidFill>
                <a:effectLst/>
                <a:latin typeface="+mn-lt"/>
                <a:ea typeface="+mn-ea"/>
                <a:cs typeface="+mn-cs"/>
              </a:rPr>
              <a:t>Adanlawo</a:t>
            </a:r>
            <a:r>
              <a:rPr lang="en-PK" sz="1200" kern="1200" dirty="0">
                <a:solidFill>
                  <a:schemeClr val="tx1"/>
                </a:solidFill>
                <a:effectLst/>
                <a:latin typeface="+mn-lt"/>
                <a:ea typeface="+mn-ea"/>
                <a:cs typeface="+mn-cs"/>
              </a:rPr>
              <a:t> and Chaka, 2025). </a:t>
            </a:r>
          </a:p>
          <a:p>
            <a:endParaRPr lang="en-US" dirty="0"/>
          </a:p>
        </p:txBody>
      </p:sp>
      <p:sp>
        <p:nvSpPr>
          <p:cNvPr id="1048605" name="Slide Number Placeholder 3"/>
          <p:cNvSpPr>
            <a:spLocks noGrp="1"/>
          </p:cNvSpPr>
          <p:nvPr>
            <p:ph type="sldNum" sz="quarter" idx="5"/>
          </p:nvPr>
        </p:nvSpPr>
        <p:spPr/>
        <p:txBody>
          <a:bodyPr/>
          <a:lstStyle/>
          <a:p>
            <a:fld id="{2CADD3C7-09A3-4FAE-BEB8-19FEF1926070}" type="slidenum">
              <a:rPr lang="en-US" smtClean="0"/>
              <a:t>3</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9" name="Slide Image Placeholder 1"/>
          <p:cNvSpPr>
            <a:spLocks noGrp="1" noRot="1" noChangeAspect="1"/>
          </p:cNvSpPr>
          <p:nvPr>
            <p:ph type="sldImg"/>
          </p:nvPr>
        </p:nvSpPr>
        <p:spPr/>
      </p:sp>
      <p:sp>
        <p:nvSpPr>
          <p:cNvPr id="1048610"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PK" sz="1200" kern="1200" dirty="0">
                <a:solidFill>
                  <a:schemeClr val="tx1"/>
                </a:solidFill>
                <a:effectLst/>
                <a:latin typeface="+mn-lt"/>
                <a:ea typeface="+mn-ea"/>
                <a:cs typeface="+mn-cs"/>
              </a:rPr>
              <a:t>The theory by Hofstede describes cultural diversities using six major dimensions which include individualism, power distance and uncertainty avoidance. The UK rates highly on individualism, that is, individuals attach importance to independence and self-expression. Conversely, workers of collectivist societies tend to love working in groups and reaching decisions. This disparity influences meetings, leader styles and tone of communication. UK is also moderate when it comes to uncertainty avoidance and promotes creativity and flexibility. Nevertheless, individuals of high uncertainty-avoidance cultures might require additional structure. Due to the awareness of these dimensions, managers in London will be able to adjust their communication strategies, embrace diversity, and improve cooperation across cultural environments within multinational contexts (</a:t>
            </a:r>
            <a:r>
              <a:rPr lang="en-PK" sz="1200" kern="1200" dirty="0" err="1">
                <a:solidFill>
                  <a:schemeClr val="tx1"/>
                </a:solidFill>
                <a:effectLst/>
                <a:latin typeface="+mn-lt"/>
                <a:ea typeface="+mn-ea"/>
                <a:cs typeface="+mn-cs"/>
              </a:rPr>
              <a:t>Adanlawo</a:t>
            </a:r>
            <a:r>
              <a:rPr lang="en-PK" sz="1200" kern="1200" dirty="0">
                <a:solidFill>
                  <a:schemeClr val="tx1"/>
                </a:solidFill>
                <a:effectLst/>
                <a:latin typeface="+mn-lt"/>
                <a:ea typeface="+mn-ea"/>
                <a:cs typeface="+mn-cs"/>
              </a:rPr>
              <a:t> and Chaka, 2025).</a:t>
            </a:r>
          </a:p>
          <a:p>
            <a:endParaRPr lang="en-US" dirty="0"/>
          </a:p>
        </p:txBody>
      </p:sp>
      <p:sp>
        <p:nvSpPr>
          <p:cNvPr id="1048611" name="Slide Number Placeholder 3"/>
          <p:cNvSpPr>
            <a:spLocks noGrp="1"/>
          </p:cNvSpPr>
          <p:nvPr>
            <p:ph type="sldNum" sz="quarter" idx="5"/>
          </p:nvPr>
        </p:nvSpPr>
        <p:spPr/>
        <p:txBody>
          <a:bodyPr/>
          <a:lstStyle/>
          <a:p>
            <a:fld id="{2CADD3C7-09A3-4FAE-BEB8-19FEF1926070}" type="slidenum">
              <a:rPr lang="en-US" smtClean="0"/>
              <a:t>4</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5" name="Slide Image Placeholder 1"/>
          <p:cNvSpPr>
            <a:spLocks noGrp="1" noRot="1" noChangeAspect="1"/>
          </p:cNvSpPr>
          <p:nvPr>
            <p:ph type="sldImg"/>
          </p:nvPr>
        </p:nvSpPr>
        <p:spPr/>
      </p:sp>
      <p:sp>
        <p:nvSpPr>
          <p:cNvPr id="104861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PK" sz="1200" kern="1200" dirty="0">
                <a:solidFill>
                  <a:schemeClr val="tx1"/>
                </a:solidFill>
                <a:effectLst/>
                <a:latin typeface="+mn-lt"/>
                <a:ea typeface="+mn-ea"/>
                <a:cs typeface="+mn-cs"/>
              </a:rPr>
              <a:t>Another useful theory is the high- and low-context theory introduced by Edward Hall. The UK culture is low context and communication is direct, explicit, and founded on clear words. Conversely, non-verbal cues, relationships and tone are dependent in high-context cultures such as Japan or Saudi Arabia. Employees of both kinds are forced to cooperate in diverse offices in London, and this may lead to misunderstandings in case messages are perceived differently. British directness can be viewed as an example of being rude to other people. Gaining sensitivity of the context styles will enable global professionals to adapt to communication, enhance collaboration and even build culturally intelligent working environments where diversity becomes a strength (</a:t>
            </a:r>
            <a:r>
              <a:rPr lang="en-PK" sz="1200" kern="1200" dirty="0" err="1">
                <a:solidFill>
                  <a:schemeClr val="tx1"/>
                </a:solidFill>
                <a:effectLst/>
                <a:latin typeface="+mn-lt"/>
                <a:ea typeface="+mn-ea"/>
                <a:cs typeface="+mn-cs"/>
              </a:rPr>
              <a:t>Kakurina</a:t>
            </a:r>
            <a:r>
              <a:rPr lang="en-PK" sz="1200" kern="1200" dirty="0">
                <a:solidFill>
                  <a:schemeClr val="tx1"/>
                </a:solidFill>
                <a:effectLst/>
                <a:latin typeface="+mn-lt"/>
                <a:ea typeface="+mn-ea"/>
                <a:cs typeface="+mn-cs"/>
              </a:rPr>
              <a:t>, 2025). </a:t>
            </a:r>
          </a:p>
          <a:p>
            <a:endParaRPr lang="en-US" dirty="0"/>
          </a:p>
        </p:txBody>
      </p:sp>
      <p:sp>
        <p:nvSpPr>
          <p:cNvPr id="1048617" name="Slide Number Placeholder 3"/>
          <p:cNvSpPr>
            <a:spLocks noGrp="1"/>
          </p:cNvSpPr>
          <p:nvPr>
            <p:ph type="sldNum" sz="quarter" idx="5"/>
          </p:nvPr>
        </p:nvSpPr>
        <p:spPr/>
        <p:txBody>
          <a:bodyPr/>
          <a:lstStyle/>
          <a:p>
            <a:fld id="{2CADD3C7-09A3-4FAE-BEB8-19FEF1926070}" type="slidenum">
              <a:rPr lang="en-US" smtClean="0"/>
              <a:t>5</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1" name="Slide Image Placeholder 1"/>
          <p:cNvSpPr>
            <a:spLocks noGrp="1" noRot="1" noChangeAspect="1"/>
          </p:cNvSpPr>
          <p:nvPr>
            <p:ph type="sldImg"/>
          </p:nvPr>
        </p:nvSpPr>
        <p:spPr/>
      </p:sp>
      <p:sp>
        <p:nvSpPr>
          <p:cNvPr id="1048622"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PK" sz="1200" kern="1200" dirty="0">
                <a:solidFill>
                  <a:schemeClr val="tx1"/>
                </a:solidFill>
                <a:effectLst/>
                <a:latin typeface="+mn-lt"/>
                <a:ea typeface="+mn-ea"/>
                <a:cs typeface="+mn-cs"/>
              </a:rPr>
              <a:t>The worldwide workforce of London comprises people representing hundreds of countries and each with their own cultural norms and languages. Google, PwC, and HSBC are some of the companies, which use this diversity to innovate and be creative. However this can be baffling due to differences in communication etiquette, punctuality or feedback styles. As an example, British politeness can be perceived as indecisiveness, whereas the direct cultures can be perceived as aggressive. Such diversity has to be managed with the help of understanding, empathy, and inclusion projects. The businesses of London are starting to perceive diversity not as a problem, but rather as a competitive edge that allows businesses to enrich their horizons and solve problems in multicultural business settings (</a:t>
            </a:r>
            <a:r>
              <a:rPr lang="en-PK" sz="1200" kern="1200" dirty="0" err="1">
                <a:solidFill>
                  <a:schemeClr val="tx1"/>
                </a:solidFill>
                <a:effectLst/>
                <a:latin typeface="+mn-lt"/>
                <a:ea typeface="+mn-ea"/>
                <a:cs typeface="+mn-cs"/>
              </a:rPr>
              <a:t>Kakurina</a:t>
            </a:r>
            <a:r>
              <a:rPr lang="en-PK" sz="1200" kern="1200" dirty="0">
                <a:solidFill>
                  <a:schemeClr val="tx1"/>
                </a:solidFill>
                <a:effectLst/>
                <a:latin typeface="+mn-lt"/>
                <a:ea typeface="+mn-ea"/>
                <a:cs typeface="+mn-cs"/>
              </a:rPr>
              <a:t>, 2025).</a:t>
            </a:r>
          </a:p>
          <a:p>
            <a:endParaRPr lang="en-US" dirty="0"/>
          </a:p>
        </p:txBody>
      </p:sp>
      <p:sp>
        <p:nvSpPr>
          <p:cNvPr id="1048623" name="Slide Number Placeholder 3"/>
          <p:cNvSpPr>
            <a:spLocks noGrp="1"/>
          </p:cNvSpPr>
          <p:nvPr>
            <p:ph type="sldNum" sz="quarter" idx="5"/>
          </p:nvPr>
        </p:nvSpPr>
        <p:spPr/>
        <p:txBody>
          <a:bodyPr/>
          <a:lstStyle/>
          <a:p>
            <a:fld id="{2CADD3C7-09A3-4FAE-BEB8-19FEF1926070}" type="slidenum">
              <a:rPr lang="en-US" smtClean="0"/>
              <a:t>6</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7" name="Slide Image Placeholder 1"/>
          <p:cNvSpPr>
            <a:spLocks noGrp="1" noRot="1" noChangeAspect="1"/>
          </p:cNvSpPr>
          <p:nvPr>
            <p:ph type="sldImg"/>
          </p:nvPr>
        </p:nvSpPr>
        <p:spPr/>
      </p:sp>
      <p:sp>
        <p:nvSpPr>
          <p:cNvPr id="1048628"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PK" sz="1200" kern="1200" dirty="0">
                <a:solidFill>
                  <a:schemeClr val="tx1"/>
                </a:solidFill>
                <a:effectLst/>
                <a:latin typeface="+mn-lt"/>
                <a:ea typeface="+mn-ea"/>
                <a:cs typeface="+mn-cs"/>
              </a:rPr>
              <a:t>The headquarters of HSBC in London explains the ways intercultural communication works in reality. The bank has more than 60 nationalities in its employ with offices across Hong Kong and Dubai communicating every day. The corporate language is English, and cultural sensitivity is essential. HSBC provides cultural-awareness training to enable the employees to accommodate time zone and background differences. Leaders support transparency, respect and openness to feedback. This is demonstrated in their slogan the world local bank. Incising intercultural learning in management development, HSBC demonstrates how organisations having their headquarters in London may balance global standardisation and local cultural knowledge in order to manage to excel in communication (Anamaria and Ariana, 2024).</a:t>
            </a:r>
          </a:p>
          <a:p>
            <a:endParaRPr lang="en-US" dirty="0"/>
          </a:p>
        </p:txBody>
      </p:sp>
      <p:sp>
        <p:nvSpPr>
          <p:cNvPr id="1048629" name="Slide Number Placeholder 3"/>
          <p:cNvSpPr>
            <a:spLocks noGrp="1"/>
          </p:cNvSpPr>
          <p:nvPr>
            <p:ph type="sldNum" sz="quarter" idx="5"/>
          </p:nvPr>
        </p:nvSpPr>
        <p:spPr/>
        <p:txBody>
          <a:bodyPr/>
          <a:lstStyle/>
          <a:p>
            <a:fld id="{2CADD3C7-09A3-4FAE-BEB8-19FEF1926070}" type="slidenum">
              <a:rPr lang="en-US" smtClean="0"/>
              <a:t>7</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3" name="Slide Image Placeholder 1"/>
          <p:cNvSpPr>
            <a:spLocks noGrp="1" noRot="1" noChangeAspect="1"/>
          </p:cNvSpPr>
          <p:nvPr>
            <p:ph type="sldImg"/>
          </p:nvPr>
        </p:nvSpPr>
        <p:spPr/>
      </p:sp>
      <p:sp>
        <p:nvSpPr>
          <p:cNvPr id="1048634"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PK" sz="1200" kern="1200" dirty="0">
                <a:solidFill>
                  <a:schemeClr val="tx1"/>
                </a:solidFill>
                <a:effectLst/>
                <a:latin typeface="+mn-lt"/>
                <a:ea typeface="+mn-ea"/>
                <a:cs typeface="+mn-cs"/>
              </a:rPr>
              <a:t>Even in advance, a number of communication issues are observed in the multicultural workplaces in London. The British humour or sarcasm is usually misinterpreted by the non-native speaker, and direct feedback can be perceived as an insult to high-context or hierarchical cultures. There can also be barriers caused by stereotyping and ethnocentrism as people perceive behaviour in their own cultural perspective. Virtual communication is another element making it complicated to have the personal connection. Depending on cultures, gender expectations, body language and tone can differ. These are some aspects that may result in misunderstanding or conflict. This means that to overcome these difficulties, one will need to be open, culturally aware and ready to adapt communication strategies to suit an audience and circumstances (Anamaria and Ariana, 2024).</a:t>
            </a:r>
          </a:p>
          <a:p>
            <a:endParaRPr lang="en-US" dirty="0"/>
          </a:p>
        </p:txBody>
      </p:sp>
      <p:sp>
        <p:nvSpPr>
          <p:cNvPr id="1048635" name="Slide Number Placeholder 3"/>
          <p:cNvSpPr>
            <a:spLocks noGrp="1"/>
          </p:cNvSpPr>
          <p:nvPr>
            <p:ph type="sldNum" sz="quarter" idx="5"/>
          </p:nvPr>
        </p:nvSpPr>
        <p:spPr/>
        <p:txBody>
          <a:bodyPr/>
          <a:lstStyle/>
          <a:p>
            <a:fld id="{2CADD3C7-09A3-4FAE-BEB8-19FEF1926070}" type="slidenum">
              <a:rPr lang="en-US" smtClean="0"/>
              <a:t>8</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9" name="Slide Image Placeholder 1"/>
          <p:cNvSpPr>
            <a:spLocks noGrp="1" noRot="1" noChangeAspect="1"/>
          </p:cNvSpPr>
          <p:nvPr>
            <p:ph type="sldImg"/>
          </p:nvPr>
        </p:nvSpPr>
        <p:spPr/>
      </p:sp>
      <p:sp>
        <p:nvSpPr>
          <p:cNvPr id="1048640"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PK" sz="1200" kern="1200" dirty="0">
                <a:solidFill>
                  <a:schemeClr val="tx1"/>
                </a:solidFill>
                <a:effectLst/>
                <a:latin typeface="+mn-lt"/>
                <a:ea typeface="+mn-ea"/>
                <a:cs typeface="+mn-cs"/>
              </a:rPr>
              <a:t>Global organisations in London have strategies of inclusion to overcome communication barriers. Open communication will help to foster open communication and make the employees free to communicate their worries and ideas. Managers are not supposed to use complex English and cultural lingo. Empathy is developed through cultural-awareness workshops and mentorship programmes. Leaders who have been trained on emotional intelligence are in a position to identify the cultural sensitivities and adjust to them. Policies should be enforced on the manner of communication to maintain similarity in its understanding, and cultural festivals should be celebrated to strengthen the unity of the team. Finally, sound communication practices lead to mutual respect, conflict-free environment and diversification of diversity as a competitive strategic asset of innovation and sustainable prosperity in global organisations with their London base (Wang and Teo, 2025).</a:t>
            </a:r>
          </a:p>
          <a:p>
            <a:endParaRPr lang="en-US" dirty="0"/>
          </a:p>
        </p:txBody>
      </p:sp>
      <p:sp>
        <p:nvSpPr>
          <p:cNvPr id="1048641" name="Slide Number Placeholder 3"/>
          <p:cNvSpPr>
            <a:spLocks noGrp="1"/>
          </p:cNvSpPr>
          <p:nvPr>
            <p:ph type="sldNum" sz="quarter" idx="5"/>
          </p:nvPr>
        </p:nvSpPr>
        <p:spPr/>
        <p:txBody>
          <a:bodyPr/>
          <a:lstStyle/>
          <a:p>
            <a:fld id="{2CADD3C7-09A3-4FAE-BEB8-19FEF1926070}" type="slidenum">
              <a:rPr lang="en-US" smtClean="0"/>
              <a:t>9</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5" name="Slide Image Placeholder 1"/>
          <p:cNvSpPr>
            <a:spLocks noGrp="1" noRot="1" noChangeAspect="1"/>
          </p:cNvSpPr>
          <p:nvPr>
            <p:ph type="sldImg"/>
          </p:nvPr>
        </p:nvSpPr>
        <p:spPr/>
      </p:sp>
      <p:sp>
        <p:nvSpPr>
          <p:cNvPr id="104864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PK" sz="1200" kern="1200" dirty="0">
                <a:solidFill>
                  <a:schemeClr val="tx1"/>
                </a:solidFill>
                <a:effectLst/>
                <a:latin typeface="+mn-lt"/>
                <a:ea typeface="+mn-ea"/>
                <a:cs typeface="+mn-cs"/>
              </a:rPr>
              <a:t>The intercultural communication of London is largely based on technology today. Such technologies as Microsoft Teams, Zoom, and Slack allow the cross-border cooperation. But digital communication deprives us of non-verbal communication, and it becomes more difficult to read the tone and intent. There should be clarity in the use of visuals, summaries and follow up messages by the managers. Inclusiveness is enhanced by training employees to have a virtual etiquette, including being mindful of time zones and use of cameras. Translators working with AIs are assistive technology that cannot replace the cultural knowledge of those working in multilingual teams. Proper utilization of technology facilitates various teams and allows to interact and cooperate efficiently in the international business environment that is quite busy with people of various cultures in London (Wang and Teo, 2025). </a:t>
            </a:r>
          </a:p>
          <a:p>
            <a:endParaRPr lang="en-US" dirty="0"/>
          </a:p>
        </p:txBody>
      </p:sp>
      <p:sp>
        <p:nvSpPr>
          <p:cNvPr id="1048647" name="Slide Number Placeholder 3"/>
          <p:cNvSpPr>
            <a:spLocks noGrp="1"/>
          </p:cNvSpPr>
          <p:nvPr>
            <p:ph type="sldNum" sz="quarter" idx="5"/>
          </p:nvPr>
        </p:nvSpPr>
        <p:spPr/>
        <p:txBody>
          <a:bodyPr/>
          <a:lstStyle/>
          <a:p>
            <a:fld id="{2CADD3C7-09A3-4FAE-BEB8-19FEF1926070}" type="slidenum">
              <a:rPr lang="en-US" smtClean="0"/>
              <a:t>10</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51" name="Slide Image Placeholder 1"/>
          <p:cNvSpPr>
            <a:spLocks noGrp="1" noRot="1" noChangeAspect="1"/>
          </p:cNvSpPr>
          <p:nvPr>
            <p:ph type="sldImg"/>
          </p:nvPr>
        </p:nvSpPr>
        <p:spPr/>
      </p:sp>
      <p:sp>
        <p:nvSpPr>
          <p:cNvPr id="1048652"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PK" sz="1200" kern="1200" dirty="0">
                <a:solidFill>
                  <a:schemeClr val="tx1"/>
                </a:solidFill>
                <a:effectLst/>
                <a:latin typeface="+mn-lt"/>
                <a:ea typeface="+mn-ea"/>
                <a:cs typeface="+mn-cs"/>
              </a:rPr>
              <a:t>In summary, London demonstrates the impacts of intercultural communication on the performance of business approaches in multicultural businesses. Using the schemes of Hofstede and Hall, it is possible to determine the influence of cultural values on communication aspects, leadership, and collaboration. Good communication creates trust and inclusiveness whereas lack of adaptation results in misunderstanding. International firms in London should focus on intercultural competence by training, leading by example and encouraging policies. With increasing internationalization of workplaces, communication is the key that fosters successful collaboration. Cultural diversity enables the challenges to be turned into opportunities and this enables London to remain among the most connected and inclusive business capitals in the world (Kasa, 2025).</a:t>
            </a:r>
          </a:p>
          <a:p>
            <a:endParaRPr lang="en-US" dirty="0"/>
          </a:p>
        </p:txBody>
      </p:sp>
      <p:sp>
        <p:nvSpPr>
          <p:cNvPr id="1048653" name="Slide Number Placeholder 3"/>
          <p:cNvSpPr>
            <a:spLocks noGrp="1"/>
          </p:cNvSpPr>
          <p:nvPr>
            <p:ph type="sldNum" sz="quarter" idx="5"/>
          </p:nvPr>
        </p:nvSpPr>
        <p:spPr/>
        <p:txBody>
          <a:bodyPr/>
          <a:lstStyle/>
          <a:p>
            <a:fld id="{2CADD3C7-09A3-4FAE-BEB8-19FEF1926070}" type="slidenum">
              <a:rPr lang="en-US" smtClean="0"/>
              <a:t>11</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57" name="Slide Image Placeholder 1"/>
          <p:cNvSpPr>
            <a:spLocks noGrp="1" noRot="1" noChangeAspect="1"/>
          </p:cNvSpPr>
          <p:nvPr>
            <p:ph type="sldImg"/>
          </p:nvPr>
        </p:nvSpPr>
        <p:spPr/>
      </p:sp>
      <p:sp>
        <p:nvSpPr>
          <p:cNvPr id="1048658" name="Notes Placeholder 2"/>
          <p:cNvSpPr>
            <a:spLocks noGrp="1"/>
          </p:cNvSpPr>
          <p:nvPr>
            <p:ph type="body" idx="1"/>
          </p:nvPr>
        </p:nvSpPr>
        <p:spPr/>
        <p:txBody>
          <a:bodyPr/>
          <a:lstStyle/>
          <a:p>
            <a:endParaRPr lang="en-US" dirty="0"/>
          </a:p>
        </p:txBody>
      </p:sp>
      <p:sp>
        <p:nvSpPr>
          <p:cNvPr id="1048659" name="Slide Number Placeholder 3"/>
          <p:cNvSpPr>
            <a:spLocks noGrp="1"/>
          </p:cNvSpPr>
          <p:nvPr>
            <p:ph type="sldNum" sz="quarter" idx="5"/>
          </p:nvPr>
        </p:nvSpPr>
        <p:spPr/>
        <p:txBody>
          <a:bodyPr/>
          <a:lstStyle/>
          <a:p>
            <a:fld id="{2CADD3C7-09A3-4FAE-BEB8-19FEF1926070}" type="slidenum">
              <a:rPr lang="en-US" smtClean="0"/>
              <a:t>12</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pic>
        <p:nvPicPr>
          <p:cNvPr id="2097152" name="Graphic 11"/>
          <p:cNvPicPr>
            <a:picLocks noChangeAspect="1"/>
          </p:cNvPicPr>
          <p:nvPr userDrawn="1"/>
        </p:nvPicPr>
        <p:blipFill rotWithShape="1">
          <a:blip r:embed="rId2" cstate="email">
            <a:alphaModFix amt="35000"/>
            <a:duotone>
              <a:schemeClr val="accent5">
                <a:shade val="45000"/>
                <a:satMod val="135000"/>
              </a:schemeClr>
              <a:prstClr val="white"/>
            </a:duotone>
          </a:blip>
          <a:srcRect t="-3352"/>
          <a:stretch>
            <a:fillRect/>
          </a:stretch>
        </p:blipFill>
        <p:spPr>
          <a:xfrm>
            <a:off x="6634824" y="4335877"/>
            <a:ext cx="3617025" cy="2522123"/>
          </a:xfrm>
          <a:prstGeom prst="rect">
            <a:avLst/>
          </a:prstGeom>
        </p:spPr>
      </p:pic>
      <p:pic>
        <p:nvPicPr>
          <p:cNvPr id="2097153" name="Graphic 9"/>
          <p:cNvPicPr>
            <a:picLocks noChangeAspect="1"/>
          </p:cNvPicPr>
          <p:nvPr userDrawn="1"/>
        </p:nvPicPr>
        <p:blipFill rotWithShape="1">
          <a:blip r:embed="rId3" cstate="screen"/>
          <a:srcRect l="12950" t="24936"/>
          <a:stretch>
            <a:fillRect/>
          </a:stretch>
        </p:blipFill>
        <p:spPr>
          <a:xfrm>
            <a:off x="0" y="0"/>
            <a:ext cx="6136802" cy="5312533"/>
          </a:xfrm>
          <a:prstGeom prst="rect">
            <a:avLst/>
          </a:prstGeom>
        </p:spPr>
      </p:pic>
      <p:sp>
        <p:nvSpPr>
          <p:cNvPr id="1048583" name="Title 1"/>
          <p:cNvSpPr>
            <a:spLocks noGrp="1"/>
          </p:cNvSpPr>
          <p:nvPr>
            <p:ph type="ctrTitle" hasCustomPrompt="1"/>
          </p:nvPr>
        </p:nvSpPr>
        <p:spPr>
          <a:xfrm>
            <a:off x="1154954" y="295729"/>
            <a:ext cx="9219857" cy="5212442"/>
          </a:xfrm>
          <a:prstGeom prst="rect">
            <a:avLst/>
          </a:prstGeom>
        </p:spPr>
        <p:txBody>
          <a:bodyPr vert="horz" lIns="0" tIns="45720" rIns="91440" bIns="45720" rtlCol="0" anchor="ctr">
            <a:normAutofit/>
          </a:bodyPr>
          <a:lstStyle>
            <a:lvl1pPr>
              <a:defRPr lang="en-US" sz="7200" cap="all" baseline="0" dirty="0">
                <a:solidFill>
                  <a:schemeClr val="bg1">
                    <a:lumMod val="75000"/>
                    <a:lumOff val="25000"/>
                  </a:schemeClr>
                </a:solidFill>
              </a:defRPr>
            </a:lvl1pPr>
          </a:lstStyle>
          <a:p>
            <a:pPr lvl="0"/>
            <a:r>
              <a:rPr lang="en-US" dirty="0"/>
              <a:t>Click to add title</a:t>
            </a:r>
          </a:p>
        </p:txBody>
      </p:sp>
      <p:sp>
        <p:nvSpPr>
          <p:cNvPr id="1048584" name="Slide Number Placeholder 5"/>
          <p:cNvSpPr>
            <a:spLocks noGrp="1"/>
          </p:cNvSpPr>
          <p:nvPr>
            <p:ph type="sldNum" sz="quarter" idx="4"/>
          </p:nvPr>
        </p:nvSpPr>
        <p:spPr bwMode="gray">
          <a:xfrm>
            <a:off x="11110685" y="295729"/>
            <a:ext cx="838199" cy="767687"/>
          </a:xfrm>
          <a:prstGeom prst="rect">
            <a:avLst/>
          </a:prstGeom>
        </p:spPr>
        <p:txBody>
          <a:bodyPr vert="horz" lIns="91440" tIns="45720" rIns="91440" bIns="45720" rtlCol="0" anchor="b"/>
          <a:lstStyle>
            <a:lvl1pPr algn="ctr">
              <a:defRPr sz="2800" b="1" i="0" baseline="0">
                <a:solidFill>
                  <a:schemeClr val="bg1">
                    <a:lumMod val="75000"/>
                    <a:lumOff val="25000"/>
                  </a:schemeClr>
                </a:solidFill>
              </a:defRPr>
            </a:lvl1pPr>
          </a:lstStyle>
          <a:p>
            <a:fld id="{D57F1E4F-1CFF-5643-939E-02111984F565}" type="slidenum">
              <a:rPr lang="en-US" smtClean="0"/>
              <a:t>‹#›</a:t>
            </a:fld>
            <a:endParaRPr lang="en-US" dirty="0"/>
          </a:p>
        </p:txBody>
      </p:sp>
      <p:sp>
        <p:nvSpPr>
          <p:cNvPr id="1048585" name="Footer Placeholder 4"/>
          <p:cNvSpPr>
            <a:spLocks noGrp="1"/>
          </p:cNvSpPr>
          <p:nvPr>
            <p:ph type="ftr" sz="quarter" idx="3"/>
          </p:nvPr>
        </p:nvSpPr>
        <p:spPr>
          <a:xfrm rot="5400000">
            <a:off x="9801196" y="2886728"/>
            <a:ext cx="3475320" cy="304801"/>
          </a:xfrm>
          <a:prstGeom prst="rect">
            <a:avLst/>
          </a:prstGeom>
        </p:spPr>
        <p:txBody>
          <a:bodyPr vert="horz" lIns="91440" tIns="45720" rIns="91440" bIns="45720" rtlCol="0" anchor="ctr"/>
          <a:lstStyle>
            <a:lvl1pPr algn="l">
              <a:defRPr sz="1400" b="0" i="0" cap="all" spc="150" baseline="0">
                <a:solidFill>
                  <a:schemeClr val="bg1">
                    <a:lumMod val="75000"/>
                    <a:lumOff val="25000"/>
                  </a:schemeClr>
                </a:solidFill>
              </a:defRPr>
            </a:lvl1pPr>
          </a:lstStyle>
          <a:p>
            <a:r>
              <a:rPr lang="en-US" dirty="0"/>
              <a:t>Presentation title</a:t>
            </a:r>
          </a:p>
        </p:txBody>
      </p:sp>
      <p:sp>
        <p:nvSpPr>
          <p:cNvPr id="1048586" name="Date Placeholder 3"/>
          <p:cNvSpPr>
            <a:spLocks noGrp="1"/>
          </p:cNvSpPr>
          <p:nvPr>
            <p:ph type="dt" sz="half" idx="2"/>
          </p:nvPr>
        </p:nvSpPr>
        <p:spPr>
          <a:xfrm rot="5400000">
            <a:off x="10727757" y="5426418"/>
            <a:ext cx="1613124" cy="313872"/>
          </a:xfrm>
          <a:prstGeom prst="rect">
            <a:avLst/>
          </a:prstGeom>
        </p:spPr>
        <p:txBody>
          <a:bodyPr vert="horz" lIns="91440" tIns="45720" rIns="91440" bIns="45720" rtlCol="0" anchor="ctr"/>
          <a:lstStyle>
            <a:lvl1pPr algn="r">
              <a:defRPr sz="1400" b="0" i="0" cap="all" spc="150" baseline="0">
                <a:solidFill>
                  <a:schemeClr val="bg1">
                    <a:lumMod val="75000"/>
                    <a:lumOff val="25000"/>
                  </a:schemeClr>
                </a:solidFill>
              </a:defRPr>
            </a:lvl1pPr>
          </a:lstStyle>
          <a:p>
            <a:fld id="{008C049B-BC0B-4B08-98F2-2F28A95589EF}" type="datetime1">
              <a:rPr lang="en-US" smtClean="0"/>
              <a:t>11/20/2025</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tx1">
            <a:lumMod val="95000"/>
          </a:schemeClr>
        </a:solidFill>
        <a:effectLst/>
      </p:bgPr>
    </p:bg>
    <p:spTree>
      <p:nvGrpSpPr>
        <p:cNvPr id="1" name=""/>
        <p:cNvGrpSpPr/>
        <p:nvPr/>
      </p:nvGrpSpPr>
      <p:grpSpPr>
        <a:xfrm>
          <a:off x="0" y="0"/>
          <a:ext cx="0" cy="0"/>
          <a:chOff x="0" y="0"/>
          <a:chExt cx="0" cy="0"/>
        </a:xfrm>
      </p:grpSpPr>
      <p:sp>
        <p:nvSpPr>
          <p:cNvPr id="1048704" name="Title 1"/>
          <p:cNvSpPr>
            <a:spLocks noGrp="1"/>
          </p:cNvSpPr>
          <p:nvPr>
            <p:ph type="title" hasCustomPrompt="1"/>
          </p:nvPr>
        </p:nvSpPr>
        <p:spPr>
          <a:xfrm>
            <a:off x="680327" y="1063416"/>
            <a:ext cx="5393901" cy="1717884"/>
          </a:xfrm>
          <a:prstGeom prst="rect">
            <a:avLst/>
          </a:prstGeom>
        </p:spPr>
        <p:txBody>
          <a:bodyPr anchor="t"/>
          <a:lstStyle>
            <a:lvl1pPr algn="l">
              <a:lnSpc>
                <a:spcPct val="80000"/>
              </a:lnSpc>
              <a:defRPr sz="3600" b="0" cap="all" baseline="0">
                <a:solidFill>
                  <a:schemeClr val="bg1">
                    <a:lumMod val="75000"/>
                    <a:lumOff val="25000"/>
                  </a:schemeClr>
                </a:solidFill>
              </a:defRPr>
            </a:lvl1pPr>
          </a:lstStyle>
          <a:p>
            <a:r>
              <a:rPr lang="en-US" dirty="0"/>
              <a:t>Click to add title</a:t>
            </a:r>
          </a:p>
        </p:txBody>
      </p:sp>
      <p:sp>
        <p:nvSpPr>
          <p:cNvPr id="1048705" name="Text Placeholder 3"/>
          <p:cNvSpPr>
            <a:spLocks noGrp="1"/>
          </p:cNvSpPr>
          <p:nvPr>
            <p:ph type="body" sz="half" idx="2" hasCustomPrompt="1"/>
          </p:nvPr>
        </p:nvSpPr>
        <p:spPr>
          <a:xfrm>
            <a:off x="680328" y="3048000"/>
            <a:ext cx="5415672" cy="2681600"/>
          </a:xfrm>
        </p:spPr>
        <p:txBody>
          <a:bodyPr anchor="b">
            <a:normAutofit/>
          </a:bodyPr>
          <a:lstStyle>
            <a:lvl1pPr marL="0" indent="0">
              <a:lnSpc>
                <a:spcPct val="100000"/>
              </a:lnSpc>
              <a:spcAft>
                <a:spcPts val="1200"/>
              </a:spcAft>
              <a:buClr>
                <a:schemeClr val="tx1"/>
              </a:buClr>
              <a:buFont typeface="Arial" panose="020B0604020202020204" pitchFamily="34" charset="0"/>
              <a:buNone/>
              <a:defRPr sz="2000" cap="all" baseline="0">
                <a:solidFill>
                  <a:schemeClr val="bg1">
                    <a:lumMod val="75000"/>
                    <a:lumOff val="25000"/>
                  </a:schemeClr>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add subtitle</a:t>
            </a:r>
          </a:p>
        </p:txBody>
      </p:sp>
      <p:sp>
        <p:nvSpPr>
          <p:cNvPr id="1048706" name="Picture Placeholder 7"/>
          <p:cNvSpPr>
            <a:spLocks noGrp="1"/>
          </p:cNvSpPr>
          <p:nvPr>
            <p:ph type="pic" sz="quarter" idx="11"/>
          </p:nvPr>
        </p:nvSpPr>
        <p:spPr>
          <a:xfrm>
            <a:off x="6411688" y="1063415"/>
            <a:ext cx="3932462" cy="4666185"/>
          </a:xfrm>
          <a:ln w="19050">
            <a:solidFill>
              <a:schemeClr val="accent5"/>
            </a:solidFill>
          </a:ln>
        </p:spPr>
        <p:txBody>
          <a:bodyPr/>
          <a:lstStyle>
            <a:lvl1pPr marL="0" indent="0" algn="ctr">
              <a:buNone/>
              <a:defRPr sz="1600"/>
            </a:lvl1pPr>
          </a:lstStyle>
          <a:p>
            <a:r>
              <a:rPr lang="en-US"/>
              <a:t>Click icon to add picture</a:t>
            </a:r>
            <a:endParaRPr lang="en-US" dirty="0"/>
          </a:p>
        </p:txBody>
      </p:sp>
      <p:sp>
        <p:nvSpPr>
          <p:cNvPr id="1048707" name="Slide Number Placeholder 5"/>
          <p:cNvSpPr>
            <a:spLocks noGrp="1"/>
          </p:cNvSpPr>
          <p:nvPr>
            <p:ph type="sldNum" sz="quarter" idx="4"/>
          </p:nvPr>
        </p:nvSpPr>
        <p:spPr bwMode="gray">
          <a:xfrm>
            <a:off x="11110685" y="295729"/>
            <a:ext cx="838199" cy="767687"/>
          </a:xfrm>
          <a:prstGeom prst="rect">
            <a:avLst/>
          </a:prstGeom>
        </p:spPr>
        <p:txBody>
          <a:bodyPr vert="horz" lIns="91440" tIns="45720" rIns="91440" bIns="45720" rtlCol="0" anchor="b"/>
          <a:lstStyle>
            <a:lvl1pPr algn="ctr">
              <a:defRPr sz="2800" b="1" i="0" baseline="0">
                <a:solidFill>
                  <a:schemeClr val="bg1">
                    <a:lumMod val="75000"/>
                    <a:lumOff val="25000"/>
                  </a:schemeClr>
                </a:solidFill>
              </a:defRPr>
            </a:lvl1pPr>
          </a:lstStyle>
          <a:p>
            <a:fld id="{D57F1E4F-1CFF-5643-939E-02111984F565}" type="slidenum">
              <a:rPr lang="en-US" smtClean="0"/>
              <a:t>‹#›</a:t>
            </a:fld>
            <a:endParaRPr lang="en-US" dirty="0"/>
          </a:p>
        </p:txBody>
      </p:sp>
      <p:sp>
        <p:nvSpPr>
          <p:cNvPr id="1048708" name="Footer Placeholder 4"/>
          <p:cNvSpPr>
            <a:spLocks noGrp="1"/>
          </p:cNvSpPr>
          <p:nvPr>
            <p:ph type="ftr" sz="quarter" idx="3"/>
          </p:nvPr>
        </p:nvSpPr>
        <p:spPr>
          <a:xfrm rot="5400000">
            <a:off x="9801196" y="2886728"/>
            <a:ext cx="3475320" cy="304801"/>
          </a:xfrm>
          <a:prstGeom prst="rect">
            <a:avLst/>
          </a:prstGeom>
        </p:spPr>
        <p:txBody>
          <a:bodyPr vert="horz" lIns="91440" tIns="45720" rIns="91440" bIns="45720" rtlCol="0" anchor="ctr"/>
          <a:lstStyle>
            <a:lvl1pPr algn="l">
              <a:defRPr sz="1400" b="0" i="0" cap="all" spc="150" baseline="0">
                <a:solidFill>
                  <a:schemeClr val="bg1">
                    <a:lumMod val="75000"/>
                    <a:lumOff val="25000"/>
                  </a:schemeClr>
                </a:solidFill>
              </a:defRPr>
            </a:lvl1pPr>
          </a:lstStyle>
          <a:p>
            <a:r>
              <a:rPr lang="en-US" dirty="0"/>
              <a:t>Presentation title</a:t>
            </a:r>
          </a:p>
        </p:txBody>
      </p:sp>
      <p:sp>
        <p:nvSpPr>
          <p:cNvPr id="1048709" name="Date Placeholder 3"/>
          <p:cNvSpPr>
            <a:spLocks noGrp="1"/>
          </p:cNvSpPr>
          <p:nvPr>
            <p:ph type="dt" sz="half" idx="10"/>
          </p:nvPr>
        </p:nvSpPr>
        <p:spPr>
          <a:xfrm rot="5400000">
            <a:off x="10727757" y="5426418"/>
            <a:ext cx="1613124" cy="313872"/>
          </a:xfrm>
          <a:prstGeom prst="rect">
            <a:avLst/>
          </a:prstGeom>
        </p:spPr>
        <p:txBody>
          <a:bodyPr vert="horz" lIns="91440" tIns="45720" rIns="91440" bIns="45720" rtlCol="0" anchor="ctr"/>
          <a:lstStyle>
            <a:lvl1pPr algn="r">
              <a:defRPr sz="1400" b="0" i="0" cap="all" spc="150" baseline="0">
                <a:solidFill>
                  <a:schemeClr val="bg1">
                    <a:lumMod val="75000"/>
                    <a:lumOff val="25000"/>
                  </a:schemeClr>
                </a:solidFill>
              </a:defRPr>
            </a:lvl1pPr>
          </a:lstStyle>
          <a:p>
            <a:fld id="{F8DF0A98-853B-482C-B32A-A0B2FBEDB08A}" type="datetime1">
              <a:rPr lang="en-US" smtClean="0"/>
              <a:t>11/20/2025</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le + Subtitle">
    <p:spTree>
      <p:nvGrpSpPr>
        <p:cNvPr id="1" name=""/>
        <p:cNvGrpSpPr/>
        <p:nvPr/>
      </p:nvGrpSpPr>
      <p:grpSpPr>
        <a:xfrm>
          <a:off x="0" y="0"/>
          <a:ext cx="0" cy="0"/>
          <a:chOff x="0" y="0"/>
          <a:chExt cx="0" cy="0"/>
        </a:xfrm>
      </p:grpSpPr>
      <p:pic>
        <p:nvPicPr>
          <p:cNvPr id="2097169" name="Picture 5"/>
          <p:cNvPicPr>
            <a:picLocks noChangeAspect="1"/>
          </p:cNvPicPr>
          <p:nvPr userDrawn="1"/>
        </p:nvPicPr>
        <p:blipFill>
          <a:blip r:embed="rId2" cstate="email"/>
          <a:stretch>
            <a:fillRect/>
          </a:stretch>
        </p:blipFill>
        <p:spPr>
          <a:xfrm>
            <a:off x="0" y="1115070"/>
            <a:ext cx="9888569" cy="5742930"/>
          </a:xfrm>
          <a:prstGeom prst="rect">
            <a:avLst/>
          </a:prstGeom>
        </p:spPr>
      </p:pic>
      <p:sp>
        <p:nvSpPr>
          <p:cNvPr id="1048682" name="Title 1"/>
          <p:cNvSpPr>
            <a:spLocks noGrp="1"/>
          </p:cNvSpPr>
          <p:nvPr>
            <p:ph type="title" hasCustomPrompt="1"/>
          </p:nvPr>
        </p:nvSpPr>
        <p:spPr>
          <a:xfrm>
            <a:off x="1154956" y="898072"/>
            <a:ext cx="8825657" cy="4174584"/>
          </a:xfrm>
          <a:prstGeom prst="rect">
            <a:avLst/>
          </a:prstGeom>
        </p:spPr>
        <p:txBody>
          <a:bodyPr anchor="b"/>
          <a:lstStyle>
            <a:lvl1pPr algn="l">
              <a:defRPr sz="6000" b="0" cap="all" baseline="0">
                <a:solidFill>
                  <a:schemeClr val="bg1">
                    <a:lumMod val="75000"/>
                    <a:lumOff val="25000"/>
                  </a:schemeClr>
                </a:solidFill>
              </a:defRPr>
            </a:lvl1pPr>
          </a:lstStyle>
          <a:p>
            <a:r>
              <a:rPr lang="en-US" dirty="0"/>
              <a:t>Click to add title</a:t>
            </a:r>
          </a:p>
        </p:txBody>
      </p:sp>
      <p:sp>
        <p:nvSpPr>
          <p:cNvPr id="1048683" name="Text Placeholder 2"/>
          <p:cNvSpPr>
            <a:spLocks noGrp="1"/>
          </p:cNvSpPr>
          <p:nvPr>
            <p:ph type="body" idx="1" hasCustomPrompt="1"/>
          </p:nvPr>
        </p:nvSpPr>
        <p:spPr>
          <a:xfrm>
            <a:off x="1154955" y="5273202"/>
            <a:ext cx="8825658" cy="530697"/>
          </a:xfrm>
        </p:spPr>
        <p:txBody>
          <a:bodyPr anchor="ctr"/>
          <a:lstStyle>
            <a:lvl1pPr marL="0" indent="0" algn="l">
              <a:buNone/>
              <a:defRPr sz="2000" cap="all">
                <a:solidFill>
                  <a:schemeClr val="bg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add subtitle</a:t>
            </a:r>
          </a:p>
        </p:txBody>
      </p:sp>
      <p:sp>
        <p:nvSpPr>
          <p:cNvPr id="1048684" name="Slide Number Placeholder 5"/>
          <p:cNvSpPr>
            <a:spLocks noGrp="1"/>
          </p:cNvSpPr>
          <p:nvPr>
            <p:ph type="sldNum" sz="quarter" idx="4"/>
          </p:nvPr>
        </p:nvSpPr>
        <p:spPr bwMode="gray">
          <a:xfrm>
            <a:off x="11110685" y="295729"/>
            <a:ext cx="838199" cy="767687"/>
          </a:xfrm>
          <a:prstGeom prst="rect">
            <a:avLst/>
          </a:prstGeom>
        </p:spPr>
        <p:txBody>
          <a:bodyPr vert="horz" lIns="91440" tIns="45720" rIns="91440" bIns="45720" rtlCol="0" anchor="b"/>
          <a:lstStyle>
            <a:lvl1pPr algn="ctr">
              <a:defRPr sz="2800" b="1" i="0" baseline="0">
                <a:solidFill>
                  <a:schemeClr val="bg1">
                    <a:lumMod val="75000"/>
                    <a:lumOff val="25000"/>
                  </a:schemeClr>
                </a:solidFill>
              </a:defRPr>
            </a:lvl1pPr>
          </a:lstStyle>
          <a:p>
            <a:fld id="{D57F1E4F-1CFF-5643-939E-02111984F565}" type="slidenum">
              <a:rPr lang="en-US" smtClean="0"/>
              <a:t>‹#›</a:t>
            </a:fld>
            <a:endParaRPr lang="en-US" dirty="0"/>
          </a:p>
        </p:txBody>
      </p:sp>
      <p:sp>
        <p:nvSpPr>
          <p:cNvPr id="1048685" name="Footer Placeholder 4"/>
          <p:cNvSpPr>
            <a:spLocks noGrp="1"/>
          </p:cNvSpPr>
          <p:nvPr>
            <p:ph type="ftr" sz="quarter" idx="3"/>
          </p:nvPr>
        </p:nvSpPr>
        <p:spPr>
          <a:xfrm rot="5400000">
            <a:off x="9801196" y="2886728"/>
            <a:ext cx="3475320" cy="304801"/>
          </a:xfrm>
          <a:prstGeom prst="rect">
            <a:avLst/>
          </a:prstGeom>
        </p:spPr>
        <p:txBody>
          <a:bodyPr vert="horz" lIns="91440" tIns="45720" rIns="91440" bIns="45720" rtlCol="0" anchor="ctr"/>
          <a:lstStyle>
            <a:lvl1pPr algn="l">
              <a:defRPr sz="1400" b="0" i="0" cap="all" spc="150" baseline="0">
                <a:solidFill>
                  <a:schemeClr val="bg1">
                    <a:lumMod val="75000"/>
                    <a:lumOff val="25000"/>
                  </a:schemeClr>
                </a:solidFill>
              </a:defRPr>
            </a:lvl1pPr>
          </a:lstStyle>
          <a:p>
            <a:r>
              <a:rPr lang="en-US" dirty="0"/>
              <a:t>Presentation title</a:t>
            </a:r>
          </a:p>
        </p:txBody>
      </p:sp>
      <p:sp>
        <p:nvSpPr>
          <p:cNvPr id="1048686" name="Date Placeholder 3"/>
          <p:cNvSpPr>
            <a:spLocks noGrp="1"/>
          </p:cNvSpPr>
          <p:nvPr>
            <p:ph type="dt" sz="half" idx="2"/>
          </p:nvPr>
        </p:nvSpPr>
        <p:spPr>
          <a:xfrm rot="5400000">
            <a:off x="10727757" y="5426418"/>
            <a:ext cx="1613124" cy="313872"/>
          </a:xfrm>
          <a:prstGeom prst="rect">
            <a:avLst/>
          </a:prstGeom>
        </p:spPr>
        <p:txBody>
          <a:bodyPr vert="horz" lIns="91440" tIns="45720" rIns="91440" bIns="45720" rtlCol="0" anchor="ctr"/>
          <a:lstStyle>
            <a:lvl1pPr algn="r">
              <a:defRPr sz="1400" b="0" i="0" cap="all" spc="150" baseline="0">
                <a:solidFill>
                  <a:schemeClr val="bg1">
                    <a:lumMod val="75000"/>
                    <a:lumOff val="25000"/>
                  </a:schemeClr>
                </a:solidFill>
              </a:defRPr>
            </a:lvl1pPr>
          </a:lstStyle>
          <a:p>
            <a:fld id="{26E76206-B91F-4CF6-9C9E-5D7AE9457F28}" type="datetime1">
              <a:rPr lang="en-US" smtClean="0"/>
              <a:t>11/20/2025</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pic>
        <p:nvPicPr>
          <p:cNvPr id="2097154" name="Picture 2"/>
          <p:cNvPicPr>
            <a:picLocks noChangeAspect="1"/>
          </p:cNvPicPr>
          <p:nvPr userDrawn="1"/>
        </p:nvPicPr>
        <p:blipFill>
          <a:blip r:embed="rId2" cstate="email"/>
          <a:stretch>
            <a:fillRect/>
          </a:stretch>
        </p:blipFill>
        <p:spPr>
          <a:xfrm>
            <a:off x="753210" y="0"/>
            <a:ext cx="10685580" cy="6858000"/>
          </a:xfrm>
          <a:prstGeom prst="rect">
            <a:avLst/>
          </a:prstGeom>
        </p:spPr>
      </p:pic>
      <p:sp>
        <p:nvSpPr>
          <p:cNvPr id="1048589" name="Title 1"/>
          <p:cNvSpPr>
            <a:spLocks noGrp="1"/>
          </p:cNvSpPr>
          <p:nvPr>
            <p:ph type="title" hasCustomPrompt="1"/>
          </p:nvPr>
        </p:nvSpPr>
        <p:spPr>
          <a:xfrm>
            <a:off x="671255" y="854528"/>
            <a:ext cx="9309359" cy="1653180"/>
          </a:xfrm>
          <a:prstGeom prst="rect">
            <a:avLst/>
          </a:prstGeom>
        </p:spPr>
        <p:txBody>
          <a:bodyPr anchor="b"/>
          <a:lstStyle>
            <a:lvl1pPr algn="l">
              <a:defRPr sz="3600" b="0" cap="all" baseline="0">
                <a:solidFill>
                  <a:schemeClr val="bg1">
                    <a:lumMod val="75000"/>
                    <a:lumOff val="25000"/>
                  </a:schemeClr>
                </a:solidFill>
              </a:defRPr>
            </a:lvl1pPr>
          </a:lstStyle>
          <a:p>
            <a:r>
              <a:rPr lang="en-US" dirty="0"/>
              <a:t>Click to add title</a:t>
            </a:r>
          </a:p>
        </p:txBody>
      </p:sp>
      <p:sp>
        <p:nvSpPr>
          <p:cNvPr id="1048590" name="Content Placeholder 7"/>
          <p:cNvSpPr>
            <a:spLocks noGrp="1"/>
          </p:cNvSpPr>
          <p:nvPr>
            <p:ph sz="quarter" idx="10" hasCustomPrompt="1"/>
          </p:nvPr>
        </p:nvSpPr>
        <p:spPr>
          <a:xfrm>
            <a:off x="671513" y="2754313"/>
            <a:ext cx="8281987" cy="3704853"/>
          </a:xfrm>
        </p:spPr>
        <p:txBody>
          <a:bodyPr/>
          <a:lstStyle>
            <a:lvl1pPr marL="0" indent="0">
              <a:buClr>
                <a:schemeClr val="accent5"/>
              </a:buClr>
              <a:buFont typeface="Arial" panose="020B0604020202020204" pitchFamily="34" charset="0"/>
              <a:buNone/>
              <a:defRPr sz="1800">
                <a:latin typeface="+mn-lt"/>
              </a:defRPr>
            </a:lvl1pPr>
            <a:lvl2pPr marL="742950" indent="-285750">
              <a:buClr>
                <a:schemeClr val="accent5"/>
              </a:buClr>
              <a:buFont typeface="Arial" panose="020B0604020202020204" pitchFamily="34" charset="0"/>
              <a:buChar char="•"/>
              <a:defRPr sz="1600">
                <a:latin typeface="+mn-lt"/>
              </a:defRPr>
            </a:lvl2pPr>
            <a:lvl3pPr marL="1200150" indent="-285750">
              <a:buClr>
                <a:schemeClr val="accent5"/>
              </a:buClr>
              <a:buFont typeface="Arial" panose="020B0604020202020204" pitchFamily="34" charset="0"/>
              <a:buChar char="•"/>
              <a:defRPr sz="1400">
                <a:latin typeface="+mn-lt"/>
              </a:defRPr>
            </a:lvl3pPr>
            <a:lvl4pPr marL="1543050" indent="-171450">
              <a:buClr>
                <a:schemeClr val="accent5"/>
              </a:buClr>
              <a:buFont typeface="Arial" panose="020B0604020202020204" pitchFamily="34" charset="0"/>
              <a:buChar char="•"/>
              <a:defRPr sz="1200">
                <a:latin typeface="+mn-lt"/>
              </a:defRPr>
            </a:lvl4pPr>
            <a:lvl5pPr marL="2000250" indent="-171450">
              <a:buClr>
                <a:schemeClr val="accent5"/>
              </a:buClr>
              <a:buFont typeface="Arial" panose="020B0604020202020204" pitchFamily="34" charset="0"/>
              <a:buChar char="•"/>
              <a:defRPr sz="1200">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48591" name="Slide Number Placeholder 5"/>
          <p:cNvSpPr>
            <a:spLocks noGrp="1"/>
          </p:cNvSpPr>
          <p:nvPr>
            <p:ph type="sldNum" sz="quarter" idx="4"/>
          </p:nvPr>
        </p:nvSpPr>
        <p:spPr bwMode="gray">
          <a:xfrm>
            <a:off x="11110685" y="295729"/>
            <a:ext cx="838199" cy="767687"/>
          </a:xfrm>
          <a:prstGeom prst="rect">
            <a:avLst/>
          </a:prstGeom>
        </p:spPr>
        <p:txBody>
          <a:bodyPr vert="horz" lIns="91440" tIns="45720" rIns="91440" bIns="45720" rtlCol="0" anchor="b"/>
          <a:lstStyle>
            <a:lvl1pPr algn="ctr">
              <a:defRPr sz="2800" b="1" i="0" baseline="0">
                <a:solidFill>
                  <a:schemeClr val="bg1">
                    <a:lumMod val="75000"/>
                    <a:lumOff val="25000"/>
                  </a:schemeClr>
                </a:solidFill>
              </a:defRPr>
            </a:lvl1pPr>
          </a:lstStyle>
          <a:p>
            <a:fld id="{D57F1E4F-1CFF-5643-939E-02111984F565}" type="slidenum">
              <a:rPr lang="en-US" smtClean="0"/>
              <a:t>‹#›</a:t>
            </a:fld>
            <a:endParaRPr lang="en-US" dirty="0"/>
          </a:p>
        </p:txBody>
      </p:sp>
      <p:sp>
        <p:nvSpPr>
          <p:cNvPr id="1048592" name="Footer Placeholder 4"/>
          <p:cNvSpPr>
            <a:spLocks noGrp="1"/>
          </p:cNvSpPr>
          <p:nvPr>
            <p:ph type="ftr" sz="quarter" idx="3"/>
          </p:nvPr>
        </p:nvSpPr>
        <p:spPr>
          <a:xfrm rot="5400000">
            <a:off x="9801196" y="2886728"/>
            <a:ext cx="3475320" cy="304801"/>
          </a:xfrm>
          <a:prstGeom prst="rect">
            <a:avLst/>
          </a:prstGeom>
        </p:spPr>
        <p:txBody>
          <a:bodyPr vert="horz" lIns="91440" tIns="45720" rIns="91440" bIns="45720" rtlCol="0" anchor="ctr"/>
          <a:lstStyle>
            <a:lvl1pPr algn="l">
              <a:defRPr sz="1400" b="0" i="0" cap="all" spc="150" baseline="0">
                <a:solidFill>
                  <a:schemeClr val="bg1">
                    <a:lumMod val="75000"/>
                    <a:lumOff val="25000"/>
                  </a:schemeClr>
                </a:solidFill>
              </a:defRPr>
            </a:lvl1pPr>
          </a:lstStyle>
          <a:p>
            <a:r>
              <a:rPr lang="en-US" dirty="0"/>
              <a:t>Presentation title</a:t>
            </a:r>
          </a:p>
        </p:txBody>
      </p:sp>
      <p:sp>
        <p:nvSpPr>
          <p:cNvPr id="1048593" name="Date Placeholder 3"/>
          <p:cNvSpPr>
            <a:spLocks noGrp="1"/>
          </p:cNvSpPr>
          <p:nvPr>
            <p:ph type="dt" sz="half" idx="2"/>
          </p:nvPr>
        </p:nvSpPr>
        <p:spPr>
          <a:xfrm rot="5400000">
            <a:off x="10727757" y="5426418"/>
            <a:ext cx="1613124" cy="313872"/>
          </a:xfrm>
          <a:prstGeom prst="rect">
            <a:avLst/>
          </a:prstGeom>
        </p:spPr>
        <p:txBody>
          <a:bodyPr vert="horz" lIns="91440" tIns="45720" rIns="91440" bIns="45720" rtlCol="0" anchor="ctr"/>
          <a:lstStyle>
            <a:lvl1pPr algn="r">
              <a:defRPr sz="1400" b="0" i="0" cap="all" spc="150" baseline="0">
                <a:solidFill>
                  <a:schemeClr val="bg1">
                    <a:lumMod val="75000"/>
                    <a:lumOff val="25000"/>
                  </a:schemeClr>
                </a:solidFill>
              </a:defRPr>
            </a:lvl1pPr>
          </a:lstStyle>
          <a:p>
            <a:fld id="{EB87CC03-CB18-48B5-8067-881A2EE1B36F}" type="datetime1">
              <a:rPr lang="en-US" smtClean="0"/>
              <a:t>11/20/2025</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Title">
    <p:spTree>
      <p:nvGrpSpPr>
        <p:cNvPr id="1" name=""/>
        <p:cNvGrpSpPr/>
        <p:nvPr/>
      </p:nvGrpSpPr>
      <p:grpSpPr>
        <a:xfrm>
          <a:off x="0" y="0"/>
          <a:ext cx="0" cy="0"/>
          <a:chOff x="0" y="0"/>
          <a:chExt cx="0" cy="0"/>
        </a:xfrm>
      </p:grpSpPr>
      <p:pic>
        <p:nvPicPr>
          <p:cNvPr id="2097170" name="Graphic 6"/>
          <p:cNvPicPr>
            <a:picLocks noChangeAspect="1"/>
          </p:cNvPicPr>
          <p:nvPr userDrawn="1"/>
        </p:nvPicPr>
        <p:blipFill>
          <a:blip r:embed="rId2" cstate="email">
            <a:alphaModFix amt="35000"/>
            <a:duotone>
              <a:schemeClr val="accent5">
                <a:shade val="45000"/>
                <a:satMod val="135000"/>
              </a:schemeClr>
              <a:prstClr val="white"/>
            </a:duotone>
          </a:blip>
          <a:srcRect/>
          <a:stretch>
            <a:fillRect/>
          </a:stretch>
        </p:blipFill>
        <p:spPr>
          <a:xfrm>
            <a:off x="6767256" y="847398"/>
            <a:ext cx="2578130" cy="2590869"/>
          </a:xfrm>
          <a:prstGeom prst="rect">
            <a:avLst/>
          </a:prstGeom>
        </p:spPr>
      </p:pic>
      <p:pic>
        <p:nvPicPr>
          <p:cNvPr id="2097171" name="Picture 4"/>
          <p:cNvPicPr>
            <a:picLocks noChangeAspect="1"/>
          </p:cNvPicPr>
          <p:nvPr userDrawn="1"/>
        </p:nvPicPr>
        <p:blipFill rotWithShape="1">
          <a:blip r:embed="rId3" cstate="email">
            <a:alphaModFix amt="50000"/>
            <a:duotone>
              <a:schemeClr val="accent5">
                <a:shade val="45000"/>
                <a:satMod val="135000"/>
              </a:schemeClr>
              <a:prstClr val="white"/>
            </a:duotone>
          </a:blip>
          <a:srcRect/>
          <a:stretch>
            <a:fillRect/>
          </a:stretch>
        </p:blipFill>
        <p:spPr>
          <a:xfrm>
            <a:off x="0" y="0"/>
            <a:ext cx="4076700" cy="3244850"/>
          </a:xfrm>
          <a:prstGeom prst="rect">
            <a:avLst/>
          </a:prstGeom>
        </p:spPr>
      </p:pic>
      <p:pic>
        <p:nvPicPr>
          <p:cNvPr id="2097172" name="Picture 5"/>
          <p:cNvPicPr>
            <a:picLocks noChangeAspect="1"/>
          </p:cNvPicPr>
          <p:nvPr userDrawn="1"/>
        </p:nvPicPr>
        <p:blipFill rotWithShape="1">
          <a:blip r:embed="rId4" cstate="email">
            <a:alphaModFix amt="70000"/>
            <a:duotone>
              <a:schemeClr val="accent5">
                <a:shade val="45000"/>
                <a:satMod val="135000"/>
              </a:schemeClr>
              <a:prstClr val="white"/>
            </a:duotone>
          </a:blip>
          <a:srcRect/>
          <a:stretch>
            <a:fillRect/>
          </a:stretch>
        </p:blipFill>
        <p:spPr>
          <a:xfrm>
            <a:off x="8561614" y="5267294"/>
            <a:ext cx="1794306" cy="1590706"/>
          </a:xfrm>
          <a:prstGeom prst="rect">
            <a:avLst/>
          </a:prstGeom>
        </p:spPr>
      </p:pic>
      <p:sp>
        <p:nvSpPr>
          <p:cNvPr id="1048687" name="Title 1"/>
          <p:cNvSpPr>
            <a:spLocks noGrp="1"/>
          </p:cNvSpPr>
          <p:nvPr>
            <p:ph type="title" hasCustomPrompt="1"/>
          </p:nvPr>
        </p:nvSpPr>
        <p:spPr>
          <a:xfrm>
            <a:off x="1154956" y="1063416"/>
            <a:ext cx="8825657" cy="4009239"/>
          </a:xfrm>
          <a:prstGeom prst="rect">
            <a:avLst/>
          </a:prstGeom>
        </p:spPr>
        <p:txBody>
          <a:bodyPr anchor="b"/>
          <a:lstStyle>
            <a:lvl1pPr algn="l">
              <a:defRPr sz="6000" b="0" cap="all" baseline="0">
                <a:solidFill>
                  <a:schemeClr val="bg1">
                    <a:lumMod val="75000"/>
                    <a:lumOff val="25000"/>
                  </a:schemeClr>
                </a:solidFill>
              </a:defRPr>
            </a:lvl1pPr>
          </a:lstStyle>
          <a:p>
            <a:r>
              <a:rPr lang="en-US" dirty="0"/>
              <a:t>Click to add title</a:t>
            </a:r>
          </a:p>
        </p:txBody>
      </p:sp>
      <p:sp>
        <p:nvSpPr>
          <p:cNvPr id="1048688" name="Text Placeholder 2"/>
          <p:cNvSpPr>
            <a:spLocks noGrp="1"/>
          </p:cNvSpPr>
          <p:nvPr>
            <p:ph type="body" idx="1" hasCustomPrompt="1"/>
          </p:nvPr>
        </p:nvSpPr>
        <p:spPr>
          <a:xfrm>
            <a:off x="1154955" y="5273202"/>
            <a:ext cx="8825658" cy="530697"/>
          </a:xfrm>
        </p:spPr>
        <p:txBody>
          <a:bodyPr anchor="ctr"/>
          <a:lstStyle>
            <a:lvl1pPr marL="0" indent="0" algn="l">
              <a:buNone/>
              <a:defRPr sz="2000" cap="all">
                <a:solidFill>
                  <a:schemeClr val="bg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add subtitle</a:t>
            </a:r>
          </a:p>
        </p:txBody>
      </p:sp>
      <p:sp>
        <p:nvSpPr>
          <p:cNvPr id="1048689" name="Slide Number Placeholder 5"/>
          <p:cNvSpPr>
            <a:spLocks noGrp="1"/>
          </p:cNvSpPr>
          <p:nvPr>
            <p:ph type="sldNum" sz="quarter" idx="4"/>
          </p:nvPr>
        </p:nvSpPr>
        <p:spPr bwMode="gray">
          <a:xfrm>
            <a:off x="11110685" y="295729"/>
            <a:ext cx="838199" cy="767687"/>
          </a:xfrm>
          <a:prstGeom prst="rect">
            <a:avLst/>
          </a:prstGeom>
        </p:spPr>
        <p:txBody>
          <a:bodyPr vert="horz" lIns="91440" tIns="45720" rIns="91440" bIns="45720" rtlCol="0" anchor="b"/>
          <a:lstStyle>
            <a:lvl1pPr algn="ctr">
              <a:defRPr sz="2800" b="1" i="0" baseline="0">
                <a:solidFill>
                  <a:schemeClr val="bg1">
                    <a:lumMod val="75000"/>
                    <a:lumOff val="25000"/>
                  </a:schemeClr>
                </a:solidFill>
              </a:defRPr>
            </a:lvl1pPr>
          </a:lstStyle>
          <a:p>
            <a:fld id="{D57F1E4F-1CFF-5643-939E-02111984F565}" type="slidenum">
              <a:rPr lang="en-US" smtClean="0"/>
              <a:t>‹#›</a:t>
            </a:fld>
            <a:endParaRPr lang="en-US" dirty="0"/>
          </a:p>
        </p:txBody>
      </p:sp>
      <p:sp>
        <p:nvSpPr>
          <p:cNvPr id="1048690" name="Footer Placeholder 4"/>
          <p:cNvSpPr>
            <a:spLocks noGrp="1"/>
          </p:cNvSpPr>
          <p:nvPr>
            <p:ph type="ftr" sz="quarter" idx="3"/>
          </p:nvPr>
        </p:nvSpPr>
        <p:spPr>
          <a:xfrm rot="5400000">
            <a:off x="9801196" y="2886728"/>
            <a:ext cx="3475320" cy="304801"/>
          </a:xfrm>
          <a:prstGeom prst="rect">
            <a:avLst/>
          </a:prstGeom>
        </p:spPr>
        <p:txBody>
          <a:bodyPr vert="horz" lIns="91440" tIns="45720" rIns="91440" bIns="45720" rtlCol="0" anchor="ctr"/>
          <a:lstStyle>
            <a:lvl1pPr algn="l">
              <a:defRPr sz="1400" b="0" i="0" cap="all" spc="150" baseline="0">
                <a:solidFill>
                  <a:schemeClr val="bg1">
                    <a:lumMod val="75000"/>
                    <a:lumOff val="25000"/>
                  </a:schemeClr>
                </a:solidFill>
              </a:defRPr>
            </a:lvl1pPr>
          </a:lstStyle>
          <a:p>
            <a:r>
              <a:rPr lang="en-US" dirty="0"/>
              <a:t>Presentation title</a:t>
            </a:r>
          </a:p>
        </p:txBody>
      </p:sp>
      <p:sp>
        <p:nvSpPr>
          <p:cNvPr id="1048691" name="Date Placeholder 3"/>
          <p:cNvSpPr>
            <a:spLocks noGrp="1"/>
          </p:cNvSpPr>
          <p:nvPr>
            <p:ph type="dt" sz="half" idx="2"/>
          </p:nvPr>
        </p:nvSpPr>
        <p:spPr>
          <a:xfrm rot="5400000">
            <a:off x="10727757" y="5426418"/>
            <a:ext cx="1613124" cy="313872"/>
          </a:xfrm>
          <a:prstGeom prst="rect">
            <a:avLst/>
          </a:prstGeom>
        </p:spPr>
        <p:txBody>
          <a:bodyPr vert="horz" lIns="91440" tIns="45720" rIns="91440" bIns="45720" rtlCol="0" anchor="ctr"/>
          <a:lstStyle>
            <a:lvl1pPr algn="r">
              <a:defRPr sz="1400" b="0" i="0" cap="all" spc="150" baseline="0">
                <a:solidFill>
                  <a:schemeClr val="bg1">
                    <a:lumMod val="75000"/>
                    <a:lumOff val="25000"/>
                  </a:schemeClr>
                </a:solidFill>
              </a:defRPr>
            </a:lvl1pPr>
          </a:lstStyle>
          <a:p>
            <a:fld id="{D5D03B46-D230-4B37-BD92-6E2DBC47B36E}" type="datetime1">
              <a:rPr lang="en-US" smtClean="0"/>
              <a:t>11/20/2025</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1">
    <p:spTree>
      <p:nvGrpSpPr>
        <p:cNvPr id="1" name=""/>
        <p:cNvGrpSpPr/>
        <p:nvPr/>
      </p:nvGrpSpPr>
      <p:grpSpPr>
        <a:xfrm>
          <a:off x="0" y="0"/>
          <a:ext cx="0" cy="0"/>
          <a:chOff x="0" y="0"/>
          <a:chExt cx="0" cy="0"/>
        </a:xfrm>
      </p:grpSpPr>
      <p:sp>
        <p:nvSpPr>
          <p:cNvPr id="1048660" name="Title 1"/>
          <p:cNvSpPr>
            <a:spLocks noGrp="1"/>
          </p:cNvSpPr>
          <p:nvPr>
            <p:ph type="title" hasCustomPrompt="1"/>
          </p:nvPr>
        </p:nvSpPr>
        <p:spPr>
          <a:xfrm>
            <a:off x="646111" y="601662"/>
            <a:ext cx="10225089" cy="1251585"/>
          </a:xfrm>
          <a:prstGeom prst="rect">
            <a:avLst/>
          </a:prstGeom>
        </p:spPr>
        <p:txBody>
          <a:bodyPr anchor="ctr"/>
          <a:lstStyle>
            <a:lvl1pPr>
              <a:defRPr sz="3600" cap="all" baseline="0">
                <a:solidFill>
                  <a:schemeClr val="bg1">
                    <a:lumMod val="75000"/>
                    <a:lumOff val="25000"/>
                  </a:schemeClr>
                </a:solidFill>
              </a:defRPr>
            </a:lvl1pPr>
          </a:lstStyle>
          <a:p>
            <a:r>
              <a:rPr lang="en-US" dirty="0"/>
              <a:t>Click to add title</a:t>
            </a:r>
          </a:p>
        </p:txBody>
      </p:sp>
      <p:sp>
        <p:nvSpPr>
          <p:cNvPr id="1048661" name="Content Placeholder 5"/>
          <p:cNvSpPr>
            <a:spLocks noGrp="1"/>
          </p:cNvSpPr>
          <p:nvPr>
            <p:ph sz="quarter" idx="4" hasCustomPrompt="1"/>
          </p:nvPr>
        </p:nvSpPr>
        <p:spPr>
          <a:xfrm>
            <a:off x="646111" y="2256937"/>
            <a:ext cx="10225090" cy="1612934"/>
          </a:xfrm>
        </p:spPr>
        <p:txBody>
          <a:bodyPr>
            <a:normAutofit/>
          </a:bodyPr>
          <a:lstStyle>
            <a:lvl1pPr marL="0" indent="0">
              <a:buClr>
                <a:schemeClr val="accent5"/>
              </a:buClr>
              <a:buSzPct val="100000"/>
              <a:buFont typeface="Arial" panose="020B0604020202020204" pitchFamily="34" charset="0"/>
              <a:buNone/>
              <a:defRPr sz="1800">
                <a:solidFill>
                  <a:schemeClr val="bg1">
                    <a:lumMod val="75000"/>
                    <a:lumOff val="25000"/>
                  </a:schemeClr>
                </a:solidFill>
                <a:latin typeface="+mn-lt"/>
              </a:defRPr>
            </a:lvl1pPr>
            <a:lvl2pPr marL="742950" indent="-285750">
              <a:buClr>
                <a:schemeClr val="accent5"/>
              </a:buClr>
              <a:buSzPct val="100000"/>
              <a:buFont typeface="Arial" panose="020B0604020202020204" pitchFamily="34" charset="0"/>
              <a:buChar char="•"/>
              <a:defRPr sz="1800">
                <a:solidFill>
                  <a:schemeClr val="bg1">
                    <a:lumMod val="75000"/>
                    <a:lumOff val="25000"/>
                  </a:schemeClr>
                </a:solidFill>
                <a:latin typeface="+mn-lt"/>
              </a:defRPr>
            </a:lvl2pPr>
            <a:lvl3pPr marL="1143000" indent="-228600">
              <a:buClr>
                <a:schemeClr val="accent5"/>
              </a:buClr>
              <a:buSzPct val="100000"/>
              <a:buFont typeface="Arial" panose="020B0604020202020204" pitchFamily="34" charset="0"/>
              <a:buChar char="•"/>
              <a:defRPr sz="1800">
                <a:solidFill>
                  <a:schemeClr val="bg1">
                    <a:lumMod val="75000"/>
                    <a:lumOff val="25000"/>
                  </a:schemeClr>
                </a:solidFill>
                <a:latin typeface="+mn-lt"/>
              </a:defRPr>
            </a:lvl3pPr>
            <a:lvl4pPr marL="1600200" indent="-228600">
              <a:buClr>
                <a:schemeClr val="accent5"/>
              </a:buClr>
              <a:buSzPct val="100000"/>
              <a:buFont typeface="Arial" panose="020B0604020202020204" pitchFamily="34" charset="0"/>
              <a:buChar char="•"/>
              <a:defRPr sz="1800">
                <a:solidFill>
                  <a:schemeClr val="bg1">
                    <a:lumMod val="75000"/>
                    <a:lumOff val="25000"/>
                  </a:schemeClr>
                </a:solidFill>
                <a:latin typeface="+mn-lt"/>
              </a:defRPr>
            </a:lvl4pPr>
            <a:lvl5pPr marL="2057400" indent="-228600">
              <a:buClr>
                <a:schemeClr val="accent5"/>
              </a:buClr>
              <a:buSzPct val="100000"/>
              <a:buFont typeface="Arial" panose="020B0604020202020204" pitchFamily="34" charset="0"/>
              <a:buChar char="•"/>
              <a:defRPr sz="1800">
                <a:solidFill>
                  <a:schemeClr val="bg1">
                    <a:lumMod val="75000"/>
                    <a:lumOff val="25000"/>
                  </a:schemeClr>
                </a:solidFill>
                <a:latin typeface="+mn-lt"/>
              </a:defRPr>
            </a:lvl5pPr>
            <a:lvl6pPr>
              <a:defRPr sz="1200"/>
            </a:lvl6pPr>
            <a:lvl7pPr>
              <a:defRPr sz="1200"/>
            </a:lvl7pPr>
            <a:lvl8pPr>
              <a:defRPr sz="1200"/>
            </a:lvl8pPr>
            <a:lvl9pPr>
              <a:defRPr sz="1200"/>
            </a:lvl9pPr>
          </a:lstStyle>
          <a:p>
            <a:pPr marL="342900" marR="0" lvl="0" indent="-342900" algn="l" defTabSz="457200" rtl="0" eaLnBrk="1" fontAlgn="auto" latinLnBrk="0" hangingPunct="1">
              <a:lnSpc>
                <a:spcPts val="2400"/>
              </a:lnSpc>
              <a:spcBef>
                <a:spcPts val="1000"/>
              </a:spcBef>
              <a:spcAft>
                <a:spcPts val="600"/>
              </a:spcAft>
              <a:buClr>
                <a:schemeClr val="accent5"/>
              </a:buClr>
              <a:buSzPct val="100000"/>
              <a:buFont typeface="Arial" panose="020B0604020202020204" pitchFamily="34" charset="0"/>
              <a:buChar char="•"/>
            </a:pPr>
            <a:r>
              <a:rPr lang="en-US" dirty="0"/>
              <a:t>Click to add content</a:t>
            </a:r>
          </a:p>
          <a:p>
            <a:pPr lvl="1"/>
            <a:r>
              <a:rPr lang="en-US" dirty="0"/>
              <a:t>Second level</a:t>
            </a:r>
          </a:p>
          <a:p>
            <a:pPr lvl="2"/>
            <a:r>
              <a:rPr lang="en-US" dirty="0"/>
              <a:t>Third level</a:t>
            </a:r>
          </a:p>
        </p:txBody>
      </p:sp>
      <p:sp>
        <p:nvSpPr>
          <p:cNvPr id="1048662" name="Content Placeholder 3"/>
          <p:cNvSpPr>
            <a:spLocks noGrp="1"/>
          </p:cNvSpPr>
          <p:nvPr>
            <p:ph sz="half" idx="2" hasCustomPrompt="1"/>
          </p:nvPr>
        </p:nvSpPr>
        <p:spPr>
          <a:xfrm>
            <a:off x="646111" y="4370613"/>
            <a:ext cx="10225089" cy="2185829"/>
          </a:xfrm>
        </p:spPr>
        <p:txBody>
          <a:bodyPr>
            <a:normAutofit/>
          </a:bodyPr>
          <a:lstStyle>
            <a:lvl1pPr marL="342900" indent="-342900">
              <a:buClr>
                <a:schemeClr val="accent5"/>
              </a:buClr>
              <a:buSzPct val="100000"/>
              <a:buFont typeface="Arial" panose="020B0604020202020204" pitchFamily="34" charset="0"/>
              <a:buChar char="•"/>
              <a:defRPr sz="1800">
                <a:solidFill>
                  <a:schemeClr val="bg1">
                    <a:lumMod val="75000"/>
                    <a:lumOff val="25000"/>
                  </a:schemeClr>
                </a:solidFill>
                <a:latin typeface="+mn-lt"/>
              </a:defRPr>
            </a:lvl1pPr>
            <a:lvl2pPr marL="742950" indent="-285750">
              <a:buClr>
                <a:schemeClr val="accent5"/>
              </a:buClr>
              <a:buSzPct val="100000"/>
              <a:buFont typeface="Arial" panose="020B0604020202020204" pitchFamily="34" charset="0"/>
              <a:buChar char="•"/>
              <a:defRPr sz="1800">
                <a:solidFill>
                  <a:schemeClr val="bg1">
                    <a:lumMod val="75000"/>
                    <a:lumOff val="25000"/>
                  </a:schemeClr>
                </a:solidFill>
                <a:latin typeface="+mn-lt"/>
              </a:defRPr>
            </a:lvl2pPr>
            <a:lvl3pPr marL="1143000" indent="-228600">
              <a:buClr>
                <a:schemeClr val="accent5"/>
              </a:buClr>
              <a:buSzPct val="100000"/>
              <a:buFont typeface="Arial" panose="020B0604020202020204" pitchFamily="34" charset="0"/>
              <a:buChar char="•"/>
              <a:defRPr sz="1800">
                <a:solidFill>
                  <a:schemeClr val="bg1">
                    <a:lumMod val="75000"/>
                    <a:lumOff val="25000"/>
                  </a:schemeClr>
                </a:solidFill>
                <a:latin typeface="+mn-lt"/>
              </a:defRPr>
            </a:lvl3pPr>
            <a:lvl4pPr marL="1600200" indent="-228600">
              <a:buClr>
                <a:schemeClr val="accent5"/>
              </a:buClr>
              <a:buSzPct val="100000"/>
              <a:buFont typeface="Arial" panose="020B0604020202020204" pitchFamily="34" charset="0"/>
              <a:buChar char="•"/>
              <a:defRPr sz="1800">
                <a:solidFill>
                  <a:schemeClr val="bg1">
                    <a:lumMod val="75000"/>
                    <a:lumOff val="25000"/>
                  </a:schemeClr>
                </a:solidFill>
                <a:latin typeface="+mn-lt"/>
              </a:defRPr>
            </a:lvl4pPr>
            <a:lvl5pPr marL="2057400" indent="-228600">
              <a:buClr>
                <a:schemeClr val="accent5"/>
              </a:buClr>
              <a:buSzPct val="100000"/>
              <a:buFont typeface="Arial" panose="020B0604020202020204" pitchFamily="34" charset="0"/>
              <a:buChar char="•"/>
              <a:defRPr sz="1800">
                <a:solidFill>
                  <a:schemeClr val="bg1">
                    <a:lumMod val="75000"/>
                    <a:lumOff val="25000"/>
                  </a:schemeClr>
                </a:solidFill>
                <a:latin typeface="+mn-lt"/>
              </a:defRPr>
            </a:lvl5pPr>
            <a:lvl6pPr>
              <a:defRPr sz="1200"/>
            </a:lvl6pPr>
            <a:lvl7pPr>
              <a:defRPr sz="1200"/>
            </a:lvl7pPr>
            <a:lvl8pPr>
              <a:defRPr sz="1200"/>
            </a:lvl8pPr>
            <a:lvl9pPr>
              <a:defRPr sz="1200"/>
            </a:lvl9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048663" name="Slide Number Placeholder 5"/>
          <p:cNvSpPr>
            <a:spLocks noGrp="1"/>
          </p:cNvSpPr>
          <p:nvPr>
            <p:ph type="sldNum" sz="quarter" idx="12"/>
          </p:nvPr>
        </p:nvSpPr>
        <p:spPr bwMode="gray">
          <a:xfrm>
            <a:off x="11110685" y="295729"/>
            <a:ext cx="838199" cy="767687"/>
          </a:xfrm>
          <a:prstGeom prst="rect">
            <a:avLst/>
          </a:prstGeom>
        </p:spPr>
        <p:txBody>
          <a:bodyPr vert="horz" lIns="91440" tIns="45720" rIns="91440" bIns="45720" rtlCol="0" anchor="b"/>
          <a:lstStyle>
            <a:lvl1pPr algn="ctr">
              <a:defRPr sz="2800" b="1" i="0" baseline="0">
                <a:solidFill>
                  <a:schemeClr val="bg1">
                    <a:lumMod val="75000"/>
                    <a:lumOff val="25000"/>
                  </a:schemeClr>
                </a:solidFill>
              </a:defRPr>
            </a:lvl1pPr>
          </a:lstStyle>
          <a:p>
            <a:fld id="{D57F1E4F-1CFF-5643-939E-02111984F565}" type="slidenum">
              <a:rPr lang="en-US" smtClean="0"/>
              <a:t>‹#›</a:t>
            </a:fld>
            <a:endParaRPr lang="en-US" dirty="0"/>
          </a:p>
        </p:txBody>
      </p:sp>
      <p:sp>
        <p:nvSpPr>
          <p:cNvPr id="1048664" name="Footer Placeholder 4"/>
          <p:cNvSpPr>
            <a:spLocks noGrp="1"/>
          </p:cNvSpPr>
          <p:nvPr>
            <p:ph type="ftr" sz="quarter" idx="3"/>
          </p:nvPr>
        </p:nvSpPr>
        <p:spPr>
          <a:xfrm rot="5400000">
            <a:off x="9801196" y="2886728"/>
            <a:ext cx="3475320" cy="304801"/>
          </a:xfrm>
          <a:prstGeom prst="rect">
            <a:avLst/>
          </a:prstGeom>
        </p:spPr>
        <p:txBody>
          <a:bodyPr vert="horz" lIns="91440" tIns="45720" rIns="91440" bIns="45720" rtlCol="0" anchor="ctr"/>
          <a:lstStyle>
            <a:lvl1pPr algn="l">
              <a:defRPr sz="1400" b="0" i="0" cap="all" spc="150" baseline="0">
                <a:solidFill>
                  <a:schemeClr val="bg1">
                    <a:lumMod val="75000"/>
                    <a:lumOff val="25000"/>
                  </a:schemeClr>
                </a:solidFill>
              </a:defRPr>
            </a:lvl1pPr>
          </a:lstStyle>
          <a:p>
            <a:r>
              <a:rPr lang="en-US" dirty="0"/>
              <a:t>Presentation title</a:t>
            </a:r>
          </a:p>
        </p:txBody>
      </p:sp>
      <p:sp>
        <p:nvSpPr>
          <p:cNvPr id="1048665" name="Date Placeholder 3"/>
          <p:cNvSpPr>
            <a:spLocks noGrp="1"/>
          </p:cNvSpPr>
          <p:nvPr>
            <p:ph type="dt" sz="half" idx="13"/>
          </p:nvPr>
        </p:nvSpPr>
        <p:spPr>
          <a:xfrm rot="5400000">
            <a:off x="10727757" y="5426418"/>
            <a:ext cx="1613124" cy="313872"/>
          </a:xfrm>
          <a:prstGeom prst="rect">
            <a:avLst/>
          </a:prstGeom>
        </p:spPr>
        <p:txBody>
          <a:bodyPr vert="horz" lIns="91440" tIns="45720" rIns="91440" bIns="45720" rtlCol="0" anchor="ctr"/>
          <a:lstStyle>
            <a:lvl1pPr algn="r">
              <a:defRPr sz="1400" b="0" i="0" cap="all" spc="150" baseline="0">
                <a:solidFill>
                  <a:schemeClr val="bg1">
                    <a:lumMod val="75000"/>
                    <a:lumOff val="25000"/>
                  </a:schemeClr>
                </a:solidFill>
              </a:defRPr>
            </a:lvl1pPr>
          </a:lstStyle>
          <a:p>
            <a:fld id="{3226CAB0-904D-44A6-8A42-971A697FA4F2}" type="datetime1">
              <a:rPr lang="en-US" smtClean="0"/>
              <a:t>11/20/2025</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 Content + Picture 1">
    <p:spTree>
      <p:nvGrpSpPr>
        <p:cNvPr id="1" name=""/>
        <p:cNvGrpSpPr/>
        <p:nvPr/>
      </p:nvGrpSpPr>
      <p:grpSpPr>
        <a:xfrm>
          <a:off x="0" y="0"/>
          <a:ext cx="0" cy="0"/>
          <a:chOff x="0" y="0"/>
          <a:chExt cx="0" cy="0"/>
        </a:xfrm>
      </p:grpSpPr>
      <p:sp>
        <p:nvSpPr>
          <p:cNvPr id="1048692" name="Title 1"/>
          <p:cNvSpPr>
            <a:spLocks noGrp="1"/>
          </p:cNvSpPr>
          <p:nvPr>
            <p:ph type="title" hasCustomPrompt="1"/>
          </p:nvPr>
        </p:nvSpPr>
        <p:spPr>
          <a:xfrm>
            <a:off x="644922" y="1063415"/>
            <a:ext cx="5897391" cy="1971613"/>
          </a:xfrm>
          <a:prstGeom prst="rect">
            <a:avLst/>
          </a:prstGeom>
        </p:spPr>
        <p:txBody>
          <a:bodyPr lIns="0" rIns="0" anchor="t">
            <a:noAutofit/>
          </a:bodyPr>
          <a:lstStyle>
            <a:lvl1pPr algn="l">
              <a:lnSpc>
                <a:spcPct val="80000"/>
              </a:lnSpc>
              <a:defRPr sz="3600" b="0" cap="all" baseline="0">
                <a:solidFill>
                  <a:schemeClr val="bg1">
                    <a:lumMod val="75000"/>
                    <a:lumOff val="25000"/>
                  </a:schemeClr>
                </a:solidFill>
              </a:defRPr>
            </a:lvl1pPr>
          </a:lstStyle>
          <a:p>
            <a:r>
              <a:rPr lang="en-US" dirty="0"/>
              <a:t>Click to add title</a:t>
            </a:r>
          </a:p>
        </p:txBody>
      </p:sp>
      <p:sp>
        <p:nvSpPr>
          <p:cNvPr id="1048693" name="Content Placeholder 10"/>
          <p:cNvSpPr>
            <a:spLocks noGrp="1"/>
          </p:cNvSpPr>
          <p:nvPr>
            <p:ph sz="quarter" idx="12" hasCustomPrompt="1"/>
          </p:nvPr>
        </p:nvSpPr>
        <p:spPr>
          <a:xfrm>
            <a:off x="644525" y="3035029"/>
            <a:ext cx="5897563" cy="2759345"/>
          </a:xfrm>
        </p:spPr>
        <p:txBody>
          <a:bodyPr anchor="b"/>
          <a:lstStyle>
            <a:lvl1pPr marL="283464" indent="-283464">
              <a:buClr>
                <a:schemeClr val="accent5"/>
              </a:buClr>
              <a:defRPr sz="1800">
                <a:latin typeface="+mn-lt"/>
              </a:defRPr>
            </a:lvl1pPr>
            <a:lvl2pPr>
              <a:buClr>
                <a:schemeClr val="accent5"/>
              </a:buClr>
              <a:defRPr sz="1600">
                <a:latin typeface="+mn-lt"/>
              </a:defRPr>
            </a:lvl2pPr>
            <a:lvl3pPr>
              <a:buClr>
                <a:schemeClr val="accent5"/>
              </a:buClr>
              <a:defRPr sz="1400">
                <a:latin typeface="+mn-lt"/>
              </a:defRPr>
            </a:lvl3pPr>
            <a:lvl4pPr>
              <a:buClr>
                <a:schemeClr val="accent5"/>
              </a:buClr>
              <a:defRPr sz="1200">
                <a:latin typeface="+mn-lt"/>
              </a:defRPr>
            </a:lvl4pPr>
            <a:lvl5pPr>
              <a:buClr>
                <a:schemeClr val="accent5"/>
              </a:buClr>
              <a:defRPr sz="1200">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48694" name="Picture Placeholder 7"/>
          <p:cNvSpPr>
            <a:spLocks noGrp="1"/>
          </p:cNvSpPr>
          <p:nvPr>
            <p:ph type="pic" sz="quarter" idx="11"/>
          </p:nvPr>
        </p:nvSpPr>
        <p:spPr>
          <a:xfrm>
            <a:off x="7032625" y="1063625"/>
            <a:ext cx="3824288" cy="4730750"/>
          </a:xfrm>
          <a:ln w="19050">
            <a:solidFill>
              <a:schemeClr val="accent5"/>
            </a:solidFill>
          </a:ln>
        </p:spPr>
        <p:txBody>
          <a:bodyPr/>
          <a:lstStyle>
            <a:lvl1pPr marL="0" indent="0" algn="ctr">
              <a:buNone/>
              <a:defRPr sz="1800"/>
            </a:lvl1pPr>
          </a:lstStyle>
          <a:p>
            <a:r>
              <a:rPr lang="en-US"/>
              <a:t>Click icon to add picture</a:t>
            </a:r>
            <a:endParaRPr lang="en-US" dirty="0"/>
          </a:p>
        </p:txBody>
      </p:sp>
      <p:sp>
        <p:nvSpPr>
          <p:cNvPr id="1048695" name="Slide Number Placeholder 5"/>
          <p:cNvSpPr>
            <a:spLocks noGrp="1"/>
          </p:cNvSpPr>
          <p:nvPr>
            <p:ph type="sldNum" sz="quarter" idx="4"/>
          </p:nvPr>
        </p:nvSpPr>
        <p:spPr bwMode="gray">
          <a:xfrm>
            <a:off x="11110685" y="295729"/>
            <a:ext cx="838199" cy="767687"/>
          </a:xfrm>
          <a:prstGeom prst="rect">
            <a:avLst/>
          </a:prstGeom>
        </p:spPr>
        <p:txBody>
          <a:bodyPr vert="horz" lIns="91440" tIns="45720" rIns="91440" bIns="45720" rtlCol="0" anchor="b"/>
          <a:lstStyle>
            <a:lvl1pPr algn="ctr">
              <a:defRPr sz="2800" b="1" i="0" baseline="0">
                <a:solidFill>
                  <a:schemeClr val="bg1">
                    <a:lumMod val="75000"/>
                    <a:lumOff val="25000"/>
                  </a:schemeClr>
                </a:solidFill>
              </a:defRPr>
            </a:lvl1pPr>
          </a:lstStyle>
          <a:p>
            <a:fld id="{D57F1E4F-1CFF-5643-939E-02111984F565}" type="slidenum">
              <a:rPr lang="en-US" smtClean="0"/>
              <a:t>‹#›</a:t>
            </a:fld>
            <a:endParaRPr lang="en-US" dirty="0"/>
          </a:p>
        </p:txBody>
      </p:sp>
      <p:sp>
        <p:nvSpPr>
          <p:cNvPr id="1048696" name="Footer Placeholder 4"/>
          <p:cNvSpPr>
            <a:spLocks noGrp="1"/>
          </p:cNvSpPr>
          <p:nvPr>
            <p:ph type="ftr" sz="quarter" idx="3"/>
          </p:nvPr>
        </p:nvSpPr>
        <p:spPr>
          <a:xfrm rot="5400000">
            <a:off x="9801196" y="2886728"/>
            <a:ext cx="3475320" cy="304801"/>
          </a:xfrm>
          <a:prstGeom prst="rect">
            <a:avLst/>
          </a:prstGeom>
        </p:spPr>
        <p:txBody>
          <a:bodyPr vert="horz" lIns="91440" tIns="45720" rIns="91440" bIns="45720" rtlCol="0" anchor="ctr"/>
          <a:lstStyle>
            <a:lvl1pPr algn="l">
              <a:defRPr sz="1400" b="0" i="0" cap="all" spc="150" baseline="0">
                <a:solidFill>
                  <a:schemeClr val="bg1">
                    <a:lumMod val="75000"/>
                    <a:lumOff val="25000"/>
                  </a:schemeClr>
                </a:solidFill>
              </a:defRPr>
            </a:lvl1pPr>
          </a:lstStyle>
          <a:p>
            <a:r>
              <a:rPr lang="en-US" dirty="0"/>
              <a:t>Presentation title</a:t>
            </a:r>
          </a:p>
        </p:txBody>
      </p:sp>
      <p:sp>
        <p:nvSpPr>
          <p:cNvPr id="1048697" name="Date Placeholder 3"/>
          <p:cNvSpPr>
            <a:spLocks noGrp="1"/>
          </p:cNvSpPr>
          <p:nvPr>
            <p:ph type="dt" sz="half" idx="10"/>
          </p:nvPr>
        </p:nvSpPr>
        <p:spPr>
          <a:xfrm rot="5400000">
            <a:off x="10727757" y="5426418"/>
            <a:ext cx="1613124" cy="313872"/>
          </a:xfrm>
          <a:prstGeom prst="rect">
            <a:avLst/>
          </a:prstGeom>
        </p:spPr>
        <p:txBody>
          <a:bodyPr vert="horz" lIns="91440" tIns="45720" rIns="91440" bIns="45720" rtlCol="0" anchor="ctr"/>
          <a:lstStyle>
            <a:lvl1pPr algn="r">
              <a:defRPr sz="1400" b="0" i="0" cap="all" spc="150" baseline="0">
                <a:solidFill>
                  <a:schemeClr val="bg1">
                    <a:lumMod val="75000"/>
                    <a:lumOff val="25000"/>
                  </a:schemeClr>
                </a:solidFill>
              </a:defRPr>
            </a:lvl1pPr>
          </a:lstStyle>
          <a:p>
            <a:fld id="{131D29BA-018B-4A78-950B-75527D399E98}" type="datetime1">
              <a:rPr lang="en-US" smtClean="0"/>
              <a:t>11/20/2025</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lumns 2">
    <p:spTree>
      <p:nvGrpSpPr>
        <p:cNvPr id="1" name=""/>
        <p:cNvGrpSpPr/>
        <p:nvPr/>
      </p:nvGrpSpPr>
      <p:grpSpPr>
        <a:xfrm>
          <a:off x="0" y="0"/>
          <a:ext cx="0" cy="0"/>
          <a:chOff x="0" y="0"/>
          <a:chExt cx="0" cy="0"/>
        </a:xfrm>
      </p:grpSpPr>
      <p:sp>
        <p:nvSpPr>
          <p:cNvPr id="1048719" name="Title 1"/>
          <p:cNvSpPr>
            <a:spLocks noGrp="1"/>
          </p:cNvSpPr>
          <p:nvPr>
            <p:ph type="title" hasCustomPrompt="1"/>
          </p:nvPr>
        </p:nvSpPr>
        <p:spPr>
          <a:xfrm>
            <a:off x="646111" y="601662"/>
            <a:ext cx="10225089" cy="1251585"/>
          </a:xfrm>
          <a:prstGeom prst="rect">
            <a:avLst/>
          </a:prstGeom>
        </p:spPr>
        <p:txBody>
          <a:bodyPr anchor="ctr"/>
          <a:lstStyle>
            <a:lvl1pPr>
              <a:defRPr sz="3600" cap="all" baseline="0">
                <a:solidFill>
                  <a:schemeClr val="bg1">
                    <a:lumMod val="75000"/>
                    <a:lumOff val="25000"/>
                  </a:schemeClr>
                </a:solidFill>
              </a:defRPr>
            </a:lvl1pPr>
          </a:lstStyle>
          <a:p>
            <a:r>
              <a:rPr lang="en-US" dirty="0"/>
              <a:t>Click to add title</a:t>
            </a:r>
          </a:p>
        </p:txBody>
      </p:sp>
      <p:sp>
        <p:nvSpPr>
          <p:cNvPr id="1048720" name="Content Placeholder 5"/>
          <p:cNvSpPr>
            <a:spLocks noGrp="1"/>
          </p:cNvSpPr>
          <p:nvPr>
            <p:ph sz="quarter" idx="4" hasCustomPrompt="1"/>
          </p:nvPr>
        </p:nvSpPr>
        <p:spPr>
          <a:xfrm>
            <a:off x="646111" y="2149928"/>
            <a:ext cx="4926096" cy="4028585"/>
          </a:xfrm>
        </p:spPr>
        <p:txBody>
          <a:bodyPr>
            <a:normAutofit/>
          </a:bodyPr>
          <a:lstStyle>
            <a:lvl1pPr marL="0" indent="0">
              <a:buClr>
                <a:schemeClr val="accent5"/>
              </a:buClr>
              <a:buSzPct val="100000"/>
              <a:buFont typeface="Arial" panose="020B0604020202020204" pitchFamily="34" charset="0"/>
              <a:buNone/>
              <a:defRPr sz="1800">
                <a:solidFill>
                  <a:schemeClr val="bg1">
                    <a:lumMod val="75000"/>
                    <a:lumOff val="25000"/>
                  </a:schemeClr>
                </a:solidFill>
                <a:latin typeface="+mn-lt"/>
              </a:defRPr>
            </a:lvl1pPr>
            <a:lvl2pPr marL="742950" indent="-285750">
              <a:buClr>
                <a:schemeClr val="accent5"/>
              </a:buClr>
              <a:buSzPct val="100000"/>
              <a:buFont typeface="Arial" panose="020B0604020202020204" pitchFamily="34" charset="0"/>
              <a:buChar char="•"/>
              <a:defRPr sz="1800">
                <a:solidFill>
                  <a:schemeClr val="bg1">
                    <a:lumMod val="75000"/>
                    <a:lumOff val="25000"/>
                  </a:schemeClr>
                </a:solidFill>
                <a:latin typeface="+mn-lt"/>
              </a:defRPr>
            </a:lvl2pPr>
            <a:lvl3pPr marL="1143000" indent="-228600">
              <a:buClr>
                <a:schemeClr val="accent5"/>
              </a:buClr>
              <a:buSzPct val="100000"/>
              <a:buFont typeface="Arial" panose="020B0604020202020204" pitchFamily="34" charset="0"/>
              <a:buChar char="•"/>
              <a:defRPr sz="1800">
                <a:solidFill>
                  <a:schemeClr val="bg1">
                    <a:lumMod val="75000"/>
                    <a:lumOff val="25000"/>
                  </a:schemeClr>
                </a:solidFill>
                <a:latin typeface="+mn-lt"/>
              </a:defRPr>
            </a:lvl3pPr>
            <a:lvl4pPr marL="1600200" indent="-228600">
              <a:buClr>
                <a:schemeClr val="accent5"/>
              </a:buClr>
              <a:buSzPct val="100000"/>
              <a:buFont typeface="Arial" panose="020B0604020202020204" pitchFamily="34" charset="0"/>
              <a:buChar char="•"/>
              <a:defRPr sz="1800">
                <a:solidFill>
                  <a:schemeClr val="bg1">
                    <a:lumMod val="75000"/>
                    <a:lumOff val="25000"/>
                  </a:schemeClr>
                </a:solidFill>
                <a:latin typeface="+mn-lt"/>
              </a:defRPr>
            </a:lvl4pPr>
            <a:lvl5pPr marL="2057400" indent="-228600">
              <a:buClr>
                <a:schemeClr val="accent5"/>
              </a:buClr>
              <a:buSzPct val="100000"/>
              <a:buFont typeface="Arial" panose="020B0604020202020204" pitchFamily="34" charset="0"/>
              <a:buChar char="•"/>
              <a:defRPr sz="1800">
                <a:solidFill>
                  <a:schemeClr val="bg1">
                    <a:lumMod val="75000"/>
                    <a:lumOff val="25000"/>
                  </a:schemeClr>
                </a:solidFill>
                <a:latin typeface="+mn-lt"/>
              </a:defRPr>
            </a:lvl5pPr>
            <a:lvl6pPr>
              <a:defRPr sz="1200"/>
            </a:lvl6pPr>
            <a:lvl7pPr>
              <a:defRPr sz="1200"/>
            </a:lvl7pPr>
            <a:lvl8pPr>
              <a:defRPr sz="1200"/>
            </a:lvl8pPr>
            <a:lvl9pPr>
              <a:defRPr sz="1200"/>
            </a:lvl9pPr>
          </a:lstStyle>
          <a:p>
            <a:pPr marL="342900" marR="0" lvl="0" indent="-342900" algn="l" defTabSz="457200" rtl="0" eaLnBrk="1" fontAlgn="auto" latinLnBrk="0" hangingPunct="1">
              <a:lnSpc>
                <a:spcPts val="2400"/>
              </a:lnSpc>
              <a:spcBef>
                <a:spcPts val="1000"/>
              </a:spcBef>
              <a:spcAft>
                <a:spcPts val="600"/>
              </a:spcAft>
              <a:buClr>
                <a:schemeClr val="accent5"/>
              </a:buClr>
              <a:buSzPct val="100000"/>
              <a:buFont typeface="Arial" panose="020B0604020202020204" pitchFamily="34" charset="0"/>
              <a:buChar char="•"/>
            </a:pPr>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48721" name="Content Placeholder 3"/>
          <p:cNvSpPr>
            <a:spLocks noGrp="1"/>
          </p:cNvSpPr>
          <p:nvPr>
            <p:ph sz="half" idx="2" hasCustomPrompt="1"/>
          </p:nvPr>
        </p:nvSpPr>
        <p:spPr>
          <a:xfrm>
            <a:off x="5945103" y="2149892"/>
            <a:ext cx="4926097" cy="4028622"/>
          </a:xfrm>
        </p:spPr>
        <p:txBody>
          <a:bodyPr>
            <a:normAutofit/>
          </a:bodyPr>
          <a:lstStyle>
            <a:lvl1pPr marL="342900" indent="-342900">
              <a:buClr>
                <a:schemeClr val="accent5"/>
              </a:buClr>
              <a:buSzPct val="100000"/>
              <a:buFont typeface="Arial" panose="020B0604020202020204" pitchFamily="34" charset="0"/>
              <a:buChar char="•"/>
              <a:defRPr sz="1800">
                <a:solidFill>
                  <a:schemeClr val="bg1">
                    <a:lumMod val="75000"/>
                    <a:lumOff val="25000"/>
                  </a:schemeClr>
                </a:solidFill>
                <a:latin typeface="+mn-lt"/>
              </a:defRPr>
            </a:lvl1pPr>
            <a:lvl2pPr marL="742950" indent="-285750">
              <a:buClr>
                <a:schemeClr val="accent5"/>
              </a:buClr>
              <a:buSzPct val="100000"/>
              <a:buFont typeface="Arial" panose="020B0604020202020204" pitchFamily="34" charset="0"/>
              <a:buChar char="•"/>
              <a:defRPr sz="1800">
                <a:solidFill>
                  <a:schemeClr val="bg1">
                    <a:lumMod val="75000"/>
                    <a:lumOff val="25000"/>
                  </a:schemeClr>
                </a:solidFill>
                <a:latin typeface="+mn-lt"/>
              </a:defRPr>
            </a:lvl2pPr>
            <a:lvl3pPr marL="1143000" indent="-228600">
              <a:buClr>
                <a:schemeClr val="accent5"/>
              </a:buClr>
              <a:buSzPct val="100000"/>
              <a:buFont typeface="Arial" panose="020B0604020202020204" pitchFamily="34" charset="0"/>
              <a:buChar char="•"/>
              <a:defRPr sz="1800">
                <a:solidFill>
                  <a:schemeClr val="bg1">
                    <a:lumMod val="75000"/>
                    <a:lumOff val="25000"/>
                  </a:schemeClr>
                </a:solidFill>
                <a:latin typeface="+mn-lt"/>
              </a:defRPr>
            </a:lvl3pPr>
            <a:lvl4pPr marL="1600200" indent="-228600">
              <a:buClr>
                <a:schemeClr val="accent5"/>
              </a:buClr>
              <a:buSzPct val="100000"/>
              <a:buFont typeface="Arial" panose="020B0604020202020204" pitchFamily="34" charset="0"/>
              <a:buChar char="•"/>
              <a:defRPr sz="1800">
                <a:solidFill>
                  <a:schemeClr val="bg1">
                    <a:lumMod val="75000"/>
                    <a:lumOff val="25000"/>
                  </a:schemeClr>
                </a:solidFill>
                <a:latin typeface="+mn-lt"/>
              </a:defRPr>
            </a:lvl4pPr>
            <a:lvl5pPr marL="2057400" indent="-228600">
              <a:buClr>
                <a:schemeClr val="accent5"/>
              </a:buClr>
              <a:buSzPct val="100000"/>
              <a:buFont typeface="Arial" panose="020B0604020202020204" pitchFamily="34" charset="0"/>
              <a:buChar char="•"/>
              <a:defRPr sz="1800">
                <a:solidFill>
                  <a:schemeClr val="bg1">
                    <a:lumMod val="75000"/>
                    <a:lumOff val="25000"/>
                  </a:schemeClr>
                </a:solidFill>
                <a:latin typeface="+mn-lt"/>
              </a:defRPr>
            </a:lvl5pPr>
            <a:lvl6pPr>
              <a:defRPr sz="1200"/>
            </a:lvl6pPr>
            <a:lvl7pPr>
              <a:defRPr sz="1200"/>
            </a:lvl7pPr>
            <a:lvl8pPr>
              <a:defRPr sz="1200"/>
            </a:lvl8pPr>
            <a:lvl9pPr>
              <a:defRPr sz="1200"/>
            </a:lvl9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48722" name="Slide Number Placeholder 5"/>
          <p:cNvSpPr>
            <a:spLocks noGrp="1"/>
          </p:cNvSpPr>
          <p:nvPr>
            <p:ph type="sldNum" sz="quarter" idx="12"/>
          </p:nvPr>
        </p:nvSpPr>
        <p:spPr bwMode="gray">
          <a:xfrm>
            <a:off x="11110685" y="295729"/>
            <a:ext cx="838199" cy="767687"/>
          </a:xfrm>
          <a:prstGeom prst="rect">
            <a:avLst/>
          </a:prstGeom>
        </p:spPr>
        <p:txBody>
          <a:bodyPr vert="horz" lIns="91440" tIns="45720" rIns="91440" bIns="45720" rtlCol="0" anchor="b"/>
          <a:lstStyle>
            <a:lvl1pPr algn="ctr">
              <a:defRPr sz="2800" b="1" i="0" baseline="0">
                <a:solidFill>
                  <a:schemeClr val="bg1">
                    <a:lumMod val="75000"/>
                    <a:lumOff val="25000"/>
                  </a:schemeClr>
                </a:solidFill>
              </a:defRPr>
            </a:lvl1pPr>
          </a:lstStyle>
          <a:p>
            <a:fld id="{D57F1E4F-1CFF-5643-939E-02111984F565}" type="slidenum">
              <a:rPr lang="en-US" smtClean="0"/>
              <a:t>‹#›</a:t>
            </a:fld>
            <a:endParaRPr lang="en-US" dirty="0"/>
          </a:p>
        </p:txBody>
      </p:sp>
      <p:sp>
        <p:nvSpPr>
          <p:cNvPr id="1048723" name="Footer Placeholder 4"/>
          <p:cNvSpPr>
            <a:spLocks noGrp="1"/>
          </p:cNvSpPr>
          <p:nvPr>
            <p:ph type="ftr" sz="quarter" idx="3"/>
          </p:nvPr>
        </p:nvSpPr>
        <p:spPr>
          <a:xfrm rot="5400000">
            <a:off x="9801196" y="2886728"/>
            <a:ext cx="3475320" cy="304801"/>
          </a:xfrm>
          <a:prstGeom prst="rect">
            <a:avLst/>
          </a:prstGeom>
        </p:spPr>
        <p:txBody>
          <a:bodyPr vert="horz" lIns="91440" tIns="45720" rIns="91440" bIns="45720" rtlCol="0" anchor="ctr"/>
          <a:lstStyle>
            <a:lvl1pPr algn="l">
              <a:defRPr sz="1400" b="0" i="0" cap="all" spc="150" baseline="0">
                <a:solidFill>
                  <a:schemeClr val="bg1">
                    <a:lumMod val="75000"/>
                    <a:lumOff val="25000"/>
                  </a:schemeClr>
                </a:solidFill>
              </a:defRPr>
            </a:lvl1pPr>
          </a:lstStyle>
          <a:p>
            <a:r>
              <a:rPr lang="en-US" dirty="0"/>
              <a:t>Presentation title</a:t>
            </a:r>
          </a:p>
        </p:txBody>
      </p:sp>
      <p:sp>
        <p:nvSpPr>
          <p:cNvPr id="1048724" name="Date Placeholder 3"/>
          <p:cNvSpPr>
            <a:spLocks noGrp="1"/>
          </p:cNvSpPr>
          <p:nvPr>
            <p:ph type="dt" sz="half" idx="13"/>
          </p:nvPr>
        </p:nvSpPr>
        <p:spPr>
          <a:xfrm rot="5400000">
            <a:off x="10727757" y="5426418"/>
            <a:ext cx="1613124" cy="313872"/>
          </a:xfrm>
          <a:prstGeom prst="rect">
            <a:avLst/>
          </a:prstGeom>
        </p:spPr>
        <p:txBody>
          <a:bodyPr vert="horz" lIns="91440" tIns="45720" rIns="91440" bIns="45720" rtlCol="0" anchor="ctr"/>
          <a:lstStyle>
            <a:lvl1pPr algn="r">
              <a:defRPr sz="1400" b="0" i="0" cap="all" spc="150" baseline="0">
                <a:solidFill>
                  <a:schemeClr val="bg1">
                    <a:lumMod val="75000"/>
                    <a:lumOff val="25000"/>
                  </a:schemeClr>
                </a:solidFill>
              </a:defRPr>
            </a:lvl1pPr>
          </a:lstStyle>
          <a:p>
            <a:fld id="{F9DEC7E7-8658-4432-9E89-1548FF41691A}" type="datetime1">
              <a:rPr lang="en-US" smtClean="0"/>
              <a:t>11/20/2025</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 Table">
    <p:bg>
      <p:bgPr>
        <a:solidFill>
          <a:schemeClr val="tx1">
            <a:lumMod val="95000"/>
          </a:schemeClr>
        </a:solidFill>
        <a:effectLst/>
      </p:bgPr>
    </p:bg>
    <p:spTree>
      <p:nvGrpSpPr>
        <p:cNvPr id="1" name=""/>
        <p:cNvGrpSpPr/>
        <p:nvPr/>
      </p:nvGrpSpPr>
      <p:grpSpPr>
        <a:xfrm>
          <a:off x="0" y="0"/>
          <a:ext cx="0" cy="0"/>
          <a:chOff x="0" y="0"/>
          <a:chExt cx="0" cy="0"/>
        </a:xfrm>
      </p:grpSpPr>
      <p:sp>
        <p:nvSpPr>
          <p:cNvPr id="1048676" name="Title 1"/>
          <p:cNvSpPr>
            <a:spLocks noGrp="1"/>
          </p:cNvSpPr>
          <p:nvPr>
            <p:ph type="title" hasCustomPrompt="1"/>
          </p:nvPr>
        </p:nvSpPr>
        <p:spPr>
          <a:xfrm>
            <a:off x="646111" y="609600"/>
            <a:ext cx="10238392" cy="1243648"/>
          </a:xfrm>
          <a:prstGeom prst="rect">
            <a:avLst/>
          </a:prstGeom>
        </p:spPr>
        <p:txBody>
          <a:bodyPr anchor="ctr"/>
          <a:lstStyle>
            <a:lvl1pPr>
              <a:defRPr sz="3600" cap="all" baseline="0">
                <a:solidFill>
                  <a:schemeClr val="bg1">
                    <a:lumMod val="75000"/>
                    <a:lumOff val="25000"/>
                  </a:schemeClr>
                </a:solidFill>
              </a:defRPr>
            </a:lvl1pPr>
          </a:lstStyle>
          <a:p>
            <a:r>
              <a:rPr lang="en-US" dirty="0"/>
              <a:t>Click to add title</a:t>
            </a:r>
          </a:p>
        </p:txBody>
      </p:sp>
      <p:sp>
        <p:nvSpPr>
          <p:cNvPr id="1048677" name="Text Placeholder 3"/>
          <p:cNvSpPr>
            <a:spLocks noGrp="1"/>
          </p:cNvSpPr>
          <p:nvPr>
            <p:ph type="body" sz="quarter" idx="15" hasCustomPrompt="1"/>
          </p:nvPr>
        </p:nvSpPr>
        <p:spPr>
          <a:xfrm>
            <a:off x="646112" y="2035175"/>
            <a:ext cx="3120346" cy="4213225"/>
          </a:xfrm>
        </p:spPr>
        <p:txBody>
          <a:bodyPr/>
          <a:lstStyle>
            <a:lvl1pPr>
              <a:buClr>
                <a:schemeClr val="accent5"/>
              </a:buClr>
              <a:defRPr sz="1800">
                <a:latin typeface="+mn-lt"/>
              </a:defRPr>
            </a:lvl1pPr>
            <a:lvl2pPr>
              <a:buClr>
                <a:schemeClr val="accent5"/>
              </a:buClr>
              <a:defRPr sz="1800">
                <a:latin typeface="+mn-lt"/>
              </a:defRPr>
            </a:lvl2pPr>
            <a:lvl3pPr>
              <a:buClr>
                <a:schemeClr val="accent5"/>
              </a:buClr>
              <a:defRPr sz="1800">
                <a:latin typeface="+mn-lt"/>
              </a:defRPr>
            </a:lvl3pPr>
            <a:lvl4pPr>
              <a:buClr>
                <a:schemeClr val="accent5"/>
              </a:buClr>
              <a:defRPr sz="1800">
                <a:latin typeface="+mn-lt"/>
              </a:defRPr>
            </a:lvl4pPr>
            <a:lvl5pPr>
              <a:buClr>
                <a:schemeClr val="accent5"/>
              </a:buClr>
              <a:defRPr sz="1800">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48678" name="Table Placeholder 6"/>
          <p:cNvSpPr>
            <a:spLocks noGrp="1"/>
          </p:cNvSpPr>
          <p:nvPr>
            <p:ph type="tbl" sz="quarter" idx="16"/>
          </p:nvPr>
        </p:nvSpPr>
        <p:spPr>
          <a:xfrm>
            <a:off x="3967163" y="2035175"/>
            <a:ext cx="6926262" cy="4213225"/>
          </a:xfrm>
        </p:spPr>
        <p:txBody>
          <a:bodyPr/>
          <a:lstStyle>
            <a:lvl1pPr>
              <a:buClr>
                <a:schemeClr val="accent5"/>
              </a:buClr>
            </a:lvl1pPr>
          </a:lstStyle>
          <a:p>
            <a:r>
              <a:rPr lang="en-US"/>
              <a:t>Click icon to add table</a:t>
            </a:r>
            <a:endParaRPr lang="en-US" dirty="0"/>
          </a:p>
        </p:txBody>
      </p:sp>
      <p:sp>
        <p:nvSpPr>
          <p:cNvPr id="1048679" name="Slide Number Placeholder 5"/>
          <p:cNvSpPr>
            <a:spLocks noGrp="1"/>
          </p:cNvSpPr>
          <p:nvPr>
            <p:ph type="sldNum" sz="quarter" idx="4"/>
          </p:nvPr>
        </p:nvSpPr>
        <p:spPr bwMode="gray">
          <a:xfrm>
            <a:off x="11110685" y="295729"/>
            <a:ext cx="838199" cy="767687"/>
          </a:xfrm>
          <a:prstGeom prst="rect">
            <a:avLst/>
          </a:prstGeom>
        </p:spPr>
        <p:txBody>
          <a:bodyPr vert="horz" lIns="91440" tIns="45720" rIns="91440" bIns="45720" rtlCol="0" anchor="b"/>
          <a:lstStyle>
            <a:lvl1pPr algn="ctr">
              <a:defRPr sz="2800" b="1" i="0" baseline="0">
                <a:solidFill>
                  <a:schemeClr val="bg1">
                    <a:lumMod val="75000"/>
                    <a:lumOff val="25000"/>
                  </a:schemeClr>
                </a:solidFill>
              </a:defRPr>
            </a:lvl1pPr>
          </a:lstStyle>
          <a:p>
            <a:fld id="{D57F1E4F-1CFF-5643-939E-02111984F565}" type="slidenum">
              <a:rPr lang="en-US" smtClean="0"/>
              <a:t>‹#›</a:t>
            </a:fld>
            <a:endParaRPr lang="en-US" dirty="0"/>
          </a:p>
        </p:txBody>
      </p:sp>
      <p:sp>
        <p:nvSpPr>
          <p:cNvPr id="1048680" name="Footer Placeholder 4"/>
          <p:cNvSpPr>
            <a:spLocks noGrp="1"/>
          </p:cNvSpPr>
          <p:nvPr>
            <p:ph type="ftr" sz="quarter" idx="3"/>
          </p:nvPr>
        </p:nvSpPr>
        <p:spPr>
          <a:xfrm rot="5400000">
            <a:off x="9801196" y="2886728"/>
            <a:ext cx="3475320" cy="304801"/>
          </a:xfrm>
          <a:prstGeom prst="rect">
            <a:avLst/>
          </a:prstGeom>
        </p:spPr>
        <p:txBody>
          <a:bodyPr vert="horz" lIns="91440" tIns="45720" rIns="91440" bIns="45720" rtlCol="0" anchor="ctr"/>
          <a:lstStyle>
            <a:lvl1pPr algn="l">
              <a:defRPr sz="1400" b="0" i="0" cap="all" spc="150" baseline="0">
                <a:solidFill>
                  <a:schemeClr val="bg1">
                    <a:lumMod val="75000"/>
                    <a:lumOff val="25000"/>
                  </a:schemeClr>
                </a:solidFill>
              </a:defRPr>
            </a:lvl1pPr>
          </a:lstStyle>
          <a:p>
            <a:r>
              <a:rPr lang="en-US" dirty="0"/>
              <a:t>Presentation title</a:t>
            </a:r>
          </a:p>
        </p:txBody>
      </p:sp>
      <p:sp>
        <p:nvSpPr>
          <p:cNvPr id="1048681" name="Date Placeholder 3"/>
          <p:cNvSpPr>
            <a:spLocks noGrp="1"/>
          </p:cNvSpPr>
          <p:nvPr>
            <p:ph type="dt" sz="half" idx="2"/>
          </p:nvPr>
        </p:nvSpPr>
        <p:spPr>
          <a:xfrm rot="5400000">
            <a:off x="10727757" y="5426418"/>
            <a:ext cx="1613124" cy="313872"/>
          </a:xfrm>
          <a:prstGeom prst="rect">
            <a:avLst/>
          </a:prstGeom>
        </p:spPr>
        <p:txBody>
          <a:bodyPr vert="horz" lIns="91440" tIns="45720" rIns="91440" bIns="45720" rtlCol="0" anchor="ctr"/>
          <a:lstStyle>
            <a:lvl1pPr algn="r">
              <a:defRPr sz="1400" b="0" i="0" cap="all" spc="150" baseline="0">
                <a:solidFill>
                  <a:schemeClr val="bg1">
                    <a:lumMod val="75000"/>
                    <a:lumOff val="25000"/>
                  </a:schemeClr>
                </a:solidFill>
              </a:defRPr>
            </a:lvl1pPr>
          </a:lstStyle>
          <a:p>
            <a:fld id="{9A407B6D-4EF2-46B1-90CE-F72E9577ACD9}" type="datetime1">
              <a:rPr lang="en-US" smtClean="0"/>
              <a:t>11/20/2025</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1">
            <a:lumMod val="95000"/>
          </a:schemeClr>
        </a:solidFill>
        <a:effectLst/>
      </p:bgPr>
    </p:bg>
    <p:spTree>
      <p:nvGrpSpPr>
        <p:cNvPr id="1" name=""/>
        <p:cNvGrpSpPr/>
        <p:nvPr/>
      </p:nvGrpSpPr>
      <p:grpSpPr>
        <a:xfrm>
          <a:off x="0" y="0"/>
          <a:ext cx="0" cy="0"/>
          <a:chOff x="0" y="0"/>
          <a:chExt cx="0" cy="0"/>
        </a:xfrm>
      </p:grpSpPr>
      <p:sp>
        <p:nvSpPr>
          <p:cNvPr id="1048710" name="Title 1"/>
          <p:cNvSpPr>
            <a:spLocks noGrp="1"/>
          </p:cNvSpPr>
          <p:nvPr>
            <p:ph type="title" hasCustomPrompt="1"/>
          </p:nvPr>
        </p:nvSpPr>
        <p:spPr>
          <a:xfrm>
            <a:off x="646111" y="609600"/>
            <a:ext cx="10238392" cy="1243648"/>
          </a:xfrm>
          <a:prstGeom prst="rect">
            <a:avLst/>
          </a:prstGeom>
        </p:spPr>
        <p:txBody>
          <a:bodyPr anchor="ctr"/>
          <a:lstStyle>
            <a:lvl1pPr>
              <a:defRPr sz="3600" cap="all" baseline="0">
                <a:solidFill>
                  <a:schemeClr val="bg1">
                    <a:lumMod val="75000"/>
                    <a:lumOff val="25000"/>
                  </a:schemeClr>
                </a:solidFill>
              </a:defRPr>
            </a:lvl1pPr>
          </a:lstStyle>
          <a:p>
            <a:r>
              <a:rPr lang="en-US" dirty="0"/>
              <a:t>Click to add title</a:t>
            </a:r>
          </a:p>
        </p:txBody>
      </p:sp>
      <p:sp>
        <p:nvSpPr>
          <p:cNvPr id="1048711" name="Table Placeholder 5"/>
          <p:cNvSpPr>
            <a:spLocks noGrp="1"/>
          </p:cNvSpPr>
          <p:nvPr>
            <p:ph type="tbl" sz="quarter" idx="15"/>
          </p:nvPr>
        </p:nvSpPr>
        <p:spPr>
          <a:xfrm>
            <a:off x="646113" y="2035175"/>
            <a:ext cx="10237787" cy="4213225"/>
          </a:xfrm>
        </p:spPr>
        <p:txBody>
          <a:bodyPr/>
          <a:lstStyle>
            <a:lvl1pPr>
              <a:buClr>
                <a:schemeClr val="accent5"/>
              </a:buClr>
            </a:lvl1pPr>
          </a:lstStyle>
          <a:p>
            <a:r>
              <a:rPr lang="en-US"/>
              <a:t>Click icon to add table</a:t>
            </a:r>
            <a:endParaRPr lang="en-US" dirty="0"/>
          </a:p>
        </p:txBody>
      </p:sp>
      <p:sp>
        <p:nvSpPr>
          <p:cNvPr id="1048712" name="Slide Number Placeholder 5"/>
          <p:cNvSpPr>
            <a:spLocks noGrp="1"/>
          </p:cNvSpPr>
          <p:nvPr>
            <p:ph type="sldNum" sz="quarter" idx="4"/>
          </p:nvPr>
        </p:nvSpPr>
        <p:spPr bwMode="gray">
          <a:xfrm>
            <a:off x="11110685" y="295729"/>
            <a:ext cx="838199" cy="767687"/>
          </a:xfrm>
          <a:prstGeom prst="rect">
            <a:avLst/>
          </a:prstGeom>
        </p:spPr>
        <p:txBody>
          <a:bodyPr vert="horz" lIns="91440" tIns="45720" rIns="91440" bIns="45720" rtlCol="0" anchor="b"/>
          <a:lstStyle>
            <a:lvl1pPr algn="ctr">
              <a:defRPr sz="2800" b="1" i="0" baseline="0">
                <a:solidFill>
                  <a:schemeClr val="bg1">
                    <a:lumMod val="75000"/>
                    <a:lumOff val="25000"/>
                  </a:schemeClr>
                </a:solidFill>
              </a:defRPr>
            </a:lvl1pPr>
          </a:lstStyle>
          <a:p>
            <a:fld id="{D57F1E4F-1CFF-5643-939E-02111984F565}" type="slidenum">
              <a:rPr lang="en-US" smtClean="0"/>
              <a:t>‹#›</a:t>
            </a:fld>
            <a:endParaRPr lang="en-US" dirty="0"/>
          </a:p>
        </p:txBody>
      </p:sp>
      <p:sp>
        <p:nvSpPr>
          <p:cNvPr id="1048713" name="Footer Placeholder 4"/>
          <p:cNvSpPr>
            <a:spLocks noGrp="1"/>
          </p:cNvSpPr>
          <p:nvPr>
            <p:ph type="ftr" sz="quarter" idx="3"/>
          </p:nvPr>
        </p:nvSpPr>
        <p:spPr>
          <a:xfrm rot="5400000">
            <a:off x="9801196" y="2886728"/>
            <a:ext cx="3475320" cy="304801"/>
          </a:xfrm>
          <a:prstGeom prst="rect">
            <a:avLst/>
          </a:prstGeom>
        </p:spPr>
        <p:txBody>
          <a:bodyPr vert="horz" lIns="91440" tIns="45720" rIns="91440" bIns="45720" rtlCol="0" anchor="ctr"/>
          <a:lstStyle>
            <a:lvl1pPr algn="l">
              <a:defRPr sz="1400" b="0" i="0" cap="all" spc="150" baseline="0">
                <a:solidFill>
                  <a:schemeClr val="bg1">
                    <a:lumMod val="75000"/>
                    <a:lumOff val="25000"/>
                  </a:schemeClr>
                </a:solidFill>
              </a:defRPr>
            </a:lvl1pPr>
          </a:lstStyle>
          <a:p>
            <a:r>
              <a:rPr lang="en-US" dirty="0"/>
              <a:t>Presentation title</a:t>
            </a:r>
          </a:p>
        </p:txBody>
      </p:sp>
      <p:sp>
        <p:nvSpPr>
          <p:cNvPr id="1048714" name="Date Placeholder 3"/>
          <p:cNvSpPr>
            <a:spLocks noGrp="1"/>
          </p:cNvSpPr>
          <p:nvPr>
            <p:ph type="dt" sz="half" idx="2"/>
          </p:nvPr>
        </p:nvSpPr>
        <p:spPr>
          <a:xfrm rot="5400000">
            <a:off x="10727757" y="5426418"/>
            <a:ext cx="1613124" cy="313872"/>
          </a:xfrm>
          <a:prstGeom prst="rect">
            <a:avLst/>
          </a:prstGeom>
        </p:spPr>
        <p:txBody>
          <a:bodyPr vert="horz" lIns="91440" tIns="45720" rIns="91440" bIns="45720" rtlCol="0" anchor="ctr"/>
          <a:lstStyle>
            <a:lvl1pPr algn="r">
              <a:defRPr sz="1400" b="0" i="0" cap="all" spc="150" baseline="0">
                <a:solidFill>
                  <a:schemeClr val="bg1">
                    <a:lumMod val="75000"/>
                    <a:lumOff val="25000"/>
                  </a:schemeClr>
                </a:solidFill>
              </a:defRPr>
            </a:lvl1pPr>
          </a:lstStyle>
          <a:p>
            <a:fld id="{3A62BBD8-00B0-44DA-B91E-B280499F38AF}" type="datetime1">
              <a:rPr lang="en-US" smtClean="0"/>
              <a:t>11/20/2025</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 Picture">
    <p:spTree>
      <p:nvGrpSpPr>
        <p:cNvPr id="1" name=""/>
        <p:cNvGrpSpPr/>
        <p:nvPr/>
      </p:nvGrpSpPr>
      <p:grpSpPr>
        <a:xfrm>
          <a:off x="0" y="0"/>
          <a:ext cx="0" cy="0"/>
          <a:chOff x="0" y="0"/>
          <a:chExt cx="0" cy="0"/>
        </a:xfrm>
      </p:grpSpPr>
      <p:pic>
        <p:nvPicPr>
          <p:cNvPr id="2097167" name="Picture 4"/>
          <p:cNvPicPr>
            <a:picLocks noChangeAspect="1"/>
          </p:cNvPicPr>
          <p:nvPr userDrawn="1"/>
        </p:nvPicPr>
        <p:blipFill rotWithShape="1">
          <a:blip r:embed="rId2" cstate="email">
            <a:alphaModFix amt="70000"/>
            <a:duotone>
              <a:schemeClr val="accent5">
                <a:shade val="45000"/>
                <a:satMod val="135000"/>
              </a:schemeClr>
              <a:prstClr val="white"/>
            </a:duotone>
          </a:blip>
          <a:srcRect/>
          <a:stretch>
            <a:fillRect/>
          </a:stretch>
        </p:blipFill>
        <p:spPr>
          <a:xfrm rot="16200000">
            <a:off x="7100963" y="4592380"/>
            <a:ext cx="1794306" cy="1590706"/>
          </a:xfrm>
          <a:prstGeom prst="rect">
            <a:avLst/>
          </a:prstGeom>
        </p:spPr>
      </p:pic>
      <p:pic>
        <p:nvPicPr>
          <p:cNvPr id="2097168" name="Graphic 10"/>
          <p:cNvPicPr>
            <a:picLocks noChangeAspect="1"/>
          </p:cNvPicPr>
          <p:nvPr userDrawn="1"/>
        </p:nvPicPr>
        <p:blipFill rotWithShape="1">
          <a:blip r:embed="rId3" cstate="email">
            <a:alphaModFix amt="50000"/>
            <a:duotone>
              <a:schemeClr val="accent5">
                <a:shade val="45000"/>
                <a:satMod val="135000"/>
              </a:schemeClr>
              <a:prstClr val="white"/>
            </a:duotone>
          </a:blip>
          <a:srcRect/>
          <a:stretch>
            <a:fillRect/>
          </a:stretch>
        </p:blipFill>
        <p:spPr>
          <a:xfrm>
            <a:off x="-1" y="-1"/>
            <a:ext cx="1978075" cy="2009885"/>
          </a:xfrm>
          <a:prstGeom prst="rect">
            <a:avLst/>
          </a:prstGeom>
        </p:spPr>
      </p:pic>
      <p:cxnSp>
        <p:nvCxnSpPr>
          <p:cNvPr id="3145730" name="Straight Connector 15"/>
          <p:cNvCxnSpPr>
            <a:cxnSpLocks/>
          </p:cNvCxnSpPr>
          <p:nvPr userDrawn="1"/>
        </p:nvCxnSpPr>
        <p:spPr>
          <a:xfrm>
            <a:off x="8329409" y="295728"/>
            <a:ext cx="0" cy="6259437"/>
          </a:xfrm>
          <a:prstGeom prst="line">
            <a:avLst/>
          </a:prstGeom>
          <a:noFill/>
          <a:ln w="15875">
            <a:solidFill>
              <a:schemeClr val="accent5"/>
            </a:solidFill>
          </a:ln>
          <a:effectLst/>
        </p:spPr>
        <p:style>
          <a:lnRef idx="1">
            <a:schemeClr val="accent1"/>
          </a:lnRef>
          <a:fillRef idx="3">
            <a:schemeClr val="accent1"/>
          </a:fillRef>
          <a:effectRef idx="2">
            <a:schemeClr val="accent1"/>
          </a:effectRef>
          <a:fontRef idx="minor">
            <a:schemeClr val="lt1"/>
          </a:fontRef>
        </p:style>
      </p:cxnSp>
      <p:sp>
        <p:nvSpPr>
          <p:cNvPr id="1048671" name="Title 1"/>
          <p:cNvSpPr>
            <a:spLocks noGrp="1"/>
          </p:cNvSpPr>
          <p:nvPr>
            <p:ph type="title" hasCustomPrompt="1"/>
          </p:nvPr>
        </p:nvSpPr>
        <p:spPr>
          <a:xfrm>
            <a:off x="1154956" y="1063416"/>
            <a:ext cx="6742629" cy="4675705"/>
          </a:xfrm>
          <a:prstGeom prst="rect">
            <a:avLst/>
          </a:prstGeom>
        </p:spPr>
        <p:txBody>
          <a:bodyPr anchor="b"/>
          <a:lstStyle>
            <a:lvl1pPr algn="l">
              <a:defRPr sz="6000" b="0" cap="all" baseline="0">
                <a:solidFill>
                  <a:schemeClr val="bg1">
                    <a:lumMod val="75000"/>
                    <a:lumOff val="25000"/>
                  </a:schemeClr>
                </a:solidFill>
              </a:defRPr>
            </a:lvl1pPr>
          </a:lstStyle>
          <a:p>
            <a:r>
              <a:rPr lang="en-US" dirty="0"/>
              <a:t>Click to add title</a:t>
            </a:r>
          </a:p>
        </p:txBody>
      </p:sp>
      <p:sp>
        <p:nvSpPr>
          <p:cNvPr id="1048672" name="Picture Placeholder 7"/>
          <p:cNvSpPr>
            <a:spLocks noGrp="1"/>
          </p:cNvSpPr>
          <p:nvPr>
            <p:ph type="pic" sz="quarter" idx="10"/>
          </p:nvPr>
        </p:nvSpPr>
        <p:spPr>
          <a:xfrm>
            <a:off x="8336103" y="305457"/>
            <a:ext cx="2847975" cy="6236208"/>
          </a:xfrm>
        </p:spPr>
        <p:txBody>
          <a:bodyPr/>
          <a:lstStyle>
            <a:lvl1pPr marL="0" indent="0" algn="ctr">
              <a:buNone/>
              <a:defRPr sz="1600"/>
            </a:lvl1pPr>
          </a:lstStyle>
          <a:p>
            <a:r>
              <a:rPr lang="en-US"/>
              <a:t>Click icon to add picture</a:t>
            </a:r>
            <a:endParaRPr lang="en-US" dirty="0"/>
          </a:p>
        </p:txBody>
      </p:sp>
      <p:sp>
        <p:nvSpPr>
          <p:cNvPr id="1048673" name="Slide Number Placeholder 5"/>
          <p:cNvSpPr>
            <a:spLocks noGrp="1"/>
          </p:cNvSpPr>
          <p:nvPr>
            <p:ph type="sldNum" sz="quarter" idx="4"/>
          </p:nvPr>
        </p:nvSpPr>
        <p:spPr bwMode="gray">
          <a:xfrm>
            <a:off x="11110685" y="295729"/>
            <a:ext cx="838199" cy="767687"/>
          </a:xfrm>
          <a:prstGeom prst="rect">
            <a:avLst/>
          </a:prstGeom>
        </p:spPr>
        <p:txBody>
          <a:bodyPr vert="horz" lIns="91440" tIns="45720" rIns="91440" bIns="45720" rtlCol="0" anchor="b"/>
          <a:lstStyle>
            <a:lvl1pPr algn="ctr">
              <a:defRPr sz="2800" b="1" i="0" baseline="0">
                <a:solidFill>
                  <a:schemeClr val="bg1">
                    <a:lumMod val="75000"/>
                    <a:lumOff val="25000"/>
                  </a:schemeClr>
                </a:solidFill>
              </a:defRPr>
            </a:lvl1pPr>
          </a:lstStyle>
          <a:p>
            <a:fld id="{D57F1E4F-1CFF-5643-939E-02111984F565}" type="slidenum">
              <a:rPr lang="en-US" smtClean="0"/>
              <a:t>‹#›</a:t>
            </a:fld>
            <a:endParaRPr lang="en-US" dirty="0"/>
          </a:p>
        </p:txBody>
      </p:sp>
      <p:sp>
        <p:nvSpPr>
          <p:cNvPr id="1048674" name="Footer Placeholder 4"/>
          <p:cNvSpPr>
            <a:spLocks noGrp="1"/>
          </p:cNvSpPr>
          <p:nvPr>
            <p:ph type="ftr" sz="quarter" idx="3"/>
          </p:nvPr>
        </p:nvSpPr>
        <p:spPr>
          <a:xfrm rot="5400000">
            <a:off x="9801196" y="2886728"/>
            <a:ext cx="3475320" cy="304801"/>
          </a:xfrm>
          <a:prstGeom prst="rect">
            <a:avLst/>
          </a:prstGeom>
        </p:spPr>
        <p:txBody>
          <a:bodyPr vert="horz" lIns="91440" tIns="45720" rIns="91440" bIns="45720" rtlCol="0" anchor="ctr"/>
          <a:lstStyle>
            <a:lvl1pPr algn="l">
              <a:defRPr sz="1400" b="0" i="0" cap="all" spc="150" baseline="0">
                <a:solidFill>
                  <a:schemeClr val="bg1">
                    <a:lumMod val="75000"/>
                    <a:lumOff val="25000"/>
                  </a:schemeClr>
                </a:solidFill>
              </a:defRPr>
            </a:lvl1pPr>
          </a:lstStyle>
          <a:p>
            <a:r>
              <a:rPr lang="en-US" dirty="0"/>
              <a:t>Presentation title</a:t>
            </a:r>
          </a:p>
        </p:txBody>
      </p:sp>
      <p:sp>
        <p:nvSpPr>
          <p:cNvPr id="1048675" name="Date Placeholder 3"/>
          <p:cNvSpPr>
            <a:spLocks noGrp="1"/>
          </p:cNvSpPr>
          <p:nvPr>
            <p:ph type="dt" sz="half" idx="2"/>
          </p:nvPr>
        </p:nvSpPr>
        <p:spPr>
          <a:xfrm rot="5400000">
            <a:off x="10727757" y="5426418"/>
            <a:ext cx="1613124" cy="313872"/>
          </a:xfrm>
          <a:prstGeom prst="rect">
            <a:avLst/>
          </a:prstGeom>
        </p:spPr>
        <p:txBody>
          <a:bodyPr vert="horz" lIns="91440" tIns="45720" rIns="91440" bIns="45720" rtlCol="0" anchor="ctr"/>
          <a:lstStyle>
            <a:lvl1pPr algn="r">
              <a:defRPr sz="1400" b="0" i="0" cap="all" spc="150" baseline="0">
                <a:solidFill>
                  <a:schemeClr val="bg1">
                    <a:lumMod val="75000"/>
                    <a:lumOff val="25000"/>
                  </a:schemeClr>
                </a:solidFill>
              </a:defRPr>
            </a:lvl1pPr>
          </a:lstStyle>
          <a:p>
            <a:fld id="{69CF978F-742F-4396-8C45-8D7AF4520570}" type="datetime1">
              <a:rPr lang="en-US" smtClean="0"/>
              <a:t>11/20/2025</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2">
    <p:spTree>
      <p:nvGrpSpPr>
        <p:cNvPr id="1" name=""/>
        <p:cNvGrpSpPr/>
        <p:nvPr/>
      </p:nvGrpSpPr>
      <p:grpSpPr>
        <a:xfrm>
          <a:off x="0" y="0"/>
          <a:ext cx="0" cy="0"/>
          <a:chOff x="0" y="0"/>
          <a:chExt cx="0" cy="0"/>
        </a:xfrm>
      </p:grpSpPr>
      <p:sp>
        <p:nvSpPr>
          <p:cNvPr id="1048698" name="Title 1"/>
          <p:cNvSpPr>
            <a:spLocks noGrp="1"/>
          </p:cNvSpPr>
          <p:nvPr>
            <p:ph type="title" hasCustomPrompt="1"/>
          </p:nvPr>
        </p:nvSpPr>
        <p:spPr>
          <a:xfrm>
            <a:off x="646111" y="601662"/>
            <a:ext cx="10225089" cy="1251585"/>
          </a:xfrm>
          <a:prstGeom prst="rect">
            <a:avLst/>
          </a:prstGeom>
        </p:spPr>
        <p:txBody>
          <a:bodyPr anchor="ctr"/>
          <a:lstStyle>
            <a:lvl1pPr>
              <a:defRPr sz="3600" cap="all" baseline="0">
                <a:solidFill>
                  <a:schemeClr val="bg1">
                    <a:lumMod val="75000"/>
                    <a:lumOff val="25000"/>
                  </a:schemeClr>
                </a:solidFill>
              </a:defRPr>
            </a:lvl1pPr>
          </a:lstStyle>
          <a:p>
            <a:r>
              <a:rPr lang="en-US" dirty="0"/>
              <a:t>Click to add title</a:t>
            </a:r>
          </a:p>
        </p:txBody>
      </p:sp>
      <p:sp>
        <p:nvSpPr>
          <p:cNvPr id="1048699" name="Content Placeholder 3"/>
          <p:cNvSpPr>
            <a:spLocks noGrp="1"/>
          </p:cNvSpPr>
          <p:nvPr>
            <p:ph sz="half" idx="2" hasCustomPrompt="1"/>
          </p:nvPr>
        </p:nvSpPr>
        <p:spPr>
          <a:xfrm>
            <a:off x="646110" y="2149929"/>
            <a:ext cx="6199724" cy="4028622"/>
          </a:xfrm>
        </p:spPr>
        <p:txBody>
          <a:bodyPr>
            <a:normAutofit/>
          </a:bodyPr>
          <a:lstStyle>
            <a:lvl1pPr marL="0" indent="0">
              <a:buClr>
                <a:schemeClr val="accent5"/>
              </a:buClr>
              <a:buSzPct val="100000"/>
              <a:buFont typeface="Arial" panose="020B0604020202020204" pitchFamily="34" charset="0"/>
              <a:buNone/>
              <a:defRPr sz="1800">
                <a:solidFill>
                  <a:schemeClr val="bg1">
                    <a:lumMod val="75000"/>
                    <a:lumOff val="25000"/>
                  </a:schemeClr>
                </a:solidFill>
                <a:latin typeface="+mn-lt"/>
              </a:defRPr>
            </a:lvl1pPr>
            <a:lvl2pPr marL="742950" indent="-285750">
              <a:buClr>
                <a:schemeClr val="accent5"/>
              </a:buClr>
              <a:buSzPct val="100000"/>
              <a:buFont typeface="Arial" panose="020B0604020202020204" pitchFamily="34" charset="0"/>
              <a:buChar char="•"/>
              <a:defRPr sz="1800">
                <a:solidFill>
                  <a:schemeClr val="bg1">
                    <a:lumMod val="75000"/>
                    <a:lumOff val="25000"/>
                  </a:schemeClr>
                </a:solidFill>
                <a:latin typeface="+mn-lt"/>
              </a:defRPr>
            </a:lvl2pPr>
            <a:lvl3pPr marL="1200150" indent="-285750">
              <a:buClr>
                <a:schemeClr val="accent5"/>
              </a:buClr>
              <a:buSzPct val="100000"/>
              <a:buFont typeface="Arial" panose="020B0604020202020204" pitchFamily="34" charset="0"/>
              <a:buChar char="•"/>
              <a:defRPr sz="1800">
                <a:solidFill>
                  <a:schemeClr val="bg1">
                    <a:lumMod val="75000"/>
                    <a:lumOff val="25000"/>
                  </a:schemeClr>
                </a:solidFill>
                <a:latin typeface="+mn-lt"/>
              </a:defRPr>
            </a:lvl3pPr>
            <a:lvl4pPr marL="1657350" indent="-285750">
              <a:buClr>
                <a:schemeClr val="accent5"/>
              </a:buClr>
              <a:buSzPct val="100000"/>
              <a:buFont typeface="Arial" panose="020B0604020202020204" pitchFamily="34" charset="0"/>
              <a:buChar char="•"/>
              <a:defRPr sz="1800">
                <a:solidFill>
                  <a:schemeClr val="bg1">
                    <a:lumMod val="75000"/>
                    <a:lumOff val="25000"/>
                  </a:schemeClr>
                </a:solidFill>
                <a:latin typeface="+mn-lt"/>
              </a:defRPr>
            </a:lvl4pPr>
            <a:lvl5pPr marL="2114550" indent="-285750">
              <a:buClr>
                <a:schemeClr val="accent5"/>
              </a:buClr>
              <a:buSzPct val="100000"/>
              <a:buFont typeface="Arial" panose="020B0604020202020204" pitchFamily="34" charset="0"/>
              <a:buChar char="•"/>
              <a:defRPr sz="1800">
                <a:solidFill>
                  <a:schemeClr val="bg1">
                    <a:lumMod val="75000"/>
                    <a:lumOff val="25000"/>
                  </a:schemeClr>
                </a:solidFill>
                <a:latin typeface="+mn-lt"/>
              </a:defRPr>
            </a:lvl5pPr>
            <a:lvl6pPr>
              <a:defRPr sz="1200"/>
            </a:lvl6pPr>
            <a:lvl7pPr>
              <a:defRPr sz="1200"/>
            </a:lvl7pPr>
            <a:lvl8pPr>
              <a:defRPr sz="1200"/>
            </a:lvl8pPr>
            <a:lvl9pPr>
              <a:defRPr sz="1200"/>
            </a:lvl9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48700" name="Content Placeholder 5"/>
          <p:cNvSpPr>
            <a:spLocks noGrp="1"/>
          </p:cNvSpPr>
          <p:nvPr>
            <p:ph sz="quarter" idx="4" hasCustomPrompt="1"/>
          </p:nvPr>
        </p:nvSpPr>
        <p:spPr>
          <a:xfrm>
            <a:off x="7211786" y="2149929"/>
            <a:ext cx="3659414" cy="4028622"/>
          </a:xfrm>
        </p:spPr>
        <p:txBody>
          <a:bodyPr>
            <a:normAutofit/>
          </a:bodyPr>
          <a:lstStyle>
            <a:lvl1pPr marL="342900" indent="-342900">
              <a:buClr>
                <a:schemeClr val="accent5"/>
              </a:buClr>
              <a:buSzPct val="100000"/>
              <a:buFont typeface="Arial" panose="020B0604020202020204" pitchFamily="34" charset="0"/>
              <a:buChar char="•"/>
              <a:defRPr sz="1800">
                <a:solidFill>
                  <a:schemeClr val="bg1">
                    <a:lumMod val="75000"/>
                    <a:lumOff val="25000"/>
                  </a:schemeClr>
                </a:solidFill>
                <a:latin typeface="+mn-lt"/>
              </a:defRPr>
            </a:lvl1pPr>
            <a:lvl2pPr marL="742950" indent="-285750">
              <a:buClr>
                <a:schemeClr val="accent5"/>
              </a:buClr>
              <a:buSzPct val="100000"/>
              <a:buFont typeface="Arial" panose="020B0604020202020204" pitchFamily="34" charset="0"/>
              <a:buChar char="•"/>
              <a:defRPr sz="1800">
                <a:solidFill>
                  <a:schemeClr val="bg1">
                    <a:lumMod val="75000"/>
                    <a:lumOff val="25000"/>
                  </a:schemeClr>
                </a:solidFill>
                <a:latin typeface="+mn-lt"/>
              </a:defRPr>
            </a:lvl2pPr>
            <a:lvl3pPr marL="1143000" indent="-228600">
              <a:buClr>
                <a:schemeClr val="accent5"/>
              </a:buClr>
              <a:buSzPct val="100000"/>
              <a:buFont typeface="Arial" panose="020B0604020202020204" pitchFamily="34" charset="0"/>
              <a:buChar char="•"/>
              <a:defRPr sz="1800">
                <a:solidFill>
                  <a:schemeClr val="bg1">
                    <a:lumMod val="75000"/>
                    <a:lumOff val="25000"/>
                  </a:schemeClr>
                </a:solidFill>
                <a:latin typeface="+mn-lt"/>
              </a:defRPr>
            </a:lvl3pPr>
            <a:lvl4pPr marL="1600200" indent="-228600">
              <a:buClr>
                <a:schemeClr val="accent5"/>
              </a:buClr>
              <a:buSzPct val="100000"/>
              <a:buFont typeface="Arial" panose="020B0604020202020204" pitchFamily="34" charset="0"/>
              <a:buChar char="•"/>
              <a:defRPr sz="1800">
                <a:solidFill>
                  <a:schemeClr val="bg1">
                    <a:lumMod val="75000"/>
                    <a:lumOff val="25000"/>
                  </a:schemeClr>
                </a:solidFill>
                <a:latin typeface="+mn-lt"/>
              </a:defRPr>
            </a:lvl4pPr>
            <a:lvl5pPr marL="2057400" indent="-228600">
              <a:buClr>
                <a:schemeClr val="accent5"/>
              </a:buClr>
              <a:buSzPct val="100000"/>
              <a:buFont typeface="Arial" panose="020B0604020202020204" pitchFamily="34" charset="0"/>
              <a:buChar char="•"/>
              <a:defRPr sz="1800">
                <a:solidFill>
                  <a:schemeClr val="bg1">
                    <a:lumMod val="75000"/>
                    <a:lumOff val="25000"/>
                  </a:schemeClr>
                </a:solidFill>
                <a:latin typeface="+mn-lt"/>
              </a:defRPr>
            </a:lvl5pPr>
            <a:lvl6pPr>
              <a:defRPr sz="1200"/>
            </a:lvl6pPr>
            <a:lvl7pPr>
              <a:defRPr sz="1200"/>
            </a:lvl7pPr>
            <a:lvl8pPr>
              <a:defRPr sz="1200"/>
            </a:lvl8pPr>
            <a:lvl9pPr>
              <a:defRPr sz="1200"/>
            </a:lvl9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48701" name="Slide Number Placeholder 5"/>
          <p:cNvSpPr>
            <a:spLocks noGrp="1"/>
          </p:cNvSpPr>
          <p:nvPr>
            <p:ph type="sldNum" sz="quarter" idx="12"/>
          </p:nvPr>
        </p:nvSpPr>
        <p:spPr bwMode="gray">
          <a:xfrm>
            <a:off x="11110685" y="295729"/>
            <a:ext cx="838199" cy="767687"/>
          </a:xfrm>
          <a:prstGeom prst="rect">
            <a:avLst/>
          </a:prstGeom>
        </p:spPr>
        <p:txBody>
          <a:bodyPr vert="horz" lIns="91440" tIns="45720" rIns="91440" bIns="45720" rtlCol="0" anchor="b"/>
          <a:lstStyle>
            <a:lvl1pPr algn="ctr">
              <a:defRPr sz="2800" b="1" i="0" baseline="0">
                <a:solidFill>
                  <a:schemeClr val="bg1">
                    <a:lumMod val="75000"/>
                    <a:lumOff val="25000"/>
                  </a:schemeClr>
                </a:solidFill>
              </a:defRPr>
            </a:lvl1pPr>
          </a:lstStyle>
          <a:p>
            <a:fld id="{D57F1E4F-1CFF-5643-939E-02111984F565}" type="slidenum">
              <a:rPr lang="en-US" smtClean="0"/>
              <a:t>‹#›</a:t>
            </a:fld>
            <a:endParaRPr lang="en-US" dirty="0"/>
          </a:p>
        </p:txBody>
      </p:sp>
      <p:sp>
        <p:nvSpPr>
          <p:cNvPr id="1048702" name="Footer Placeholder 4"/>
          <p:cNvSpPr>
            <a:spLocks noGrp="1"/>
          </p:cNvSpPr>
          <p:nvPr>
            <p:ph type="ftr" sz="quarter" idx="3"/>
          </p:nvPr>
        </p:nvSpPr>
        <p:spPr>
          <a:xfrm rot="5400000">
            <a:off x="9801196" y="2886728"/>
            <a:ext cx="3475320" cy="304801"/>
          </a:xfrm>
          <a:prstGeom prst="rect">
            <a:avLst/>
          </a:prstGeom>
        </p:spPr>
        <p:txBody>
          <a:bodyPr vert="horz" lIns="91440" tIns="45720" rIns="91440" bIns="45720" rtlCol="0" anchor="ctr"/>
          <a:lstStyle>
            <a:lvl1pPr algn="l">
              <a:defRPr sz="1400" b="0" i="0" cap="all" spc="150" baseline="0">
                <a:solidFill>
                  <a:schemeClr val="bg1">
                    <a:lumMod val="75000"/>
                    <a:lumOff val="25000"/>
                  </a:schemeClr>
                </a:solidFill>
              </a:defRPr>
            </a:lvl1pPr>
          </a:lstStyle>
          <a:p>
            <a:r>
              <a:rPr lang="en-US" dirty="0"/>
              <a:t>Presentation title</a:t>
            </a:r>
          </a:p>
        </p:txBody>
      </p:sp>
      <p:sp>
        <p:nvSpPr>
          <p:cNvPr id="1048703" name="Date Placeholder 3"/>
          <p:cNvSpPr>
            <a:spLocks noGrp="1"/>
          </p:cNvSpPr>
          <p:nvPr>
            <p:ph type="dt" sz="half" idx="13"/>
          </p:nvPr>
        </p:nvSpPr>
        <p:spPr>
          <a:xfrm rot="5400000">
            <a:off x="10727757" y="5426418"/>
            <a:ext cx="1613124" cy="313872"/>
          </a:xfrm>
          <a:prstGeom prst="rect">
            <a:avLst/>
          </a:prstGeom>
        </p:spPr>
        <p:txBody>
          <a:bodyPr vert="horz" lIns="91440" tIns="45720" rIns="91440" bIns="45720" rtlCol="0" anchor="ctr"/>
          <a:lstStyle>
            <a:lvl1pPr algn="r">
              <a:defRPr sz="1400" b="0" i="0" cap="all" spc="150" baseline="0">
                <a:solidFill>
                  <a:schemeClr val="bg1">
                    <a:lumMod val="75000"/>
                    <a:lumOff val="25000"/>
                  </a:schemeClr>
                </a:solidFill>
              </a:defRPr>
            </a:lvl1pPr>
          </a:lstStyle>
          <a:p>
            <a:fld id="{2E0B7E05-FC20-44A1-B3B6-E1F90DDD67D7}" type="datetime1">
              <a:rPr lang="en-US" smtClean="0"/>
              <a:t>11/20/2025</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pic>
        <p:nvPicPr>
          <p:cNvPr id="2097165" name="Picture 4"/>
          <p:cNvPicPr>
            <a:picLocks noChangeAspect="1"/>
          </p:cNvPicPr>
          <p:nvPr userDrawn="1"/>
        </p:nvPicPr>
        <p:blipFill rotWithShape="1">
          <a:blip r:embed="rId2" cstate="email">
            <a:alphaModFix amt="70000"/>
            <a:duotone>
              <a:schemeClr val="accent5">
                <a:shade val="45000"/>
                <a:satMod val="135000"/>
              </a:schemeClr>
              <a:prstClr val="white"/>
            </a:duotone>
          </a:blip>
          <a:srcRect/>
          <a:stretch>
            <a:fillRect/>
          </a:stretch>
        </p:blipFill>
        <p:spPr>
          <a:xfrm>
            <a:off x="0" y="762000"/>
            <a:ext cx="4410126" cy="5384800"/>
          </a:xfrm>
          <a:prstGeom prst="rect">
            <a:avLst/>
          </a:prstGeom>
        </p:spPr>
      </p:pic>
      <p:pic>
        <p:nvPicPr>
          <p:cNvPr id="2097166" name="Graphic 1"/>
          <p:cNvPicPr>
            <a:picLocks noChangeAspect="1"/>
          </p:cNvPicPr>
          <p:nvPr userDrawn="1"/>
        </p:nvPicPr>
        <p:blipFill>
          <a:blip r:embed="rId3" cstate="email">
            <a:alphaModFix amt="50000"/>
            <a:duotone>
              <a:schemeClr val="accent5">
                <a:shade val="45000"/>
                <a:satMod val="135000"/>
              </a:schemeClr>
              <a:prstClr val="white"/>
            </a:duotone>
          </a:blip>
          <a:srcRect/>
          <a:stretch>
            <a:fillRect/>
          </a:stretch>
        </p:blipFill>
        <p:spPr>
          <a:xfrm>
            <a:off x="3373042" y="3991221"/>
            <a:ext cx="2156632" cy="2197100"/>
          </a:xfrm>
          <a:prstGeom prst="rect">
            <a:avLst/>
          </a:prstGeom>
        </p:spPr>
      </p:pic>
      <p:cxnSp>
        <p:nvCxnSpPr>
          <p:cNvPr id="3145729" name="Straight Connector 6"/>
          <p:cNvCxnSpPr>
            <a:cxnSpLocks/>
          </p:cNvCxnSpPr>
          <p:nvPr userDrawn="1"/>
        </p:nvCxnSpPr>
        <p:spPr>
          <a:xfrm>
            <a:off x="11195957" y="295728"/>
            <a:ext cx="0" cy="6259437"/>
          </a:xfrm>
          <a:prstGeom prst="line">
            <a:avLst/>
          </a:prstGeom>
          <a:noFill/>
          <a:ln w="15875">
            <a:gradFill>
              <a:gsLst>
                <a:gs pos="0">
                  <a:schemeClr val="accent5"/>
                </a:gs>
                <a:gs pos="100000">
                  <a:schemeClr val="accent5">
                    <a:lumMod val="50000"/>
                  </a:schemeClr>
                </a:gs>
              </a:gsLst>
              <a:lin ang="5400000" scaled="1"/>
            </a:gradFill>
          </a:ln>
          <a:effectLst/>
        </p:spPr>
        <p:style>
          <a:lnRef idx="1">
            <a:schemeClr val="accent1"/>
          </a:lnRef>
          <a:fillRef idx="3">
            <a:schemeClr val="accent1"/>
          </a:fillRef>
          <a:effectRef idx="2">
            <a:schemeClr val="accent1"/>
          </a:effectRef>
          <a:fontRef idx="minor">
            <a:schemeClr val="lt1"/>
          </a:fontRef>
        </p:style>
      </p:cxnSp>
      <p:sp>
        <p:nvSpPr>
          <p:cNvPr id="1048666" name="Title 1"/>
          <p:cNvSpPr>
            <a:spLocks noGrp="1"/>
          </p:cNvSpPr>
          <p:nvPr>
            <p:ph type="ctrTitle" hasCustomPrompt="1"/>
          </p:nvPr>
        </p:nvSpPr>
        <p:spPr>
          <a:xfrm>
            <a:off x="5883731" y="876301"/>
            <a:ext cx="4949368" cy="3371850"/>
          </a:xfrm>
          <a:prstGeom prst="rect">
            <a:avLst/>
          </a:prstGeom>
        </p:spPr>
        <p:txBody>
          <a:bodyPr vert="horz" lIns="0" tIns="45720" rIns="91440" bIns="45720" rtlCol="0" anchor="ctr">
            <a:normAutofit/>
          </a:bodyPr>
          <a:lstStyle>
            <a:lvl1pPr>
              <a:defRPr lang="en-US" sz="4400" cap="all" baseline="0" dirty="0">
                <a:solidFill>
                  <a:schemeClr val="bg1">
                    <a:lumMod val="75000"/>
                    <a:lumOff val="25000"/>
                  </a:schemeClr>
                </a:solidFill>
              </a:defRPr>
            </a:lvl1pPr>
          </a:lstStyle>
          <a:p>
            <a:pPr lvl="0"/>
            <a:r>
              <a:rPr lang="en-US" dirty="0"/>
              <a:t>Click to add title</a:t>
            </a:r>
          </a:p>
        </p:txBody>
      </p:sp>
      <p:sp>
        <p:nvSpPr>
          <p:cNvPr id="1048667" name="Subtitle 2"/>
          <p:cNvSpPr>
            <a:spLocks noGrp="1"/>
          </p:cNvSpPr>
          <p:nvPr>
            <p:ph type="subTitle" idx="1" hasCustomPrompt="1"/>
          </p:nvPr>
        </p:nvSpPr>
        <p:spPr>
          <a:xfrm>
            <a:off x="5883732" y="4095751"/>
            <a:ext cx="4949366" cy="1993900"/>
          </a:xfrm>
        </p:spPr>
        <p:txBody>
          <a:bodyPr lIns="0" anchor="ctr"/>
          <a:lstStyle>
            <a:lvl1pPr marL="0" indent="0" algn="l">
              <a:lnSpc>
                <a:spcPct val="150000"/>
              </a:lnSpc>
              <a:buNone/>
              <a:defRPr cap="all">
                <a:solidFill>
                  <a:schemeClr val="bg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add subtitle</a:t>
            </a:r>
          </a:p>
        </p:txBody>
      </p:sp>
      <p:sp>
        <p:nvSpPr>
          <p:cNvPr id="1048668" name="Slide Number Placeholder 5"/>
          <p:cNvSpPr>
            <a:spLocks noGrp="1"/>
          </p:cNvSpPr>
          <p:nvPr>
            <p:ph type="sldNum" sz="quarter" idx="4"/>
          </p:nvPr>
        </p:nvSpPr>
        <p:spPr bwMode="gray">
          <a:xfrm>
            <a:off x="11110685" y="295729"/>
            <a:ext cx="838199" cy="767687"/>
          </a:xfrm>
          <a:prstGeom prst="rect">
            <a:avLst/>
          </a:prstGeom>
        </p:spPr>
        <p:txBody>
          <a:bodyPr vert="horz" lIns="91440" tIns="45720" rIns="91440" bIns="45720" rtlCol="0" anchor="b"/>
          <a:lstStyle>
            <a:lvl1pPr algn="ctr">
              <a:defRPr sz="2800" b="1" i="0" baseline="0">
                <a:solidFill>
                  <a:schemeClr val="bg1">
                    <a:lumMod val="75000"/>
                    <a:lumOff val="25000"/>
                  </a:schemeClr>
                </a:solidFill>
              </a:defRPr>
            </a:lvl1pPr>
          </a:lstStyle>
          <a:p>
            <a:fld id="{D57F1E4F-1CFF-5643-939E-02111984F565}" type="slidenum">
              <a:rPr lang="en-US" smtClean="0"/>
              <a:t>‹#›</a:t>
            </a:fld>
            <a:endParaRPr lang="en-US" dirty="0"/>
          </a:p>
        </p:txBody>
      </p:sp>
      <p:sp>
        <p:nvSpPr>
          <p:cNvPr id="1048669" name="Footer Placeholder 4"/>
          <p:cNvSpPr>
            <a:spLocks noGrp="1"/>
          </p:cNvSpPr>
          <p:nvPr>
            <p:ph type="ftr" sz="quarter" idx="3"/>
          </p:nvPr>
        </p:nvSpPr>
        <p:spPr>
          <a:xfrm rot="5400000">
            <a:off x="9801196" y="2886728"/>
            <a:ext cx="3475320" cy="304801"/>
          </a:xfrm>
          <a:prstGeom prst="rect">
            <a:avLst/>
          </a:prstGeom>
        </p:spPr>
        <p:txBody>
          <a:bodyPr vert="horz" lIns="91440" tIns="45720" rIns="91440" bIns="45720" rtlCol="0" anchor="ctr"/>
          <a:lstStyle>
            <a:lvl1pPr algn="l">
              <a:defRPr sz="1400" b="0" i="0" cap="all" spc="150" baseline="0">
                <a:solidFill>
                  <a:schemeClr val="bg1">
                    <a:lumMod val="75000"/>
                    <a:lumOff val="25000"/>
                  </a:schemeClr>
                </a:solidFill>
              </a:defRPr>
            </a:lvl1pPr>
          </a:lstStyle>
          <a:p>
            <a:r>
              <a:rPr lang="en-US" dirty="0"/>
              <a:t>Presentation title</a:t>
            </a:r>
          </a:p>
        </p:txBody>
      </p:sp>
      <p:sp>
        <p:nvSpPr>
          <p:cNvPr id="1048670" name="Date Placeholder 3"/>
          <p:cNvSpPr>
            <a:spLocks noGrp="1"/>
          </p:cNvSpPr>
          <p:nvPr>
            <p:ph type="dt" sz="half" idx="2"/>
          </p:nvPr>
        </p:nvSpPr>
        <p:spPr>
          <a:xfrm rot="5400000">
            <a:off x="10727757" y="5426418"/>
            <a:ext cx="1613124" cy="313872"/>
          </a:xfrm>
          <a:prstGeom prst="rect">
            <a:avLst/>
          </a:prstGeom>
        </p:spPr>
        <p:txBody>
          <a:bodyPr vert="horz" lIns="91440" tIns="45720" rIns="91440" bIns="45720" rtlCol="0" anchor="ctr"/>
          <a:lstStyle>
            <a:lvl1pPr algn="r">
              <a:defRPr sz="1400" b="0" i="0" cap="all" spc="150" baseline="0">
                <a:solidFill>
                  <a:schemeClr val="bg1">
                    <a:lumMod val="75000"/>
                    <a:lumOff val="25000"/>
                  </a:schemeClr>
                </a:solidFill>
              </a:defRPr>
            </a:lvl1pPr>
          </a:lstStyle>
          <a:p>
            <a:fld id="{4D09747B-A127-40CC-8C3A-7A7B8E925519}" type="datetime1">
              <a:rPr lang="en-US" smtClean="0"/>
              <a:t>11/20/2025</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Blank">
    <p:spTree>
      <p:nvGrpSpPr>
        <p:cNvPr id="1" name=""/>
        <p:cNvGrpSpPr/>
        <p:nvPr/>
      </p:nvGrpSpPr>
      <p:grpSpPr>
        <a:xfrm>
          <a:off x="0" y="0"/>
          <a:ext cx="0" cy="0"/>
          <a:chOff x="0" y="0"/>
          <a:chExt cx="0" cy="0"/>
        </a:xfrm>
      </p:grpSpPr>
      <p:sp>
        <p:nvSpPr>
          <p:cNvPr id="1048715" name="Title 1"/>
          <p:cNvSpPr>
            <a:spLocks noGrp="1"/>
          </p:cNvSpPr>
          <p:nvPr>
            <p:ph type="title" hasCustomPrompt="1"/>
          </p:nvPr>
        </p:nvSpPr>
        <p:spPr/>
        <p:txBody>
          <a:bodyPr anchor="ctr"/>
          <a:lstStyle>
            <a:lvl1pPr>
              <a:defRPr sz="3600" cap="all" baseline="0">
                <a:solidFill>
                  <a:schemeClr val="bg1">
                    <a:lumMod val="75000"/>
                    <a:lumOff val="25000"/>
                  </a:schemeClr>
                </a:solidFill>
              </a:defRPr>
            </a:lvl1pPr>
          </a:lstStyle>
          <a:p>
            <a:r>
              <a:rPr lang="en-US" dirty="0"/>
              <a:t>Click to add title</a:t>
            </a:r>
          </a:p>
        </p:txBody>
      </p:sp>
      <p:sp>
        <p:nvSpPr>
          <p:cNvPr id="1048716" name="Slide Number Placeholder 5"/>
          <p:cNvSpPr>
            <a:spLocks noGrp="1"/>
          </p:cNvSpPr>
          <p:nvPr>
            <p:ph type="sldNum" sz="quarter" idx="4"/>
          </p:nvPr>
        </p:nvSpPr>
        <p:spPr bwMode="gray">
          <a:xfrm>
            <a:off x="11110685" y="295729"/>
            <a:ext cx="838199" cy="767687"/>
          </a:xfrm>
          <a:prstGeom prst="rect">
            <a:avLst/>
          </a:prstGeom>
        </p:spPr>
        <p:txBody>
          <a:bodyPr vert="horz" lIns="91440" tIns="45720" rIns="91440" bIns="45720" rtlCol="0" anchor="b"/>
          <a:lstStyle>
            <a:lvl1pPr algn="ctr">
              <a:defRPr sz="2800" b="1" i="0" baseline="0">
                <a:solidFill>
                  <a:schemeClr val="bg1">
                    <a:lumMod val="75000"/>
                    <a:lumOff val="25000"/>
                  </a:schemeClr>
                </a:solidFill>
              </a:defRPr>
            </a:lvl1pPr>
          </a:lstStyle>
          <a:p>
            <a:fld id="{D57F1E4F-1CFF-5643-939E-02111984F565}" type="slidenum">
              <a:rPr lang="en-US" smtClean="0"/>
              <a:t>‹#›</a:t>
            </a:fld>
            <a:endParaRPr lang="en-US" dirty="0"/>
          </a:p>
        </p:txBody>
      </p:sp>
      <p:sp>
        <p:nvSpPr>
          <p:cNvPr id="1048717" name="Footer Placeholder 4"/>
          <p:cNvSpPr>
            <a:spLocks noGrp="1"/>
          </p:cNvSpPr>
          <p:nvPr>
            <p:ph type="ftr" sz="quarter" idx="3"/>
          </p:nvPr>
        </p:nvSpPr>
        <p:spPr>
          <a:xfrm rot="5400000">
            <a:off x="9801196" y="2886728"/>
            <a:ext cx="3475320" cy="304801"/>
          </a:xfrm>
          <a:prstGeom prst="rect">
            <a:avLst/>
          </a:prstGeom>
        </p:spPr>
        <p:txBody>
          <a:bodyPr vert="horz" lIns="91440" tIns="45720" rIns="91440" bIns="45720" rtlCol="0" anchor="ctr"/>
          <a:lstStyle>
            <a:lvl1pPr algn="l">
              <a:defRPr sz="1400" b="0" i="0" cap="all" spc="150" baseline="0">
                <a:solidFill>
                  <a:schemeClr val="bg1">
                    <a:lumMod val="75000"/>
                    <a:lumOff val="25000"/>
                  </a:schemeClr>
                </a:solidFill>
              </a:defRPr>
            </a:lvl1pPr>
          </a:lstStyle>
          <a:p>
            <a:r>
              <a:rPr lang="en-US" dirty="0"/>
              <a:t>Presentation title</a:t>
            </a:r>
          </a:p>
        </p:txBody>
      </p:sp>
      <p:sp>
        <p:nvSpPr>
          <p:cNvPr id="1048718" name="Date Placeholder 3"/>
          <p:cNvSpPr>
            <a:spLocks noGrp="1"/>
          </p:cNvSpPr>
          <p:nvPr>
            <p:ph type="dt" sz="half" idx="2"/>
          </p:nvPr>
        </p:nvSpPr>
        <p:spPr>
          <a:xfrm rot="5400000">
            <a:off x="10727757" y="5426418"/>
            <a:ext cx="1613124" cy="313872"/>
          </a:xfrm>
          <a:prstGeom prst="rect">
            <a:avLst/>
          </a:prstGeom>
        </p:spPr>
        <p:txBody>
          <a:bodyPr vert="horz" lIns="91440" tIns="45720" rIns="91440" bIns="45720" rtlCol="0" anchor="ctr"/>
          <a:lstStyle>
            <a:lvl1pPr algn="r">
              <a:defRPr sz="1400" b="0" i="0" cap="all" spc="150" baseline="0">
                <a:solidFill>
                  <a:schemeClr val="bg1">
                    <a:lumMod val="75000"/>
                    <a:lumOff val="25000"/>
                  </a:schemeClr>
                </a:solidFill>
              </a:defRPr>
            </a:lvl1pPr>
          </a:lstStyle>
          <a:p>
            <a:fld id="{96F46445-B370-4073-A9E0-F381B9FBBD87}" type="datetime1">
              <a:rPr lang="en-US" smtClean="0"/>
              <a:t>11/20/2025</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p:cNvGrpSpPr/>
        <p:nvPr/>
      </p:nvGrpSpPr>
      <p:grpSpPr>
        <a:xfrm>
          <a:off x="0" y="0"/>
          <a:ext cx="0" cy="0"/>
          <a:chOff x="0" y="0"/>
          <a:chExt cx="0" cy="0"/>
        </a:xfrm>
      </p:grpSpPr>
      <p:sp>
        <p:nvSpPr>
          <p:cNvPr id="1048576" name="Rectangle 6"/>
          <p:cNvSpPr/>
          <p:nvPr userDrawn="1"/>
        </p:nvSpPr>
        <p:spPr>
          <a:xfrm>
            <a:off x="0" y="0"/>
            <a:ext cx="12192000" cy="6858000"/>
          </a:xfrm>
          <a:prstGeom prst="rect">
            <a:avLst/>
          </a:prstGeom>
          <a:solidFill>
            <a:schemeClr val="accent5">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145728" name="Straight Connector 8"/>
          <p:cNvCxnSpPr>
            <a:cxnSpLocks/>
          </p:cNvCxnSpPr>
          <p:nvPr userDrawn="1"/>
        </p:nvCxnSpPr>
        <p:spPr>
          <a:xfrm>
            <a:off x="11195957" y="295728"/>
            <a:ext cx="0" cy="6259437"/>
          </a:xfrm>
          <a:prstGeom prst="line">
            <a:avLst/>
          </a:prstGeom>
          <a:noFill/>
          <a:ln w="15875">
            <a:solidFill>
              <a:schemeClr val="accent5"/>
            </a:solidFill>
          </a:ln>
          <a:effectLst/>
        </p:spPr>
        <p:style>
          <a:lnRef idx="1">
            <a:schemeClr val="accent1"/>
          </a:lnRef>
          <a:fillRef idx="3">
            <a:schemeClr val="accent1"/>
          </a:fillRef>
          <a:effectRef idx="2">
            <a:schemeClr val="accent1"/>
          </a:effectRef>
          <a:fontRef idx="minor">
            <a:schemeClr val="lt1"/>
          </a:fontRef>
        </p:style>
      </p:cxnSp>
      <p:sp>
        <p:nvSpPr>
          <p:cNvPr id="1048577" name="Rectangle 32"/>
          <p:cNvSpPr/>
          <p:nvPr userDrawn="1"/>
        </p:nvSpPr>
        <p:spPr>
          <a:xfrm>
            <a:off x="310243" y="288622"/>
            <a:ext cx="11582400" cy="6266543"/>
          </a:xfrm>
          <a:prstGeom prst="rect">
            <a:avLst/>
          </a:prstGeom>
          <a:noFill/>
          <a:ln w="15875">
            <a:solidFill>
              <a:schemeClr val="accent5"/>
            </a:solid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1048578"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1048579"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580" name="Slide Number Placeholder 5"/>
          <p:cNvSpPr>
            <a:spLocks noGrp="1"/>
          </p:cNvSpPr>
          <p:nvPr>
            <p:ph type="sldNum" sz="quarter" idx="4"/>
          </p:nvPr>
        </p:nvSpPr>
        <p:spPr bwMode="gray">
          <a:xfrm>
            <a:off x="11110685" y="295729"/>
            <a:ext cx="838199" cy="767687"/>
          </a:xfrm>
          <a:prstGeom prst="rect">
            <a:avLst/>
          </a:prstGeom>
        </p:spPr>
        <p:txBody>
          <a:bodyPr vert="horz" lIns="91440" tIns="45720" rIns="91440" bIns="45720" rtlCol="0" anchor="b"/>
          <a:lstStyle>
            <a:lvl1pPr algn="ctr">
              <a:defRPr sz="2800" b="1" i="0" baseline="0">
                <a:solidFill>
                  <a:schemeClr val="bg1">
                    <a:lumMod val="75000"/>
                    <a:lumOff val="25000"/>
                  </a:schemeClr>
                </a:solidFill>
              </a:defRPr>
            </a:lvl1pPr>
          </a:lstStyle>
          <a:p>
            <a:fld id="{D57F1E4F-1CFF-5643-939E-02111984F565}" type="slidenum">
              <a:rPr lang="en-US" smtClean="0"/>
              <a:t>‹#›</a:t>
            </a:fld>
            <a:endParaRPr lang="en-US" dirty="0"/>
          </a:p>
        </p:txBody>
      </p:sp>
      <p:sp>
        <p:nvSpPr>
          <p:cNvPr id="1048581" name="Footer Placeholder 4"/>
          <p:cNvSpPr>
            <a:spLocks noGrp="1"/>
          </p:cNvSpPr>
          <p:nvPr>
            <p:ph type="ftr" sz="quarter" idx="3"/>
          </p:nvPr>
        </p:nvSpPr>
        <p:spPr>
          <a:xfrm rot="5400000">
            <a:off x="9801196" y="2886728"/>
            <a:ext cx="3475320" cy="304801"/>
          </a:xfrm>
          <a:prstGeom prst="rect">
            <a:avLst/>
          </a:prstGeom>
        </p:spPr>
        <p:txBody>
          <a:bodyPr vert="horz" lIns="91440" tIns="45720" rIns="91440" bIns="45720" rtlCol="0" anchor="ctr"/>
          <a:lstStyle>
            <a:lvl1pPr algn="l">
              <a:defRPr sz="1400" b="0" i="0" cap="all" spc="150" baseline="0">
                <a:solidFill>
                  <a:schemeClr val="bg1">
                    <a:lumMod val="75000"/>
                    <a:lumOff val="25000"/>
                  </a:schemeClr>
                </a:solidFill>
              </a:defRPr>
            </a:lvl1pPr>
          </a:lstStyle>
          <a:p>
            <a:r>
              <a:rPr lang="en-US" dirty="0"/>
              <a:t>Presentation title</a:t>
            </a:r>
          </a:p>
        </p:txBody>
      </p:sp>
      <p:sp>
        <p:nvSpPr>
          <p:cNvPr id="1048582" name="Date Placeholder 3"/>
          <p:cNvSpPr>
            <a:spLocks noGrp="1"/>
          </p:cNvSpPr>
          <p:nvPr>
            <p:ph type="dt" sz="half" idx="2"/>
          </p:nvPr>
        </p:nvSpPr>
        <p:spPr>
          <a:xfrm rot="5400000">
            <a:off x="10727757" y="5426418"/>
            <a:ext cx="1613124" cy="313872"/>
          </a:xfrm>
          <a:prstGeom prst="rect">
            <a:avLst/>
          </a:prstGeom>
        </p:spPr>
        <p:txBody>
          <a:bodyPr vert="horz" lIns="91440" tIns="45720" rIns="91440" bIns="45720" rtlCol="0" anchor="ctr"/>
          <a:lstStyle>
            <a:lvl1pPr algn="r">
              <a:defRPr sz="1400" b="0" i="0" cap="all" spc="150" baseline="0">
                <a:solidFill>
                  <a:schemeClr val="bg1">
                    <a:lumMod val="75000"/>
                    <a:lumOff val="25000"/>
                  </a:schemeClr>
                </a:solidFill>
              </a:defRPr>
            </a:lvl1pPr>
          </a:lstStyle>
          <a:p>
            <a:fld id="{432CF485-28BA-4659-B624-AA1C49B2E30F}" type="datetime1">
              <a:rPr lang="en-US" smtClean="0"/>
              <a:t>11/20/2025</a:t>
            </a:fld>
            <a:endParaRPr lang="en-US" dirty="0"/>
          </a:p>
        </p:txBody>
      </p:sp>
    </p:spTree>
  </p:cSld>
  <p:clrMap bg1="dk1" tx1="lt1" bg2="dk2" tx2="lt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Lst>
  <p:hf hdr="0" ftr="0" dt="0"/>
  <p:txStyles>
    <p:titleStyle>
      <a:lvl1pPr algn="l" defTabSz="457200" rtl="0" eaLnBrk="1" latinLnBrk="0" hangingPunct="1">
        <a:spcBef>
          <a:spcPct val="0"/>
        </a:spcBef>
        <a:buNone/>
        <a:defRPr sz="4200" b="0" i="0" kern="1200">
          <a:solidFill>
            <a:schemeClr val="bg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lnSpc>
          <a:spcPts val="2400"/>
        </a:lnSpc>
        <a:spcBef>
          <a:spcPts val="1000"/>
        </a:spcBef>
        <a:spcAft>
          <a:spcPts val="600"/>
        </a:spcAft>
        <a:buClr>
          <a:schemeClr val="bg1">
            <a:lumMod val="75000"/>
            <a:lumOff val="25000"/>
          </a:schemeClr>
        </a:buClr>
        <a:buSzPct val="100000"/>
        <a:buFont typeface="Arial" panose="020B0604020202020204" pitchFamily="34" charset="0"/>
        <a:buChar char="•"/>
        <a:defRPr sz="2000" b="0" i="0" kern="1200">
          <a:solidFill>
            <a:schemeClr val="bg1">
              <a:lumMod val="75000"/>
              <a:lumOff val="25000"/>
            </a:schemeClr>
          </a:solidFill>
          <a:latin typeface="+mj-lt"/>
          <a:ea typeface="+mj-ea"/>
          <a:cs typeface="+mj-cs"/>
        </a:defRPr>
      </a:lvl1pPr>
      <a:lvl2pPr marL="742950" indent="-285750" algn="l" defTabSz="457200" rtl="0" eaLnBrk="1" latinLnBrk="0" hangingPunct="1">
        <a:lnSpc>
          <a:spcPts val="2400"/>
        </a:lnSpc>
        <a:spcBef>
          <a:spcPts val="1000"/>
        </a:spcBef>
        <a:spcAft>
          <a:spcPts val="600"/>
        </a:spcAft>
        <a:buClr>
          <a:schemeClr val="bg1">
            <a:lumMod val="75000"/>
            <a:lumOff val="25000"/>
          </a:schemeClr>
        </a:buClr>
        <a:buSzPct val="100000"/>
        <a:buFont typeface="Arial" panose="020B0604020202020204" pitchFamily="34" charset="0"/>
        <a:buChar char="•"/>
        <a:defRPr sz="1800" b="0" i="0" kern="1200">
          <a:solidFill>
            <a:schemeClr val="bg1">
              <a:lumMod val="75000"/>
              <a:lumOff val="25000"/>
            </a:schemeClr>
          </a:solidFill>
          <a:latin typeface="+mj-lt"/>
          <a:ea typeface="+mj-ea"/>
          <a:cs typeface="+mj-cs"/>
        </a:defRPr>
      </a:lvl2pPr>
      <a:lvl3pPr marL="1143000" indent="-228600" algn="l" defTabSz="457200" rtl="0" eaLnBrk="1" latinLnBrk="0" hangingPunct="1">
        <a:lnSpc>
          <a:spcPts val="2400"/>
        </a:lnSpc>
        <a:spcBef>
          <a:spcPts val="1000"/>
        </a:spcBef>
        <a:spcAft>
          <a:spcPts val="600"/>
        </a:spcAft>
        <a:buClr>
          <a:schemeClr val="bg1">
            <a:lumMod val="75000"/>
            <a:lumOff val="25000"/>
          </a:schemeClr>
        </a:buClr>
        <a:buSzPct val="100000"/>
        <a:buFont typeface="Arial" panose="020B0604020202020204" pitchFamily="34" charset="0"/>
        <a:buChar char="•"/>
        <a:defRPr sz="1600" b="0" i="0" kern="1200">
          <a:solidFill>
            <a:schemeClr val="bg1">
              <a:lumMod val="75000"/>
              <a:lumOff val="25000"/>
            </a:schemeClr>
          </a:solidFill>
          <a:latin typeface="+mj-lt"/>
          <a:ea typeface="+mj-ea"/>
          <a:cs typeface="+mj-cs"/>
        </a:defRPr>
      </a:lvl3pPr>
      <a:lvl4pPr marL="1600200" indent="-228600" algn="l" defTabSz="457200" rtl="0" eaLnBrk="1" latinLnBrk="0" hangingPunct="1">
        <a:lnSpc>
          <a:spcPts val="2400"/>
        </a:lnSpc>
        <a:spcBef>
          <a:spcPts val="1000"/>
        </a:spcBef>
        <a:spcAft>
          <a:spcPts val="600"/>
        </a:spcAft>
        <a:buClr>
          <a:schemeClr val="bg1">
            <a:lumMod val="75000"/>
            <a:lumOff val="25000"/>
          </a:schemeClr>
        </a:buClr>
        <a:buSzPct val="100000"/>
        <a:buFont typeface="Arial" panose="020B0604020202020204" pitchFamily="34" charset="0"/>
        <a:buChar char="•"/>
        <a:defRPr sz="1400" b="0" i="0" kern="1200">
          <a:solidFill>
            <a:schemeClr val="bg1">
              <a:lumMod val="75000"/>
              <a:lumOff val="25000"/>
            </a:schemeClr>
          </a:solidFill>
          <a:latin typeface="+mj-lt"/>
          <a:ea typeface="+mj-ea"/>
          <a:cs typeface="+mj-cs"/>
        </a:defRPr>
      </a:lvl4pPr>
      <a:lvl5pPr marL="2057400" indent="-228600" algn="l" defTabSz="457200" rtl="0" eaLnBrk="1" latinLnBrk="0" hangingPunct="1">
        <a:lnSpc>
          <a:spcPts val="2400"/>
        </a:lnSpc>
        <a:spcBef>
          <a:spcPts val="1000"/>
        </a:spcBef>
        <a:spcAft>
          <a:spcPts val="600"/>
        </a:spcAft>
        <a:buClr>
          <a:schemeClr val="bg1">
            <a:lumMod val="75000"/>
            <a:lumOff val="25000"/>
          </a:schemeClr>
        </a:buClr>
        <a:buSzPct val="100000"/>
        <a:buFont typeface="Arial" panose="020B0604020202020204" pitchFamily="34" charset="0"/>
        <a:buChar char="•"/>
        <a:defRPr sz="1400" b="0" i="0" kern="1200">
          <a:solidFill>
            <a:schemeClr val="bg1">
              <a:lumMod val="75000"/>
              <a:lumOff val="25000"/>
            </a:schemeClr>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1048587" name="Title 5"/>
          <p:cNvSpPr>
            <a:spLocks noGrp="1"/>
          </p:cNvSpPr>
          <p:nvPr>
            <p:ph type="ctrTitle"/>
          </p:nvPr>
        </p:nvSpPr>
        <p:spPr>
          <a:xfrm>
            <a:off x="1154954" y="295729"/>
            <a:ext cx="9219857" cy="6083806"/>
          </a:xfrm>
        </p:spPr>
        <p:txBody>
          <a:bodyPr>
            <a:normAutofit/>
          </a:bodyPr>
          <a:lstStyle/>
          <a:p>
            <a:pPr algn="ctr"/>
            <a:r>
              <a:rPr lang="en-PK" b="1" dirty="0"/>
              <a:t>LCBB6023_as1</a:t>
            </a:r>
            <a:br>
              <a:rPr lang="en-PK" dirty="0"/>
            </a:br>
            <a:br>
              <a:rPr lang="en-US" dirty="0"/>
            </a:br>
            <a:r>
              <a:rPr lang="en-PK" sz="3300" dirty="0"/>
              <a:t>Intercultural Business Communication in London: Managing Cultural Diversity in Global Organisations.</a:t>
            </a:r>
            <a:br>
              <a:rPr lang="en-US" altLang="en-GB" sz="3300" dirty="0"/>
            </a:br>
            <a:br>
              <a:rPr lang="en-US" altLang="en-GB" sz="3300" dirty="0"/>
            </a:br>
            <a:r>
              <a:rPr lang="en-US" altLang="en-GB" sz="3300" dirty="0"/>
              <a:t>Kristiyan Pirindzhiev</a:t>
            </a:r>
            <a:br>
              <a:rPr lang="en-US" altLang="en-GB" sz="3300" dirty="0"/>
            </a:br>
            <a:r>
              <a:rPr lang="en-US" altLang="en-GB" sz="3300" dirty="0"/>
              <a:t>2309382</a:t>
            </a:r>
            <a:endParaRPr lang="en-US" dirty="0"/>
          </a:p>
        </p:txBody>
      </p:sp>
      <p:sp>
        <p:nvSpPr>
          <p:cNvPr id="1048588" name="Slide Number Placeholder 4"/>
          <p:cNvSpPr>
            <a:spLocks noGrp="1"/>
          </p:cNvSpPr>
          <p:nvPr>
            <p:ph type="sldNum" sz="quarter" idx="4"/>
          </p:nvPr>
        </p:nvSpPr>
        <p:spPr/>
        <p:txBody>
          <a:bodyPr/>
          <a:lstStyle/>
          <a:p>
            <a:fld id="{D57F1E4F-1CFF-5643-939E-02111984F565}" type="slidenum">
              <a:rPr lang="en-US" smtClean="0"/>
              <a:t>1</a:t>
            </a:fld>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1048594" name="Title 1"/>
          <p:cNvSpPr>
            <a:spLocks noGrp="1"/>
          </p:cNvSpPr>
          <p:nvPr>
            <p:ph type="title"/>
          </p:nvPr>
        </p:nvSpPr>
        <p:spPr>
          <a:xfrm>
            <a:off x="671255" y="854527"/>
            <a:ext cx="9309359" cy="767687"/>
          </a:xfrm>
        </p:spPr>
        <p:txBody>
          <a:bodyPr/>
          <a:lstStyle/>
          <a:p>
            <a:r>
              <a:rPr lang="en-PK" b="1" dirty="0"/>
              <a:t>Introduction and Purpose</a:t>
            </a:r>
            <a:endParaRPr lang="en-US" dirty="0"/>
          </a:p>
        </p:txBody>
      </p:sp>
      <p:sp>
        <p:nvSpPr>
          <p:cNvPr id="1048595" name="Text Placeholder 2"/>
          <p:cNvSpPr>
            <a:spLocks noGrp="1"/>
          </p:cNvSpPr>
          <p:nvPr>
            <p:ph sz="quarter" idx="10"/>
          </p:nvPr>
        </p:nvSpPr>
        <p:spPr>
          <a:xfrm>
            <a:off x="671514" y="2018581"/>
            <a:ext cx="5595936" cy="4440585"/>
          </a:xfrm>
        </p:spPr>
        <p:txBody>
          <a:bodyPr>
            <a:noAutofit/>
          </a:bodyPr>
          <a:lstStyle/>
          <a:p>
            <a:pPr marL="285750" lvl="0" indent="-285750">
              <a:buFont typeface="Arial" panose="020B0604020202020204" pitchFamily="34" charset="0"/>
              <a:buChar char="•"/>
            </a:pPr>
            <a:r>
              <a:rPr lang="en-PK" sz="1400" dirty="0"/>
              <a:t>London as a global business hub with 300+ languages spoken</a:t>
            </a:r>
          </a:p>
          <a:p>
            <a:pPr marL="285750" lvl="0" indent="-285750">
              <a:buFont typeface="Arial" panose="020B0604020202020204" pitchFamily="34" charset="0"/>
              <a:buChar char="•"/>
            </a:pPr>
            <a:r>
              <a:rPr lang="en-PK" sz="1400" dirty="0"/>
              <a:t>Objective: analyse intercultural communication in London workplaces</a:t>
            </a:r>
          </a:p>
          <a:p>
            <a:pPr marL="285750" lvl="0" indent="-285750">
              <a:buFont typeface="Arial" panose="020B0604020202020204" pitchFamily="34" charset="0"/>
              <a:buChar char="•"/>
            </a:pPr>
            <a:r>
              <a:rPr lang="en-PK" sz="1400" dirty="0"/>
              <a:t>Explore how culture influences communication effectiveness</a:t>
            </a:r>
          </a:p>
          <a:p>
            <a:pPr marL="285750" lvl="0" indent="-285750">
              <a:buFont typeface="Arial" panose="020B0604020202020204" pitchFamily="34" charset="0"/>
              <a:buChar char="•"/>
            </a:pPr>
            <a:r>
              <a:rPr lang="en-PK" sz="1400" dirty="0"/>
              <a:t>Apply intercultural theories to business practice</a:t>
            </a:r>
          </a:p>
          <a:p>
            <a:pPr marL="285750" lvl="0" indent="-285750">
              <a:buFont typeface="Arial" panose="020B0604020202020204" pitchFamily="34" charset="0"/>
              <a:buChar char="•"/>
            </a:pPr>
            <a:r>
              <a:rPr lang="en-PK" sz="1400" dirty="0"/>
              <a:t>Examine real-world multinational case examples</a:t>
            </a:r>
          </a:p>
          <a:p>
            <a:pPr marL="285750" lvl="0" indent="-285750">
              <a:buFont typeface="Arial" panose="020B0604020202020204" pitchFamily="34" charset="0"/>
              <a:buChar char="•"/>
            </a:pPr>
            <a:r>
              <a:rPr lang="en-PK" sz="1400" dirty="0"/>
              <a:t>Highlight challenges and opportunities in diverse teams</a:t>
            </a:r>
          </a:p>
          <a:p>
            <a:pPr marL="285750" lvl="0" indent="-285750">
              <a:buFont typeface="Arial" panose="020B0604020202020204" pitchFamily="34" charset="0"/>
              <a:buChar char="•"/>
            </a:pPr>
            <a:r>
              <a:rPr lang="en-PK" sz="1400" dirty="0"/>
              <a:t>Present practical recommendations for managers</a:t>
            </a:r>
          </a:p>
          <a:p>
            <a:pPr marL="285750" indent="-285750">
              <a:buFont typeface="Arial" panose="020B0604020202020204" pitchFamily="34" charset="0"/>
              <a:buChar char="•"/>
            </a:pPr>
            <a:endParaRPr lang="en-US" sz="1400" dirty="0"/>
          </a:p>
        </p:txBody>
      </p:sp>
      <p:sp>
        <p:nvSpPr>
          <p:cNvPr id="1048596" name="Slide Number Placeholder 5"/>
          <p:cNvSpPr>
            <a:spLocks noGrp="1"/>
          </p:cNvSpPr>
          <p:nvPr>
            <p:ph type="sldNum" sz="quarter" idx="4"/>
          </p:nvPr>
        </p:nvSpPr>
        <p:spPr>
          <a:xfrm>
            <a:off x="11110685" y="295729"/>
            <a:ext cx="838199" cy="767687"/>
          </a:xfrm>
        </p:spPr>
        <p:txBody>
          <a:bodyPr/>
          <a:lstStyle/>
          <a:p>
            <a:fld id="{D57F1E4F-1CFF-5643-939E-02111984F565}" type="slidenum">
              <a:rPr lang="en-US" smtClean="0"/>
              <a:t>2</a:t>
            </a:fld>
            <a:endParaRPr lang="en-US" dirty="0"/>
          </a:p>
        </p:txBody>
      </p:sp>
      <p:pic>
        <p:nvPicPr>
          <p:cNvPr id="2097155" name="Picture 2" descr="Cultural diversity day 21st May 2024. World Cultural diversity day  celebration banner with people of different age, colour, ethnic, religion,  culture. Celebrating the culture diversity of world. 44274755 Vector Art at  Vecteezy"/>
          <p:cNvPicPr>
            <a:picLocks noChangeAspect="1" noChangeArrowheads="1"/>
          </p:cNvPicPr>
          <p:nvPr/>
        </p:nvPicPr>
        <p:blipFill>
          <a:blip r:embed="rId3" cstate="email"/>
          <a:srcRect/>
          <a:stretch>
            <a:fillRect/>
          </a:stretch>
        </p:blipFill>
        <p:spPr bwMode="auto">
          <a:xfrm>
            <a:off x="7472917" y="2358922"/>
            <a:ext cx="3018060" cy="301806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1048600" name="Title 1"/>
          <p:cNvSpPr>
            <a:spLocks noGrp="1"/>
          </p:cNvSpPr>
          <p:nvPr>
            <p:ph type="title"/>
          </p:nvPr>
        </p:nvSpPr>
        <p:spPr>
          <a:xfrm>
            <a:off x="671255" y="854527"/>
            <a:ext cx="10187245" cy="936173"/>
          </a:xfrm>
        </p:spPr>
        <p:txBody>
          <a:bodyPr/>
          <a:lstStyle/>
          <a:p>
            <a:r>
              <a:rPr lang="en-PK" b="1" dirty="0"/>
              <a:t>Concept of Intercultural Business Communication</a:t>
            </a:r>
            <a:endParaRPr lang="en-US" dirty="0"/>
          </a:p>
        </p:txBody>
      </p:sp>
      <p:sp>
        <p:nvSpPr>
          <p:cNvPr id="1048601" name="Text Placeholder 2"/>
          <p:cNvSpPr>
            <a:spLocks noGrp="1"/>
          </p:cNvSpPr>
          <p:nvPr>
            <p:ph sz="quarter" idx="10"/>
          </p:nvPr>
        </p:nvSpPr>
        <p:spPr>
          <a:xfrm>
            <a:off x="671514" y="2018581"/>
            <a:ext cx="5424486" cy="4440585"/>
          </a:xfrm>
        </p:spPr>
        <p:txBody>
          <a:bodyPr>
            <a:normAutofit fontScale="83333" lnSpcReduction="20000"/>
          </a:bodyPr>
          <a:lstStyle/>
          <a:p>
            <a:pPr marL="285750" lvl="0" indent="-285750">
              <a:buFont typeface="Arial" panose="020B0604020202020204" pitchFamily="34" charset="0"/>
              <a:buChar char="•"/>
            </a:pPr>
            <a:r>
              <a:rPr lang="en-PK" dirty="0"/>
              <a:t>Intercultural communication = interaction between people of different cultures</a:t>
            </a:r>
          </a:p>
          <a:p>
            <a:pPr marL="285750" lvl="0" indent="-285750">
              <a:buFont typeface="Arial" panose="020B0604020202020204" pitchFamily="34" charset="0"/>
              <a:buChar char="•"/>
            </a:pPr>
            <a:r>
              <a:rPr lang="en-PK" dirty="0"/>
              <a:t>Involves exchange of verbal &amp; non-verbal messages</a:t>
            </a:r>
          </a:p>
          <a:p>
            <a:pPr marL="285750" lvl="0" indent="-285750">
              <a:buFont typeface="Arial" panose="020B0604020202020204" pitchFamily="34" charset="0"/>
              <a:buChar char="•"/>
            </a:pPr>
            <a:r>
              <a:rPr lang="en-PK" dirty="0"/>
              <a:t>Cultural context shapes meanings and interpretations (</a:t>
            </a:r>
            <a:r>
              <a:rPr lang="en-PK" dirty="0" err="1"/>
              <a:t>Adanlawo</a:t>
            </a:r>
            <a:r>
              <a:rPr lang="en-PK" dirty="0"/>
              <a:t> and Chaka, 2025)</a:t>
            </a:r>
          </a:p>
          <a:p>
            <a:pPr marL="285750" lvl="0" indent="-285750">
              <a:buFont typeface="Arial" panose="020B0604020202020204" pitchFamily="34" charset="0"/>
              <a:buChar char="•"/>
            </a:pPr>
            <a:r>
              <a:rPr lang="en-PK" dirty="0"/>
              <a:t>Critical for negotiations, leadership &amp; team collaboration</a:t>
            </a:r>
          </a:p>
          <a:p>
            <a:pPr marL="285750" lvl="0" indent="-285750">
              <a:buFont typeface="Arial" panose="020B0604020202020204" pitchFamily="34" charset="0"/>
              <a:buChar char="•"/>
            </a:pPr>
            <a:r>
              <a:rPr lang="en-PK" dirty="0"/>
              <a:t>Miscommunication can reduce efficiency and trust</a:t>
            </a:r>
          </a:p>
          <a:p>
            <a:pPr marL="285750" lvl="0" indent="-285750">
              <a:buFont typeface="Arial" panose="020B0604020202020204" pitchFamily="34" charset="0"/>
              <a:buChar char="•"/>
            </a:pPr>
            <a:r>
              <a:rPr lang="en-PK" dirty="0"/>
              <a:t>Globalisation increases intercultural contact in London firms</a:t>
            </a:r>
          </a:p>
          <a:p>
            <a:pPr marL="285750" lvl="0" indent="-285750">
              <a:buFont typeface="Arial" panose="020B0604020202020204" pitchFamily="34" charset="0"/>
              <a:buChar char="•"/>
            </a:pPr>
            <a:r>
              <a:rPr lang="en-PK" dirty="0"/>
              <a:t>Effective communication builds inclusive organisational culture</a:t>
            </a:r>
          </a:p>
          <a:p>
            <a:pPr marL="285750" indent="-285750">
              <a:buFont typeface="Arial" panose="020B0604020202020204" pitchFamily="34" charset="0"/>
              <a:buChar char="•"/>
            </a:pPr>
            <a:endParaRPr lang="en-US" dirty="0"/>
          </a:p>
        </p:txBody>
      </p:sp>
      <p:sp>
        <p:nvSpPr>
          <p:cNvPr id="1048602" name="Slide Number Placeholder 5"/>
          <p:cNvSpPr>
            <a:spLocks noGrp="1"/>
          </p:cNvSpPr>
          <p:nvPr>
            <p:ph type="sldNum" sz="quarter" idx="4"/>
          </p:nvPr>
        </p:nvSpPr>
        <p:spPr>
          <a:xfrm>
            <a:off x="11110685" y="295729"/>
            <a:ext cx="838199" cy="767687"/>
          </a:xfrm>
        </p:spPr>
        <p:txBody>
          <a:bodyPr/>
          <a:lstStyle/>
          <a:p>
            <a:fld id="{D57F1E4F-1CFF-5643-939E-02111984F565}" type="slidenum">
              <a:rPr lang="en-US" smtClean="0"/>
              <a:t>3</a:t>
            </a:fld>
            <a:endParaRPr lang="en-US" dirty="0"/>
          </a:p>
        </p:txBody>
      </p:sp>
      <p:pic>
        <p:nvPicPr>
          <p:cNvPr id="2097156" name="Picture 2" descr="Intercultural Communication: Importance, Secrets &amp; Examples | Marketing91"/>
          <p:cNvPicPr>
            <a:picLocks noChangeAspect="1" noChangeArrowheads="1"/>
          </p:cNvPicPr>
          <p:nvPr/>
        </p:nvPicPr>
        <p:blipFill>
          <a:blip r:embed="rId3"/>
          <a:srcRect/>
          <a:stretch>
            <a:fillRect/>
          </a:stretch>
        </p:blipFill>
        <p:spPr bwMode="auto">
          <a:xfrm>
            <a:off x="6679462" y="2727040"/>
            <a:ext cx="4179038" cy="2340261"/>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1048606" name="Title 1"/>
          <p:cNvSpPr>
            <a:spLocks noGrp="1"/>
          </p:cNvSpPr>
          <p:nvPr>
            <p:ph type="title"/>
          </p:nvPr>
        </p:nvSpPr>
        <p:spPr>
          <a:xfrm>
            <a:off x="671255" y="854527"/>
            <a:ext cx="10244395" cy="1012373"/>
          </a:xfrm>
        </p:spPr>
        <p:txBody>
          <a:bodyPr/>
          <a:lstStyle/>
          <a:p>
            <a:r>
              <a:rPr lang="en-PK" b="1" dirty="0"/>
              <a:t>Theoretical Framework: Hofstede’s Cultural Dimensions</a:t>
            </a:r>
            <a:endParaRPr lang="en-US" dirty="0"/>
          </a:p>
        </p:txBody>
      </p:sp>
      <p:sp>
        <p:nvSpPr>
          <p:cNvPr id="1048607" name="Text Placeholder 2"/>
          <p:cNvSpPr>
            <a:spLocks noGrp="1"/>
          </p:cNvSpPr>
          <p:nvPr>
            <p:ph sz="quarter" idx="10"/>
          </p:nvPr>
        </p:nvSpPr>
        <p:spPr>
          <a:xfrm>
            <a:off x="671514" y="2018581"/>
            <a:ext cx="5963202" cy="4440585"/>
          </a:xfrm>
        </p:spPr>
        <p:txBody>
          <a:bodyPr>
            <a:noAutofit/>
          </a:bodyPr>
          <a:lstStyle/>
          <a:p>
            <a:pPr marL="285750" lvl="0" indent="-285750">
              <a:buFont typeface="Arial" panose="020B0604020202020204" pitchFamily="34" charset="0"/>
              <a:buChar char="•"/>
            </a:pPr>
            <a:r>
              <a:rPr lang="en-PK" sz="1400" dirty="0"/>
              <a:t>Hofstede (1980; 2011) identified six key cultural dimensions</a:t>
            </a:r>
          </a:p>
          <a:p>
            <a:pPr marL="285750" lvl="0" indent="-285750">
              <a:buFont typeface="Arial" panose="020B0604020202020204" pitchFamily="34" charset="0"/>
              <a:buChar char="•"/>
            </a:pPr>
            <a:r>
              <a:rPr lang="en-PK" sz="1400" dirty="0"/>
              <a:t>London firms host employees from high- and low-context cultures</a:t>
            </a:r>
          </a:p>
          <a:p>
            <a:pPr marL="285750" lvl="0" indent="-285750">
              <a:buFont typeface="Arial" panose="020B0604020202020204" pitchFamily="34" charset="0"/>
              <a:buChar char="•"/>
            </a:pPr>
            <a:r>
              <a:rPr lang="en-PK" sz="1400" dirty="0"/>
              <a:t>UK = low power distance &amp; high individualism society</a:t>
            </a:r>
          </a:p>
          <a:p>
            <a:pPr marL="285750" lvl="0" indent="-285750">
              <a:buFont typeface="Arial" panose="020B0604020202020204" pitchFamily="34" charset="0"/>
              <a:buChar char="•"/>
            </a:pPr>
            <a:r>
              <a:rPr lang="en-PK" sz="1400" dirty="0"/>
              <a:t>Impacts hierarchy, leadership, and decision-making styles (</a:t>
            </a:r>
            <a:r>
              <a:rPr lang="en-PK" sz="1400" dirty="0" err="1"/>
              <a:t>Adanlawo</a:t>
            </a:r>
            <a:r>
              <a:rPr lang="en-PK" sz="1400" dirty="0"/>
              <a:t> and Chaka, 2025)</a:t>
            </a:r>
          </a:p>
          <a:p>
            <a:pPr marL="285750" lvl="0" indent="-285750">
              <a:buFont typeface="Arial" panose="020B0604020202020204" pitchFamily="34" charset="0"/>
              <a:buChar char="•"/>
            </a:pPr>
            <a:r>
              <a:rPr lang="en-PK" sz="1400" dirty="0"/>
              <a:t>Collectivist employees may prefer group harmony over debate</a:t>
            </a:r>
          </a:p>
          <a:p>
            <a:pPr marL="285750" lvl="0" indent="-285750">
              <a:buFont typeface="Arial" panose="020B0604020202020204" pitchFamily="34" charset="0"/>
              <a:buChar char="•"/>
            </a:pPr>
            <a:r>
              <a:rPr lang="en-PK" sz="1400" dirty="0"/>
              <a:t>Uncertainty avoidance affects innovation &amp; risk behaviour</a:t>
            </a:r>
          </a:p>
          <a:p>
            <a:pPr marL="285750" lvl="0" indent="-285750">
              <a:buFont typeface="Arial" panose="020B0604020202020204" pitchFamily="34" charset="0"/>
              <a:buChar char="•"/>
            </a:pPr>
            <a:r>
              <a:rPr lang="en-PK" sz="1400" dirty="0"/>
              <a:t>Understanding these helps managers bridge communication gaps</a:t>
            </a:r>
          </a:p>
          <a:p>
            <a:pPr marL="285750" indent="-285750">
              <a:buFont typeface="Arial" panose="020B0604020202020204" pitchFamily="34" charset="0"/>
              <a:buChar char="•"/>
            </a:pPr>
            <a:endParaRPr lang="en-US" sz="1400" dirty="0"/>
          </a:p>
        </p:txBody>
      </p:sp>
      <p:sp>
        <p:nvSpPr>
          <p:cNvPr id="1048608" name="Slide Number Placeholder 5"/>
          <p:cNvSpPr>
            <a:spLocks noGrp="1"/>
          </p:cNvSpPr>
          <p:nvPr>
            <p:ph type="sldNum" sz="quarter" idx="4"/>
          </p:nvPr>
        </p:nvSpPr>
        <p:spPr>
          <a:xfrm>
            <a:off x="11110685" y="295729"/>
            <a:ext cx="838199" cy="767687"/>
          </a:xfrm>
        </p:spPr>
        <p:txBody>
          <a:bodyPr/>
          <a:lstStyle/>
          <a:p>
            <a:fld id="{D57F1E4F-1CFF-5643-939E-02111984F565}" type="slidenum">
              <a:rPr lang="en-US" smtClean="0"/>
              <a:t>4</a:t>
            </a:fld>
            <a:endParaRPr lang="en-US" dirty="0"/>
          </a:p>
        </p:txBody>
      </p:sp>
      <p:pic>
        <p:nvPicPr>
          <p:cNvPr id="2097157" name="Picture 2" descr="Hofstede's Cultural Dimensions Theory"/>
          <p:cNvPicPr>
            <a:picLocks noChangeAspect="1" noChangeArrowheads="1"/>
          </p:cNvPicPr>
          <p:nvPr/>
        </p:nvPicPr>
        <p:blipFill>
          <a:blip r:embed="rId3" cstate="email"/>
          <a:srcRect/>
          <a:stretch>
            <a:fillRect/>
          </a:stretch>
        </p:blipFill>
        <p:spPr bwMode="auto">
          <a:xfrm>
            <a:off x="6295264" y="2322032"/>
            <a:ext cx="4620386" cy="2213935"/>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1048612" name="Title 1"/>
          <p:cNvSpPr>
            <a:spLocks noGrp="1"/>
          </p:cNvSpPr>
          <p:nvPr>
            <p:ph type="title"/>
          </p:nvPr>
        </p:nvSpPr>
        <p:spPr>
          <a:xfrm>
            <a:off x="671255" y="854527"/>
            <a:ext cx="10067629" cy="767687"/>
          </a:xfrm>
        </p:spPr>
        <p:txBody>
          <a:bodyPr/>
          <a:lstStyle/>
          <a:p>
            <a:r>
              <a:rPr lang="en-PK" b="1" dirty="0"/>
              <a:t>Theoretical Lens: Edward T. Hall’s Context Theory</a:t>
            </a:r>
            <a:endParaRPr lang="en-US" dirty="0"/>
          </a:p>
        </p:txBody>
      </p:sp>
      <p:sp>
        <p:nvSpPr>
          <p:cNvPr id="1048613" name="Text Placeholder 2"/>
          <p:cNvSpPr>
            <a:spLocks noGrp="1"/>
          </p:cNvSpPr>
          <p:nvPr>
            <p:ph sz="quarter" idx="10"/>
          </p:nvPr>
        </p:nvSpPr>
        <p:spPr>
          <a:xfrm>
            <a:off x="671514" y="2018581"/>
            <a:ext cx="5729286" cy="4440585"/>
          </a:xfrm>
        </p:spPr>
        <p:txBody>
          <a:bodyPr>
            <a:noAutofit/>
          </a:bodyPr>
          <a:lstStyle/>
          <a:p>
            <a:pPr marL="285750" lvl="0" indent="-285750">
              <a:buFont typeface="Arial" panose="020B0604020202020204" pitchFamily="34" charset="0"/>
              <a:buChar char="•"/>
            </a:pPr>
            <a:r>
              <a:rPr lang="en-PK" sz="1400" dirty="0"/>
              <a:t>Hall (1976) distinguishes high- vs low-context communication</a:t>
            </a:r>
          </a:p>
          <a:p>
            <a:pPr marL="285750" lvl="0" indent="-285750">
              <a:buFont typeface="Arial" panose="020B0604020202020204" pitchFamily="34" charset="0"/>
              <a:buChar char="•"/>
            </a:pPr>
            <a:r>
              <a:rPr lang="en-PK" sz="1400" dirty="0"/>
              <a:t>UK considered a low-context culture: explicit &amp; direct messages</a:t>
            </a:r>
          </a:p>
          <a:p>
            <a:pPr marL="285750" lvl="0" indent="-285750">
              <a:buFont typeface="Arial" panose="020B0604020202020204" pitchFamily="34" charset="0"/>
              <a:buChar char="•"/>
            </a:pPr>
            <a:r>
              <a:rPr lang="en-PK" sz="1400" dirty="0"/>
              <a:t>High-context cultures (e.g., Japan, India) rely on relationships &amp; tone</a:t>
            </a:r>
          </a:p>
          <a:p>
            <a:pPr marL="285750" lvl="0" indent="-285750">
              <a:buFont typeface="Arial" panose="020B0604020202020204" pitchFamily="34" charset="0"/>
              <a:buChar char="•"/>
            </a:pPr>
            <a:r>
              <a:rPr lang="en-PK" sz="1400" dirty="0"/>
              <a:t>Misunderstandings occur when implicit cues are missed</a:t>
            </a:r>
          </a:p>
          <a:p>
            <a:pPr marL="285750" lvl="0" indent="-285750">
              <a:buFont typeface="Arial" panose="020B0604020202020204" pitchFamily="34" charset="0"/>
              <a:buChar char="•"/>
            </a:pPr>
            <a:r>
              <a:rPr lang="en-PK" sz="1400" dirty="0"/>
              <a:t>London offices require adaptation between both styles (</a:t>
            </a:r>
            <a:r>
              <a:rPr lang="en-PK" sz="1400" dirty="0" err="1"/>
              <a:t>Kakurina</a:t>
            </a:r>
            <a:r>
              <a:rPr lang="en-PK" sz="1400" dirty="0"/>
              <a:t>, 2025)</a:t>
            </a:r>
          </a:p>
          <a:p>
            <a:pPr marL="285750" lvl="0" indent="-285750">
              <a:buFont typeface="Arial" panose="020B0604020202020204" pitchFamily="34" charset="0"/>
              <a:buChar char="•"/>
            </a:pPr>
            <a:r>
              <a:rPr lang="en-PK" sz="1400" dirty="0"/>
              <a:t>Training in contextual awareness reduces friction</a:t>
            </a:r>
          </a:p>
          <a:p>
            <a:pPr marL="285750" lvl="0" indent="-285750">
              <a:buFont typeface="Arial" panose="020B0604020202020204" pitchFamily="34" charset="0"/>
              <a:buChar char="•"/>
            </a:pPr>
            <a:r>
              <a:rPr lang="en-PK" sz="1400" dirty="0"/>
              <a:t>Builds empathy &amp; trust in multicultural interactions</a:t>
            </a:r>
          </a:p>
          <a:p>
            <a:pPr marL="285750" indent="-285750">
              <a:buFont typeface="Arial" panose="020B0604020202020204" pitchFamily="34" charset="0"/>
              <a:buChar char="•"/>
            </a:pPr>
            <a:endParaRPr lang="en-US" sz="1400" dirty="0"/>
          </a:p>
        </p:txBody>
      </p:sp>
      <p:sp>
        <p:nvSpPr>
          <p:cNvPr id="1048614" name="Slide Number Placeholder 5"/>
          <p:cNvSpPr>
            <a:spLocks noGrp="1"/>
          </p:cNvSpPr>
          <p:nvPr>
            <p:ph type="sldNum" sz="quarter" idx="4"/>
          </p:nvPr>
        </p:nvSpPr>
        <p:spPr>
          <a:xfrm>
            <a:off x="11110685" y="295729"/>
            <a:ext cx="838199" cy="767687"/>
          </a:xfrm>
        </p:spPr>
        <p:txBody>
          <a:bodyPr/>
          <a:lstStyle/>
          <a:p>
            <a:fld id="{D57F1E4F-1CFF-5643-939E-02111984F565}" type="slidenum">
              <a:rPr lang="en-US" smtClean="0"/>
              <a:t>5</a:t>
            </a:fld>
            <a:endParaRPr lang="en-US" dirty="0"/>
          </a:p>
        </p:txBody>
      </p:sp>
      <p:pic>
        <p:nvPicPr>
          <p:cNvPr id="2097158" name="Picture 2" descr="Understanding High-Context vs. Low-Context Communication: Navigating Global  Interactions"/>
          <p:cNvPicPr>
            <a:picLocks noChangeAspect="1" noChangeArrowheads="1"/>
          </p:cNvPicPr>
          <p:nvPr/>
        </p:nvPicPr>
        <p:blipFill>
          <a:blip r:embed="rId3" cstate="email"/>
          <a:srcRect/>
          <a:stretch>
            <a:fillRect/>
          </a:stretch>
        </p:blipFill>
        <p:spPr bwMode="auto">
          <a:xfrm>
            <a:off x="6640919" y="2427989"/>
            <a:ext cx="4289351" cy="2414939"/>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1048618" name="Title 1"/>
          <p:cNvSpPr>
            <a:spLocks noGrp="1"/>
          </p:cNvSpPr>
          <p:nvPr>
            <p:ph type="title"/>
          </p:nvPr>
        </p:nvSpPr>
        <p:spPr>
          <a:xfrm>
            <a:off x="671255" y="854527"/>
            <a:ext cx="9982568" cy="974273"/>
          </a:xfrm>
        </p:spPr>
        <p:txBody>
          <a:bodyPr/>
          <a:lstStyle/>
          <a:p>
            <a:r>
              <a:rPr lang="en-PK" b="1" dirty="0"/>
              <a:t>Cultural Diversity in London’s Workplaces</a:t>
            </a:r>
            <a:endParaRPr lang="en-US" dirty="0"/>
          </a:p>
        </p:txBody>
      </p:sp>
      <p:sp>
        <p:nvSpPr>
          <p:cNvPr id="1048619" name="Text Placeholder 2"/>
          <p:cNvSpPr>
            <a:spLocks noGrp="1"/>
          </p:cNvSpPr>
          <p:nvPr>
            <p:ph sz="quarter" idx="10"/>
          </p:nvPr>
        </p:nvSpPr>
        <p:spPr>
          <a:xfrm>
            <a:off x="671514" y="2018581"/>
            <a:ext cx="5424486" cy="4440585"/>
          </a:xfrm>
        </p:spPr>
        <p:txBody>
          <a:bodyPr>
            <a:normAutofit fontScale="83333" lnSpcReduction="20000"/>
          </a:bodyPr>
          <a:lstStyle/>
          <a:p>
            <a:pPr marL="285750" lvl="0" indent="-285750">
              <a:buFont typeface="Arial" panose="020B0604020202020204" pitchFamily="34" charset="0"/>
              <a:buChar char="•"/>
            </a:pPr>
            <a:r>
              <a:rPr lang="en-PK" dirty="0"/>
              <a:t>London’s workforce = high ethnic, linguistic &amp; religious diversity</a:t>
            </a:r>
          </a:p>
          <a:p>
            <a:pPr marL="285750" lvl="0" indent="-285750">
              <a:buFont typeface="Arial" panose="020B0604020202020204" pitchFamily="34" charset="0"/>
              <a:buChar char="•"/>
            </a:pPr>
            <a:r>
              <a:rPr lang="en-PK" dirty="0"/>
              <a:t>Major global firms : PwC, HSBC, Unilever, Google London HQ</a:t>
            </a:r>
          </a:p>
          <a:p>
            <a:pPr marL="285750" lvl="0" indent="-285750">
              <a:buFont typeface="Arial" panose="020B0604020202020204" pitchFamily="34" charset="0"/>
              <a:buChar char="•"/>
            </a:pPr>
            <a:r>
              <a:rPr lang="en-PK" dirty="0"/>
              <a:t>Multicultural teams enrich creativity &amp; problem solving</a:t>
            </a:r>
          </a:p>
          <a:p>
            <a:pPr marL="285750" lvl="0" indent="-285750">
              <a:buFont typeface="Arial" panose="020B0604020202020204" pitchFamily="34" charset="0"/>
              <a:buChar char="•"/>
            </a:pPr>
            <a:r>
              <a:rPr lang="en-PK" dirty="0"/>
              <a:t>Different communication styles can slow collaboration (</a:t>
            </a:r>
            <a:r>
              <a:rPr lang="en-PK" dirty="0" err="1"/>
              <a:t>Kakurina</a:t>
            </a:r>
            <a:r>
              <a:rPr lang="en-PK" dirty="0"/>
              <a:t>, 2025)</a:t>
            </a:r>
          </a:p>
          <a:p>
            <a:pPr marL="285750" lvl="0" indent="-285750">
              <a:buFont typeface="Arial" panose="020B0604020202020204" pitchFamily="34" charset="0"/>
              <a:buChar char="•"/>
            </a:pPr>
            <a:r>
              <a:rPr lang="en-PK" dirty="0"/>
              <a:t>Accent bias &amp; language barriers still challenge inclusion</a:t>
            </a:r>
          </a:p>
          <a:p>
            <a:pPr marL="285750" lvl="0" indent="-285750">
              <a:buFont typeface="Arial" panose="020B0604020202020204" pitchFamily="34" charset="0"/>
              <a:buChar char="•"/>
            </a:pPr>
            <a:r>
              <a:rPr lang="en-PK" dirty="0"/>
              <a:t>Cross-cultural etiquette varies in punctuality &amp; feedback tone</a:t>
            </a:r>
          </a:p>
          <a:p>
            <a:pPr marL="285750" lvl="0" indent="-285750">
              <a:buFont typeface="Arial" panose="020B0604020202020204" pitchFamily="34" charset="0"/>
              <a:buChar char="•"/>
            </a:pPr>
            <a:r>
              <a:rPr lang="en-PK" dirty="0"/>
              <a:t>Diversity management now a strategic HR priority</a:t>
            </a:r>
          </a:p>
          <a:p>
            <a:pPr marL="285750" indent="-285750">
              <a:buFont typeface="Arial" panose="020B0604020202020204" pitchFamily="34" charset="0"/>
              <a:buChar char="•"/>
            </a:pPr>
            <a:endParaRPr lang="en-US" dirty="0"/>
          </a:p>
        </p:txBody>
      </p:sp>
      <p:sp>
        <p:nvSpPr>
          <p:cNvPr id="1048620" name="Slide Number Placeholder 5"/>
          <p:cNvSpPr>
            <a:spLocks noGrp="1"/>
          </p:cNvSpPr>
          <p:nvPr>
            <p:ph type="sldNum" sz="quarter" idx="4"/>
          </p:nvPr>
        </p:nvSpPr>
        <p:spPr>
          <a:xfrm>
            <a:off x="11110685" y="295729"/>
            <a:ext cx="838199" cy="767687"/>
          </a:xfrm>
        </p:spPr>
        <p:txBody>
          <a:bodyPr/>
          <a:lstStyle/>
          <a:p>
            <a:fld id="{D57F1E4F-1CFF-5643-939E-02111984F565}" type="slidenum">
              <a:rPr lang="en-US" smtClean="0"/>
              <a:t>6</a:t>
            </a:fld>
            <a:endParaRPr lang="en-US" dirty="0"/>
          </a:p>
        </p:txBody>
      </p:sp>
      <p:pic>
        <p:nvPicPr>
          <p:cNvPr id="2097159" name="Picture 2" descr="Cultural Diversity in the Workplace - Danish-UK Association"/>
          <p:cNvPicPr>
            <a:picLocks noChangeAspect="1" noChangeArrowheads="1"/>
          </p:cNvPicPr>
          <p:nvPr/>
        </p:nvPicPr>
        <p:blipFill>
          <a:blip r:embed="rId3" cstate="email"/>
          <a:srcRect/>
          <a:stretch>
            <a:fillRect/>
          </a:stretch>
        </p:blipFill>
        <p:spPr bwMode="auto">
          <a:xfrm>
            <a:off x="6683019" y="2349684"/>
            <a:ext cx="3970804" cy="2679517"/>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1048624" name="Title 1"/>
          <p:cNvSpPr>
            <a:spLocks noGrp="1"/>
          </p:cNvSpPr>
          <p:nvPr>
            <p:ph type="title"/>
          </p:nvPr>
        </p:nvSpPr>
        <p:spPr>
          <a:xfrm>
            <a:off x="671255" y="854527"/>
            <a:ext cx="10152689" cy="995538"/>
          </a:xfrm>
        </p:spPr>
        <p:txBody>
          <a:bodyPr/>
          <a:lstStyle/>
          <a:p>
            <a:r>
              <a:rPr lang="en-PK" b="1" dirty="0"/>
              <a:t>Case Example: HSBC London Headquarters</a:t>
            </a:r>
            <a:endParaRPr lang="en-US" dirty="0"/>
          </a:p>
        </p:txBody>
      </p:sp>
      <p:sp>
        <p:nvSpPr>
          <p:cNvPr id="1048625" name="Text Placeholder 2"/>
          <p:cNvSpPr>
            <a:spLocks noGrp="1"/>
          </p:cNvSpPr>
          <p:nvPr>
            <p:ph sz="quarter" idx="10"/>
          </p:nvPr>
        </p:nvSpPr>
        <p:spPr>
          <a:xfrm>
            <a:off x="671514" y="2018581"/>
            <a:ext cx="5424486" cy="4440585"/>
          </a:xfrm>
        </p:spPr>
        <p:txBody>
          <a:bodyPr>
            <a:normAutofit fontScale="94444"/>
          </a:bodyPr>
          <a:lstStyle/>
          <a:p>
            <a:pPr marL="285750" lvl="0" indent="-285750">
              <a:buFont typeface="Arial" panose="020B0604020202020204" pitchFamily="34" charset="0"/>
              <a:buChar char="•"/>
            </a:pPr>
            <a:r>
              <a:rPr lang="en-PK" dirty="0"/>
              <a:t>HSBC branded itself as </a:t>
            </a:r>
            <a:r>
              <a:rPr lang="en-PK" i="1" dirty="0"/>
              <a:t>“the world’s local bank”</a:t>
            </a:r>
            <a:endParaRPr lang="en-PK" dirty="0"/>
          </a:p>
          <a:p>
            <a:pPr marL="285750" lvl="0" indent="-285750">
              <a:buFont typeface="Arial" panose="020B0604020202020204" pitchFamily="34" charset="0"/>
              <a:buChar char="•"/>
            </a:pPr>
            <a:r>
              <a:rPr lang="en-PK" dirty="0"/>
              <a:t>Staff from over 60 nationalities in Canary Wharf HQ</a:t>
            </a:r>
          </a:p>
          <a:p>
            <a:pPr marL="285750" lvl="0" indent="-285750">
              <a:buFont typeface="Arial" panose="020B0604020202020204" pitchFamily="34" charset="0"/>
              <a:buChar char="•"/>
            </a:pPr>
            <a:r>
              <a:rPr lang="en-PK" dirty="0"/>
              <a:t>Intercultural training embedded in leadership programmes</a:t>
            </a:r>
          </a:p>
          <a:p>
            <a:pPr marL="285750" lvl="0" indent="-285750">
              <a:buFont typeface="Arial" panose="020B0604020202020204" pitchFamily="34" charset="0"/>
              <a:buChar char="•"/>
            </a:pPr>
            <a:r>
              <a:rPr lang="en-PK" dirty="0"/>
              <a:t>English used as a common business language</a:t>
            </a:r>
          </a:p>
          <a:p>
            <a:pPr marL="285750" lvl="0" indent="-285750">
              <a:buFont typeface="Arial" panose="020B0604020202020204" pitchFamily="34" charset="0"/>
              <a:buChar char="•"/>
            </a:pPr>
            <a:r>
              <a:rPr lang="en-PK" dirty="0"/>
              <a:t>Virtual teams connect London, Hong Kong &amp; Dubai daily (Anamaria and Ariana, 2024)</a:t>
            </a:r>
          </a:p>
          <a:p>
            <a:pPr marL="285750" lvl="0" indent="-285750">
              <a:buFont typeface="Arial" panose="020B0604020202020204" pitchFamily="34" charset="0"/>
              <a:buChar char="•"/>
            </a:pPr>
            <a:r>
              <a:rPr lang="en-PK" dirty="0"/>
              <a:t>Communication protocol stresses clarity &amp; respect</a:t>
            </a:r>
          </a:p>
          <a:p>
            <a:pPr marL="285750" lvl="0" indent="-285750">
              <a:buFont typeface="Arial" panose="020B0604020202020204" pitchFamily="34" charset="0"/>
              <a:buChar char="•"/>
            </a:pPr>
            <a:r>
              <a:rPr lang="en-PK" dirty="0"/>
              <a:t>Highlights value of global mindset for success</a:t>
            </a:r>
          </a:p>
          <a:p>
            <a:pPr marL="285750" indent="-285750">
              <a:buFont typeface="Arial" panose="020B0604020202020204" pitchFamily="34" charset="0"/>
              <a:buChar char="•"/>
            </a:pPr>
            <a:endParaRPr lang="en-US" dirty="0"/>
          </a:p>
        </p:txBody>
      </p:sp>
      <p:sp>
        <p:nvSpPr>
          <p:cNvPr id="1048626" name="Slide Number Placeholder 5"/>
          <p:cNvSpPr>
            <a:spLocks noGrp="1"/>
          </p:cNvSpPr>
          <p:nvPr>
            <p:ph type="sldNum" sz="quarter" idx="4"/>
          </p:nvPr>
        </p:nvSpPr>
        <p:spPr>
          <a:xfrm>
            <a:off x="11110685" y="295729"/>
            <a:ext cx="838199" cy="767687"/>
          </a:xfrm>
        </p:spPr>
        <p:txBody>
          <a:bodyPr/>
          <a:lstStyle/>
          <a:p>
            <a:fld id="{D57F1E4F-1CFF-5643-939E-02111984F565}" type="slidenum">
              <a:rPr lang="en-US" smtClean="0"/>
              <a:t>7</a:t>
            </a:fld>
            <a:endParaRPr lang="en-US" dirty="0"/>
          </a:p>
        </p:txBody>
      </p:sp>
      <p:pic>
        <p:nvPicPr>
          <p:cNvPr id="2097160" name="Picture 2" descr="HSBC Opts to Keep Headquarters in London - WSJ"/>
          <p:cNvPicPr>
            <a:picLocks noChangeAspect="1" noChangeArrowheads="1"/>
          </p:cNvPicPr>
          <p:nvPr/>
        </p:nvPicPr>
        <p:blipFill>
          <a:blip r:embed="rId3" cstate="email"/>
          <a:srcRect/>
          <a:stretch>
            <a:fillRect/>
          </a:stretch>
        </p:blipFill>
        <p:spPr bwMode="auto">
          <a:xfrm>
            <a:off x="6371930" y="2183002"/>
            <a:ext cx="4239363" cy="2824934"/>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1048630" name="Title 1"/>
          <p:cNvSpPr>
            <a:spLocks noGrp="1"/>
          </p:cNvSpPr>
          <p:nvPr>
            <p:ph type="title"/>
          </p:nvPr>
        </p:nvSpPr>
        <p:spPr>
          <a:xfrm>
            <a:off x="671255" y="854527"/>
            <a:ext cx="9309359" cy="974273"/>
          </a:xfrm>
        </p:spPr>
        <p:txBody>
          <a:bodyPr/>
          <a:lstStyle/>
          <a:p>
            <a:r>
              <a:rPr lang="en-PK" b="1" dirty="0"/>
              <a:t>Challenges in Intercultural Communication</a:t>
            </a:r>
            <a:endParaRPr lang="en-US" dirty="0"/>
          </a:p>
        </p:txBody>
      </p:sp>
      <p:sp>
        <p:nvSpPr>
          <p:cNvPr id="1048631" name="Text Placeholder 2"/>
          <p:cNvSpPr>
            <a:spLocks noGrp="1"/>
          </p:cNvSpPr>
          <p:nvPr>
            <p:ph sz="quarter" idx="10"/>
          </p:nvPr>
        </p:nvSpPr>
        <p:spPr>
          <a:xfrm>
            <a:off x="671513" y="2018581"/>
            <a:ext cx="5899407" cy="4440585"/>
          </a:xfrm>
        </p:spPr>
        <p:txBody>
          <a:bodyPr>
            <a:noAutofit/>
          </a:bodyPr>
          <a:lstStyle/>
          <a:p>
            <a:pPr marL="285750" lvl="0" indent="-285750">
              <a:buFont typeface="Arial" panose="020B0604020202020204" pitchFamily="34" charset="0"/>
              <a:buChar char="•"/>
            </a:pPr>
            <a:r>
              <a:rPr lang="en-PK" sz="1500" dirty="0"/>
              <a:t>Misinterpretation of humour &amp; sarcasm in British culture</a:t>
            </a:r>
          </a:p>
          <a:p>
            <a:pPr marL="285750" lvl="0" indent="-285750">
              <a:buFont typeface="Arial" panose="020B0604020202020204" pitchFamily="34" charset="0"/>
              <a:buChar char="•"/>
            </a:pPr>
            <a:r>
              <a:rPr lang="en-PK" sz="1500" dirty="0"/>
              <a:t>Direct feedback may seem rude to high-context employees (Anamaria and Ariana, 2024).</a:t>
            </a:r>
          </a:p>
          <a:p>
            <a:pPr marL="285750" lvl="0" indent="-285750">
              <a:buFont typeface="Arial" panose="020B0604020202020204" pitchFamily="34" charset="0"/>
              <a:buChar char="•"/>
            </a:pPr>
            <a:r>
              <a:rPr lang="en-PK" sz="1500" dirty="0"/>
              <a:t>Ethnocentrism &amp; stereotyping hinder inclusion</a:t>
            </a:r>
          </a:p>
          <a:p>
            <a:pPr marL="285750" lvl="0" indent="-285750">
              <a:buFont typeface="Arial" panose="020B0604020202020204" pitchFamily="34" charset="0"/>
              <a:buChar char="•"/>
            </a:pPr>
            <a:r>
              <a:rPr lang="en-PK" sz="1500" dirty="0"/>
              <a:t>Time-zone &amp; virtual barriers reduce relationship building</a:t>
            </a:r>
          </a:p>
          <a:p>
            <a:pPr marL="285750" lvl="0" indent="-285750">
              <a:buFont typeface="Arial" panose="020B0604020202020204" pitchFamily="34" charset="0"/>
              <a:buChar char="•"/>
            </a:pPr>
            <a:r>
              <a:rPr lang="en-PK" sz="1500" dirty="0"/>
              <a:t>Gender &amp; power norms differ across nationalities</a:t>
            </a:r>
          </a:p>
          <a:p>
            <a:pPr marL="285750" lvl="0" indent="-285750">
              <a:buFont typeface="Arial" panose="020B0604020202020204" pitchFamily="34" charset="0"/>
              <a:buChar char="•"/>
            </a:pPr>
            <a:r>
              <a:rPr lang="en-PK" sz="1500" dirty="0"/>
              <a:t>Informal British communication style can confuse newcomers</a:t>
            </a:r>
          </a:p>
          <a:p>
            <a:pPr marL="285750" lvl="0" indent="-285750">
              <a:buFont typeface="Arial" panose="020B0604020202020204" pitchFamily="34" charset="0"/>
              <a:buChar char="•"/>
            </a:pPr>
            <a:r>
              <a:rPr lang="en-PK" sz="1500" dirty="0"/>
              <a:t>Cultural intelligence needed to navigate these nuances</a:t>
            </a:r>
          </a:p>
          <a:p>
            <a:pPr marL="285750" indent="-285750">
              <a:buFont typeface="Arial" panose="020B0604020202020204" pitchFamily="34" charset="0"/>
              <a:buChar char="•"/>
            </a:pPr>
            <a:endParaRPr lang="en-US" sz="1500" dirty="0"/>
          </a:p>
        </p:txBody>
      </p:sp>
      <p:sp>
        <p:nvSpPr>
          <p:cNvPr id="1048632" name="Slide Number Placeholder 5"/>
          <p:cNvSpPr>
            <a:spLocks noGrp="1"/>
          </p:cNvSpPr>
          <p:nvPr>
            <p:ph type="sldNum" sz="quarter" idx="4"/>
          </p:nvPr>
        </p:nvSpPr>
        <p:spPr>
          <a:xfrm>
            <a:off x="11110685" y="295729"/>
            <a:ext cx="838199" cy="767687"/>
          </a:xfrm>
        </p:spPr>
        <p:txBody>
          <a:bodyPr/>
          <a:lstStyle/>
          <a:p>
            <a:fld id="{D57F1E4F-1CFF-5643-939E-02111984F565}" type="slidenum">
              <a:rPr lang="en-US" smtClean="0"/>
              <a:t>8</a:t>
            </a:fld>
            <a:endParaRPr lang="en-US" dirty="0"/>
          </a:p>
        </p:txBody>
      </p:sp>
      <p:pic>
        <p:nvPicPr>
          <p:cNvPr id="2097161" name="Picture 2" descr="GORM | Top Challenges in Cross-Cultural Communication and How to Navigate  Them"/>
          <p:cNvPicPr>
            <a:picLocks noChangeAspect="1" noChangeArrowheads="1"/>
          </p:cNvPicPr>
          <p:nvPr/>
        </p:nvPicPr>
        <p:blipFill>
          <a:blip r:embed="rId3" cstate="email"/>
          <a:srcRect/>
          <a:stretch>
            <a:fillRect/>
          </a:stretch>
        </p:blipFill>
        <p:spPr bwMode="auto">
          <a:xfrm>
            <a:off x="6849404" y="2188347"/>
            <a:ext cx="4261281" cy="2840854"/>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1048636" name="Title 1"/>
          <p:cNvSpPr>
            <a:spLocks noGrp="1"/>
          </p:cNvSpPr>
          <p:nvPr>
            <p:ph type="title"/>
          </p:nvPr>
        </p:nvSpPr>
        <p:spPr>
          <a:xfrm>
            <a:off x="671255" y="854527"/>
            <a:ext cx="9309359" cy="953008"/>
          </a:xfrm>
        </p:spPr>
        <p:txBody>
          <a:bodyPr/>
          <a:lstStyle/>
          <a:p>
            <a:r>
              <a:rPr lang="en-PK" b="1" dirty="0"/>
              <a:t>Strategies for Effective Communication</a:t>
            </a:r>
            <a:endParaRPr lang="en-US" dirty="0"/>
          </a:p>
        </p:txBody>
      </p:sp>
      <p:sp>
        <p:nvSpPr>
          <p:cNvPr id="1048637" name="Text Placeholder 2"/>
          <p:cNvSpPr>
            <a:spLocks noGrp="1"/>
          </p:cNvSpPr>
          <p:nvPr>
            <p:ph sz="quarter" idx="10"/>
          </p:nvPr>
        </p:nvSpPr>
        <p:spPr>
          <a:xfrm>
            <a:off x="671514" y="2018581"/>
            <a:ext cx="5793082" cy="4440585"/>
          </a:xfrm>
        </p:spPr>
        <p:txBody>
          <a:bodyPr>
            <a:noAutofit/>
          </a:bodyPr>
          <a:lstStyle/>
          <a:p>
            <a:pPr marL="285750" lvl="0" indent="-285750">
              <a:buFont typeface="Arial" panose="020B0604020202020204" pitchFamily="34" charset="0"/>
              <a:buChar char="•"/>
            </a:pPr>
            <a:r>
              <a:rPr lang="en-PK" sz="1600" dirty="0"/>
              <a:t>Promote open dialogue &amp; active listening in meetings</a:t>
            </a:r>
          </a:p>
          <a:p>
            <a:pPr marL="285750" lvl="0" indent="-285750">
              <a:buFont typeface="Arial" panose="020B0604020202020204" pitchFamily="34" charset="0"/>
              <a:buChar char="•"/>
            </a:pPr>
            <a:r>
              <a:rPr lang="en-PK" sz="1600" dirty="0"/>
              <a:t>Use simple English &amp; avoid idioms for clarity</a:t>
            </a:r>
          </a:p>
          <a:p>
            <a:pPr marL="285750" lvl="0" indent="-285750">
              <a:buFont typeface="Arial" panose="020B0604020202020204" pitchFamily="34" charset="0"/>
              <a:buChar char="•"/>
            </a:pPr>
            <a:r>
              <a:rPr lang="en-PK" sz="1600" dirty="0"/>
              <a:t>Encourage intercultural mentorship &amp; peer learning</a:t>
            </a:r>
          </a:p>
          <a:p>
            <a:pPr marL="285750" lvl="0" indent="-285750">
              <a:buFont typeface="Arial" panose="020B0604020202020204" pitchFamily="34" charset="0"/>
              <a:buChar char="•"/>
            </a:pPr>
            <a:r>
              <a:rPr lang="en-PK" sz="1600" dirty="0"/>
              <a:t>Conduct cultural-awareness &amp; unconscious-bias training</a:t>
            </a:r>
          </a:p>
          <a:p>
            <a:pPr marL="285750" lvl="0" indent="-285750">
              <a:buFont typeface="Arial" panose="020B0604020202020204" pitchFamily="34" charset="0"/>
              <a:buChar char="•"/>
            </a:pPr>
            <a:r>
              <a:rPr lang="en-PK" sz="1600" dirty="0"/>
              <a:t>Apply inclusive leadership &amp; emotional-intelligence skills</a:t>
            </a:r>
          </a:p>
          <a:p>
            <a:pPr marL="285750" lvl="0" indent="-285750">
              <a:buFont typeface="Arial" panose="020B0604020202020204" pitchFamily="34" charset="0"/>
              <a:buChar char="•"/>
            </a:pPr>
            <a:r>
              <a:rPr lang="en-PK" sz="1600" dirty="0"/>
              <a:t>Establish clear communication policies &amp; feedback systems (Wang and Teo, 2025)</a:t>
            </a:r>
          </a:p>
          <a:p>
            <a:pPr marL="285750" lvl="0" indent="-285750">
              <a:buFont typeface="Arial" panose="020B0604020202020204" pitchFamily="34" charset="0"/>
              <a:buChar char="•"/>
            </a:pPr>
            <a:r>
              <a:rPr lang="en-PK" sz="1600" dirty="0"/>
              <a:t>Celebrate multicultural events to strengthen cohesion</a:t>
            </a:r>
          </a:p>
          <a:p>
            <a:pPr marL="285750" indent="-285750">
              <a:buFont typeface="Arial" panose="020B0604020202020204" pitchFamily="34" charset="0"/>
              <a:buChar char="•"/>
            </a:pPr>
            <a:endParaRPr lang="en-US" sz="1600" dirty="0"/>
          </a:p>
        </p:txBody>
      </p:sp>
      <p:sp>
        <p:nvSpPr>
          <p:cNvPr id="1048638" name="Slide Number Placeholder 5"/>
          <p:cNvSpPr>
            <a:spLocks noGrp="1"/>
          </p:cNvSpPr>
          <p:nvPr>
            <p:ph type="sldNum" sz="quarter" idx="4"/>
          </p:nvPr>
        </p:nvSpPr>
        <p:spPr>
          <a:xfrm>
            <a:off x="11110685" y="295729"/>
            <a:ext cx="838199" cy="767687"/>
          </a:xfrm>
        </p:spPr>
        <p:txBody>
          <a:bodyPr/>
          <a:lstStyle/>
          <a:p>
            <a:fld id="{D57F1E4F-1CFF-5643-939E-02111984F565}" type="slidenum">
              <a:rPr lang="en-US" smtClean="0"/>
              <a:t>9</a:t>
            </a:fld>
            <a:endParaRPr lang="en-US" dirty="0"/>
          </a:p>
        </p:txBody>
      </p:sp>
      <p:pic>
        <p:nvPicPr>
          <p:cNvPr id="2097162" name="Picture 2" descr="Strategies for Effective Communication in the Workplace"/>
          <p:cNvPicPr>
            <a:picLocks noChangeAspect="1" noChangeArrowheads="1"/>
          </p:cNvPicPr>
          <p:nvPr/>
        </p:nvPicPr>
        <p:blipFill>
          <a:blip r:embed="rId3"/>
          <a:srcRect/>
          <a:stretch>
            <a:fillRect/>
          </a:stretch>
        </p:blipFill>
        <p:spPr bwMode="auto">
          <a:xfrm>
            <a:off x="6464596" y="2424401"/>
            <a:ext cx="4689401" cy="2626065"/>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1048642" name="Title 1"/>
          <p:cNvSpPr>
            <a:spLocks noGrp="1"/>
          </p:cNvSpPr>
          <p:nvPr>
            <p:ph type="title"/>
          </p:nvPr>
        </p:nvSpPr>
        <p:spPr>
          <a:xfrm>
            <a:off x="671255" y="854527"/>
            <a:ext cx="10265137" cy="916575"/>
          </a:xfrm>
        </p:spPr>
        <p:txBody>
          <a:bodyPr/>
          <a:lstStyle/>
          <a:p>
            <a:r>
              <a:rPr lang="en-US" b="1" dirty="0"/>
              <a:t>R</a:t>
            </a:r>
            <a:r>
              <a:rPr lang="en-PK" b="1" dirty="0"/>
              <a:t>ole of Technology and Virtual Communication</a:t>
            </a:r>
            <a:endParaRPr lang="en-US" dirty="0"/>
          </a:p>
        </p:txBody>
      </p:sp>
      <p:sp>
        <p:nvSpPr>
          <p:cNvPr id="1048643" name="Text Placeholder 2"/>
          <p:cNvSpPr>
            <a:spLocks noGrp="1"/>
          </p:cNvSpPr>
          <p:nvPr>
            <p:ph sz="quarter" idx="10"/>
          </p:nvPr>
        </p:nvSpPr>
        <p:spPr>
          <a:xfrm>
            <a:off x="671514" y="2018581"/>
            <a:ext cx="5424486" cy="4440585"/>
          </a:xfrm>
        </p:spPr>
        <p:txBody>
          <a:bodyPr>
            <a:normAutofit/>
          </a:bodyPr>
          <a:lstStyle/>
          <a:p>
            <a:pPr marL="285750" lvl="0" indent="-285750">
              <a:buFont typeface="Arial" panose="020B0604020202020204" pitchFamily="34" charset="0"/>
              <a:buChar char="•"/>
            </a:pPr>
            <a:r>
              <a:rPr lang="en-PK" dirty="0"/>
              <a:t>London firms rely on hybrid &amp; global collaboration tools</a:t>
            </a:r>
          </a:p>
          <a:p>
            <a:pPr marL="285750" lvl="0" indent="-285750">
              <a:buFont typeface="Arial" panose="020B0604020202020204" pitchFamily="34" charset="0"/>
              <a:buChar char="•"/>
            </a:pPr>
            <a:r>
              <a:rPr lang="en-PK" dirty="0"/>
              <a:t>Microsoft Teams / Zoom bridge cross-border teams</a:t>
            </a:r>
          </a:p>
          <a:p>
            <a:pPr marL="285750" lvl="0" indent="-285750">
              <a:buFont typeface="Arial" panose="020B0604020202020204" pitchFamily="34" charset="0"/>
              <a:buChar char="•"/>
            </a:pPr>
            <a:r>
              <a:rPr lang="en-PK" dirty="0"/>
              <a:t>Non-verbal cues harder to interpret virtually</a:t>
            </a:r>
          </a:p>
          <a:p>
            <a:pPr marL="285750" lvl="0" indent="-285750">
              <a:buFont typeface="Arial" panose="020B0604020202020204" pitchFamily="34" charset="0"/>
              <a:buChar char="•"/>
            </a:pPr>
            <a:r>
              <a:rPr lang="en-PK" dirty="0"/>
              <a:t>Visual aids &amp; clear written summaries improve clarity</a:t>
            </a:r>
          </a:p>
          <a:p>
            <a:pPr marL="285750" lvl="0" indent="-285750">
              <a:buFont typeface="Arial" panose="020B0604020202020204" pitchFamily="34" charset="0"/>
              <a:buChar char="•"/>
            </a:pPr>
            <a:r>
              <a:rPr lang="en-PK" dirty="0"/>
              <a:t>Digital etiquette training enhances professionalism</a:t>
            </a:r>
          </a:p>
          <a:p>
            <a:pPr marL="285750" lvl="0" indent="-285750">
              <a:buFont typeface="Arial" panose="020B0604020202020204" pitchFamily="34" charset="0"/>
              <a:buChar char="•"/>
            </a:pPr>
            <a:r>
              <a:rPr lang="en-PK" dirty="0"/>
              <a:t>AI translation tools support multilingual communication (Wang and Teo, 2025)</a:t>
            </a:r>
          </a:p>
          <a:p>
            <a:pPr marL="285750" lvl="0" indent="-285750">
              <a:buFont typeface="Arial" panose="020B0604020202020204" pitchFamily="34" charset="0"/>
              <a:buChar char="•"/>
            </a:pPr>
            <a:r>
              <a:rPr lang="en-PK" dirty="0"/>
              <a:t>Tech complements but cannot replace cultural sensitivity</a:t>
            </a:r>
          </a:p>
          <a:p>
            <a:pPr marL="285750" indent="-285750">
              <a:buFont typeface="Arial" panose="020B0604020202020204" pitchFamily="34" charset="0"/>
              <a:buChar char="•"/>
            </a:pPr>
            <a:endParaRPr lang="en-US" dirty="0"/>
          </a:p>
        </p:txBody>
      </p:sp>
      <p:sp>
        <p:nvSpPr>
          <p:cNvPr id="1048644" name="Slide Number Placeholder 5"/>
          <p:cNvSpPr>
            <a:spLocks noGrp="1"/>
          </p:cNvSpPr>
          <p:nvPr>
            <p:ph type="sldNum" sz="quarter" idx="4"/>
          </p:nvPr>
        </p:nvSpPr>
        <p:spPr>
          <a:xfrm>
            <a:off x="11110685" y="295729"/>
            <a:ext cx="838199" cy="767687"/>
          </a:xfrm>
        </p:spPr>
        <p:txBody>
          <a:bodyPr/>
          <a:lstStyle/>
          <a:p>
            <a:fld id="{D57F1E4F-1CFF-5643-939E-02111984F565}" type="slidenum">
              <a:rPr lang="en-US" smtClean="0"/>
              <a:t>10</a:t>
            </a:fld>
            <a:endParaRPr lang="en-US" dirty="0"/>
          </a:p>
        </p:txBody>
      </p:sp>
      <p:pic>
        <p:nvPicPr>
          <p:cNvPr id="2097163" name="Picture 2" descr="Communication &amp; Engagement in the Online Classroom | Michigan Virtual"/>
          <p:cNvPicPr>
            <a:picLocks noChangeAspect="1" noChangeArrowheads="1"/>
          </p:cNvPicPr>
          <p:nvPr/>
        </p:nvPicPr>
        <p:blipFill>
          <a:blip r:embed="rId3"/>
          <a:srcRect/>
          <a:stretch>
            <a:fillRect/>
          </a:stretch>
        </p:blipFill>
        <p:spPr bwMode="auto">
          <a:xfrm>
            <a:off x="6393300" y="2629161"/>
            <a:ext cx="4543092" cy="2457738"/>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1048648" name="Title 1"/>
          <p:cNvSpPr>
            <a:spLocks noGrp="1"/>
          </p:cNvSpPr>
          <p:nvPr>
            <p:ph type="title"/>
          </p:nvPr>
        </p:nvSpPr>
        <p:spPr>
          <a:xfrm>
            <a:off x="671255" y="854527"/>
            <a:ext cx="9309359" cy="767687"/>
          </a:xfrm>
        </p:spPr>
        <p:txBody>
          <a:bodyPr/>
          <a:lstStyle/>
          <a:p>
            <a:r>
              <a:rPr lang="en-PK" b="1" dirty="0"/>
              <a:t>Conclusion</a:t>
            </a:r>
            <a:endParaRPr lang="en-US" dirty="0"/>
          </a:p>
        </p:txBody>
      </p:sp>
      <p:sp>
        <p:nvSpPr>
          <p:cNvPr id="1048649" name="Text Placeholder 2"/>
          <p:cNvSpPr>
            <a:spLocks noGrp="1"/>
          </p:cNvSpPr>
          <p:nvPr>
            <p:ph sz="quarter" idx="10"/>
          </p:nvPr>
        </p:nvSpPr>
        <p:spPr>
          <a:xfrm>
            <a:off x="671513" y="2018581"/>
            <a:ext cx="5601695" cy="4440585"/>
          </a:xfrm>
        </p:spPr>
        <p:txBody>
          <a:bodyPr>
            <a:noAutofit/>
          </a:bodyPr>
          <a:lstStyle/>
          <a:p>
            <a:pPr marL="285750" lvl="0" indent="-285750">
              <a:buFont typeface="Arial" panose="020B0604020202020204" pitchFamily="34" charset="0"/>
              <a:buChar char="•"/>
            </a:pPr>
            <a:r>
              <a:rPr lang="en-PK" sz="1400" dirty="0"/>
              <a:t>London exemplifies global multicultural communication</a:t>
            </a:r>
          </a:p>
          <a:p>
            <a:pPr marL="285750" lvl="0" indent="-285750">
              <a:buFont typeface="Arial" panose="020B0604020202020204" pitchFamily="34" charset="0"/>
              <a:buChar char="•"/>
            </a:pPr>
            <a:r>
              <a:rPr lang="en-PK" sz="1400" dirty="0"/>
              <a:t>Intercultural competence vital for business success</a:t>
            </a:r>
          </a:p>
          <a:p>
            <a:pPr marL="285750" lvl="0" indent="-285750">
              <a:buFont typeface="Arial" panose="020B0604020202020204" pitchFamily="34" charset="0"/>
              <a:buChar char="•"/>
            </a:pPr>
            <a:r>
              <a:rPr lang="en-PK" sz="1400" dirty="0"/>
              <a:t>Hofstede &amp; Hall frameworks guide understanding of behaviour (Kasa, 2025)</a:t>
            </a:r>
          </a:p>
          <a:p>
            <a:pPr marL="285750" lvl="0" indent="-285750">
              <a:buFont typeface="Arial" panose="020B0604020202020204" pitchFamily="34" charset="0"/>
              <a:buChar char="•"/>
            </a:pPr>
            <a:r>
              <a:rPr lang="en-PK" sz="1400" dirty="0"/>
              <a:t>Effective strategies reduce conflict &amp; enhance productivity</a:t>
            </a:r>
          </a:p>
          <a:p>
            <a:pPr marL="285750" lvl="0" indent="-285750">
              <a:buFont typeface="Arial" panose="020B0604020202020204" pitchFamily="34" charset="0"/>
              <a:buChar char="•"/>
            </a:pPr>
            <a:r>
              <a:rPr lang="en-PK" sz="1400" dirty="0"/>
              <a:t>Global organisations must embed cultural learning continuously</a:t>
            </a:r>
          </a:p>
          <a:p>
            <a:pPr marL="285750" lvl="0" indent="-285750">
              <a:buFont typeface="Arial" panose="020B0604020202020204" pitchFamily="34" charset="0"/>
              <a:buChar char="•"/>
            </a:pPr>
            <a:r>
              <a:rPr lang="en-PK" sz="1400" dirty="0"/>
              <a:t>Leadership shapes communication culture across borders</a:t>
            </a:r>
          </a:p>
          <a:p>
            <a:pPr marL="285750" lvl="0" indent="-285750">
              <a:buFont typeface="Arial" panose="020B0604020202020204" pitchFamily="34" charset="0"/>
              <a:buChar char="•"/>
            </a:pPr>
            <a:r>
              <a:rPr lang="en-PK" sz="1400" dirty="0"/>
              <a:t>Communication = the cornerstone of sustainable international business</a:t>
            </a:r>
          </a:p>
          <a:p>
            <a:pPr marL="285750" indent="-285750">
              <a:buFont typeface="Arial" panose="020B0604020202020204" pitchFamily="34" charset="0"/>
              <a:buChar char="•"/>
            </a:pPr>
            <a:endParaRPr lang="en-US" sz="1400" dirty="0"/>
          </a:p>
        </p:txBody>
      </p:sp>
      <p:sp>
        <p:nvSpPr>
          <p:cNvPr id="1048650" name="Slide Number Placeholder 5"/>
          <p:cNvSpPr>
            <a:spLocks noGrp="1"/>
          </p:cNvSpPr>
          <p:nvPr>
            <p:ph type="sldNum" sz="quarter" idx="4"/>
          </p:nvPr>
        </p:nvSpPr>
        <p:spPr>
          <a:xfrm>
            <a:off x="11110685" y="295729"/>
            <a:ext cx="838199" cy="767687"/>
          </a:xfrm>
        </p:spPr>
        <p:txBody>
          <a:bodyPr/>
          <a:lstStyle/>
          <a:p>
            <a:fld id="{D57F1E4F-1CFF-5643-939E-02111984F565}" type="slidenum">
              <a:rPr lang="en-US" smtClean="0"/>
              <a:t>11</a:t>
            </a:fld>
            <a:endParaRPr lang="en-US" dirty="0"/>
          </a:p>
        </p:txBody>
      </p:sp>
      <p:pic>
        <p:nvPicPr>
          <p:cNvPr id="2097164" name="Picture 2" descr="How intercultural communication can help your company - Master CAWEB"/>
          <p:cNvPicPr>
            <a:picLocks noChangeAspect="1" noChangeArrowheads="1"/>
          </p:cNvPicPr>
          <p:nvPr/>
        </p:nvPicPr>
        <p:blipFill>
          <a:blip r:embed="rId3" cstate="email"/>
          <a:srcRect/>
          <a:stretch>
            <a:fillRect/>
          </a:stretch>
        </p:blipFill>
        <p:spPr bwMode="auto">
          <a:xfrm>
            <a:off x="6832196" y="2018581"/>
            <a:ext cx="3927954" cy="3292987"/>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1048654" name="Title 1"/>
          <p:cNvSpPr>
            <a:spLocks noGrp="1"/>
          </p:cNvSpPr>
          <p:nvPr>
            <p:ph type="title"/>
          </p:nvPr>
        </p:nvSpPr>
        <p:spPr>
          <a:xfrm>
            <a:off x="671255" y="854527"/>
            <a:ext cx="9309359" cy="767687"/>
          </a:xfrm>
        </p:spPr>
        <p:txBody>
          <a:bodyPr/>
          <a:lstStyle/>
          <a:p>
            <a:r>
              <a:rPr lang="en-PK" b="1" dirty="0"/>
              <a:t>Reference List</a:t>
            </a:r>
            <a:endParaRPr lang="en-US" b="1" dirty="0"/>
          </a:p>
        </p:txBody>
      </p:sp>
      <p:sp>
        <p:nvSpPr>
          <p:cNvPr id="1048655" name="Text Placeholder 2"/>
          <p:cNvSpPr>
            <a:spLocks noGrp="1"/>
          </p:cNvSpPr>
          <p:nvPr>
            <p:ph sz="quarter" idx="10"/>
          </p:nvPr>
        </p:nvSpPr>
        <p:spPr>
          <a:xfrm>
            <a:off x="671513" y="2018581"/>
            <a:ext cx="10237491" cy="4440585"/>
          </a:xfrm>
        </p:spPr>
        <p:txBody>
          <a:bodyPr>
            <a:normAutofit/>
          </a:bodyPr>
          <a:lstStyle/>
          <a:p>
            <a:r>
              <a:rPr lang="en-GB" dirty="0" err="1"/>
              <a:t>Adanlawo</a:t>
            </a:r>
            <a:r>
              <a:rPr lang="en-GB" dirty="0"/>
              <a:t>, E.F. and Chaka, M., 2025. Intercultural Business Communication: A Key to Building Inter-Organizational Systems. </a:t>
            </a:r>
            <a:r>
              <a:rPr lang="en-GB" i="1" dirty="0"/>
              <a:t>Journal of Posthumanism</a:t>
            </a:r>
            <a:r>
              <a:rPr lang="en-GB" dirty="0"/>
              <a:t>, </a:t>
            </a:r>
            <a:r>
              <a:rPr lang="en-GB" i="1" dirty="0"/>
              <a:t>5</a:t>
            </a:r>
            <a:r>
              <a:rPr lang="en-GB" dirty="0"/>
              <a:t>(1), pp.398-409.</a:t>
            </a:r>
            <a:endParaRPr lang="en-PK" dirty="0"/>
          </a:p>
          <a:p>
            <a:r>
              <a:rPr lang="en-GB" dirty="0"/>
              <a:t>Anamaria-Mirabela, P.O.P. and Ariana-Monica, S.I.M., 2024. THE IMPACT OF CROSS-CULTURAL COMMUNICATION ON BUSINESS TERMINOLOGY LEARNING. </a:t>
            </a:r>
            <a:r>
              <a:rPr lang="en-GB" i="1" dirty="0"/>
              <a:t>Journal of Languages for Spec (JLSP)</a:t>
            </a:r>
            <a:r>
              <a:rPr lang="en-GB" dirty="0"/>
              <a:t>, p.149.</a:t>
            </a:r>
            <a:endParaRPr lang="en-PK" dirty="0"/>
          </a:p>
          <a:p>
            <a:r>
              <a:rPr lang="en-GB" dirty="0" err="1"/>
              <a:t>Kakurina</a:t>
            </a:r>
            <a:r>
              <a:rPr lang="en-GB" dirty="0"/>
              <a:t>, I.I., 2025. INTERCULTURAL COMPETENCE AS A CONDITION FOR EFFECTIVE BUSINESS COMMUNICATION. </a:t>
            </a:r>
            <a:r>
              <a:rPr lang="en-GB" i="1" dirty="0"/>
              <a:t>Publishing House “Baltija Publishing”</a:t>
            </a:r>
            <a:r>
              <a:rPr lang="en-GB" dirty="0"/>
              <a:t>.</a:t>
            </a:r>
            <a:endParaRPr lang="en-PK" dirty="0"/>
          </a:p>
          <a:p>
            <a:r>
              <a:rPr lang="en-GB" dirty="0"/>
              <a:t>KASA, A., 2025. CHAPTER FOUR BUSINESS COMMUNICATION. </a:t>
            </a:r>
            <a:r>
              <a:rPr lang="en-GB" i="1" dirty="0"/>
              <a:t>Language, Culture and Business</a:t>
            </a:r>
            <a:r>
              <a:rPr lang="en-GB" dirty="0"/>
              <a:t>, p.83.</a:t>
            </a:r>
            <a:endParaRPr lang="en-PK" dirty="0"/>
          </a:p>
          <a:p>
            <a:r>
              <a:rPr lang="en-GB" dirty="0"/>
              <a:t>Wang, Q. and Teo, T., 2025. Measuring intercultural business competence of tertiary students: Development of a four-factor Scale. </a:t>
            </a:r>
            <a:r>
              <a:rPr lang="en-GB" i="1" dirty="0"/>
              <a:t>International Journal of Intercultural Relations</a:t>
            </a:r>
            <a:r>
              <a:rPr lang="en-GB" dirty="0"/>
              <a:t>, </a:t>
            </a:r>
            <a:r>
              <a:rPr lang="en-GB" i="1" dirty="0"/>
              <a:t>107</a:t>
            </a:r>
            <a:r>
              <a:rPr lang="en-GB" dirty="0"/>
              <a:t>, p.102182.</a:t>
            </a:r>
            <a:endParaRPr lang="en-PK" dirty="0"/>
          </a:p>
          <a:p>
            <a:pPr marL="285750" indent="-285750">
              <a:buFont typeface="Arial" panose="020B0604020202020204" pitchFamily="34" charset="0"/>
              <a:buChar char="•"/>
            </a:pPr>
            <a:endParaRPr lang="en-US" dirty="0"/>
          </a:p>
        </p:txBody>
      </p:sp>
      <p:sp>
        <p:nvSpPr>
          <p:cNvPr id="1048656" name="Slide Number Placeholder 5"/>
          <p:cNvSpPr>
            <a:spLocks noGrp="1"/>
          </p:cNvSpPr>
          <p:nvPr>
            <p:ph type="sldNum" sz="quarter" idx="4"/>
          </p:nvPr>
        </p:nvSpPr>
        <p:spPr>
          <a:xfrm>
            <a:off x="11110685" y="295729"/>
            <a:ext cx="838199" cy="767687"/>
          </a:xfrm>
        </p:spPr>
        <p:txBody>
          <a:bodyPr/>
          <a:lstStyle/>
          <a:p>
            <a:fld id="{D57F1E4F-1CFF-5643-939E-02111984F565}" type="slidenum">
              <a:rPr lang="en-US" smtClean="0"/>
              <a:t>12</a:t>
            </a:fld>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Custom 68">
      <a:majorFont>
        <a:latin typeface="Biome"/>
        <a:ea typeface=""/>
        <a:cs typeface=""/>
      </a:majorFont>
      <a:minorFont>
        <a:latin typeface="Century Gothic"/>
        <a:ea typeface=""/>
        <a:cs typeface=""/>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C0E15C0F-2DDA-4BDC-8FA7-D3A63070E08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otalTime>0</TotalTime>
  <Words>2173</Words>
  <Application>Microsoft Office PowerPoint</Application>
  <PresentationFormat>Widescreen</PresentationFormat>
  <Paragraphs>120</Paragraphs>
  <Slides>12</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Biome</vt:lpstr>
      <vt:lpstr>Calibri</vt:lpstr>
      <vt:lpstr>Century Gothic</vt:lpstr>
      <vt:lpstr>Wingdings 3</vt:lpstr>
      <vt:lpstr>Ion</vt:lpstr>
      <vt:lpstr>LCBB6023_as1  Intercultural Business Communication in London: Managing Cultural Diversity in Global Organisations.  Kristiyan Pirindzhiev 2309382</vt:lpstr>
      <vt:lpstr>Introduction and Purpose</vt:lpstr>
      <vt:lpstr>Concept of Intercultural Business Communication</vt:lpstr>
      <vt:lpstr>Theoretical Framework: Hofstede’s Cultural Dimensions</vt:lpstr>
      <vt:lpstr>Theoretical Lens: Edward T. Hall’s Context Theory</vt:lpstr>
      <vt:lpstr>Cultural Diversity in London’s Workplaces</vt:lpstr>
      <vt:lpstr>Case Example: HSBC London Headquarters</vt:lpstr>
      <vt:lpstr>Challenges in Intercultural Communication</vt:lpstr>
      <vt:lpstr>Strategies for Effective Communication</vt:lpstr>
      <vt:lpstr>Role of Technology and Virtual Communication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AUTHOR</dc:creator>
  <cp:lastModifiedBy>KRISTIYAN Pirindzhiev</cp:lastModifiedBy>
  <cp:revision>1</cp:revision>
  <dcterms:created xsi:type="dcterms:W3CDTF">2025-11-09T10:08:30Z</dcterms:created>
  <dcterms:modified xsi:type="dcterms:W3CDTF">2025-11-20T13:02:04Z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ICV">
    <vt:lpwstr>a98ec22bd63747c892b62bcb9c62eb02</vt:lpwstr>
  </property>
</Properties>
</file>