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4"/>
  </p:notesMasterIdLst>
  <p:sldIdLst>
    <p:sldId id="719" r:id="rId24"/>
    <p:sldId id="768" r:id="rId25"/>
    <p:sldId id="793" r:id="rId26"/>
    <p:sldId id="792" r:id="rId27"/>
    <p:sldId id="805" r:id="rId28"/>
    <p:sldId id="806" r:id="rId29"/>
    <p:sldId id="808" r:id="rId30"/>
    <p:sldId id="809" r:id="rId31"/>
    <p:sldId id="807" r:id="rId32"/>
    <p:sldId id="810" r:id="rId33"/>
    <p:sldId id="811" r:id="rId34"/>
    <p:sldId id="812" r:id="rId35"/>
    <p:sldId id="813" r:id="rId36"/>
    <p:sldId id="814" r:id="rId37"/>
    <p:sldId id="817" r:id="rId38"/>
    <p:sldId id="816" r:id="rId39"/>
    <p:sldId id="815" r:id="rId40"/>
    <p:sldId id="818" r:id="rId41"/>
    <p:sldId id="819" r:id="rId42"/>
    <p:sldId id="732" r:id="rId43"/>
  </p:sldIdLst>
  <p:sldSz cx="12192000" cy="6858000"/>
  <p:notesSz cx="6858000" cy="9144000"/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AE029B-0968-4528-8D35-9D3850B5D9A1}" v="19" dt="2024-06-04T23:51:39.111"/>
    <p1510:client id="{801B2541-7E57-4DF4-90CD-E3DF180A0329}" v="18" dt="2024-06-05T06:09:57.164"/>
    <p1510:client id="{E079CB10-36B1-4F9F-97CB-A5810604BCD5}" v="121" dt="2024-06-04T21:14:44.2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-204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gs" Target="tags/tag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079CB10-36B1-4F9F-97CB-A5810604BCD5}"/>
    <pc:docChg chg="undo custSel addSld delSld modSld sldOrd">
      <pc:chgData name="Jenifer Prince Devaraj" userId="c3fb109c-09d1-42a6-93f4-69472d709861" providerId="ADAL" clId="{E079CB10-36B1-4F9F-97CB-A5810604BCD5}" dt="2024-06-04T21:43:44.460" v="2948" actId="478"/>
      <pc:docMkLst>
        <pc:docMk/>
      </pc:docMkLst>
      <pc:sldChg chg="delSp mod">
        <pc:chgData name="Jenifer Prince Devaraj" userId="c3fb109c-09d1-42a6-93f4-69472d709861" providerId="ADAL" clId="{E079CB10-36B1-4F9F-97CB-A5810604BCD5}" dt="2024-06-04T21:43:44.460" v="2948" actId="478"/>
        <pc:sldMkLst>
          <pc:docMk/>
          <pc:sldMk cId="2537371817" sldId="732"/>
        </pc:sldMkLst>
        <pc:spChg chg="del">
          <ac:chgData name="Jenifer Prince Devaraj" userId="c3fb109c-09d1-42a6-93f4-69472d709861" providerId="ADAL" clId="{E079CB10-36B1-4F9F-97CB-A5810604BCD5}" dt="2024-06-04T21:43:44.460" v="2948" actId="478"/>
          <ac:spMkLst>
            <pc:docMk/>
            <pc:sldMk cId="2537371817" sldId="732"/>
            <ac:spMk id="4" creationId="{5A7E04CD-9BB1-A2C7-3BEA-B3F53F66635C}"/>
          </ac:spMkLst>
        </pc:spChg>
        <pc:spChg chg="del">
          <ac:chgData name="Jenifer Prince Devaraj" userId="c3fb109c-09d1-42a6-93f4-69472d709861" providerId="ADAL" clId="{E079CB10-36B1-4F9F-97CB-A5810604BCD5}" dt="2024-06-04T21:43:42.770" v="2947" actId="478"/>
          <ac:spMkLst>
            <pc:docMk/>
            <pc:sldMk cId="2537371817" sldId="732"/>
            <ac:spMk id="6" creationId="{2F371475-0838-29DF-57F9-F195081A0DEF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1:43.938" v="2445" actId="313"/>
        <pc:sldMkLst>
          <pc:docMk/>
          <pc:sldMk cId="2552383452" sldId="758"/>
        </pc:sldMkLst>
        <pc:spChg chg="del">
          <ac:chgData name="Jenifer Prince Devaraj" userId="c3fb109c-09d1-42a6-93f4-69472d709861" providerId="ADAL" clId="{E079CB10-36B1-4F9F-97CB-A5810604BCD5}" dt="2024-06-04T21:16:18.092" v="2203" actId="478"/>
          <ac:spMkLst>
            <pc:docMk/>
            <pc:sldMk cId="2552383452" sldId="758"/>
            <ac:spMk id="6" creationId="{3A916C0F-CBEF-2F1D-E5D1-F2DA783AFF5B}"/>
          </ac:spMkLst>
        </pc:spChg>
        <pc:spChg chg="mod">
          <ac:chgData name="Jenifer Prince Devaraj" userId="c3fb109c-09d1-42a6-93f4-69472d709861" providerId="ADAL" clId="{E079CB10-36B1-4F9F-97CB-A5810604BCD5}" dt="2024-06-04T21:21:43.938" v="2445" actId="313"/>
          <ac:spMkLst>
            <pc:docMk/>
            <pc:sldMk cId="2552383452" sldId="758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16:13.954" v="2202" actId="478"/>
          <ac:spMkLst>
            <pc:docMk/>
            <pc:sldMk cId="2552383452" sldId="758"/>
            <ac:spMk id="9" creationId="{2E8D3D9F-F1A1-9C15-E367-7AC985E36DC6}"/>
          </ac:spMkLst>
        </pc:spChg>
      </pc:sldChg>
      <pc:sldChg chg="delSp mod">
        <pc:chgData name="Jenifer Prince Devaraj" userId="c3fb109c-09d1-42a6-93f4-69472d709861" providerId="ADAL" clId="{E079CB10-36B1-4F9F-97CB-A5810604BCD5}" dt="2024-06-04T21:22:02.398" v="2447" actId="478"/>
        <pc:sldMkLst>
          <pc:docMk/>
          <pc:sldMk cId="280865915" sldId="759"/>
        </pc:sldMkLst>
        <pc:spChg chg="del">
          <ac:chgData name="Jenifer Prince Devaraj" userId="c3fb109c-09d1-42a6-93f4-69472d709861" providerId="ADAL" clId="{E079CB10-36B1-4F9F-97CB-A5810604BCD5}" dt="2024-06-04T21:22:02.398" v="2447" actId="478"/>
          <ac:spMkLst>
            <pc:docMk/>
            <pc:sldMk cId="280865915" sldId="759"/>
            <ac:spMk id="8" creationId="{F3C58F79-C18A-708F-E029-955A2591E19D}"/>
          </ac:spMkLst>
        </pc:spChg>
        <pc:spChg chg="del">
          <ac:chgData name="Jenifer Prince Devaraj" userId="c3fb109c-09d1-42a6-93f4-69472d709861" providerId="ADAL" clId="{E079CB10-36B1-4F9F-97CB-A5810604BCD5}" dt="2024-06-04T21:22:00.368" v="2446" actId="478"/>
          <ac:spMkLst>
            <pc:docMk/>
            <pc:sldMk cId="280865915" sldId="759"/>
            <ac:spMk id="10" creationId="{B1060D4F-568F-7949-B69A-091BA7066334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8:25.903" v="2557" actId="20577"/>
        <pc:sldMkLst>
          <pc:docMk/>
          <pc:sldMk cId="2818246239" sldId="760"/>
        </pc:sldMkLst>
        <pc:spChg chg="mod">
          <ac:chgData name="Jenifer Prince Devaraj" userId="c3fb109c-09d1-42a6-93f4-69472d709861" providerId="ADAL" clId="{E079CB10-36B1-4F9F-97CB-A5810604BCD5}" dt="2024-06-04T21:28:25.903" v="2557" actId="20577"/>
          <ac:spMkLst>
            <pc:docMk/>
            <pc:sldMk cId="2818246239" sldId="760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27:51.714" v="2449" actId="478"/>
          <ac:spMkLst>
            <pc:docMk/>
            <pc:sldMk cId="2818246239" sldId="760"/>
            <ac:spMk id="9" creationId="{2E222AE4-9F58-F264-7D51-CC1641254714}"/>
          </ac:spMkLst>
        </pc:spChg>
        <pc:spChg chg="del">
          <ac:chgData name="Jenifer Prince Devaraj" userId="c3fb109c-09d1-42a6-93f4-69472d709861" providerId="ADAL" clId="{E079CB10-36B1-4F9F-97CB-A5810604BCD5}" dt="2024-06-04T21:27:49.708" v="2448" actId="478"/>
          <ac:spMkLst>
            <pc:docMk/>
            <pc:sldMk cId="2818246239" sldId="760"/>
            <ac:spMk id="10" creationId="{D8FD00FC-90CE-AC09-814E-E2286DE2909D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9:17.879" v="2561" actId="255"/>
        <pc:sldMkLst>
          <pc:docMk/>
          <pc:sldMk cId="830452161" sldId="761"/>
        </pc:sldMkLst>
        <pc:spChg chg="mod">
          <ac:chgData name="Jenifer Prince Devaraj" userId="c3fb109c-09d1-42a6-93f4-69472d709861" providerId="ADAL" clId="{E079CB10-36B1-4F9F-97CB-A5810604BCD5}" dt="2024-06-04T21:29:17.879" v="2561" actId="255"/>
          <ac:spMkLst>
            <pc:docMk/>
            <pc:sldMk cId="830452161" sldId="761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29:12.055" v="2559" actId="478"/>
          <ac:spMkLst>
            <pc:docMk/>
            <pc:sldMk cId="830452161" sldId="761"/>
            <ac:spMk id="9" creationId="{B34A016D-0CC7-722A-0642-C40392E68D89}"/>
          </ac:spMkLst>
        </pc:spChg>
        <pc:spChg chg="del">
          <ac:chgData name="Jenifer Prince Devaraj" userId="c3fb109c-09d1-42a6-93f4-69472d709861" providerId="ADAL" clId="{E079CB10-36B1-4F9F-97CB-A5810604BCD5}" dt="2024-06-04T21:29:10.399" v="2558" actId="478"/>
          <ac:spMkLst>
            <pc:docMk/>
            <pc:sldMk cId="830452161" sldId="761"/>
            <ac:spMk id="10" creationId="{60696C55-76C3-2339-D17F-DBE321DADCFF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31:40.240" v="2645" actId="20577"/>
        <pc:sldMkLst>
          <pc:docMk/>
          <pc:sldMk cId="3109245988" sldId="762"/>
        </pc:sldMkLst>
        <pc:spChg chg="mod">
          <ac:chgData name="Jenifer Prince Devaraj" userId="c3fb109c-09d1-42a6-93f4-69472d709861" providerId="ADAL" clId="{E079CB10-36B1-4F9F-97CB-A5810604BCD5}" dt="2024-06-04T21:31:40.240" v="2645" actId="20577"/>
          <ac:spMkLst>
            <pc:docMk/>
            <pc:sldMk cId="3109245988" sldId="762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30:01.699" v="2565" actId="478"/>
          <ac:spMkLst>
            <pc:docMk/>
            <pc:sldMk cId="3109245988" sldId="762"/>
            <ac:spMk id="8" creationId="{27C8A368-7B5C-4820-5850-1A5DDDC1A0C5}"/>
          </ac:spMkLst>
        </pc:spChg>
        <pc:spChg chg="del">
          <ac:chgData name="Jenifer Prince Devaraj" userId="c3fb109c-09d1-42a6-93f4-69472d709861" providerId="ADAL" clId="{E079CB10-36B1-4F9F-97CB-A5810604BCD5}" dt="2024-06-04T21:29:59.920" v="2564" actId="478"/>
          <ac:spMkLst>
            <pc:docMk/>
            <pc:sldMk cId="3109245988" sldId="762"/>
            <ac:spMk id="9" creationId="{5D845974-21DB-E858-1983-FE8B89C4B03D}"/>
          </ac:spMkLst>
        </pc:spChg>
      </pc:sldChg>
      <pc:sldChg chg="delSp mod">
        <pc:chgData name="Jenifer Prince Devaraj" userId="c3fb109c-09d1-42a6-93f4-69472d709861" providerId="ADAL" clId="{E079CB10-36B1-4F9F-97CB-A5810604BCD5}" dt="2024-06-04T21:31:57.701" v="2647" actId="478"/>
        <pc:sldMkLst>
          <pc:docMk/>
          <pc:sldMk cId="1095517584" sldId="763"/>
        </pc:sldMkLst>
        <pc:spChg chg="del">
          <ac:chgData name="Jenifer Prince Devaraj" userId="c3fb109c-09d1-42a6-93f4-69472d709861" providerId="ADAL" clId="{E079CB10-36B1-4F9F-97CB-A5810604BCD5}" dt="2024-06-04T21:31:57.701" v="2647" actId="478"/>
          <ac:spMkLst>
            <pc:docMk/>
            <pc:sldMk cId="1095517584" sldId="763"/>
            <ac:spMk id="8" creationId="{454FAC6A-C45B-54BD-A8CA-8B3E0A2CAF8F}"/>
          </ac:spMkLst>
        </pc:spChg>
        <pc:spChg chg="del">
          <ac:chgData name="Jenifer Prince Devaraj" userId="c3fb109c-09d1-42a6-93f4-69472d709861" providerId="ADAL" clId="{E079CB10-36B1-4F9F-97CB-A5810604BCD5}" dt="2024-06-04T21:31:55.819" v="2646" actId="478"/>
          <ac:spMkLst>
            <pc:docMk/>
            <pc:sldMk cId="1095517584" sldId="763"/>
            <ac:spMk id="9" creationId="{C390DD73-6E26-D7C1-0B52-FF84CAFA0F4A}"/>
          </ac:spMkLst>
        </pc:spChg>
      </pc:sldChg>
      <pc:sldChg chg="addSp delSp modSp mod">
        <pc:chgData name="Jenifer Prince Devaraj" userId="c3fb109c-09d1-42a6-93f4-69472d709861" providerId="ADAL" clId="{E079CB10-36B1-4F9F-97CB-A5810604BCD5}" dt="2024-06-04T21:34:44.405" v="2656" actId="1076"/>
        <pc:sldMkLst>
          <pc:docMk/>
          <pc:sldMk cId="2235327449" sldId="764"/>
        </pc:sldMkLst>
        <pc:spChg chg="add del">
          <ac:chgData name="Jenifer Prince Devaraj" userId="c3fb109c-09d1-42a6-93f4-69472d709861" providerId="ADAL" clId="{E079CB10-36B1-4F9F-97CB-A5810604BCD5}" dt="2024-06-04T21:34:05.614" v="2649" actId="478"/>
          <ac:spMkLst>
            <pc:docMk/>
            <pc:sldMk cId="2235327449" sldId="764"/>
            <ac:spMk id="3" creationId="{4D8B1807-5D4C-F2F3-B42F-6B44A2FDFF20}"/>
          </ac:spMkLst>
        </pc:spChg>
        <pc:spChg chg="del">
          <ac:chgData name="Jenifer Prince Devaraj" userId="c3fb109c-09d1-42a6-93f4-69472d709861" providerId="ADAL" clId="{E079CB10-36B1-4F9F-97CB-A5810604BCD5}" dt="2024-06-04T21:34:10.234" v="2651" actId="478"/>
          <ac:spMkLst>
            <pc:docMk/>
            <pc:sldMk cId="2235327449" sldId="764"/>
            <ac:spMk id="8" creationId="{067377E4-3035-6E9D-A107-BD3CE38572B4}"/>
          </ac:spMkLst>
        </pc:spChg>
        <pc:spChg chg="mod">
          <ac:chgData name="Jenifer Prince Devaraj" userId="c3fb109c-09d1-42a6-93f4-69472d709861" providerId="ADAL" clId="{E079CB10-36B1-4F9F-97CB-A5810604BCD5}" dt="2024-06-04T21:34:44.405" v="2656" actId="1076"/>
          <ac:spMkLst>
            <pc:docMk/>
            <pc:sldMk cId="2235327449" sldId="764"/>
            <ac:spMk id="9" creationId="{02BAD94A-2CDE-75ED-C223-88778DA3723B}"/>
          </ac:spMkLst>
        </pc:spChg>
        <pc:spChg chg="del">
          <ac:chgData name="Jenifer Prince Devaraj" userId="c3fb109c-09d1-42a6-93f4-69472d709861" providerId="ADAL" clId="{E079CB10-36B1-4F9F-97CB-A5810604BCD5}" dt="2024-06-04T21:34:08.279" v="2650" actId="478"/>
          <ac:spMkLst>
            <pc:docMk/>
            <pc:sldMk cId="2235327449" sldId="764"/>
            <ac:spMk id="10" creationId="{5567AE36-402D-F8C5-72CB-222ADEA1811C}"/>
          </ac:spMkLst>
        </pc:spChg>
        <pc:spChg chg="mod">
          <ac:chgData name="Jenifer Prince Devaraj" userId="c3fb109c-09d1-42a6-93f4-69472d709861" providerId="ADAL" clId="{E079CB10-36B1-4F9F-97CB-A5810604BCD5}" dt="2024-06-04T21:34:40.112" v="2655" actId="1076"/>
          <ac:spMkLst>
            <pc:docMk/>
            <pc:sldMk cId="2235327449" sldId="764"/>
            <ac:spMk id="16" creationId="{BAE0A156-7D83-76D0-3F38-156333046F36}"/>
          </ac:spMkLst>
        </pc:spChg>
      </pc:sldChg>
      <pc:sldChg chg="delSp mod">
        <pc:chgData name="Jenifer Prince Devaraj" userId="c3fb109c-09d1-42a6-93f4-69472d709861" providerId="ADAL" clId="{E079CB10-36B1-4F9F-97CB-A5810604BCD5}" dt="2024-06-04T16:06:00.069" v="1" actId="478"/>
        <pc:sldMkLst>
          <pc:docMk/>
          <pc:sldMk cId="2008570622" sldId="768"/>
        </pc:sldMkLst>
        <pc:spChg chg="del">
          <ac:chgData name="Jenifer Prince Devaraj" userId="c3fb109c-09d1-42a6-93f4-69472d709861" providerId="ADAL" clId="{E079CB10-36B1-4F9F-97CB-A5810604BCD5}" dt="2024-06-04T16:06:00.069" v="1" actId="478"/>
          <ac:spMkLst>
            <pc:docMk/>
            <pc:sldMk cId="2008570622" sldId="768"/>
            <ac:spMk id="8" creationId="{6DEBC8E8-07E1-45CA-0F20-C12071325119}"/>
          </ac:spMkLst>
        </pc:spChg>
        <pc:spChg chg="del">
          <ac:chgData name="Jenifer Prince Devaraj" userId="c3fb109c-09d1-42a6-93f4-69472d709861" providerId="ADAL" clId="{E079CB10-36B1-4F9F-97CB-A5810604BCD5}" dt="2024-06-04T16:05:57.818" v="0" actId="478"/>
          <ac:spMkLst>
            <pc:docMk/>
            <pc:sldMk cId="2008570622" sldId="768"/>
            <ac:spMk id="9" creationId="{3C694492-DA8D-4CA9-1538-78C8FD1E7B44}"/>
          </ac:spMkLst>
        </pc:spChg>
      </pc:sldChg>
      <pc:sldChg chg="addSp delSp modSp mod">
        <pc:chgData name="Jenifer Prince Devaraj" userId="c3fb109c-09d1-42a6-93f4-69472d709861" providerId="ADAL" clId="{E079CB10-36B1-4F9F-97CB-A5810604BCD5}" dt="2024-06-04T19:40:54.021" v="1138" actId="1076"/>
        <pc:sldMkLst>
          <pc:docMk/>
          <pc:sldMk cId="419287941" sldId="773"/>
        </pc:sldMkLst>
        <pc:spChg chg="mod">
          <ac:chgData name="Jenifer Prince Devaraj" userId="c3fb109c-09d1-42a6-93f4-69472d709861" providerId="ADAL" clId="{E079CB10-36B1-4F9F-97CB-A5810604BCD5}" dt="2024-06-04T19:29:35.390" v="1101" actId="20577"/>
          <ac:spMkLst>
            <pc:docMk/>
            <pc:sldMk cId="419287941" sldId="773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16:06:05.675" v="3" actId="478"/>
          <ac:spMkLst>
            <pc:docMk/>
            <pc:sldMk cId="419287941" sldId="773"/>
            <ac:spMk id="9" creationId="{9AB8FF3A-CAE6-AB1C-047E-6346E1C1F87D}"/>
          </ac:spMkLst>
        </pc:spChg>
        <pc:spChg chg="del">
          <ac:chgData name="Jenifer Prince Devaraj" userId="c3fb109c-09d1-42a6-93f4-69472d709861" providerId="ADAL" clId="{E079CB10-36B1-4F9F-97CB-A5810604BCD5}" dt="2024-06-04T16:06:03.838" v="2" actId="478"/>
          <ac:spMkLst>
            <pc:docMk/>
            <pc:sldMk cId="419287941" sldId="773"/>
            <ac:spMk id="10" creationId="{F93B6E2F-337E-C6E3-434E-6705B027F203}"/>
          </ac:spMkLst>
        </pc:spChg>
        <pc:picChg chg="add del mod">
          <ac:chgData name="Jenifer Prince Devaraj" userId="c3fb109c-09d1-42a6-93f4-69472d709861" providerId="ADAL" clId="{E079CB10-36B1-4F9F-97CB-A5810604BCD5}" dt="2024-06-04T19:40:33.479" v="1131" actId="478"/>
          <ac:picMkLst>
            <pc:docMk/>
            <pc:sldMk cId="419287941" sldId="773"/>
            <ac:picMk id="6" creationId="{06A10DAA-3EB6-A1F0-645C-10AD86CDB119}"/>
          </ac:picMkLst>
        </pc:picChg>
        <pc:picChg chg="del mod">
          <ac:chgData name="Jenifer Prince Devaraj" userId="c3fb109c-09d1-42a6-93f4-69472d709861" providerId="ADAL" clId="{E079CB10-36B1-4F9F-97CB-A5810604BCD5}" dt="2024-06-04T19:29:11.487" v="1083" actId="478"/>
          <ac:picMkLst>
            <pc:docMk/>
            <pc:sldMk cId="419287941" sldId="773"/>
            <ac:picMk id="11" creationId="{8C70CBC1-9839-75ED-CC42-A952A45D6102}"/>
          </ac:picMkLst>
        </pc:picChg>
        <pc:picChg chg="add mod">
          <ac:chgData name="Jenifer Prince Devaraj" userId="c3fb109c-09d1-42a6-93f4-69472d709861" providerId="ADAL" clId="{E079CB10-36B1-4F9F-97CB-A5810604BCD5}" dt="2024-06-04T19:40:39.665" v="1133" actId="1076"/>
          <ac:picMkLst>
            <pc:docMk/>
            <pc:sldMk cId="419287941" sldId="773"/>
            <ac:picMk id="12" creationId="{B6A47B0F-C0A8-EE58-2A68-A32475346440}"/>
          </ac:picMkLst>
        </pc:picChg>
        <pc:picChg chg="add mod">
          <ac:chgData name="Jenifer Prince Devaraj" userId="c3fb109c-09d1-42a6-93f4-69472d709861" providerId="ADAL" clId="{E079CB10-36B1-4F9F-97CB-A5810604BCD5}" dt="2024-06-04T19:40:41.547" v="1134" actId="1076"/>
          <ac:picMkLst>
            <pc:docMk/>
            <pc:sldMk cId="419287941" sldId="773"/>
            <ac:picMk id="14" creationId="{A087C921-69A7-1E7B-64F3-9A0D51B09480}"/>
          </ac:picMkLst>
        </pc:picChg>
        <pc:picChg chg="add mod">
          <ac:chgData name="Jenifer Prince Devaraj" userId="c3fb109c-09d1-42a6-93f4-69472d709861" providerId="ADAL" clId="{E079CB10-36B1-4F9F-97CB-A5810604BCD5}" dt="2024-06-04T19:40:54.021" v="1138" actId="1076"/>
          <ac:picMkLst>
            <pc:docMk/>
            <pc:sldMk cId="419287941" sldId="773"/>
            <ac:picMk id="16" creationId="{8820F4E9-936E-3D46-240C-643C0206FADD}"/>
          </ac:picMkLst>
        </pc:picChg>
      </pc:sldChg>
      <pc:sldChg chg="delSp mod">
        <pc:chgData name="Jenifer Prince Devaraj" userId="c3fb109c-09d1-42a6-93f4-69472d709861" providerId="ADAL" clId="{E079CB10-36B1-4F9F-97CB-A5810604BCD5}" dt="2024-06-04T21:43:39.904" v="2946" actId="478"/>
        <pc:sldMkLst>
          <pc:docMk/>
          <pc:sldMk cId="1443105621" sldId="774"/>
        </pc:sldMkLst>
        <pc:spChg chg="del">
          <ac:chgData name="Jenifer Prince Devaraj" userId="c3fb109c-09d1-42a6-93f4-69472d709861" providerId="ADAL" clId="{E079CB10-36B1-4F9F-97CB-A5810604BCD5}" dt="2024-06-04T21:43:39.904" v="2946" actId="478"/>
          <ac:spMkLst>
            <pc:docMk/>
            <pc:sldMk cId="1443105621" sldId="774"/>
            <ac:spMk id="8" creationId="{E7903D0F-8D68-5532-04E2-ACF08441EEBD}"/>
          </ac:spMkLst>
        </pc:spChg>
        <pc:spChg chg="del">
          <ac:chgData name="Jenifer Prince Devaraj" userId="c3fb109c-09d1-42a6-93f4-69472d709861" providerId="ADAL" clId="{E079CB10-36B1-4F9F-97CB-A5810604BCD5}" dt="2024-06-04T21:43:38.027" v="2945" actId="478"/>
          <ac:spMkLst>
            <pc:docMk/>
            <pc:sldMk cId="1443105621" sldId="774"/>
            <ac:spMk id="9" creationId="{071E54D9-6101-63A6-81BD-00DBF28EF81A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0:43:35.507" v="1794" actId="20577"/>
        <pc:sldMkLst>
          <pc:docMk/>
          <pc:sldMk cId="2429625689" sldId="775"/>
        </pc:sldMkLst>
        <pc:spChg chg="mod">
          <ac:chgData name="Jenifer Prince Devaraj" userId="c3fb109c-09d1-42a6-93f4-69472d709861" providerId="ADAL" clId="{E079CB10-36B1-4F9F-97CB-A5810604BCD5}" dt="2024-06-04T20:43:11.317" v="1772" actId="255"/>
          <ac:spMkLst>
            <pc:docMk/>
            <pc:sldMk cId="2429625689" sldId="77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E079CB10-36B1-4F9F-97CB-A5810604BCD5}" dt="2024-06-04T20:43:29.256" v="1784" actId="20577"/>
          <ac:spMkLst>
            <pc:docMk/>
            <pc:sldMk cId="2429625689" sldId="775"/>
            <ac:spMk id="10" creationId="{C7B354BB-9D38-F384-580D-4C7B30559C2A}"/>
          </ac:spMkLst>
        </pc:spChg>
        <pc:spChg chg="mod">
          <ac:chgData name="Jenifer Prince Devaraj" userId="c3fb109c-09d1-42a6-93f4-69472d709861" providerId="ADAL" clId="{E079CB10-36B1-4F9F-97CB-A5810604BCD5}" dt="2024-06-04T20:43:35.507" v="1794" actId="20577"/>
          <ac:spMkLst>
            <pc:docMk/>
            <pc:sldMk cId="2429625689" sldId="775"/>
            <ac:spMk id="13" creationId="{DEE532A4-6639-0F8B-0C3A-284841E436AF}"/>
          </ac:spMkLst>
        </pc:spChg>
        <pc:spChg chg="del">
          <ac:chgData name="Jenifer Prince Devaraj" userId="c3fb109c-09d1-42a6-93f4-69472d709861" providerId="ADAL" clId="{E079CB10-36B1-4F9F-97CB-A5810604BCD5}" dt="2024-06-04T16:06:11.200" v="5" actId="478"/>
          <ac:spMkLst>
            <pc:docMk/>
            <pc:sldMk cId="2429625689" sldId="775"/>
            <ac:spMk id="15" creationId="{BE6C1141-A28F-27CB-8D4D-7AA4A97BA469}"/>
          </ac:spMkLst>
        </pc:spChg>
        <pc:spChg chg="del">
          <ac:chgData name="Jenifer Prince Devaraj" userId="c3fb109c-09d1-42a6-93f4-69472d709861" providerId="ADAL" clId="{E079CB10-36B1-4F9F-97CB-A5810604BCD5}" dt="2024-06-04T16:06:09.072" v="4" actId="478"/>
          <ac:spMkLst>
            <pc:docMk/>
            <pc:sldMk cId="2429625689" sldId="775"/>
            <ac:spMk id="16" creationId="{F68B75F5-39D8-6C0F-7823-69CD467763B3}"/>
          </ac:spMkLst>
        </pc:spChg>
      </pc:sldChg>
      <pc:sldChg chg="addSp delSp modSp mod setBg">
        <pc:chgData name="Jenifer Prince Devaraj" userId="c3fb109c-09d1-42a6-93f4-69472d709861" providerId="ADAL" clId="{E079CB10-36B1-4F9F-97CB-A5810604BCD5}" dt="2024-06-04T20:44:01.085" v="1803" actId="20577"/>
        <pc:sldMkLst>
          <pc:docMk/>
          <pc:sldMk cId="2480655991" sldId="776"/>
        </pc:sldMkLst>
        <pc:spChg chg="mo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E079CB10-36B1-4F9F-97CB-A5810604BCD5}" dt="2024-06-04T20:44:01.085" v="1803" actId="20577"/>
          <ac:spMkLst>
            <pc:docMk/>
            <pc:sldMk cId="2480655991" sldId="77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16:06:16.477" v="7" actId="478"/>
          <ac:spMkLst>
            <pc:docMk/>
            <pc:sldMk cId="2480655991" sldId="776"/>
            <ac:spMk id="8" creationId="{BF331CC2-02FF-DBBC-29BC-A888AD541723}"/>
          </ac:spMkLst>
        </pc:spChg>
        <pc:spChg chg="del">
          <ac:chgData name="Jenifer Prince Devaraj" userId="c3fb109c-09d1-42a6-93f4-69472d709861" providerId="ADAL" clId="{E079CB10-36B1-4F9F-97CB-A5810604BCD5}" dt="2024-06-04T16:06:14.522" v="6" actId="478"/>
          <ac:spMkLst>
            <pc:docMk/>
            <pc:sldMk cId="2480655991" sldId="776"/>
            <ac:spMk id="9" creationId="{BCB6EDBA-3720-DE1A-87E9-356608E0FC2D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4" creationId="{4D60F200-5EB0-B223-2439-C96C67F0FEE1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5" creationId="{1740453C-744F-DB3A-47EC-15EACE1DC117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7" creationId="{336537A4-07E4-0E22-D14E-018FE569F2CC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9" creationId="{62DF39DD-D69A-31B8-53C1-94595DDDBC5F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1" creationId="{01EB5855-8EB7-1AE5-9030-5D0AA3C1AF4B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3" creationId="{1031A9CD-7DCC-4A2F-A3A5-54F91317F7BA}"/>
          </ac:spMkLst>
        </pc:spChg>
        <pc:picChg chg="add del">
          <ac:chgData name="Jenifer Prince Devaraj" userId="c3fb109c-09d1-42a6-93f4-69472d709861" providerId="ADAL" clId="{E079CB10-36B1-4F9F-97CB-A5810604BCD5}" dt="2024-06-04T20:01:36.019" v="1320" actId="26606"/>
          <ac:picMkLst>
            <pc:docMk/>
            <pc:sldMk cId="2480655991" sldId="776"/>
            <ac:picMk id="11" creationId="{7636E4A9-A9F9-6A4D-B2C2-EBFF296D3E75}"/>
          </ac:picMkLst>
        </pc:picChg>
      </pc:sldChg>
      <pc:sldChg chg="delSp modSp mod">
        <pc:chgData name="Jenifer Prince Devaraj" userId="c3fb109c-09d1-42a6-93f4-69472d709861" providerId="ADAL" clId="{E079CB10-36B1-4F9F-97CB-A5810604BCD5}" dt="2024-06-04T21:42:51.105" v="2937" actId="1076"/>
        <pc:sldMkLst>
          <pc:docMk/>
          <pc:sldMk cId="782553390" sldId="789"/>
        </pc:sldMkLst>
        <pc:spChg chg="mod">
          <ac:chgData name="Jenifer Prince Devaraj" userId="c3fb109c-09d1-42a6-93f4-69472d709861" providerId="ADAL" clId="{E079CB10-36B1-4F9F-97CB-A5810604BCD5}" dt="2024-06-04T21:42:51.105" v="2937" actId="1076"/>
          <ac:spMkLst>
            <pc:docMk/>
            <pc:sldMk cId="782553390" sldId="789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21:40:47.216" v="2925" actId="478"/>
          <ac:spMkLst>
            <pc:docMk/>
            <pc:sldMk cId="782553390" sldId="789"/>
            <ac:spMk id="9" creationId="{51655D33-639A-1033-F99A-99DB9A4468BF}"/>
          </ac:spMkLst>
        </pc:spChg>
        <pc:spChg chg="del">
          <ac:chgData name="Jenifer Prince Devaraj" userId="c3fb109c-09d1-42a6-93f4-69472d709861" providerId="ADAL" clId="{E079CB10-36B1-4F9F-97CB-A5810604BCD5}" dt="2024-06-04T21:40:45.426" v="2924" actId="478"/>
          <ac:spMkLst>
            <pc:docMk/>
            <pc:sldMk cId="782553390" sldId="789"/>
            <ac:spMk id="10" creationId="{533F71CD-F5F3-19C0-A093-5DA8323EC1E9}"/>
          </ac:spMkLst>
        </pc:spChg>
        <pc:picChg chg="del">
          <ac:chgData name="Jenifer Prince Devaraj" userId="c3fb109c-09d1-42a6-93f4-69472d709861" providerId="ADAL" clId="{E079CB10-36B1-4F9F-97CB-A5810604BCD5}" dt="2024-06-04T21:39:50.330" v="2906" actId="478"/>
          <ac:picMkLst>
            <pc:docMk/>
            <pc:sldMk cId="782553390" sldId="789"/>
            <ac:picMk id="4" creationId="{1BE635B0-0875-FC4E-5FFB-E760F5DCBA09}"/>
          </ac:picMkLst>
        </pc:picChg>
      </pc:sldChg>
      <pc:sldChg chg="delSp modSp mod modAnim replTag">
        <pc:chgData name="Jenifer Prince Devaraj" userId="c3fb109c-09d1-42a6-93f4-69472d709861" providerId="ADAL" clId="{E079CB10-36B1-4F9F-97CB-A5810604BCD5}" dt="2024-06-04T21:14:44.287" v="2194" actId="20577"/>
        <pc:sldMkLst>
          <pc:docMk/>
          <pc:sldMk cId="2561864219" sldId="790"/>
        </pc:sldMkLst>
        <pc:spChg chg="mod">
          <ac:chgData name="Jenifer Prince Devaraj" userId="c3fb109c-09d1-42a6-93f4-69472d709861" providerId="ADAL" clId="{E079CB10-36B1-4F9F-97CB-A5810604BCD5}" dt="2024-06-04T21:14:44.287" v="2194" actId="20577"/>
          <ac:spMkLst>
            <pc:docMk/>
            <pc:sldMk cId="2561864219" sldId="790"/>
            <ac:spMk id="6" creationId="{3B67B6FD-99D8-E51C-0612-BBBBC5890B9D}"/>
          </ac:spMkLst>
        </pc:spChg>
        <pc:spChg chg="del">
          <ac:chgData name="Jenifer Prince Devaraj" userId="c3fb109c-09d1-42a6-93f4-69472d709861" providerId="ADAL" clId="{E079CB10-36B1-4F9F-97CB-A5810604BCD5}" dt="2024-06-04T16:06:22.352" v="9" actId="478"/>
          <ac:spMkLst>
            <pc:docMk/>
            <pc:sldMk cId="2561864219" sldId="790"/>
            <ac:spMk id="8" creationId="{CE9A5906-5162-5B16-FFC4-02DA92475CC0}"/>
          </ac:spMkLst>
        </pc:spChg>
        <pc:spChg chg="del">
          <ac:chgData name="Jenifer Prince Devaraj" userId="c3fb109c-09d1-42a6-93f4-69472d709861" providerId="ADAL" clId="{E079CB10-36B1-4F9F-97CB-A5810604BCD5}" dt="2024-06-04T16:06:20.152" v="8" actId="478"/>
          <ac:spMkLst>
            <pc:docMk/>
            <pc:sldMk cId="2561864219" sldId="790"/>
            <ac:spMk id="9" creationId="{104FFD5A-25B2-8376-8107-0863BF08CE23}"/>
          </ac:spMkLst>
        </pc:spChg>
      </pc:sldChg>
      <pc:sldChg chg="modSp add del mod">
        <pc:chgData name="Jenifer Prince Devaraj" userId="c3fb109c-09d1-42a6-93f4-69472d709861" providerId="ADAL" clId="{E079CB10-36B1-4F9F-97CB-A5810604BCD5}" dt="2024-06-04T18:18:40.883" v="80" actId="47"/>
        <pc:sldMkLst>
          <pc:docMk/>
          <pc:sldMk cId="1046640291" sldId="791"/>
        </pc:sldMkLst>
        <pc:spChg chg="mod">
          <ac:chgData name="Jenifer Prince Devaraj" userId="c3fb109c-09d1-42a6-93f4-69472d709861" providerId="ADAL" clId="{E079CB10-36B1-4F9F-97CB-A5810604BCD5}" dt="2024-06-04T18:15:53.445" v="76" actId="1076"/>
          <ac:spMkLst>
            <pc:docMk/>
            <pc:sldMk cId="1046640291" sldId="791"/>
            <ac:spMk id="7" creationId="{B247BDBD-0B9F-BE85-20A3-8D20E13BBC12}"/>
          </ac:spMkLst>
        </pc:spChg>
      </pc:sldChg>
      <pc:sldChg chg="delSp modSp add mod ord">
        <pc:chgData name="Jenifer Prince Devaraj" userId="c3fb109c-09d1-42a6-93f4-69472d709861" providerId="ADAL" clId="{E079CB10-36B1-4F9F-97CB-A5810604BCD5}" dt="2024-06-04T18:52:24.776" v="939" actId="20577"/>
        <pc:sldMkLst>
          <pc:docMk/>
          <pc:sldMk cId="1471047178" sldId="792"/>
        </pc:sldMkLst>
        <pc:spChg chg="mod">
          <ac:chgData name="Jenifer Prince Devaraj" userId="c3fb109c-09d1-42a6-93f4-69472d709861" providerId="ADAL" clId="{E079CB10-36B1-4F9F-97CB-A5810604BCD5}" dt="2024-06-04T18:52:24.776" v="939" actId="20577"/>
          <ac:spMkLst>
            <pc:docMk/>
            <pc:sldMk cId="1471047178" sldId="792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18:11:14.548" v="41" actId="478"/>
          <ac:picMkLst>
            <pc:docMk/>
            <pc:sldMk cId="1471047178" sldId="792"/>
            <ac:picMk id="11" creationId="{8C70CBC1-9839-75ED-CC42-A952A45D6102}"/>
          </ac:picMkLst>
        </pc:picChg>
      </pc:sldChg>
      <pc:sldChg chg="addSp modSp add mod">
        <pc:chgData name="Jenifer Prince Devaraj" userId="c3fb109c-09d1-42a6-93f4-69472d709861" providerId="ADAL" clId="{E079CB10-36B1-4F9F-97CB-A5810604BCD5}" dt="2024-06-04T19:19:48.477" v="1025" actId="20577"/>
        <pc:sldMkLst>
          <pc:docMk/>
          <pc:sldMk cId="778471846" sldId="793"/>
        </pc:sldMkLst>
        <pc:spChg chg="mod">
          <ac:chgData name="Jenifer Prince Devaraj" userId="c3fb109c-09d1-42a6-93f4-69472d709861" providerId="ADAL" clId="{E079CB10-36B1-4F9F-97CB-A5810604BCD5}" dt="2024-06-04T19:19:48.477" v="1025" actId="20577"/>
          <ac:spMkLst>
            <pc:docMk/>
            <pc:sldMk cId="778471846" sldId="793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E079CB10-36B1-4F9F-97CB-A5810604BCD5}" dt="2024-06-04T19:19:08.481" v="1014" actId="1076"/>
          <ac:picMkLst>
            <pc:docMk/>
            <pc:sldMk cId="778471846" sldId="793"/>
            <ac:picMk id="6" creationId="{7335463E-20AA-7BF9-0197-52C9E28043BA}"/>
          </ac:picMkLst>
        </pc:picChg>
        <pc:picChg chg="add mod modCrop">
          <ac:chgData name="Jenifer Prince Devaraj" userId="c3fb109c-09d1-42a6-93f4-69472d709861" providerId="ADAL" clId="{E079CB10-36B1-4F9F-97CB-A5810604BCD5}" dt="2024-06-04T19:19:16.393" v="1017" actId="1076"/>
          <ac:picMkLst>
            <pc:docMk/>
            <pc:sldMk cId="778471846" sldId="793"/>
            <ac:picMk id="9" creationId="{95391C8F-648E-3C21-245F-DABE99235D93}"/>
          </ac:picMkLst>
        </pc:picChg>
        <pc:picChg chg="add mod">
          <ac:chgData name="Jenifer Prince Devaraj" userId="c3fb109c-09d1-42a6-93f4-69472d709861" providerId="ADAL" clId="{E079CB10-36B1-4F9F-97CB-A5810604BCD5}" dt="2024-06-04T19:19:06.619" v="1013" actId="1076"/>
          <ac:picMkLst>
            <pc:docMk/>
            <pc:sldMk cId="778471846" sldId="793"/>
            <ac:picMk id="11" creationId="{71E1664D-28FE-79BA-A2EC-E374792C712E}"/>
          </ac:picMkLst>
        </pc:picChg>
        <pc:picChg chg="add mod">
          <ac:chgData name="Jenifer Prince Devaraj" userId="c3fb109c-09d1-42a6-93f4-69472d709861" providerId="ADAL" clId="{E079CB10-36B1-4F9F-97CB-A5810604BCD5}" dt="2024-06-04T19:19:10.751" v="1015" actId="1076"/>
          <ac:picMkLst>
            <pc:docMk/>
            <pc:sldMk cId="778471846" sldId="793"/>
            <ac:picMk id="13" creationId="{CF451A83-694E-1F8C-3365-C5350D678C2A}"/>
          </ac:picMkLst>
        </pc:picChg>
        <pc:picChg chg="add mod">
          <ac:chgData name="Jenifer Prince Devaraj" userId="c3fb109c-09d1-42a6-93f4-69472d709861" providerId="ADAL" clId="{E079CB10-36B1-4F9F-97CB-A5810604BCD5}" dt="2024-06-04T19:19:13.858" v="1016" actId="1076"/>
          <ac:picMkLst>
            <pc:docMk/>
            <pc:sldMk cId="778471846" sldId="793"/>
            <ac:picMk id="15" creationId="{D7EE9594-8FE7-88C7-2B59-4FEBA61E25CB}"/>
          </ac:picMkLst>
        </pc:picChg>
      </pc:sldChg>
      <pc:sldChg chg="addSp delSp modSp add mod">
        <pc:chgData name="Jenifer Prince Devaraj" userId="c3fb109c-09d1-42a6-93f4-69472d709861" providerId="ADAL" clId="{E079CB10-36B1-4F9F-97CB-A5810604BCD5}" dt="2024-06-04T20:00:56.916" v="1318" actId="1076"/>
        <pc:sldMkLst>
          <pc:docMk/>
          <pc:sldMk cId="1203392236" sldId="794"/>
        </pc:sldMkLst>
        <pc:spChg chg="add mod">
          <ac:chgData name="Jenifer Prince Devaraj" userId="c3fb109c-09d1-42a6-93f4-69472d709861" providerId="ADAL" clId="{E079CB10-36B1-4F9F-97CB-A5810604BCD5}" dt="2024-06-04T19:51:26.953" v="1288" actId="1076"/>
          <ac:spMkLst>
            <pc:docMk/>
            <pc:sldMk cId="1203392236" sldId="794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E079CB10-36B1-4F9F-97CB-A5810604BCD5}" dt="2024-06-04T20:00:12.186" v="1310" actId="20577"/>
          <ac:spMkLst>
            <pc:docMk/>
            <pc:sldMk cId="1203392236" sldId="794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E079CB10-36B1-4F9F-97CB-A5810604BCD5}" dt="2024-06-04T19:59:39.895" v="1300" actId="478"/>
          <ac:picMkLst>
            <pc:docMk/>
            <pc:sldMk cId="1203392236" sldId="794"/>
            <ac:picMk id="9" creationId="{B54C41CB-93DC-1EAA-BA5A-CC11522F6CDC}"/>
          </ac:picMkLst>
        </pc:picChg>
        <pc:picChg chg="del mod">
          <ac:chgData name="Jenifer Prince Devaraj" userId="c3fb109c-09d1-42a6-93f4-69472d709861" providerId="ADAL" clId="{E079CB10-36B1-4F9F-97CB-A5810604BCD5}" dt="2024-06-04T19:56:50.311" v="1289" actId="478"/>
          <ac:picMkLst>
            <pc:docMk/>
            <pc:sldMk cId="1203392236" sldId="794"/>
            <ac:picMk id="11" creationId="{8C70CBC1-9839-75ED-CC42-A952A45D6102}"/>
          </ac:picMkLst>
        </pc:picChg>
        <pc:picChg chg="add mod">
          <ac:chgData name="Jenifer Prince Devaraj" userId="c3fb109c-09d1-42a6-93f4-69472d709861" providerId="ADAL" clId="{E079CB10-36B1-4F9F-97CB-A5810604BCD5}" dt="2024-06-04T19:59:56.569" v="1305" actId="1076"/>
          <ac:picMkLst>
            <pc:docMk/>
            <pc:sldMk cId="1203392236" sldId="794"/>
            <ac:picMk id="12" creationId="{3514FDC5-2F4E-46AA-6ED1-BAA4C3C0E3CA}"/>
          </ac:picMkLst>
        </pc:picChg>
        <pc:picChg chg="add del mod">
          <ac:chgData name="Jenifer Prince Devaraj" userId="c3fb109c-09d1-42a6-93f4-69472d709861" providerId="ADAL" clId="{E079CB10-36B1-4F9F-97CB-A5810604BCD5}" dt="2024-06-04T20:00:21.501" v="1314" actId="478"/>
          <ac:picMkLst>
            <pc:docMk/>
            <pc:sldMk cId="1203392236" sldId="794"/>
            <ac:picMk id="14" creationId="{936D4E11-18D5-32EC-85E0-2D1B1DA48351}"/>
          </ac:picMkLst>
        </pc:picChg>
        <pc:picChg chg="add mod">
          <ac:chgData name="Jenifer Prince Devaraj" userId="c3fb109c-09d1-42a6-93f4-69472d709861" providerId="ADAL" clId="{E079CB10-36B1-4F9F-97CB-A5810604BCD5}" dt="2024-06-04T20:00:56.916" v="1318" actId="1076"/>
          <ac:picMkLst>
            <pc:docMk/>
            <pc:sldMk cId="1203392236" sldId="794"/>
            <ac:picMk id="16" creationId="{B4EA38A1-AADC-21CB-3AA1-3636CFD846B6}"/>
          </ac:picMkLst>
        </pc:picChg>
      </pc:sldChg>
      <pc:sldChg chg="delSp modSp add mod">
        <pc:chgData name="Jenifer Prince Devaraj" userId="c3fb109c-09d1-42a6-93f4-69472d709861" providerId="ADAL" clId="{E079CB10-36B1-4F9F-97CB-A5810604BCD5}" dt="2024-06-04T20:38:48.200" v="1647" actId="313"/>
        <pc:sldMkLst>
          <pc:docMk/>
          <pc:sldMk cId="2118429486" sldId="795"/>
        </pc:sldMkLst>
        <pc:spChg chg="del">
          <ac:chgData name="Jenifer Prince Devaraj" userId="c3fb109c-09d1-42a6-93f4-69472d709861" providerId="ADAL" clId="{E079CB10-36B1-4F9F-97CB-A5810604BCD5}" dt="2024-06-04T20:07:54.889" v="1327" actId="478"/>
          <ac:spMkLst>
            <pc:docMk/>
            <pc:sldMk cId="2118429486" sldId="795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E079CB10-36B1-4F9F-97CB-A5810604BCD5}" dt="2024-06-04T20:38:48.200" v="1647" actId="313"/>
          <ac:spMkLst>
            <pc:docMk/>
            <pc:sldMk cId="2118429486" sldId="795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20:07:56.656" v="1328" actId="478"/>
          <ac:picMkLst>
            <pc:docMk/>
            <pc:sldMk cId="2118429486" sldId="795"/>
            <ac:picMk id="12" creationId="{3514FDC5-2F4E-46AA-6ED1-BAA4C3C0E3CA}"/>
          </ac:picMkLst>
        </pc:picChg>
        <pc:picChg chg="del">
          <ac:chgData name="Jenifer Prince Devaraj" userId="c3fb109c-09d1-42a6-93f4-69472d709861" providerId="ADAL" clId="{E079CB10-36B1-4F9F-97CB-A5810604BCD5}" dt="2024-06-04T20:07:41.197" v="1324" actId="478"/>
          <ac:picMkLst>
            <pc:docMk/>
            <pc:sldMk cId="2118429486" sldId="795"/>
            <ac:picMk id="16" creationId="{B4EA38A1-AADC-21CB-3AA1-3636CFD846B6}"/>
          </ac:picMkLst>
        </pc:picChg>
      </pc:sldChg>
      <pc:sldChg chg="delSp modSp add del mod">
        <pc:chgData name="Jenifer Prince Devaraj" userId="c3fb109c-09d1-42a6-93f4-69472d709861" providerId="ADAL" clId="{E079CB10-36B1-4F9F-97CB-A5810604BCD5}" dt="2024-06-04T20:39:45.833" v="1651" actId="47"/>
        <pc:sldMkLst>
          <pc:docMk/>
          <pc:sldMk cId="2308181612" sldId="796"/>
        </pc:sldMkLst>
        <pc:spChg chg="mod">
          <ac:chgData name="Jenifer Prince Devaraj" userId="c3fb109c-09d1-42a6-93f4-69472d709861" providerId="ADAL" clId="{E079CB10-36B1-4F9F-97CB-A5810604BCD5}" dt="2024-06-04T20:39:18.821" v="1649" actId="1076"/>
          <ac:spMkLst>
            <pc:docMk/>
            <pc:sldMk cId="2308181612" sldId="796"/>
            <ac:spMk id="6" creationId="{CBFDE6E6-36A4-A5F7-C3B3-6C1D266CF6E6}"/>
          </ac:spMkLst>
        </pc:spChg>
        <pc:spChg chg="del">
          <ac:chgData name="Jenifer Prince Devaraj" userId="c3fb109c-09d1-42a6-93f4-69472d709861" providerId="ADAL" clId="{E079CB10-36B1-4F9F-97CB-A5810604BCD5}" dt="2024-06-04T20:39:14.890" v="1648" actId="478"/>
          <ac:spMkLst>
            <pc:docMk/>
            <pc:sldMk cId="2308181612" sldId="796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20:39:21.815" v="1650" actId="478"/>
          <ac:picMkLst>
            <pc:docMk/>
            <pc:sldMk cId="2308181612" sldId="796"/>
            <ac:picMk id="12" creationId="{3514FDC5-2F4E-46AA-6ED1-BAA4C3C0E3CA}"/>
          </ac:picMkLst>
        </pc:picChg>
      </pc:sldChg>
      <pc:sldChg chg="addSp delSp modSp add mod">
        <pc:chgData name="Jenifer Prince Devaraj" userId="c3fb109c-09d1-42a6-93f4-69472d709861" providerId="ADAL" clId="{E079CB10-36B1-4F9F-97CB-A5810604BCD5}" dt="2024-06-04T21:15:41.165" v="2201" actId="1076"/>
        <pc:sldMkLst>
          <pc:docMk/>
          <pc:sldMk cId="3579435654" sldId="796"/>
        </pc:sldMkLst>
        <pc:spChg chg="mod">
          <ac:chgData name="Jenifer Prince Devaraj" userId="c3fb109c-09d1-42a6-93f4-69472d709861" providerId="ADAL" clId="{E079CB10-36B1-4F9F-97CB-A5810604BCD5}" dt="2024-06-04T21:10:25.318" v="2102" actId="113"/>
          <ac:spMkLst>
            <pc:docMk/>
            <pc:sldMk cId="3579435654" sldId="796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E079CB10-36B1-4F9F-97CB-A5810604BCD5}" dt="2024-06-04T21:09:49.594" v="2097" actId="1076"/>
          <ac:picMkLst>
            <pc:docMk/>
            <pc:sldMk cId="3579435654" sldId="796"/>
            <ac:picMk id="4" creationId="{B60D1161-26B2-5B2B-8207-42E81FCB17F9}"/>
          </ac:picMkLst>
        </pc:picChg>
        <pc:picChg chg="add del mod">
          <ac:chgData name="Jenifer Prince Devaraj" userId="c3fb109c-09d1-42a6-93f4-69472d709861" providerId="ADAL" clId="{E079CB10-36B1-4F9F-97CB-A5810604BCD5}" dt="2024-06-04T20:49:03.874" v="1940" actId="21"/>
          <ac:picMkLst>
            <pc:docMk/>
            <pc:sldMk cId="3579435654" sldId="796"/>
            <ac:picMk id="6" creationId="{747DDA2D-9441-FC5E-DEC1-589AE853904B}"/>
          </ac:picMkLst>
        </pc:picChg>
        <pc:picChg chg="add mod">
          <ac:chgData name="Jenifer Prince Devaraj" userId="c3fb109c-09d1-42a6-93f4-69472d709861" providerId="ADAL" clId="{E079CB10-36B1-4F9F-97CB-A5810604BCD5}" dt="2024-06-04T21:15:41.165" v="2201" actId="1076"/>
          <ac:picMkLst>
            <pc:docMk/>
            <pc:sldMk cId="3579435654" sldId="796"/>
            <ac:picMk id="8" creationId="{E20661E1-5C82-78E8-B0C9-130D2D6C42F9}"/>
          </ac:picMkLst>
        </pc:picChg>
        <pc:picChg chg="add del mod">
          <ac:chgData name="Jenifer Prince Devaraj" userId="c3fb109c-09d1-42a6-93f4-69472d709861" providerId="ADAL" clId="{E079CB10-36B1-4F9F-97CB-A5810604BCD5}" dt="2024-06-04T20:49:24.319" v="1942" actId="478"/>
          <ac:picMkLst>
            <pc:docMk/>
            <pc:sldMk cId="3579435654" sldId="796"/>
            <ac:picMk id="9" creationId="{747DDA2D-9441-FC5E-DEC1-589AE853904B}"/>
          </ac:picMkLst>
        </pc:picChg>
        <pc:picChg chg="add mod">
          <ac:chgData name="Jenifer Prince Devaraj" userId="c3fb109c-09d1-42a6-93f4-69472d709861" providerId="ADAL" clId="{E079CB10-36B1-4F9F-97CB-A5810604BCD5}" dt="2024-06-04T21:09:56.279" v="2098" actId="1076"/>
          <ac:picMkLst>
            <pc:docMk/>
            <pc:sldMk cId="3579435654" sldId="796"/>
            <ac:picMk id="11" creationId="{38F87170-60EE-7163-ED22-9A9CC3E49A7E}"/>
          </ac:picMkLst>
        </pc:picChg>
      </pc:sldChg>
      <pc:sldChg chg="delSp modSp add mod">
        <pc:chgData name="Jenifer Prince Devaraj" userId="c3fb109c-09d1-42a6-93f4-69472d709861" providerId="ADAL" clId="{E079CB10-36B1-4F9F-97CB-A5810604BCD5}" dt="2024-06-04T21:43:17.296" v="2944" actId="478"/>
        <pc:sldMkLst>
          <pc:docMk/>
          <pc:sldMk cId="437301466" sldId="797"/>
        </pc:sldMkLst>
        <pc:spChg chg="mod">
          <ac:chgData name="Jenifer Prince Devaraj" userId="c3fb109c-09d1-42a6-93f4-69472d709861" providerId="ADAL" clId="{E079CB10-36B1-4F9F-97CB-A5810604BCD5}" dt="2024-06-04T21:43:11.671" v="2942" actId="1076"/>
          <ac:spMkLst>
            <pc:docMk/>
            <pc:sldMk cId="437301466" sldId="797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21:43:15.572" v="2943" actId="478"/>
          <ac:spMkLst>
            <pc:docMk/>
            <pc:sldMk cId="437301466" sldId="797"/>
            <ac:spMk id="9" creationId="{51655D33-639A-1033-F99A-99DB9A4468BF}"/>
          </ac:spMkLst>
        </pc:spChg>
        <pc:spChg chg="del">
          <ac:chgData name="Jenifer Prince Devaraj" userId="c3fb109c-09d1-42a6-93f4-69472d709861" providerId="ADAL" clId="{E079CB10-36B1-4F9F-97CB-A5810604BCD5}" dt="2024-06-04T21:43:17.296" v="2944" actId="478"/>
          <ac:spMkLst>
            <pc:docMk/>
            <pc:sldMk cId="437301466" sldId="797"/>
            <ac:spMk id="10" creationId="{533F71CD-F5F3-19C0-A093-5DA8323EC1E9}"/>
          </ac:spMkLst>
        </pc:spChg>
      </pc:sldChg>
    </pc:docChg>
  </pc:docChgLst>
  <pc:docChgLst>
    <pc:chgData name="Jenifer Prince Devaraj" userId="c3fb109c-09d1-42a6-93f4-69472d709861" providerId="ADAL" clId="{00FDB582-7066-4080-B622-F25AAA4798D7}"/>
    <pc:docChg chg="undo custSel addSld delSld modSld sldOrd replTag">
      <pc:chgData name="Jenifer Prince Devaraj" userId="c3fb109c-09d1-42a6-93f4-69472d709861" providerId="ADAL" clId="{00FDB582-7066-4080-B622-F25AAA4798D7}" dt="2024-02-14T12:06:29.218" v="2127" actId="21"/>
      <pc:docMkLst>
        <pc:docMk/>
      </pc:docMkLst>
      <pc:sldChg chg="addSp delSp modSp mod">
        <pc:chgData name="Jenifer Prince Devaraj" userId="c3fb109c-09d1-42a6-93f4-69472d709861" providerId="ADAL" clId="{00FDB582-7066-4080-B622-F25AAA4798D7}" dt="2024-02-14T11:52:46.823" v="2102" actId="1076"/>
        <pc:sldMkLst>
          <pc:docMk/>
          <pc:sldMk cId="3119007398" sldId="719"/>
        </pc:sldMkLst>
        <pc:spChg chg="add del mod">
          <ac:chgData name="Jenifer Prince Devaraj" userId="c3fb109c-09d1-42a6-93f4-69472d709861" providerId="ADAL" clId="{00FDB582-7066-4080-B622-F25AAA4798D7}" dt="2024-02-14T11:51:58.466" v="2077"/>
          <ac:spMkLst>
            <pc:docMk/>
            <pc:sldMk cId="3119007398" sldId="719"/>
            <ac:spMk id="2" creationId="{1AFE42E4-9AAE-3349-F898-F520F5688BC6}"/>
          </ac:spMkLst>
        </pc:spChg>
        <pc:spChg chg="add del mod">
          <ac:chgData name="Jenifer Prince Devaraj" userId="c3fb109c-09d1-42a6-93f4-69472d709861" providerId="ADAL" clId="{00FDB582-7066-4080-B622-F25AAA4798D7}" dt="2024-02-14T11:51:58.466" v="2077"/>
          <ac:spMkLst>
            <pc:docMk/>
            <pc:sldMk cId="3119007398" sldId="719"/>
            <ac:spMk id="3" creationId="{FC6DFEF6-5C85-1486-2C55-6467BF4BB0A6}"/>
          </ac:spMkLst>
        </pc:spChg>
        <pc:spChg chg="add mod">
          <ac:chgData name="Jenifer Prince Devaraj" userId="c3fb109c-09d1-42a6-93f4-69472d709861" providerId="ADAL" clId="{00FDB582-7066-4080-B622-F25AAA4798D7}" dt="2024-02-14T11:52:46.823" v="2102" actId="1076"/>
          <ac:spMkLst>
            <pc:docMk/>
            <pc:sldMk cId="3119007398" sldId="719"/>
            <ac:spMk id="4" creationId="{8BC50D20-1DEC-F59D-9D64-6BF327B12651}"/>
          </ac:spMkLst>
        </pc:spChg>
        <pc:spChg chg="add del mod">
          <ac:chgData name="Jenifer Prince Devaraj" userId="c3fb109c-09d1-42a6-93f4-69472d709861" providerId="ADAL" clId="{00FDB582-7066-4080-B622-F25AAA4798D7}" dt="2024-02-14T11:52:44.621" v="2101" actId="478"/>
          <ac:spMkLst>
            <pc:docMk/>
            <pc:sldMk cId="3119007398" sldId="719"/>
            <ac:spMk id="5" creationId="{506E98C4-86D0-922A-8A5D-C39E26F925C6}"/>
          </ac:spMkLst>
        </pc:spChg>
        <pc:spChg chg="mod">
          <ac:chgData name="Jenifer Prince Devaraj" userId="c3fb109c-09d1-42a6-93f4-69472d709861" providerId="ADAL" clId="{00FDB582-7066-4080-B622-F25AAA4798D7}" dt="2024-01-28T22:30:52.979" v="29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addSp delSp modSp">
        <pc:chgData name="Jenifer Prince Devaraj" userId="c3fb109c-09d1-42a6-93f4-69472d709861" providerId="ADAL" clId="{00FDB582-7066-4080-B622-F25AAA4798D7}" dt="2024-02-14T11:55:17.043" v="2119"/>
        <pc:sldMkLst>
          <pc:docMk/>
          <pc:sldMk cId="2537371817" sldId="732"/>
        </pc:sldMkLst>
        <pc:spChg chg="add del mod">
          <ac:chgData name="Jenifer Prince Devaraj" userId="c3fb109c-09d1-42a6-93f4-69472d709861" providerId="ADAL" clId="{00FDB582-7066-4080-B622-F25AAA4798D7}" dt="2024-02-14T11:51:58.980" v="2078"/>
          <ac:spMkLst>
            <pc:docMk/>
            <pc:sldMk cId="2537371817" sldId="732"/>
            <ac:spMk id="2" creationId="{99143EEB-A8CF-B0E0-DCF0-EC980E266537}"/>
          </ac:spMkLst>
        </pc:spChg>
        <pc:spChg chg="add del mod">
          <ac:chgData name="Jenifer Prince Devaraj" userId="c3fb109c-09d1-42a6-93f4-69472d709861" providerId="ADAL" clId="{00FDB582-7066-4080-B622-F25AAA4798D7}" dt="2024-02-14T11:51:58.980" v="2078"/>
          <ac:spMkLst>
            <pc:docMk/>
            <pc:sldMk cId="2537371817" sldId="732"/>
            <ac:spMk id="3" creationId="{4EC48DFA-460C-45AD-7F92-C374336FEA44}"/>
          </ac:spMkLst>
        </pc:spChg>
        <pc:spChg chg="add mod">
          <ac:chgData name="Jenifer Prince Devaraj" userId="c3fb109c-09d1-42a6-93f4-69472d709861" providerId="ADAL" clId="{00FDB582-7066-4080-B622-F25AAA4798D7}" dt="2024-02-14T11:55:17.043" v="2119"/>
          <ac:spMkLst>
            <pc:docMk/>
            <pc:sldMk cId="2537371817" sldId="732"/>
            <ac:spMk id="4" creationId="{5A7E04CD-9BB1-A2C7-3BEA-B3F53F66635C}"/>
          </ac:spMkLst>
        </pc:spChg>
        <pc:spChg chg="add mod">
          <ac:chgData name="Jenifer Prince Devaraj" userId="c3fb109c-09d1-42a6-93f4-69472d709861" providerId="ADAL" clId="{00FDB582-7066-4080-B622-F25AAA4798D7}" dt="2024-02-14T11:55:17.043" v="2119"/>
          <ac:spMkLst>
            <pc:docMk/>
            <pc:sldMk cId="2537371817" sldId="732"/>
            <ac:spMk id="6" creationId="{2F371475-0838-29DF-57F9-F195081A0DEF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04.782" v="2111"/>
        <pc:sldMkLst>
          <pc:docMk/>
          <pc:sldMk cId="2552383452" sldId="758"/>
        </pc:sldMkLst>
        <pc:spChg chg="del">
          <ac:chgData name="Jenifer Prince Devaraj" userId="c3fb109c-09d1-42a6-93f4-69472d709861" providerId="ADAL" clId="{00FDB582-7066-4080-B622-F25AAA4798D7}" dt="2024-01-29T10:18:41.374" v="2015" actId="478"/>
          <ac:spMkLst>
            <pc:docMk/>
            <pc:sldMk cId="2552383452" sldId="75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283" v="2086"/>
          <ac:spMkLst>
            <pc:docMk/>
            <pc:sldMk cId="2552383452" sldId="758"/>
            <ac:spMk id="2" creationId="{D8D8D10E-55CA-9BF5-BEDA-DC3493B2EBAE}"/>
          </ac:spMkLst>
        </pc:spChg>
        <pc:spChg chg="add mod">
          <ac:chgData name="Jenifer Prince Devaraj" userId="c3fb109c-09d1-42a6-93f4-69472d709861" providerId="ADAL" clId="{00FDB582-7066-4080-B622-F25AAA4798D7}" dt="2024-01-29T01:18:49.668" v="1744" actId="1036"/>
          <ac:spMkLst>
            <pc:docMk/>
            <pc:sldMk cId="2552383452" sldId="758"/>
            <ac:spMk id="3" creationId="{1FF7C039-C092-69B9-CC06-CD37E0462608}"/>
          </ac:spMkLst>
        </pc:spChg>
        <pc:spChg chg="add del mod">
          <ac:chgData name="Jenifer Prince Devaraj" userId="c3fb109c-09d1-42a6-93f4-69472d709861" providerId="ADAL" clId="{00FDB582-7066-4080-B622-F25AAA4798D7}" dt="2024-02-14T11:51:59.283" v="2086"/>
          <ac:spMkLst>
            <pc:docMk/>
            <pc:sldMk cId="2552383452" sldId="758"/>
            <ac:spMk id="4" creationId="{CA2CB3F6-53CF-9937-97D2-A552962315F1}"/>
          </ac:spMkLst>
        </pc:spChg>
        <pc:spChg chg="del">
          <ac:chgData name="Jenifer Prince Devaraj" userId="c3fb109c-09d1-42a6-93f4-69472d709861" providerId="ADAL" clId="{00FDB582-7066-4080-B622-F25AAA4798D7}" dt="2024-01-29T01:11:11.495" v="1681" actId="478"/>
          <ac:spMkLst>
            <pc:docMk/>
            <pc:sldMk cId="2552383452" sldId="758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00FDB582-7066-4080-B622-F25AAA4798D7}" dt="2024-02-14T11:55:04.782" v="2111"/>
          <ac:spMkLst>
            <pc:docMk/>
            <pc:sldMk cId="2552383452" sldId="758"/>
            <ac:spMk id="6" creationId="{3A916C0F-CBEF-2F1D-E5D1-F2DA783AFF5B}"/>
          </ac:spMkLst>
        </pc:spChg>
        <pc:spChg chg="add del mod">
          <ac:chgData name="Jenifer Prince Devaraj" userId="c3fb109c-09d1-42a6-93f4-69472d709861" providerId="ADAL" clId="{00FDB582-7066-4080-B622-F25AAA4798D7}" dt="2024-01-29T10:19:19.232" v="2026" actId="478"/>
          <ac:spMkLst>
            <pc:docMk/>
            <pc:sldMk cId="2552383452" sldId="758"/>
            <ac:spMk id="6" creationId="{9E6AF6D9-9B93-EA09-689C-BCB2750D1A1A}"/>
          </ac:spMkLst>
        </pc:spChg>
        <pc:spChg chg="mod">
          <ac:chgData name="Jenifer Prince Devaraj" userId="c3fb109c-09d1-42a6-93f4-69472d709861" providerId="ADAL" clId="{00FDB582-7066-4080-B622-F25AAA4798D7}" dt="2024-01-29T10:14:53.384" v="1997" actId="20577"/>
          <ac:spMkLst>
            <pc:docMk/>
            <pc:sldMk cId="2552383452" sldId="758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1-29T10:18:42.061" v="2016"/>
          <ac:spMkLst>
            <pc:docMk/>
            <pc:sldMk cId="2552383452" sldId="758"/>
            <ac:spMk id="8" creationId="{1D2664B0-DFCD-DF3F-BD9E-1C43EE9705C8}"/>
          </ac:spMkLst>
        </pc:spChg>
        <pc:spChg chg="add mod">
          <ac:chgData name="Jenifer Prince Devaraj" userId="c3fb109c-09d1-42a6-93f4-69472d709861" providerId="ADAL" clId="{00FDB582-7066-4080-B622-F25AAA4798D7}" dt="2024-02-14T11:55:04.782" v="2111"/>
          <ac:spMkLst>
            <pc:docMk/>
            <pc:sldMk cId="2552383452" sldId="758"/>
            <ac:spMk id="9" creationId="{2E8D3D9F-F1A1-9C15-E367-7AC985E36DC6}"/>
          </ac:spMkLst>
        </pc:spChg>
        <pc:spChg chg="mod">
          <ac:chgData name="Jenifer Prince Devaraj" userId="c3fb109c-09d1-42a6-93f4-69472d709861" providerId="ADAL" clId="{00FDB582-7066-4080-B622-F25AAA4798D7}" dt="2024-01-29T01:11:54.302" v="1688" actId="2711"/>
          <ac:spMkLst>
            <pc:docMk/>
            <pc:sldMk cId="2552383452" sldId="75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06.467" v="2112"/>
        <pc:sldMkLst>
          <pc:docMk/>
          <pc:sldMk cId="280865915" sldId="759"/>
        </pc:sldMkLst>
        <pc:spChg chg="del mod">
          <ac:chgData name="Jenifer Prince Devaraj" userId="c3fb109c-09d1-42a6-93f4-69472d709861" providerId="ADAL" clId="{00FDB582-7066-4080-B622-F25AAA4798D7}" dt="2024-01-29T10:18:49.809" v="2019" actId="478"/>
          <ac:spMkLst>
            <pc:docMk/>
            <pc:sldMk cId="280865915" sldId="759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257" v="2085"/>
          <ac:spMkLst>
            <pc:docMk/>
            <pc:sldMk cId="280865915" sldId="759"/>
            <ac:spMk id="2" creationId="{CC232F71-F844-382D-AD07-5C2F3EFB9239}"/>
          </ac:spMkLst>
        </pc:spChg>
        <pc:spChg chg="add mod">
          <ac:chgData name="Jenifer Prince Devaraj" userId="c3fb109c-09d1-42a6-93f4-69472d709861" providerId="ADAL" clId="{00FDB582-7066-4080-B622-F25AAA4798D7}" dt="2024-01-29T01:18:52.941" v="1745"/>
          <ac:spMkLst>
            <pc:docMk/>
            <pc:sldMk cId="280865915" sldId="759"/>
            <ac:spMk id="3" creationId="{C6D01418-8A0D-C229-8D30-EE6D19440F19}"/>
          </ac:spMkLst>
        </pc:spChg>
        <pc:spChg chg="add del mod">
          <ac:chgData name="Jenifer Prince Devaraj" userId="c3fb109c-09d1-42a6-93f4-69472d709861" providerId="ADAL" clId="{00FDB582-7066-4080-B622-F25AAA4798D7}" dt="2024-02-14T11:51:59.257" v="2085"/>
          <ac:spMkLst>
            <pc:docMk/>
            <pc:sldMk cId="280865915" sldId="759"/>
            <ac:spMk id="4" creationId="{9E22C692-7E45-0DDC-50D3-E50496BA5D14}"/>
          </ac:spMkLst>
        </pc:spChg>
        <pc:spChg chg="del">
          <ac:chgData name="Jenifer Prince Devaraj" userId="c3fb109c-09d1-42a6-93f4-69472d709861" providerId="ADAL" clId="{00FDB582-7066-4080-B622-F25AAA4798D7}" dt="2024-01-29T01:11:19.627" v="1682" actId="478"/>
          <ac:spMkLst>
            <pc:docMk/>
            <pc:sldMk cId="280865915" sldId="759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7" creationId="{BD7A078C-B9AF-7635-F34E-3C5DD7837B56}"/>
          </ac:spMkLst>
        </pc:spChg>
        <pc:spChg chg="add del mod">
          <ac:chgData name="Jenifer Prince Devaraj" userId="c3fb109c-09d1-42a6-93f4-69472d709861" providerId="ADAL" clId="{00FDB582-7066-4080-B622-F25AAA4798D7}" dt="2024-01-29T10:19:10.438" v="2025" actId="478"/>
          <ac:spMkLst>
            <pc:docMk/>
            <pc:sldMk cId="280865915" sldId="759"/>
            <ac:spMk id="8" creationId="{972001FE-A2C2-9293-96E6-4B024C635CBA}"/>
          </ac:spMkLst>
        </pc:spChg>
        <pc:spChg chg="add mod">
          <ac:chgData name="Jenifer Prince Devaraj" userId="c3fb109c-09d1-42a6-93f4-69472d709861" providerId="ADAL" clId="{00FDB582-7066-4080-B622-F25AAA4798D7}" dt="2024-02-14T11:55:06.467" v="2112"/>
          <ac:spMkLst>
            <pc:docMk/>
            <pc:sldMk cId="280865915" sldId="759"/>
            <ac:spMk id="8" creationId="{F3C58F79-C18A-708F-E029-955A2591E19D}"/>
          </ac:spMkLst>
        </pc:spChg>
        <pc:spChg chg="add del mod">
          <ac:chgData name="Jenifer Prince Devaraj" userId="c3fb109c-09d1-42a6-93f4-69472d709861" providerId="ADAL" clId="{00FDB582-7066-4080-B622-F25AAA4798D7}" dt="2024-01-29T10:19:05.702" v="2024" actId="478"/>
          <ac:spMkLst>
            <pc:docMk/>
            <pc:sldMk cId="280865915" sldId="759"/>
            <ac:spMk id="9" creationId="{E7E8E579-5836-1330-46E2-81DA32787E89}"/>
          </ac:spMkLst>
        </pc:spChg>
        <pc:spChg chg="add mod">
          <ac:chgData name="Jenifer Prince Devaraj" userId="c3fb109c-09d1-42a6-93f4-69472d709861" providerId="ADAL" clId="{00FDB582-7066-4080-B622-F25AAA4798D7}" dt="2024-02-14T11:55:06.467" v="2112"/>
          <ac:spMkLst>
            <pc:docMk/>
            <pc:sldMk cId="280865915" sldId="759"/>
            <ac:spMk id="10" creationId="{B1060D4F-568F-7949-B69A-091BA7066334}"/>
          </ac:spMkLst>
        </pc:spChg>
        <pc:spChg chg="add del mod">
          <ac:chgData name="Jenifer Prince Devaraj" userId="c3fb109c-09d1-42a6-93f4-69472d709861" providerId="ADAL" clId="{00FDB582-7066-4080-B622-F25AAA4798D7}" dt="2024-01-29T10:18:47.460" v="2018" actId="478"/>
          <ac:spMkLst>
            <pc:docMk/>
            <pc:sldMk cId="280865915" sldId="759"/>
            <ac:spMk id="16" creationId="{BAE0A156-7D83-76D0-3F38-156333046F36}"/>
          </ac:spMkLst>
        </pc:spChg>
        <pc:picChg chg="add del">
          <ac:chgData name="Jenifer Prince Devaraj" userId="c3fb109c-09d1-42a6-93f4-69472d709861" providerId="ADAL" clId="{00FDB582-7066-4080-B622-F25AAA4798D7}" dt="2024-01-29T10:18:56.455" v="2022" actId="478"/>
          <ac:picMkLst>
            <pc:docMk/>
            <pc:sldMk cId="280865915" sldId="759"/>
            <ac:picMk id="6" creationId="{BBB413E9-B56A-25B6-02B6-D75FACC78234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7.962" v="2113"/>
        <pc:sldMkLst>
          <pc:docMk/>
          <pc:sldMk cId="2818246239" sldId="760"/>
        </pc:sldMkLst>
        <pc:spChg chg="mod">
          <ac:chgData name="Jenifer Prince Devaraj" userId="c3fb109c-09d1-42a6-93f4-69472d709861" providerId="ADAL" clId="{00FDB582-7066-4080-B622-F25AAA4798D7}" dt="2024-01-29T10:19:41.318" v="2030" actId="1076"/>
          <ac:spMkLst>
            <pc:docMk/>
            <pc:sldMk cId="2818246239" sldId="760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5.144" v="1746"/>
          <ac:spMkLst>
            <pc:docMk/>
            <pc:sldMk cId="2818246239" sldId="760"/>
            <ac:spMk id="3" creationId="{41AE6992-DB1C-37FA-45A9-A23766C3FFE7}"/>
          </ac:spMkLst>
        </pc:spChg>
        <pc:spChg chg="del">
          <ac:chgData name="Jenifer Prince Devaraj" userId="c3fb109c-09d1-42a6-93f4-69472d709861" providerId="ADAL" clId="{00FDB582-7066-4080-B622-F25AAA4798D7}" dt="2024-01-29T01:11:23.492" v="1683" actId="478"/>
          <ac:spMkLst>
            <pc:docMk/>
            <pc:sldMk cId="2818246239" sldId="760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00FDB582-7066-4080-B622-F25AAA4798D7}" dt="2024-02-14T11:51:59.229" v="2084"/>
          <ac:spMkLst>
            <pc:docMk/>
            <pc:sldMk cId="2818246239" sldId="760"/>
            <ac:spMk id="4" creationId="{E1672063-B788-852A-CCFB-7AAC927BDFA1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229" v="2084"/>
          <ac:spMkLst>
            <pc:docMk/>
            <pc:sldMk cId="2818246239" sldId="760"/>
            <ac:spMk id="6" creationId="{7190BFA2-65C9-10A6-5F02-C9250DBBD335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2-14T11:55:07.962" v="2113"/>
          <ac:spMkLst>
            <pc:docMk/>
            <pc:sldMk cId="2818246239" sldId="760"/>
            <ac:spMk id="9" creationId="{2E222AE4-9F58-F264-7D51-CC1641254714}"/>
          </ac:spMkLst>
        </pc:spChg>
        <pc:spChg chg="add mod">
          <ac:chgData name="Jenifer Prince Devaraj" userId="c3fb109c-09d1-42a6-93f4-69472d709861" providerId="ADAL" clId="{00FDB582-7066-4080-B622-F25AAA4798D7}" dt="2024-02-14T11:55:07.962" v="2113"/>
          <ac:spMkLst>
            <pc:docMk/>
            <pc:sldMk cId="2818246239" sldId="760"/>
            <ac:spMk id="10" creationId="{D8FD00FC-90CE-AC09-814E-E2286DE2909D}"/>
          </ac:spMkLst>
        </pc:spChg>
        <pc:spChg chg="mod">
          <ac:chgData name="Jenifer Prince Devaraj" userId="c3fb109c-09d1-42a6-93f4-69472d709861" providerId="ADAL" clId="{00FDB582-7066-4080-B622-F25AAA4798D7}" dt="2024-01-29T10:19:37.717" v="2029" actId="1076"/>
          <ac:spMkLst>
            <pc:docMk/>
            <pc:sldMk cId="2818246239" sldId="760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00FDB582-7066-4080-B622-F25AAA4798D7}" dt="2024-01-29T01:12:20.825" v="1691" actId="14100"/>
          <ac:picMkLst>
            <pc:docMk/>
            <pc:sldMk cId="2818246239" sldId="760"/>
            <ac:picMk id="8" creationId="{3083CE3D-04DB-A197-FFA1-2AD826F10F3A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9.494" v="2114"/>
        <pc:sldMkLst>
          <pc:docMk/>
          <pc:sldMk cId="830452161" sldId="761"/>
        </pc:sldMkLst>
        <pc:spChg chg="mod">
          <ac:chgData name="Jenifer Prince Devaraj" userId="c3fb109c-09d1-42a6-93f4-69472d709861" providerId="ADAL" clId="{00FDB582-7066-4080-B622-F25AAA4798D7}" dt="2024-01-29T10:19:48.927" v="2033" actId="1076"/>
          <ac:spMkLst>
            <pc:docMk/>
            <pc:sldMk cId="830452161" sldId="76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7.054" v="1747"/>
          <ac:spMkLst>
            <pc:docMk/>
            <pc:sldMk cId="830452161" sldId="761"/>
            <ac:spMk id="3" creationId="{2F9ECD96-C424-BF3D-6873-228615B07BA5}"/>
          </ac:spMkLst>
        </pc:spChg>
        <pc:spChg chg="add del mod">
          <ac:chgData name="Jenifer Prince Devaraj" userId="c3fb109c-09d1-42a6-93f4-69472d709861" providerId="ADAL" clId="{00FDB582-7066-4080-B622-F25AAA4798D7}" dt="2024-02-14T11:51:59.205" v="2083"/>
          <ac:spMkLst>
            <pc:docMk/>
            <pc:sldMk cId="830452161" sldId="761"/>
            <ac:spMk id="4" creationId="{5C3D36CE-F81D-C26F-572A-984D957153DB}"/>
          </ac:spMkLst>
        </pc:spChg>
        <pc:spChg chg="del">
          <ac:chgData name="Jenifer Prince Devaraj" userId="c3fb109c-09d1-42a6-93f4-69472d709861" providerId="ADAL" clId="{00FDB582-7066-4080-B622-F25AAA4798D7}" dt="2024-01-29T01:11:27.478" v="1684" actId="478"/>
          <ac:spMkLst>
            <pc:docMk/>
            <pc:sldMk cId="830452161" sldId="761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27.553" v="1692" actId="2711"/>
          <ac:spMkLst>
            <pc:docMk/>
            <pc:sldMk cId="830452161" sldId="761"/>
            <ac:spMk id="7" creationId="{BD7A078C-B9AF-7635-F34E-3C5DD7837B56}"/>
          </ac:spMkLst>
        </pc:spChg>
        <pc:spChg chg="add del mod">
          <ac:chgData name="Jenifer Prince Devaraj" userId="c3fb109c-09d1-42a6-93f4-69472d709861" providerId="ADAL" clId="{00FDB582-7066-4080-B622-F25AAA4798D7}" dt="2024-02-14T11:51:59.205" v="2083"/>
          <ac:spMkLst>
            <pc:docMk/>
            <pc:sldMk cId="830452161" sldId="761"/>
            <ac:spMk id="8" creationId="{D77B85BA-E8C4-BB1F-F311-B0617CE0DB2D}"/>
          </ac:spMkLst>
        </pc:spChg>
        <pc:spChg chg="add mod">
          <ac:chgData name="Jenifer Prince Devaraj" userId="c3fb109c-09d1-42a6-93f4-69472d709861" providerId="ADAL" clId="{00FDB582-7066-4080-B622-F25AAA4798D7}" dt="2024-02-14T11:55:09.494" v="2114"/>
          <ac:spMkLst>
            <pc:docMk/>
            <pc:sldMk cId="830452161" sldId="761"/>
            <ac:spMk id="9" creationId="{B34A016D-0CC7-722A-0642-C40392E68D89}"/>
          </ac:spMkLst>
        </pc:spChg>
        <pc:spChg chg="add mod">
          <ac:chgData name="Jenifer Prince Devaraj" userId="c3fb109c-09d1-42a6-93f4-69472d709861" providerId="ADAL" clId="{00FDB582-7066-4080-B622-F25AAA4798D7}" dt="2024-02-14T11:55:09.494" v="2114"/>
          <ac:spMkLst>
            <pc:docMk/>
            <pc:sldMk cId="830452161" sldId="761"/>
            <ac:spMk id="10" creationId="{60696C55-76C3-2339-D17F-DBE321DADCFF}"/>
          </ac:spMkLst>
        </pc:spChg>
        <pc:spChg chg="mod">
          <ac:chgData name="Jenifer Prince Devaraj" userId="c3fb109c-09d1-42a6-93f4-69472d709861" providerId="ADAL" clId="{00FDB582-7066-4080-B622-F25AAA4798D7}" dt="2024-01-29T01:12:37.034" v="1700" actId="2711"/>
          <ac:spMkLst>
            <pc:docMk/>
            <pc:sldMk cId="830452161" sldId="761"/>
            <ac:spMk id="16" creationId="{BAE0A156-7D83-76D0-3F38-156333046F36}"/>
          </ac:spMkLst>
        </pc:spChg>
      </pc:sldChg>
      <pc:sldChg chg="addSp delSp modSp add mod ord">
        <pc:chgData name="Jenifer Prince Devaraj" userId="c3fb109c-09d1-42a6-93f4-69472d709861" providerId="ADAL" clId="{00FDB582-7066-4080-B622-F25AAA4798D7}" dt="2024-02-14T11:55:10.956" v="2115"/>
        <pc:sldMkLst>
          <pc:docMk/>
          <pc:sldMk cId="3109245988" sldId="762"/>
        </pc:sldMkLst>
        <pc:spChg chg="mod">
          <ac:chgData name="Jenifer Prince Devaraj" userId="c3fb109c-09d1-42a6-93f4-69472d709861" providerId="ADAL" clId="{00FDB582-7066-4080-B622-F25AAA4798D7}" dt="2024-01-29T10:19:57.458" v="2035" actId="1076"/>
          <ac:spMkLst>
            <pc:docMk/>
            <pc:sldMk cId="3109245988" sldId="76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8.861" v="1748"/>
          <ac:spMkLst>
            <pc:docMk/>
            <pc:sldMk cId="3109245988" sldId="762"/>
            <ac:spMk id="3" creationId="{F8AB080A-47DA-6168-B88C-ACA50C094901}"/>
          </ac:spMkLst>
        </pc:spChg>
        <pc:spChg chg="add del mod">
          <ac:chgData name="Jenifer Prince Devaraj" userId="c3fb109c-09d1-42a6-93f4-69472d709861" providerId="ADAL" clId="{00FDB582-7066-4080-B622-F25AAA4798D7}" dt="2024-02-14T11:51:59.173" v="2082"/>
          <ac:spMkLst>
            <pc:docMk/>
            <pc:sldMk cId="3109245988" sldId="762"/>
            <ac:spMk id="4" creationId="{CE89260D-4463-BB11-674C-116108676026}"/>
          </ac:spMkLst>
        </pc:spChg>
        <pc:spChg chg="del">
          <ac:chgData name="Jenifer Prince Devaraj" userId="c3fb109c-09d1-42a6-93f4-69472d709861" providerId="ADAL" clId="{00FDB582-7066-4080-B622-F25AAA4798D7}" dt="2024-01-29T01:11:31.496" v="1685" actId="478"/>
          <ac:spMkLst>
            <pc:docMk/>
            <pc:sldMk cId="3109245988" sldId="762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173" v="2082"/>
          <ac:spMkLst>
            <pc:docMk/>
            <pc:sldMk cId="3109245988" sldId="762"/>
            <ac:spMk id="6" creationId="{CFAD3791-95E9-4650-CD99-91544F6BD648}"/>
          </ac:spMkLst>
        </pc:spChg>
        <pc:spChg chg="mod">
          <ac:chgData name="Jenifer Prince Devaraj" userId="c3fb109c-09d1-42a6-93f4-69472d709861" providerId="ADAL" clId="{00FDB582-7066-4080-B622-F25AAA4798D7}" dt="2024-01-29T10:17:50.877" v="2011" actId="1076"/>
          <ac:spMkLst>
            <pc:docMk/>
            <pc:sldMk cId="3109245988" sldId="762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2-14T11:55:10.956" v="2115"/>
          <ac:spMkLst>
            <pc:docMk/>
            <pc:sldMk cId="3109245988" sldId="762"/>
            <ac:spMk id="8" creationId="{27C8A368-7B5C-4820-5850-1A5DDDC1A0C5}"/>
          </ac:spMkLst>
        </pc:spChg>
        <pc:spChg chg="add mod">
          <ac:chgData name="Jenifer Prince Devaraj" userId="c3fb109c-09d1-42a6-93f4-69472d709861" providerId="ADAL" clId="{00FDB582-7066-4080-B622-F25AAA4798D7}" dt="2024-02-14T11:55:10.956" v="2115"/>
          <ac:spMkLst>
            <pc:docMk/>
            <pc:sldMk cId="3109245988" sldId="762"/>
            <ac:spMk id="9" creationId="{5D845974-21DB-E858-1983-FE8B89C4B03D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12.358" v="2116"/>
        <pc:sldMkLst>
          <pc:docMk/>
          <pc:sldMk cId="1095517584" sldId="763"/>
        </pc:sldMkLst>
        <pc:spChg chg="mod">
          <ac:chgData name="Jenifer Prince Devaraj" userId="c3fb109c-09d1-42a6-93f4-69472d709861" providerId="ADAL" clId="{00FDB582-7066-4080-B622-F25AAA4798D7}" dt="2024-01-29T10:20:04.879" v="2036"/>
          <ac:spMkLst>
            <pc:docMk/>
            <pc:sldMk cId="1095517584" sldId="763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094" v="2081"/>
          <ac:spMkLst>
            <pc:docMk/>
            <pc:sldMk cId="1095517584" sldId="763"/>
            <ac:spMk id="4" creationId="{8DFDD011-2970-5482-8B3D-4CD5C9740AAB}"/>
          </ac:spMkLst>
        </pc:spChg>
        <pc:spChg chg="del">
          <ac:chgData name="Jenifer Prince Devaraj" userId="c3fb109c-09d1-42a6-93f4-69472d709861" providerId="ADAL" clId="{00FDB582-7066-4080-B622-F25AAA4798D7}" dt="2024-01-29T10:16:46.304" v="2003" actId="478"/>
          <ac:spMkLst>
            <pc:docMk/>
            <pc:sldMk cId="1095517584" sldId="763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00FDB582-7066-4080-B622-F25AAA4798D7}" dt="2024-01-29T10:17:58.068" v="2012"/>
          <ac:spMkLst>
            <pc:docMk/>
            <pc:sldMk cId="1095517584" sldId="763"/>
            <ac:spMk id="6" creationId="{BB497DA3-5B9F-4DC2-095F-856BC05D3C92}"/>
          </ac:spMkLst>
        </pc:spChg>
        <pc:spChg chg="add del mod">
          <ac:chgData name="Jenifer Prince Devaraj" userId="c3fb109c-09d1-42a6-93f4-69472d709861" providerId="ADAL" clId="{00FDB582-7066-4080-B622-F25AAA4798D7}" dt="2024-02-14T11:51:59.094" v="2081"/>
          <ac:spMkLst>
            <pc:docMk/>
            <pc:sldMk cId="1095517584" sldId="763"/>
            <ac:spMk id="7" creationId="{43A52BEC-80D0-CFDF-91AD-B19D818BD975}"/>
          </ac:spMkLst>
        </pc:spChg>
        <pc:spChg chg="add mod">
          <ac:chgData name="Jenifer Prince Devaraj" userId="c3fb109c-09d1-42a6-93f4-69472d709861" providerId="ADAL" clId="{00FDB582-7066-4080-B622-F25AAA4798D7}" dt="2024-02-14T11:55:12.358" v="2116"/>
          <ac:spMkLst>
            <pc:docMk/>
            <pc:sldMk cId="1095517584" sldId="763"/>
            <ac:spMk id="8" creationId="{454FAC6A-C45B-54BD-A8CA-8B3E0A2CAF8F}"/>
          </ac:spMkLst>
        </pc:spChg>
        <pc:spChg chg="add mod">
          <ac:chgData name="Jenifer Prince Devaraj" userId="c3fb109c-09d1-42a6-93f4-69472d709861" providerId="ADAL" clId="{00FDB582-7066-4080-B622-F25AAA4798D7}" dt="2024-02-14T11:55:12.358" v="2116"/>
          <ac:spMkLst>
            <pc:docMk/>
            <pc:sldMk cId="1095517584" sldId="763"/>
            <ac:spMk id="9" creationId="{C390DD73-6E26-D7C1-0B52-FF84CAFA0F4A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14.161" v="2117"/>
        <pc:sldMkLst>
          <pc:docMk/>
          <pc:sldMk cId="2235327449" sldId="764"/>
        </pc:sldMkLst>
        <pc:spChg chg="mod">
          <ac:chgData name="Jenifer Prince Devaraj" userId="c3fb109c-09d1-42a6-93f4-69472d709861" providerId="ADAL" clId="{00FDB582-7066-4080-B622-F25AAA4798D7}" dt="2024-01-29T10:20:59.420" v="2038" actId="1076"/>
          <ac:spMkLst>
            <pc:docMk/>
            <pc:sldMk cId="2235327449" sldId="76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9:00.620" v="1749"/>
          <ac:spMkLst>
            <pc:docMk/>
            <pc:sldMk cId="2235327449" sldId="764"/>
            <ac:spMk id="3" creationId="{4D8B1807-5D4C-F2F3-B42F-6B44A2FDFF20}"/>
          </ac:spMkLst>
        </pc:spChg>
        <pc:spChg chg="add del mod">
          <ac:chgData name="Jenifer Prince Devaraj" userId="c3fb109c-09d1-42a6-93f4-69472d709861" providerId="ADAL" clId="{00FDB582-7066-4080-B622-F25AAA4798D7}" dt="2024-02-14T11:51:59.072" v="2080"/>
          <ac:spMkLst>
            <pc:docMk/>
            <pc:sldMk cId="2235327449" sldId="764"/>
            <ac:spMk id="4" creationId="{39FEE3BA-BCD1-67D5-061A-3D075CF9E8F3}"/>
          </ac:spMkLst>
        </pc:spChg>
        <pc:spChg chg="del">
          <ac:chgData name="Jenifer Prince Devaraj" userId="c3fb109c-09d1-42a6-93f4-69472d709861" providerId="ADAL" clId="{00FDB582-7066-4080-B622-F25AAA4798D7}" dt="2024-01-29T01:11:35.830" v="1686" actId="478"/>
          <ac:spMkLst>
            <pc:docMk/>
            <pc:sldMk cId="2235327449" sldId="76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072" v="2080"/>
          <ac:spMkLst>
            <pc:docMk/>
            <pc:sldMk cId="2235327449" sldId="764"/>
            <ac:spMk id="6" creationId="{46CFE933-E0F1-8A18-18F5-007D2A229546}"/>
          </ac:spMkLst>
        </pc:spChg>
        <pc:spChg chg="add mod">
          <ac:chgData name="Jenifer Prince Devaraj" userId="c3fb109c-09d1-42a6-93f4-69472d709861" providerId="ADAL" clId="{00FDB582-7066-4080-B622-F25AAA4798D7}" dt="2024-02-14T11:55:14.161" v="2117"/>
          <ac:spMkLst>
            <pc:docMk/>
            <pc:sldMk cId="2235327449" sldId="764"/>
            <ac:spMk id="8" creationId="{067377E4-3035-6E9D-A107-BD3CE38572B4}"/>
          </ac:spMkLst>
        </pc:spChg>
        <pc:spChg chg="mod">
          <ac:chgData name="Jenifer Prince Devaraj" userId="c3fb109c-09d1-42a6-93f4-69472d709861" providerId="ADAL" clId="{00FDB582-7066-4080-B622-F25AAA4798D7}" dt="2024-01-29T10:18:10.633" v="2014" actId="20577"/>
          <ac:spMkLst>
            <pc:docMk/>
            <pc:sldMk cId="2235327449" sldId="764"/>
            <ac:spMk id="9" creationId="{02BAD94A-2CDE-75ED-C223-88778DA3723B}"/>
          </ac:spMkLst>
        </pc:spChg>
        <pc:spChg chg="add mod">
          <ac:chgData name="Jenifer Prince Devaraj" userId="c3fb109c-09d1-42a6-93f4-69472d709861" providerId="ADAL" clId="{00FDB582-7066-4080-B622-F25AAA4798D7}" dt="2024-02-14T11:55:14.161" v="2117"/>
          <ac:spMkLst>
            <pc:docMk/>
            <pc:sldMk cId="2235327449" sldId="764"/>
            <ac:spMk id="10" creationId="{5567AE36-402D-F8C5-72CB-222ADEA1811C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16" creationId="{BAE0A156-7D83-76D0-3F38-156333046F36}"/>
          </ac:spMkLst>
        </pc:spChg>
      </pc:sldChg>
      <pc:sldChg chg="addSp delSp modSp mod">
        <pc:chgData name="Jenifer Prince Devaraj" userId="c3fb109c-09d1-42a6-93f4-69472d709861" providerId="ADAL" clId="{00FDB582-7066-4080-B622-F25AAA4798D7}" dt="2024-02-14T11:53:24.234" v="2105"/>
        <pc:sldMkLst>
          <pc:docMk/>
          <pc:sldMk cId="2008570622" sldId="768"/>
        </pc:sldMkLst>
        <pc:spChg chg="mod">
          <ac:chgData name="Jenifer Prince Devaraj" userId="c3fb109c-09d1-42a6-93f4-69472d709861" providerId="ADAL" clId="{00FDB582-7066-4080-B622-F25AAA4798D7}" dt="2024-01-28T22:33:12.017" v="108" actId="20577"/>
          <ac:spMkLst>
            <pc:docMk/>
            <pc:sldMk cId="2008570622" sldId="76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2:06.211" v="2098" actId="478"/>
          <ac:spMkLst>
            <pc:docMk/>
            <pc:sldMk cId="2008570622" sldId="768"/>
            <ac:spMk id="4" creationId="{1992A94E-5E90-09C0-6FEE-FD8BA8816B13}"/>
          </ac:spMkLst>
        </pc:spChg>
        <pc:spChg chg="add del mod">
          <ac:chgData name="Jenifer Prince Devaraj" userId="c3fb109c-09d1-42a6-93f4-69472d709861" providerId="ADAL" clId="{00FDB582-7066-4080-B622-F25AAA4798D7}" dt="2024-02-14T11:52:04.740" v="2097" actId="478"/>
          <ac:spMkLst>
            <pc:docMk/>
            <pc:sldMk cId="2008570622" sldId="768"/>
            <ac:spMk id="6" creationId="{7D914A5D-B19C-5686-2EFB-7C78FB956F34}"/>
          </ac:spMkLst>
        </pc:spChg>
        <pc:spChg chg="mod">
          <ac:chgData name="Jenifer Prince Devaraj" userId="c3fb109c-09d1-42a6-93f4-69472d709861" providerId="ADAL" clId="{00FDB582-7066-4080-B622-F25AAA4798D7}" dt="2024-02-14T11:47:29.198" v="2044" actId="20577"/>
          <ac:spMkLst>
            <pc:docMk/>
            <pc:sldMk cId="2008570622" sldId="768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2-14T11:53:15.219" v="2104"/>
          <ac:spMkLst>
            <pc:docMk/>
            <pc:sldMk cId="2008570622" sldId="768"/>
            <ac:spMk id="8" creationId="{6DEBC8E8-07E1-45CA-0F20-C12071325119}"/>
          </ac:spMkLst>
        </pc:spChg>
        <pc:spChg chg="add mod">
          <ac:chgData name="Jenifer Prince Devaraj" userId="c3fb109c-09d1-42a6-93f4-69472d709861" providerId="ADAL" clId="{00FDB582-7066-4080-B622-F25AAA4798D7}" dt="2024-02-14T11:53:24.234" v="2105"/>
          <ac:spMkLst>
            <pc:docMk/>
            <pc:sldMk cId="2008570622" sldId="768"/>
            <ac:spMk id="9" creationId="{3C694492-DA8D-4CA9-1538-78C8FD1E7B44}"/>
          </ac:spMkLst>
        </pc:spChg>
      </pc:sldChg>
      <pc:sldChg chg="del">
        <pc:chgData name="Jenifer Prince Devaraj" userId="c3fb109c-09d1-42a6-93f4-69472d709861" providerId="ADAL" clId="{00FDB582-7066-4080-B622-F25AAA4798D7}" dt="2024-01-28T22:36:14.688" v="267" actId="47"/>
        <pc:sldMkLst>
          <pc:docMk/>
          <pc:sldMk cId="598651805" sldId="769"/>
        </pc:sldMkLst>
      </pc:sldChg>
      <pc:sldChg chg="del">
        <pc:chgData name="Jenifer Prince Devaraj" userId="c3fb109c-09d1-42a6-93f4-69472d709861" providerId="ADAL" clId="{00FDB582-7066-4080-B622-F25AAA4798D7}" dt="2024-01-28T22:36:15.264" v="268" actId="47"/>
        <pc:sldMkLst>
          <pc:docMk/>
          <pc:sldMk cId="4222973395" sldId="770"/>
        </pc:sldMkLst>
      </pc:sldChg>
      <pc:sldChg chg="del">
        <pc:chgData name="Jenifer Prince Devaraj" userId="c3fb109c-09d1-42a6-93f4-69472d709861" providerId="ADAL" clId="{00FDB582-7066-4080-B622-F25AAA4798D7}" dt="2024-01-28T22:36:15.988" v="269" actId="47"/>
        <pc:sldMkLst>
          <pc:docMk/>
          <pc:sldMk cId="2441997644" sldId="771"/>
        </pc:sldMkLst>
      </pc:sldChg>
      <pc:sldChg chg="del">
        <pc:chgData name="Jenifer Prince Devaraj" userId="c3fb109c-09d1-42a6-93f4-69472d709861" providerId="ADAL" clId="{00FDB582-7066-4080-B622-F25AAA4798D7}" dt="2024-01-28T22:36:16.975" v="270" actId="47"/>
        <pc:sldMkLst>
          <pc:docMk/>
          <pc:sldMk cId="938106925" sldId="772"/>
        </pc:sldMkLst>
      </pc:sldChg>
      <pc:sldChg chg="addSp delSp modSp add mod">
        <pc:chgData name="Jenifer Prince Devaraj" userId="c3fb109c-09d1-42a6-93f4-69472d709861" providerId="ADAL" clId="{00FDB582-7066-4080-B622-F25AAA4798D7}" dt="2024-02-14T12:06:29.218" v="2127" actId="21"/>
        <pc:sldMkLst>
          <pc:docMk/>
          <pc:sldMk cId="419287941" sldId="773"/>
        </pc:sldMkLst>
        <pc:spChg chg="add del mod">
          <ac:chgData name="Jenifer Prince Devaraj" userId="c3fb109c-09d1-42a6-93f4-69472d709861" providerId="ADAL" clId="{00FDB582-7066-4080-B622-F25AAA4798D7}" dt="2024-02-14T11:50:11.199" v="2050"/>
          <ac:spMkLst>
            <pc:docMk/>
            <pc:sldMk cId="419287941" sldId="773"/>
            <ac:spMk id="4" creationId="{2D1DF437-508E-D79C-67B8-27EC8475418D}"/>
          </ac:spMkLst>
        </pc:spChg>
        <pc:spChg chg="add del mod">
          <ac:chgData name="Jenifer Prince Devaraj" userId="c3fb109c-09d1-42a6-93f4-69472d709861" providerId="ADAL" clId="{00FDB582-7066-4080-B622-F25AAA4798D7}" dt="2024-02-14T11:51:59.502" v="2091"/>
          <ac:spMkLst>
            <pc:docMk/>
            <pc:sldMk cId="419287941" sldId="773"/>
            <ac:spMk id="6" creationId="{9180AC9C-21CA-5222-F2A5-C00EF95D6388}"/>
          </ac:spMkLst>
        </pc:spChg>
        <pc:spChg chg="mod">
          <ac:chgData name="Jenifer Prince Devaraj" userId="c3fb109c-09d1-42a6-93f4-69472d709861" providerId="ADAL" clId="{00FDB582-7066-4080-B622-F25AAA4798D7}" dt="2024-01-29T09:58:25.620" v="1907" actId="20577"/>
          <ac:spMkLst>
            <pc:docMk/>
            <pc:sldMk cId="419287941" sldId="773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2-14T11:51:59.502" v="2091"/>
          <ac:spMkLst>
            <pc:docMk/>
            <pc:sldMk cId="419287941" sldId="773"/>
            <ac:spMk id="8" creationId="{BB0C442C-C766-4E7A-CE3A-EFDCA5D86A82}"/>
          </ac:spMkLst>
        </pc:spChg>
        <pc:spChg chg="add mod">
          <ac:chgData name="Jenifer Prince Devaraj" userId="c3fb109c-09d1-42a6-93f4-69472d709861" providerId="ADAL" clId="{00FDB582-7066-4080-B622-F25AAA4798D7}" dt="2024-02-14T11:55:39.884" v="2120"/>
          <ac:spMkLst>
            <pc:docMk/>
            <pc:sldMk cId="419287941" sldId="773"/>
            <ac:spMk id="9" creationId="{9AB8FF3A-CAE6-AB1C-047E-6346E1C1F87D}"/>
          </ac:spMkLst>
        </pc:spChg>
        <pc:spChg chg="add mod">
          <ac:chgData name="Jenifer Prince Devaraj" userId="c3fb109c-09d1-42a6-93f4-69472d709861" providerId="ADAL" clId="{00FDB582-7066-4080-B622-F25AAA4798D7}" dt="2024-02-14T11:56:05.963" v="2121"/>
          <ac:spMkLst>
            <pc:docMk/>
            <pc:sldMk cId="419287941" sldId="773"/>
            <ac:spMk id="10" creationId="{F93B6E2F-337E-C6E3-434E-6705B027F203}"/>
          </ac:spMkLst>
        </pc:spChg>
        <pc:graphicFrameChg chg="add del">
          <ac:chgData name="Jenifer Prince Devaraj" userId="c3fb109c-09d1-42a6-93f4-69472d709861" providerId="ADAL" clId="{00FDB582-7066-4080-B622-F25AAA4798D7}" dt="2024-02-14T12:05:54.491" v="2125" actId="21"/>
          <ac:graphicFrameMkLst>
            <pc:docMk/>
            <pc:sldMk cId="419287941" sldId="773"/>
            <ac:graphicFrameMk id="12" creationId="{B9018F90-F776-41E5-7350-826476513039}"/>
          </ac:graphicFrameMkLst>
        </pc:graphicFrameChg>
        <pc:graphicFrameChg chg="add del">
          <ac:chgData name="Jenifer Prince Devaraj" userId="c3fb109c-09d1-42a6-93f4-69472d709861" providerId="ADAL" clId="{00FDB582-7066-4080-B622-F25AAA4798D7}" dt="2024-02-14T12:06:29.218" v="2127" actId="21"/>
          <ac:graphicFrameMkLst>
            <pc:docMk/>
            <pc:sldMk cId="419287941" sldId="773"/>
            <ac:graphicFrameMk id="13" creationId="{676F1DE9-7129-D7CB-78D6-EEB8ED49ABD3}"/>
          </ac:graphicFrameMkLst>
        </pc:graphicFrameChg>
        <pc:picChg chg="add del mod">
          <ac:chgData name="Jenifer Prince Devaraj" userId="c3fb109c-09d1-42a6-93f4-69472d709861" providerId="ADAL" clId="{00FDB582-7066-4080-B622-F25AAA4798D7}" dt="2024-01-28T23:21:16.012" v="348" actId="478"/>
          <ac:picMkLst>
            <pc:docMk/>
            <pc:sldMk cId="419287941" sldId="773"/>
            <ac:picMk id="6" creationId="{F347CB50-58F2-7230-F811-264197CC818C}"/>
          </ac:picMkLst>
        </pc:picChg>
        <pc:picChg chg="add del mod">
          <ac:chgData name="Jenifer Prince Devaraj" userId="c3fb109c-09d1-42a6-93f4-69472d709861" providerId="ADAL" clId="{00FDB582-7066-4080-B622-F25AAA4798D7}" dt="2024-01-28T23:21:29.321" v="353" actId="478"/>
          <ac:picMkLst>
            <pc:docMk/>
            <pc:sldMk cId="419287941" sldId="773"/>
            <ac:picMk id="9" creationId="{C5D7151B-FB5E-636C-51CA-90B3C74E1E20}"/>
          </ac:picMkLst>
        </pc:picChg>
        <pc:picChg chg="add mod">
          <ac:chgData name="Jenifer Prince Devaraj" userId="c3fb109c-09d1-42a6-93f4-69472d709861" providerId="ADAL" clId="{00FDB582-7066-4080-B622-F25AAA4798D7}" dt="2024-01-28T23:22:15.281" v="364" actId="1076"/>
          <ac:picMkLst>
            <pc:docMk/>
            <pc:sldMk cId="419287941" sldId="773"/>
            <ac:picMk id="11" creationId="{8C70CBC1-9839-75ED-CC42-A952A45D6102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2-14T11:55:15.522" v="2118"/>
        <pc:sldMkLst>
          <pc:docMk/>
          <pc:sldMk cId="1443105621" sldId="774"/>
        </pc:sldMkLst>
        <pc:spChg chg="add del mod">
          <ac:chgData name="Jenifer Prince Devaraj" userId="c3fb109c-09d1-42a6-93f4-69472d709861" providerId="ADAL" clId="{00FDB582-7066-4080-B622-F25AAA4798D7}" dt="2024-02-14T11:51:59.031" v="2079"/>
          <ac:spMkLst>
            <pc:docMk/>
            <pc:sldMk cId="1443105621" sldId="774"/>
            <ac:spMk id="4" creationId="{A2DA9979-B69E-F8AC-7692-154A40DC6EB2}"/>
          </ac:spMkLst>
        </pc:spChg>
        <pc:spChg chg="add del mod">
          <ac:chgData name="Jenifer Prince Devaraj" userId="c3fb109c-09d1-42a6-93f4-69472d709861" providerId="ADAL" clId="{00FDB582-7066-4080-B622-F25AAA4798D7}" dt="2024-02-14T11:51:59.031" v="2079"/>
          <ac:spMkLst>
            <pc:docMk/>
            <pc:sldMk cId="1443105621" sldId="774"/>
            <ac:spMk id="6" creationId="{BB29D526-EA77-C069-9569-2A791B43AB22}"/>
          </ac:spMkLst>
        </pc:spChg>
        <pc:spChg chg="add del mod">
          <ac:chgData name="Jenifer Prince Devaraj" userId="c3fb109c-09d1-42a6-93f4-69472d709861" providerId="ADAL" clId="{00FDB582-7066-4080-B622-F25AAA4798D7}" dt="2024-01-28T23:00:19.621" v="293"/>
          <ac:spMkLst>
            <pc:docMk/>
            <pc:sldMk cId="1443105621" sldId="774"/>
            <ac:spMk id="6" creationId="{F8BE6EA8-349C-80A8-B62B-1C49C10FB693}"/>
          </ac:spMkLst>
        </pc:spChg>
        <pc:spChg chg="mod">
          <ac:chgData name="Jenifer Prince Devaraj" userId="c3fb109c-09d1-42a6-93f4-69472d709861" providerId="ADAL" clId="{00FDB582-7066-4080-B622-F25AAA4798D7}" dt="2024-01-29T01:45:07.326" v="1863"/>
          <ac:spMkLst>
            <pc:docMk/>
            <pc:sldMk cId="1443105621" sldId="774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2-14T11:55:15.522" v="2118"/>
          <ac:spMkLst>
            <pc:docMk/>
            <pc:sldMk cId="1443105621" sldId="774"/>
            <ac:spMk id="8" creationId="{E7903D0F-8D68-5532-04E2-ACF08441EEBD}"/>
          </ac:spMkLst>
        </pc:spChg>
        <pc:spChg chg="add mod">
          <ac:chgData name="Jenifer Prince Devaraj" userId="c3fb109c-09d1-42a6-93f4-69472d709861" providerId="ADAL" clId="{00FDB582-7066-4080-B622-F25AAA4798D7}" dt="2024-02-14T11:55:15.522" v="2118"/>
          <ac:spMkLst>
            <pc:docMk/>
            <pc:sldMk cId="1443105621" sldId="774"/>
            <ac:spMk id="9" creationId="{071E54D9-6101-63A6-81BD-00DBF28EF81A}"/>
          </ac:spMkLst>
        </pc:spChg>
        <pc:graphicFrameChg chg="add del mod">
          <ac:chgData name="Jenifer Prince Devaraj" userId="c3fb109c-09d1-42a6-93f4-69472d709861" providerId="ADAL" clId="{00FDB582-7066-4080-B622-F25AAA4798D7}" dt="2024-01-28T23:00:19.621" v="293"/>
          <ac:graphicFrameMkLst>
            <pc:docMk/>
            <pc:sldMk cId="1443105621" sldId="774"/>
            <ac:graphicFrameMk id="4" creationId="{FF5DF1D6-7D82-EAA7-FA7E-09347654DEA3}"/>
          </ac:graphicFrameMkLst>
        </pc:graphicFrameChg>
      </pc:sldChg>
      <pc:sldChg chg="addSp delSp modSp add mod">
        <pc:chgData name="Jenifer Prince Devaraj" userId="c3fb109c-09d1-42a6-93f4-69472d709861" providerId="ADAL" clId="{00FDB582-7066-4080-B622-F25AAA4798D7}" dt="2024-02-14T11:56:46.711" v="2123"/>
        <pc:sldMkLst>
          <pc:docMk/>
          <pc:sldMk cId="2429625689" sldId="775"/>
        </pc:sldMkLst>
        <pc:spChg chg="add mod">
          <ac:chgData name="Jenifer Prince Devaraj" userId="c3fb109c-09d1-42a6-93f4-69472d709861" providerId="ADAL" clId="{00FDB582-7066-4080-B622-F25AAA4798D7}" dt="2024-01-28T23:40:08.573" v="515" actId="113"/>
          <ac:spMkLst>
            <pc:docMk/>
            <pc:sldMk cId="2429625689" sldId="775"/>
            <ac:spMk id="4" creationId="{0CB33563-1C5D-1C01-DDDB-8645302C27C4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8T23:37:30.936" v="484" actId="14100"/>
          <ac:spMkLst>
            <pc:docMk/>
            <pc:sldMk cId="2429625689" sldId="775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8" creationId="{247F8CBD-1BDF-5EA1-DDAE-6DB1EAA8FA08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9" creationId="{3AD4338F-CACC-5489-DB15-763818689D3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0" creationId="{C7B354BB-9D38-F384-580D-4C7B30559C2A}"/>
          </ac:spMkLst>
        </pc:spChg>
        <pc:spChg chg="add del mod">
          <ac:chgData name="Jenifer Prince Devaraj" userId="c3fb109c-09d1-42a6-93f4-69472d709861" providerId="ADAL" clId="{00FDB582-7066-4080-B622-F25AAA4798D7}" dt="2024-02-14T11:51:59.461" v="2090"/>
          <ac:spMkLst>
            <pc:docMk/>
            <pc:sldMk cId="2429625689" sldId="775"/>
            <ac:spMk id="11" creationId="{342A47A9-1DC2-8287-42E0-3E166C84B326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2" creationId="{D42633B2-115F-B824-5407-EC637FCA617E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3" creationId="{DEE532A4-6639-0F8B-0C3A-284841E436AF}"/>
          </ac:spMkLst>
        </pc:spChg>
        <pc:spChg chg="add del mod">
          <ac:chgData name="Jenifer Prince Devaraj" userId="c3fb109c-09d1-42a6-93f4-69472d709861" providerId="ADAL" clId="{00FDB582-7066-4080-B622-F25AAA4798D7}" dt="2024-02-14T11:51:59.461" v="2090"/>
          <ac:spMkLst>
            <pc:docMk/>
            <pc:sldMk cId="2429625689" sldId="775"/>
            <ac:spMk id="14" creationId="{E4A525C3-41EB-1FE5-9AB0-EB8A0CC312F4}"/>
          </ac:spMkLst>
        </pc:spChg>
        <pc:spChg chg="add mod">
          <ac:chgData name="Jenifer Prince Devaraj" userId="c3fb109c-09d1-42a6-93f4-69472d709861" providerId="ADAL" clId="{00FDB582-7066-4080-B622-F25AAA4798D7}" dt="2024-02-14T11:56:30.835" v="2122"/>
          <ac:spMkLst>
            <pc:docMk/>
            <pc:sldMk cId="2429625689" sldId="775"/>
            <ac:spMk id="15" creationId="{BE6C1141-A28F-27CB-8D4D-7AA4A97BA469}"/>
          </ac:spMkLst>
        </pc:spChg>
        <pc:spChg chg="add mod">
          <ac:chgData name="Jenifer Prince Devaraj" userId="c3fb109c-09d1-42a6-93f4-69472d709861" providerId="ADAL" clId="{00FDB582-7066-4080-B622-F25AAA4798D7}" dt="2024-02-14T11:56:46.711" v="2123"/>
          <ac:spMkLst>
            <pc:docMk/>
            <pc:sldMk cId="2429625689" sldId="775"/>
            <ac:spMk id="16" creationId="{F68B75F5-39D8-6C0F-7823-69CD467763B3}"/>
          </ac:spMkLst>
        </pc:spChg>
        <pc:picChg chg="del">
          <ac:chgData name="Jenifer Prince Devaraj" userId="c3fb109c-09d1-42a6-93f4-69472d709861" providerId="ADAL" clId="{00FDB582-7066-4080-B622-F25AAA4798D7}" dt="2024-01-28T23:24:13.995" v="372" actId="478"/>
          <ac:picMkLst>
            <pc:docMk/>
            <pc:sldMk cId="2429625689" sldId="775"/>
            <ac:picMk id="11" creationId="{8C70CBC1-9839-75ED-CC42-A952A45D6102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4:59.385" v="2108"/>
        <pc:sldMkLst>
          <pc:docMk/>
          <pc:sldMk cId="2480655991" sldId="776"/>
        </pc:sldMkLst>
        <pc:spChg chg="del">
          <ac:chgData name="Jenifer Prince Devaraj" userId="c3fb109c-09d1-42a6-93f4-69472d709861" providerId="ADAL" clId="{00FDB582-7066-4080-B622-F25AAA4798D7}" dt="2024-01-28T23:38:03.147" v="487" actId="478"/>
          <ac:spMkLst>
            <pc:docMk/>
            <pc:sldMk cId="2480655991" sldId="776"/>
            <ac:spMk id="4" creationId="{0CB33563-1C5D-1C01-DDDB-8645302C27C4}"/>
          </ac:spMkLst>
        </pc:spChg>
        <pc:spChg chg="add del mod">
          <ac:chgData name="Jenifer Prince Devaraj" userId="c3fb109c-09d1-42a6-93f4-69472d709861" providerId="ADAL" clId="{00FDB582-7066-4080-B622-F25AAA4798D7}" dt="2024-02-14T11:51:59.409" v="2089"/>
          <ac:spMkLst>
            <pc:docMk/>
            <pc:sldMk cId="2480655991" sldId="776"/>
            <ac:spMk id="4" creationId="{E4574243-315A-8A9C-5234-982518CEA7F8}"/>
          </ac:spMkLst>
        </pc:spChg>
        <pc:spChg chg="add del mod">
          <ac:chgData name="Jenifer Prince Devaraj" userId="c3fb109c-09d1-42a6-93f4-69472d709861" providerId="ADAL" clId="{00FDB582-7066-4080-B622-F25AAA4798D7}" dt="2024-02-14T11:51:59.409" v="2089"/>
          <ac:spMkLst>
            <pc:docMk/>
            <pc:sldMk cId="2480655991" sldId="776"/>
            <ac:spMk id="6" creationId="{49B3E283-FBB8-B06F-1B98-C6F37D29F369}"/>
          </ac:spMkLst>
        </pc:spChg>
        <pc:spChg chg="del">
          <ac:chgData name="Jenifer Prince Devaraj" userId="c3fb109c-09d1-42a6-93f4-69472d709861" providerId="ADAL" clId="{00FDB582-7066-4080-B622-F25AAA4798D7}" dt="2024-01-28T23:38:05.071" v="488" actId="478"/>
          <ac:spMkLst>
            <pc:docMk/>
            <pc:sldMk cId="2480655991" sldId="776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9T10:11:37.107" v="1954" actId="20577"/>
          <ac:spMkLst>
            <pc:docMk/>
            <pc:sldMk cId="2480655991" sldId="77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8T23:38:12.902" v="491" actId="478"/>
          <ac:spMkLst>
            <pc:docMk/>
            <pc:sldMk cId="2480655991" sldId="776"/>
            <ac:spMk id="8" creationId="{247F8CBD-1BDF-5EA1-DDAE-6DB1EAA8FA08}"/>
          </ac:spMkLst>
        </pc:spChg>
        <pc:spChg chg="add mod">
          <ac:chgData name="Jenifer Prince Devaraj" userId="c3fb109c-09d1-42a6-93f4-69472d709861" providerId="ADAL" clId="{00FDB582-7066-4080-B622-F25AAA4798D7}" dt="2024-02-14T11:54:59.385" v="2108"/>
          <ac:spMkLst>
            <pc:docMk/>
            <pc:sldMk cId="2480655991" sldId="776"/>
            <ac:spMk id="8" creationId="{BF331CC2-02FF-DBBC-29BC-A888AD541723}"/>
          </ac:spMkLst>
        </pc:spChg>
        <pc:spChg chg="del">
          <ac:chgData name="Jenifer Prince Devaraj" userId="c3fb109c-09d1-42a6-93f4-69472d709861" providerId="ADAL" clId="{00FDB582-7066-4080-B622-F25AAA4798D7}" dt="2024-01-28T23:38:11.011" v="490" actId="478"/>
          <ac:spMkLst>
            <pc:docMk/>
            <pc:sldMk cId="2480655991" sldId="776"/>
            <ac:spMk id="9" creationId="{3AD4338F-CACC-5489-DB15-763818689D32}"/>
          </ac:spMkLst>
        </pc:spChg>
        <pc:spChg chg="add mod">
          <ac:chgData name="Jenifer Prince Devaraj" userId="c3fb109c-09d1-42a6-93f4-69472d709861" providerId="ADAL" clId="{00FDB582-7066-4080-B622-F25AAA4798D7}" dt="2024-02-14T11:54:59.385" v="2108"/>
          <ac:spMkLst>
            <pc:docMk/>
            <pc:sldMk cId="2480655991" sldId="776"/>
            <ac:spMk id="9" creationId="{BCB6EDBA-3720-DE1A-87E9-356608E0FC2D}"/>
          </ac:spMkLst>
        </pc:spChg>
        <pc:spChg chg="del">
          <ac:chgData name="Jenifer Prince Devaraj" userId="c3fb109c-09d1-42a6-93f4-69472d709861" providerId="ADAL" clId="{00FDB582-7066-4080-B622-F25AAA4798D7}" dt="2024-01-28T23:38:08.228" v="489" actId="478"/>
          <ac:spMkLst>
            <pc:docMk/>
            <pc:sldMk cId="2480655991" sldId="776"/>
            <ac:spMk id="10" creationId="{C7B354BB-9D38-F384-580D-4C7B30559C2A}"/>
          </ac:spMkLst>
        </pc:spChg>
        <pc:spChg chg="del">
          <ac:chgData name="Jenifer Prince Devaraj" userId="c3fb109c-09d1-42a6-93f4-69472d709861" providerId="ADAL" clId="{00FDB582-7066-4080-B622-F25AAA4798D7}" dt="2024-01-28T23:38:19.076" v="493" actId="478"/>
          <ac:spMkLst>
            <pc:docMk/>
            <pc:sldMk cId="2480655991" sldId="776"/>
            <ac:spMk id="12" creationId="{D42633B2-115F-B824-5407-EC637FCA617E}"/>
          </ac:spMkLst>
        </pc:spChg>
        <pc:spChg chg="del">
          <ac:chgData name="Jenifer Prince Devaraj" userId="c3fb109c-09d1-42a6-93f4-69472d709861" providerId="ADAL" clId="{00FDB582-7066-4080-B622-F25AAA4798D7}" dt="2024-01-28T23:38:15.887" v="492" actId="478"/>
          <ac:spMkLst>
            <pc:docMk/>
            <pc:sldMk cId="2480655991" sldId="776"/>
            <ac:spMk id="13" creationId="{DEE532A4-6639-0F8B-0C3A-284841E436AF}"/>
          </ac:spMkLst>
        </pc:spChg>
      </pc:sldChg>
      <pc:sldChg chg="delSp modSp add del mod">
        <pc:chgData name="Jenifer Prince Devaraj" userId="c3fb109c-09d1-42a6-93f4-69472d709861" providerId="ADAL" clId="{00FDB582-7066-4080-B622-F25AAA4798D7}" dt="2024-01-28T23:41:12.322" v="519" actId="47"/>
        <pc:sldMkLst>
          <pc:docMk/>
          <pc:sldMk cId="866672118" sldId="777"/>
        </pc:sldMkLst>
        <pc:spChg chg="mod">
          <ac:chgData name="Jenifer Prince Devaraj" userId="c3fb109c-09d1-42a6-93f4-69472d709861" providerId="ADAL" clId="{00FDB582-7066-4080-B622-F25AAA4798D7}" dt="2024-01-28T23:40:38.197" v="517" actId="20577"/>
          <ac:spMkLst>
            <pc:docMk/>
            <pc:sldMk cId="866672118" sldId="777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00FDB582-7066-4080-B622-F25AAA4798D7}" dt="2024-01-28T23:40:39.923" v="518" actId="478"/>
          <ac:picMkLst>
            <pc:docMk/>
            <pc:sldMk cId="866672118" sldId="777"/>
            <ac:picMk id="11" creationId="{8C70CBC1-9839-75ED-CC42-A952A45D6102}"/>
          </ac:picMkLst>
        </pc:picChg>
      </pc:sldChg>
      <pc:sldChg chg="addSp modSp add del mod">
        <pc:chgData name="Jenifer Prince Devaraj" userId="c3fb109c-09d1-42a6-93f4-69472d709861" providerId="ADAL" clId="{00FDB582-7066-4080-B622-F25AAA4798D7}" dt="2024-01-29T09:47:59.863" v="1865" actId="47"/>
        <pc:sldMkLst>
          <pc:docMk/>
          <pc:sldMk cId="1866367559" sldId="777"/>
        </pc:sldMkLst>
        <pc:spChg chg="add mod">
          <ac:chgData name="Jenifer Prince Devaraj" userId="c3fb109c-09d1-42a6-93f4-69472d709861" providerId="ADAL" clId="{00FDB582-7066-4080-B622-F25AAA4798D7}" dt="2024-01-29T01:42:27.911" v="1858" actId="1076"/>
          <ac:spMkLst>
            <pc:docMk/>
            <pc:sldMk cId="1866367559" sldId="777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46:00.900" v="575" actId="1076"/>
          <ac:spMkLst>
            <pc:docMk/>
            <pc:sldMk cId="1866367559" sldId="777"/>
            <ac:spMk id="7" creationId="{B247BDBD-0B9F-BE85-20A3-8D20E13BBC12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217" v="1866" actId="47"/>
        <pc:sldMkLst>
          <pc:docMk/>
          <pc:sldMk cId="1792316017" sldId="778"/>
        </pc:sldMkLst>
        <pc:spChg chg="del">
          <ac:chgData name="Jenifer Prince Devaraj" userId="c3fb109c-09d1-42a6-93f4-69472d709861" providerId="ADAL" clId="{00FDB582-7066-4080-B622-F25AAA4798D7}" dt="2024-01-28T23:46:35.757" v="580" actId="478"/>
          <ac:spMkLst>
            <pc:docMk/>
            <pc:sldMk cId="1792316017" sldId="778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55:30.922" v="698" actId="14100"/>
          <ac:spMkLst>
            <pc:docMk/>
            <pc:sldMk cId="1792316017" sldId="778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1-28T23:48:14.998" v="611" actId="478"/>
          <ac:spMkLst>
            <pc:docMk/>
            <pc:sldMk cId="1792316017" sldId="778"/>
            <ac:spMk id="8" creationId="{FE8C33B0-1295-9255-CE6B-0880B8E509F1}"/>
          </ac:spMkLst>
        </pc:spChg>
        <pc:spChg chg="add del mod">
          <ac:chgData name="Jenifer Prince Devaraj" userId="c3fb109c-09d1-42a6-93f4-69472d709861" providerId="ADAL" clId="{00FDB582-7066-4080-B622-F25AAA4798D7}" dt="2024-01-28T23:53:46.544" v="664" actId="767"/>
          <ac:spMkLst>
            <pc:docMk/>
            <pc:sldMk cId="1792316017" sldId="778"/>
            <ac:spMk id="15" creationId="{0E4700FF-9EAD-3E20-5B01-3DC90CD08D36}"/>
          </ac:spMkLst>
        </pc:spChg>
        <pc:spChg chg="add del mod">
          <ac:chgData name="Jenifer Prince Devaraj" userId="c3fb109c-09d1-42a6-93f4-69472d709861" providerId="ADAL" clId="{00FDB582-7066-4080-B622-F25AAA4798D7}" dt="2024-01-28T23:53:45.626" v="663" actId="767"/>
          <ac:spMkLst>
            <pc:docMk/>
            <pc:sldMk cId="1792316017" sldId="778"/>
            <ac:spMk id="16" creationId="{2510D56D-96C4-2354-84D2-36664D23CA02}"/>
          </ac:spMkLst>
        </pc:spChg>
        <pc:spChg chg="add mod">
          <ac:chgData name="Jenifer Prince Devaraj" userId="c3fb109c-09d1-42a6-93f4-69472d709861" providerId="ADAL" clId="{00FDB582-7066-4080-B622-F25AAA4798D7}" dt="2024-01-29T00:14:17.668" v="815" actId="20577"/>
          <ac:spMkLst>
            <pc:docMk/>
            <pc:sldMk cId="1792316017" sldId="778"/>
            <ac:spMk id="17" creationId="{0F826354-5D2E-47E2-7466-74162588CED2}"/>
          </ac:spMkLst>
        </pc:spChg>
        <pc:spChg chg="add mod">
          <ac:chgData name="Jenifer Prince Devaraj" userId="c3fb109c-09d1-42a6-93f4-69472d709861" providerId="ADAL" clId="{00FDB582-7066-4080-B622-F25AAA4798D7}" dt="2024-01-29T00:14:24.985" v="819" actId="1076"/>
          <ac:spMkLst>
            <pc:docMk/>
            <pc:sldMk cId="1792316017" sldId="778"/>
            <ac:spMk id="18" creationId="{CB097521-46CE-E101-CBB3-9BE112EE1AF8}"/>
          </ac:spMkLst>
        </pc:spChg>
        <pc:spChg chg="add mod">
          <ac:chgData name="Jenifer Prince Devaraj" userId="c3fb109c-09d1-42a6-93f4-69472d709861" providerId="ADAL" clId="{00FDB582-7066-4080-B622-F25AAA4798D7}" dt="2024-01-28T23:56:09.827" v="711"/>
          <ac:spMkLst>
            <pc:docMk/>
            <pc:sldMk cId="1792316017" sldId="778"/>
            <ac:spMk id="19" creationId="{3C588B51-C6A2-FFD3-7884-9E3EA0836CE1}"/>
          </ac:spMkLst>
        </pc:spChg>
        <pc:spChg chg="add mod">
          <ac:chgData name="Jenifer Prince Devaraj" userId="c3fb109c-09d1-42a6-93f4-69472d709861" providerId="ADAL" clId="{00FDB582-7066-4080-B622-F25AAA4798D7}" dt="2024-01-29T00:16:10.499" v="835" actId="20577"/>
          <ac:spMkLst>
            <pc:docMk/>
            <pc:sldMk cId="1792316017" sldId="778"/>
            <ac:spMk id="27" creationId="{CE6C2FB1-7614-50E2-1806-3BBFF787124D}"/>
          </ac:spMkLst>
        </pc:spChg>
        <pc:spChg chg="add mod">
          <ac:chgData name="Jenifer Prince Devaraj" userId="c3fb109c-09d1-42a6-93f4-69472d709861" providerId="ADAL" clId="{00FDB582-7066-4080-B622-F25AAA4798D7}" dt="2024-01-29T00:16:14.626" v="837" actId="20577"/>
          <ac:spMkLst>
            <pc:docMk/>
            <pc:sldMk cId="1792316017" sldId="778"/>
            <ac:spMk id="28" creationId="{637EB9BC-1207-8F00-BC54-A8F78850BF1E}"/>
          </ac:spMkLst>
        </pc:spChg>
        <pc:picChg chg="add del mod">
          <ac:chgData name="Jenifer Prince Devaraj" userId="c3fb109c-09d1-42a6-93f4-69472d709861" providerId="ADAL" clId="{00FDB582-7066-4080-B622-F25AAA4798D7}" dt="2024-01-28T23:50:28.508" v="639" actId="478"/>
          <ac:picMkLst>
            <pc:docMk/>
            <pc:sldMk cId="1792316017" sldId="778"/>
            <ac:picMk id="10" creationId="{27E2982F-4C1A-B2AF-3915-3C81F9CE6894}"/>
          </ac:picMkLst>
        </pc:picChg>
        <pc:picChg chg="add del mod">
          <ac:chgData name="Jenifer Prince Devaraj" userId="c3fb109c-09d1-42a6-93f4-69472d709861" providerId="ADAL" clId="{00FDB582-7066-4080-B622-F25AAA4798D7}" dt="2024-01-28T23:50:54.311" v="646" actId="478"/>
          <ac:picMkLst>
            <pc:docMk/>
            <pc:sldMk cId="1792316017" sldId="778"/>
            <ac:picMk id="12" creationId="{3548A1A3-4349-BD34-46A9-A9FB0724AA2F}"/>
          </ac:picMkLst>
        </pc:picChg>
        <pc:picChg chg="add mod">
          <ac:chgData name="Jenifer Prince Devaraj" userId="c3fb109c-09d1-42a6-93f4-69472d709861" providerId="ADAL" clId="{00FDB582-7066-4080-B622-F25AAA4798D7}" dt="2024-01-28T23:55:33.517" v="699" actId="1076"/>
          <ac:picMkLst>
            <pc:docMk/>
            <pc:sldMk cId="1792316017" sldId="778"/>
            <ac:picMk id="14" creationId="{AE07E1A0-668C-1ED6-3763-CB7140223CEB}"/>
          </ac:picMkLst>
        </pc:picChg>
        <pc:picChg chg="add del mod">
          <ac:chgData name="Jenifer Prince Devaraj" userId="c3fb109c-09d1-42a6-93f4-69472d709861" providerId="ADAL" clId="{00FDB582-7066-4080-B622-F25AAA4798D7}" dt="2024-01-29T00:15:21.855" v="820" actId="478"/>
          <ac:picMkLst>
            <pc:docMk/>
            <pc:sldMk cId="1792316017" sldId="778"/>
            <ac:picMk id="21" creationId="{8F8790A6-6457-5EE1-3264-7F6E310FAAA6}"/>
          </ac:picMkLst>
        </pc:picChg>
        <pc:picChg chg="add mod">
          <ac:chgData name="Jenifer Prince Devaraj" userId="c3fb109c-09d1-42a6-93f4-69472d709861" providerId="ADAL" clId="{00FDB582-7066-4080-B622-F25AAA4798D7}" dt="2024-01-29T00:15:27.700" v="822" actId="1076"/>
          <ac:picMkLst>
            <pc:docMk/>
            <pc:sldMk cId="1792316017" sldId="778"/>
            <ac:picMk id="26" creationId="{54842D96-247F-412E-03A2-CA4F5DA664AB}"/>
          </ac:picMkLst>
        </pc:picChg>
        <pc:cxnChg chg="add mod">
          <ac:chgData name="Jenifer Prince Devaraj" userId="c3fb109c-09d1-42a6-93f4-69472d709861" providerId="ADAL" clId="{00FDB582-7066-4080-B622-F25AAA4798D7}" dt="2024-01-28T23:59:19.231" v="721" actId="1076"/>
          <ac:cxnSpMkLst>
            <pc:docMk/>
            <pc:sldMk cId="1792316017" sldId="778"/>
            <ac:cxnSpMk id="23" creationId="{A7145C7D-3729-6AEA-FC5F-99EDFBD04755}"/>
          </ac:cxnSpMkLst>
        </pc:cxnChg>
      </pc:sldChg>
      <pc:sldChg chg="addSp modSp add del mod">
        <pc:chgData name="Jenifer Prince Devaraj" userId="c3fb109c-09d1-42a6-93f4-69472d709861" providerId="ADAL" clId="{00FDB582-7066-4080-B622-F25AAA4798D7}" dt="2024-01-29T09:48:04.417" v="1876" actId="47"/>
        <pc:sldMkLst>
          <pc:docMk/>
          <pc:sldMk cId="1155870785" sldId="779"/>
        </pc:sldMkLst>
        <pc:spChg chg="mod">
          <ac:chgData name="Jenifer Prince Devaraj" userId="c3fb109c-09d1-42a6-93f4-69472d709861" providerId="ADAL" clId="{00FDB582-7066-4080-B622-F25AAA4798D7}" dt="2024-01-29T01:30:55.436" v="1758" actId="6549"/>
          <ac:spMkLst>
            <pc:docMk/>
            <pc:sldMk cId="1155870785" sldId="779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1:43.747" v="1762" actId="1076"/>
          <ac:spMkLst>
            <pc:docMk/>
            <pc:sldMk cId="1155870785" sldId="779"/>
            <ac:spMk id="8" creationId="{FE8C33B0-1295-9255-CE6B-0880B8E509F1}"/>
          </ac:spMkLst>
        </pc:spChg>
        <pc:picChg chg="add mod">
          <ac:chgData name="Jenifer Prince Devaraj" userId="c3fb109c-09d1-42a6-93f4-69472d709861" providerId="ADAL" clId="{00FDB582-7066-4080-B622-F25AAA4798D7}" dt="2024-01-29T01:31:45.764" v="1763" actId="1076"/>
          <ac:picMkLst>
            <pc:docMk/>
            <pc:sldMk cId="1155870785" sldId="779"/>
            <ac:picMk id="6" creationId="{C3ADD638-51B8-455D-4F22-120E391B1684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1.733" v="1870" actId="47"/>
        <pc:sldMkLst>
          <pc:docMk/>
          <pc:sldMk cId="2212136448" sldId="780"/>
        </pc:sldMkLst>
        <pc:spChg chg="del mod">
          <ac:chgData name="Jenifer Prince Devaraj" userId="c3fb109c-09d1-42a6-93f4-69472d709861" providerId="ADAL" clId="{00FDB582-7066-4080-B622-F25AAA4798D7}" dt="2024-01-29T00:04:51.882" v="784" actId="478"/>
          <ac:spMkLst>
            <pc:docMk/>
            <pc:sldMk cId="2212136448" sldId="780"/>
            <ac:spMk id="7" creationId="{B247BDBD-0B9F-BE85-20A3-8D20E13BBC12}"/>
          </ac:spMkLst>
        </pc:spChg>
        <pc:spChg chg="del mod">
          <ac:chgData name="Jenifer Prince Devaraj" userId="c3fb109c-09d1-42a6-93f4-69472d709861" providerId="ADAL" clId="{00FDB582-7066-4080-B622-F25AAA4798D7}" dt="2024-01-29T00:01:26.039" v="740" actId="478"/>
          <ac:spMkLst>
            <pc:docMk/>
            <pc:sldMk cId="2212136448" sldId="780"/>
            <ac:spMk id="17" creationId="{0F826354-5D2E-47E2-7466-74162588CED2}"/>
          </ac:spMkLst>
        </pc:spChg>
        <pc:spChg chg="del mod">
          <ac:chgData name="Jenifer Prince Devaraj" userId="c3fb109c-09d1-42a6-93f4-69472d709861" providerId="ADAL" clId="{00FDB582-7066-4080-B622-F25AAA4798D7}" dt="2024-01-29T00:02:13.551" v="748" actId="478"/>
          <ac:spMkLst>
            <pc:docMk/>
            <pc:sldMk cId="2212136448" sldId="780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31:23.313" v="1103" actId="12"/>
          <ac:spMkLst>
            <pc:docMk/>
            <pc:sldMk cId="2212136448" sldId="780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00FDB582-7066-4080-B622-F25AAA4798D7}" dt="2024-01-29T00:28:29.543" v="1078" actId="478"/>
          <ac:picMkLst>
            <pc:docMk/>
            <pc:sldMk cId="2212136448" sldId="780"/>
            <ac:picMk id="6" creationId="{CD110115-79F3-FD95-F97C-4FDA57E5D6FD}"/>
          </ac:picMkLst>
        </pc:picChg>
        <pc:picChg chg="add mod">
          <ac:chgData name="Jenifer Prince Devaraj" userId="c3fb109c-09d1-42a6-93f4-69472d709861" providerId="ADAL" clId="{00FDB582-7066-4080-B622-F25AAA4798D7}" dt="2024-01-29T00:31:05.643" v="1102" actId="1076"/>
          <ac:picMkLst>
            <pc:docMk/>
            <pc:sldMk cId="2212136448" sldId="780"/>
            <ac:picMk id="9" creationId="{9738FAC8-A1C3-6478-C312-0D645C2E5EB8}"/>
          </ac:picMkLst>
        </pc:picChg>
        <pc:picChg chg="del">
          <ac:chgData name="Jenifer Prince Devaraj" userId="c3fb109c-09d1-42a6-93f4-69472d709861" providerId="ADAL" clId="{00FDB582-7066-4080-B622-F25AAA4798D7}" dt="2024-01-29T00:01:27.708" v="741" actId="478"/>
          <ac:picMkLst>
            <pc:docMk/>
            <pc:sldMk cId="2212136448" sldId="780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01:33.628" v="744" actId="478"/>
          <ac:picMkLst>
            <pc:docMk/>
            <pc:sldMk cId="2212136448" sldId="780"/>
            <ac:picMk id="21" creationId="{8F8790A6-6457-5EE1-3264-7F6E310FAAA6}"/>
          </ac:picMkLst>
        </pc:picChg>
        <pc:cxnChg chg="del">
          <ac:chgData name="Jenifer Prince Devaraj" userId="c3fb109c-09d1-42a6-93f4-69472d709861" providerId="ADAL" clId="{00FDB582-7066-4080-B622-F25AAA4798D7}" dt="2024-01-29T00:05:28.682" v="785" actId="478"/>
          <ac:cxnSpMkLst>
            <pc:docMk/>
            <pc:sldMk cId="2212136448" sldId="780"/>
            <ac:cxnSpMk id="23" creationId="{A7145C7D-3729-6AEA-FC5F-99EDFBD04755}"/>
          </ac:cxnSpMkLst>
        </pc:cxnChg>
      </pc:sldChg>
      <pc:sldChg chg="addSp delSp modSp add del mod ord">
        <pc:chgData name="Jenifer Prince Devaraj" userId="c3fb109c-09d1-42a6-93f4-69472d709861" providerId="ADAL" clId="{00FDB582-7066-4080-B622-F25AAA4798D7}" dt="2024-01-29T09:48:00.908" v="1868" actId="47"/>
        <pc:sldMkLst>
          <pc:docMk/>
          <pc:sldMk cId="1203934204" sldId="781"/>
        </pc:sldMkLst>
        <pc:spChg chg="mod">
          <ac:chgData name="Jenifer Prince Devaraj" userId="c3fb109c-09d1-42a6-93f4-69472d709861" providerId="ADAL" clId="{00FDB582-7066-4080-B622-F25AAA4798D7}" dt="2024-01-29T00:09:19.883" v="803" actId="179"/>
          <ac:spMkLst>
            <pc:docMk/>
            <pc:sldMk cId="1203934204" sldId="781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02:42.906" v="759" actId="478"/>
          <ac:spMkLst>
            <pc:docMk/>
            <pc:sldMk cId="1203934204" sldId="781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04:21.317" v="779" actId="1076"/>
          <ac:picMkLst>
            <pc:docMk/>
            <pc:sldMk cId="1203934204" sldId="781"/>
            <ac:picMk id="6" creationId="{0890AB6E-D920-FBD2-5014-17CE9650624E}"/>
          </ac:picMkLst>
        </pc:picChg>
        <pc:cxnChg chg="del">
          <ac:chgData name="Jenifer Prince Devaraj" userId="c3fb109c-09d1-42a6-93f4-69472d709861" providerId="ADAL" clId="{00FDB582-7066-4080-B622-F25AAA4798D7}" dt="2024-01-29T00:02:44.496" v="760" actId="478"/>
          <ac:cxnSpMkLst>
            <pc:docMk/>
            <pc:sldMk cId="1203934204" sldId="781"/>
            <ac:cxnSpMk id="23" creationId="{A7145C7D-3729-6AEA-FC5F-99EDFBD04755}"/>
          </ac:cxnSpMkLst>
        </pc:cxnChg>
      </pc:sldChg>
      <pc:sldChg chg="modSp add del mod ord">
        <pc:chgData name="Jenifer Prince Devaraj" userId="c3fb109c-09d1-42a6-93f4-69472d709861" providerId="ADAL" clId="{00FDB582-7066-4080-B622-F25AAA4798D7}" dt="2024-01-29T09:48:01.251" v="1869" actId="47"/>
        <pc:sldMkLst>
          <pc:docMk/>
          <pc:sldMk cId="2122262958" sldId="782"/>
        </pc:sldMkLst>
        <pc:spChg chg="mod">
          <ac:chgData name="Jenifer Prince Devaraj" userId="c3fb109c-09d1-42a6-93f4-69472d709861" providerId="ADAL" clId="{00FDB582-7066-4080-B622-F25AAA4798D7}" dt="2024-01-29T00:09:02.221" v="800" actId="179"/>
          <ac:spMkLst>
            <pc:docMk/>
            <pc:sldMk cId="2122262958" sldId="782"/>
            <ac:spMk id="19" creationId="{3C588B51-C6A2-FFD3-7884-9E3EA0836CE1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539" v="1867" actId="47"/>
        <pc:sldMkLst>
          <pc:docMk/>
          <pc:sldMk cId="1612223720" sldId="783"/>
        </pc:sldMkLst>
        <pc:spChg chg="add del mod">
          <ac:chgData name="Jenifer Prince Devaraj" userId="c3fb109c-09d1-42a6-93f4-69472d709861" providerId="ADAL" clId="{00FDB582-7066-4080-B622-F25AAA4798D7}" dt="2024-01-29T00:16:56.663" v="849"/>
          <ac:spMkLst>
            <pc:docMk/>
            <pc:sldMk cId="1612223720" sldId="783"/>
            <ac:spMk id="4" creationId="{8E56B8A3-7B06-3131-9F17-023AF5F7DC71}"/>
          </ac:spMkLst>
        </pc:spChg>
        <pc:spChg chg="mod">
          <ac:chgData name="Jenifer Prince Devaraj" userId="c3fb109c-09d1-42a6-93f4-69472d709861" providerId="ADAL" clId="{00FDB582-7066-4080-B622-F25AAA4798D7}" dt="2024-01-29T00:22:13.649" v="1058" actId="1076"/>
          <ac:spMkLst>
            <pc:docMk/>
            <pc:sldMk cId="1612223720" sldId="783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16:36.321" v="840" actId="478"/>
          <ac:spMkLst>
            <pc:docMk/>
            <pc:sldMk cId="1612223720" sldId="783"/>
            <ac:spMk id="17" creationId="{0F826354-5D2E-47E2-7466-74162588CED2}"/>
          </ac:spMkLst>
        </pc:spChg>
        <pc:spChg chg="del">
          <ac:chgData name="Jenifer Prince Devaraj" userId="c3fb109c-09d1-42a6-93f4-69472d709861" providerId="ADAL" clId="{00FDB582-7066-4080-B622-F25AAA4798D7}" dt="2024-01-29T00:16:39.395" v="841" actId="478"/>
          <ac:spMkLst>
            <pc:docMk/>
            <pc:sldMk cId="1612223720" sldId="783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22:18.397" v="1059" actId="1076"/>
          <ac:spMkLst>
            <pc:docMk/>
            <pc:sldMk cId="1612223720" sldId="783"/>
            <ac:spMk id="19" creationId="{3C588B51-C6A2-FFD3-7884-9E3EA0836CE1}"/>
          </ac:spMkLst>
        </pc:spChg>
        <pc:spChg chg="del">
          <ac:chgData name="Jenifer Prince Devaraj" userId="c3fb109c-09d1-42a6-93f4-69472d709861" providerId="ADAL" clId="{00FDB582-7066-4080-B622-F25AAA4798D7}" dt="2024-01-29T00:17:51.276" v="956" actId="478"/>
          <ac:spMkLst>
            <pc:docMk/>
            <pc:sldMk cId="1612223720" sldId="783"/>
            <ac:spMk id="27" creationId="{CE6C2FB1-7614-50E2-1806-3BBFF787124D}"/>
          </ac:spMkLst>
        </pc:spChg>
        <pc:spChg chg="del">
          <ac:chgData name="Jenifer Prince Devaraj" userId="c3fb109c-09d1-42a6-93f4-69472d709861" providerId="ADAL" clId="{00FDB582-7066-4080-B622-F25AAA4798D7}" dt="2024-01-29T00:17:54.295" v="957" actId="478"/>
          <ac:spMkLst>
            <pc:docMk/>
            <pc:sldMk cId="1612223720" sldId="783"/>
            <ac:spMk id="28" creationId="{637EB9BC-1207-8F00-BC54-A8F78850BF1E}"/>
          </ac:spMkLst>
        </pc:spChg>
        <pc:picChg chg="del">
          <ac:chgData name="Jenifer Prince Devaraj" userId="c3fb109c-09d1-42a6-93f4-69472d709861" providerId="ADAL" clId="{00FDB582-7066-4080-B622-F25AAA4798D7}" dt="2024-01-29T00:16:33.056" v="839" actId="478"/>
          <ac:picMkLst>
            <pc:docMk/>
            <pc:sldMk cId="1612223720" sldId="783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17:48.681" v="955" actId="478"/>
          <ac:picMkLst>
            <pc:docMk/>
            <pc:sldMk cId="1612223720" sldId="783"/>
            <ac:picMk id="26" creationId="{54842D96-247F-412E-03A2-CA4F5DA664AB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088" v="1871" actId="47"/>
        <pc:sldMkLst>
          <pc:docMk/>
          <pc:sldMk cId="3211259743" sldId="784"/>
        </pc:sldMkLst>
        <pc:spChg chg="mod">
          <ac:chgData name="Jenifer Prince Devaraj" userId="c3fb109c-09d1-42a6-93f4-69472d709861" providerId="ADAL" clId="{00FDB582-7066-4080-B622-F25AAA4798D7}" dt="2024-01-29T00:43:34.475" v="1217" actId="20577"/>
          <ac:spMkLst>
            <pc:docMk/>
            <pc:sldMk cId="3211259743" sldId="78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43:46.854" v="1219" actId="1076"/>
          <ac:picMkLst>
            <pc:docMk/>
            <pc:sldMk cId="3211259743" sldId="784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00FDB582-7066-4080-B622-F25AAA4798D7}" dt="2024-01-29T00:31:53.551" v="1108" actId="478"/>
          <ac:picMkLst>
            <pc:docMk/>
            <pc:sldMk cId="3211259743" sldId="784"/>
            <ac:picMk id="9" creationId="{9738FAC8-A1C3-6478-C312-0D645C2E5EB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434" v="1872" actId="47"/>
        <pc:sldMkLst>
          <pc:docMk/>
          <pc:sldMk cId="3484330549" sldId="785"/>
        </pc:sldMkLst>
        <pc:spChg chg="mod">
          <ac:chgData name="Jenifer Prince Devaraj" userId="c3fb109c-09d1-42a6-93f4-69472d709861" providerId="ADAL" clId="{00FDB582-7066-4080-B622-F25AAA4798D7}" dt="2024-01-29T00:53:22.650" v="1339" actId="6549"/>
          <ac:spMkLst>
            <pc:docMk/>
            <pc:sldMk cId="3484330549" sldId="785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00FDB582-7066-4080-B622-F25AAA4798D7}" dt="2024-01-29T00:51:08.667" v="1252" actId="478"/>
          <ac:picMkLst>
            <pc:docMk/>
            <pc:sldMk cId="3484330549" sldId="785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00FDB582-7066-4080-B622-F25AAA4798D7}" dt="2024-01-29T00:52:46.028" v="1321" actId="1076"/>
          <ac:picMkLst>
            <pc:docMk/>
            <pc:sldMk cId="3484330549" sldId="785"/>
            <ac:picMk id="7" creationId="{C2866F2E-F998-711D-DF7C-BA9AE46B669E}"/>
          </ac:picMkLst>
        </pc:picChg>
        <pc:picChg chg="add mod">
          <ac:chgData name="Jenifer Prince Devaraj" userId="c3fb109c-09d1-42a6-93f4-69472d709861" providerId="ADAL" clId="{00FDB582-7066-4080-B622-F25AAA4798D7}" dt="2024-01-29T00:53:14.110" v="1338" actId="1076"/>
          <ac:picMkLst>
            <pc:docMk/>
            <pc:sldMk cId="3484330549" sldId="785"/>
            <ac:picMk id="9" creationId="{8E04AA13-F32F-56D6-85A9-5EC1FE66447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851" v="1873" actId="47"/>
        <pc:sldMkLst>
          <pc:docMk/>
          <pc:sldMk cId="2201407617" sldId="786"/>
        </pc:sldMkLst>
        <pc:spChg chg="mod">
          <ac:chgData name="Jenifer Prince Devaraj" userId="c3fb109c-09d1-42a6-93f4-69472d709861" providerId="ADAL" clId="{00FDB582-7066-4080-B622-F25AAA4798D7}" dt="2024-01-29T00:57:11.680" v="1357" actId="20577"/>
          <ac:spMkLst>
            <pc:docMk/>
            <pc:sldMk cId="2201407617" sldId="786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54:10.835" v="1344" actId="1076"/>
          <ac:picMkLst>
            <pc:docMk/>
            <pc:sldMk cId="2201407617" sldId="786"/>
            <ac:picMk id="6" creationId="{72513559-884A-DC23-3E46-ABA27E6A70E0}"/>
          </ac:picMkLst>
        </pc:picChg>
        <pc:picChg chg="del">
          <ac:chgData name="Jenifer Prince Devaraj" userId="c3fb109c-09d1-42a6-93f4-69472d709861" providerId="ADAL" clId="{00FDB582-7066-4080-B622-F25AAA4798D7}" dt="2024-01-29T00:54:07.547" v="1342" actId="478"/>
          <ac:picMkLst>
            <pc:docMk/>
            <pc:sldMk cId="2201407617" sldId="786"/>
            <ac:picMk id="7" creationId="{C2866F2E-F998-711D-DF7C-BA9AE46B669E}"/>
          </ac:picMkLst>
        </pc:picChg>
        <pc:picChg chg="del">
          <ac:chgData name="Jenifer Prince Devaraj" userId="c3fb109c-09d1-42a6-93f4-69472d709861" providerId="ADAL" clId="{00FDB582-7066-4080-B622-F25AAA4798D7}" dt="2024-01-29T00:54:54.417" v="1345" actId="478"/>
          <ac:picMkLst>
            <pc:docMk/>
            <pc:sldMk cId="2201407617" sldId="786"/>
            <ac:picMk id="9" creationId="{8E04AA13-F32F-56D6-85A9-5EC1FE664478}"/>
          </ac:picMkLst>
        </pc:picChg>
        <pc:picChg chg="add mod">
          <ac:chgData name="Jenifer Prince Devaraj" userId="c3fb109c-09d1-42a6-93f4-69472d709861" providerId="ADAL" clId="{00FDB582-7066-4080-B622-F25AAA4798D7}" dt="2024-01-29T00:54:58.663" v="1347" actId="1076"/>
          <ac:picMkLst>
            <pc:docMk/>
            <pc:sldMk cId="2201407617" sldId="786"/>
            <ac:picMk id="10" creationId="{1631DF0E-43AF-9CE4-7995-0DE366D35E47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3.297" v="1874" actId="47"/>
        <pc:sldMkLst>
          <pc:docMk/>
          <pc:sldMk cId="547610993" sldId="787"/>
        </pc:sldMkLst>
        <pc:spChg chg="add mod">
          <ac:chgData name="Jenifer Prince Devaraj" userId="c3fb109c-09d1-42a6-93f4-69472d709861" providerId="ADAL" clId="{00FDB582-7066-4080-B622-F25AAA4798D7}" dt="2024-01-29T01:03:15.760" v="1655" actId="1076"/>
          <ac:spMkLst>
            <pc:docMk/>
            <pc:sldMk cId="547610993" sldId="787"/>
            <ac:spMk id="8" creationId="{560BB16B-C52F-2503-F36B-65EFB3E99C10}"/>
          </ac:spMkLst>
        </pc:spChg>
        <pc:spChg chg="add mod">
          <ac:chgData name="Jenifer Prince Devaraj" userId="c3fb109c-09d1-42a6-93f4-69472d709861" providerId="ADAL" clId="{00FDB582-7066-4080-B622-F25AAA4798D7}" dt="2024-01-29T01:03:09.867" v="1653" actId="1076"/>
          <ac:spMkLst>
            <pc:docMk/>
            <pc:sldMk cId="547610993" sldId="787"/>
            <ac:spMk id="9" creationId="{4AE858AA-CA24-D00A-36F3-D8D3E4289842}"/>
          </ac:spMkLst>
        </pc:spChg>
        <pc:spChg chg="del">
          <ac:chgData name="Jenifer Prince Devaraj" userId="c3fb109c-09d1-42a6-93f4-69472d709861" providerId="ADAL" clId="{00FDB582-7066-4080-B622-F25AAA4798D7}" dt="2024-01-29T00:55:19.326" v="1350" actId="478"/>
          <ac:spMkLst>
            <pc:docMk/>
            <pc:sldMk cId="547610993" sldId="78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00FDB582-7066-4080-B622-F25AAA4798D7}" dt="2024-01-29T00:55:21.129" v="1351" actId="478"/>
          <ac:picMkLst>
            <pc:docMk/>
            <pc:sldMk cId="547610993" sldId="787"/>
            <ac:picMk id="6" creationId="{72513559-884A-DC23-3E46-ABA27E6A70E0}"/>
          </ac:picMkLst>
        </pc:picChg>
        <pc:picChg chg="add mod">
          <ac:chgData name="Jenifer Prince Devaraj" userId="c3fb109c-09d1-42a6-93f4-69472d709861" providerId="ADAL" clId="{00FDB582-7066-4080-B622-F25AAA4798D7}" dt="2024-01-29T01:03:18.574" v="1656" actId="1076"/>
          <ac:picMkLst>
            <pc:docMk/>
            <pc:sldMk cId="547610993" sldId="787"/>
            <ac:picMk id="6" creationId="{B90448ED-78E4-C5CA-A018-7A66A9B020B8}"/>
          </ac:picMkLst>
        </pc:picChg>
        <pc:picChg chg="del">
          <ac:chgData name="Jenifer Prince Devaraj" userId="c3fb109c-09d1-42a6-93f4-69472d709861" providerId="ADAL" clId="{00FDB582-7066-4080-B622-F25AAA4798D7}" dt="2024-01-29T00:55:16.235" v="1349" actId="478"/>
          <ac:picMkLst>
            <pc:docMk/>
            <pc:sldMk cId="547610993" sldId="787"/>
            <ac:picMk id="10" creationId="{1631DF0E-43AF-9CE4-7995-0DE366D35E47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1" creationId="{190149F9-EA58-4978-349E-F68CB76EB1E0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3" creationId="{EBE46B80-DFBA-1B50-F246-F3C51C23EB43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5" creationId="{FABA355B-50CD-3A72-8EC9-91F9053477DB}"/>
          </ac:picMkLst>
        </pc:picChg>
      </pc:sldChg>
      <pc:sldChg chg="addSp delSp modSp add del mod setBg modAnim replTag">
        <pc:chgData name="Jenifer Prince Devaraj" userId="c3fb109c-09d1-42a6-93f4-69472d709861" providerId="ADAL" clId="{00FDB582-7066-4080-B622-F25AAA4798D7}" dt="2024-01-29T09:48:04.028" v="1875" actId="47"/>
        <pc:sldMkLst>
          <pc:docMk/>
          <pc:sldMk cId="3055500153" sldId="788"/>
        </pc:sldMkLst>
        <pc:spChg chg="add mod replST">
          <ac:chgData name="Jenifer Prince Devaraj" userId="c3fb109c-09d1-42a6-93f4-69472d709861" providerId="ADAL" clId="{00FDB582-7066-4080-B622-F25AAA4798D7}" dt="2024-01-29T01:02:51.203" v="1646"/>
          <ac:spMkLst>
            <pc:docMk/>
            <pc:sldMk cId="3055500153" sldId="788"/>
            <ac:spMk id="6" creationId="{371E6E13-96FB-843A-D4B5-341DB37FE6E0}"/>
          </ac:spMkLst>
        </pc:spChg>
        <pc:spChg chg="add mod replST">
          <ac:chgData name="Jenifer Prince Devaraj" userId="c3fb109c-09d1-42a6-93f4-69472d709861" providerId="ADAL" clId="{00FDB582-7066-4080-B622-F25AAA4798D7}" dt="2024-01-29T00:59:18.286" v="1388"/>
          <ac:spMkLst>
            <pc:docMk/>
            <pc:sldMk cId="3055500153" sldId="788"/>
            <ac:spMk id="7" creationId="{834D1E90-2CB6-7F6F-29A6-3782AED76E62}"/>
          </ac:spMkLst>
        </pc:spChg>
        <pc:picChg chg="add mod replST">
          <ac:chgData name="Jenifer Prince Devaraj" userId="c3fb109c-09d1-42a6-93f4-69472d709861" providerId="ADAL" clId="{00FDB582-7066-4080-B622-F25AAA4798D7}" dt="2024-01-29T00:59:18.144" v="1365"/>
          <ac:picMkLst>
            <pc:docMk/>
            <pc:sldMk cId="3055500153" sldId="788"/>
            <ac:picMk id="3" creationId="{9531549D-CDA8-5C8C-AC3F-365A6FE67041}"/>
          </ac:picMkLst>
        </pc:picChg>
        <pc:picChg chg="add del mod replST">
          <ac:chgData name="Jenifer Prince Devaraj" userId="c3fb109c-09d1-42a6-93f4-69472d709861" providerId="ADAL" clId="{00FDB582-7066-4080-B622-F25AAA4798D7}" dt="2024-01-29T01:02:51.208" v="1648"/>
          <ac:picMkLst>
            <pc:docMk/>
            <pc:sldMk cId="3055500153" sldId="788"/>
            <ac:picMk id="5" creationId="{A069B1DC-5514-473B-085D-1980CD0C54BA}"/>
          </ac:picMkLst>
        </pc:picChg>
        <pc:picChg chg="add mod replST">
          <ac:chgData name="Jenifer Prince Devaraj" userId="c3fb109c-09d1-42a6-93f4-69472d709861" providerId="ADAL" clId="{00FDB582-7066-4080-B622-F25AAA4798D7}" dt="2024-01-29T01:02:51.341" v="1652"/>
          <ac:picMkLst>
            <pc:docMk/>
            <pc:sldMk cId="3055500153" sldId="788"/>
            <ac:picMk id="9" creationId="{22D1E391-FB57-F415-6978-7750B53FC45D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3.007" v="2110"/>
        <pc:sldMkLst>
          <pc:docMk/>
          <pc:sldMk cId="782553390" sldId="789"/>
        </pc:sldMkLst>
        <pc:spChg chg="add del mod">
          <ac:chgData name="Jenifer Prince Devaraj" userId="c3fb109c-09d1-42a6-93f4-69472d709861" providerId="ADAL" clId="{00FDB582-7066-4080-B622-F25AAA4798D7}" dt="2024-02-14T11:51:59.334" v="2087"/>
          <ac:spMkLst>
            <pc:docMk/>
            <pc:sldMk cId="782553390" sldId="789"/>
            <ac:spMk id="6" creationId="{B4F4ABB8-F908-5706-2F2D-AF708D1042D4}"/>
          </ac:spMkLst>
        </pc:spChg>
        <pc:spChg chg="mod">
          <ac:chgData name="Jenifer Prince Devaraj" userId="c3fb109c-09d1-42a6-93f4-69472d709861" providerId="ADAL" clId="{00FDB582-7066-4080-B622-F25AAA4798D7}" dt="2024-01-29T01:16:06.302" v="1733" actId="20577"/>
          <ac:spMkLst>
            <pc:docMk/>
            <pc:sldMk cId="782553390" sldId="789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2-14T11:51:59.334" v="2087"/>
          <ac:spMkLst>
            <pc:docMk/>
            <pc:sldMk cId="782553390" sldId="789"/>
            <ac:spMk id="8" creationId="{11F2CBEF-8428-E361-7D70-F3261325950B}"/>
          </ac:spMkLst>
        </pc:spChg>
        <pc:spChg chg="add mod">
          <ac:chgData name="Jenifer Prince Devaraj" userId="c3fb109c-09d1-42a6-93f4-69472d709861" providerId="ADAL" clId="{00FDB582-7066-4080-B622-F25AAA4798D7}" dt="2024-02-14T11:55:03.007" v="2110"/>
          <ac:spMkLst>
            <pc:docMk/>
            <pc:sldMk cId="782553390" sldId="789"/>
            <ac:spMk id="9" creationId="{51655D33-639A-1033-F99A-99DB9A4468BF}"/>
          </ac:spMkLst>
        </pc:spChg>
        <pc:spChg chg="add mod">
          <ac:chgData name="Jenifer Prince Devaraj" userId="c3fb109c-09d1-42a6-93f4-69472d709861" providerId="ADAL" clId="{00FDB582-7066-4080-B622-F25AAA4798D7}" dt="2024-02-14T11:55:03.007" v="2110"/>
          <ac:spMkLst>
            <pc:docMk/>
            <pc:sldMk cId="782553390" sldId="789"/>
            <ac:spMk id="10" creationId="{533F71CD-F5F3-19C0-A093-5DA8323EC1E9}"/>
          </ac:spMkLst>
        </pc:spChg>
        <pc:picChg chg="add mod">
          <ac:chgData name="Jenifer Prince Devaraj" userId="c3fb109c-09d1-42a6-93f4-69472d709861" providerId="ADAL" clId="{00FDB582-7066-4080-B622-F25AAA4798D7}" dt="2024-01-29T01:10:24.340" v="1679" actId="1076"/>
          <ac:picMkLst>
            <pc:docMk/>
            <pc:sldMk cId="782553390" sldId="789"/>
            <ac:picMk id="4" creationId="{1BE635B0-0875-FC4E-5FFB-E760F5DCBA09}"/>
          </ac:picMkLst>
        </pc:picChg>
      </pc:sldChg>
      <pc:sldChg chg="addSp delSp modSp add mod ord setBg modAnim replTag">
        <pc:chgData name="Jenifer Prince Devaraj" userId="c3fb109c-09d1-42a6-93f4-69472d709861" providerId="ADAL" clId="{00FDB582-7066-4080-B622-F25AAA4798D7}" dt="2024-02-14T11:55:01.099" v="2109"/>
        <pc:sldMkLst>
          <pc:docMk/>
          <pc:sldMk cId="2561864219" sldId="790"/>
        </pc:sldMkLst>
        <pc:spChg chg="add del mod">
          <ac:chgData name="Jenifer Prince Devaraj" userId="c3fb109c-09d1-42a6-93f4-69472d709861" providerId="ADAL" clId="{00FDB582-7066-4080-B622-F25AAA4798D7}" dt="2024-02-14T11:51:59.348" v="2088"/>
          <ac:spMkLst>
            <pc:docMk/>
            <pc:sldMk cId="2561864219" sldId="790"/>
            <ac:spMk id="2" creationId="{93B99A6E-0811-D831-7A98-DC620AB12A77}"/>
          </ac:spMkLst>
        </pc:spChg>
        <pc:spChg chg="add del mod">
          <ac:chgData name="Jenifer Prince Devaraj" userId="c3fb109c-09d1-42a6-93f4-69472d709861" providerId="ADAL" clId="{00FDB582-7066-4080-B622-F25AAA4798D7}" dt="2024-02-14T11:51:59.348" v="2088"/>
          <ac:spMkLst>
            <pc:docMk/>
            <pc:sldMk cId="2561864219" sldId="790"/>
            <ac:spMk id="4" creationId="{01C5DF7E-A11B-7E2E-D969-B2113E307E11}"/>
          </ac:spMkLst>
        </pc:spChg>
        <pc:spChg chg="add mod replST">
          <ac:chgData name="Jenifer Prince Devaraj" userId="c3fb109c-09d1-42a6-93f4-69472d709861" providerId="ADAL" clId="{00FDB582-7066-4080-B622-F25AAA4798D7}" dt="2024-01-29T10:08:40.493" v="1928"/>
          <ac:spMkLst>
            <pc:docMk/>
            <pc:sldMk cId="2561864219" sldId="790"/>
            <ac:spMk id="6" creationId="{3B67B6FD-99D8-E51C-0612-BBBBC5890B9D}"/>
          </ac:spMkLst>
        </pc:spChg>
        <pc:spChg chg="add mod replST">
          <ac:chgData name="Jenifer Prince Devaraj" userId="c3fb109c-09d1-42a6-93f4-69472d709861" providerId="ADAL" clId="{00FDB582-7066-4080-B622-F25AAA4798D7}" dt="2024-01-29T10:08:40.505" v="1938"/>
          <ac:spMkLst>
            <pc:docMk/>
            <pc:sldMk cId="2561864219" sldId="790"/>
            <ac:spMk id="7" creationId="{BA62F6B0-AC75-5E13-15EB-1486B62E1690}"/>
          </ac:spMkLst>
        </pc:spChg>
        <pc:spChg chg="add mod">
          <ac:chgData name="Jenifer Prince Devaraj" userId="c3fb109c-09d1-42a6-93f4-69472d709861" providerId="ADAL" clId="{00FDB582-7066-4080-B622-F25AAA4798D7}" dt="2024-02-14T11:55:01.099" v="2109"/>
          <ac:spMkLst>
            <pc:docMk/>
            <pc:sldMk cId="2561864219" sldId="790"/>
            <ac:spMk id="8" creationId="{CE9A5906-5162-5B16-FFC4-02DA92475CC0}"/>
          </ac:spMkLst>
        </pc:spChg>
        <pc:spChg chg="add mod">
          <ac:chgData name="Jenifer Prince Devaraj" userId="c3fb109c-09d1-42a6-93f4-69472d709861" providerId="ADAL" clId="{00FDB582-7066-4080-B622-F25AAA4798D7}" dt="2024-02-14T11:55:01.099" v="2109"/>
          <ac:spMkLst>
            <pc:docMk/>
            <pc:sldMk cId="2561864219" sldId="790"/>
            <ac:spMk id="9" creationId="{104FFD5A-25B2-8376-8107-0863BF08CE23}"/>
          </ac:spMkLst>
        </pc:spChg>
        <pc:picChg chg="add mod replST">
          <ac:chgData name="Jenifer Prince Devaraj" userId="c3fb109c-09d1-42a6-93f4-69472d709861" providerId="ADAL" clId="{00FDB582-7066-4080-B622-F25AAA4798D7}" dt="2024-01-29T10:08:40.388" v="1915"/>
          <ac:picMkLst>
            <pc:docMk/>
            <pc:sldMk cId="2561864219" sldId="790"/>
            <ac:picMk id="3" creationId="{3AFD4672-8E6C-F830-8C14-F5860081E5EA}"/>
          </ac:picMkLst>
        </pc:picChg>
        <pc:picChg chg="add mod replST">
          <ac:chgData name="Jenifer Prince Devaraj" userId="c3fb109c-09d1-42a6-93f4-69472d709861" providerId="ADAL" clId="{00FDB582-7066-4080-B622-F25AAA4798D7}" dt="2024-01-29T10:08:40.460" v="1919"/>
          <ac:picMkLst>
            <pc:docMk/>
            <pc:sldMk cId="2561864219" sldId="790"/>
            <ac:picMk id="5" creationId="{508BD228-81DF-D713-3CBC-15288547BD15}"/>
          </ac:picMkLst>
        </pc:picChg>
      </pc:sldChg>
      <pc:sldChg chg="modSp add del mod">
        <pc:chgData name="Jenifer Prince Devaraj" userId="c3fb109c-09d1-42a6-93f4-69472d709861" providerId="ADAL" clId="{00FDB582-7066-4080-B622-F25AAA4798D7}" dt="2024-01-29T01:42:04.275" v="1853" actId="47"/>
        <pc:sldMkLst>
          <pc:docMk/>
          <pc:sldMk cId="4252392456" sldId="790"/>
        </pc:sldMkLst>
        <pc:spChg chg="mod">
          <ac:chgData name="Jenifer Prince Devaraj" userId="c3fb109c-09d1-42a6-93f4-69472d709861" providerId="ADAL" clId="{00FDB582-7066-4080-B622-F25AAA4798D7}" dt="2024-01-29T01:17:55.358" v="1742"/>
          <ac:spMkLst>
            <pc:docMk/>
            <pc:sldMk cId="4252392456" sldId="790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17:51.340" v="1741" actId="21"/>
          <ac:spMkLst>
            <pc:docMk/>
            <pc:sldMk cId="4252392456" sldId="790"/>
            <ac:spMk id="8" creationId="{FE8C33B0-1295-9255-CE6B-0880B8E509F1}"/>
          </ac:spMkLst>
        </pc:spChg>
      </pc:sldChg>
      <pc:sldChg chg="addSp modSp add del mod">
        <pc:chgData name="Jenifer Prince Devaraj" userId="c3fb109c-09d1-42a6-93f4-69472d709861" providerId="ADAL" clId="{00FDB582-7066-4080-B622-F25AAA4798D7}" dt="2024-01-29T09:48:05.782" v="1878" actId="47"/>
        <pc:sldMkLst>
          <pc:docMk/>
          <pc:sldMk cId="877828334" sldId="791"/>
        </pc:sldMkLst>
        <pc:spChg chg="add mod">
          <ac:chgData name="Jenifer Prince Devaraj" userId="c3fb109c-09d1-42a6-93f4-69472d709861" providerId="ADAL" clId="{00FDB582-7066-4080-B622-F25AAA4798D7}" dt="2024-01-29T01:38:40.203" v="1849" actId="20577"/>
          <ac:spMkLst>
            <pc:docMk/>
            <pc:sldMk cId="877828334" sldId="791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00FDB582-7066-4080-B622-F25AAA4798D7}" dt="2024-01-29T01:35:48.762" v="1814" actId="20577"/>
          <ac:spMkLst>
            <pc:docMk/>
            <pc:sldMk cId="877828334" sldId="791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8:47.042" v="1852" actId="20577"/>
          <ac:spMkLst>
            <pc:docMk/>
            <pc:sldMk cId="877828334" sldId="791"/>
            <ac:spMk id="8" creationId="{FE8C33B0-1295-9255-CE6B-0880B8E509F1}"/>
          </ac:spMkLst>
        </pc:spChg>
        <pc:spChg chg="add mod">
          <ac:chgData name="Jenifer Prince Devaraj" userId="c3fb109c-09d1-42a6-93f4-69472d709861" providerId="ADAL" clId="{00FDB582-7066-4080-B622-F25AAA4798D7}" dt="2024-01-29T01:38:26.013" v="1843" actId="1076"/>
          <ac:spMkLst>
            <pc:docMk/>
            <pc:sldMk cId="877828334" sldId="791"/>
            <ac:spMk id="9" creationId="{9AB83DA2-62A6-DADA-A95E-2C21EA4B948C}"/>
          </ac:spMkLst>
        </pc:spChg>
        <pc:picChg chg="add mod">
          <ac:chgData name="Jenifer Prince Devaraj" userId="c3fb109c-09d1-42a6-93f4-69472d709861" providerId="ADAL" clId="{00FDB582-7066-4080-B622-F25AAA4798D7}" dt="2024-01-29T01:37:28.138" v="1834" actId="1076"/>
          <ac:picMkLst>
            <pc:docMk/>
            <pc:sldMk cId="877828334" sldId="791"/>
            <ac:picMk id="11" creationId="{E33ED12B-CCD1-51C9-4A77-7B0490EDF457}"/>
          </ac:picMkLst>
        </pc:picChg>
        <pc:picChg chg="add mod">
          <ac:chgData name="Jenifer Prince Devaraj" userId="c3fb109c-09d1-42a6-93f4-69472d709861" providerId="ADAL" clId="{00FDB582-7066-4080-B622-F25AAA4798D7}" dt="2024-01-29T01:37:39.906" v="1837" actId="1076"/>
          <ac:picMkLst>
            <pc:docMk/>
            <pc:sldMk cId="877828334" sldId="791"/>
            <ac:picMk id="13" creationId="{3CA06B7D-53A3-A76C-E775-E289E13DD643}"/>
          </ac:picMkLst>
        </pc:picChg>
        <pc:picChg chg="add mod">
          <ac:chgData name="Jenifer Prince Devaraj" userId="c3fb109c-09d1-42a6-93f4-69472d709861" providerId="ADAL" clId="{00FDB582-7066-4080-B622-F25AAA4798D7}" dt="2024-01-29T01:38:32.342" v="1846" actId="1076"/>
          <ac:picMkLst>
            <pc:docMk/>
            <pc:sldMk cId="877828334" sldId="791"/>
            <ac:picMk id="17" creationId="{D505AC66-4187-715E-8A63-FCFAC61CB7E6}"/>
          </ac:picMkLst>
        </pc:picChg>
        <pc:cxnChg chg="add mod">
          <ac:chgData name="Jenifer Prince Devaraj" userId="c3fb109c-09d1-42a6-93f4-69472d709861" providerId="ADAL" clId="{00FDB582-7066-4080-B622-F25AAA4798D7}" dt="2024-01-29T01:38:02.075" v="1839" actId="1582"/>
          <ac:cxnSpMkLst>
            <pc:docMk/>
            <pc:sldMk cId="877828334" sldId="791"/>
            <ac:cxnSpMk id="15" creationId="{FD90CF9D-BE7B-E291-5BD9-09C1D4C8EE6F}"/>
          </ac:cxnSpMkLst>
        </pc:cxnChg>
      </pc:sldChg>
      <pc:sldChg chg="delSp add del mod">
        <pc:chgData name="Jenifer Prince Devaraj" userId="c3fb109c-09d1-42a6-93f4-69472d709861" providerId="ADAL" clId="{00FDB582-7066-4080-B622-F25AAA4798D7}" dt="2024-01-29T10:16:48.721" v="2004" actId="47"/>
        <pc:sldMkLst>
          <pc:docMk/>
          <pc:sldMk cId="2881467734" sldId="791"/>
        </pc:sldMkLst>
        <pc:spChg chg="del">
          <ac:chgData name="Jenifer Prince Devaraj" userId="c3fb109c-09d1-42a6-93f4-69472d709861" providerId="ADAL" clId="{00FDB582-7066-4080-B622-F25AAA4798D7}" dt="2024-01-29T10:16:36.412" v="2000" actId="478"/>
          <ac:spMkLst>
            <pc:docMk/>
            <pc:sldMk cId="2881467734" sldId="791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00FDB582-7066-4080-B622-F25AAA4798D7}" dt="2024-01-29T10:16:39.834" v="2001" actId="478"/>
          <ac:spMkLst>
            <pc:docMk/>
            <pc:sldMk cId="2881467734" sldId="79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00FDB582-7066-4080-B622-F25AAA4798D7}" dt="2024-01-29T10:16:33.709" v="1999" actId="478"/>
          <ac:picMkLst>
            <pc:docMk/>
            <pc:sldMk cId="2881467734" sldId="791"/>
            <ac:picMk id="6" creationId="{D9C0D007-59CE-DDD0-D732-5277BB12108F}"/>
          </ac:picMkLst>
        </pc:picChg>
      </pc:sldChg>
      <pc:sldChg chg="new del ord">
        <pc:chgData name="Jenifer Prince Devaraj" userId="c3fb109c-09d1-42a6-93f4-69472d709861" providerId="ADAL" clId="{00FDB582-7066-4080-B622-F25AAA4798D7}" dt="2024-01-29T11:55:35.528" v="2042" actId="47"/>
        <pc:sldMkLst>
          <pc:docMk/>
          <pc:sldMk cId="2884685693" sldId="791"/>
        </pc:sldMkLst>
      </pc:sldChg>
      <pc:sldChg chg="addSp delSp modSp add del mod">
        <pc:chgData name="Jenifer Prince Devaraj" userId="c3fb109c-09d1-42a6-93f4-69472d709861" providerId="ADAL" clId="{00FDB582-7066-4080-B622-F25AAA4798D7}" dt="2024-01-29T09:48:05.053" v="1877" actId="47"/>
        <pc:sldMkLst>
          <pc:docMk/>
          <pc:sldMk cId="468928933" sldId="792"/>
        </pc:sldMkLst>
        <pc:spChg chg="mod">
          <ac:chgData name="Jenifer Prince Devaraj" userId="c3fb109c-09d1-42a6-93f4-69472d709861" providerId="ADAL" clId="{00FDB582-7066-4080-B622-F25AAA4798D7}" dt="2024-01-29T01:33:58.252" v="1797" actId="20577"/>
          <ac:spMkLst>
            <pc:docMk/>
            <pc:sldMk cId="468928933" sldId="792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3:22.350" v="1791" actId="1076"/>
          <ac:spMkLst>
            <pc:docMk/>
            <pc:sldMk cId="468928933" sldId="792"/>
            <ac:spMk id="8" creationId="{FE8C33B0-1295-9255-CE6B-0880B8E509F1}"/>
          </ac:spMkLst>
        </pc:spChg>
        <pc:picChg chg="del mod">
          <ac:chgData name="Jenifer Prince Devaraj" userId="c3fb109c-09d1-42a6-93f4-69472d709861" providerId="ADAL" clId="{00FDB582-7066-4080-B622-F25AAA4798D7}" dt="2024-01-29T01:33:48.257" v="1792" actId="478"/>
          <ac:picMkLst>
            <pc:docMk/>
            <pc:sldMk cId="468928933" sldId="792"/>
            <ac:picMk id="6" creationId="{C3ADD638-51B8-455D-4F22-120E391B1684}"/>
          </ac:picMkLst>
        </pc:picChg>
        <pc:picChg chg="add mod">
          <ac:chgData name="Jenifer Prince Devaraj" userId="c3fb109c-09d1-42a6-93f4-69472d709861" providerId="ADAL" clId="{00FDB582-7066-4080-B622-F25AAA4798D7}" dt="2024-01-29T01:33:56.617" v="1796" actId="1076"/>
          <ac:picMkLst>
            <pc:docMk/>
            <pc:sldMk cId="468928933" sldId="792"/>
            <ac:picMk id="9" creationId="{B8F8EEA0-4863-9990-0C36-AAC578A3449C}"/>
          </ac:picMkLst>
        </pc:picChg>
      </pc:sldChg>
    </pc:docChg>
  </pc:docChgLst>
  <pc:docChgLst>
    <pc:chgData name="Jenifer Prince Devaraj" userId="c3fb109c-09d1-42a6-93f4-69472d709861" providerId="ADAL" clId="{784ECBD8-14C2-41DA-8FC5-47818D301267}"/>
    <pc:docChg chg="undo custSel addSld delSld modSld">
      <pc:chgData name="Jenifer Prince Devaraj" userId="c3fb109c-09d1-42a6-93f4-69472d709861" providerId="ADAL" clId="{784ECBD8-14C2-41DA-8FC5-47818D301267}" dt="2024-01-28T22:17:27.239" v="336"/>
      <pc:docMkLst>
        <pc:docMk/>
      </pc:docMkLst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913516840" sldId="28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103093744" sldId="298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50285771" sldId="30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25475636" sldId="305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518415725" sldId="306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3492808106" sldId="307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3" creationId="{736F0DFD-0954-464F-BF12-DD2E6F6E0380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6:14.251" v="29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784ECBD8-14C2-41DA-8FC5-47818D301267}" dt="2024-01-28T21:58:02.201" v="39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784ECBD8-14C2-41DA-8FC5-47818D301267}" dt="2024-01-28T21:58:43.490" v="43" actId="478"/>
          <ac:spMkLst>
            <pc:docMk/>
            <pc:sldMk cId="3119007398" sldId="719"/>
            <ac:spMk id="4" creationId="{F514E585-59C5-3F9E-C331-F20D20594365}"/>
          </ac:spMkLst>
        </pc:spChg>
        <pc:spChg chg="del mod">
          <ac:chgData name="Jenifer Prince Devaraj" userId="c3fb109c-09d1-42a6-93f4-69472d709861" providerId="ADAL" clId="{784ECBD8-14C2-41DA-8FC5-47818D301267}" dt="2024-01-28T21:59:10.688" v="54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784ECBD8-14C2-41DA-8FC5-47818D301267}" dt="2024-01-28T22:16:14.251" v="296" actId="20577"/>
          <ac:spMkLst>
            <pc:docMk/>
            <pc:sldMk cId="3119007398" sldId="719"/>
            <ac:spMk id="6" creationId="{32FAECD2-AEF9-E0BD-7C77-6008C9287772}"/>
          </ac:spMkLst>
        </pc:spChg>
        <pc:spChg chg="add mod">
          <ac:chgData name="Jenifer Prince Devaraj" userId="c3fb109c-09d1-42a6-93f4-69472d709861" providerId="ADAL" clId="{784ECBD8-14C2-41DA-8FC5-47818D301267}" dt="2024-01-28T21:58:35.396" v="41"/>
          <ac:spMkLst>
            <pc:docMk/>
            <pc:sldMk cId="3119007398" sldId="719"/>
            <ac:spMk id="7" creationId="{E822A2C5-03E7-9C76-CF81-917ED8B3D5DA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7:15.008" v="332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784ECBD8-14C2-41DA-8FC5-47818D301267}" dt="2024-01-28T22:11:46.665" v="262" actId="2711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784ECBD8-14C2-41DA-8FC5-47818D301267}" dt="2024-01-28T22:17:15.008" v="332" actId="20577"/>
          <ac:spMkLst>
            <pc:docMk/>
            <pc:sldMk cId="2008570622" sldId="768"/>
            <ac:spMk id="3" creationId="{A13D7425-4FBD-407B-8095-98E19B08E662}"/>
          </ac:spMkLst>
        </pc:spChg>
        <pc:spChg chg="add del mod">
          <ac:chgData name="Jenifer Prince Devaraj" userId="c3fb109c-09d1-42a6-93f4-69472d709861" providerId="ADAL" clId="{784ECBD8-14C2-41DA-8FC5-47818D301267}" dt="2024-01-28T22:09:50.516" v="241" actId="478"/>
          <ac:spMkLst>
            <pc:docMk/>
            <pc:sldMk cId="2008570622" sldId="768"/>
            <ac:spMk id="3" creationId="{BEB0689B-DABC-FF7F-516F-D0E9A0F08E81}"/>
          </ac:spMkLst>
        </pc:spChg>
        <pc:spChg chg="del">
          <ac:chgData name="Jenifer Prince Devaraj" userId="c3fb109c-09d1-42a6-93f4-69472d709861" providerId="ADAL" clId="{784ECBD8-14C2-41DA-8FC5-47818D301267}" dt="2024-01-28T22:00:31.005" v="117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784ECBD8-14C2-41DA-8FC5-47818D301267}" dt="2024-01-28T22:03:58.662" v="156" actId="478"/>
          <ac:spMkLst>
            <pc:docMk/>
            <pc:sldMk cId="2008570622" sldId="768"/>
            <ac:spMk id="6" creationId="{7A115DA8-D821-665F-E64A-783997DEBBE5}"/>
          </ac:spMkLst>
        </pc:spChg>
        <pc:spChg chg="add mod">
          <ac:chgData name="Jenifer Prince Devaraj" userId="c3fb109c-09d1-42a6-93f4-69472d709861" providerId="ADAL" clId="{784ECBD8-14C2-41DA-8FC5-47818D301267}" dt="2024-01-28T22:11:39.755" v="261" actId="2710"/>
          <ac:spMkLst>
            <pc:docMk/>
            <pc:sldMk cId="2008570622" sldId="76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84ECBD8-14C2-41DA-8FC5-47818D301267}" dt="2024-01-28T22:02:08.533" v="137" actId="478"/>
          <ac:spMkLst>
            <pc:docMk/>
            <pc:sldMk cId="2008570622" sldId="768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1.150" v="138" actId="478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784ECBD8-14C2-41DA-8FC5-47818D301267}" dt="2024-01-28T22:17:20.070" v="333"/>
        <pc:sldMkLst>
          <pc:docMk/>
          <pc:sldMk cId="598651805" sldId="769"/>
        </pc:sldMkLst>
        <pc:spChg chg="add mod">
          <ac:chgData name="Jenifer Prince Devaraj" userId="c3fb109c-09d1-42a6-93f4-69472d709861" providerId="ADAL" clId="{784ECBD8-14C2-41DA-8FC5-47818D301267}" dt="2024-01-28T22:11:23.604" v="259" actId="2711"/>
          <ac:spMkLst>
            <pc:docMk/>
            <pc:sldMk cId="598651805" sldId="769"/>
            <ac:spMk id="3" creationId="{9993D6EA-B230-D599-DA30-524DA88B3783}"/>
          </ac:spMkLst>
        </pc:spChg>
        <pc:spChg chg="add mod">
          <ac:chgData name="Jenifer Prince Devaraj" userId="c3fb109c-09d1-42a6-93f4-69472d709861" providerId="ADAL" clId="{784ECBD8-14C2-41DA-8FC5-47818D301267}" dt="2024-01-28T22:17:20.070" v="333"/>
          <ac:spMkLst>
            <pc:docMk/>
            <pc:sldMk cId="598651805" sldId="769"/>
            <ac:spMk id="4" creationId="{9DEAB74B-529E-054D-42F2-67192A05B6FF}"/>
          </ac:spMkLst>
        </pc:spChg>
        <pc:spChg chg="del">
          <ac:chgData name="Jenifer Prince Devaraj" userId="c3fb109c-09d1-42a6-93f4-69472d709861" providerId="ADAL" clId="{784ECBD8-14C2-41DA-8FC5-47818D301267}" dt="2024-01-28T22:02:16.975" v="140" actId="478"/>
          <ac:spMkLst>
            <pc:docMk/>
            <pc:sldMk cId="598651805" sldId="769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4.694" v="139" actId="478"/>
          <ac:spMkLst>
            <pc:docMk/>
            <pc:sldMk cId="598651805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784ECBD8-14C2-41DA-8FC5-47818D301267}" dt="2024-01-28T22:00:18.068" v="100" actId="47"/>
        <pc:sldMkLst>
          <pc:docMk/>
          <pc:sldMk cId="4018761230" sldId="770"/>
        </pc:sldMkLst>
      </pc:sldChg>
      <pc:sldChg chg="addSp modSp add">
        <pc:chgData name="Jenifer Prince Devaraj" userId="c3fb109c-09d1-42a6-93f4-69472d709861" providerId="ADAL" clId="{784ECBD8-14C2-41DA-8FC5-47818D301267}" dt="2024-01-28T22:17:22.882" v="334"/>
        <pc:sldMkLst>
          <pc:docMk/>
          <pc:sldMk cId="4222973395" sldId="770"/>
        </pc:sldMkLst>
        <pc:spChg chg="add mod">
          <ac:chgData name="Jenifer Prince Devaraj" userId="c3fb109c-09d1-42a6-93f4-69472d709861" providerId="ADAL" clId="{784ECBD8-14C2-41DA-8FC5-47818D301267}" dt="2024-01-28T22:09:13.915" v="236" actId="1076"/>
          <ac:spMkLst>
            <pc:docMk/>
            <pc:sldMk cId="4222973395" sldId="770"/>
            <ac:spMk id="3" creationId="{117CDB18-46FE-17FE-207F-92DE53CF3FA3}"/>
          </ac:spMkLst>
        </pc:spChg>
        <pc:spChg chg="add mod">
          <ac:chgData name="Jenifer Prince Devaraj" userId="c3fb109c-09d1-42a6-93f4-69472d709861" providerId="ADAL" clId="{784ECBD8-14C2-41DA-8FC5-47818D301267}" dt="2024-01-28T22:17:22.882" v="334"/>
          <ac:spMkLst>
            <pc:docMk/>
            <pc:sldMk cId="4222973395" sldId="770"/>
            <ac:spMk id="6" creationId="{469AC73C-8B34-0157-4E9C-AC9B196BBECA}"/>
          </ac:spMkLst>
        </pc:spChg>
        <pc:graphicFrameChg chg="add mod">
          <ac:chgData name="Jenifer Prince Devaraj" userId="c3fb109c-09d1-42a6-93f4-69472d709861" providerId="ADAL" clId="{784ECBD8-14C2-41DA-8FC5-47818D301267}" dt="2024-01-28T22:09:13.915" v="23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addSp modSp add mod">
        <pc:chgData name="Jenifer Prince Devaraj" userId="c3fb109c-09d1-42a6-93f4-69472d709861" providerId="ADAL" clId="{784ECBD8-14C2-41DA-8FC5-47818D301267}" dt="2024-01-28T22:17:25.043" v="335"/>
        <pc:sldMkLst>
          <pc:docMk/>
          <pc:sldMk cId="2441997644" sldId="771"/>
        </pc:sldMkLst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3" creationId="{BB82CEF4-12EC-8BD4-7371-B04309B61A3C}"/>
          </ac:spMkLst>
        </pc:spChg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4" creationId="{40A8AB2E-7DB4-2AEB-2208-6F4D36575BED}"/>
          </ac:spMkLst>
        </pc:spChg>
        <pc:spChg chg="add mod">
          <ac:chgData name="Jenifer Prince Devaraj" userId="c3fb109c-09d1-42a6-93f4-69472d709861" providerId="ADAL" clId="{784ECBD8-14C2-41DA-8FC5-47818D301267}" dt="2024-01-28T22:17:25.043" v="335"/>
          <ac:spMkLst>
            <pc:docMk/>
            <pc:sldMk cId="2441997644" sldId="771"/>
            <ac:spMk id="8" creationId="{295405E9-95C2-3311-BFEB-3417EEB3051D}"/>
          </ac:spMkLst>
        </pc:spChg>
        <pc:graphicFrameChg chg="add mod">
          <ac:chgData name="Jenifer Prince Devaraj" userId="c3fb109c-09d1-42a6-93f4-69472d709861" providerId="ADAL" clId="{784ECBD8-14C2-41DA-8FC5-47818D301267}" dt="2024-01-28T22:12:56.165" v="271"/>
          <ac:graphicFrameMkLst>
            <pc:docMk/>
            <pc:sldMk cId="2441997644" sldId="771"/>
            <ac:graphicFrameMk id="6" creationId="{DE5EA170-6858-960C-3156-DCABD8EB00F7}"/>
          </ac:graphicFrameMkLst>
        </pc:graphicFrameChg>
        <pc:graphicFrameChg chg="add mod modGraphic">
          <ac:chgData name="Jenifer Prince Devaraj" userId="c3fb109c-09d1-42a6-93f4-69472d709861" providerId="ADAL" clId="{784ECBD8-14C2-41DA-8FC5-47818D301267}" dt="2024-01-28T22:14:32.977" v="289" actId="2710"/>
          <ac:graphicFrameMkLst>
            <pc:docMk/>
            <pc:sldMk cId="2441997644" sldId="771"/>
            <ac:graphicFrameMk id="7" creationId="{0D9883A0-52C9-9B61-E8CF-8D600B99F05E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18.358" v="101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784ECBD8-14C2-41DA-8FC5-47818D301267}" dt="2024-01-28T22:00:19.325" v="105" actId="47"/>
        <pc:sldMkLst>
          <pc:docMk/>
          <pc:sldMk cId="270595904" sldId="772"/>
        </pc:sldMkLst>
      </pc:sldChg>
      <pc:sldChg chg="addSp modSp add mod">
        <pc:chgData name="Jenifer Prince Devaraj" userId="c3fb109c-09d1-42a6-93f4-69472d709861" providerId="ADAL" clId="{784ECBD8-14C2-41DA-8FC5-47818D301267}" dt="2024-01-28T22:17:27.239" v="336"/>
        <pc:sldMkLst>
          <pc:docMk/>
          <pc:sldMk cId="938106925" sldId="772"/>
        </pc:sldMkLst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3" creationId="{98AFFAED-71FD-F326-AE01-DC86BC35EADC}"/>
          </ac:spMkLst>
        </pc:spChg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4" creationId="{680AC7BF-AAAA-D65E-E883-A9B23E777B92}"/>
          </ac:spMkLst>
        </pc:spChg>
        <pc:spChg chg="add mod">
          <ac:chgData name="Jenifer Prince Devaraj" userId="c3fb109c-09d1-42a6-93f4-69472d709861" providerId="ADAL" clId="{784ECBD8-14C2-41DA-8FC5-47818D301267}" dt="2024-01-28T22:17:27.239" v="336"/>
          <ac:spMkLst>
            <pc:docMk/>
            <pc:sldMk cId="938106925" sldId="772"/>
            <ac:spMk id="7" creationId="{CE86AE93-FF15-F7BF-6E3F-495ADA834217}"/>
          </ac:spMkLst>
        </pc:spChg>
        <pc:graphicFrameChg chg="add mod modGraphic">
          <ac:chgData name="Jenifer Prince Devaraj" userId="c3fb109c-09d1-42a6-93f4-69472d709861" providerId="ADAL" clId="{784ECBD8-14C2-41DA-8FC5-47818D301267}" dt="2024-01-28T22:15:00.435" v="295" actId="20577"/>
          <ac:graphicFrameMkLst>
            <pc:docMk/>
            <pc:sldMk cId="938106925" sldId="772"/>
            <ac:graphicFrameMk id="6" creationId="{14AD6EBD-6C8A-8421-ACB2-8E53FC1F0A5D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20.282" v="106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784ECBD8-14C2-41DA-8FC5-47818D301267}" dt="2024-01-28T22:00:21.292" v="110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784ECBD8-14C2-41DA-8FC5-47818D301267}" dt="2024-01-28T22:00:18.626" v="10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784ECBD8-14C2-41DA-8FC5-47818D301267}" dt="2024-01-28T22:00:18.851" v="103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784ECBD8-14C2-41DA-8FC5-47818D301267}" dt="2024-01-28T22:00:19.084" v="104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784ECBD8-14C2-41DA-8FC5-47818D301267}" dt="2024-01-28T22:00:20.561" v="107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784ECBD8-14C2-41DA-8FC5-47818D301267}" dt="2024-01-28T22:00:20.811" v="108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784ECBD8-14C2-41DA-8FC5-47818D301267}" dt="2024-01-28T22:00:21.048" v="109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784ECBD8-14C2-41DA-8FC5-47818D301267}" dt="2024-01-28T22:00:21.529" v="111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784ECBD8-14C2-41DA-8FC5-47818D301267}" dt="2024-01-28T22:00:21.780" v="11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784ECBD8-14C2-41DA-8FC5-47818D301267}" dt="2024-01-28T22:00:22.010" v="113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784ECBD8-14C2-41DA-8FC5-47818D301267}" dt="2024-01-28T22:00:22.237" v="114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784ECBD8-14C2-41DA-8FC5-47818D301267}" dt="2024-01-28T22:00:23.603" v="11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784ECBD8-14C2-41DA-8FC5-47818D301267}" dt="2024-01-28T22:00:22.815" v="115" actId="47"/>
        <pc:sldMkLst>
          <pc:docMk/>
          <pc:sldMk cId="710103450" sldId="786"/>
        </pc:sldMkLst>
      </pc:sldChg>
    </pc:docChg>
  </pc:docChgLst>
  <pc:docChgLst>
    <pc:chgData name="Jenifer Prince Devaraj" userId="c3fb109c-09d1-42a6-93f4-69472d709861" providerId="ADAL" clId="{79AE029B-0968-4528-8D35-9D3850B5D9A1}"/>
    <pc:docChg chg="undo custSel addSld delSld modSld sldOrd">
      <pc:chgData name="Jenifer Prince Devaraj" userId="c3fb109c-09d1-42a6-93f4-69472d709861" providerId="ADAL" clId="{79AE029B-0968-4528-8D35-9D3850B5D9A1}" dt="2024-06-04T23:53:55.751" v="1737" actId="47"/>
      <pc:docMkLst>
        <pc:docMk/>
      </pc:docMkLst>
      <pc:sldChg chg="delSp modSp mod">
        <pc:chgData name="Jenifer Prince Devaraj" userId="c3fb109c-09d1-42a6-93f4-69472d709861" providerId="ADAL" clId="{79AE029B-0968-4528-8D35-9D3850B5D9A1}" dt="2024-06-04T21:50:29.313" v="31" actId="478"/>
        <pc:sldMkLst>
          <pc:docMk/>
          <pc:sldMk cId="3119007398" sldId="719"/>
        </pc:sldMkLst>
        <pc:spChg chg="del">
          <ac:chgData name="Jenifer Prince Devaraj" userId="c3fb109c-09d1-42a6-93f4-69472d709861" providerId="ADAL" clId="{79AE029B-0968-4528-8D35-9D3850B5D9A1}" dt="2024-06-04T21:50:29.313" v="31" actId="478"/>
          <ac:spMkLst>
            <pc:docMk/>
            <pc:sldMk cId="3119007398" sldId="719"/>
            <ac:spMk id="4" creationId="{8BC50D20-1DEC-F59D-9D64-6BF327B12651}"/>
          </ac:spMkLst>
        </pc:spChg>
        <pc:spChg chg="mod">
          <ac:chgData name="Jenifer Prince Devaraj" userId="c3fb109c-09d1-42a6-93f4-69472d709861" providerId="ADAL" clId="{79AE029B-0968-4528-8D35-9D3850B5D9A1}" dt="2024-06-04T21:50:25.819" v="30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79AE029B-0968-4528-8D35-9D3850B5D9A1}" dt="2024-06-04T21:51:39.313" v="86" actId="47"/>
        <pc:sldMkLst>
          <pc:docMk/>
          <pc:sldMk cId="2552383452" sldId="758"/>
        </pc:sldMkLst>
      </pc:sldChg>
      <pc:sldChg chg="del">
        <pc:chgData name="Jenifer Prince Devaraj" userId="c3fb109c-09d1-42a6-93f4-69472d709861" providerId="ADAL" clId="{79AE029B-0968-4528-8D35-9D3850B5D9A1}" dt="2024-06-04T21:51:40.428" v="87" actId="47"/>
        <pc:sldMkLst>
          <pc:docMk/>
          <pc:sldMk cId="280865915" sldId="759"/>
        </pc:sldMkLst>
      </pc:sldChg>
      <pc:sldChg chg="del">
        <pc:chgData name="Jenifer Prince Devaraj" userId="c3fb109c-09d1-42a6-93f4-69472d709861" providerId="ADAL" clId="{79AE029B-0968-4528-8D35-9D3850B5D9A1}" dt="2024-06-04T21:51:40.835" v="88" actId="47"/>
        <pc:sldMkLst>
          <pc:docMk/>
          <pc:sldMk cId="2818246239" sldId="760"/>
        </pc:sldMkLst>
      </pc:sldChg>
      <pc:sldChg chg="del">
        <pc:chgData name="Jenifer Prince Devaraj" userId="c3fb109c-09d1-42a6-93f4-69472d709861" providerId="ADAL" clId="{79AE029B-0968-4528-8D35-9D3850B5D9A1}" dt="2024-06-04T21:51:41.144" v="89" actId="47"/>
        <pc:sldMkLst>
          <pc:docMk/>
          <pc:sldMk cId="830452161" sldId="761"/>
        </pc:sldMkLst>
      </pc:sldChg>
      <pc:sldChg chg="del">
        <pc:chgData name="Jenifer Prince Devaraj" userId="c3fb109c-09d1-42a6-93f4-69472d709861" providerId="ADAL" clId="{79AE029B-0968-4528-8D35-9D3850B5D9A1}" dt="2024-06-04T21:51:41.482" v="90" actId="47"/>
        <pc:sldMkLst>
          <pc:docMk/>
          <pc:sldMk cId="3109245988" sldId="762"/>
        </pc:sldMkLst>
      </pc:sldChg>
      <pc:sldChg chg="del">
        <pc:chgData name="Jenifer Prince Devaraj" userId="c3fb109c-09d1-42a6-93f4-69472d709861" providerId="ADAL" clId="{79AE029B-0968-4528-8D35-9D3850B5D9A1}" dt="2024-06-04T21:51:41.809" v="91" actId="47"/>
        <pc:sldMkLst>
          <pc:docMk/>
          <pc:sldMk cId="1095517584" sldId="763"/>
        </pc:sldMkLst>
      </pc:sldChg>
      <pc:sldChg chg="del">
        <pc:chgData name="Jenifer Prince Devaraj" userId="c3fb109c-09d1-42a6-93f4-69472d709861" providerId="ADAL" clId="{79AE029B-0968-4528-8D35-9D3850B5D9A1}" dt="2024-06-04T21:51:42.049" v="92" actId="47"/>
        <pc:sldMkLst>
          <pc:docMk/>
          <pc:sldMk cId="2235327449" sldId="764"/>
        </pc:sldMkLst>
      </pc:sldChg>
      <pc:sldChg chg="modSp mod">
        <pc:chgData name="Jenifer Prince Devaraj" userId="c3fb109c-09d1-42a6-93f4-69472d709861" providerId="ADAL" clId="{79AE029B-0968-4528-8D35-9D3850B5D9A1}" dt="2024-06-04T21:53:02.439" v="108" actId="15"/>
        <pc:sldMkLst>
          <pc:docMk/>
          <pc:sldMk cId="2008570622" sldId="768"/>
        </pc:sldMkLst>
        <pc:spChg chg="mod">
          <ac:chgData name="Jenifer Prince Devaraj" userId="c3fb109c-09d1-42a6-93f4-69472d709861" providerId="ADAL" clId="{79AE029B-0968-4528-8D35-9D3850B5D9A1}" dt="2024-06-04T21:53:02.439" v="108" actId="15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79AE029B-0968-4528-8D35-9D3850B5D9A1}" dt="2024-06-04T21:51:36.855" v="77" actId="47"/>
        <pc:sldMkLst>
          <pc:docMk/>
          <pc:sldMk cId="419287941" sldId="773"/>
        </pc:sldMkLst>
      </pc:sldChg>
      <pc:sldChg chg="del">
        <pc:chgData name="Jenifer Prince Devaraj" userId="c3fb109c-09d1-42a6-93f4-69472d709861" providerId="ADAL" clId="{79AE029B-0968-4528-8D35-9D3850B5D9A1}" dt="2024-06-04T21:51:42.643" v="93" actId="47"/>
        <pc:sldMkLst>
          <pc:docMk/>
          <pc:sldMk cId="1443105621" sldId="774"/>
        </pc:sldMkLst>
      </pc:sldChg>
      <pc:sldChg chg="del">
        <pc:chgData name="Jenifer Prince Devaraj" userId="c3fb109c-09d1-42a6-93f4-69472d709861" providerId="ADAL" clId="{79AE029B-0968-4528-8D35-9D3850B5D9A1}" dt="2024-06-04T21:51:37.677" v="80" actId="47"/>
        <pc:sldMkLst>
          <pc:docMk/>
          <pc:sldMk cId="2429625689" sldId="775"/>
        </pc:sldMkLst>
      </pc:sldChg>
      <pc:sldChg chg="del">
        <pc:chgData name="Jenifer Prince Devaraj" userId="c3fb109c-09d1-42a6-93f4-69472d709861" providerId="ADAL" clId="{79AE029B-0968-4528-8D35-9D3850B5D9A1}" dt="2024-06-04T21:51:37.932" v="81" actId="47"/>
        <pc:sldMkLst>
          <pc:docMk/>
          <pc:sldMk cId="2480655991" sldId="776"/>
        </pc:sldMkLst>
      </pc:sldChg>
      <pc:sldChg chg="del">
        <pc:chgData name="Jenifer Prince Devaraj" userId="c3fb109c-09d1-42a6-93f4-69472d709861" providerId="ADAL" clId="{79AE029B-0968-4528-8D35-9D3850B5D9A1}" dt="2024-06-04T21:51:38.757" v="84" actId="47"/>
        <pc:sldMkLst>
          <pc:docMk/>
          <pc:sldMk cId="782553390" sldId="789"/>
        </pc:sldMkLst>
      </pc:sldChg>
      <pc:sldChg chg="del">
        <pc:chgData name="Jenifer Prince Devaraj" userId="c3fb109c-09d1-42a6-93f4-69472d709861" providerId="ADAL" clId="{79AE029B-0968-4528-8D35-9D3850B5D9A1}" dt="2024-06-04T21:51:38.478" v="83" actId="47"/>
        <pc:sldMkLst>
          <pc:docMk/>
          <pc:sldMk cId="2561864219" sldId="790"/>
        </pc:sldMkLst>
      </pc:sldChg>
      <pc:sldChg chg="modSp mod">
        <pc:chgData name="Jenifer Prince Devaraj" userId="c3fb109c-09d1-42a6-93f4-69472d709861" providerId="ADAL" clId="{79AE029B-0968-4528-8D35-9D3850B5D9A1}" dt="2024-06-04T23:49:13.954" v="1704" actId="20577"/>
        <pc:sldMkLst>
          <pc:docMk/>
          <pc:sldMk cId="1471047178" sldId="792"/>
        </pc:sldMkLst>
        <pc:spChg chg="mod">
          <ac:chgData name="Jenifer Prince Devaraj" userId="c3fb109c-09d1-42a6-93f4-69472d709861" providerId="ADAL" clId="{79AE029B-0968-4528-8D35-9D3850B5D9A1}" dt="2024-06-04T23:49:13.954" v="1704" actId="20577"/>
          <ac:spMkLst>
            <pc:docMk/>
            <pc:sldMk cId="1471047178" sldId="792"/>
            <ac:spMk id="7" creationId="{B247BDBD-0B9F-BE85-20A3-8D20E13BBC12}"/>
          </ac:spMkLst>
        </pc:spChg>
      </pc:sldChg>
      <pc:sldChg chg="modSp add mod ord">
        <pc:chgData name="Jenifer Prince Devaraj" userId="c3fb109c-09d1-42a6-93f4-69472d709861" providerId="ADAL" clId="{79AE029B-0968-4528-8D35-9D3850B5D9A1}" dt="2024-06-04T22:00:22.668" v="320"/>
        <pc:sldMkLst>
          <pc:docMk/>
          <pc:sldMk cId="533559906" sldId="793"/>
        </pc:sldMkLst>
        <pc:spChg chg="mod">
          <ac:chgData name="Jenifer Prince Devaraj" userId="c3fb109c-09d1-42a6-93f4-69472d709861" providerId="ADAL" clId="{79AE029B-0968-4528-8D35-9D3850B5D9A1}" dt="2024-06-04T22:00:20.067" v="318"/>
          <ac:spMkLst>
            <pc:docMk/>
            <pc:sldMk cId="533559906" sldId="793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79AE029B-0968-4528-8D35-9D3850B5D9A1}" dt="2024-06-04T21:51:36.545" v="76" actId="47"/>
        <pc:sldMkLst>
          <pc:docMk/>
          <pc:sldMk cId="778471846" sldId="793"/>
        </pc:sldMkLst>
      </pc:sldChg>
      <pc:sldChg chg="del">
        <pc:chgData name="Jenifer Prince Devaraj" userId="c3fb109c-09d1-42a6-93f4-69472d709861" providerId="ADAL" clId="{79AE029B-0968-4528-8D35-9D3850B5D9A1}" dt="2024-06-04T21:51:37.148" v="78" actId="47"/>
        <pc:sldMkLst>
          <pc:docMk/>
          <pc:sldMk cId="1203392236" sldId="794"/>
        </pc:sldMkLst>
      </pc:sldChg>
      <pc:sldChg chg="modSp add mod">
        <pc:chgData name="Jenifer Prince Devaraj" userId="c3fb109c-09d1-42a6-93f4-69472d709861" providerId="ADAL" clId="{79AE029B-0968-4528-8D35-9D3850B5D9A1}" dt="2024-06-04T23:14:12.486" v="1546" actId="20577"/>
        <pc:sldMkLst>
          <pc:docMk/>
          <pc:sldMk cId="3245498617" sldId="794"/>
        </pc:sldMkLst>
        <pc:spChg chg="mod">
          <ac:chgData name="Jenifer Prince Devaraj" userId="c3fb109c-09d1-42a6-93f4-69472d709861" providerId="ADAL" clId="{79AE029B-0968-4528-8D35-9D3850B5D9A1}" dt="2024-06-04T23:14:12.486" v="1546" actId="20577"/>
          <ac:spMkLst>
            <pc:docMk/>
            <pc:sldMk cId="3245498617" sldId="794"/>
            <ac:spMk id="7" creationId="{B247BDBD-0B9F-BE85-20A3-8D20E13BBC12}"/>
          </ac:spMkLst>
        </pc:spChg>
      </pc:sldChg>
      <pc:sldChg chg="addSp delSp modSp add mod ord delAnim modAnim">
        <pc:chgData name="Jenifer Prince Devaraj" userId="c3fb109c-09d1-42a6-93f4-69472d709861" providerId="ADAL" clId="{79AE029B-0968-4528-8D35-9D3850B5D9A1}" dt="2024-06-04T22:49:57.230" v="1170" actId="1076"/>
        <pc:sldMkLst>
          <pc:docMk/>
          <pc:sldMk cId="1984774629" sldId="795"/>
        </pc:sldMkLst>
        <pc:spChg chg="mod">
          <ac:chgData name="Jenifer Prince Devaraj" userId="c3fb109c-09d1-42a6-93f4-69472d709861" providerId="ADAL" clId="{79AE029B-0968-4528-8D35-9D3850B5D9A1}" dt="2024-06-04T22:49:57.230" v="1170" actId="1076"/>
          <ac:spMkLst>
            <pc:docMk/>
            <pc:sldMk cId="1984774629" sldId="795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79AE029B-0968-4528-8D35-9D3850B5D9A1}" dt="2024-06-04T22:49:44.608" v="1169" actId="20577"/>
          <ac:spMkLst>
            <pc:docMk/>
            <pc:sldMk cId="1984774629" sldId="795"/>
            <ac:spMk id="11" creationId="{9D24A731-64EA-D399-95B3-C01F81E0B188}"/>
          </ac:spMkLst>
        </pc:spChg>
        <pc:picChg chg="add del mod">
          <ac:chgData name="Jenifer Prince Devaraj" userId="c3fb109c-09d1-42a6-93f4-69472d709861" providerId="ADAL" clId="{79AE029B-0968-4528-8D35-9D3850B5D9A1}" dt="2024-06-04T22:31:28.439" v="639" actId="478"/>
          <ac:picMkLst>
            <pc:docMk/>
            <pc:sldMk cId="1984774629" sldId="795"/>
            <ac:picMk id="4" creationId="{5F5D8215-1201-2813-F82B-A44587DE1BD6}"/>
          </ac:picMkLst>
        </pc:picChg>
        <pc:picChg chg="add del mod">
          <ac:chgData name="Jenifer Prince Devaraj" userId="c3fb109c-09d1-42a6-93f4-69472d709861" providerId="ADAL" clId="{79AE029B-0968-4528-8D35-9D3850B5D9A1}" dt="2024-06-04T22:31:43.865" v="644" actId="478"/>
          <ac:picMkLst>
            <pc:docMk/>
            <pc:sldMk cId="1984774629" sldId="795"/>
            <ac:picMk id="6" creationId="{EB120945-BB2B-B696-034A-7937EE1706C0}"/>
          </ac:picMkLst>
        </pc:picChg>
        <pc:picChg chg="add del mod">
          <ac:chgData name="Jenifer Prince Devaraj" userId="c3fb109c-09d1-42a6-93f4-69472d709861" providerId="ADAL" clId="{79AE029B-0968-4528-8D35-9D3850B5D9A1}" dt="2024-06-04T22:41:54.025" v="834" actId="478"/>
          <ac:picMkLst>
            <pc:docMk/>
            <pc:sldMk cId="1984774629" sldId="795"/>
            <ac:picMk id="9" creationId="{3B8B4FAA-24C4-E7FB-1810-A302BD65B67A}"/>
          </ac:picMkLst>
        </pc:picChg>
      </pc:sldChg>
      <pc:sldChg chg="del">
        <pc:chgData name="Jenifer Prince Devaraj" userId="c3fb109c-09d1-42a6-93f4-69472d709861" providerId="ADAL" clId="{79AE029B-0968-4528-8D35-9D3850B5D9A1}" dt="2024-06-04T21:51:37.411" v="79" actId="47"/>
        <pc:sldMkLst>
          <pc:docMk/>
          <pc:sldMk cId="2118429486" sldId="795"/>
        </pc:sldMkLst>
      </pc:sldChg>
      <pc:sldChg chg="addSp delSp modSp add mod">
        <pc:chgData name="Jenifer Prince Devaraj" userId="c3fb109c-09d1-42a6-93f4-69472d709861" providerId="ADAL" clId="{79AE029B-0968-4528-8D35-9D3850B5D9A1}" dt="2024-06-04T22:41:50.750" v="833" actId="1076"/>
        <pc:sldMkLst>
          <pc:docMk/>
          <pc:sldMk cId="2383590188" sldId="796"/>
        </pc:sldMkLst>
        <pc:spChg chg="mod">
          <ac:chgData name="Jenifer Prince Devaraj" userId="c3fb109c-09d1-42a6-93f4-69472d709861" providerId="ADAL" clId="{79AE029B-0968-4528-8D35-9D3850B5D9A1}" dt="2024-06-04T22:39:50.011" v="739" actId="1076"/>
          <ac:spMkLst>
            <pc:docMk/>
            <pc:sldMk cId="2383590188" sldId="796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79AE029B-0968-4528-8D35-9D3850B5D9A1}" dt="2024-06-04T22:41:41.980" v="831" actId="1076"/>
          <ac:spMkLst>
            <pc:docMk/>
            <pc:sldMk cId="2383590188" sldId="796"/>
            <ac:spMk id="11" creationId="{9D24A731-64EA-D399-95B3-C01F81E0B188}"/>
          </ac:spMkLst>
        </pc:spChg>
        <pc:picChg chg="add mod">
          <ac:chgData name="Jenifer Prince Devaraj" userId="c3fb109c-09d1-42a6-93f4-69472d709861" providerId="ADAL" clId="{79AE029B-0968-4528-8D35-9D3850B5D9A1}" dt="2024-06-04T22:41:50.750" v="833" actId="1076"/>
          <ac:picMkLst>
            <pc:docMk/>
            <pc:sldMk cId="2383590188" sldId="796"/>
            <ac:picMk id="4" creationId="{5DDBCF2A-23D2-869C-0FCF-A67D86FA169C}"/>
          </ac:picMkLst>
        </pc:picChg>
        <pc:picChg chg="del">
          <ac:chgData name="Jenifer Prince Devaraj" userId="c3fb109c-09d1-42a6-93f4-69472d709861" providerId="ADAL" clId="{79AE029B-0968-4528-8D35-9D3850B5D9A1}" dt="2024-06-04T22:34:37.821" v="665" actId="478"/>
          <ac:picMkLst>
            <pc:docMk/>
            <pc:sldMk cId="2383590188" sldId="796"/>
            <ac:picMk id="9" creationId="{3B8B4FAA-24C4-E7FB-1810-A302BD65B67A}"/>
          </ac:picMkLst>
        </pc:picChg>
      </pc:sldChg>
      <pc:sldChg chg="del">
        <pc:chgData name="Jenifer Prince Devaraj" userId="c3fb109c-09d1-42a6-93f4-69472d709861" providerId="ADAL" clId="{79AE029B-0968-4528-8D35-9D3850B5D9A1}" dt="2024-06-04T21:51:38.223" v="82" actId="47"/>
        <pc:sldMkLst>
          <pc:docMk/>
          <pc:sldMk cId="3579435654" sldId="796"/>
        </pc:sldMkLst>
      </pc:sldChg>
      <pc:sldChg chg="del">
        <pc:chgData name="Jenifer Prince Devaraj" userId="c3fb109c-09d1-42a6-93f4-69472d709861" providerId="ADAL" clId="{79AE029B-0968-4528-8D35-9D3850B5D9A1}" dt="2024-06-04T21:51:39.044" v="85" actId="47"/>
        <pc:sldMkLst>
          <pc:docMk/>
          <pc:sldMk cId="437301466" sldId="797"/>
        </pc:sldMkLst>
      </pc:sldChg>
      <pc:sldChg chg="modSp add mod">
        <pc:chgData name="Jenifer Prince Devaraj" userId="c3fb109c-09d1-42a6-93f4-69472d709861" providerId="ADAL" clId="{79AE029B-0968-4528-8D35-9D3850B5D9A1}" dt="2024-06-04T22:47:56.693" v="1149" actId="20577"/>
        <pc:sldMkLst>
          <pc:docMk/>
          <pc:sldMk cId="467435196" sldId="797"/>
        </pc:sldMkLst>
        <pc:spChg chg="mod">
          <ac:chgData name="Jenifer Prince Devaraj" userId="c3fb109c-09d1-42a6-93f4-69472d709861" providerId="ADAL" clId="{79AE029B-0968-4528-8D35-9D3850B5D9A1}" dt="2024-06-04T22:47:56.693" v="1149" actId="20577"/>
          <ac:spMkLst>
            <pc:docMk/>
            <pc:sldMk cId="467435196" sldId="797"/>
            <ac:spMk id="11" creationId="{9D24A731-64EA-D399-95B3-C01F81E0B188}"/>
          </ac:spMkLst>
        </pc:spChg>
      </pc:sldChg>
      <pc:sldChg chg="addSp delSp modSp add mod">
        <pc:chgData name="Jenifer Prince Devaraj" userId="c3fb109c-09d1-42a6-93f4-69472d709861" providerId="ADAL" clId="{79AE029B-0968-4528-8D35-9D3850B5D9A1}" dt="2024-06-04T23:11:29.271" v="1490" actId="1076"/>
        <pc:sldMkLst>
          <pc:docMk/>
          <pc:sldMk cId="1399655076" sldId="798"/>
        </pc:sldMkLst>
        <pc:spChg chg="mod">
          <ac:chgData name="Jenifer Prince Devaraj" userId="c3fb109c-09d1-42a6-93f4-69472d709861" providerId="ADAL" clId="{79AE029B-0968-4528-8D35-9D3850B5D9A1}" dt="2024-06-04T23:03:18.770" v="1179" actId="20577"/>
          <ac:spMkLst>
            <pc:docMk/>
            <pc:sldMk cId="1399655076" sldId="79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9AE029B-0968-4528-8D35-9D3850B5D9A1}" dt="2024-06-04T23:03:23.833" v="1180" actId="478"/>
          <ac:spMkLst>
            <pc:docMk/>
            <pc:sldMk cId="1399655076" sldId="798"/>
            <ac:spMk id="11" creationId="{9D24A731-64EA-D399-95B3-C01F81E0B188}"/>
          </ac:spMkLst>
        </pc:spChg>
        <pc:spChg chg="add mod">
          <ac:chgData name="Jenifer Prince Devaraj" userId="c3fb109c-09d1-42a6-93f4-69472d709861" providerId="ADAL" clId="{79AE029B-0968-4528-8D35-9D3850B5D9A1}" dt="2024-06-04T23:11:19.632" v="1488" actId="20577"/>
          <ac:spMkLst>
            <pc:docMk/>
            <pc:sldMk cId="1399655076" sldId="798"/>
            <ac:spMk id="12" creationId="{55E76C39-8F12-DBB2-7AD7-7469D4CC8FBA}"/>
          </ac:spMkLst>
        </pc:spChg>
        <pc:picChg chg="add del mod">
          <ac:chgData name="Jenifer Prince Devaraj" userId="c3fb109c-09d1-42a6-93f4-69472d709861" providerId="ADAL" clId="{79AE029B-0968-4528-8D35-9D3850B5D9A1}" dt="2024-06-04T23:03:50.899" v="1184" actId="478"/>
          <ac:picMkLst>
            <pc:docMk/>
            <pc:sldMk cId="1399655076" sldId="798"/>
            <ac:picMk id="4" creationId="{92C111D6-CEDF-D516-3E8F-C849C8D725E0}"/>
          </ac:picMkLst>
        </pc:picChg>
        <pc:picChg chg="add del mod">
          <ac:chgData name="Jenifer Prince Devaraj" userId="c3fb109c-09d1-42a6-93f4-69472d709861" providerId="ADAL" clId="{79AE029B-0968-4528-8D35-9D3850B5D9A1}" dt="2024-06-04T23:05:03.233" v="1189" actId="478"/>
          <ac:picMkLst>
            <pc:docMk/>
            <pc:sldMk cId="1399655076" sldId="798"/>
            <ac:picMk id="8" creationId="{96FEC2F4-B01E-99AD-52A9-AB34BCF1F65C}"/>
          </ac:picMkLst>
        </pc:picChg>
        <pc:picChg chg="add mod">
          <ac:chgData name="Jenifer Prince Devaraj" userId="c3fb109c-09d1-42a6-93f4-69472d709861" providerId="ADAL" clId="{79AE029B-0968-4528-8D35-9D3850B5D9A1}" dt="2024-06-04T23:11:29.271" v="1490" actId="1076"/>
          <ac:picMkLst>
            <pc:docMk/>
            <pc:sldMk cId="1399655076" sldId="798"/>
            <ac:picMk id="10" creationId="{E3162662-6E68-8320-FAD7-2F527AB7AAD4}"/>
          </ac:picMkLst>
        </pc:picChg>
      </pc:sldChg>
      <pc:sldChg chg="addSp delSp modSp add mod">
        <pc:chgData name="Jenifer Prince Devaraj" userId="c3fb109c-09d1-42a6-93f4-69472d709861" providerId="ADAL" clId="{79AE029B-0968-4528-8D35-9D3850B5D9A1}" dt="2024-06-04T23:12:50.823" v="1509" actId="20577"/>
        <pc:sldMkLst>
          <pc:docMk/>
          <pc:sldMk cId="2281325171" sldId="799"/>
        </pc:sldMkLst>
        <pc:spChg chg="add mod">
          <ac:chgData name="Jenifer Prince Devaraj" userId="c3fb109c-09d1-42a6-93f4-69472d709861" providerId="ADAL" clId="{79AE029B-0968-4528-8D35-9D3850B5D9A1}" dt="2024-06-04T23:12:50.823" v="1509" actId="20577"/>
          <ac:spMkLst>
            <pc:docMk/>
            <pc:sldMk cId="2281325171" sldId="799"/>
            <ac:spMk id="4" creationId="{E85E8036-6995-2A64-809A-7371A18B6CBA}"/>
          </ac:spMkLst>
        </pc:spChg>
        <pc:spChg chg="del">
          <ac:chgData name="Jenifer Prince Devaraj" userId="c3fb109c-09d1-42a6-93f4-69472d709861" providerId="ADAL" clId="{79AE029B-0968-4528-8D35-9D3850B5D9A1}" dt="2024-06-04T23:11:59.241" v="1493" actId="478"/>
          <ac:spMkLst>
            <pc:docMk/>
            <pc:sldMk cId="2281325171" sldId="799"/>
            <ac:spMk id="12" creationId="{55E76C39-8F12-DBB2-7AD7-7469D4CC8FBA}"/>
          </ac:spMkLst>
        </pc:spChg>
        <pc:picChg chg="del">
          <ac:chgData name="Jenifer Prince Devaraj" userId="c3fb109c-09d1-42a6-93f4-69472d709861" providerId="ADAL" clId="{79AE029B-0968-4528-8D35-9D3850B5D9A1}" dt="2024-06-04T23:11:56.728" v="1492" actId="478"/>
          <ac:picMkLst>
            <pc:docMk/>
            <pc:sldMk cId="2281325171" sldId="799"/>
            <ac:picMk id="10" creationId="{E3162662-6E68-8320-FAD7-2F527AB7AAD4}"/>
          </ac:picMkLst>
        </pc:picChg>
      </pc:sldChg>
      <pc:sldChg chg="modSp add mod ord">
        <pc:chgData name="Jenifer Prince Devaraj" userId="c3fb109c-09d1-42a6-93f4-69472d709861" providerId="ADAL" clId="{79AE029B-0968-4528-8D35-9D3850B5D9A1}" dt="2024-06-04T23:39:22.907" v="1642" actId="20577"/>
        <pc:sldMkLst>
          <pc:docMk/>
          <pc:sldMk cId="2452480420" sldId="800"/>
        </pc:sldMkLst>
        <pc:spChg chg="mod">
          <ac:chgData name="Jenifer Prince Devaraj" userId="c3fb109c-09d1-42a6-93f4-69472d709861" providerId="ADAL" clId="{79AE029B-0968-4528-8D35-9D3850B5D9A1}" dt="2024-06-04T23:13:17.727" v="1520" actId="20577"/>
          <ac:spMkLst>
            <pc:docMk/>
            <pc:sldMk cId="2452480420" sldId="800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79AE029B-0968-4528-8D35-9D3850B5D9A1}" dt="2024-06-04T23:39:22.907" v="1642" actId="20577"/>
          <ac:spMkLst>
            <pc:docMk/>
            <pc:sldMk cId="2452480420" sldId="800"/>
            <ac:spMk id="11" creationId="{9D24A731-64EA-D399-95B3-C01F81E0B188}"/>
          </ac:spMkLst>
        </pc:spChg>
      </pc:sldChg>
      <pc:sldChg chg="delSp modSp add mod">
        <pc:chgData name="Jenifer Prince Devaraj" userId="c3fb109c-09d1-42a6-93f4-69472d709861" providerId="ADAL" clId="{79AE029B-0968-4528-8D35-9D3850B5D9A1}" dt="2024-06-04T23:34:38.296" v="1591" actId="14100"/>
        <pc:sldMkLst>
          <pc:docMk/>
          <pc:sldMk cId="1866866056" sldId="801"/>
        </pc:sldMkLst>
        <pc:spChg chg="mod">
          <ac:chgData name="Jenifer Prince Devaraj" userId="c3fb109c-09d1-42a6-93f4-69472d709861" providerId="ADAL" clId="{79AE029B-0968-4528-8D35-9D3850B5D9A1}" dt="2024-06-04T23:34:38.296" v="1591" actId="14100"/>
          <ac:spMkLst>
            <pc:docMk/>
            <pc:sldMk cId="1866866056" sldId="801"/>
            <ac:spMk id="7" creationId="{B247BDBD-0B9F-BE85-20A3-8D20E13BBC12}"/>
          </ac:spMkLst>
        </pc:spChg>
        <pc:spChg chg="del mod">
          <ac:chgData name="Jenifer Prince Devaraj" userId="c3fb109c-09d1-42a6-93f4-69472d709861" providerId="ADAL" clId="{79AE029B-0968-4528-8D35-9D3850B5D9A1}" dt="2024-06-04T23:14:48.480" v="1561"/>
          <ac:spMkLst>
            <pc:docMk/>
            <pc:sldMk cId="1866866056" sldId="801"/>
            <ac:spMk id="11" creationId="{9D24A731-64EA-D399-95B3-C01F81E0B188}"/>
          </ac:spMkLst>
        </pc:spChg>
      </pc:sldChg>
      <pc:sldChg chg="modSp add mod">
        <pc:chgData name="Jenifer Prince Devaraj" userId="c3fb109c-09d1-42a6-93f4-69472d709861" providerId="ADAL" clId="{79AE029B-0968-4528-8D35-9D3850B5D9A1}" dt="2024-06-04T23:36:05.586" v="1599" actId="20577"/>
        <pc:sldMkLst>
          <pc:docMk/>
          <pc:sldMk cId="2054330104" sldId="802"/>
        </pc:sldMkLst>
        <pc:spChg chg="mod">
          <ac:chgData name="Jenifer Prince Devaraj" userId="c3fb109c-09d1-42a6-93f4-69472d709861" providerId="ADAL" clId="{79AE029B-0968-4528-8D35-9D3850B5D9A1}" dt="2024-06-04T23:36:05.586" v="1599" actId="20577"/>
          <ac:spMkLst>
            <pc:docMk/>
            <pc:sldMk cId="2054330104" sldId="802"/>
            <ac:spMk id="7" creationId="{B247BDBD-0B9F-BE85-20A3-8D20E13BBC12}"/>
          </ac:spMkLst>
        </pc:spChg>
      </pc:sldChg>
      <pc:sldChg chg="addSp modSp add mod ord">
        <pc:chgData name="Jenifer Prince Devaraj" userId="c3fb109c-09d1-42a6-93f4-69472d709861" providerId="ADAL" clId="{79AE029B-0968-4528-8D35-9D3850B5D9A1}" dt="2024-06-04T23:38:44.636" v="1628"/>
        <pc:sldMkLst>
          <pc:docMk/>
          <pc:sldMk cId="1699579508" sldId="803"/>
        </pc:sldMkLst>
        <pc:spChg chg="mod">
          <ac:chgData name="Jenifer Prince Devaraj" userId="c3fb109c-09d1-42a6-93f4-69472d709861" providerId="ADAL" clId="{79AE029B-0968-4528-8D35-9D3850B5D9A1}" dt="2024-06-04T23:36:22.168" v="1601" actId="20577"/>
          <ac:spMkLst>
            <pc:docMk/>
            <pc:sldMk cId="1699579508" sldId="803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79AE029B-0968-4528-8D35-9D3850B5D9A1}" dt="2024-06-04T23:38:24.558" v="1624" actId="1076"/>
          <ac:spMkLst>
            <pc:docMk/>
            <pc:sldMk cId="1699579508" sldId="803"/>
            <ac:spMk id="11" creationId="{3AA59D00-5B7B-E193-13F9-17F0C2F00F21}"/>
          </ac:spMkLst>
        </pc:spChg>
        <pc:spChg chg="add mod">
          <ac:chgData name="Jenifer Prince Devaraj" userId="c3fb109c-09d1-42a6-93f4-69472d709861" providerId="ADAL" clId="{79AE029B-0968-4528-8D35-9D3850B5D9A1}" dt="2024-06-04T23:38:41.508" v="1626" actId="1076"/>
          <ac:spMkLst>
            <pc:docMk/>
            <pc:sldMk cId="1699579508" sldId="803"/>
            <ac:spMk id="13" creationId="{8D5D86D1-6F1A-C6E7-FFDD-9C22F3EBE380}"/>
          </ac:spMkLst>
        </pc:spChg>
        <pc:picChg chg="add mod">
          <ac:chgData name="Jenifer Prince Devaraj" userId="c3fb109c-09d1-42a6-93f4-69472d709861" providerId="ADAL" clId="{79AE029B-0968-4528-8D35-9D3850B5D9A1}" dt="2024-06-04T23:37:56.559" v="1615" actId="1076"/>
          <ac:picMkLst>
            <pc:docMk/>
            <pc:sldMk cId="1699579508" sldId="803"/>
            <ac:picMk id="6" creationId="{FA8CE41C-8B0F-3068-E04C-5F6EEB6971E3}"/>
          </ac:picMkLst>
        </pc:picChg>
        <pc:picChg chg="add mod">
          <ac:chgData name="Jenifer Prince Devaraj" userId="c3fb109c-09d1-42a6-93f4-69472d709861" providerId="ADAL" clId="{79AE029B-0968-4528-8D35-9D3850B5D9A1}" dt="2024-06-04T23:37:51.129" v="1614" actId="29295"/>
          <ac:picMkLst>
            <pc:docMk/>
            <pc:sldMk cId="1699579508" sldId="803"/>
            <ac:picMk id="9" creationId="{97E42CFA-0556-2620-F4A1-E8FA86D9D7B8}"/>
          </ac:picMkLst>
        </pc:picChg>
      </pc:sldChg>
      <pc:sldChg chg="modSp add mod">
        <pc:chgData name="Jenifer Prince Devaraj" userId="c3fb109c-09d1-42a6-93f4-69472d709861" providerId="ADAL" clId="{79AE029B-0968-4528-8D35-9D3850B5D9A1}" dt="2024-06-04T23:40:17.850" v="1694" actId="20577"/>
        <pc:sldMkLst>
          <pc:docMk/>
          <pc:sldMk cId="281187070" sldId="804"/>
        </pc:sldMkLst>
        <pc:spChg chg="mod">
          <ac:chgData name="Jenifer Prince Devaraj" userId="c3fb109c-09d1-42a6-93f4-69472d709861" providerId="ADAL" clId="{79AE029B-0968-4528-8D35-9D3850B5D9A1}" dt="2024-06-04T23:39:11.749" v="1640" actId="20577"/>
          <ac:spMkLst>
            <pc:docMk/>
            <pc:sldMk cId="281187070" sldId="804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79AE029B-0968-4528-8D35-9D3850B5D9A1}" dt="2024-06-04T23:40:17.850" v="1694" actId="20577"/>
          <ac:spMkLst>
            <pc:docMk/>
            <pc:sldMk cId="281187070" sldId="804"/>
            <ac:spMk id="11" creationId="{9D24A731-64EA-D399-95B3-C01F81E0B188}"/>
          </ac:spMkLst>
        </pc:spChg>
      </pc:sldChg>
      <pc:sldChg chg="modSp add del mod">
        <pc:chgData name="Jenifer Prince Devaraj" userId="c3fb109c-09d1-42a6-93f4-69472d709861" providerId="ADAL" clId="{79AE029B-0968-4528-8D35-9D3850B5D9A1}" dt="2024-06-04T23:53:55.751" v="1737" actId="47"/>
        <pc:sldMkLst>
          <pc:docMk/>
          <pc:sldMk cId="2863283877" sldId="805"/>
        </pc:sldMkLst>
        <pc:spChg chg="mod">
          <ac:chgData name="Jenifer Prince Devaraj" userId="c3fb109c-09d1-42a6-93f4-69472d709861" providerId="ADAL" clId="{79AE029B-0968-4528-8D35-9D3850B5D9A1}" dt="2024-06-04T23:53:50.552" v="1735" actId="1076"/>
          <ac:spMkLst>
            <pc:docMk/>
            <pc:sldMk cId="2863283877" sldId="80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79AE029B-0968-4528-8D35-9D3850B5D9A1}" dt="2024-06-04T23:53:54.061" v="1736" actId="1076"/>
          <ac:spMkLst>
            <pc:docMk/>
            <pc:sldMk cId="2863283877" sldId="805"/>
            <ac:spMk id="11" creationId="{9D24A731-64EA-D399-95B3-C01F81E0B188}"/>
          </ac:spMkLst>
        </pc:spChg>
      </pc:sldChg>
    </pc:docChg>
  </pc:docChgLst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  <pc:docChgLst>
    <pc:chgData name="Jenifer Prince Devaraj" userId="c3fb109c-09d1-42a6-93f4-69472d709861" providerId="ADAL" clId="{801B2541-7E57-4DF4-90CD-E3DF180A0329}"/>
    <pc:docChg chg="undo custSel addSld delSld modSld sldOrd">
      <pc:chgData name="Jenifer Prince Devaraj" userId="c3fb109c-09d1-42a6-93f4-69472d709861" providerId="ADAL" clId="{801B2541-7E57-4DF4-90CD-E3DF180A0329}" dt="2024-06-05T06:11:51.213" v="916" actId="1076"/>
      <pc:docMkLst>
        <pc:docMk/>
      </pc:docMkLst>
      <pc:sldChg chg="modSp mod">
        <pc:chgData name="Jenifer Prince Devaraj" userId="c3fb109c-09d1-42a6-93f4-69472d709861" providerId="ADAL" clId="{801B2541-7E57-4DF4-90CD-E3DF180A0329}" dt="2024-06-05T05:20:11.587" v="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801B2541-7E57-4DF4-90CD-E3DF180A0329}" dt="2024-06-05T05:20:11.587" v="16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modSp mod">
        <pc:chgData name="Jenifer Prince Devaraj" userId="c3fb109c-09d1-42a6-93f4-69472d709861" providerId="ADAL" clId="{801B2541-7E57-4DF4-90CD-E3DF180A0329}" dt="2024-06-05T05:21:01.003" v="87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801B2541-7E57-4DF4-90CD-E3DF180A0329}" dt="2024-06-05T05:21:01.003" v="87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addSp delSp modSp mod modAnim">
        <pc:chgData name="Jenifer Prince Devaraj" userId="c3fb109c-09d1-42a6-93f4-69472d709861" providerId="ADAL" clId="{801B2541-7E57-4DF4-90CD-E3DF180A0329}" dt="2024-06-05T05:40:09.199" v="299" actId="1076"/>
        <pc:sldMkLst>
          <pc:docMk/>
          <pc:sldMk cId="1471047178" sldId="792"/>
        </pc:sldMkLst>
        <pc:spChg chg="add mod">
          <ac:chgData name="Jenifer Prince Devaraj" userId="c3fb109c-09d1-42a6-93f4-69472d709861" providerId="ADAL" clId="{801B2541-7E57-4DF4-90CD-E3DF180A0329}" dt="2024-06-05T05:40:09.199" v="299" actId="1076"/>
          <ac:spMkLst>
            <pc:docMk/>
            <pc:sldMk cId="1471047178" sldId="792"/>
            <ac:spMk id="4" creationId="{E0FE6C55-1ACB-F2D8-294A-C5A5B2781601}"/>
          </ac:spMkLst>
        </pc:spChg>
        <pc:spChg chg="del mod">
          <ac:chgData name="Jenifer Prince Devaraj" userId="c3fb109c-09d1-42a6-93f4-69472d709861" providerId="ADAL" clId="{801B2541-7E57-4DF4-90CD-E3DF180A0329}" dt="2024-06-05T05:39:33.997" v="286"/>
          <ac:spMkLst>
            <pc:docMk/>
            <pc:sldMk cId="1471047178" sldId="792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801B2541-7E57-4DF4-90CD-E3DF180A0329}" dt="2024-06-05T05:39:32.971" v="284" actId="1076"/>
          <ac:spMkLst>
            <pc:docMk/>
            <pc:sldMk cId="1471047178" sldId="792"/>
            <ac:spMk id="8" creationId="{2695AF54-D8B8-EF23-933A-9CA1BE0D92C2}"/>
          </ac:spMkLst>
        </pc:spChg>
        <pc:spChg chg="add mod">
          <ac:chgData name="Jenifer Prince Devaraj" userId="c3fb109c-09d1-42a6-93f4-69472d709861" providerId="ADAL" clId="{801B2541-7E57-4DF4-90CD-E3DF180A0329}" dt="2024-06-05T05:40:03.095" v="298" actId="255"/>
          <ac:spMkLst>
            <pc:docMk/>
            <pc:sldMk cId="1471047178" sldId="792"/>
            <ac:spMk id="12" creationId="{A79892F9-89BC-DC0C-06BA-F36031D9DA23}"/>
          </ac:spMkLst>
        </pc:spChg>
        <pc:picChg chg="add mod">
          <ac:chgData name="Jenifer Prince Devaraj" userId="c3fb109c-09d1-42a6-93f4-69472d709861" providerId="ADAL" clId="{801B2541-7E57-4DF4-90CD-E3DF180A0329}" dt="2024-06-05T05:39:32.971" v="284" actId="1076"/>
          <ac:picMkLst>
            <pc:docMk/>
            <pc:sldMk cId="1471047178" sldId="792"/>
            <ac:picMk id="6" creationId="{11AAA75B-27AF-A492-D719-373097D54AEA}"/>
          </ac:picMkLst>
        </pc:picChg>
        <pc:picChg chg="add mod">
          <ac:chgData name="Jenifer Prince Devaraj" userId="c3fb109c-09d1-42a6-93f4-69472d709861" providerId="ADAL" clId="{801B2541-7E57-4DF4-90CD-E3DF180A0329}" dt="2024-06-05T05:39:32.971" v="284" actId="1076"/>
          <ac:picMkLst>
            <pc:docMk/>
            <pc:sldMk cId="1471047178" sldId="792"/>
            <ac:picMk id="9" creationId="{61F2D4B4-BC16-8DDA-5673-D43198ADD115}"/>
          </ac:picMkLst>
        </pc:picChg>
        <pc:picChg chg="add mod">
          <ac:chgData name="Jenifer Prince Devaraj" userId="c3fb109c-09d1-42a6-93f4-69472d709861" providerId="ADAL" clId="{801B2541-7E57-4DF4-90CD-E3DF180A0329}" dt="2024-06-05T05:39:32.971" v="284" actId="1076"/>
          <ac:picMkLst>
            <pc:docMk/>
            <pc:sldMk cId="1471047178" sldId="792"/>
            <ac:picMk id="10" creationId="{7A93494E-1EA9-E104-5473-C57F00CEA415}"/>
          </ac:picMkLst>
        </pc:picChg>
      </pc:sldChg>
      <pc:sldChg chg="modSp mod">
        <pc:chgData name="Jenifer Prince Devaraj" userId="c3fb109c-09d1-42a6-93f4-69472d709861" providerId="ADAL" clId="{801B2541-7E57-4DF4-90CD-E3DF180A0329}" dt="2024-06-05T05:25:24.828" v="281" actId="20577"/>
        <pc:sldMkLst>
          <pc:docMk/>
          <pc:sldMk cId="533559906" sldId="793"/>
        </pc:sldMkLst>
        <pc:spChg chg="mod">
          <ac:chgData name="Jenifer Prince Devaraj" userId="c3fb109c-09d1-42a6-93f4-69472d709861" providerId="ADAL" clId="{801B2541-7E57-4DF4-90CD-E3DF180A0329}" dt="2024-06-05T05:25:24.828" v="281" actId="20577"/>
          <ac:spMkLst>
            <pc:docMk/>
            <pc:sldMk cId="533559906" sldId="793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01B2541-7E57-4DF4-90CD-E3DF180A0329}" dt="2024-06-05T06:02:09.139" v="862" actId="47"/>
        <pc:sldMkLst>
          <pc:docMk/>
          <pc:sldMk cId="3245498617" sldId="794"/>
        </pc:sldMkLst>
      </pc:sldChg>
      <pc:sldChg chg="del">
        <pc:chgData name="Jenifer Prince Devaraj" userId="c3fb109c-09d1-42a6-93f4-69472d709861" providerId="ADAL" clId="{801B2541-7E57-4DF4-90CD-E3DF180A0329}" dt="2024-06-05T06:02:10.048" v="864" actId="47"/>
        <pc:sldMkLst>
          <pc:docMk/>
          <pc:sldMk cId="1984774629" sldId="795"/>
        </pc:sldMkLst>
      </pc:sldChg>
      <pc:sldChg chg="del">
        <pc:chgData name="Jenifer Prince Devaraj" userId="c3fb109c-09d1-42a6-93f4-69472d709861" providerId="ADAL" clId="{801B2541-7E57-4DF4-90CD-E3DF180A0329}" dt="2024-06-05T06:02:09.659" v="863" actId="47"/>
        <pc:sldMkLst>
          <pc:docMk/>
          <pc:sldMk cId="2383590188" sldId="796"/>
        </pc:sldMkLst>
      </pc:sldChg>
      <pc:sldChg chg="del">
        <pc:chgData name="Jenifer Prince Devaraj" userId="c3fb109c-09d1-42a6-93f4-69472d709861" providerId="ADAL" clId="{801B2541-7E57-4DF4-90CD-E3DF180A0329}" dt="2024-06-05T06:02:10.546" v="865" actId="47"/>
        <pc:sldMkLst>
          <pc:docMk/>
          <pc:sldMk cId="467435196" sldId="797"/>
        </pc:sldMkLst>
      </pc:sldChg>
      <pc:sldChg chg="del">
        <pc:chgData name="Jenifer Prince Devaraj" userId="c3fb109c-09d1-42a6-93f4-69472d709861" providerId="ADAL" clId="{801B2541-7E57-4DF4-90CD-E3DF180A0329}" dt="2024-06-05T06:02:10.965" v="866" actId="47"/>
        <pc:sldMkLst>
          <pc:docMk/>
          <pc:sldMk cId="1399655076" sldId="798"/>
        </pc:sldMkLst>
      </pc:sldChg>
      <pc:sldChg chg="del">
        <pc:chgData name="Jenifer Prince Devaraj" userId="c3fb109c-09d1-42a6-93f4-69472d709861" providerId="ADAL" clId="{801B2541-7E57-4DF4-90CD-E3DF180A0329}" dt="2024-06-05T06:02:11.362" v="867" actId="47"/>
        <pc:sldMkLst>
          <pc:docMk/>
          <pc:sldMk cId="2281325171" sldId="799"/>
        </pc:sldMkLst>
      </pc:sldChg>
      <pc:sldChg chg="del">
        <pc:chgData name="Jenifer Prince Devaraj" userId="c3fb109c-09d1-42a6-93f4-69472d709861" providerId="ADAL" clId="{801B2541-7E57-4DF4-90CD-E3DF180A0329}" dt="2024-06-05T06:02:11.821" v="868" actId="47"/>
        <pc:sldMkLst>
          <pc:docMk/>
          <pc:sldMk cId="2452480420" sldId="800"/>
        </pc:sldMkLst>
      </pc:sldChg>
      <pc:sldChg chg="del">
        <pc:chgData name="Jenifer Prince Devaraj" userId="c3fb109c-09d1-42a6-93f4-69472d709861" providerId="ADAL" clId="{801B2541-7E57-4DF4-90CD-E3DF180A0329}" dt="2024-06-05T06:02:12.856" v="870" actId="47"/>
        <pc:sldMkLst>
          <pc:docMk/>
          <pc:sldMk cId="1866866056" sldId="801"/>
        </pc:sldMkLst>
      </pc:sldChg>
      <pc:sldChg chg="del">
        <pc:chgData name="Jenifer Prince Devaraj" userId="c3fb109c-09d1-42a6-93f4-69472d709861" providerId="ADAL" clId="{801B2541-7E57-4DF4-90CD-E3DF180A0329}" dt="2024-06-05T06:02:13.314" v="871" actId="47"/>
        <pc:sldMkLst>
          <pc:docMk/>
          <pc:sldMk cId="2054330104" sldId="802"/>
        </pc:sldMkLst>
      </pc:sldChg>
      <pc:sldChg chg="del">
        <pc:chgData name="Jenifer Prince Devaraj" userId="c3fb109c-09d1-42a6-93f4-69472d709861" providerId="ADAL" clId="{801B2541-7E57-4DF4-90CD-E3DF180A0329}" dt="2024-06-05T06:02:12.339" v="869" actId="47"/>
        <pc:sldMkLst>
          <pc:docMk/>
          <pc:sldMk cId="1699579508" sldId="803"/>
        </pc:sldMkLst>
      </pc:sldChg>
      <pc:sldChg chg="del">
        <pc:chgData name="Jenifer Prince Devaraj" userId="c3fb109c-09d1-42a6-93f4-69472d709861" providerId="ADAL" clId="{801B2541-7E57-4DF4-90CD-E3DF180A0329}" dt="2024-06-05T06:02:13.874" v="872" actId="47"/>
        <pc:sldMkLst>
          <pc:docMk/>
          <pc:sldMk cId="281187070" sldId="804"/>
        </pc:sldMkLst>
      </pc:sldChg>
      <pc:sldChg chg="addSp delSp modSp add mod delAnim modAnim">
        <pc:chgData name="Jenifer Prince Devaraj" userId="c3fb109c-09d1-42a6-93f4-69472d709861" providerId="ADAL" clId="{801B2541-7E57-4DF4-90CD-E3DF180A0329}" dt="2024-06-05T05:41:00.279" v="315" actId="20577"/>
        <pc:sldMkLst>
          <pc:docMk/>
          <pc:sldMk cId="2540523110" sldId="805"/>
        </pc:sldMkLst>
        <pc:spChg chg="del">
          <ac:chgData name="Jenifer Prince Devaraj" userId="c3fb109c-09d1-42a6-93f4-69472d709861" providerId="ADAL" clId="{801B2541-7E57-4DF4-90CD-E3DF180A0329}" dt="2024-06-05T05:40:22.322" v="303" actId="478"/>
          <ac:spMkLst>
            <pc:docMk/>
            <pc:sldMk cId="2540523110" sldId="805"/>
            <ac:spMk id="4" creationId="{E0FE6C55-1ACB-F2D8-294A-C5A5B2781601}"/>
          </ac:spMkLst>
        </pc:spChg>
        <pc:spChg chg="add mod">
          <ac:chgData name="Jenifer Prince Devaraj" userId="c3fb109c-09d1-42a6-93f4-69472d709861" providerId="ADAL" clId="{801B2541-7E57-4DF4-90CD-E3DF180A0329}" dt="2024-06-05T05:40:52.574" v="308" actId="1076"/>
          <ac:spMkLst>
            <pc:docMk/>
            <pc:sldMk cId="2540523110" sldId="805"/>
            <ac:spMk id="7" creationId="{0B841A3D-002D-B904-6112-242EED6DC9A6}"/>
          </ac:spMkLst>
        </pc:spChg>
        <pc:spChg chg="del">
          <ac:chgData name="Jenifer Prince Devaraj" userId="c3fb109c-09d1-42a6-93f4-69472d709861" providerId="ADAL" clId="{801B2541-7E57-4DF4-90CD-E3DF180A0329}" dt="2024-06-05T05:40:25.239" v="304" actId="478"/>
          <ac:spMkLst>
            <pc:docMk/>
            <pc:sldMk cId="2540523110" sldId="805"/>
            <ac:spMk id="8" creationId="{2695AF54-D8B8-EF23-933A-9CA1BE0D92C2}"/>
          </ac:spMkLst>
        </pc:spChg>
        <pc:spChg chg="add mod">
          <ac:chgData name="Jenifer Prince Devaraj" userId="c3fb109c-09d1-42a6-93f4-69472d709861" providerId="ADAL" clId="{801B2541-7E57-4DF4-90CD-E3DF180A0329}" dt="2024-06-05T05:41:00.279" v="315" actId="20577"/>
          <ac:spMkLst>
            <pc:docMk/>
            <pc:sldMk cId="2540523110" sldId="805"/>
            <ac:spMk id="14" creationId="{4DEA07C7-124D-C2D8-2866-95C1937EE8BC}"/>
          </ac:spMkLst>
        </pc:spChg>
        <pc:spChg chg="add mod">
          <ac:chgData name="Jenifer Prince Devaraj" userId="c3fb109c-09d1-42a6-93f4-69472d709861" providerId="ADAL" clId="{801B2541-7E57-4DF4-90CD-E3DF180A0329}" dt="2024-06-05T05:40:57.785" v="311" actId="1076"/>
          <ac:spMkLst>
            <pc:docMk/>
            <pc:sldMk cId="2540523110" sldId="805"/>
            <ac:spMk id="15" creationId="{D2DDFFA5-88F2-8BCB-D7F5-A21B65B46411}"/>
          </ac:spMkLst>
        </pc:spChg>
        <pc:picChg chg="del">
          <ac:chgData name="Jenifer Prince Devaraj" userId="c3fb109c-09d1-42a6-93f4-69472d709861" providerId="ADAL" clId="{801B2541-7E57-4DF4-90CD-E3DF180A0329}" dt="2024-06-05T05:40:26.897" v="305" actId="478"/>
          <ac:picMkLst>
            <pc:docMk/>
            <pc:sldMk cId="2540523110" sldId="805"/>
            <ac:picMk id="6" creationId="{11AAA75B-27AF-A492-D719-373097D54AEA}"/>
          </ac:picMkLst>
        </pc:picChg>
        <pc:picChg chg="del">
          <ac:chgData name="Jenifer Prince Devaraj" userId="c3fb109c-09d1-42a6-93f4-69472d709861" providerId="ADAL" clId="{801B2541-7E57-4DF4-90CD-E3DF180A0329}" dt="2024-06-05T05:40:18.122" v="301" actId="478"/>
          <ac:picMkLst>
            <pc:docMk/>
            <pc:sldMk cId="2540523110" sldId="805"/>
            <ac:picMk id="9" creationId="{61F2D4B4-BC16-8DDA-5673-D43198ADD115}"/>
          </ac:picMkLst>
        </pc:picChg>
        <pc:picChg chg="del">
          <ac:chgData name="Jenifer Prince Devaraj" userId="c3fb109c-09d1-42a6-93f4-69472d709861" providerId="ADAL" clId="{801B2541-7E57-4DF4-90CD-E3DF180A0329}" dt="2024-06-05T05:40:19.980" v="302" actId="478"/>
          <ac:picMkLst>
            <pc:docMk/>
            <pc:sldMk cId="2540523110" sldId="805"/>
            <ac:picMk id="10" creationId="{7A93494E-1EA9-E104-5473-C57F00CEA415}"/>
          </ac:picMkLst>
        </pc:picChg>
        <pc:picChg chg="add mod">
          <ac:chgData name="Jenifer Prince Devaraj" userId="c3fb109c-09d1-42a6-93f4-69472d709861" providerId="ADAL" clId="{801B2541-7E57-4DF4-90CD-E3DF180A0329}" dt="2024-06-05T05:40:52.574" v="308" actId="1076"/>
          <ac:picMkLst>
            <pc:docMk/>
            <pc:sldMk cId="2540523110" sldId="805"/>
            <ac:picMk id="11" creationId="{B6292447-C1C7-1418-556C-F25238DB2D9A}"/>
          </ac:picMkLst>
        </pc:picChg>
        <pc:picChg chg="add mod">
          <ac:chgData name="Jenifer Prince Devaraj" userId="c3fb109c-09d1-42a6-93f4-69472d709861" providerId="ADAL" clId="{801B2541-7E57-4DF4-90CD-E3DF180A0329}" dt="2024-06-05T05:40:52.574" v="308" actId="1076"/>
          <ac:picMkLst>
            <pc:docMk/>
            <pc:sldMk cId="2540523110" sldId="805"/>
            <ac:picMk id="13" creationId="{A7AAFAA7-045F-0AE5-95E8-F88BA55DABB6}"/>
          </ac:picMkLst>
        </pc:picChg>
        <pc:picChg chg="add mod">
          <ac:chgData name="Jenifer Prince Devaraj" userId="c3fb109c-09d1-42a6-93f4-69472d709861" providerId="ADAL" clId="{801B2541-7E57-4DF4-90CD-E3DF180A0329}" dt="2024-06-05T05:40:57.785" v="311" actId="1076"/>
          <ac:picMkLst>
            <pc:docMk/>
            <pc:sldMk cId="2540523110" sldId="805"/>
            <ac:picMk id="16" creationId="{A8C7A0B6-5EB8-C124-5974-AC72C027F941}"/>
          </ac:picMkLst>
        </pc:picChg>
        <pc:picChg chg="add mod">
          <ac:chgData name="Jenifer Prince Devaraj" userId="c3fb109c-09d1-42a6-93f4-69472d709861" providerId="ADAL" clId="{801B2541-7E57-4DF4-90CD-E3DF180A0329}" dt="2024-06-05T05:40:57.785" v="311" actId="1076"/>
          <ac:picMkLst>
            <pc:docMk/>
            <pc:sldMk cId="2540523110" sldId="805"/>
            <ac:picMk id="17" creationId="{AC736B9C-1EF1-90B8-B62F-B59176236A16}"/>
          </ac:picMkLst>
        </pc:picChg>
        <pc:picChg chg="add mod">
          <ac:chgData name="Jenifer Prince Devaraj" userId="c3fb109c-09d1-42a6-93f4-69472d709861" providerId="ADAL" clId="{801B2541-7E57-4DF4-90CD-E3DF180A0329}" dt="2024-06-05T05:40:57.785" v="311" actId="1076"/>
          <ac:picMkLst>
            <pc:docMk/>
            <pc:sldMk cId="2540523110" sldId="805"/>
            <ac:picMk id="18" creationId="{92051A09-2247-82C5-A119-EA00F6DB4EC4}"/>
          </ac:picMkLst>
        </pc:picChg>
      </pc:sldChg>
      <pc:sldChg chg="add del">
        <pc:chgData name="Jenifer Prince Devaraj" userId="c3fb109c-09d1-42a6-93f4-69472d709861" providerId="ADAL" clId="{801B2541-7E57-4DF4-90CD-E3DF180A0329}" dt="2024-06-05T05:41:23.829" v="317" actId="2890"/>
        <pc:sldMkLst>
          <pc:docMk/>
          <pc:sldMk cId="260300871" sldId="806"/>
        </pc:sldMkLst>
      </pc:sldChg>
      <pc:sldChg chg="addSp delSp modSp add mod delAnim modAnim">
        <pc:chgData name="Jenifer Prince Devaraj" userId="c3fb109c-09d1-42a6-93f4-69472d709861" providerId="ADAL" clId="{801B2541-7E57-4DF4-90CD-E3DF180A0329}" dt="2024-06-05T05:42:00.255" v="330" actId="20577"/>
        <pc:sldMkLst>
          <pc:docMk/>
          <pc:sldMk cId="1027662935" sldId="806"/>
        </pc:sldMkLst>
        <pc:spChg chg="add mod">
          <ac:chgData name="Jenifer Prince Devaraj" userId="c3fb109c-09d1-42a6-93f4-69472d709861" providerId="ADAL" clId="{801B2541-7E57-4DF4-90CD-E3DF180A0329}" dt="2024-06-05T05:42:00.255" v="330" actId="20577"/>
          <ac:spMkLst>
            <pc:docMk/>
            <pc:sldMk cId="1027662935" sldId="806"/>
            <ac:spMk id="4" creationId="{B5DE5FFC-FE14-1115-D589-10C0D4E26D7A}"/>
          </ac:spMkLst>
        </pc:spChg>
        <pc:spChg chg="add mod">
          <ac:chgData name="Jenifer Prince Devaraj" userId="c3fb109c-09d1-42a6-93f4-69472d709861" providerId="ADAL" clId="{801B2541-7E57-4DF4-90CD-E3DF180A0329}" dt="2024-06-05T05:41:56.077" v="326" actId="1076"/>
          <ac:spMkLst>
            <pc:docMk/>
            <pc:sldMk cId="1027662935" sldId="806"/>
            <ac:spMk id="6" creationId="{2334CBC3-673A-0F3F-790B-696C2568CF57}"/>
          </ac:spMkLst>
        </pc:spChg>
        <pc:spChg chg="del">
          <ac:chgData name="Jenifer Prince Devaraj" userId="c3fb109c-09d1-42a6-93f4-69472d709861" providerId="ADAL" clId="{801B2541-7E57-4DF4-90CD-E3DF180A0329}" dt="2024-06-05T05:41:39.292" v="319" actId="478"/>
          <ac:spMkLst>
            <pc:docMk/>
            <pc:sldMk cId="1027662935" sldId="806"/>
            <ac:spMk id="14" creationId="{4DEA07C7-124D-C2D8-2866-95C1937EE8BC}"/>
          </ac:spMkLst>
        </pc:spChg>
        <pc:spChg chg="del">
          <ac:chgData name="Jenifer Prince Devaraj" userId="c3fb109c-09d1-42a6-93f4-69472d709861" providerId="ADAL" clId="{801B2541-7E57-4DF4-90CD-E3DF180A0329}" dt="2024-06-05T05:41:44.881" v="322" actId="478"/>
          <ac:spMkLst>
            <pc:docMk/>
            <pc:sldMk cId="1027662935" sldId="806"/>
            <ac:spMk id="15" creationId="{D2DDFFA5-88F2-8BCB-D7F5-A21B65B46411}"/>
          </ac:spMkLst>
        </pc:spChg>
        <pc:picChg chg="add mod">
          <ac:chgData name="Jenifer Prince Devaraj" userId="c3fb109c-09d1-42a6-93f4-69472d709861" providerId="ADAL" clId="{801B2541-7E57-4DF4-90CD-E3DF180A0329}" dt="2024-06-05T05:41:56.077" v="326" actId="1076"/>
          <ac:picMkLst>
            <pc:docMk/>
            <pc:sldMk cId="1027662935" sldId="806"/>
            <ac:picMk id="7" creationId="{07B4B3FD-BFCA-A950-4ADA-BF0B380408A0}"/>
          </ac:picMkLst>
        </pc:picChg>
        <pc:picChg chg="add mod">
          <ac:chgData name="Jenifer Prince Devaraj" userId="c3fb109c-09d1-42a6-93f4-69472d709861" providerId="ADAL" clId="{801B2541-7E57-4DF4-90CD-E3DF180A0329}" dt="2024-06-05T05:41:56.077" v="326" actId="1076"/>
          <ac:picMkLst>
            <pc:docMk/>
            <pc:sldMk cId="1027662935" sldId="806"/>
            <ac:picMk id="8" creationId="{074276E4-FB8C-6CCD-5BA0-02B9B64B92E5}"/>
          </ac:picMkLst>
        </pc:picChg>
        <pc:picChg chg="add mod">
          <ac:chgData name="Jenifer Prince Devaraj" userId="c3fb109c-09d1-42a6-93f4-69472d709861" providerId="ADAL" clId="{801B2541-7E57-4DF4-90CD-E3DF180A0329}" dt="2024-06-05T05:41:56.077" v="326" actId="1076"/>
          <ac:picMkLst>
            <pc:docMk/>
            <pc:sldMk cId="1027662935" sldId="806"/>
            <ac:picMk id="9" creationId="{A264729D-A8DB-1EC4-E428-3CE7BDA96350}"/>
          </ac:picMkLst>
        </pc:picChg>
        <pc:picChg chg="del">
          <ac:chgData name="Jenifer Prince Devaraj" userId="c3fb109c-09d1-42a6-93f4-69472d709861" providerId="ADAL" clId="{801B2541-7E57-4DF4-90CD-E3DF180A0329}" dt="2024-06-05T05:41:40.830" v="320" actId="478"/>
          <ac:picMkLst>
            <pc:docMk/>
            <pc:sldMk cId="1027662935" sldId="806"/>
            <ac:picMk id="16" creationId="{A8C7A0B6-5EB8-C124-5974-AC72C027F941}"/>
          </ac:picMkLst>
        </pc:picChg>
        <pc:picChg chg="del">
          <ac:chgData name="Jenifer Prince Devaraj" userId="c3fb109c-09d1-42a6-93f4-69472d709861" providerId="ADAL" clId="{801B2541-7E57-4DF4-90CD-E3DF180A0329}" dt="2024-06-05T05:41:42.381" v="321" actId="478"/>
          <ac:picMkLst>
            <pc:docMk/>
            <pc:sldMk cId="1027662935" sldId="806"/>
            <ac:picMk id="17" creationId="{AC736B9C-1EF1-90B8-B62F-B59176236A16}"/>
          </ac:picMkLst>
        </pc:picChg>
        <pc:picChg chg="del">
          <ac:chgData name="Jenifer Prince Devaraj" userId="c3fb109c-09d1-42a6-93f4-69472d709861" providerId="ADAL" clId="{801B2541-7E57-4DF4-90CD-E3DF180A0329}" dt="2024-06-05T05:41:46.342" v="323" actId="478"/>
          <ac:picMkLst>
            <pc:docMk/>
            <pc:sldMk cId="1027662935" sldId="806"/>
            <ac:picMk id="18" creationId="{92051A09-2247-82C5-A119-EA00F6DB4EC4}"/>
          </ac:picMkLst>
        </pc:picChg>
      </pc:sldChg>
      <pc:sldChg chg="addSp modSp add mod ord modAnim">
        <pc:chgData name="Jenifer Prince Devaraj" userId="c3fb109c-09d1-42a6-93f4-69472d709861" providerId="ADAL" clId="{801B2541-7E57-4DF4-90CD-E3DF180A0329}" dt="2024-06-05T05:43:21.581" v="350" actId="20577"/>
        <pc:sldMkLst>
          <pc:docMk/>
          <pc:sldMk cId="870959637" sldId="807"/>
        </pc:sldMkLst>
        <pc:spChg chg="add mod">
          <ac:chgData name="Jenifer Prince Devaraj" userId="c3fb109c-09d1-42a6-93f4-69472d709861" providerId="ADAL" clId="{801B2541-7E57-4DF4-90CD-E3DF180A0329}" dt="2024-06-05T05:43:21.581" v="350" actId="20577"/>
          <ac:spMkLst>
            <pc:docMk/>
            <pc:sldMk cId="870959637" sldId="807"/>
            <ac:spMk id="4" creationId="{65C0B986-40EE-C73E-0ED4-97D06D237E5E}"/>
          </ac:spMkLst>
        </pc:spChg>
        <pc:spChg chg="add mod">
          <ac:chgData name="Jenifer Prince Devaraj" userId="c3fb109c-09d1-42a6-93f4-69472d709861" providerId="ADAL" clId="{801B2541-7E57-4DF4-90CD-E3DF180A0329}" dt="2024-06-05T05:43:18.168" v="346" actId="1076"/>
          <ac:spMkLst>
            <pc:docMk/>
            <pc:sldMk cId="870959637" sldId="807"/>
            <ac:spMk id="6" creationId="{A04DAA8C-1242-08BE-C173-6506799CAB88}"/>
          </ac:spMkLst>
        </pc:spChg>
        <pc:picChg chg="add mod">
          <ac:chgData name="Jenifer Prince Devaraj" userId="c3fb109c-09d1-42a6-93f4-69472d709861" providerId="ADAL" clId="{801B2541-7E57-4DF4-90CD-E3DF180A0329}" dt="2024-06-05T05:43:18.168" v="346" actId="1076"/>
          <ac:picMkLst>
            <pc:docMk/>
            <pc:sldMk cId="870959637" sldId="807"/>
            <ac:picMk id="7" creationId="{6A472438-67D7-03E1-A6D4-C68F4F5EE8D8}"/>
          </ac:picMkLst>
        </pc:picChg>
        <pc:picChg chg="add mod">
          <ac:chgData name="Jenifer Prince Devaraj" userId="c3fb109c-09d1-42a6-93f4-69472d709861" providerId="ADAL" clId="{801B2541-7E57-4DF4-90CD-E3DF180A0329}" dt="2024-06-05T05:43:18.168" v="346" actId="1076"/>
          <ac:picMkLst>
            <pc:docMk/>
            <pc:sldMk cId="870959637" sldId="807"/>
            <ac:picMk id="8" creationId="{EF2F9FA0-7175-EA9E-C6B7-51294DDB9FD8}"/>
          </ac:picMkLst>
        </pc:picChg>
        <pc:picChg chg="add mod">
          <ac:chgData name="Jenifer Prince Devaraj" userId="c3fb109c-09d1-42a6-93f4-69472d709861" providerId="ADAL" clId="{801B2541-7E57-4DF4-90CD-E3DF180A0329}" dt="2024-06-05T05:43:18.168" v="346" actId="1076"/>
          <ac:picMkLst>
            <pc:docMk/>
            <pc:sldMk cId="870959637" sldId="807"/>
            <ac:picMk id="9" creationId="{28D4C508-D28F-DED7-0B32-49F2CDA5D88C}"/>
          </ac:picMkLst>
        </pc:picChg>
      </pc:sldChg>
      <pc:sldChg chg="addSp modSp add mod modAnim">
        <pc:chgData name="Jenifer Prince Devaraj" userId="c3fb109c-09d1-42a6-93f4-69472d709861" providerId="ADAL" clId="{801B2541-7E57-4DF4-90CD-E3DF180A0329}" dt="2024-06-05T05:42:29.727" v="337" actId="20577"/>
        <pc:sldMkLst>
          <pc:docMk/>
          <pc:sldMk cId="711742162" sldId="808"/>
        </pc:sldMkLst>
        <pc:spChg chg="add mod">
          <ac:chgData name="Jenifer Prince Devaraj" userId="c3fb109c-09d1-42a6-93f4-69472d709861" providerId="ADAL" clId="{801B2541-7E57-4DF4-90CD-E3DF180A0329}" dt="2024-06-05T05:42:29.727" v="337" actId="20577"/>
          <ac:spMkLst>
            <pc:docMk/>
            <pc:sldMk cId="711742162" sldId="808"/>
            <ac:spMk id="4" creationId="{5FD60A3C-C7F5-F8E4-7AB0-8B05A485CFC9}"/>
          </ac:spMkLst>
        </pc:spChg>
        <pc:spChg chg="add mod">
          <ac:chgData name="Jenifer Prince Devaraj" userId="c3fb109c-09d1-42a6-93f4-69472d709861" providerId="ADAL" clId="{801B2541-7E57-4DF4-90CD-E3DF180A0329}" dt="2024-06-05T05:42:26.567" v="333" actId="1076"/>
          <ac:spMkLst>
            <pc:docMk/>
            <pc:sldMk cId="711742162" sldId="808"/>
            <ac:spMk id="6" creationId="{62B3C021-1414-8041-2137-F3E7DB3E7EF2}"/>
          </ac:spMkLst>
        </pc:spChg>
        <pc:picChg chg="add mod">
          <ac:chgData name="Jenifer Prince Devaraj" userId="c3fb109c-09d1-42a6-93f4-69472d709861" providerId="ADAL" clId="{801B2541-7E57-4DF4-90CD-E3DF180A0329}" dt="2024-06-05T05:42:26.567" v="333" actId="1076"/>
          <ac:picMkLst>
            <pc:docMk/>
            <pc:sldMk cId="711742162" sldId="808"/>
            <ac:picMk id="7" creationId="{9C25011B-7E65-3578-6297-73F66D04A853}"/>
          </ac:picMkLst>
        </pc:picChg>
        <pc:picChg chg="add mod">
          <ac:chgData name="Jenifer Prince Devaraj" userId="c3fb109c-09d1-42a6-93f4-69472d709861" providerId="ADAL" clId="{801B2541-7E57-4DF4-90CD-E3DF180A0329}" dt="2024-06-05T05:42:26.567" v="333" actId="1076"/>
          <ac:picMkLst>
            <pc:docMk/>
            <pc:sldMk cId="711742162" sldId="808"/>
            <ac:picMk id="8" creationId="{D3FF958C-5913-E251-9724-529B7F706431}"/>
          </ac:picMkLst>
        </pc:picChg>
        <pc:picChg chg="add mod">
          <ac:chgData name="Jenifer Prince Devaraj" userId="c3fb109c-09d1-42a6-93f4-69472d709861" providerId="ADAL" clId="{801B2541-7E57-4DF4-90CD-E3DF180A0329}" dt="2024-06-05T05:42:26.567" v="333" actId="1076"/>
          <ac:picMkLst>
            <pc:docMk/>
            <pc:sldMk cId="711742162" sldId="808"/>
            <ac:picMk id="9" creationId="{0AD7CA78-4406-718F-624C-89084BF68376}"/>
          </ac:picMkLst>
        </pc:picChg>
      </pc:sldChg>
      <pc:sldChg chg="addSp modSp add mod modAnim">
        <pc:chgData name="Jenifer Prince Devaraj" userId="c3fb109c-09d1-42a6-93f4-69472d709861" providerId="ADAL" clId="{801B2541-7E57-4DF4-90CD-E3DF180A0329}" dt="2024-06-05T05:42:56.598" v="342" actId="1076"/>
        <pc:sldMkLst>
          <pc:docMk/>
          <pc:sldMk cId="3764836061" sldId="809"/>
        </pc:sldMkLst>
        <pc:spChg chg="add mod">
          <ac:chgData name="Jenifer Prince Devaraj" userId="c3fb109c-09d1-42a6-93f4-69472d709861" providerId="ADAL" clId="{801B2541-7E57-4DF4-90CD-E3DF180A0329}" dt="2024-06-05T05:42:56.598" v="342" actId="1076"/>
          <ac:spMkLst>
            <pc:docMk/>
            <pc:sldMk cId="3764836061" sldId="809"/>
            <ac:spMk id="4" creationId="{8CE8AEF9-396D-E7E6-F15B-FD02AD5637A6}"/>
          </ac:spMkLst>
        </pc:spChg>
        <pc:spChg chg="add mod">
          <ac:chgData name="Jenifer Prince Devaraj" userId="c3fb109c-09d1-42a6-93f4-69472d709861" providerId="ADAL" clId="{801B2541-7E57-4DF4-90CD-E3DF180A0329}" dt="2024-06-05T05:42:56.598" v="342" actId="1076"/>
          <ac:spMkLst>
            <pc:docMk/>
            <pc:sldMk cId="3764836061" sldId="809"/>
            <ac:spMk id="6" creationId="{5AC6470B-48B3-A577-CEC2-94DC59D9ED04}"/>
          </ac:spMkLst>
        </pc:spChg>
        <pc:picChg chg="add mod">
          <ac:chgData name="Jenifer Prince Devaraj" userId="c3fb109c-09d1-42a6-93f4-69472d709861" providerId="ADAL" clId="{801B2541-7E57-4DF4-90CD-E3DF180A0329}" dt="2024-06-05T05:42:56.598" v="342" actId="1076"/>
          <ac:picMkLst>
            <pc:docMk/>
            <pc:sldMk cId="3764836061" sldId="809"/>
            <ac:picMk id="7" creationId="{AB5D1C5A-4320-C818-EE23-B5E26694F456}"/>
          </ac:picMkLst>
        </pc:picChg>
        <pc:picChg chg="add mod">
          <ac:chgData name="Jenifer Prince Devaraj" userId="c3fb109c-09d1-42a6-93f4-69472d709861" providerId="ADAL" clId="{801B2541-7E57-4DF4-90CD-E3DF180A0329}" dt="2024-06-05T05:42:56.598" v="342" actId="1076"/>
          <ac:picMkLst>
            <pc:docMk/>
            <pc:sldMk cId="3764836061" sldId="809"/>
            <ac:picMk id="8" creationId="{38F1F39B-D345-1499-C61D-1B575CAE1A00}"/>
          </ac:picMkLst>
        </pc:picChg>
        <pc:picChg chg="add mod">
          <ac:chgData name="Jenifer Prince Devaraj" userId="c3fb109c-09d1-42a6-93f4-69472d709861" providerId="ADAL" clId="{801B2541-7E57-4DF4-90CD-E3DF180A0329}" dt="2024-06-05T05:42:56.598" v="342" actId="1076"/>
          <ac:picMkLst>
            <pc:docMk/>
            <pc:sldMk cId="3764836061" sldId="809"/>
            <ac:picMk id="9" creationId="{D6262D79-526C-4000-FD00-DD09F81E31EB}"/>
          </ac:picMkLst>
        </pc:picChg>
      </pc:sldChg>
      <pc:sldChg chg="addSp delSp modSp add mod delAnim">
        <pc:chgData name="Jenifer Prince Devaraj" userId="c3fb109c-09d1-42a6-93f4-69472d709861" providerId="ADAL" clId="{801B2541-7E57-4DF4-90CD-E3DF180A0329}" dt="2024-06-05T05:46:15.272" v="456" actId="1076"/>
        <pc:sldMkLst>
          <pc:docMk/>
          <pc:sldMk cId="3204827913" sldId="810"/>
        </pc:sldMkLst>
        <pc:spChg chg="del">
          <ac:chgData name="Jenifer Prince Devaraj" userId="c3fb109c-09d1-42a6-93f4-69472d709861" providerId="ADAL" clId="{801B2541-7E57-4DF4-90CD-E3DF180A0329}" dt="2024-06-05T05:44:18.855" v="353" actId="478"/>
          <ac:spMkLst>
            <pc:docMk/>
            <pc:sldMk cId="3204827913" sldId="810"/>
            <ac:spMk id="4" creationId="{65C0B986-40EE-C73E-0ED4-97D06D237E5E}"/>
          </ac:spMkLst>
        </pc:spChg>
        <pc:spChg chg="del">
          <ac:chgData name="Jenifer Prince Devaraj" userId="c3fb109c-09d1-42a6-93f4-69472d709861" providerId="ADAL" clId="{801B2541-7E57-4DF4-90CD-E3DF180A0329}" dt="2024-06-05T05:44:23.209" v="355" actId="478"/>
          <ac:spMkLst>
            <pc:docMk/>
            <pc:sldMk cId="3204827913" sldId="810"/>
            <ac:spMk id="6" creationId="{A04DAA8C-1242-08BE-C173-6506799CAB88}"/>
          </ac:spMkLst>
        </pc:spChg>
        <pc:spChg chg="add mod">
          <ac:chgData name="Jenifer Prince Devaraj" userId="c3fb109c-09d1-42a6-93f4-69472d709861" providerId="ADAL" clId="{801B2541-7E57-4DF4-90CD-E3DF180A0329}" dt="2024-06-05T05:46:11.441" v="455" actId="1076"/>
          <ac:spMkLst>
            <pc:docMk/>
            <pc:sldMk cId="3204827913" sldId="810"/>
            <ac:spMk id="10" creationId="{B0ABDB25-FF17-C41C-1481-CC6D593B2B3B}"/>
          </ac:spMkLst>
        </pc:spChg>
        <pc:spChg chg="mod">
          <ac:chgData name="Jenifer Prince Devaraj" userId="c3fb109c-09d1-42a6-93f4-69472d709861" providerId="ADAL" clId="{801B2541-7E57-4DF4-90CD-E3DF180A0329}" dt="2024-06-05T05:46:15.272" v="456" actId="1076"/>
          <ac:spMkLst>
            <pc:docMk/>
            <pc:sldMk cId="3204827913" sldId="810"/>
            <ac:spMk id="12" creationId="{A79892F9-89BC-DC0C-06BA-F36031D9DA23}"/>
          </ac:spMkLst>
        </pc:spChg>
        <pc:picChg chg="del">
          <ac:chgData name="Jenifer Prince Devaraj" userId="c3fb109c-09d1-42a6-93f4-69472d709861" providerId="ADAL" clId="{801B2541-7E57-4DF4-90CD-E3DF180A0329}" dt="2024-06-05T05:44:16.388" v="352" actId="478"/>
          <ac:picMkLst>
            <pc:docMk/>
            <pc:sldMk cId="3204827913" sldId="810"/>
            <ac:picMk id="7" creationId="{6A472438-67D7-03E1-A6D4-C68F4F5EE8D8}"/>
          </ac:picMkLst>
        </pc:picChg>
        <pc:picChg chg="del">
          <ac:chgData name="Jenifer Prince Devaraj" userId="c3fb109c-09d1-42a6-93f4-69472d709861" providerId="ADAL" clId="{801B2541-7E57-4DF4-90CD-E3DF180A0329}" dt="2024-06-05T05:44:20.626" v="354" actId="478"/>
          <ac:picMkLst>
            <pc:docMk/>
            <pc:sldMk cId="3204827913" sldId="810"/>
            <ac:picMk id="8" creationId="{EF2F9FA0-7175-EA9E-C6B7-51294DDB9FD8}"/>
          </ac:picMkLst>
        </pc:picChg>
        <pc:picChg chg="del">
          <ac:chgData name="Jenifer Prince Devaraj" userId="c3fb109c-09d1-42a6-93f4-69472d709861" providerId="ADAL" clId="{801B2541-7E57-4DF4-90CD-E3DF180A0329}" dt="2024-06-05T05:44:24.914" v="356" actId="478"/>
          <ac:picMkLst>
            <pc:docMk/>
            <pc:sldMk cId="3204827913" sldId="810"/>
            <ac:picMk id="9" creationId="{28D4C508-D28F-DED7-0B32-49F2CDA5D88C}"/>
          </ac:picMkLst>
        </pc:picChg>
      </pc:sldChg>
      <pc:sldChg chg="modSp add mod">
        <pc:chgData name="Jenifer Prince Devaraj" userId="c3fb109c-09d1-42a6-93f4-69472d709861" providerId="ADAL" clId="{801B2541-7E57-4DF4-90CD-E3DF180A0329}" dt="2024-06-05T05:47:42.854" v="572" actId="20577"/>
        <pc:sldMkLst>
          <pc:docMk/>
          <pc:sldMk cId="291817709" sldId="811"/>
        </pc:sldMkLst>
        <pc:spChg chg="mod">
          <ac:chgData name="Jenifer Prince Devaraj" userId="c3fb109c-09d1-42a6-93f4-69472d709861" providerId="ADAL" clId="{801B2541-7E57-4DF4-90CD-E3DF180A0329}" dt="2024-06-05T05:47:42.854" v="572" actId="20577"/>
          <ac:spMkLst>
            <pc:docMk/>
            <pc:sldMk cId="291817709" sldId="811"/>
            <ac:spMk id="10" creationId="{B0ABDB25-FF17-C41C-1481-CC6D593B2B3B}"/>
          </ac:spMkLst>
        </pc:spChg>
      </pc:sldChg>
      <pc:sldChg chg="modSp add mod">
        <pc:chgData name="Jenifer Prince Devaraj" userId="c3fb109c-09d1-42a6-93f4-69472d709861" providerId="ADAL" clId="{801B2541-7E57-4DF4-90CD-E3DF180A0329}" dt="2024-06-05T06:02:00.361" v="861" actId="1076"/>
        <pc:sldMkLst>
          <pc:docMk/>
          <pc:sldMk cId="2868574890" sldId="812"/>
        </pc:sldMkLst>
        <pc:spChg chg="mod">
          <ac:chgData name="Jenifer Prince Devaraj" userId="c3fb109c-09d1-42a6-93f4-69472d709861" providerId="ADAL" clId="{801B2541-7E57-4DF4-90CD-E3DF180A0329}" dt="2024-06-05T06:02:00.361" v="861" actId="1076"/>
          <ac:spMkLst>
            <pc:docMk/>
            <pc:sldMk cId="2868574890" sldId="812"/>
            <ac:spMk id="10" creationId="{B0ABDB25-FF17-C41C-1481-CC6D593B2B3B}"/>
          </ac:spMkLst>
        </pc:spChg>
      </pc:sldChg>
      <pc:sldChg chg="addSp delSp modSp add mod">
        <pc:chgData name="Jenifer Prince Devaraj" userId="c3fb109c-09d1-42a6-93f4-69472d709861" providerId="ADAL" clId="{801B2541-7E57-4DF4-90CD-E3DF180A0329}" dt="2024-06-05T06:06:00.504" v="876"/>
        <pc:sldMkLst>
          <pc:docMk/>
          <pc:sldMk cId="2056902360" sldId="813"/>
        </pc:sldMkLst>
        <pc:spChg chg="add mod">
          <ac:chgData name="Jenifer Prince Devaraj" userId="c3fb109c-09d1-42a6-93f4-69472d709861" providerId="ADAL" clId="{801B2541-7E57-4DF4-90CD-E3DF180A0329}" dt="2024-06-05T06:06:00.504" v="876"/>
          <ac:spMkLst>
            <pc:docMk/>
            <pc:sldMk cId="2056902360" sldId="813"/>
            <ac:spMk id="4" creationId="{318B4835-1391-E528-04C4-7A633A0C42C4}"/>
          </ac:spMkLst>
        </pc:spChg>
        <pc:spChg chg="add mod">
          <ac:chgData name="Jenifer Prince Devaraj" userId="c3fb109c-09d1-42a6-93f4-69472d709861" providerId="ADAL" clId="{801B2541-7E57-4DF4-90CD-E3DF180A0329}" dt="2024-06-05T06:06:00.504" v="876"/>
          <ac:spMkLst>
            <pc:docMk/>
            <pc:sldMk cId="2056902360" sldId="813"/>
            <ac:spMk id="6" creationId="{D4D862F8-1769-9E17-C99E-5D98D011BC50}"/>
          </ac:spMkLst>
        </pc:spChg>
        <pc:spChg chg="del">
          <ac:chgData name="Jenifer Prince Devaraj" userId="c3fb109c-09d1-42a6-93f4-69472d709861" providerId="ADAL" clId="{801B2541-7E57-4DF4-90CD-E3DF180A0329}" dt="2024-06-05T06:05:57.308" v="874" actId="478"/>
          <ac:spMkLst>
            <pc:docMk/>
            <pc:sldMk cId="2056902360" sldId="813"/>
            <ac:spMk id="10" creationId="{B0ABDB25-FF17-C41C-1481-CC6D593B2B3B}"/>
          </ac:spMkLst>
        </pc:spChg>
        <pc:spChg chg="del">
          <ac:chgData name="Jenifer Prince Devaraj" userId="c3fb109c-09d1-42a6-93f4-69472d709861" providerId="ADAL" clId="{801B2541-7E57-4DF4-90CD-E3DF180A0329}" dt="2024-06-05T06:05:59.818" v="875" actId="478"/>
          <ac:spMkLst>
            <pc:docMk/>
            <pc:sldMk cId="2056902360" sldId="813"/>
            <ac:spMk id="12" creationId="{A79892F9-89BC-DC0C-06BA-F36031D9DA23}"/>
          </ac:spMkLst>
        </pc:spChg>
        <pc:picChg chg="add mod">
          <ac:chgData name="Jenifer Prince Devaraj" userId="c3fb109c-09d1-42a6-93f4-69472d709861" providerId="ADAL" clId="{801B2541-7E57-4DF4-90CD-E3DF180A0329}" dt="2024-06-05T06:06:00.504" v="876"/>
          <ac:picMkLst>
            <pc:docMk/>
            <pc:sldMk cId="2056902360" sldId="813"/>
            <ac:picMk id="7" creationId="{A1A0F3AD-D822-F0EC-AAF4-222FDDB412BA}"/>
          </ac:picMkLst>
        </pc:picChg>
        <pc:picChg chg="add mod">
          <ac:chgData name="Jenifer Prince Devaraj" userId="c3fb109c-09d1-42a6-93f4-69472d709861" providerId="ADAL" clId="{801B2541-7E57-4DF4-90CD-E3DF180A0329}" dt="2024-06-05T06:06:00.504" v="876"/>
          <ac:picMkLst>
            <pc:docMk/>
            <pc:sldMk cId="2056902360" sldId="813"/>
            <ac:picMk id="8" creationId="{5C8AB20B-AD7C-1921-57D5-056AE5B0DC3E}"/>
          </ac:picMkLst>
        </pc:picChg>
      </pc:sldChg>
      <pc:sldChg chg="addSp delSp modSp add mod">
        <pc:chgData name="Jenifer Prince Devaraj" userId="c3fb109c-09d1-42a6-93f4-69472d709861" providerId="ADAL" clId="{801B2541-7E57-4DF4-90CD-E3DF180A0329}" dt="2024-06-05T06:06:48.762" v="885"/>
        <pc:sldMkLst>
          <pc:docMk/>
          <pc:sldMk cId="886475308" sldId="814"/>
        </pc:sldMkLst>
        <pc:spChg chg="del">
          <ac:chgData name="Jenifer Prince Devaraj" userId="c3fb109c-09d1-42a6-93f4-69472d709861" providerId="ADAL" clId="{801B2541-7E57-4DF4-90CD-E3DF180A0329}" dt="2024-06-05T06:06:08.917" v="878" actId="478"/>
          <ac:spMkLst>
            <pc:docMk/>
            <pc:sldMk cId="886475308" sldId="814"/>
            <ac:spMk id="4" creationId="{318B4835-1391-E528-04C4-7A633A0C42C4}"/>
          </ac:spMkLst>
        </pc:spChg>
        <pc:spChg chg="del">
          <ac:chgData name="Jenifer Prince Devaraj" userId="c3fb109c-09d1-42a6-93f4-69472d709861" providerId="ADAL" clId="{801B2541-7E57-4DF4-90CD-E3DF180A0329}" dt="2024-06-05T06:06:12.387" v="880" actId="478"/>
          <ac:spMkLst>
            <pc:docMk/>
            <pc:sldMk cId="886475308" sldId="814"/>
            <ac:spMk id="6" creationId="{D4D862F8-1769-9E17-C99E-5D98D011BC50}"/>
          </ac:spMkLst>
        </pc:spChg>
        <pc:spChg chg="add mod">
          <ac:chgData name="Jenifer Prince Devaraj" userId="c3fb109c-09d1-42a6-93f4-69472d709861" providerId="ADAL" clId="{801B2541-7E57-4DF4-90CD-E3DF180A0329}" dt="2024-06-05T06:06:48.762" v="885"/>
          <ac:spMkLst>
            <pc:docMk/>
            <pc:sldMk cId="886475308" sldId="814"/>
            <ac:spMk id="9" creationId="{4856CC8B-586A-C1FB-8F7E-BCAAE2CBC023}"/>
          </ac:spMkLst>
        </pc:spChg>
        <pc:spChg chg="add mod">
          <ac:chgData name="Jenifer Prince Devaraj" userId="c3fb109c-09d1-42a6-93f4-69472d709861" providerId="ADAL" clId="{801B2541-7E57-4DF4-90CD-E3DF180A0329}" dt="2024-06-05T06:06:48.762" v="885"/>
          <ac:spMkLst>
            <pc:docMk/>
            <pc:sldMk cId="886475308" sldId="814"/>
            <ac:spMk id="10" creationId="{7DBA91A8-EA70-D6CA-3D61-CF263CAC1864}"/>
          </ac:spMkLst>
        </pc:spChg>
        <pc:spChg chg="add mod">
          <ac:chgData name="Jenifer Prince Devaraj" userId="c3fb109c-09d1-42a6-93f4-69472d709861" providerId="ADAL" clId="{801B2541-7E57-4DF4-90CD-E3DF180A0329}" dt="2024-06-05T06:06:48.762" v="885"/>
          <ac:spMkLst>
            <pc:docMk/>
            <pc:sldMk cId="886475308" sldId="814"/>
            <ac:spMk id="13" creationId="{60766A6A-78D6-6E96-C18E-68D411DAF439}"/>
          </ac:spMkLst>
        </pc:spChg>
        <pc:picChg chg="del">
          <ac:chgData name="Jenifer Prince Devaraj" userId="c3fb109c-09d1-42a6-93f4-69472d709861" providerId="ADAL" clId="{801B2541-7E57-4DF4-90CD-E3DF180A0329}" dt="2024-06-05T06:06:10.180" v="879" actId="478"/>
          <ac:picMkLst>
            <pc:docMk/>
            <pc:sldMk cId="886475308" sldId="814"/>
            <ac:picMk id="7" creationId="{A1A0F3AD-D822-F0EC-AAF4-222FDDB412BA}"/>
          </ac:picMkLst>
        </pc:picChg>
        <pc:picChg chg="del">
          <ac:chgData name="Jenifer Prince Devaraj" userId="c3fb109c-09d1-42a6-93f4-69472d709861" providerId="ADAL" clId="{801B2541-7E57-4DF4-90CD-E3DF180A0329}" dt="2024-06-05T06:06:13.688" v="881" actId="478"/>
          <ac:picMkLst>
            <pc:docMk/>
            <pc:sldMk cId="886475308" sldId="814"/>
            <ac:picMk id="8" creationId="{5C8AB20B-AD7C-1921-57D5-056AE5B0DC3E}"/>
          </ac:picMkLst>
        </pc:picChg>
        <pc:picChg chg="add mod">
          <ac:chgData name="Jenifer Prince Devaraj" userId="c3fb109c-09d1-42a6-93f4-69472d709861" providerId="ADAL" clId="{801B2541-7E57-4DF4-90CD-E3DF180A0329}" dt="2024-06-05T06:06:48.762" v="885"/>
          <ac:picMkLst>
            <pc:docMk/>
            <pc:sldMk cId="886475308" sldId="814"/>
            <ac:picMk id="11" creationId="{0BD5FD46-595D-4142-E1FD-E1067AB330D1}"/>
          </ac:picMkLst>
        </pc:picChg>
        <pc:picChg chg="add mod">
          <ac:chgData name="Jenifer Prince Devaraj" userId="c3fb109c-09d1-42a6-93f4-69472d709861" providerId="ADAL" clId="{801B2541-7E57-4DF4-90CD-E3DF180A0329}" dt="2024-06-05T06:06:48.762" v="885"/>
          <ac:picMkLst>
            <pc:docMk/>
            <pc:sldMk cId="886475308" sldId="814"/>
            <ac:picMk id="12" creationId="{8BBDEB94-F486-22DF-5D73-A59DE4419718}"/>
          </ac:picMkLst>
        </pc:picChg>
      </pc:sldChg>
      <pc:sldChg chg="addSp modSp add">
        <pc:chgData name="Jenifer Prince Devaraj" userId="c3fb109c-09d1-42a6-93f4-69472d709861" providerId="ADAL" clId="{801B2541-7E57-4DF4-90CD-E3DF180A0329}" dt="2024-06-05T06:08:24.004" v="896"/>
        <pc:sldMkLst>
          <pc:docMk/>
          <pc:sldMk cId="2055887427" sldId="815"/>
        </pc:sldMkLst>
        <pc:spChg chg="add mod">
          <ac:chgData name="Jenifer Prince Devaraj" userId="c3fb109c-09d1-42a6-93f4-69472d709861" providerId="ADAL" clId="{801B2541-7E57-4DF4-90CD-E3DF180A0329}" dt="2024-06-05T06:08:24.004" v="896"/>
          <ac:spMkLst>
            <pc:docMk/>
            <pc:sldMk cId="2055887427" sldId="815"/>
            <ac:spMk id="4" creationId="{C99721CB-B6D3-BE7E-8273-43E1CACE1854}"/>
          </ac:spMkLst>
        </pc:spChg>
        <pc:spChg chg="add mod">
          <ac:chgData name="Jenifer Prince Devaraj" userId="c3fb109c-09d1-42a6-93f4-69472d709861" providerId="ADAL" clId="{801B2541-7E57-4DF4-90CD-E3DF180A0329}" dt="2024-06-05T06:08:24.004" v="896"/>
          <ac:spMkLst>
            <pc:docMk/>
            <pc:sldMk cId="2055887427" sldId="815"/>
            <ac:spMk id="6" creationId="{4AAF7E8E-4E2F-2116-D5B3-020F3ACB63B1}"/>
          </ac:spMkLst>
        </pc:spChg>
        <pc:spChg chg="add mod">
          <ac:chgData name="Jenifer Prince Devaraj" userId="c3fb109c-09d1-42a6-93f4-69472d709861" providerId="ADAL" clId="{801B2541-7E57-4DF4-90CD-E3DF180A0329}" dt="2024-06-05T06:08:24.004" v="896"/>
          <ac:spMkLst>
            <pc:docMk/>
            <pc:sldMk cId="2055887427" sldId="815"/>
            <ac:spMk id="9" creationId="{7CFE8DA7-B26F-6FC8-ECF4-E8FD724D05D4}"/>
          </ac:spMkLst>
        </pc:spChg>
        <pc:spChg chg="add mod">
          <ac:chgData name="Jenifer Prince Devaraj" userId="c3fb109c-09d1-42a6-93f4-69472d709861" providerId="ADAL" clId="{801B2541-7E57-4DF4-90CD-E3DF180A0329}" dt="2024-06-05T06:08:24.004" v="896"/>
          <ac:spMkLst>
            <pc:docMk/>
            <pc:sldMk cId="2055887427" sldId="815"/>
            <ac:spMk id="10" creationId="{B4629423-ED64-14E5-6E18-2BCA648E0391}"/>
          </ac:spMkLst>
        </pc:spChg>
        <pc:picChg chg="add mod">
          <ac:chgData name="Jenifer Prince Devaraj" userId="c3fb109c-09d1-42a6-93f4-69472d709861" providerId="ADAL" clId="{801B2541-7E57-4DF4-90CD-E3DF180A0329}" dt="2024-06-05T06:08:24.004" v="896"/>
          <ac:picMkLst>
            <pc:docMk/>
            <pc:sldMk cId="2055887427" sldId="815"/>
            <ac:picMk id="7" creationId="{92269D51-0768-8E62-BFBD-5FB636806C2C}"/>
          </ac:picMkLst>
        </pc:picChg>
        <pc:picChg chg="add mod">
          <ac:chgData name="Jenifer Prince Devaraj" userId="c3fb109c-09d1-42a6-93f4-69472d709861" providerId="ADAL" clId="{801B2541-7E57-4DF4-90CD-E3DF180A0329}" dt="2024-06-05T06:08:24.004" v="896"/>
          <ac:picMkLst>
            <pc:docMk/>
            <pc:sldMk cId="2055887427" sldId="815"/>
            <ac:picMk id="8" creationId="{EA597DAA-BBF1-1B41-A9B2-55EE2F6BC66D}"/>
          </ac:picMkLst>
        </pc:picChg>
      </pc:sldChg>
      <pc:sldChg chg="addSp modSp add">
        <pc:chgData name="Jenifer Prince Devaraj" userId="c3fb109c-09d1-42a6-93f4-69472d709861" providerId="ADAL" clId="{801B2541-7E57-4DF4-90CD-E3DF180A0329}" dt="2024-06-05T06:07:55.345" v="893"/>
        <pc:sldMkLst>
          <pc:docMk/>
          <pc:sldMk cId="2039113276" sldId="816"/>
        </pc:sldMkLst>
        <pc:spChg chg="add mod">
          <ac:chgData name="Jenifer Prince Devaraj" userId="c3fb109c-09d1-42a6-93f4-69472d709861" providerId="ADAL" clId="{801B2541-7E57-4DF4-90CD-E3DF180A0329}" dt="2024-06-05T06:07:49.947" v="892"/>
          <ac:spMkLst>
            <pc:docMk/>
            <pc:sldMk cId="2039113276" sldId="816"/>
            <ac:spMk id="4" creationId="{7FA3B296-0EE9-32BE-BCDF-1B813B174735}"/>
          </ac:spMkLst>
        </pc:spChg>
        <pc:spChg chg="add mod">
          <ac:chgData name="Jenifer Prince Devaraj" userId="c3fb109c-09d1-42a6-93f4-69472d709861" providerId="ADAL" clId="{801B2541-7E57-4DF4-90CD-E3DF180A0329}" dt="2024-06-05T06:07:55.345" v="893"/>
          <ac:spMkLst>
            <pc:docMk/>
            <pc:sldMk cId="2039113276" sldId="816"/>
            <ac:spMk id="6" creationId="{80399382-8CB6-C956-1F09-D9705F6B64BA}"/>
          </ac:spMkLst>
        </pc:spChg>
      </pc:sldChg>
      <pc:sldChg chg="addSp modSp add mod">
        <pc:chgData name="Jenifer Prince Devaraj" userId="c3fb109c-09d1-42a6-93f4-69472d709861" providerId="ADAL" clId="{801B2541-7E57-4DF4-90CD-E3DF180A0329}" dt="2024-06-05T06:07:35.835" v="891" actId="12"/>
        <pc:sldMkLst>
          <pc:docMk/>
          <pc:sldMk cId="3153808440" sldId="817"/>
        </pc:sldMkLst>
        <pc:spChg chg="add mod">
          <ac:chgData name="Jenifer Prince Devaraj" userId="c3fb109c-09d1-42a6-93f4-69472d709861" providerId="ADAL" clId="{801B2541-7E57-4DF4-90CD-E3DF180A0329}" dt="2024-06-05T06:07:35.835" v="891" actId="12"/>
          <ac:spMkLst>
            <pc:docMk/>
            <pc:sldMk cId="3153808440" sldId="817"/>
            <ac:spMk id="6" creationId="{25DDBE1A-E273-2A6B-B788-88C7C1CC6D5F}"/>
          </ac:spMkLst>
        </pc:spChg>
        <pc:picChg chg="add mod">
          <ac:chgData name="Jenifer Prince Devaraj" userId="c3fb109c-09d1-42a6-93f4-69472d709861" providerId="ADAL" clId="{801B2541-7E57-4DF4-90CD-E3DF180A0329}" dt="2024-06-05T06:07:06.466" v="888" actId="1076"/>
          <ac:picMkLst>
            <pc:docMk/>
            <pc:sldMk cId="3153808440" sldId="817"/>
            <ac:picMk id="4" creationId="{95B43022-9033-0F9F-01A5-7614FD0DDA32}"/>
          </ac:picMkLst>
        </pc:picChg>
      </pc:sldChg>
      <pc:sldChg chg="addSp modSp add mod modAnim">
        <pc:chgData name="Jenifer Prince Devaraj" userId="c3fb109c-09d1-42a6-93f4-69472d709861" providerId="ADAL" clId="{801B2541-7E57-4DF4-90CD-E3DF180A0329}" dt="2024-06-05T06:11:51.213" v="916" actId="1076"/>
        <pc:sldMkLst>
          <pc:docMk/>
          <pc:sldMk cId="4177422305" sldId="818"/>
        </pc:sldMkLst>
        <pc:spChg chg="add mod">
          <ac:chgData name="Jenifer Prince Devaraj" userId="c3fb109c-09d1-42a6-93f4-69472d709861" providerId="ADAL" clId="{801B2541-7E57-4DF4-90CD-E3DF180A0329}" dt="2024-06-05T06:09:23.790" v="905" actId="1076"/>
          <ac:spMkLst>
            <pc:docMk/>
            <pc:sldMk cId="4177422305" sldId="818"/>
            <ac:spMk id="4" creationId="{32B08ADA-1279-436D-20E5-B5244C11C10B}"/>
          </ac:spMkLst>
        </pc:spChg>
        <pc:picChg chg="add mod">
          <ac:chgData name="Jenifer Prince Devaraj" userId="c3fb109c-09d1-42a6-93f4-69472d709861" providerId="ADAL" clId="{801B2541-7E57-4DF4-90CD-E3DF180A0329}" dt="2024-06-05T06:09:07.706" v="899" actId="1076"/>
          <ac:picMkLst>
            <pc:docMk/>
            <pc:sldMk cId="4177422305" sldId="818"/>
            <ac:picMk id="6" creationId="{CD91F291-63A4-FBB5-0C5E-ABD739BC8C4D}"/>
          </ac:picMkLst>
        </pc:picChg>
        <pc:picChg chg="add mod">
          <ac:chgData name="Jenifer Prince Devaraj" userId="c3fb109c-09d1-42a6-93f4-69472d709861" providerId="ADAL" clId="{801B2541-7E57-4DF4-90CD-E3DF180A0329}" dt="2024-06-05T06:11:51.213" v="916" actId="1076"/>
          <ac:picMkLst>
            <pc:docMk/>
            <pc:sldMk cId="4177422305" sldId="818"/>
            <ac:picMk id="7" creationId="{A4508807-3826-3CFB-1C60-6815992D8EF3}"/>
          </ac:picMkLst>
        </pc:picChg>
      </pc:sldChg>
      <pc:sldChg chg="addSp delSp modSp add mod delAnim modAnim">
        <pc:chgData name="Jenifer Prince Devaraj" userId="c3fb109c-09d1-42a6-93f4-69472d709861" providerId="ADAL" clId="{801B2541-7E57-4DF4-90CD-E3DF180A0329}" dt="2024-06-05T06:10:04.957" v="915" actId="20577"/>
        <pc:sldMkLst>
          <pc:docMk/>
          <pc:sldMk cId="3262187029" sldId="819"/>
        </pc:sldMkLst>
        <pc:spChg chg="del">
          <ac:chgData name="Jenifer Prince Devaraj" userId="c3fb109c-09d1-42a6-93f4-69472d709861" providerId="ADAL" clId="{801B2541-7E57-4DF4-90CD-E3DF180A0329}" dt="2024-06-05T06:09:56.649" v="909" actId="478"/>
          <ac:spMkLst>
            <pc:docMk/>
            <pc:sldMk cId="3262187029" sldId="819"/>
            <ac:spMk id="4" creationId="{32B08ADA-1279-436D-20E5-B5244C11C10B}"/>
          </ac:spMkLst>
        </pc:spChg>
        <pc:spChg chg="add mod">
          <ac:chgData name="Jenifer Prince Devaraj" userId="c3fb109c-09d1-42a6-93f4-69472d709861" providerId="ADAL" clId="{801B2541-7E57-4DF4-90CD-E3DF180A0329}" dt="2024-06-05T06:10:04.957" v="915" actId="20577"/>
          <ac:spMkLst>
            <pc:docMk/>
            <pc:sldMk cId="3262187029" sldId="819"/>
            <ac:spMk id="8" creationId="{3FAC999D-61C2-5828-B7C2-BD82F67ACC26}"/>
          </ac:spMkLst>
        </pc:spChg>
        <pc:picChg chg="del">
          <ac:chgData name="Jenifer Prince Devaraj" userId="c3fb109c-09d1-42a6-93f4-69472d709861" providerId="ADAL" clId="{801B2541-7E57-4DF4-90CD-E3DF180A0329}" dt="2024-06-05T06:09:52.271" v="907" actId="478"/>
          <ac:picMkLst>
            <pc:docMk/>
            <pc:sldMk cId="3262187029" sldId="819"/>
            <ac:picMk id="6" creationId="{CD91F291-63A4-FBB5-0C5E-ABD739BC8C4D}"/>
          </ac:picMkLst>
        </pc:picChg>
        <pc:picChg chg="del">
          <ac:chgData name="Jenifer Prince Devaraj" userId="c3fb109c-09d1-42a6-93f4-69472d709861" providerId="ADAL" clId="{801B2541-7E57-4DF4-90CD-E3DF180A0329}" dt="2024-06-05T06:09:53.783" v="908" actId="478"/>
          <ac:picMkLst>
            <pc:docMk/>
            <pc:sldMk cId="3262187029" sldId="819"/>
            <ac:picMk id="7" creationId="{A4508807-3826-3CFB-1C60-6815992D8EF3}"/>
          </ac:picMkLst>
        </pc:picChg>
        <pc:picChg chg="add mod">
          <ac:chgData name="Jenifer Prince Devaraj" userId="c3fb109c-09d1-42a6-93f4-69472d709861" providerId="ADAL" clId="{801B2541-7E57-4DF4-90CD-E3DF180A0329}" dt="2024-06-05T06:10:00.864" v="911" actId="1076"/>
          <ac:picMkLst>
            <pc:docMk/>
            <pc:sldMk cId="3262187029" sldId="819"/>
            <ac:picMk id="9" creationId="{C6C4597B-448C-C1DA-BA38-D06B7D410A39}"/>
          </ac:picMkLst>
        </pc:picChg>
      </pc:sldChg>
      <pc:sldChg chg="addSp modSp add del">
        <pc:chgData name="Jenifer Prince Devaraj" userId="c3fb109c-09d1-42a6-93f4-69472d709861" providerId="ADAL" clId="{801B2541-7E57-4DF4-90CD-E3DF180A0329}" dt="2024-06-05T06:09:16.090" v="900" actId="47"/>
        <pc:sldMkLst>
          <pc:docMk/>
          <pc:sldMk cId="3918242210" sldId="819"/>
        </pc:sldMkLst>
        <pc:spChg chg="add mod">
          <ac:chgData name="Jenifer Prince Devaraj" userId="c3fb109c-09d1-42a6-93f4-69472d709861" providerId="ADAL" clId="{801B2541-7E57-4DF4-90CD-E3DF180A0329}" dt="2024-06-05T06:08:43.074" v="897"/>
          <ac:spMkLst>
            <pc:docMk/>
            <pc:sldMk cId="3918242210" sldId="819"/>
            <ac:spMk id="4" creationId="{4FB15005-73E5-6BB0-125C-327A6094DB4C}"/>
          </ac:spMkLst>
        </pc:spChg>
        <pc:spChg chg="add mod">
          <ac:chgData name="Jenifer Prince Devaraj" userId="c3fb109c-09d1-42a6-93f4-69472d709861" providerId="ADAL" clId="{801B2541-7E57-4DF4-90CD-E3DF180A0329}" dt="2024-06-05T06:08:43.074" v="897"/>
          <ac:spMkLst>
            <pc:docMk/>
            <pc:sldMk cId="3918242210" sldId="819"/>
            <ac:spMk id="6" creationId="{1AD7DCEB-F566-3936-E39A-ABC889A6A72D}"/>
          </ac:spMkLst>
        </pc:spChg>
        <pc:spChg chg="add mod">
          <ac:chgData name="Jenifer Prince Devaraj" userId="c3fb109c-09d1-42a6-93f4-69472d709861" providerId="ADAL" clId="{801B2541-7E57-4DF4-90CD-E3DF180A0329}" dt="2024-06-05T06:08:43.074" v="897"/>
          <ac:spMkLst>
            <pc:docMk/>
            <pc:sldMk cId="3918242210" sldId="819"/>
            <ac:spMk id="7" creationId="{EE2A41D4-DC26-7ECA-A1EB-4AF796E9F917}"/>
          </ac:spMkLst>
        </pc:spChg>
        <pc:spChg chg="add mod">
          <ac:chgData name="Jenifer Prince Devaraj" userId="c3fb109c-09d1-42a6-93f4-69472d709861" providerId="ADAL" clId="{801B2541-7E57-4DF4-90CD-E3DF180A0329}" dt="2024-06-05T06:08:43.074" v="897"/>
          <ac:spMkLst>
            <pc:docMk/>
            <pc:sldMk cId="3918242210" sldId="819"/>
            <ac:spMk id="10" creationId="{1FF4B420-0703-EF8D-4CBB-E44089BCA2E3}"/>
          </ac:spMkLst>
        </pc:spChg>
        <pc:graphicFrameChg chg="add mod">
          <ac:chgData name="Jenifer Prince Devaraj" userId="c3fb109c-09d1-42a6-93f4-69472d709861" providerId="ADAL" clId="{801B2541-7E57-4DF4-90CD-E3DF180A0329}" dt="2024-06-05T06:08:43.074" v="897"/>
          <ac:graphicFrameMkLst>
            <pc:docMk/>
            <pc:sldMk cId="3918242210" sldId="819"/>
            <ac:graphicFrameMk id="8" creationId="{EF2F37B3-BF85-305E-D320-1CDFFD049439}"/>
          </ac:graphicFrameMkLst>
        </pc:graphicFrameChg>
        <pc:graphicFrameChg chg="add mod">
          <ac:chgData name="Jenifer Prince Devaraj" userId="c3fb109c-09d1-42a6-93f4-69472d709861" providerId="ADAL" clId="{801B2541-7E57-4DF4-90CD-E3DF180A0329}" dt="2024-06-05T06:08:43.074" v="897"/>
          <ac:graphicFrameMkLst>
            <pc:docMk/>
            <pc:sldMk cId="3918242210" sldId="819"/>
            <ac:graphicFrameMk id="9" creationId="{DAA8E618-4422-D35C-EBF6-DE2D72CE7C36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Digital Signals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11332210" cy="3850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Signals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Logic Gates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Memory Devices – Flipflops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Shift Registers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86808" y="1244172"/>
            <a:ext cx="11039992" cy="4769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signals are discrete, quantized representations of information or data.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Unlike analogue signals, which can vary continuously over a range of values, digital signals take on distinct, discrete values.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These values are typically represented using binary digits (bits), which can have only two states: 0 or 1.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binary 0 represents OFF state and the binary 1 represents ON state.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gates such as AND, OR, XOR, NOT etc.. Uses binary representations.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559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PlaceHolder 1">
            <a:extLst>
              <a:ext uri="{FF2B5EF4-FFF2-40B4-BE49-F238E27FC236}">
                <a16:creationId xmlns:a16="http://schemas.microsoft.com/office/drawing/2014/main" id="{E0FE6C55-1ACB-F2D8-294A-C5A5B2781601}"/>
              </a:ext>
            </a:extLst>
          </p:cNvPr>
          <p:cNvSpPr txBox="1">
            <a:spLocks/>
          </p:cNvSpPr>
          <p:nvPr/>
        </p:nvSpPr>
        <p:spPr>
          <a:xfrm>
            <a:off x="352440" y="1952316"/>
            <a:ext cx="7272360" cy="4637520"/>
          </a:xfrm>
          <a:prstGeom prst="rect">
            <a:avLst/>
          </a:prstGeom>
          <a:noFill/>
          <a:ln w="0">
            <a:noFill/>
          </a:ln>
        </p:spPr>
        <p:txBody>
          <a:bodyPr vert="horz" lIns="91440" tIns="45720" rIns="91440" bIns="45720" numCol="1" spcCol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lang="en-US" sz="1600" spc="-1" dirty="0">
                <a:solidFill>
                  <a:srgbClr val="000000"/>
                </a:solidFill>
                <a:latin typeface="Lucida Sans Unicode"/>
              </a:rPr>
              <a:t>AND Gate </a:t>
            </a: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US" sz="1000" spc="-1" dirty="0">
              <a:solidFill>
                <a:srgbClr val="000000"/>
              </a:solidFill>
              <a:latin typeface="Lucida Sans Unicode"/>
            </a:endParaRPr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11AAA75B-27AF-A492-D719-373097D54AEA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7254520" y="4788760"/>
            <a:ext cx="2219040" cy="1323720"/>
          </a:xfrm>
          <a:prstGeom prst="rect">
            <a:avLst/>
          </a:prstGeom>
          <a:ln w="0">
            <a:noFill/>
          </a:ln>
        </p:spPr>
      </p:pic>
      <p:sp>
        <p:nvSpPr>
          <p:cNvPr id="8" name="TextBox 9">
            <a:extLst>
              <a:ext uri="{FF2B5EF4-FFF2-40B4-BE49-F238E27FC236}">
                <a16:creationId xmlns:a16="http://schemas.microsoft.com/office/drawing/2014/main" id="{2695AF54-D8B8-EF23-933A-9CA1BE0D92C2}"/>
              </a:ext>
            </a:extLst>
          </p:cNvPr>
          <p:cNvSpPr/>
          <p:nvPr/>
        </p:nvSpPr>
        <p:spPr>
          <a:xfrm>
            <a:off x="2618080" y="457132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90000"/>
              </a:lnSpc>
              <a:spcBef>
                <a:spcPts val="420"/>
              </a:spcBef>
            </a:pPr>
            <a:r>
              <a:rPr lang="en-GB" sz="1400" b="1" strike="noStrike" spc="-1">
                <a:solidFill>
                  <a:srgbClr val="000000"/>
                </a:solidFill>
                <a:latin typeface="Arial"/>
              </a:rPr>
              <a:t>Analogy Circuit</a:t>
            </a:r>
            <a:endParaRPr lang="en-GB" sz="1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" name="Picture 10">
            <a:extLst>
              <a:ext uri="{FF2B5EF4-FFF2-40B4-BE49-F238E27FC236}">
                <a16:creationId xmlns:a16="http://schemas.microsoft.com/office/drawing/2014/main" id="{61F2D4B4-BC16-8DDA-5673-D43198ADD115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4100920" y="1741360"/>
            <a:ext cx="4325040" cy="2742120"/>
          </a:xfrm>
          <a:prstGeom prst="rect">
            <a:avLst/>
          </a:prstGeom>
          <a:ln w="0">
            <a:noFill/>
          </a:ln>
        </p:spPr>
      </p:pic>
      <p:pic>
        <p:nvPicPr>
          <p:cNvPr id="10" name="Picture 11">
            <a:extLst>
              <a:ext uri="{FF2B5EF4-FFF2-40B4-BE49-F238E27FC236}">
                <a16:creationId xmlns:a16="http://schemas.microsoft.com/office/drawing/2014/main" id="{7A93494E-1EA9-E104-5473-C57F00CEA415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2523760" y="4903600"/>
            <a:ext cx="3185640" cy="961920"/>
          </a:xfrm>
          <a:prstGeom prst="rect">
            <a:avLst/>
          </a:prstGeom>
          <a:ln w="0">
            <a:noFill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9892F9-89BC-DC0C-06BA-F36031D9DA23}"/>
              </a:ext>
            </a:extLst>
          </p:cNvPr>
          <p:cNvSpPr txBox="1"/>
          <p:nvPr/>
        </p:nvSpPr>
        <p:spPr>
          <a:xfrm>
            <a:off x="233888" y="1348367"/>
            <a:ext cx="743712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Logic</a:t>
            </a:r>
          </a:p>
        </p:txBody>
      </p:sp>
    </p:spTree>
    <p:extLst>
      <p:ext uri="{BB962C8B-B14F-4D97-AF65-F5344CB8AC3E}">
        <p14:creationId xmlns:p14="http://schemas.microsoft.com/office/powerpoint/2010/main" val="1471047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9892F9-89BC-DC0C-06BA-F36031D9DA23}"/>
              </a:ext>
            </a:extLst>
          </p:cNvPr>
          <p:cNvSpPr txBox="1"/>
          <p:nvPr/>
        </p:nvSpPr>
        <p:spPr>
          <a:xfrm>
            <a:off x="233888" y="1348367"/>
            <a:ext cx="743712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Logic</a:t>
            </a:r>
          </a:p>
        </p:txBody>
      </p:sp>
      <p:sp>
        <p:nvSpPr>
          <p:cNvPr id="14" name="PlaceHolder 1">
            <a:extLst>
              <a:ext uri="{FF2B5EF4-FFF2-40B4-BE49-F238E27FC236}">
                <a16:creationId xmlns:a16="http://schemas.microsoft.com/office/drawing/2014/main" id="{4DEA07C7-124D-C2D8-2866-95C1937EE8BC}"/>
              </a:ext>
            </a:extLst>
          </p:cNvPr>
          <p:cNvSpPr txBox="1">
            <a:spLocks/>
          </p:cNvSpPr>
          <p:nvPr/>
        </p:nvSpPr>
        <p:spPr>
          <a:xfrm>
            <a:off x="2516520" y="1471840"/>
            <a:ext cx="7272360" cy="46375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lang="en-US" sz="1600" spc="-1" dirty="0">
                <a:solidFill>
                  <a:srgbClr val="000000"/>
                </a:solidFill>
                <a:latin typeface="Lucida Sans Unicode"/>
              </a:rPr>
              <a:t>NAND Gate </a:t>
            </a:r>
          </a:p>
          <a:p>
            <a:pPr indent="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None/>
            </a:pPr>
            <a:endParaRPr lang="en-US" sz="1000" spc="-1" dirty="0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5" name="TextBox 9">
            <a:extLst>
              <a:ext uri="{FF2B5EF4-FFF2-40B4-BE49-F238E27FC236}">
                <a16:creationId xmlns:a16="http://schemas.microsoft.com/office/drawing/2014/main" id="{D2DDFFA5-88F2-8BCB-D7F5-A21B65B46411}"/>
              </a:ext>
            </a:extLst>
          </p:cNvPr>
          <p:cNvSpPr/>
          <p:nvPr/>
        </p:nvSpPr>
        <p:spPr>
          <a:xfrm>
            <a:off x="2516520" y="450592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90000"/>
              </a:lnSpc>
              <a:spcBef>
                <a:spcPts val="420"/>
              </a:spcBef>
            </a:pPr>
            <a:r>
              <a:rPr lang="en-GB" sz="1400" b="1" strike="noStrike" spc="-1">
                <a:solidFill>
                  <a:srgbClr val="000000"/>
                </a:solidFill>
                <a:latin typeface="Arial"/>
              </a:rPr>
              <a:t>Analogy Circuit</a:t>
            </a:r>
            <a:endParaRPr lang="en-GB" sz="1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" name="Picture 1">
            <a:extLst>
              <a:ext uri="{FF2B5EF4-FFF2-40B4-BE49-F238E27FC236}">
                <a16:creationId xmlns:a16="http://schemas.microsoft.com/office/drawing/2014/main" id="{A8C7A0B6-5EB8-C124-5974-AC72C027F941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4103400" y="1908520"/>
            <a:ext cx="4389120" cy="2593440"/>
          </a:xfrm>
          <a:prstGeom prst="rect">
            <a:avLst/>
          </a:prstGeom>
          <a:ln w="0">
            <a:noFill/>
          </a:ln>
        </p:spPr>
      </p:pic>
      <p:pic>
        <p:nvPicPr>
          <p:cNvPr id="17" name="Picture 5">
            <a:extLst>
              <a:ext uri="{FF2B5EF4-FFF2-40B4-BE49-F238E27FC236}">
                <a16:creationId xmlns:a16="http://schemas.microsoft.com/office/drawing/2014/main" id="{AC736B9C-1EF1-90B8-B62F-B59176236A16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2308800" y="4845760"/>
            <a:ext cx="2800800" cy="1502280"/>
          </a:xfrm>
          <a:prstGeom prst="rect">
            <a:avLst/>
          </a:prstGeom>
          <a:ln w="0">
            <a:noFill/>
          </a:ln>
        </p:spPr>
      </p:pic>
      <p:pic>
        <p:nvPicPr>
          <p:cNvPr id="18" name="Picture 10">
            <a:extLst>
              <a:ext uri="{FF2B5EF4-FFF2-40B4-BE49-F238E27FC236}">
                <a16:creationId xmlns:a16="http://schemas.microsoft.com/office/drawing/2014/main" id="{92051A09-2247-82C5-A119-EA00F6DB4EC4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6980880" y="4829560"/>
            <a:ext cx="2314080" cy="136188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2540523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9892F9-89BC-DC0C-06BA-F36031D9DA23}"/>
              </a:ext>
            </a:extLst>
          </p:cNvPr>
          <p:cNvSpPr txBox="1"/>
          <p:nvPr/>
        </p:nvSpPr>
        <p:spPr>
          <a:xfrm>
            <a:off x="233888" y="1348367"/>
            <a:ext cx="743712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Logic</a:t>
            </a:r>
          </a:p>
        </p:txBody>
      </p:sp>
      <p:sp>
        <p:nvSpPr>
          <p:cNvPr id="4" name="PlaceHolder 1">
            <a:extLst>
              <a:ext uri="{FF2B5EF4-FFF2-40B4-BE49-F238E27FC236}">
                <a16:creationId xmlns:a16="http://schemas.microsoft.com/office/drawing/2014/main" id="{B5DE5FFC-FE14-1115-D589-10C0D4E26D7A}"/>
              </a:ext>
            </a:extLst>
          </p:cNvPr>
          <p:cNvSpPr txBox="1">
            <a:spLocks/>
          </p:cNvSpPr>
          <p:nvPr/>
        </p:nvSpPr>
        <p:spPr>
          <a:xfrm>
            <a:off x="2682188" y="1497000"/>
            <a:ext cx="7272360" cy="4637520"/>
          </a:xfrm>
          <a:prstGeom prst="rect">
            <a:avLst/>
          </a:prstGeom>
          <a:noFill/>
          <a:ln w="0">
            <a:noFill/>
          </a:ln>
        </p:spPr>
        <p:txBody>
          <a:bodyPr vert="horz" lIns="91440" tIns="45720" rIns="91440" bIns="45720" numCol="1" spcCol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lang="en-US" sz="1600" spc="-1" dirty="0">
                <a:solidFill>
                  <a:srgbClr val="000000"/>
                </a:solidFill>
                <a:latin typeface="Lucida Sans Unicode"/>
              </a:rPr>
              <a:t>OR Gate </a:t>
            </a: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US" sz="1000" spc="-1" dirty="0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2334CBC3-673A-0F3F-790B-696C2568CF57}"/>
              </a:ext>
            </a:extLst>
          </p:cNvPr>
          <p:cNvSpPr/>
          <p:nvPr/>
        </p:nvSpPr>
        <p:spPr>
          <a:xfrm>
            <a:off x="2778668" y="471864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90000"/>
              </a:lnSpc>
              <a:spcBef>
                <a:spcPts val="420"/>
              </a:spcBef>
            </a:pPr>
            <a:r>
              <a:rPr lang="en-GB" sz="1400" b="1" strike="noStrike" spc="-1">
                <a:solidFill>
                  <a:srgbClr val="000000"/>
                </a:solidFill>
                <a:latin typeface="Arial"/>
              </a:rPr>
              <a:t>Analogy Circuit</a:t>
            </a:r>
            <a:endParaRPr lang="en-GB" sz="1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" name="Picture 11">
            <a:extLst>
              <a:ext uri="{FF2B5EF4-FFF2-40B4-BE49-F238E27FC236}">
                <a16:creationId xmlns:a16="http://schemas.microsoft.com/office/drawing/2014/main" id="{07B4B3FD-BFCA-A950-4ADA-BF0B380408A0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7427348" y="4928880"/>
            <a:ext cx="2266560" cy="1380600"/>
          </a:xfrm>
          <a:prstGeom prst="rect">
            <a:avLst/>
          </a:prstGeom>
          <a:ln w="0">
            <a:noFill/>
          </a:ln>
        </p:spPr>
      </p:pic>
      <p:pic>
        <p:nvPicPr>
          <p:cNvPr id="8" name="Picture 13">
            <a:extLst>
              <a:ext uri="{FF2B5EF4-FFF2-40B4-BE49-F238E27FC236}">
                <a16:creationId xmlns:a16="http://schemas.microsoft.com/office/drawing/2014/main" id="{074276E4-FB8C-6CCD-5BA0-02B9B64B92E5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4451948" y="1879320"/>
            <a:ext cx="4381200" cy="2623320"/>
          </a:xfrm>
          <a:prstGeom prst="rect">
            <a:avLst/>
          </a:prstGeom>
          <a:ln w="0">
            <a:noFill/>
          </a:ln>
        </p:spPr>
      </p:pic>
      <p:pic>
        <p:nvPicPr>
          <p:cNvPr id="9" name="Picture 14">
            <a:extLst>
              <a:ext uri="{FF2B5EF4-FFF2-40B4-BE49-F238E27FC236}">
                <a16:creationId xmlns:a16="http://schemas.microsoft.com/office/drawing/2014/main" id="{A264729D-A8DB-1EC4-E428-3CE7BDA96350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2704868" y="5117880"/>
            <a:ext cx="2178720" cy="14346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027662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9892F9-89BC-DC0C-06BA-F36031D9DA23}"/>
              </a:ext>
            </a:extLst>
          </p:cNvPr>
          <p:cNvSpPr txBox="1"/>
          <p:nvPr/>
        </p:nvSpPr>
        <p:spPr>
          <a:xfrm>
            <a:off x="233888" y="1348367"/>
            <a:ext cx="743712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Logic</a:t>
            </a:r>
          </a:p>
        </p:txBody>
      </p:sp>
      <p:sp>
        <p:nvSpPr>
          <p:cNvPr id="4" name="PlaceHolder 1">
            <a:extLst>
              <a:ext uri="{FF2B5EF4-FFF2-40B4-BE49-F238E27FC236}">
                <a16:creationId xmlns:a16="http://schemas.microsoft.com/office/drawing/2014/main" id="{5FD60A3C-C7F5-F8E4-7AB0-8B05A485CFC9}"/>
              </a:ext>
            </a:extLst>
          </p:cNvPr>
          <p:cNvSpPr txBox="1">
            <a:spLocks/>
          </p:cNvSpPr>
          <p:nvPr/>
        </p:nvSpPr>
        <p:spPr>
          <a:xfrm>
            <a:off x="2369200" y="1598600"/>
            <a:ext cx="7272360" cy="4637520"/>
          </a:xfrm>
          <a:prstGeom prst="rect">
            <a:avLst/>
          </a:prstGeom>
          <a:noFill/>
          <a:ln w="0">
            <a:noFill/>
          </a:ln>
        </p:spPr>
        <p:txBody>
          <a:bodyPr vert="horz" lIns="91440" tIns="45720" rIns="91440" bIns="45720" numCol="1" spcCol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lang="en-US" sz="1600" spc="-1" dirty="0">
                <a:solidFill>
                  <a:srgbClr val="000000"/>
                </a:solidFill>
                <a:latin typeface="Lucida Sans Unicode"/>
              </a:rPr>
              <a:t>NOR Gate </a:t>
            </a: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US" sz="1000" spc="-1" dirty="0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62B3C021-1414-8041-2137-F3E7DB3E7EF2}"/>
              </a:ext>
            </a:extLst>
          </p:cNvPr>
          <p:cNvSpPr/>
          <p:nvPr/>
        </p:nvSpPr>
        <p:spPr>
          <a:xfrm>
            <a:off x="2465680" y="482024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90000"/>
              </a:lnSpc>
              <a:spcBef>
                <a:spcPts val="420"/>
              </a:spcBef>
            </a:pPr>
            <a:r>
              <a:rPr lang="en-GB" sz="1400" b="1" strike="noStrike" spc="-1">
                <a:solidFill>
                  <a:srgbClr val="000000"/>
                </a:solidFill>
                <a:latin typeface="Arial"/>
              </a:rPr>
              <a:t>Analogy Circuit</a:t>
            </a:r>
            <a:endParaRPr lang="en-GB" sz="1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9C25011B-7E65-3578-6297-73F66D04A853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3809560" y="2100080"/>
            <a:ext cx="4458600" cy="2608920"/>
          </a:xfrm>
          <a:prstGeom prst="rect">
            <a:avLst/>
          </a:prstGeom>
          <a:ln w="0">
            <a:noFill/>
          </a:ln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D3FF958C-5913-E251-9724-529B7F706431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2625880" y="5130560"/>
            <a:ext cx="1942200" cy="1476720"/>
          </a:xfrm>
          <a:prstGeom prst="rect">
            <a:avLst/>
          </a:prstGeom>
          <a:ln w="0">
            <a:noFill/>
          </a:ln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0AD7CA78-4406-718F-624C-89084BF68376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6555280" y="5070080"/>
            <a:ext cx="2381040" cy="14094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71174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9892F9-89BC-DC0C-06BA-F36031D9DA23}"/>
              </a:ext>
            </a:extLst>
          </p:cNvPr>
          <p:cNvSpPr txBox="1"/>
          <p:nvPr/>
        </p:nvSpPr>
        <p:spPr>
          <a:xfrm>
            <a:off x="233888" y="1348367"/>
            <a:ext cx="743712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Logic</a:t>
            </a:r>
          </a:p>
        </p:txBody>
      </p:sp>
      <p:sp>
        <p:nvSpPr>
          <p:cNvPr id="4" name="PlaceHolder 1">
            <a:extLst>
              <a:ext uri="{FF2B5EF4-FFF2-40B4-BE49-F238E27FC236}">
                <a16:creationId xmlns:a16="http://schemas.microsoft.com/office/drawing/2014/main" id="{8CE8AEF9-396D-E7E6-F15B-FD02AD5637A6}"/>
              </a:ext>
            </a:extLst>
          </p:cNvPr>
          <p:cNvSpPr txBox="1">
            <a:spLocks/>
          </p:cNvSpPr>
          <p:nvPr/>
        </p:nvSpPr>
        <p:spPr>
          <a:xfrm>
            <a:off x="2459820" y="1542793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vert="horz" lIns="91440" tIns="45720" rIns="91440" bIns="45720" numCol="1" spcCol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lang="en-US" sz="1600" spc="-1">
                <a:solidFill>
                  <a:srgbClr val="000000"/>
                </a:solidFill>
                <a:latin typeface="Lucida Sans Unicode"/>
              </a:rPr>
              <a:t>Exclusive OR Gate (P5)</a:t>
            </a: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US" sz="1000" spc="-1" dirty="0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5AC6470B-48B3-A577-CEC2-94DC59D9ED04}"/>
              </a:ext>
            </a:extLst>
          </p:cNvPr>
          <p:cNvSpPr/>
          <p:nvPr/>
        </p:nvSpPr>
        <p:spPr>
          <a:xfrm>
            <a:off x="2556300" y="4951273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90000"/>
              </a:lnSpc>
              <a:spcBef>
                <a:spcPts val="420"/>
              </a:spcBef>
            </a:pPr>
            <a:r>
              <a:rPr lang="en-GB" sz="1400" b="1" strike="noStrike" spc="-1">
                <a:solidFill>
                  <a:srgbClr val="000000"/>
                </a:solidFill>
                <a:latin typeface="Arial"/>
              </a:rPr>
              <a:t>Analogy Circuit</a:t>
            </a:r>
            <a:endParaRPr lang="en-GB" sz="1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AB5D1C5A-4320-C818-EE23-B5E26694F456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2603820" y="5269873"/>
            <a:ext cx="2880000" cy="930600"/>
          </a:xfrm>
          <a:prstGeom prst="rect">
            <a:avLst/>
          </a:prstGeom>
          <a:ln w="0">
            <a:noFill/>
          </a:ln>
        </p:spPr>
      </p:pic>
      <p:pic>
        <p:nvPicPr>
          <p:cNvPr id="8" name="Picture 3">
            <a:extLst>
              <a:ext uri="{FF2B5EF4-FFF2-40B4-BE49-F238E27FC236}">
                <a16:creationId xmlns:a16="http://schemas.microsoft.com/office/drawing/2014/main" id="{38F1F39B-D345-1499-C61D-1B575CAE1A00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4044900" y="1922233"/>
            <a:ext cx="4750920" cy="2814120"/>
          </a:xfrm>
          <a:prstGeom prst="rect">
            <a:avLst/>
          </a:prstGeom>
          <a:ln w="0">
            <a:noFill/>
          </a:ln>
        </p:spPr>
      </p:pic>
      <p:pic>
        <p:nvPicPr>
          <p:cNvPr id="9" name="Picture 7">
            <a:extLst>
              <a:ext uri="{FF2B5EF4-FFF2-40B4-BE49-F238E27FC236}">
                <a16:creationId xmlns:a16="http://schemas.microsoft.com/office/drawing/2014/main" id="{D6262D79-526C-4000-FD00-DD09F81E31EB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7230540" y="5094193"/>
            <a:ext cx="2285640" cy="136188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376483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9892F9-89BC-DC0C-06BA-F36031D9DA23}"/>
              </a:ext>
            </a:extLst>
          </p:cNvPr>
          <p:cNvSpPr txBox="1"/>
          <p:nvPr/>
        </p:nvSpPr>
        <p:spPr>
          <a:xfrm>
            <a:off x="233888" y="1348367"/>
            <a:ext cx="743712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Logic</a:t>
            </a:r>
          </a:p>
        </p:txBody>
      </p:sp>
      <p:sp>
        <p:nvSpPr>
          <p:cNvPr id="4" name="PlaceHolder 1">
            <a:extLst>
              <a:ext uri="{FF2B5EF4-FFF2-40B4-BE49-F238E27FC236}">
                <a16:creationId xmlns:a16="http://schemas.microsoft.com/office/drawing/2014/main" id="{65C0B986-40EE-C73E-0ED4-97D06D237E5E}"/>
              </a:ext>
            </a:extLst>
          </p:cNvPr>
          <p:cNvSpPr txBox="1">
            <a:spLocks/>
          </p:cNvSpPr>
          <p:nvPr/>
        </p:nvSpPr>
        <p:spPr>
          <a:xfrm>
            <a:off x="2257440" y="1631713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vert="horz" lIns="91440" tIns="45720" rIns="91440" bIns="45720" numCol="1" spcCol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lang="en-US" sz="1600" spc="-1" dirty="0">
                <a:solidFill>
                  <a:srgbClr val="000000"/>
                </a:solidFill>
                <a:latin typeface="Lucida Sans Unicode"/>
              </a:rPr>
              <a:t>Exclusive NOT Gate (inverter) </a:t>
            </a: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US" sz="1000" spc="-1" dirty="0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A04DAA8C-1242-08BE-C173-6506799CAB88}"/>
              </a:ext>
            </a:extLst>
          </p:cNvPr>
          <p:cNvSpPr/>
          <p:nvPr/>
        </p:nvSpPr>
        <p:spPr>
          <a:xfrm>
            <a:off x="2353920" y="5040193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90000"/>
              </a:lnSpc>
              <a:spcBef>
                <a:spcPts val="420"/>
              </a:spcBef>
            </a:pPr>
            <a:r>
              <a:rPr lang="en-GB" sz="1400" b="1" strike="noStrike" spc="-1">
                <a:solidFill>
                  <a:srgbClr val="000000"/>
                </a:solidFill>
                <a:latin typeface="Arial"/>
              </a:rPr>
              <a:t>Analogy Circuit</a:t>
            </a:r>
            <a:endParaRPr lang="en-GB" sz="1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6A472438-67D7-03E1-A6D4-C68F4F5EE8D8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3281640" y="2298433"/>
            <a:ext cx="5384160" cy="2265120"/>
          </a:xfrm>
          <a:prstGeom prst="rect">
            <a:avLst/>
          </a:prstGeom>
          <a:ln w="0">
            <a:noFill/>
          </a:ln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EF2F9FA0-7175-EA9E-C6B7-51294DDB9FD8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2617440" y="5381113"/>
            <a:ext cx="2209320" cy="1074960"/>
          </a:xfrm>
          <a:prstGeom prst="rect">
            <a:avLst/>
          </a:prstGeom>
          <a:ln w="0">
            <a:noFill/>
          </a:ln>
        </p:spPr>
      </p:pic>
      <p:pic>
        <p:nvPicPr>
          <p:cNvPr id="9" name="Picture 5">
            <a:extLst>
              <a:ext uri="{FF2B5EF4-FFF2-40B4-BE49-F238E27FC236}">
                <a16:creationId xmlns:a16="http://schemas.microsoft.com/office/drawing/2014/main" id="{28D4C508-D28F-DED7-0B32-49F2CDA5D88C}"/>
              </a:ext>
            </a:extLst>
          </p:cNvPr>
          <p:cNvPicPr/>
          <p:nvPr/>
        </p:nvPicPr>
        <p:blipFill>
          <a:blip r:embed="rId4"/>
          <a:stretch/>
        </p:blipFill>
        <p:spPr>
          <a:xfrm>
            <a:off x="6866160" y="5317753"/>
            <a:ext cx="2304720" cy="104724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87095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9892F9-89BC-DC0C-06BA-F36031D9DA23}"/>
              </a:ext>
            </a:extLst>
          </p:cNvPr>
          <p:cNvSpPr txBox="1"/>
          <p:nvPr/>
        </p:nvSpPr>
        <p:spPr>
          <a:xfrm>
            <a:off x="222368" y="1816742"/>
            <a:ext cx="743712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Logic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ABDB25-FF17-C41C-1481-CC6D593B2B3B}"/>
              </a:ext>
            </a:extLst>
          </p:cNvPr>
          <p:cNvSpPr txBox="1"/>
          <p:nvPr/>
        </p:nvSpPr>
        <p:spPr>
          <a:xfrm>
            <a:off x="1005840" y="2791790"/>
            <a:ext cx="10353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Design the Logic Gates and verify their output with the corresponding truth table.</a:t>
            </a:r>
          </a:p>
        </p:txBody>
      </p:sp>
    </p:spTree>
    <p:extLst>
      <p:ext uri="{BB962C8B-B14F-4D97-AF65-F5344CB8AC3E}">
        <p14:creationId xmlns:p14="http://schemas.microsoft.com/office/powerpoint/2010/main" val="32048279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9892F9-89BC-DC0C-06BA-F36031D9DA23}"/>
              </a:ext>
            </a:extLst>
          </p:cNvPr>
          <p:cNvSpPr txBox="1"/>
          <p:nvPr/>
        </p:nvSpPr>
        <p:spPr>
          <a:xfrm>
            <a:off x="222368" y="1816742"/>
            <a:ext cx="743712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Logic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ABDB25-FF17-C41C-1481-CC6D593B2B3B}"/>
              </a:ext>
            </a:extLst>
          </p:cNvPr>
          <p:cNvSpPr txBox="1"/>
          <p:nvPr/>
        </p:nvSpPr>
        <p:spPr>
          <a:xfrm>
            <a:off x="1005840" y="2791790"/>
            <a:ext cx="10353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Using the combination of Logic Gates, design and implement the working of seat belt warning indicator in a car.</a:t>
            </a:r>
          </a:p>
        </p:txBody>
      </p:sp>
    </p:spTree>
    <p:extLst>
      <p:ext uri="{BB962C8B-B14F-4D97-AF65-F5344CB8AC3E}">
        <p14:creationId xmlns:p14="http://schemas.microsoft.com/office/powerpoint/2010/main" val="2918177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9892F9-89BC-DC0C-06BA-F36031D9DA23}"/>
              </a:ext>
            </a:extLst>
          </p:cNvPr>
          <p:cNvSpPr txBox="1"/>
          <p:nvPr/>
        </p:nvSpPr>
        <p:spPr>
          <a:xfrm>
            <a:off x="222368" y="1816742"/>
            <a:ext cx="743712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Logic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ABDB25-FF17-C41C-1481-CC6D593B2B3B}"/>
              </a:ext>
            </a:extLst>
          </p:cNvPr>
          <p:cNvSpPr txBox="1"/>
          <p:nvPr/>
        </p:nvSpPr>
        <p:spPr>
          <a:xfrm>
            <a:off x="1021080" y="2608866"/>
            <a:ext cx="1035304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dirty="0"/>
              <a:t>Other examples of real time circuits using Logic Gates are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Temperature detector using NOT gate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Doorbell alarm using OR Gate.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Street light System (switch and LDR) using the combination of OR and the NOT gates.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Security Alarm System( from LDR and IR sensor)  using AND gate.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68574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8B4835-1391-E528-04C4-7A633A0C42C4}"/>
              </a:ext>
            </a:extLst>
          </p:cNvPr>
          <p:cNvSpPr txBox="1"/>
          <p:nvPr/>
        </p:nvSpPr>
        <p:spPr>
          <a:xfrm flipH="1">
            <a:off x="74710" y="1542426"/>
            <a:ext cx="6996650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by the combination of current input, regardless of the output or the prior combination of input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D862F8-1769-9E17-C99E-5D98D011BC50}"/>
              </a:ext>
            </a:extLst>
          </p:cNvPr>
          <p:cNvSpPr txBox="1"/>
          <p:nvPr/>
        </p:nvSpPr>
        <p:spPr>
          <a:xfrm flipH="1">
            <a:off x="115832" y="3758170"/>
            <a:ext cx="7529567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not only by the combination of inputs but also the prior outputs. The circuit also contains memory element to store the information.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A0F3AD-D822-F0EC-AAF4-222FDDB412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2245" y="1662824"/>
            <a:ext cx="4330955" cy="14449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C8AB20B-AD7C-1921-57D5-056AE5B0DC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5399" y="3228209"/>
            <a:ext cx="4111943" cy="2918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902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56CC8B-586A-C1FB-8F7E-BCAAE2CBC023}"/>
              </a:ext>
            </a:extLst>
          </p:cNvPr>
          <p:cNvSpPr txBox="1"/>
          <p:nvPr/>
        </p:nvSpPr>
        <p:spPr>
          <a:xfrm>
            <a:off x="1572759" y="1948291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BA91A8-EA70-D6CA-3D61-CF263CAC1864}"/>
              </a:ext>
            </a:extLst>
          </p:cNvPr>
          <p:cNvSpPr txBox="1"/>
          <p:nvPr/>
        </p:nvSpPr>
        <p:spPr>
          <a:xfrm>
            <a:off x="1801359" y="4262518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BD5FD46-595D-4142-E1FD-E1067AB330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8823" y="2386093"/>
            <a:ext cx="3686175" cy="18764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BBDEB94-F486-22DF-5D73-A59DE44197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0714" y="4676457"/>
            <a:ext cx="3829050" cy="22193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0766A6A-78D6-6E96-C18E-68D411DAF439}"/>
              </a:ext>
            </a:extLst>
          </p:cNvPr>
          <p:cNvSpPr txBox="1"/>
          <p:nvPr/>
        </p:nvSpPr>
        <p:spPr>
          <a:xfrm>
            <a:off x="60987" y="1382362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864753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B43022-9033-0F9F-01A5-7614FD0DD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68" y="1915489"/>
            <a:ext cx="2385651" cy="6458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DDBE1A-E273-2A6B-B788-88C7C1CC6D5F}"/>
              </a:ext>
            </a:extLst>
          </p:cNvPr>
          <p:cNvSpPr txBox="1"/>
          <p:nvPr/>
        </p:nvSpPr>
        <p:spPr>
          <a:xfrm>
            <a:off x="1133996" y="2695034"/>
            <a:ext cx="10704416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Flip-flop is a circuit that maintains a state until directed by input to change the state.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 basic flip-flop can be constructed using four-NAND or four-NOR gates. 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38084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A3B296-0EE9-32BE-BCDF-1B813B174735}"/>
              </a:ext>
            </a:extLst>
          </p:cNvPr>
          <p:cNvSpPr txBox="1"/>
          <p:nvPr/>
        </p:nvSpPr>
        <p:spPr>
          <a:xfrm>
            <a:off x="3851515" y="2721429"/>
            <a:ext cx="6164316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D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 Flip Flop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399382-8CB6-C956-1F09-D9705F6B64BA}"/>
              </a:ext>
            </a:extLst>
          </p:cNvPr>
          <p:cNvSpPr txBox="1"/>
          <p:nvPr/>
        </p:nvSpPr>
        <p:spPr>
          <a:xfrm>
            <a:off x="674765" y="191763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Flip-flops</a:t>
            </a:r>
          </a:p>
        </p:txBody>
      </p:sp>
    </p:spTree>
    <p:extLst>
      <p:ext uri="{BB962C8B-B14F-4D97-AF65-F5344CB8AC3E}">
        <p14:creationId xmlns:p14="http://schemas.microsoft.com/office/powerpoint/2010/main" val="2039113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9721CB-B6D3-BE7E-8273-43E1CACE1854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AF7E8E-4E2F-2116-D5B3-020F3ACB63B1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269D51-0768-8E62-BFBD-5FB636806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522" y="3294694"/>
            <a:ext cx="5786619" cy="26750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597DAA-BBF1-1B41-A9B2-55EE2F6BC6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5465" y="3429000"/>
            <a:ext cx="4830750" cy="1666674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7CFE8DA7-B26F-6FC8-ECF4-E8FD724D05D4}"/>
                  </a:ext>
                </a:extLst>
              </p:cNvPr>
              <p:cNvSpPr/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𝐷</m:t>
                      </m:r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7CFE8DA7-B26F-6FC8-ECF4-E8FD724D05D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B4629423-ED64-14E5-6E18-2BCA648E0391}"/>
              </a:ext>
            </a:extLst>
          </p:cNvPr>
          <p:cNvSpPr txBox="1"/>
          <p:nvPr/>
        </p:nvSpPr>
        <p:spPr>
          <a:xfrm>
            <a:off x="6432329" y="2833029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</p:spTree>
    <p:extLst>
      <p:ext uri="{BB962C8B-B14F-4D97-AF65-F5344CB8AC3E}">
        <p14:creationId xmlns:p14="http://schemas.microsoft.com/office/powerpoint/2010/main" val="20558874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PlaceHolder 1">
            <a:extLst>
              <a:ext uri="{FF2B5EF4-FFF2-40B4-BE49-F238E27FC236}">
                <a16:creationId xmlns:a16="http://schemas.microsoft.com/office/drawing/2014/main" id="{32B08ADA-1279-436D-20E5-B5244C11C10B}"/>
              </a:ext>
            </a:extLst>
          </p:cNvPr>
          <p:cNvSpPr txBox="1">
            <a:spLocks/>
          </p:cNvSpPr>
          <p:nvPr/>
        </p:nvSpPr>
        <p:spPr>
          <a:xfrm>
            <a:off x="504840" y="1478523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vert="horz" lIns="91440" tIns="45720" rIns="91440" bIns="45720" numCol="1" spcCol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lang="en-US" sz="1600" spc="-1" dirty="0">
                <a:solidFill>
                  <a:srgbClr val="000000"/>
                </a:solidFill>
                <a:latin typeface="Lucida Sans Unicode"/>
              </a:rPr>
              <a:t>D Type Flipflop</a:t>
            </a: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US" sz="1000" spc="-1" dirty="0">
              <a:solidFill>
                <a:srgbClr val="000000"/>
              </a:solidFill>
              <a:latin typeface="Lucida Sans Unicode"/>
            </a:endParaRP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CD91F291-63A4-FBB5-0C5E-ABD739BC8C4D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1645080" y="1965240"/>
            <a:ext cx="5578200" cy="3292560"/>
          </a:xfrm>
          <a:prstGeom prst="rect">
            <a:avLst/>
          </a:prstGeom>
          <a:ln w="0">
            <a:noFill/>
          </a:ln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A4508807-3826-3CFB-1C60-6815992D8EF3}"/>
              </a:ext>
            </a:extLst>
          </p:cNvPr>
          <p:cNvPicPr/>
          <p:nvPr/>
        </p:nvPicPr>
        <p:blipFill>
          <a:blip r:embed="rId3"/>
          <a:stretch/>
        </p:blipFill>
        <p:spPr>
          <a:xfrm>
            <a:off x="7469400" y="4793937"/>
            <a:ext cx="2476080" cy="117108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4177422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PlaceHolder 1">
            <a:extLst>
              <a:ext uri="{FF2B5EF4-FFF2-40B4-BE49-F238E27FC236}">
                <a16:creationId xmlns:a16="http://schemas.microsoft.com/office/drawing/2014/main" id="{3FAC999D-61C2-5828-B7C2-BD82F67ACC26}"/>
              </a:ext>
            </a:extLst>
          </p:cNvPr>
          <p:cNvSpPr txBox="1">
            <a:spLocks/>
          </p:cNvSpPr>
          <p:nvPr/>
        </p:nvSpPr>
        <p:spPr>
          <a:xfrm>
            <a:off x="2135520" y="1762280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vert="horz" lIns="91440" tIns="45720" rIns="91440" bIns="45720" numCol="1" spcCol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lang="en-US" sz="1600" spc="-1" dirty="0">
                <a:solidFill>
                  <a:srgbClr val="000000"/>
                </a:solidFill>
                <a:latin typeface="Lucida Sans Unicode"/>
              </a:rPr>
              <a:t>4 bit serial-serial shift register with reset </a:t>
            </a: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US" sz="1000" spc="-1" dirty="0">
              <a:solidFill>
                <a:srgbClr val="000000"/>
              </a:solidFill>
              <a:latin typeface="Lucida Sans Unicode"/>
            </a:endParaRP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C6C4597B-448C-C1DA-BA38-D06B7D410A39}"/>
              </a:ext>
            </a:extLst>
          </p:cNvPr>
          <p:cNvPicPr/>
          <p:nvPr/>
        </p:nvPicPr>
        <p:blipFill>
          <a:blip r:embed="rId2"/>
          <a:stretch/>
        </p:blipFill>
        <p:spPr>
          <a:xfrm>
            <a:off x="2024280" y="2368160"/>
            <a:ext cx="7494840" cy="27864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3262187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676</Words>
  <Application>Microsoft Office PowerPoint</Application>
  <PresentationFormat>Widescreen</PresentationFormat>
  <Paragraphs>123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20</vt:i4>
      </vt:variant>
    </vt:vector>
  </HeadingPairs>
  <TitlesOfParts>
    <vt:vector size="48" baseType="lpstr">
      <vt:lpstr>Arial</vt:lpstr>
      <vt:lpstr>Book Antiqua</vt:lpstr>
      <vt:lpstr>Calibri</vt:lpstr>
      <vt:lpstr>Calibri Light</vt:lpstr>
      <vt:lpstr>Cambria</vt:lpstr>
      <vt:lpstr>Cambria Math</vt:lpstr>
      <vt:lpstr>Lucida Sans Unicode</vt:lpstr>
      <vt:lpstr>Wingdings 3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2024-06-05T06:12:00Z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