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660"/>
  </p:normalViewPr>
  <p:slideViewPr>
    <p:cSldViewPr snapToGrid="0">
      <p:cViewPr varScale="1">
        <p:scale>
          <a:sx n="93" d="100"/>
          <a:sy n="93" d="100"/>
        </p:scale>
        <p:origin x="92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A60F48-0603-7364-F357-5725C7D496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F1A96C-A1AE-DC3D-4258-4C3065FB1B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424D09-6FBB-A03A-2627-E5AA22F89A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AABC-A94D-4A73-9E90-65E53B8C7EC2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17BC4D-C06C-551F-6C90-2E30114533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D825FD-3A5A-0D10-F214-A4C59703BE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9AB7A-17E0-45BA-B4D2-C8F946FDD1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10062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CBED5-34AC-AA7C-8D56-D8C30C8993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67956C-D11D-085A-4ED7-E0704B8BA7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4FA5E4-5497-3A97-6C8E-C126C7F40C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AABC-A94D-4A73-9E90-65E53B8C7EC2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199EA5-CC71-2EE8-0340-EEECD5E9AA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4B9D49-1BED-DFD7-96ED-6DE7F4022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9AB7A-17E0-45BA-B4D2-C8F946FDD1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22110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DF0682-1080-D7E9-F2BB-0AAEEC21D8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F4C826-10CB-7D20-EFA1-73411B95FE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328252-0901-C60C-617D-61DF4D1677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AABC-A94D-4A73-9E90-65E53B8C7EC2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586204-8648-3179-1B05-FE2B808F12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48927-6A22-8457-0BA3-DBDAA5B2B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9AB7A-17E0-45BA-B4D2-C8F946FDD1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0721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9A8E55-7F7A-AE2D-9416-EF5827115D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5CBEF4-E93F-2E85-EAAE-A545BB6612F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BB064F-965B-196A-024B-7234CE52CF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863794-191F-460A-8882-6E206DF827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AABC-A94D-4A73-9E90-65E53B8C7EC2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781EE8-D534-AA7E-ACF1-BA42EEBED8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00B0F2-1991-E2B0-60BA-6C70DB4A14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9AB7A-17E0-45BA-B4D2-C8F946FDD1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97559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84FA99-39F0-3F2B-2565-E3A9AFD548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6B3979-9A3B-73FD-48B6-AF5B8CB1C4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95AA7F-DE12-9662-976D-270C2B8BDF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47F52E4-F354-E9EC-A4EA-FF0503D018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587D652-F464-5B60-96BA-1D792EEFCBF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517EDF1-5B77-4A7A-D877-A27CAFDCDB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AABC-A94D-4A73-9E90-65E53B8C7EC2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7BD5E9D-543F-B6E4-7367-6769D71659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8C7B2C9-5947-E5ED-C4C6-C137E3A977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9AB7A-17E0-45BA-B4D2-C8F946FDD1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35106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851E3D-D30F-4C8E-CF71-8F0373E70C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77D3D4-CBF3-5700-16A1-86983586E5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AABC-A94D-4A73-9E90-65E53B8C7EC2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CBD450B-B0A3-0849-FDED-CAEB5BA3DE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33437F-D17C-7573-163C-2BF28F2C0D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9AB7A-17E0-45BA-B4D2-C8F946FDD1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38252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856A828-D2FB-E948-D2E3-6229EE1159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AABC-A94D-4A73-9E90-65E53B8C7EC2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A9BC63-1706-1C1A-CC8A-8CFD154661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43C4A4-191D-9FF2-E30C-996346C57A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9AB7A-17E0-45BA-B4D2-C8F946FDD1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2500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EDFA9F-CF03-97E9-330D-93309DAF2F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760E61-7555-628C-02FC-250E70F76D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BEC18B-5088-A005-EF07-1229453260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0AC80B-9EDF-D5B8-1A57-59028D92D3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AABC-A94D-4A73-9E90-65E53B8C7EC2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4603C1-38A5-AA8F-7FBD-29C4901BD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CEC752-A111-291F-ACFF-05C3C14BC8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9AB7A-17E0-45BA-B4D2-C8F946FDD1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1623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E2323-E7AA-8201-AE75-BFE6CB6AFD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5DB176-5D66-1D80-2176-CD17F107E86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5C9476-5FF1-C179-7030-2C0B62FBAE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57208F-2920-2B95-CB80-5410A9F4DF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AABC-A94D-4A73-9E90-65E53B8C7EC2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486053-8783-33EA-8729-70AA001DD1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1B8488-6E32-5D26-1078-D9836E0E59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9AB7A-17E0-45BA-B4D2-C8F946FDD1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34398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5AB4F-2849-5235-6051-8B3F959AC3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8B9D2F-4E34-8E9F-7E0E-D7B81D9F95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2EE7A1-B19C-EB52-0C2B-4E04406A7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AABC-A94D-4A73-9E90-65E53B8C7EC2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69F599-0F61-2781-153F-312AB9E88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9D9866-C618-D86E-22A1-39026600FC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9AB7A-17E0-45BA-B4D2-C8F946FDD1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5353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141A358-3CF5-04D2-6B10-4CA87D2F94F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9F42E00-8669-1202-E427-6C67FA052EC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1A4569-51A6-7754-21DB-EEAB5D6D5F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AABC-A94D-4A73-9E90-65E53B8C7EC2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DB2C81-F8F8-978C-1C18-B46B87D560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57AD56-7766-BF57-AD77-00A02917CD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9AB7A-17E0-45BA-B4D2-C8F946FDD1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1709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91F0A39-9C6E-4963-6592-72D28BC59E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E3F830-2CC3-A610-BF50-C2E37290DA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A00D86-2146-A383-1C72-68D1BDA97C4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B9AABC-A94D-4A73-9E90-65E53B8C7EC2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EFE66E-D5CB-2F36-3925-8953086E22C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7D67AD-A20A-53F9-5E0E-F0CE5061F0C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A9AB7A-17E0-45BA-B4D2-C8F946FDD1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1373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7633081-F029-2BF8-AC8D-25B9B63DD15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863" t="15940" r="9008" b="29423"/>
          <a:stretch/>
        </p:blipFill>
        <p:spPr>
          <a:xfrm>
            <a:off x="1282815" y="0"/>
            <a:ext cx="9626370" cy="6858000"/>
          </a:xfrm>
          <a:prstGeom prst="rect">
            <a:avLst/>
          </a:prstGeom>
        </p:spPr>
      </p:pic>
      <p:pic>
        <p:nvPicPr>
          <p:cNvPr id="1026" name="Picture 2" descr="Cervical Spine Anatomy | Spine-health">
            <a:extLst>
              <a:ext uri="{FF2B5EF4-FFF2-40B4-BE49-F238E27FC236}">
                <a16:creationId xmlns:a16="http://schemas.microsoft.com/office/drawing/2014/main" id="{6D982035-1575-3447-2702-E9E0E848AC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4251" y="2012819"/>
            <a:ext cx="3563498" cy="2002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74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E0B56F4-216C-41D7-A18C-BBB9E627528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997" t="16040" r="9076" b="29423"/>
          <a:stretch/>
        </p:blipFill>
        <p:spPr>
          <a:xfrm>
            <a:off x="1292878" y="0"/>
            <a:ext cx="960624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23348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6459D5F-6AFD-68B0-9881-9A3F9B9BF28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465" t="16367" r="9209" b="29222"/>
          <a:stretch/>
        </p:blipFill>
        <p:spPr>
          <a:xfrm>
            <a:off x="1338675" y="0"/>
            <a:ext cx="951464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90484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5AAA559-BD32-F92B-AA0A-87891D58C8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131" t="16241" r="9075" b="29222"/>
          <a:stretch/>
        </p:blipFill>
        <p:spPr>
          <a:xfrm>
            <a:off x="1305486" y="0"/>
            <a:ext cx="958102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13400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47D58A6-4390-52A8-790C-6AE55375821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131" t="15940" r="9075" b="29423"/>
          <a:stretch/>
        </p:blipFill>
        <p:spPr>
          <a:xfrm>
            <a:off x="1314274" y="0"/>
            <a:ext cx="956345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35218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D08C03B-CB31-E2C8-5FBF-16EB8209CD8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131" t="16141" r="9009" b="29023"/>
          <a:stretch/>
        </p:blipFill>
        <p:spPr>
          <a:xfrm>
            <a:off x="1325490" y="0"/>
            <a:ext cx="954102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29131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0D5F421-FF1F-6FBD-E1CA-E4C52D64E1E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198" t="16241" r="8942" b="29524"/>
          <a:stretch/>
        </p:blipFill>
        <p:spPr>
          <a:xfrm>
            <a:off x="1272582" y="0"/>
            <a:ext cx="964683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0997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4938B0E-EA11-5FC1-35D1-FD1DFE1D144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198" t="16240" r="9142" b="29324"/>
          <a:stretch/>
        </p:blipFill>
        <p:spPr>
          <a:xfrm>
            <a:off x="1268504" y="-29220"/>
            <a:ext cx="9654991" cy="6916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72024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8A8288D-6B59-185E-EC3A-CAAAA276011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064" t="15940" r="9009" b="29023"/>
          <a:stretch/>
        </p:blipFill>
        <p:spPr>
          <a:xfrm>
            <a:off x="1336623" y="0"/>
            <a:ext cx="951875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8250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3F0C048-FE7C-9D7F-DDC5-B48F3DCF06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198" t="16341" r="9276" b="29323"/>
          <a:stretch/>
        </p:blipFill>
        <p:spPr>
          <a:xfrm>
            <a:off x="1313114" y="0"/>
            <a:ext cx="95657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03550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4F2264F-FC8A-27A5-A933-A639272C12B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997" t="16041" r="8942" b="27619"/>
          <a:stretch/>
        </p:blipFill>
        <p:spPr>
          <a:xfrm>
            <a:off x="1434513" y="0"/>
            <a:ext cx="932297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87274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5D7869D-13E2-54E1-2E13-135EB54D419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930" t="16140" r="9076" b="29724"/>
          <a:stretch/>
        </p:blipFill>
        <p:spPr>
          <a:xfrm>
            <a:off x="1250950" y="0"/>
            <a:ext cx="96901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21133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A9677F2-0C2D-A3A1-7144-99F76A500AE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398" t="16040" r="8942" b="29123"/>
          <a:stretch/>
        </p:blipFill>
        <p:spPr>
          <a:xfrm>
            <a:off x="1344297" y="0"/>
            <a:ext cx="950340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93583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62AAEC9-17A9-0269-4603-B70E6CE9F1D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931" t="15940" r="9008" b="29023"/>
          <a:stretch/>
        </p:blipFill>
        <p:spPr>
          <a:xfrm>
            <a:off x="1324130" y="0"/>
            <a:ext cx="954373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27567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1682561-24C4-7E27-D3C8-BE74F783DBA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997" t="16341" r="9142" b="29323"/>
          <a:stretch/>
        </p:blipFill>
        <p:spPr>
          <a:xfrm>
            <a:off x="1281481" y="0"/>
            <a:ext cx="962903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26710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282E86B-CE8E-9DF9-7F20-37E486DCAFB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131" t="16341" r="8942" b="29423"/>
          <a:stretch/>
        </p:blipFill>
        <p:spPr>
          <a:xfrm>
            <a:off x="1266243" y="0"/>
            <a:ext cx="965951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64888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6B36E3A-AA97-FC7E-8C04-16488DA06C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931" t="15939" r="9276" b="29123"/>
          <a:stretch/>
        </p:blipFill>
        <p:spPr>
          <a:xfrm>
            <a:off x="1340452" y="0"/>
            <a:ext cx="951109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77149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935D527-C741-B91D-D3C5-8CD2722E585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998" t="15940" r="9009" b="29724"/>
          <a:stretch/>
        </p:blipFill>
        <p:spPr>
          <a:xfrm>
            <a:off x="1268829" y="0"/>
            <a:ext cx="96543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12067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E356D24-A619-6B47-34CB-ACAD636787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064" t="16341" r="9209" b="29323"/>
          <a:stretch/>
        </p:blipFill>
        <p:spPr>
          <a:xfrm>
            <a:off x="1294135" y="0"/>
            <a:ext cx="960372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838769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A7AA978-34F1-74E0-A6C4-1AFA8C30DA8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997" t="16040" r="8875" b="29423"/>
          <a:stretch/>
        </p:blipFill>
        <p:spPr>
          <a:xfrm>
            <a:off x="1273969" y="0"/>
            <a:ext cx="964406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71940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CE6EB14-9D76-B2F1-AC66-00256AA5E05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131" t="16140" r="9276" b="27218"/>
          <a:stretch/>
        </p:blipFill>
        <p:spPr>
          <a:xfrm>
            <a:off x="1499937" y="0"/>
            <a:ext cx="9192126" cy="68607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949218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F63ED23-AB6D-5983-C15F-675D8BB1DD1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198" t="15940" r="8942" b="29524"/>
          <a:stretch/>
        </p:blipFill>
        <p:spPr>
          <a:xfrm>
            <a:off x="1299181" y="0"/>
            <a:ext cx="959363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3251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06D2D0B-BB2C-E34A-092B-AD58BF1199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398" t="16040" r="9009" b="29423"/>
          <a:stretch/>
        </p:blipFill>
        <p:spPr>
          <a:xfrm>
            <a:off x="1324395" y="0"/>
            <a:ext cx="954321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377560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8CCCF06-843E-5721-0559-5F44ABDEBF4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064" t="16341" r="8942" b="29223"/>
          <a:stretch/>
        </p:blipFill>
        <p:spPr>
          <a:xfrm>
            <a:off x="1277718" y="0"/>
            <a:ext cx="963656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861568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9E0E693-EC23-A890-96CF-F9CA130ACE2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197" t="15939" r="8875" b="29424"/>
          <a:stretch/>
        </p:blipFill>
        <p:spPr>
          <a:xfrm>
            <a:off x="1301692" y="0"/>
            <a:ext cx="958861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252807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4D22BA5-F8DD-73A6-1B69-8A644108E3B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264" t="16241" r="8942" b="29323"/>
          <a:stretch/>
        </p:blipFill>
        <p:spPr>
          <a:xfrm>
            <a:off x="1296664" y="0"/>
            <a:ext cx="959867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832421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A13BCB4-B720-5941-45CC-70EE87E6ADB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264" t="15939" r="9209" b="27520"/>
          <a:stretch/>
        </p:blipFill>
        <p:spPr>
          <a:xfrm>
            <a:off x="1499681" y="0"/>
            <a:ext cx="919263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485219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7067147-DBE6-84A1-ECCA-B1F9DB99017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997" t="15940" r="9210" b="27619"/>
          <a:stretch/>
        </p:blipFill>
        <p:spPr>
          <a:xfrm>
            <a:off x="1467155" y="0"/>
            <a:ext cx="925768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60913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0</Words>
  <Application>Microsoft Office PowerPoint</Application>
  <PresentationFormat>Widescreen</PresentationFormat>
  <Paragraphs>0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2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Kerry Nicholas</dc:creator>
  <cp:lastModifiedBy>Kerry Nicholas</cp:lastModifiedBy>
  <cp:revision>1</cp:revision>
  <dcterms:created xsi:type="dcterms:W3CDTF">2023-02-14T12:41:46Z</dcterms:created>
  <dcterms:modified xsi:type="dcterms:W3CDTF">2023-02-14T13:18:40Z</dcterms:modified>
</cp:coreProperties>
</file>