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79"/>
  </p:normalViewPr>
  <p:slideViewPr>
    <p:cSldViewPr snapToGrid="0" snapToObjects="1">
      <p:cViewPr varScale="1">
        <p:scale>
          <a:sx n="104" d="100"/>
          <a:sy n="104" d="100"/>
        </p:scale>
        <p:origin x="80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34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1097280"/>
            <a:ext cx="4038029" cy="172354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rPr dirty="0"/>
              <a:t>Digital Skills Portfolio</a:t>
            </a:r>
          </a:p>
          <a:p>
            <a:pPr>
              <a:defRPr sz="2400">
                <a:solidFill>
                  <a:srgbClr val="FFFFFF"/>
                </a:solidFill>
              </a:defRPr>
            </a:pPr>
            <a:r>
              <a:rPr dirty="0"/>
              <a:t>Hamza Riaz Taj</a:t>
            </a:r>
            <a:br>
              <a:rPr dirty="0"/>
            </a:br>
            <a:r>
              <a:rPr dirty="0"/>
              <a:t>DS3 Reflection Portfolio</a:t>
            </a:r>
            <a:endParaRPr lang="en-GB" dirty="0"/>
          </a:p>
          <a:p>
            <a:pPr>
              <a:defRPr sz="2400">
                <a:solidFill>
                  <a:srgbClr val="FFFFFF"/>
                </a:solidFill>
              </a:defRPr>
            </a:pPr>
            <a:r>
              <a:rPr lang="en-GB" dirty="0"/>
              <a:t>2525216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28600"/>
            <a:ext cx="109728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6345C"/>
                </a:solidFill>
              </a:defRPr>
            </a:pPr>
            <a:r>
              <a:t>Introduction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1848" y="1087395"/>
            <a:ext cx="10019602" cy="256993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300"/>
            </a:pPr>
            <a:r>
              <a:rPr b="1" u="sng" dirty="0">
                <a:latin typeface="+mj-lt"/>
              </a:rPr>
              <a:t>• This portfolio highlights the digital skills I developed throughout the module.</a:t>
            </a:r>
          </a:p>
          <a:p>
            <a:pPr>
              <a:defRPr sz="2300"/>
            </a:pPr>
            <a:endParaRPr lang="en-GB" b="1" u="sng" dirty="0">
              <a:latin typeface="+mj-lt"/>
            </a:endParaRPr>
          </a:p>
          <a:p>
            <a:pPr>
              <a:defRPr sz="2300"/>
            </a:pPr>
            <a:r>
              <a:rPr b="1" u="sng" dirty="0"/>
              <a:t>• I selected examples that demonstrate communication, </a:t>
            </a:r>
            <a:endParaRPr lang="en-GB" b="1" u="sng" dirty="0"/>
          </a:p>
          <a:p>
            <a:pPr>
              <a:defRPr sz="2300"/>
            </a:pPr>
            <a:r>
              <a:rPr lang="en-GB" b="1" u="sng" dirty="0"/>
              <a:t>    </a:t>
            </a:r>
            <a:r>
              <a:rPr b="1" u="sng" dirty="0" err="1"/>
              <a:t>organisation</a:t>
            </a:r>
            <a:r>
              <a:rPr b="1" u="sng" dirty="0"/>
              <a:t> and professional document creation.</a:t>
            </a:r>
          </a:p>
          <a:p>
            <a:pPr>
              <a:defRPr sz="2300"/>
            </a:pPr>
            <a:endParaRPr lang="en-GB" dirty="0"/>
          </a:p>
          <a:p>
            <a:pPr>
              <a:defRPr sz="2300"/>
            </a:pPr>
            <a:r>
              <a:rPr b="1" u="sng" dirty="0"/>
              <a:t>• I reflect on what I learned and how these skills will support me in future study </a:t>
            </a:r>
            <a:endParaRPr lang="en-GB" b="1" u="sng" dirty="0"/>
          </a:p>
          <a:p>
            <a:pPr>
              <a:defRPr sz="2300"/>
            </a:pPr>
            <a:r>
              <a:rPr b="1" u="sng" dirty="0"/>
              <a:t>and employment.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28600"/>
            <a:ext cx="109728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6345C"/>
                </a:solidFill>
              </a:defRPr>
            </a:pPr>
            <a:r>
              <a:t>Microsoft Word Coursework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914400"/>
            <a:ext cx="4663440" cy="5029200"/>
          </a:xfrm>
          <a:prstGeom prst="roundRect">
            <a:avLst/>
          </a:prstGeom>
          <a:solidFill>
            <a:srgbClr val="E1ECFA"/>
          </a:solidFill>
          <a:ln>
            <a:solidFill>
              <a:srgbClr val="A0B4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/>
            </a:pPr>
            <a:r>
              <a:rPr dirty="0"/>
              <a:t>Insert Screenshot</a:t>
            </a:r>
          </a:p>
          <a:p>
            <a:endParaRPr dirty="0"/>
          </a:p>
          <a:p>
            <a:r>
              <a:rPr dirty="0"/>
              <a:t>Valley Coffee report (page 1)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4960" y="914400"/>
            <a:ext cx="6706259" cy="235449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100"/>
            </a:pPr>
            <a:r>
              <a:rPr b="1" u="sng" dirty="0"/>
              <a:t>• Produced a professional business report </a:t>
            </a:r>
            <a:endParaRPr lang="en-GB" b="1" u="sng" dirty="0"/>
          </a:p>
          <a:p>
            <a:pPr>
              <a:defRPr sz="2100"/>
            </a:pPr>
            <a:r>
              <a:rPr lang="en-GB" b="1" u="sng" dirty="0"/>
              <a:t>   </a:t>
            </a:r>
            <a:r>
              <a:rPr b="1" u="sng" dirty="0"/>
              <a:t>using Microsoft Word.</a:t>
            </a:r>
          </a:p>
          <a:p>
            <a:pPr>
              <a:defRPr sz="2100"/>
            </a:pPr>
            <a:endParaRPr lang="en-GB" b="1" u="sng" dirty="0"/>
          </a:p>
          <a:p>
            <a:pPr>
              <a:defRPr sz="2100"/>
            </a:pPr>
            <a:r>
              <a:rPr b="1" u="sng" dirty="0"/>
              <a:t>• Used headings, tables and formatting to </a:t>
            </a:r>
            <a:endParaRPr lang="en-GB" b="1" u="sng" dirty="0"/>
          </a:p>
          <a:p>
            <a:pPr>
              <a:defRPr sz="2100"/>
            </a:pPr>
            <a:r>
              <a:rPr lang="en-GB" b="1" u="sng" dirty="0"/>
              <a:t>   </a:t>
            </a:r>
            <a:r>
              <a:rPr b="1" u="sng" dirty="0"/>
              <a:t>present information clearly.</a:t>
            </a:r>
          </a:p>
          <a:p>
            <a:pPr>
              <a:defRPr sz="2100"/>
            </a:pPr>
            <a:endParaRPr lang="en-GB" b="1" u="sng" dirty="0"/>
          </a:p>
          <a:p>
            <a:pPr>
              <a:defRPr sz="2100"/>
            </a:pPr>
            <a:r>
              <a:rPr b="1" u="sng" dirty="0"/>
              <a:t>• Improved my confidence creating structured documents.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2FE48BE6-F60C-A40A-26FE-00937BEE1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33" y="914400"/>
            <a:ext cx="5284573" cy="560996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28600"/>
            <a:ext cx="1149674" cy="55399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6345C"/>
                </a:solidFill>
              </a:defRPr>
            </a:pPr>
            <a:r>
              <a:rPr dirty="0"/>
              <a:t>Email 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914400"/>
            <a:ext cx="4663440" cy="5029200"/>
          </a:xfrm>
          <a:prstGeom prst="roundRect">
            <a:avLst/>
          </a:prstGeom>
          <a:solidFill>
            <a:srgbClr val="E1ECFA"/>
          </a:solidFill>
          <a:ln>
            <a:solidFill>
              <a:srgbClr val="A0B4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/>
            </a:pPr>
            <a:r>
              <a:rPr dirty="0"/>
              <a:t>Insert Screenshot</a:t>
            </a:r>
          </a:p>
          <a:p>
            <a:endParaRPr dirty="0"/>
          </a:p>
          <a:p>
            <a:r>
              <a:rPr dirty="0"/>
              <a:t>Outlook + Teams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4960" y="914400"/>
            <a:ext cx="6924331" cy="20313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100"/>
            </a:pPr>
            <a:r>
              <a:rPr b="1" u="sng" dirty="0"/>
              <a:t>• Used email to communicate with lecturers and classmates</a:t>
            </a:r>
            <a:r>
              <a:rPr dirty="0"/>
              <a:t>.</a:t>
            </a:r>
          </a:p>
          <a:p>
            <a:pPr>
              <a:defRPr sz="2100"/>
            </a:pPr>
            <a:endParaRPr lang="en-GB" dirty="0"/>
          </a:p>
          <a:p>
            <a:pPr>
              <a:defRPr sz="2100"/>
            </a:pPr>
            <a:r>
              <a:rPr b="1" u="sng" dirty="0"/>
              <a:t>• Developed professional communication and </a:t>
            </a:r>
            <a:endParaRPr lang="en-GB" b="1" u="sng" dirty="0"/>
          </a:p>
          <a:p>
            <a:pPr>
              <a:defRPr sz="2100"/>
            </a:pPr>
            <a:r>
              <a:rPr lang="en-GB" b="1" u="sng" dirty="0"/>
              <a:t>   </a:t>
            </a:r>
            <a:r>
              <a:rPr b="1" u="sng" dirty="0"/>
              <a:t>collaboration skills.</a:t>
            </a:r>
          </a:p>
          <a:p>
            <a:pPr>
              <a:defRPr sz="2100"/>
            </a:pPr>
            <a:endParaRPr lang="en-GB" dirty="0"/>
          </a:p>
          <a:p>
            <a:pPr>
              <a:defRPr sz="2100"/>
            </a:pPr>
            <a:r>
              <a:rPr b="1" u="sng" dirty="0"/>
              <a:t>• Stayed </a:t>
            </a:r>
            <a:r>
              <a:rPr b="1" u="sng" dirty="0" err="1"/>
              <a:t>organised</a:t>
            </a:r>
            <a:r>
              <a:rPr b="1" u="sng" dirty="0"/>
              <a:t> with messages and online meetings.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F986B7E6-2570-75DE-A778-D6B9E095B5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4663440" cy="517748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28600"/>
            <a:ext cx="109728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6345C"/>
                </a:solidFill>
              </a:defRPr>
            </a:pPr>
            <a:r>
              <a:t>iCloud &amp; Calendar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914400"/>
            <a:ext cx="4663440" cy="5029200"/>
          </a:xfrm>
          <a:prstGeom prst="roundRect">
            <a:avLst/>
          </a:prstGeom>
          <a:solidFill>
            <a:srgbClr val="E1ECFA"/>
          </a:solidFill>
          <a:ln>
            <a:solidFill>
              <a:srgbClr val="A0B4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/>
            </a:pPr>
            <a:r>
              <a:t>Insert Screenshot</a:t>
            </a:r>
          </a:p>
          <a:p>
            <a:endParaRPr/>
          </a:p>
          <a:p>
            <a:r>
              <a:t>iCloud Drive + Calendar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4960" y="914400"/>
            <a:ext cx="6566926" cy="17081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100"/>
            </a:pPr>
            <a:r>
              <a:rPr b="1" dirty="0"/>
              <a:t>• Stored files securely using iCloud.</a:t>
            </a:r>
          </a:p>
          <a:p>
            <a:pPr>
              <a:defRPr sz="2100"/>
            </a:pPr>
            <a:endParaRPr lang="en-GB" dirty="0"/>
          </a:p>
          <a:p>
            <a:pPr>
              <a:defRPr sz="2100"/>
            </a:pPr>
            <a:r>
              <a:rPr b="1" u="sng" dirty="0"/>
              <a:t>• Used Calendar to manage deadlines and appointments.</a:t>
            </a:r>
          </a:p>
          <a:p>
            <a:pPr>
              <a:defRPr sz="2100"/>
            </a:pPr>
            <a:endParaRPr lang="en-GB" dirty="0"/>
          </a:p>
          <a:p>
            <a:pPr>
              <a:defRPr sz="2100"/>
            </a:pPr>
            <a:r>
              <a:rPr b="1" u="sng" dirty="0"/>
              <a:t>• Improved </a:t>
            </a:r>
            <a:r>
              <a:rPr b="1" u="sng" dirty="0" err="1"/>
              <a:t>organisation</a:t>
            </a:r>
            <a:r>
              <a:rPr b="1" u="sng" dirty="0"/>
              <a:t> and time management.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A68763D-6B67-EE68-1AA1-4C0177FCB9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750" y="685800"/>
            <a:ext cx="4889156" cy="2743200"/>
          </a:xfrm>
          <a:prstGeom prst="rect">
            <a:avLst/>
          </a:prstGeom>
        </p:spPr>
      </p:pic>
      <p:pic>
        <p:nvPicPr>
          <p:cNvPr id="8" name="Picture 7" descr="A screenshot of a calendar&#10;&#10;Description automatically generated">
            <a:extLst>
              <a:ext uri="{FF2B5EF4-FFF2-40B4-BE49-F238E27FC236}">
                <a16:creationId xmlns:a16="http://schemas.microsoft.com/office/drawing/2014/main" id="{598CE19A-279F-3E6A-1D4B-68D333BC30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50" y="3429000"/>
            <a:ext cx="4889157" cy="25146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28600"/>
            <a:ext cx="109728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6345C"/>
                </a:solidFill>
              </a:defRPr>
            </a:pPr>
            <a:r>
              <a:t>Valley Coffee Weekly Sales Report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914400"/>
            <a:ext cx="4663440" cy="5029200"/>
          </a:xfrm>
          <a:prstGeom prst="roundRect">
            <a:avLst/>
          </a:prstGeom>
          <a:solidFill>
            <a:srgbClr val="E1ECFA"/>
          </a:solidFill>
          <a:ln>
            <a:solidFill>
              <a:srgbClr val="A0B4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/>
            </a:pPr>
            <a:r>
              <a:t>Insert Screenshot</a:t>
            </a:r>
          </a:p>
          <a:p>
            <a:endParaRPr/>
          </a:p>
          <a:p>
            <a:r>
              <a:t>Valley Coffee report (analysis page)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4960" y="914400"/>
            <a:ext cx="5848909" cy="17081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100"/>
            </a:pPr>
            <a:r>
              <a:rPr b="1" u="sng" dirty="0"/>
              <a:t>• </a:t>
            </a:r>
            <a:r>
              <a:rPr b="1" u="sng" dirty="0" err="1"/>
              <a:t>Analysed</a:t>
            </a:r>
            <a:r>
              <a:rPr b="1" u="sng" dirty="0"/>
              <a:t> weekly sales information.</a:t>
            </a:r>
          </a:p>
          <a:p>
            <a:pPr>
              <a:defRPr sz="2100"/>
            </a:pPr>
            <a:endParaRPr lang="en-GB" b="1" u="sng" dirty="0"/>
          </a:p>
          <a:p>
            <a:pPr>
              <a:defRPr sz="2100"/>
            </a:pPr>
            <a:r>
              <a:rPr b="1" u="sng" dirty="0"/>
              <a:t>• Presented findings professionally using tables.</a:t>
            </a:r>
          </a:p>
          <a:p>
            <a:pPr>
              <a:defRPr sz="2100"/>
            </a:pPr>
            <a:endParaRPr lang="en-GB" b="1" u="sng" dirty="0"/>
          </a:p>
          <a:p>
            <a:pPr>
              <a:defRPr sz="2100"/>
            </a:pPr>
            <a:r>
              <a:rPr b="1" u="sng" dirty="0"/>
              <a:t>• Made recommendations based on business data.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3DAC8899-D886-E59E-1D4E-09C48F5F5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398"/>
            <a:ext cx="4663440" cy="502920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28600"/>
            <a:ext cx="109728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6345C"/>
                </a:solidFill>
              </a:defRPr>
            </a:pPr>
            <a:r>
              <a:t>Skills Developed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3869714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300"/>
            </a:pPr>
            <a:r>
              <a:rPr b="1" u="sng" dirty="0"/>
              <a:t>• Microsoft Word</a:t>
            </a:r>
          </a:p>
          <a:p>
            <a:pPr>
              <a:defRPr sz="2300"/>
            </a:pPr>
            <a:r>
              <a:rPr b="1" u="sng" dirty="0"/>
              <a:t>• Business report writing</a:t>
            </a:r>
          </a:p>
          <a:p>
            <a:pPr>
              <a:defRPr sz="2300"/>
            </a:pPr>
            <a:r>
              <a:rPr b="1" u="sng" dirty="0"/>
              <a:t>• Professional communication</a:t>
            </a:r>
          </a:p>
          <a:p>
            <a:pPr>
              <a:defRPr sz="2300"/>
            </a:pPr>
            <a:r>
              <a:rPr b="1" u="sng" dirty="0"/>
              <a:t>• Microsoft Teams</a:t>
            </a:r>
          </a:p>
          <a:p>
            <a:pPr>
              <a:defRPr sz="2300"/>
            </a:pPr>
            <a:r>
              <a:rPr b="1" u="sng" dirty="0"/>
              <a:t>• Cloud storage</a:t>
            </a:r>
          </a:p>
          <a:p>
            <a:pPr>
              <a:defRPr sz="2300"/>
            </a:pPr>
            <a:r>
              <a:rPr b="1" u="sng" dirty="0"/>
              <a:t>• Time management</a:t>
            </a:r>
          </a:p>
          <a:p>
            <a:pPr>
              <a:defRPr sz="2300"/>
            </a:pPr>
            <a:r>
              <a:rPr b="1" u="sng" dirty="0"/>
              <a:t>• Data analysis</a:t>
            </a:r>
          </a:p>
          <a:p>
            <a:pPr>
              <a:defRPr sz="2300"/>
            </a:pPr>
            <a:r>
              <a:rPr b="1" u="sng" dirty="0"/>
              <a:t>• </a:t>
            </a:r>
            <a:r>
              <a:rPr b="1" u="sng" dirty="0" err="1"/>
              <a:t>Organisation</a:t>
            </a:r>
            <a:endParaRPr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9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28600"/>
            <a:ext cx="109728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6345C"/>
                </a:solidFill>
              </a:defRPr>
            </a:pPr>
            <a:r>
              <a:t>Reflection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10229467" cy="1862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300"/>
            </a:pPr>
            <a:r>
              <a:rPr lang="en-GB" dirty="0"/>
              <a:t>Throughout this module, I have become much more confident using digital tools. I </a:t>
            </a:r>
          </a:p>
          <a:p>
            <a:pPr>
              <a:defRPr sz="2300"/>
            </a:pPr>
            <a:r>
              <a:rPr lang="en-GB" dirty="0"/>
              <a:t>Improved my skills in Microsoft Word, Microsoft Teams, Outlook and iCloud, which</a:t>
            </a:r>
          </a:p>
          <a:p>
            <a:pPr>
              <a:defRPr sz="2300"/>
            </a:pPr>
            <a:r>
              <a:rPr lang="en-GB" dirty="0"/>
              <a:t>Helped me produce more professional work and stay organised. I also developed</a:t>
            </a:r>
          </a:p>
          <a:p>
            <a:pPr>
              <a:defRPr sz="2300"/>
            </a:pPr>
            <a:r>
              <a:rPr lang="en-GB" dirty="0"/>
              <a:t>Better communication and time management skills. Overall, these experiences have</a:t>
            </a:r>
          </a:p>
          <a:p>
            <a:pPr>
              <a:defRPr sz="2300"/>
            </a:pPr>
            <a:r>
              <a:rPr lang="en-GB" dirty="0"/>
              <a:t>Prepared me for future university assignments and will be useful in my future career.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302</Words>
  <Application>Microsoft Macintosh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Hamza Taj</cp:lastModifiedBy>
  <cp:revision>2</cp:revision>
  <dcterms:created xsi:type="dcterms:W3CDTF">2013-01-27T09:14:16Z</dcterms:created>
  <dcterms:modified xsi:type="dcterms:W3CDTF">2026-07-25T23:48:06Z</dcterms:modified>
  <cp:category/>
</cp:coreProperties>
</file>