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346" r:id="rId3"/>
    <p:sldId id="347" r:id="rId4"/>
    <p:sldId id="348" r:id="rId5"/>
    <p:sldId id="349" r:id="rId6"/>
    <p:sldId id="356" r:id="rId7"/>
    <p:sldId id="355" r:id="rId8"/>
    <p:sldId id="350" r:id="rId9"/>
    <p:sldId id="351" r:id="rId10"/>
    <p:sldId id="352" r:id="rId11"/>
    <p:sldId id="353" r:id="rId12"/>
    <p:sldId id="354" r:id="rId13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69" d="100"/>
          <a:sy n="69" d="100"/>
        </p:scale>
        <p:origin x="78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11/7/2018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Safe personal participation</a:t>
            </a:r>
            <a:r>
              <a:rPr lang="en-GB" baseline="0" dirty="0" smtClean="0"/>
              <a:t> strategies –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Remain engaged – observe discuss help teach!!!  Even if you don’t do.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912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Having a look at the curriculum for Physical Dev</a:t>
            </a:r>
            <a:r>
              <a:rPr lang="en-GB" baseline="0" dirty="0" smtClean="0"/>
              <a:t> - </a:t>
            </a:r>
            <a:r>
              <a:rPr lang="en-GB" baseline="0" dirty="0" err="1" smtClean="0"/>
              <a:t>FPh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909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Unpick</a:t>
            </a:r>
            <a:r>
              <a:rPr lang="en-GB" baseline="0" dirty="0" smtClean="0"/>
              <a:t> this through discussion ?   What is it that we have to do as teachers to encourage this through physical experiences&gt;?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baseline="0" dirty="0" smtClean="0"/>
              <a:t>Top three teacher actions/</a:t>
            </a:r>
            <a:r>
              <a:rPr lang="en-GB" b="1" baseline="0" dirty="0" err="1" smtClean="0"/>
              <a:t>behaviors</a:t>
            </a:r>
            <a:r>
              <a:rPr lang="en-GB" b="1" baseline="0" dirty="0" smtClean="0"/>
              <a:t>    Post It Activity and Photo it with my laptop after.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Feedback top three things from your discussions. </a:t>
            </a:r>
            <a:endParaRPr lang="en-GB" b="1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43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Paper</a:t>
            </a:r>
            <a:r>
              <a:rPr lang="en-GB" baseline="0" dirty="0" smtClean="0"/>
              <a:t> copies – Give each group an area to look at – 5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and Feedback</a:t>
            </a:r>
          </a:p>
          <a:p>
            <a:r>
              <a:rPr lang="en-GB" baseline="0" dirty="0" smtClean="0"/>
              <a:t>How might your appear in the physical?  </a:t>
            </a:r>
            <a:r>
              <a:rPr lang="en-GB" baseline="0" dirty="0" err="1" smtClean="0"/>
              <a:t>Pers</a:t>
            </a:r>
            <a:r>
              <a:rPr lang="en-GB" baseline="0" dirty="0" smtClean="0"/>
              <a:t>/</a:t>
            </a:r>
            <a:r>
              <a:rPr lang="en-GB" baseline="0" dirty="0" err="1" smtClean="0"/>
              <a:t>Soc</a:t>
            </a:r>
            <a:r>
              <a:rPr lang="en-GB" baseline="0" dirty="0" smtClean="0"/>
              <a:t>? Math? Lang? </a:t>
            </a:r>
            <a:r>
              <a:rPr lang="en-GB" baseline="0" dirty="0" err="1" smtClean="0"/>
              <a:t>Creat</a:t>
            </a:r>
            <a:r>
              <a:rPr lang="en-GB" baseline="0" dirty="0" smtClean="0"/>
              <a:t>? K+U of W? Welsh?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623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Language of position – </a:t>
            </a:r>
          </a:p>
          <a:p>
            <a:r>
              <a:rPr lang="en-GB" dirty="0" err="1" smtClean="0"/>
              <a:t>Tuag</a:t>
            </a:r>
            <a:r>
              <a:rPr lang="en-GB" dirty="0" smtClean="0"/>
              <a:t> at / </a:t>
            </a:r>
            <a:r>
              <a:rPr lang="en-GB" dirty="0" err="1" smtClean="0"/>
              <a:t>uwchben</a:t>
            </a:r>
            <a:r>
              <a:rPr lang="en-GB" dirty="0" smtClean="0"/>
              <a:t> / o </a:t>
            </a:r>
            <a:r>
              <a:rPr lang="en-GB" dirty="0" err="1" smtClean="0"/>
              <a:t>dan</a:t>
            </a:r>
            <a:r>
              <a:rPr lang="en-GB" dirty="0" smtClean="0"/>
              <a:t> / o </a:t>
            </a:r>
            <a:r>
              <a:rPr lang="en-GB" dirty="0" err="1" smtClean="0"/>
              <a:t>gwmpas</a:t>
            </a:r>
            <a:r>
              <a:rPr lang="en-GB" dirty="0" smtClean="0"/>
              <a:t> / / </a:t>
            </a:r>
            <a:r>
              <a:rPr lang="en-GB" dirty="0" err="1" smtClean="0"/>
              <a:t>ymlaen</a:t>
            </a:r>
            <a:r>
              <a:rPr lang="en-GB" dirty="0" smtClean="0"/>
              <a:t> /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/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ymyl</a:t>
            </a:r>
            <a:r>
              <a:rPr lang="en-GB" dirty="0" smtClean="0"/>
              <a:t> </a:t>
            </a:r>
            <a:r>
              <a:rPr lang="en-GB" baseline="0" dirty="0" smtClean="0"/>
              <a:t> /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Towards / above / under / around / forward / backward / beside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What are your thoughts about the way these 7 areas relate to physical experiences? ( 5 </a:t>
            </a:r>
            <a:r>
              <a:rPr lang="en-GB" b="1" baseline="0" dirty="0" err="1" smtClean="0"/>
              <a:t>mins</a:t>
            </a:r>
            <a:r>
              <a:rPr lang="en-GB" b="1" baseline="0" dirty="0" smtClean="0"/>
              <a:t> and feedback). Allocate 6 areas.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04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Practical Starts Here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10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Get mats</a:t>
            </a:r>
            <a:r>
              <a:rPr lang="en-GB" baseline="0" dirty="0" smtClean="0"/>
              <a:t> out for jumping – Lifting carrying placing</a:t>
            </a:r>
          </a:p>
          <a:p>
            <a:endParaRPr lang="en-GB" baseline="0" dirty="0" smtClean="0"/>
          </a:p>
          <a:p>
            <a:r>
              <a:rPr lang="en-GB" baseline="0" dirty="0" smtClean="0"/>
              <a:t>Consider a Creative Movement element at the end of this?  </a:t>
            </a:r>
            <a:r>
              <a:rPr lang="en-GB" baseline="0" dirty="0" err="1" smtClean="0"/>
              <a:t>Orithya</a:t>
            </a:r>
            <a:r>
              <a:rPr lang="en-GB" baseline="0" dirty="0" smtClean="0"/>
              <a:t> by Moonlight – carried in by the ways (with floaty scarf).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2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altLang="en-US" b="1" dirty="0">
                <a:ea typeface="ＭＳ Ｐゴシック" panose="020B0600070205080204" pitchFamily="34" charset="-128"/>
              </a:rPr>
              <a:t>Datblygiad </a:t>
            </a:r>
            <a:r>
              <a:rPr lang="cy-GB" altLang="en-US" b="1" dirty="0" smtClean="0">
                <a:ea typeface="ＭＳ Ｐゴシック" panose="020B0600070205080204" pitchFamily="34" charset="-128"/>
              </a:rPr>
              <a:t>Corfforol </a:t>
            </a:r>
            <a:r>
              <a:rPr lang="cy-GB" altLang="en-US" b="1" dirty="0">
                <a:ea typeface="ＭＳ Ｐゴシック" panose="020B0600070205080204" pitchFamily="34" charset="-128"/>
              </a:rPr>
              <a:t>yn y Cyfnod Sylfaen / </a:t>
            </a:r>
            <a:r>
              <a:rPr lang="cy-GB" altLang="en-US" b="1" smtClean="0">
                <a:ea typeface="ＭＳ Ｐゴシック" panose="020B0600070205080204" pitchFamily="34" charset="-128"/>
              </a:rPr>
              <a:t>Physical </a:t>
            </a:r>
            <a:r>
              <a:rPr lang="cy-GB" altLang="en-US" b="1" dirty="0" err="1">
                <a:ea typeface="ＭＳ Ｐゴシック" panose="020B0600070205080204" pitchFamily="34" charset="-128"/>
              </a:rPr>
              <a:t>Development</a:t>
            </a:r>
            <a:r>
              <a:rPr lang="cy-GB" altLang="en-US" b="1" dirty="0">
                <a:ea typeface="ＭＳ Ｐゴシック" panose="020B0600070205080204" pitchFamily="34" charset="-128"/>
              </a:rPr>
              <a:t> </a:t>
            </a:r>
            <a:r>
              <a:rPr lang="cy-GB" altLang="en-US" b="1" dirty="0" err="1">
                <a:ea typeface="ＭＳ Ｐゴシック" panose="020B0600070205080204" pitchFamily="34" charset="-128"/>
              </a:rPr>
              <a:t>in</a:t>
            </a:r>
            <a:r>
              <a:rPr lang="cy-GB" altLang="en-US" b="1" dirty="0">
                <a:ea typeface="ＭＳ Ｐゴシック" panose="020B0600070205080204" pitchFamily="34" charset="-128"/>
              </a:rPr>
              <a:t> the </a:t>
            </a:r>
            <a:r>
              <a:rPr lang="cy-GB" altLang="en-US" b="1" dirty="0" err="1">
                <a:ea typeface="ＭＳ Ｐゴシック" panose="020B0600070205080204" pitchFamily="34" charset="-128"/>
              </a:rPr>
              <a:t>Foundation</a:t>
            </a:r>
            <a:r>
              <a:rPr lang="cy-GB" altLang="en-US" b="1" dirty="0">
                <a:ea typeface="ＭＳ Ｐゴシック" panose="020B0600070205080204" pitchFamily="34" charset="-128"/>
              </a:rPr>
              <a:t> </a:t>
            </a:r>
            <a:r>
              <a:rPr lang="cy-GB" altLang="en-US" b="1" dirty="0" err="1">
                <a:ea typeface="ＭＳ Ｐゴシック" panose="020B0600070205080204" pitchFamily="34" charset="-128"/>
              </a:rPr>
              <a:t>Phase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ECAD4011</a:t>
            </a:r>
          </a:p>
          <a:p>
            <a:r>
              <a:rPr lang="en-GB" dirty="0" smtClean="0"/>
              <a:t>Iwan Ellis-Williams</a:t>
            </a:r>
          </a:p>
          <a:p>
            <a:r>
              <a:rPr lang="en-GB" dirty="0" err="1" smtClean="0"/>
              <a:t>Hydref</a:t>
            </a:r>
            <a:r>
              <a:rPr lang="en-GB" dirty="0" smtClean="0"/>
              <a:t>/October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Diogelwch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/Personal safety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Mae </a:t>
            </a:r>
            <a:r>
              <a:rPr lang="en-US" altLang="en-US" dirty="0" err="1">
                <a:ea typeface="ＭＳ Ｐゴシック" panose="020B0600070205080204" pitchFamily="34" charset="-128"/>
              </a:rPr>
              <a:t>angen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bob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cyfranogwr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reoli’r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maent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chwarae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ofalus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nôd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llwyddianus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bawb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There is a need for all participants to manage their own involvement in the activities with care, with the aim that positive outcomes for all are assured.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005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>
                <a:ea typeface="ＭＳ Ｐゴシック" panose="020B0600070205080204" pitchFamily="34" charset="-128"/>
              </a:rPr>
              <a:t>I ddatblygu gwybodaeth a dealltwriaeth </a:t>
            </a:r>
            <a:r>
              <a:rPr lang="cy-GB" altLang="en-US" dirty="0" smtClean="0">
                <a:ea typeface="ＭＳ Ｐゴシック" panose="020B0600070205080204" pitchFamily="34" charset="-128"/>
              </a:rPr>
              <a:t>myfyrwyr </a:t>
            </a:r>
            <a:r>
              <a:rPr lang="cy-GB" altLang="en-US" dirty="0">
                <a:ea typeface="ＭＳ Ｐゴシック" panose="020B0600070205080204" pitchFamily="34" charset="-128"/>
              </a:rPr>
              <a:t>o ofynion datblygiad corfforol yn y cyfnod sylfaen ac i ystyried ei berthynas a gweddill y </a:t>
            </a:r>
            <a:r>
              <a:rPr lang="cy-GB" altLang="en-US" dirty="0" err="1">
                <a:ea typeface="ＭＳ Ｐゴシック" panose="020B0600070205080204" pitchFamily="34" charset="-128"/>
              </a:rPr>
              <a:t>maesydd</a:t>
            </a:r>
            <a:r>
              <a:rPr lang="cy-GB" altLang="en-US" dirty="0">
                <a:ea typeface="ＭＳ Ｐゴシック" panose="020B0600070205080204" pitchFamily="34" charset="-128"/>
              </a:rPr>
              <a:t> datblygu.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To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develop student </a:t>
            </a:r>
            <a:r>
              <a:rPr lang="en-US" altLang="en-US" dirty="0">
                <a:ea typeface="ＭＳ Ｐゴシック" panose="020B0600070205080204" pitchFamily="34" charset="-128"/>
              </a:rPr>
              <a:t>knowledge and understanding of the requirements for physical development in the Foundation Phase and to consider its relationship to the other areas of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195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I </a:t>
            </a:r>
            <a:r>
              <a:rPr lang="en-US" altLang="en-US" dirty="0" err="1">
                <a:ea typeface="ＭＳ Ｐゴシック" panose="020B0600070205080204" pitchFamily="34" charset="-128"/>
              </a:rPr>
              <a:t>gyflwyno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strategaethau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anelu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tuag</a:t>
            </a:r>
            <a:r>
              <a:rPr lang="en-US" altLang="en-US" dirty="0">
                <a:ea typeface="ＭＳ Ｐゴシック" panose="020B0600070205080204" pitchFamily="34" charset="-128"/>
              </a:rPr>
              <a:t> at </a:t>
            </a:r>
            <a:r>
              <a:rPr lang="en-US" altLang="en-US" dirty="0" err="1">
                <a:ea typeface="ＭＳ Ｐゴシック" panose="020B0600070205080204" pitchFamily="34" charset="-128"/>
              </a:rPr>
              <a:t>safonau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uchel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To introduce strategies for teaching physical development and to aim for high standards.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04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Pwrpas</a:t>
            </a:r>
            <a:r>
              <a:rPr lang="en-GB" dirty="0" smtClean="0"/>
              <a:t> /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Iach</a:t>
            </a:r>
            <a:r>
              <a:rPr lang="en-GB" dirty="0" smtClean="0"/>
              <a:t> / </a:t>
            </a:r>
            <a:r>
              <a:rPr lang="en-GB" dirty="0" err="1" smtClean="0"/>
              <a:t>Hyderus</a:t>
            </a:r>
            <a:endParaRPr lang="en-GB" dirty="0" smtClean="0"/>
          </a:p>
          <a:p>
            <a:r>
              <a:rPr lang="en-GB" dirty="0" err="1" smtClean="0"/>
              <a:t>Uchelgeisiol</a:t>
            </a:r>
            <a:r>
              <a:rPr lang="en-GB" dirty="0" smtClean="0"/>
              <a:t> / </a:t>
            </a:r>
            <a:r>
              <a:rPr lang="en-GB" dirty="0" err="1" smtClean="0"/>
              <a:t>Galluog</a:t>
            </a:r>
            <a:endParaRPr lang="en-GB" dirty="0" smtClean="0"/>
          </a:p>
          <a:p>
            <a:r>
              <a:rPr lang="en-GB" dirty="0" err="1" smtClean="0"/>
              <a:t>Creadigol</a:t>
            </a:r>
            <a:r>
              <a:rPr lang="en-GB" dirty="0" smtClean="0"/>
              <a:t> / </a:t>
            </a:r>
            <a:r>
              <a:rPr lang="en-GB" dirty="0" err="1" smtClean="0"/>
              <a:t>Mentrus</a:t>
            </a:r>
            <a:endParaRPr lang="en-GB" dirty="0" smtClean="0"/>
          </a:p>
          <a:p>
            <a:r>
              <a:rPr lang="en-GB" dirty="0" err="1" smtClean="0"/>
              <a:t>Moesegol</a:t>
            </a:r>
            <a:r>
              <a:rPr lang="en-GB" dirty="0" smtClean="0"/>
              <a:t> / </a:t>
            </a:r>
            <a:r>
              <a:rPr lang="en-GB" dirty="0" err="1" smtClean="0"/>
              <a:t>deallus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Healthy / Confident</a:t>
            </a:r>
          </a:p>
          <a:p>
            <a:r>
              <a:rPr lang="en-GB" dirty="0" smtClean="0"/>
              <a:t>Ambitious / Capable</a:t>
            </a:r>
          </a:p>
          <a:p>
            <a:r>
              <a:rPr lang="en-GB" dirty="0" smtClean="0"/>
              <a:t>Creative / Enterprising</a:t>
            </a:r>
          </a:p>
          <a:p>
            <a:r>
              <a:rPr lang="en-GB" dirty="0" smtClean="0"/>
              <a:t>Ethically informed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194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474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Y </a:t>
            </a:r>
            <a:r>
              <a:rPr lang="en-GB" sz="3200" dirty="0" err="1" smtClean="0"/>
              <a:t>Corfforol</a:t>
            </a:r>
            <a:r>
              <a:rPr lang="en-GB" sz="3200" dirty="0" smtClean="0"/>
              <a:t> / The Physical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909" y="1147474"/>
            <a:ext cx="4038600" cy="510138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17300"/>
            <a:ext cx="4038600" cy="5431556"/>
          </a:xfrm>
        </p:spPr>
      </p:pic>
    </p:spTree>
    <p:extLst>
      <p:ext uri="{BB962C8B-B14F-4D97-AF65-F5344CB8AC3E}">
        <p14:creationId xmlns:p14="http://schemas.microsoft.com/office/powerpoint/2010/main" val="3634332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cyfan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Part of the whole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Personol</a:t>
            </a:r>
            <a:r>
              <a:rPr lang="en-US" altLang="en-US" dirty="0">
                <a:ea typeface="ＭＳ Ｐゴシック" panose="020B0600070205080204" pitchFamily="34" charset="-128"/>
              </a:rPr>
              <a:t> / </a:t>
            </a:r>
            <a:r>
              <a:rPr lang="en-US" altLang="en-US" dirty="0" err="1">
                <a:ea typeface="ＭＳ Ｐゴシック" panose="020B0600070205080204" pitchFamily="34" charset="-128"/>
              </a:rPr>
              <a:t>Cymdeithasol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Mathemateg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Cymraeg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b="1" dirty="0" err="1">
                <a:ea typeface="ＭＳ Ｐゴシック" panose="020B0600070205080204" pitchFamily="34" charset="-128"/>
              </a:rPr>
              <a:t>Creadigol</a:t>
            </a:r>
            <a:endParaRPr lang="en-US" altLang="en-US" b="1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byd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Personal / social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Mathematics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Language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Welsh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</a:t>
            </a:r>
          </a:p>
          <a:p>
            <a:r>
              <a:rPr lang="en-US" altLang="en-US" b="1" dirty="0">
                <a:ea typeface="ＭＳ Ｐゴシック" panose="020B0600070205080204" pitchFamily="34" charset="-128"/>
              </a:rPr>
              <a:t>Creative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Understanding of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348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Elfennau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pwysig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ddarpariaeth</a:t>
            </a:r>
            <a:r>
              <a:rPr lang="en-US" altLang="en-US" dirty="0">
                <a:ea typeface="ＭＳ Ｐゴシック" panose="020B0600070205080204" pitchFamily="34" charset="-128"/>
              </a:rPr>
              <a:t> / Important elements of provision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risg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dyddiol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dô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awyr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agored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lleoli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safle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draws y </a:t>
            </a:r>
            <a:r>
              <a:rPr lang="en-US" altLang="en-US" dirty="0" err="1">
                <a:ea typeface="ＭＳ Ｐゴシック" panose="020B0600070205080204" pitchFamily="34" charset="-128"/>
              </a:rPr>
              <a:t>saith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heriol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cynnig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cymhelliant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Amser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Hybu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gwerthuso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Activities and risk.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Daily activities.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Both indoors and outdoors.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Developing positional language.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 activities across the seven areas of development.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Challenging activities that provide motivation.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Time to </a:t>
            </a:r>
            <a:r>
              <a:rPr lang="en-US" altLang="en-US" dirty="0" err="1">
                <a:ea typeface="ＭＳ Ｐゴシック" panose="020B0600070205080204" pitchFamily="34" charset="-128"/>
              </a:rPr>
              <a:t>practise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Encourage evaluation for improvement.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224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Ymwybodaeth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wagle</a:t>
            </a:r>
            <a:r>
              <a:rPr lang="en-US" altLang="en-US" dirty="0">
                <a:ea typeface="ＭＳ Ｐゴシック" panose="020B0600070205080204" pitchFamily="34" charset="-128"/>
              </a:rPr>
              <a:t> / Awareness of 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Cysyniad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swigen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Cerdded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Rhedeg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Sgipio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glanio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Concept of a bubble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Walking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Running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Leaping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Skipping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Jumping and landing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349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0114" y="979714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am </a:t>
            </a:r>
            <a:r>
              <a:rPr lang="en-US" altLang="en-US" dirty="0" err="1">
                <a:ea typeface="ＭＳ Ｐゴシック" panose="020B0600070205080204" pitchFamily="34" charset="-128"/>
              </a:rPr>
              <a:t>bellter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Hercian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Carlamu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Milwr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Cadnoed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  <a:r>
              <a:rPr lang="en-US" altLang="en-US" dirty="0" err="1">
                <a:ea typeface="ＭＳ Ｐゴシック" panose="020B0600070205080204" pitchFamily="34" charset="-128"/>
              </a:rPr>
              <a:t>Llwynogod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seren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blin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Cydbwyso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un </a:t>
            </a:r>
            <a:r>
              <a:rPr lang="en-US" altLang="en-US" dirty="0" err="1">
                <a:ea typeface="ＭＳ Ｐゴシック" panose="020B0600070205080204" pitchFamily="34" charset="-128"/>
              </a:rPr>
              <a:t>droed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unionsyth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rôl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cath</a:t>
            </a:r>
            <a:r>
              <a:rPr lang="en-US" altLang="en-US" dirty="0">
                <a:ea typeface="ＭＳ Ｐゴシック" panose="020B0600070205080204" pitchFamily="34" charset="-128"/>
              </a:rPr>
              <a:t> / </a:t>
            </a:r>
            <a:r>
              <a:rPr lang="en-US" altLang="en-US" dirty="0" err="1">
                <a:ea typeface="ＭＳ Ｐゴシック" panose="020B0600070205080204" pitchFamily="34" charset="-128"/>
              </a:rPr>
              <a:t>tedi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bêr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89681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Jumping for distance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Hopping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Galloping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 soldier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Foxes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Straight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Star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Angry cat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Balance on one foot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Log roll / Cat roll / Teddy bear roll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966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Osgoi</a:t>
            </a:r>
            <a:r>
              <a:rPr lang="en-US" altLang="en-US" dirty="0">
                <a:ea typeface="ＭＳ Ｐゴシック" panose="020B0600070205080204" pitchFamily="34" charset="-128"/>
              </a:rPr>
              <a:t> (</a:t>
            </a:r>
            <a:r>
              <a:rPr lang="en-US" altLang="en-US" dirty="0" err="1">
                <a:ea typeface="ＭＳ Ｐゴシック" panose="020B0600070205080204" pitchFamily="34" charset="-128"/>
              </a:rPr>
              <a:t>plannu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symud</a:t>
            </a:r>
            <a:r>
              <a:rPr lang="en-US" altLang="en-US" dirty="0">
                <a:ea typeface="ＭＳ Ｐゴシック" panose="020B0600070205080204" pitchFamily="34" charset="-128"/>
              </a:rPr>
              <a:t>)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Gwthio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thynnu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gwrthrych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Codi </a:t>
            </a:r>
            <a:r>
              <a:rPr lang="en-US" altLang="en-US" dirty="0" err="1">
                <a:ea typeface="ＭＳ Ｐゴシック" panose="020B0600070205080204" pitchFamily="34" charset="-128"/>
              </a:rPr>
              <a:t>cario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gosod</a:t>
            </a:r>
            <a:r>
              <a:rPr lang="en-US" altLang="en-US" dirty="0">
                <a:ea typeface="ＭＳ Ｐゴシック" panose="020B0600070205080204" pitchFamily="34" charset="-128"/>
              </a:rPr>
              <a:t> offer – </a:t>
            </a:r>
            <a:r>
              <a:rPr lang="en-US" altLang="en-US" dirty="0" err="1">
                <a:ea typeface="ＭＳ Ｐゴシック" panose="020B0600070205080204" pitchFamily="34" charset="-128"/>
              </a:rPr>
              <a:t>matiau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meinciau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Creu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dilyniannau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Dodging (plant and go)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Pushing and pulling an object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Lifting carrying and placing equipment – mats, benches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Creating 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3301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2614</TotalTime>
  <Words>667</Words>
  <Application>Microsoft Office PowerPoint</Application>
  <PresentationFormat>On-screen Show (4:3)</PresentationFormat>
  <Paragraphs>131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ＭＳ Ｐゴシック</vt:lpstr>
      <vt:lpstr>Arial</vt:lpstr>
      <vt:lpstr>Calibri</vt:lpstr>
      <vt:lpstr>Office Theme</vt:lpstr>
      <vt:lpstr>PowerPoint Presentation</vt:lpstr>
      <vt:lpstr>Datblygiad Corfforol yn y Cyfnod Sylfaen / Physical Development in the Foundation Phase</vt:lpstr>
      <vt:lpstr>Diogelwch personol/Personal safety</vt:lpstr>
      <vt:lpstr>Deilliannau / Outcomes</vt:lpstr>
      <vt:lpstr>PowerPoint Presentation</vt:lpstr>
      <vt:lpstr>Pwrpas / Purpose</vt:lpstr>
      <vt:lpstr>Y Corfforol / The Physical</vt:lpstr>
      <vt:lpstr>Rhan o’r cyfan/ Part of the whole</vt:lpstr>
      <vt:lpstr>Elfennau pwysig o ddarpariaeth / Important elements of provision</vt:lpstr>
      <vt:lpstr>Ymwybodaeth o wagle / Awareness of space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193</cp:revision>
  <cp:lastPrinted>2017-08-03T13:56:24Z</cp:lastPrinted>
  <dcterms:created xsi:type="dcterms:W3CDTF">2018-05-24T13:58:06Z</dcterms:created>
  <dcterms:modified xsi:type="dcterms:W3CDTF">2018-11-07T16:46:52Z</dcterms:modified>
</cp:coreProperties>
</file>