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1"/>
  </p:notesMasterIdLst>
  <p:sldIdLst>
    <p:sldId id="256" r:id="rId2"/>
    <p:sldId id="265" r:id="rId3"/>
    <p:sldId id="270" r:id="rId4"/>
    <p:sldId id="272" r:id="rId5"/>
    <p:sldId id="273" r:id="rId6"/>
    <p:sldId id="261" r:id="rId7"/>
    <p:sldId id="262" r:id="rId8"/>
    <p:sldId id="268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5B96E0-F33A-22DA-BCF2-8D1872D2B659}" v="173" dt="2021-07-15T19:20:03.125"/>
    <p1510:client id="{23A5EE38-89F5-D916-1248-AA5FF0B986BA}" v="2" dt="2021-07-15T18:28:50.711"/>
    <p1510:client id="{C910D543-18B4-6C42-99E4-140C757968D5}" v="256" dt="2021-07-15T22:10:19.6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76"/>
    <p:restoredTop sz="94629"/>
  </p:normalViewPr>
  <p:slideViewPr>
    <p:cSldViewPr snapToGrid="0" snapToObjects="1">
      <p:cViewPr>
        <p:scale>
          <a:sx n="93" d="100"/>
          <a:sy n="93" d="100"/>
        </p:scale>
        <p:origin x="-1304" y="5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hela Begum (1714385)" userId="S::1714385@student.uwtsd.ac.uk::6af63756-9ab0-4e6b-9e0e-36feea89c433" providerId="AD" clId="Web-{A6324B8D-B3D2-CAD6-3036-306AEC5409E1}"/>
    <pc:docChg chg="modSld">
      <pc:chgData name="Ruhela Begum (1714385)" userId="S::1714385@student.uwtsd.ac.uk::6af63756-9ab0-4e6b-9e0e-36feea89c433" providerId="AD" clId="Web-{A6324B8D-B3D2-CAD6-3036-306AEC5409E1}" dt="2021-06-28T21:22:37.631" v="187" actId="20577"/>
      <pc:docMkLst>
        <pc:docMk/>
      </pc:docMkLst>
      <pc:sldChg chg="addSp delSp modSp modTransition addAnim modAnim">
        <pc:chgData name="Ruhela Begum (1714385)" userId="S::1714385@student.uwtsd.ac.uk::6af63756-9ab0-4e6b-9e0e-36feea89c433" providerId="AD" clId="Web-{A6324B8D-B3D2-CAD6-3036-306AEC5409E1}" dt="2021-06-28T21:12:16.843" v="168" actId="14100"/>
        <pc:sldMkLst>
          <pc:docMk/>
          <pc:sldMk cId="1124452893" sldId="262"/>
        </pc:sldMkLst>
        <pc:spChg chg="mod">
          <ac:chgData name="Ruhela Begum (1714385)" userId="S::1714385@student.uwtsd.ac.uk::6af63756-9ab0-4e6b-9e0e-36feea89c433" providerId="AD" clId="Web-{A6324B8D-B3D2-CAD6-3036-306AEC5409E1}" dt="2021-06-28T20:40:38.564" v="2" actId="20577"/>
          <ac:spMkLst>
            <pc:docMk/>
            <pc:sldMk cId="1124452893" sldId="262"/>
            <ac:spMk id="2" creationId="{290374BA-C432-4749-B21D-748A3F25FA2E}"/>
          </ac:spMkLst>
        </pc:spChg>
        <pc:spChg chg="add mod">
          <ac:chgData name="Ruhela Begum (1714385)" userId="S::1714385@student.uwtsd.ac.uk::6af63756-9ab0-4e6b-9e0e-36feea89c433" providerId="AD" clId="Web-{A6324B8D-B3D2-CAD6-3036-306AEC5409E1}" dt="2021-06-28T20:42:16.538" v="26" actId="1076"/>
          <ac:spMkLst>
            <pc:docMk/>
            <pc:sldMk cId="1124452893" sldId="262"/>
            <ac:spMk id="3" creationId="{6510A8DA-E322-4BF4-8310-145124437420}"/>
          </ac:spMkLst>
        </pc:spChg>
        <pc:spChg chg="add mod">
          <ac:chgData name="Ruhela Begum (1714385)" userId="S::1714385@student.uwtsd.ac.uk::6af63756-9ab0-4e6b-9e0e-36feea89c433" providerId="AD" clId="Web-{A6324B8D-B3D2-CAD6-3036-306AEC5409E1}" dt="2021-06-28T21:11:02.448" v="140" actId="1076"/>
          <ac:spMkLst>
            <pc:docMk/>
            <pc:sldMk cId="1124452893" sldId="262"/>
            <ac:spMk id="4" creationId="{0DDB1CE1-B54B-4B17-87AF-404CAAE331DD}"/>
          </ac:spMkLst>
        </pc:spChg>
        <pc:spChg chg="add mod">
          <ac:chgData name="Ruhela Begum (1714385)" userId="S::1714385@student.uwtsd.ac.uk::6af63756-9ab0-4e6b-9e0e-36feea89c433" providerId="AD" clId="Web-{A6324B8D-B3D2-CAD6-3036-306AEC5409E1}" dt="2021-06-28T21:11:12.823" v="143" actId="1076"/>
          <ac:spMkLst>
            <pc:docMk/>
            <pc:sldMk cId="1124452893" sldId="262"/>
            <ac:spMk id="5" creationId="{9CD529FB-866B-4D90-AB66-59BEBD3D5073}"/>
          </ac:spMkLst>
        </pc:spChg>
        <pc:spChg chg="add mod">
          <ac:chgData name="Ruhela Begum (1714385)" userId="S::1714385@student.uwtsd.ac.uk::6af63756-9ab0-4e6b-9e0e-36feea89c433" providerId="AD" clId="Web-{A6324B8D-B3D2-CAD6-3036-306AEC5409E1}" dt="2021-06-28T20:43:11.651" v="44" actId="1076"/>
          <ac:spMkLst>
            <pc:docMk/>
            <pc:sldMk cId="1124452893" sldId="262"/>
            <ac:spMk id="6" creationId="{A9875992-478F-4000-BFE6-A651E95D57E3}"/>
          </ac:spMkLst>
        </pc:spChg>
        <pc:spChg chg="add del mod">
          <ac:chgData name="Ruhela Begum (1714385)" userId="S::1714385@student.uwtsd.ac.uk::6af63756-9ab0-4e6b-9e0e-36feea89c433" providerId="AD" clId="Web-{A6324B8D-B3D2-CAD6-3036-306AEC5409E1}" dt="2021-06-28T20:47:27.745" v="63"/>
          <ac:spMkLst>
            <pc:docMk/>
            <pc:sldMk cId="1124452893" sldId="262"/>
            <ac:spMk id="7" creationId="{05DC4EF6-AAB4-4056-8F5C-52DEE9C435EA}"/>
          </ac:spMkLst>
        </pc:spChg>
        <pc:spChg chg="add mod">
          <ac:chgData name="Ruhela Begum (1714385)" userId="S::1714385@student.uwtsd.ac.uk::6af63756-9ab0-4e6b-9e0e-36feea89c433" providerId="AD" clId="Web-{A6324B8D-B3D2-CAD6-3036-306AEC5409E1}" dt="2021-06-28T21:11:07.807" v="141" actId="1076"/>
          <ac:spMkLst>
            <pc:docMk/>
            <pc:sldMk cId="1124452893" sldId="262"/>
            <ac:spMk id="9" creationId="{FDB17026-9AB8-463E-9A7A-4E70D949D8B7}"/>
          </ac:spMkLst>
        </pc:spChg>
        <pc:spChg chg="add mod">
          <ac:chgData name="Ruhela Begum (1714385)" userId="S::1714385@student.uwtsd.ac.uk::6af63756-9ab0-4e6b-9e0e-36feea89c433" providerId="AD" clId="Web-{A6324B8D-B3D2-CAD6-3036-306AEC5409E1}" dt="2021-06-28T21:11:18.621" v="145" actId="1076"/>
          <ac:spMkLst>
            <pc:docMk/>
            <pc:sldMk cId="1124452893" sldId="262"/>
            <ac:spMk id="10" creationId="{6396278F-3325-4C15-87FD-BE12219F0223}"/>
          </ac:spMkLst>
        </pc:spChg>
        <pc:spChg chg="add del mod">
          <ac:chgData name="Ruhela Begum (1714385)" userId="S::1714385@student.uwtsd.ac.uk::6af63756-9ab0-4e6b-9e0e-36feea89c433" providerId="AD" clId="Web-{A6324B8D-B3D2-CAD6-3036-306AEC5409E1}" dt="2021-06-28T20:53:34.876" v="101"/>
          <ac:spMkLst>
            <pc:docMk/>
            <pc:sldMk cId="1124452893" sldId="262"/>
            <ac:spMk id="11" creationId="{AE5AE9E6-CAEB-45E5-8096-66407DC8E6A0}"/>
          </ac:spMkLst>
        </pc:spChg>
        <pc:spChg chg="add mod">
          <ac:chgData name="Ruhela Begum (1714385)" userId="S::1714385@student.uwtsd.ac.uk::6af63756-9ab0-4e6b-9e0e-36feea89c433" providerId="AD" clId="Web-{A6324B8D-B3D2-CAD6-3036-306AEC5409E1}" dt="2021-06-28T21:12:14.374" v="167" actId="14100"/>
          <ac:spMkLst>
            <pc:docMk/>
            <pc:sldMk cId="1124452893" sldId="262"/>
            <ac:spMk id="12" creationId="{5504A61F-AFDD-40CF-8B00-C121783B0F54}"/>
          </ac:spMkLst>
        </pc:spChg>
        <pc:spChg chg="add mod">
          <ac:chgData name="Ruhela Begum (1714385)" userId="S::1714385@student.uwtsd.ac.uk::6af63756-9ab0-4e6b-9e0e-36feea89c433" providerId="AD" clId="Web-{A6324B8D-B3D2-CAD6-3036-306AEC5409E1}" dt="2021-06-28T21:12:16.843" v="168" actId="14100"/>
          <ac:spMkLst>
            <pc:docMk/>
            <pc:sldMk cId="1124452893" sldId="262"/>
            <ac:spMk id="13" creationId="{D1086F77-CCFE-411D-85A4-CF4A7C858864}"/>
          </ac:spMkLst>
        </pc:spChg>
        <pc:picChg chg="add mod modCrop">
          <ac:chgData name="Ruhela Begum (1714385)" userId="S::1714385@student.uwtsd.ac.uk::6af63756-9ab0-4e6b-9e0e-36feea89c433" providerId="AD" clId="Web-{A6324B8D-B3D2-CAD6-3036-306AEC5409E1}" dt="2021-06-28T21:11:15.526" v="144" actId="1076"/>
          <ac:picMkLst>
            <pc:docMk/>
            <pc:sldMk cId="1124452893" sldId="262"/>
            <ac:picMk id="8" creationId="{740C461D-039B-4454-81DD-A3F2B41A4273}"/>
          </ac:picMkLst>
        </pc:picChg>
      </pc:sldChg>
      <pc:sldChg chg="modSp">
        <pc:chgData name="Ruhela Begum (1714385)" userId="S::1714385@student.uwtsd.ac.uk::6af63756-9ab0-4e6b-9e0e-36feea89c433" providerId="AD" clId="Web-{A6324B8D-B3D2-CAD6-3036-306AEC5409E1}" dt="2021-06-28T21:22:37.631" v="187" actId="20577"/>
        <pc:sldMkLst>
          <pc:docMk/>
          <pc:sldMk cId="2708304719" sldId="266"/>
        </pc:sldMkLst>
        <pc:spChg chg="mod">
          <ac:chgData name="Ruhela Begum (1714385)" userId="S::1714385@student.uwtsd.ac.uk::6af63756-9ab0-4e6b-9e0e-36feea89c433" providerId="AD" clId="Web-{A6324B8D-B3D2-CAD6-3036-306AEC5409E1}" dt="2021-06-28T21:22:37.631" v="187" actId="20577"/>
          <ac:spMkLst>
            <pc:docMk/>
            <pc:sldMk cId="2708304719" sldId="266"/>
            <ac:spMk id="3" creationId="{B22B4C12-751E-4BB3-849B-7E349EEEB69C}"/>
          </ac:spMkLst>
        </pc:spChg>
      </pc:sldChg>
    </pc:docChg>
  </pc:docChgLst>
  <pc:docChgLst>
    <pc:chgData name="Shahreen Ara (1914266)" userId="80331737-4118-4f6e-a8e0-da6bc1b6b8bf" providerId="ADAL" clId="{6D601029-4A75-2B4A-9EB1-21D7E5F60F7D}"/>
    <pc:docChg chg="modSld">
      <pc:chgData name="Shahreen Ara (1914266)" userId="80331737-4118-4f6e-a8e0-da6bc1b6b8bf" providerId="ADAL" clId="{6D601029-4A75-2B4A-9EB1-21D7E5F60F7D}" dt="2021-07-11T21:30:20.063" v="2" actId="14100"/>
      <pc:docMkLst>
        <pc:docMk/>
      </pc:docMkLst>
      <pc:sldChg chg="modSp">
        <pc:chgData name="Shahreen Ara (1914266)" userId="80331737-4118-4f6e-a8e0-da6bc1b6b8bf" providerId="ADAL" clId="{6D601029-4A75-2B4A-9EB1-21D7E5F60F7D}" dt="2021-07-11T21:30:20.063" v="2" actId="14100"/>
        <pc:sldMkLst>
          <pc:docMk/>
          <pc:sldMk cId="1814946714" sldId="261"/>
        </pc:sldMkLst>
        <pc:spChg chg="mod">
          <ac:chgData name="Shahreen Ara (1914266)" userId="80331737-4118-4f6e-a8e0-da6bc1b6b8bf" providerId="ADAL" clId="{6D601029-4A75-2B4A-9EB1-21D7E5F60F7D}" dt="2021-07-11T21:30:20.063" v="2" actId="14100"/>
          <ac:spMkLst>
            <pc:docMk/>
            <pc:sldMk cId="1814946714" sldId="261"/>
            <ac:spMk id="11" creationId="{32C776DB-3F03-7F41-9994-757CC0FB70DB}"/>
          </ac:spMkLst>
        </pc:spChg>
      </pc:sldChg>
    </pc:docChg>
  </pc:docChgLst>
  <pc:docChgLst>
    <pc:chgData name="Zubaida Ambreen (1912999)" userId="S::1912999@student.uwtsd.ac.uk::f8d2dcd7-2965-432a-a197-4bee8711c2b9" providerId="AD" clId="Web-{B8F725A0-EC5E-66CF-7C24-A96D73237500}"/>
    <pc:docChg chg="addSld delSld modSld">
      <pc:chgData name="Zubaida Ambreen (1912999)" userId="S::1912999@student.uwtsd.ac.uk::f8d2dcd7-2965-432a-a197-4bee8711c2b9" providerId="AD" clId="Web-{B8F725A0-EC5E-66CF-7C24-A96D73237500}" dt="2021-07-14T10:07:49.637" v="106" actId="20577"/>
      <pc:docMkLst>
        <pc:docMk/>
      </pc:docMkLst>
      <pc:sldChg chg="modNotes">
        <pc:chgData name="Zubaida Ambreen (1912999)" userId="S::1912999@student.uwtsd.ac.uk::f8d2dcd7-2965-432a-a197-4bee8711c2b9" providerId="AD" clId="Web-{B8F725A0-EC5E-66CF-7C24-A96D73237500}" dt="2021-07-14T10:05:15.541" v="80"/>
        <pc:sldMkLst>
          <pc:docMk/>
          <pc:sldMk cId="3255272383" sldId="265"/>
        </pc:sldMkLst>
      </pc:sldChg>
      <pc:sldChg chg="del">
        <pc:chgData name="Zubaida Ambreen (1912999)" userId="S::1912999@student.uwtsd.ac.uk::f8d2dcd7-2965-432a-a197-4bee8711c2b9" providerId="AD" clId="Web-{B8F725A0-EC5E-66CF-7C24-A96D73237500}" dt="2021-07-14T09:42:59.060" v="3"/>
        <pc:sldMkLst>
          <pc:docMk/>
          <pc:sldMk cId="4045254339" sldId="267"/>
        </pc:sldMkLst>
      </pc:sldChg>
      <pc:sldChg chg="addSp modSp">
        <pc:chgData name="Zubaida Ambreen (1912999)" userId="S::1912999@student.uwtsd.ac.uk::f8d2dcd7-2965-432a-a197-4bee8711c2b9" providerId="AD" clId="Web-{B8F725A0-EC5E-66CF-7C24-A96D73237500}" dt="2021-07-14T10:07:49.637" v="106" actId="20577"/>
        <pc:sldMkLst>
          <pc:docMk/>
          <pc:sldMk cId="4081024945" sldId="268"/>
        </pc:sldMkLst>
        <pc:spChg chg="mod">
          <ac:chgData name="Zubaida Ambreen (1912999)" userId="S::1912999@student.uwtsd.ac.uk::f8d2dcd7-2965-432a-a197-4bee8711c2b9" providerId="AD" clId="Web-{B8F725A0-EC5E-66CF-7C24-A96D73237500}" dt="2021-07-14T09:44:37.406" v="6" actId="20577"/>
          <ac:spMkLst>
            <pc:docMk/>
            <pc:sldMk cId="4081024945" sldId="268"/>
            <ac:spMk id="2" creationId="{D790CE85-E700-44ED-BFF1-31E1B6A4402E}"/>
          </ac:spMkLst>
        </pc:spChg>
        <pc:spChg chg="mod">
          <ac:chgData name="Zubaida Ambreen (1912999)" userId="S::1912999@student.uwtsd.ac.uk::f8d2dcd7-2965-432a-a197-4bee8711c2b9" providerId="AD" clId="Web-{B8F725A0-EC5E-66CF-7C24-A96D73237500}" dt="2021-07-14T10:07:49.637" v="106" actId="20577"/>
          <ac:spMkLst>
            <pc:docMk/>
            <pc:sldMk cId="4081024945" sldId="268"/>
            <ac:spMk id="3" creationId="{5B324BA8-9537-41B3-BC9B-B1F41FF429A0}"/>
          </ac:spMkLst>
        </pc:spChg>
        <pc:spChg chg="add mod">
          <ac:chgData name="Zubaida Ambreen (1912999)" userId="S::1912999@student.uwtsd.ac.uk::f8d2dcd7-2965-432a-a197-4bee8711c2b9" providerId="AD" clId="Web-{B8F725A0-EC5E-66CF-7C24-A96D73237500}" dt="2021-07-14T09:45:10.125" v="15" actId="20577"/>
          <ac:spMkLst>
            <pc:docMk/>
            <pc:sldMk cId="4081024945" sldId="268"/>
            <ac:spMk id="4" creationId="{EA918301-C24C-453E-9263-AFDB2FDB15EA}"/>
          </ac:spMkLst>
        </pc:spChg>
      </pc:sldChg>
      <pc:sldChg chg="new del">
        <pc:chgData name="Zubaida Ambreen (1912999)" userId="S::1912999@student.uwtsd.ac.uk::f8d2dcd7-2965-432a-a197-4bee8711c2b9" providerId="AD" clId="Web-{B8F725A0-EC5E-66CF-7C24-A96D73237500}" dt="2021-07-14T09:42:52.419" v="2"/>
        <pc:sldMkLst>
          <pc:docMk/>
          <pc:sldMk cId="2994654219" sldId="274"/>
        </pc:sldMkLst>
      </pc:sldChg>
      <pc:sldChg chg="add del replId">
        <pc:chgData name="Zubaida Ambreen (1912999)" userId="S::1912999@student.uwtsd.ac.uk::f8d2dcd7-2965-432a-a197-4bee8711c2b9" providerId="AD" clId="Web-{B8F725A0-EC5E-66CF-7C24-A96D73237500}" dt="2021-07-14T10:05:17.306" v="81"/>
        <pc:sldMkLst>
          <pc:docMk/>
          <pc:sldMk cId="3963294328" sldId="275"/>
        </pc:sldMkLst>
      </pc:sldChg>
    </pc:docChg>
  </pc:docChgLst>
  <pc:docChgLst>
    <pc:chgData name="Shahreen Ara (1914266)" userId="80331737-4118-4f6e-a8e0-da6bc1b6b8bf" providerId="ADAL" clId="{C910D543-18B4-6C42-99E4-140C757968D5}"/>
    <pc:docChg chg="undo custSel delSld modSld sldOrd">
      <pc:chgData name="Shahreen Ara (1914266)" userId="80331737-4118-4f6e-a8e0-da6bc1b6b8bf" providerId="ADAL" clId="{C910D543-18B4-6C42-99E4-140C757968D5}" dt="2021-07-15T22:10:19.664" v="1596" actId="313"/>
      <pc:docMkLst>
        <pc:docMk/>
      </pc:docMkLst>
      <pc:sldChg chg="addSp delSp modSp">
        <pc:chgData name="Shahreen Ara (1914266)" userId="80331737-4118-4f6e-a8e0-da6bc1b6b8bf" providerId="ADAL" clId="{C910D543-18B4-6C42-99E4-140C757968D5}" dt="2021-06-28T09:53:33.452" v="123" actId="1076"/>
        <pc:sldMkLst>
          <pc:docMk/>
          <pc:sldMk cId="458716525" sldId="256"/>
        </pc:sldMkLst>
        <pc:spChg chg="add mod">
          <ac:chgData name="Shahreen Ara (1914266)" userId="80331737-4118-4f6e-a8e0-da6bc1b6b8bf" providerId="ADAL" clId="{C910D543-18B4-6C42-99E4-140C757968D5}" dt="2021-06-28T09:53:33.452" v="123" actId="1076"/>
          <ac:spMkLst>
            <pc:docMk/>
            <pc:sldMk cId="458716525" sldId="256"/>
            <ac:spMk id="2" creationId="{67B3D91A-1AEF-CB42-B13F-0EC3A26CCCF3}"/>
          </ac:spMkLst>
        </pc:spChg>
        <pc:spChg chg="del mod">
          <ac:chgData name="Shahreen Ara (1914266)" userId="80331737-4118-4f6e-a8e0-da6bc1b6b8bf" providerId="ADAL" clId="{C910D543-18B4-6C42-99E4-140C757968D5}" dt="2021-06-28T09:51:32.237" v="93" actId="478"/>
          <ac:spMkLst>
            <pc:docMk/>
            <pc:sldMk cId="458716525" sldId="256"/>
            <ac:spMk id="4" creationId="{08B8407C-14C2-4944-B362-6032A80775DF}"/>
          </ac:spMkLst>
        </pc:spChg>
      </pc:sldChg>
      <pc:sldChg chg="modSp">
        <pc:chgData name="Shahreen Ara (1914266)" userId="80331737-4118-4f6e-a8e0-da6bc1b6b8bf" providerId="ADAL" clId="{C910D543-18B4-6C42-99E4-140C757968D5}" dt="2021-07-05T22:56:31.988" v="614" actId="1076"/>
        <pc:sldMkLst>
          <pc:docMk/>
          <pc:sldMk cId="3331869014" sldId="257"/>
        </pc:sldMkLst>
        <pc:picChg chg="mod">
          <ac:chgData name="Shahreen Ara (1914266)" userId="80331737-4118-4f6e-a8e0-da6bc1b6b8bf" providerId="ADAL" clId="{C910D543-18B4-6C42-99E4-140C757968D5}" dt="2021-07-05T22:56:31.988" v="614" actId="1076"/>
          <ac:picMkLst>
            <pc:docMk/>
            <pc:sldMk cId="3331869014" sldId="257"/>
            <ac:picMk id="4" creationId="{1B6D25FD-E025-4D44-A598-38443E5AD8F6}"/>
          </ac:picMkLst>
        </pc:picChg>
      </pc:sldChg>
      <pc:sldChg chg="modSp">
        <pc:chgData name="Shahreen Ara (1914266)" userId="80331737-4118-4f6e-a8e0-da6bc1b6b8bf" providerId="ADAL" clId="{C910D543-18B4-6C42-99E4-140C757968D5}" dt="2021-06-28T10:06:50.525" v="221" actId="207"/>
        <pc:sldMkLst>
          <pc:docMk/>
          <pc:sldMk cId="3094576338" sldId="258"/>
        </pc:sldMkLst>
        <pc:picChg chg="mod">
          <ac:chgData name="Shahreen Ara (1914266)" userId="80331737-4118-4f6e-a8e0-da6bc1b6b8bf" providerId="ADAL" clId="{C910D543-18B4-6C42-99E4-140C757968D5}" dt="2021-06-28T10:06:50.525" v="221" actId="207"/>
          <ac:picMkLst>
            <pc:docMk/>
            <pc:sldMk cId="3094576338" sldId="258"/>
            <ac:picMk id="4" creationId="{1B46DA36-C589-F344-8441-88E677BC2B26}"/>
          </ac:picMkLst>
        </pc:picChg>
      </pc:sldChg>
      <pc:sldChg chg="addSp delSp modSp mod ord modTransition modClrScheme modAnim chgLayout">
        <pc:chgData name="Shahreen Ara (1914266)" userId="80331737-4118-4f6e-a8e0-da6bc1b6b8bf" providerId="ADAL" clId="{C910D543-18B4-6C42-99E4-140C757968D5}" dt="2021-07-15T22:10:19.664" v="1596" actId="313"/>
        <pc:sldMkLst>
          <pc:docMk/>
          <pc:sldMk cId="1814946714" sldId="261"/>
        </pc:sldMkLst>
        <pc:spChg chg="mod ord">
          <ac:chgData name="Shahreen Ara (1914266)" userId="80331737-4118-4f6e-a8e0-da6bc1b6b8bf" providerId="ADAL" clId="{C910D543-18B4-6C42-99E4-140C757968D5}" dt="2021-07-13T08:30:04.080" v="995" actId="20577"/>
          <ac:spMkLst>
            <pc:docMk/>
            <pc:sldMk cId="1814946714" sldId="261"/>
            <ac:spMk id="2" creationId="{966FA733-BD1A-7B4E-BFB1-5E39FC858B11}"/>
          </ac:spMkLst>
        </pc:spChg>
        <pc:spChg chg="add del mod">
          <ac:chgData name="Shahreen Ara (1914266)" userId="80331737-4118-4f6e-a8e0-da6bc1b6b8bf" providerId="ADAL" clId="{C910D543-18B4-6C42-99E4-140C757968D5}" dt="2021-07-13T08:28:38.671" v="979"/>
          <ac:spMkLst>
            <pc:docMk/>
            <pc:sldMk cId="1814946714" sldId="261"/>
            <ac:spMk id="3" creationId="{29F214B3-3478-BD42-B6E5-BD3BFF61F7A6}"/>
          </ac:spMkLst>
        </pc:spChg>
        <pc:spChg chg="add mod">
          <ac:chgData name="Shahreen Ara (1914266)" userId="80331737-4118-4f6e-a8e0-da6bc1b6b8bf" providerId="ADAL" clId="{C910D543-18B4-6C42-99E4-140C757968D5}" dt="2021-07-14T20:24:16.506" v="1329" actId="1076"/>
          <ac:spMkLst>
            <pc:docMk/>
            <pc:sldMk cId="1814946714" sldId="261"/>
            <ac:spMk id="3" creationId="{9761960B-B2E5-4540-A65E-BDB96313FD98}"/>
          </ac:spMkLst>
        </pc:spChg>
        <pc:spChg chg="del mod ord">
          <ac:chgData name="Shahreen Ara (1914266)" userId="80331737-4118-4f6e-a8e0-da6bc1b6b8bf" providerId="ADAL" clId="{C910D543-18B4-6C42-99E4-140C757968D5}" dt="2021-07-05T22:36:46.058" v="222" actId="700"/>
          <ac:spMkLst>
            <pc:docMk/>
            <pc:sldMk cId="1814946714" sldId="261"/>
            <ac:spMk id="3" creationId="{D4C9B8D2-30CE-E44D-A4E9-FD5ACF124939}"/>
          </ac:spMkLst>
        </pc:spChg>
        <pc:spChg chg="add del mod ord">
          <ac:chgData name="Shahreen Ara (1914266)" userId="80331737-4118-4f6e-a8e0-da6bc1b6b8bf" providerId="ADAL" clId="{C910D543-18B4-6C42-99E4-140C757968D5}" dt="2021-07-05T22:36:51.349" v="223" actId="700"/>
          <ac:spMkLst>
            <pc:docMk/>
            <pc:sldMk cId="1814946714" sldId="261"/>
            <ac:spMk id="4" creationId="{53B05074-EA02-944F-ACCC-5149899B7546}"/>
          </ac:spMkLst>
        </pc:spChg>
        <pc:spChg chg="add del mod ord">
          <ac:chgData name="Shahreen Ara (1914266)" userId="80331737-4118-4f6e-a8e0-da6bc1b6b8bf" providerId="ADAL" clId="{C910D543-18B4-6C42-99E4-140C757968D5}" dt="2021-07-05T22:36:51.349" v="223" actId="700"/>
          <ac:spMkLst>
            <pc:docMk/>
            <pc:sldMk cId="1814946714" sldId="261"/>
            <ac:spMk id="5" creationId="{8679B98C-8B06-854C-BC00-AC7084CB2DC1}"/>
          </ac:spMkLst>
        </pc:spChg>
        <pc:spChg chg="add mod ord">
          <ac:chgData name="Shahreen Ara (1914266)" userId="80331737-4118-4f6e-a8e0-da6bc1b6b8bf" providerId="ADAL" clId="{C910D543-18B4-6C42-99E4-140C757968D5}" dt="2021-07-13T08:32:56.386" v="1045" actId="1076"/>
          <ac:spMkLst>
            <pc:docMk/>
            <pc:sldMk cId="1814946714" sldId="261"/>
            <ac:spMk id="6" creationId="{6EED20D5-9E15-F242-91C6-D3D8E28A68CF}"/>
          </ac:spMkLst>
        </pc:spChg>
        <pc:spChg chg="add mod ord">
          <ac:chgData name="Shahreen Ara (1914266)" userId="80331737-4118-4f6e-a8e0-da6bc1b6b8bf" providerId="ADAL" clId="{C910D543-18B4-6C42-99E4-140C757968D5}" dt="2021-07-14T21:20:42.669" v="1581" actId="27636"/>
          <ac:spMkLst>
            <pc:docMk/>
            <pc:sldMk cId="1814946714" sldId="261"/>
            <ac:spMk id="7" creationId="{11F629C5-1DC9-074D-ADCA-A311347BDB8C}"/>
          </ac:spMkLst>
        </pc:spChg>
        <pc:spChg chg="add mod ord">
          <ac:chgData name="Shahreen Ara (1914266)" userId="80331737-4118-4f6e-a8e0-da6bc1b6b8bf" providerId="ADAL" clId="{C910D543-18B4-6C42-99E4-140C757968D5}" dt="2021-07-13T08:32:48.223" v="1043" actId="1076"/>
          <ac:spMkLst>
            <pc:docMk/>
            <pc:sldMk cId="1814946714" sldId="261"/>
            <ac:spMk id="8" creationId="{705356E7-C037-834B-9BE2-137F585228C1}"/>
          </ac:spMkLst>
        </pc:spChg>
        <pc:spChg chg="add mod ord">
          <ac:chgData name="Shahreen Ara (1914266)" userId="80331737-4118-4f6e-a8e0-da6bc1b6b8bf" providerId="ADAL" clId="{C910D543-18B4-6C42-99E4-140C757968D5}" dt="2021-07-15T22:10:19.664" v="1596" actId="313"/>
          <ac:spMkLst>
            <pc:docMk/>
            <pc:sldMk cId="1814946714" sldId="261"/>
            <ac:spMk id="9" creationId="{6999F087-1774-754D-B7DE-D71ABD434B17}"/>
          </ac:spMkLst>
        </pc:spChg>
        <pc:spChg chg="add del mod">
          <ac:chgData name="Shahreen Ara (1914266)" userId="80331737-4118-4f6e-a8e0-da6bc1b6b8bf" providerId="ADAL" clId="{C910D543-18B4-6C42-99E4-140C757968D5}" dt="2021-07-05T22:59:57.556" v="625"/>
          <ac:spMkLst>
            <pc:docMk/>
            <pc:sldMk cId="1814946714" sldId="261"/>
            <ac:spMk id="10" creationId="{F073F4C6-F002-1F46-BBDF-7639FB67A09F}"/>
          </ac:spMkLst>
        </pc:spChg>
        <pc:spChg chg="add mod">
          <ac:chgData name="Shahreen Ara (1914266)" userId="80331737-4118-4f6e-a8e0-da6bc1b6b8bf" providerId="ADAL" clId="{C910D543-18B4-6C42-99E4-140C757968D5}" dt="2021-07-15T08:43:45.328" v="1595" actId="14100"/>
          <ac:spMkLst>
            <pc:docMk/>
            <pc:sldMk cId="1814946714" sldId="261"/>
            <ac:spMk id="11" creationId="{32C776DB-3F03-7F41-9994-757CC0FB70DB}"/>
          </ac:spMkLst>
        </pc:spChg>
        <pc:picChg chg="add mod modCrop">
          <ac:chgData name="Shahreen Ara (1914266)" userId="80331737-4118-4f6e-a8e0-da6bc1b6b8bf" providerId="ADAL" clId="{C910D543-18B4-6C42-99E4-140C757968D5}" dt="2021-07-13T08:31:31.714" v="1042" actId="1076"/>
          <ac:picMkLst>
            <pc:docMk/>
            <pc:sldMk cId="1814946714" sldId="261"/>
            <ac:picMk id="4" creationId="{6AB0B388-4183-9F41-86C1-60A747154C79}"/>
          </ac:picMkLst>
        </pc:picChg>
      </pc:sldChg>
      <pc:sldChg chg="delSp modSp">
        <pc:chgData name="Shahreen Ara (1914266)" userId="80331737-4118-4f6e-a8e0-da6bc1b6b8bf" providerId="ADAL" clId="{C910D543-18B4-6C42-99E4-140C757968D5}" dt="2021-06-28T09:58:23.046" v="209" actId="122"/>
        <pc:sldMkLst>
          <pc:docMk/>
          <pc:sldMk cId="1124452893" sldId="262"/>
        </pc:sldMkLst>
        <pc:spChg chg="mod">
          <ac:chgData name="Shahreen Ara (1914266)" userId="80331737-4118-4f6e-a8e0-da6bc1b6b8bf" providerId="ADAL" clId="{C910D543-18B4-6C42-99E4-140C757968D5}" dt="2021-06-28T09:58:23.046" v="209" actId="122"/>
          <ac:spMkLst>
            <pc:docMk/>
            <pc:sldMk cId="1124452893" sldId="262"/>
            <ac:spMk id="2" creationId="{290374BA-C432-4749-B21D-748A3F25FA2E}"/>
          </ac:spMkLst>
        </pc:spChg>
        <pc:spChg chg="del">
          <ac:chgData name="Shahreen Ara (1914266)" userId="80331737-4118-4f6e-a8e0-da6bc1b6b8bf" providerId="ADAL" clId="{C910D543-18B4-6C42-99E4-140C757968D5}" dt="2021-06-28T09:57:50.220" v="180" actId="478"/>
          <ac:spMkLst>
            <pc:docMk/>
            <pc:sldMk cId="1124452893" sldId="262"/>
            <ac:spMk id="3" creationId="{CBDF3E0C-E4C8-2442-A4EF-802BD13495B4}"/>
          </ac:spMkLst>
        </pc:spChg>
      </pc:sldChg>
      <pc:sldChg chg="del">
        <pc:chgData name="Shahreen Ara (1914266)" userId="80331737-4118-4f6e-a8e0-da6bc1b6b8bf" providerId="ADAL" clId="{C910D543-18B4-6C42-99E4-140C757968D5}" dt="2021-06-28T09:57:38.203" v="179" actId="2696"/>
        <pc:sldMkLst>
          <pc:docMk/>
          <pc:sldMk cId="3991612913" sldId="263"/>
        </pc:sldMkLst>
      </pc:sldChg>
      <pc:sldChg chg="modSp setBg">
        <pc:chgData name="Shahreen Ara (1914266)" userId="80331737-4118-4f6e-a8e0-da6bc1b6b8bf" providerId="ADAL" clId="{C910D543-18B4-6C42-99E4-140C757968D5}" dt="2021-06-28T10:05:58.320" v="215"/>
        <pc:sldMkLst>
          <pc:docMk/>
          <pc:sldMk cId="71773531" sldId="264"/>
        </pc:sldMkLst>
        <pc:picChg chg="mod">
          <ac:chgData name="Shahreen Ara (1914266)" userId="80331737-4118-4f6e-a8e0-da6bc1b6b8bf" providerId="ADAL" clId="{C910D543-18B4-6C42-99E4-140C757968D5}" dt="2021-06-28T09:59:15.616" v="214" actId="1076"/>
          <ac:picMkLst>
            <pc:docMk/>
            <pc:sldMk cId="71773531" sldId="264"/>
            <ac:picMk id="5" creationId="{B772C559-5828-FB4C-954E-FB7128CF225D}"/>
          </ac:picMkLst>
        </pc:picChg>
      </pc:sldChg>
      <pc:sldChg chg="addSp delSp modSp">
        <pc:chgData name="Shahreen Ara (1914266)" userId="80331737-4118-4f6e-a8e0-da6bc1b6b8bf" providerId="ADAL" clId="{C910D543-18B4-6C42-99E4-140C757968D5}" dt="2021-06-28T09:57:28.475" v="178" actId="1076"/>
        <pc:sldMkLst>
          <pc:docMk/>
          <pc:sldMk cId="3255272383" sldId="265"/>
        </pc:sldMkLst>
        <pc:spChg chg="add mod">
          <ac:chgData name="Shahreen Ara (1914266)" userId="80331737-4118-4f6e-a8e0-da6bc1b6b8bf" providerId="ADAL" clId="{C910D543-18B4-6C42-99E4-140C757968D5}" dt="2021-06-28T09:57:28.475" v="178" actId="1076"/>
          <ac:spMkLst>
            <pc:docMk/>
            <pc:sldMk cId="3255272383" sldId="265"/>
            <ac:spMk id="2" creationId="{A665AA66-8860-064B-A304-428B6EEDB770}"/>
          </ac:spMkLst>
        </pc:spChg>
        <pc:spChg chg="del mod">
          <ac:chgData name="Shahreen Ara (1914266)" userId="80331737-4118-4f6e-a8e0-da6bc1b6b8bf" providerId="ADAL" clId="{C910D543-18B4-6C42-99E4-140C757968D5}" dt="2021-06-28T09:57:24.572" v="177" actId="478"/>
          <ac:spMkLst>
            <pc:docMk/>
            <pc:sldMk cId="3255272383" sldId="265"/>
            <ac:spMk id="3" creationId="{7C2A682F-DB8A-45F6-A32C-6D8150401290}"/>
          </ac:spMkLst>
        </pc:spChg>
      </pc:sldChg>
      <pc:sldChg chg="modSp">
        <pc:chgData name="Shahreen Ara (1914266)" userId="80331737-4118-4f6e-a8e0-da6bc1b6b8bf" providerId="ADAL" clId="{C910D543-18B4-6C42-99E4-140C757968D5}" dt="2021-07-14T21:22:36.981" v="1589" actId="122"/>
        <pc:sldMkLst>
          <pc:docMk/>
          <pc:sldMk cId="2708304719" sldId="266"/>
        </pc:sldMkLst>
        <pc:spChg chg="mod">
          <ac:chgData name="Shahreen Ara (1914266)" userId="80331737-4118-4f6e-a8e0-da6bc1b6b8bf" providerId="ADAL" clId="{C910D543-18B4-6C42-99E4-140C757968D5}" dt="2021-07-14T21:22:36.981" v="1589" actId="122"/>
          <ac:spMkLst>
            <pc:docMk/>
            <pc:sldMk cId="2708304719" sldId="266"/>
            <ac:spMk id="2" creationId="{9A30E8BA-7C59-4D73-95D1-16B418F0005D}"/>
          </ac:spMkLst>
        </pc:spChg>
        <pc:spChg chg="mod">
          <ac:chgData name="Shahreen Ara (1914266)" userId="80331737-4118-4f6e-a8e0-da6bc1b6b8bf" providerId="ADAL" clId="{C910D543-18B4-6C42-99E4-140C757968D5}" dt="2021-07-14T21:12:19.436" v="1530" actId="20577"/>
          <ac:spMkLst>
            <pc:docMk/>
            <pc:sldMk cId="2708304719" sldId="266"/>
            <ac:spMk id="3" creationId="{B22B4C12-751E-4BB3-849B-7E349EEEB69C}"/>
          </ac:spMkLst>
        </pc:spChg>
      </pc:sldChg>
      <pc:sldChg chg="addSp delSp modSp">
        <pc:chgData name="Shahreen Ara (1914266)" userId="80331737-4118-4f6e-a8e0-da6bc1b6b8bf" providerId="ADAL" clId="{C910D543-18B4-6C42-99E4-140C757968D5}" dt="2021-07-05T22:55:38.012" v="608" actId="1076"/>
        <pc:sldMkLst>
          <pc:docMk/>
          <pc:sldMk cId="2991103423" sldId="273"/>
        </pc:sldMkLst>
        <pc:spChg chg="add del mod">
          <ac:chgData name="Shahreen Ara (1914266)" userId="80331737-4118-4f6e-a8e0-da6bc1b6b8bf" providerId="ADAL" clId="{C910D543-18B4-6C42-99E4-140C757968D5}" dt="2021-07-05T22:54:00.652" v="601" actId="478"/>
          <ac:spMkLst>
            <pc:docMk/>
            <pc:sldMk cId="2991103423" sldId="273"/>
            <ac:spMk id="2" creationId="{E61B30EC-FB92-5949-91C2-2D1927A2E705}"/>
          </ac:spMkLst>
        </pc:spChg>
        <pc:picChg chg="mod">
          <ac:chgData name="Shahreen Ara (1914266)" userId="80331737-4118-4f6e-a8e0-da6bc1b6b8bf" providerId="ADAL" clId="{C910D543-18B4-6C42-99E4-140C757968D5}" dt="2021-07-05T22:55:38.012" v="608" actId="1076"/>
          <ac:picMkLst>
            <pc:docMk/>
            <pc:sldMk cId="2991103423" sldId="273"/>
            <ac:picMk id="5" creationId="{6C51DB70-C8EF-49A9-85C0-69F9FB3C68AC}"/>
          </ac:picMkLst>
        </pc:picChg>
      </pc:sldChg>
    </pc:docChg>
  </pc:docChgLst>
  <pc:docChgLst>
    <pc:chgData name="Zubaida Ambreen (1912999)" userId="S::1912999@student.uwtsd.ac.uk::f8d2dcd7-2965-432a-a197-4bee8711c2b9" providerId="AD" clId="Web-{B1FD1DB5-533C-6A00-8932-D42B336A8F78}"/>
    <pc:docChg chg="addSld modSld">
      <pc:chgData name="Zubaida Ambreen (1912999)" userId="S::1912999@student.uwtsd.ac.uk::f8d2dcd7-2965-432a-a197-4bee8711c2b9" providerId="AD" clId="Web-{B1FD1DB5-533C-6A00-8932-D42B336A8F78}" dt="2021-07-04T23:00:42.017" v="142" actId="20577"/>
      <pc:docMkLst>
        <pc:docMk/>
      </pc:docMkLst>
      <pc:sldChg chg="addSp delSp modSp mod setBg setClrOvrMap">
        <pc:chgData name="Zubaida Ambreen (1912999)" userId="S::1912999@student.uwtsd.ac.uk::f8d2dcd7-2965-432a-a197-4bee8711c2b9" providerId="AD" clId="Web-{B1FD1DB5-533C-6A00-8932-D42B336A8F78}" dt="2021-07-04T23:00:42.017" v="142" actId="20577"/>
        <pc:sldMkLst>
          <pc:docMk/>
          <pc:sldMk cId="3255272383" sldId="265"/>
        </pc:sldMkLst>
        <pc:spChg chg="mod ord">
          <ac:chgData name="Zubaida Ambreen (1912999)" userId="S::1912999@student.uwtsd.ac.uk::f8d2dcd7-2965-432a-a197-4bee8711c2b9" providerId="AD" clId="Web-{B1FD1DB5-533C-6A00-8932-D42B336A8F78}" dt="2021-07-04T23:00:42.017" v="142" actId="20577"/>
          <ac:spMkLst>
            <pc:docMk/>
            <pc:sldMk cId="3255272383" sldId="265"/>
            <ac:spMk id="2" creationId="{A665AA66-8860-064B-A304-428B6EEDB770}"/>
          </ac:spMkLst>
        </pc:spChg>
        <pc:spChg chg="add mod">
          <ac:chgData name="Zubaida Ambreen (1912999)" userId="S::1912999@student.uwtsd.ac.uk::f8d2dcd7-2965-432a-a197-4bee8711c2b9" providerId="AD" clId="Web-{B1FD1DB5-533C-6A00-8932-D42B336A8F78}" dt="2021-07-04T22:59:48.998" v="134"/>
          <ac:spMkLst>
            <pc:docMk/>
            <pc:sldMk cId="3255272383" sldId="265"/>
            <ac:spMk id="4" creationId="{7F099732-A5B9-4AE3-AC1D-BF654841314F}"/>
          </ac:spMkLst>
        </pc:spChg>
        <pc:spChg chg="add del">
          <ac:chgData name="Zubaida Ambreen (1912999)" userId="S::1912999@student.uwtsd.ac.uk::f8d2dcd7-2965-432a-a197-4bee8711c2b9" providerId="AD" clId="Web-{B1FD1DB5-533C-6A00-8932-D42B336A8F78}" dt="2021-07-04T22:59:48.998" v="134"/>
          <ac:spMkLst>
            <pc:docMk/>
            <pc:sldMk cId="3255272383" sldId="265"/>
            <ac:spMk id="8" creationId="{989BE678-777B-482A-A616-FEDC47B162E5}"/>
          </ac:spMkLst>
        </pc:spChg>
        <pc:spChg chg="add del">
          <ac:chgData name="Zubaida Ambreen (1912999)" userId="S::1912999@student.uwtsd.ac.uk::f8d2dcd7-2965-432a-a197-4bee8711c2b9" providerId="AD" clId="Web-{B1FD1DB5-533C-6A00-8932-D42B336A8F78}" dt="2021-07-04T22:59:02.885" v="126"/>
          <ac:spMkLst>
            <pc:docMk/>
            <pc:sldMk cId="3255272383" sldId="265"/>
            <ac:spMk id="13" creationId="{4AC0CD9D-7610-4620-93B4-798CCD9AB581}"/>
          </ac:spMkLst>
        </pc:spChg>
        <pc:spChg chg="add del">
          <ac:chgData name="Zubaida Ambreen (1912999)" userId="S::1912999@student.uwtsd.ac.uk::f8d2dcd7-2965-432a-a197-4bee8711c2b9" providerId="AD" clId="Web-{B1FD1DB5-533C-6A00-8932-D42B336A8F78}" dt="2021-07-04T22:59:48.998" v="134"/>
          <ac:spMkLst>
            <pc:docMk/>
            <pc:sldMk cId="3255272383" sldId="265"/>
            <ac:spMk id="14" creationId="{D28BE0C3-2102-4820-B88B-A448B1840D14}"/>
          </ac:spMkLst>
        </pc:spChg>
        <pc:spChg chg="add del">
          <ac:chgData name="Zubaida Ambreen (1912999)" userId="S::1912999@student.uwtsd.ac.uk::f8d2dcd7-2965-432a-a197-4bee8711c2b9" providerId="AD" clId="Web-{B1FD1DB5-533C-6A00-8932-D42B336A8F78}" dt="2021-07-04T22:59:02.885" v="126"/>
          <ac:spMkLst>
            <pc:docMk/>
            <pc:sldMk cId="3255272383" sldId="265"/>
            <ac:spMk id="19" creationId="{DE4D62F9-188E-4530-84C2-24BDEE4BEB82}"/>
          </ac:spMkLst>
        </pc:spChg>
        <pc:spChg chg="add del">
          <ac:chgData name="Zubaida Ambreen (1912999)" userId="S::1912999@student.uwtsd.ac.uk::f8d2dcd7-2965-432a-a197-4bee8711c2b9" providerId="AD" clId="Web-{B1FD1DB5-533C-6A00-8932-D42B336A8F78}" dt="2021-07-04T22:59:39.419" v="131"/>
          <ac:spMkLst>
            <pc:docMk/>
            <pc:sldMk cId="3255272383" sldId="265"/>
            <ac:spMk id="20" creationId="{4AC0CD9D-7610-4620-93B4-798CCD9AB581}"/>
          </ac:spMkLst>
        </pc:spChg>
        <pc:spChg chg="add del">
          <ac:chgData name="Zubaida Ambreen (1912999)" userId="S::1912999@student.uwtsd.ac.uk::f8d2dcd7-2965-432a-a197-4bee8711c2b9" providerId="AD" clId="Web-{B1FD1DB5-533C-6A00-8932-D42B336A8F78}" dt="2021-07-04T22:59:02.885" v="126"/>
          <ac:spMkLst>
            <pc:docMk/>
            <pc:sldMk cId="3255272383" sldId="265"/>
            <ac:spMk id="21" creationId="{61515115-95FB-41E0-86F3-8744438C09D0}"/>
          </ac:spMkLst>
        </pc:spChg>
        <pc:spChg chg="add del">
          <ac:chgData name="Zubaida Ambreen (1912999)" userId="S::1912999@student.uwtsd.ac.uk::f8d2dcd7-2965-432a-a197-4bee8711c2b9" providerId="AD" clId="Web-{B1FD1DB5-533C-6A00-8932-D42B336A8F78}" dt="2021-07-04T22:59:02.885" v="126"/>
          <ac:spMkLst>
            <pc:docMk/>
            <pc:sldMk cId="3255272383" sldId="265"/>
            <ac:spMk id="23" creationId="{8222A33F-BE2D-4D69-92A0-5DF8B17BAACA}"/>
          </ac:spMkLst>
        </pc:spChg>
        <pc:spChg chg="add del">
          <ac:chgData name="Zubaida Ambreen (1912999)" userId="S::1912999@student.uwtsd.ac.uk::f8d2dcd7-2965-432a-a197-4bee8711c2b9" providerId="AD" clId="Web-{B1FD1DB5-533C-6A00-8932-D42B336A8F78}" dt="2021-07-04T22:59:02.885" v="126"/>
          <ac:spMkLst>
            <pc:docMk/>
            <pc:sldMk cId="3255272383" sldId="265"/>
            <ac:spMk id="25" creationId="{CE1C74D0-9609-468A-9597-5D87C8A42B58}"/>
          </ac:spMkLst>
        </pc:spChg>
        <pc:spChg chg="add del">
          <ac:chgData name="Zubaida Ambreen (1912999)" userId="S::1912999@student.uwtsd.ac.uk::f8d2dcd7-2965-432a-a197-4bee8711c2b9" providerId="AD" clId="Web-{B1FD1DB5-533C-6A00-8932-D42B336A8F78}" dt="2021-07-04T22:59:02.885" v="126"/>
          <ac:spMkLst>
            <pc:docMk/>
            <pc:sldMk cId="3255272383" sldId="265"/>
            <ac:spMk id="27" creationId="{C137128D-E594-4905-9F76-E385F0831D60}"/>
          </ac:spMkLst>
        </pc:spChg>
        <pc:spChg chg="add del">
          <ac:chgData name="Zubaida Ambreen (1912999)" userId="S::1912999@student.uwtsd.ac.uk::f8d2dcd7-2965-432a-a197-4bee8711c2b9" providerId="AD" clId="Web-{B1FD1DB5-533C-6A00-8932-D42B336A8F78}" dt="2021-07-04T22:59:39.419" v="131"/>
          <ac:spMkLst>
            <pc:docMk/>
            <pc:sldMk cId="3255272383" sldId="265"/>
            <ac:spMk id="29" creationId="{DE4D62F9-188E-4530-84C2-24BDEE4BEB82}"/>
          </ac:spMkLst>
        </pc:spChg>
        <pc:spChg chg="add del">
          <ac:chgData name="Zubaida Ambreen (1912999)" userId="S::1912999@student.uwtsd.ac.uk::f8d2dcd7-2965-432a-a197-4bee8711c2b9" providerId="AD" clId="Web-{B1FD1DB5-533C-6A00-8932-D42B336A8F78}" dt="2021-07-04T22:59:48.966" v="133"/>
          <ac:spMkLst>
            <pc:docMk/>
            <pc:sldMk cId="3255272383" sldId="265"/>
            <ac:spMk id="30" creationId="{989BE678-777B-482A-A616-FEDC47B162E5}"/>
          </ac:spMkLst>
        </pc:spChg>
        <pc:spChg chg="add del">
          <ac:chgData name="Zubaida Ambreen (1912999)" userId="S::1912999@student.uwtsd.ac.uk::f8d2dcd7-2965-432a-a197-4bee8711c2b9" providerId="AD" clId="Web-{B1FD1DB5-533C-6A00-8932-D42B336A8F78}" dt="2021-07-04T22:59:39.419" v="131"/>
          <ac:spMkLst>
            <pc:docMk/>
            <pc:sldMk cId="3255272383" sldId="265"/>
            <ac:spMk id="31" creationId="{9362849A-570D-49DB-954C-63F144E88A4A}"/>
          </ac:spMkLst>
        </pc:spChg>
        <pc:spChg chg="add del">
          <ac:chgData name="Zubaida Ambreen (1912999)" userId="S::1912999@student.uwtsd.ac.uk::f8d2dcd7-2965-432a-a197-4bee8711c2b9" providerId="AD" clId="Web-{B1FD1DB5-533C-6A00-8932-D42B336A8F78}" dt="2021-07-04T22:59:39.419" v="131"/>
          <ac:spMkLst>
            <pc:docMk/>
            <pc:sldMk cId="3255272383" sldId="265"/>
            <ac:spMk id="33" creationId="{1CA42011-E478-428B-9D15-A98E338BF8C1}"/>
          </ac:spMkLst>
        </pc:spChg>
        <pc:spChg chg="add del">
          <ac:chgData name="Zubaida Ambreen (1912999)" userId="S::1912999@student.uwtsd.ac.uk::f8d2dcd7-2965-432a-a197-4bee8711c2b9" providerId="AD" clId="Web-{B1FD1DB5-533C-6A00-8932-D42B336A8F78}" dt="2021-07-04T22:59:39.419" v="131"/>
          <ac:spMkLst>
            <pc:docMk/>
            <pc:sldMk cId="3255272383" sldId="265"/>
            <ac:spMk id="35" creationId="{9ED2773C-FE51-4632-BA46-036BDCDA6E5C}"/>
          </ac:spMkLst>
        </pc:spChg>
        <pc:spChg chg="add del">
          <ac:chgData name="Zubaida Ambreen (1912999)" userId="S::1912999@student.uwtsd.ac.uk::f8d2dcd7-2965-432a-a197-4bee8711c2b9" providerId="AD" clId="Web-{B1FD1DB5-533C-6A00-8932-D42B336A8F78}" dt="2021-07-04T22:59:48.966" v="133"/>
          <ac:spMkLst>
            <pc:docMk/>
            <pc:sldMk cId="3255272383" sldId="265"/>
            <ac:spMk id="36" creationId="{D28BE0C3-2102-4820-B88B-A448B1840D14}"/>
          </ac:spMkLst>
        </pc:spChg>
        <pc:spChg chg="add del">
          <ac:chgData name="Zubaida Ambreen (1912999)" userId="S::1912999@student.uwtsd.ac.uk::f8d2dcd7-2965-432a-a197-4bee8711c2b9" providerId="AD" clId="Web-{B1FD1DB5-533C-6A00-8932-D42B336A8F78}" dt="2021-07-04T22:59:39.419" v="131"/>
          <ac:spMkLst>
            <pc:docMk/>
            <pc:sldMk cId="3255272383" sldId="265"/>
            <ac:spMk id="37" creationId="{E02F9158-C4C2-46A8-BE73-A4F77E139FB6}"/>
          </ac:spMkLst>
        </pc:spChg>
        <pc:spChg chg="add del">
          <ac:chgData name="Zubaida Ambreen (1912999)" userId="S::1912999@student.uwtsd.ac.uk::f8d2dcd7-2965-432a-a197-4bee8711c2b9" providerId="AD" clId="Web-{B1FD1DB5-533C-6A00-8932-D42B336A8F78}" dt="2021-07-04T22:59:48.966" v="133"/>
          <ac:spMkLst>
            <pc:docMk/>
            <pc:sldMk cId="3255272383" sldId="265"/>
            <ac:spMk id="38" creationId="{AA047838-7F9E-43CF-A116-26E7AAA8F842}"/>
          </ac:spMkLst>
        </pc:spChg>
        <pc:spChg chg="add">
          <ac:chgData name="Zubaida Ambreen (1912999)" userId="S::1912999@student.uwtsd.ac.uk::f8d2dcd7-2965-432a-a197-4bee8711c2b9" providerId="AD" clId="Web-{B1FD1DB5-533C-6A00-8932-D42B336A8F78}" dt="2021-07-04T22:59:48.998" v="134"/>
          <ac:spMkLst>
            <pc:docMk/>
            <pc:sldMk cId="3255272383" sldId="265"/>
            <ac:spMk id="41" creationId="{4AC0CD9D-7610-4620-93B4-798CCD9AB581}"/>
          </ac:spMkLst>
        </pc:spChg>
        <pc:spChg chg="add">
          <ac:chgData name="Zubaida Ambreen (1912999)" userId="S::1912999@student.uwtsd.ac.uk::f8d2dcd7-2965-432a-a197-4bee8711c2b9" providerId="AD" clId="Web-{B1FD1DB5-533C-6A00-8932-D42B336A8F78}" dt="2021-07-04T22:59:48.998" v="134"/>
          <ac:spMkLst>
            <pc:docMk/>
            <pc:sldMk cId="3255272383" sldId="265"/>
            <ac:spMk id="44" creationId="{DE4D62F9-188E-4530-84C2-24BDEE4BEB82}"/>
          </ac:spMkLst>
        </pc:spChg>
        <pc:spChg chg="add">
          <ac:chgData name="Zubaida Ambreen (1912999)" userId="S::1912999@student.uwtsd.ac.uk::f8d2dcd7-2965-432a-a197-4bee8711c2b9" providerId="AD" clId="Web-{B1FD1DB5-533C-6A00-8932-D42B336A8F78}" dt="2021-07-04T22:59:48.998" v="134"/>
          <ac:spMkLst>
            <pc:docMk/>
            <pc:sldMk cId="3255272383" sldId="265"/>
            <ac:spMk id="45" creationId="{61515115-95FB-41E0-86F3-8744438C09D0}"/>
          </ac:spMkLst>
        </pc:spChg>
        <pc:spChg chg="add">
          <ac:chgData name="Zubaida Ambreen (1912999)" userId="S::1912999@student.uwtsd.ac.uk::f8d2dcd7-2965-432a-a197-4bee8711c2b9" providerId="AD" clId="Web-{B1FD1DB5-533C-6A00-8932-D42B336A8F78}" dt="2021-07-04T22:59:48.998" v="134"/>
          <ac:spMkLst>
            <pc:docMk/>
            <pc:sldMk cId="3255272383" sldId="265"/>
            <ac:spMk id="46" creationId="{8222A33F-BE2D-4D69-92A0-5DF8B17BAACA}"/>
          </ac:spMkLst>
        </pc:spChg>
        <pc:spChg chg="add">
          <ac:chgData name="Zubaida Ambreen (1912999)" userId="S::1912999@student.uwtsd.ac.uk::f8d2dcd7-2965-432a-a197-4bee8711c2b9" providerId="AD" clId="Web-{B1FD1DB5-533C-6A00-8932-D42B336A8F78}" dt="2021-07-04T22:59:48.998" v="134"/>
          <ac:spMkLst>
            <pc:docMk/>
            <pc:sldMk cId="3255272383" sldId="265"/>
            <ac:spMk id="47" creationId="{CE1C74D0-9609-468A-9597-5D87C8A42B58}"/>
          </ac:spMkLst>
        </pc:spChg>
        <pc:spChg chg="add">
          <ac:chgData name="Zubaida Ambreen (1912999)" userId="S::1912999@student.uwtsd.ac.uk::f8d2dcd7-2965-432a-a197-4bee8711c2b9" providerId="AD" clId="Web-{B1FD1DB5-533C-6A00-8932-D42B336A8F78}" dt="2021-07-04T22:59:48.998" v="134"/>
          <ac:spMkLst>
            <pc:docMk/>
            <pc:sldMk cId="3255272383" sldId="265"/>
            <ac:spMk id="48" creationId="{C137128D-E594-4905-9F76-E385F0831D60}"/>
          </ac:spMkLst>
        </pc:spChg>
        <pc:picChg chg="add mod">
          <ac:chgData name="Zubaida Ambreen (1912999)" userId="S::1912999@student.uwtsd.ac.uk::f8d2dcd7-2965-432a-a197-4bee8711c2b9" providerId="AD" clId="Web-{B1FD1DB5-533C-6A00-8932-D42B336A8F78}" dt="2021-07-04T22:59:48.998" v="134"/>
          <ac:picMkLst>
            <pc:docMk/>
            <pc:sldMk cId="3255272383" sldId="265"/>
            <ac:picMk id="3" creationId="{4470776F-4C03-4657-8819-78B8D61EE827}"/>
          </ac:picMkLst>
        </pc:picChg>
        <pc:picChg chg="add del">
          <ac:chgData name="Zubaida Ambreen (1912999)" userId="S::1912999@student.uwtsd.ac.uk::f8d2dcd7-2965-432a-a197-4bee8711c2b9" providerId="AD" clId="Web-{B1FD1DB5-533C-6A00-8932-D42B336A8F78}" dt="2021-07-04T22:59:48.998" v="134"/>
          <ac:picMkLst>
            <pc:docMk/>
            <pc:sldMk cId="3255272383" sldId="265"/>
            <ac:picMk id="6" creationId="{DF19BAF3-7E20-4B9D-B544-BABAEEA1FA75}"/>
          </ac:picMkLst>
        </pc:picChg>
        <pc:picChg chg="add del">
          <ac:chgData name="Zubaida Ambreen (1912999)" userId="S::1912999@student.uwtsd.ac.uk::f8d2dcd7-2965-432a-a197-4bee8711c2b9" providerId="AD" clId="Web-{B1FD1DB5-533C-6A00-8932-D42B336A8F78}" dt="2021-07-04T22:59:48.998" v="134"/>
          <ac:picMkLst>
            <pc:docMk/>
            <pc:sldMk cId="3255272383" sldId="265"/>
            <ac:picMk id="7" creationId="{950648F4-ABCD-4DF0-8641-76CFB2354721}"/>
          </ac:picMkLst>
        </pc:picChg>
        <pc:picChg chg="add del">
          <ac:chgData name="Zubaida Ambreen (1912999)" userId="S::1912999@student.uwtsd.ac.uk::f8d2dcd7-2965-432a-a197-4bee8711c2b9" providerId="AD" clId="Web-{B1FD1DB5-533C-6A00-8932-D42B336A8F78}" dt="2021-07-04T22:59:02.885" v="126"/>
          <ac:picMkLst>
            <pc:docMk/>
            <pc:sldMk cId="3255272383" sldId="265"/>
            <ac:picMk id="9" creationId="{41B68C77-138E-4BF7-A276-BD0C78A4219F}"/>
          </ac:picMkLst>
        </pc:picChg>
        <pc:picChg chg="add del">
          <ac:chgData name="Zubaida Ambreen (1912999)" userId="S::1912999@student.uwtsd.ac.uk::f8d2dcd7-2965-432a-a197-4bee8711c2b9" providerId="AD" clId="Web-{B1FD1DB5-533C-6A00-8932-D42B336A8F78}" dt="2021-07-04T22:59:48.998" v="134"/>
          <ac:picMkLst>
            <pc:docMk/>
            <pc:sldMk cId="3255272383" sldId="265"/>
            <ac:picMk id="10" creationId="{CF1EB4BD-9C7E-4AA3-9681-C7EB0DA6250B}"/>
          </ac:picMkLst>
        </pc:picChg>
        <pc:picChg chg="add del">
          <ac:chgData name="Zubaida Ambreen (1912999)" userId="S::1912999@student.uwtsd.ac.uk::f8d2dcd7-2965-432a-a197-4bee8711c2b9" providerId="AD" clId="Web-{B1FD1DB5-533C-6A00-8932-D42B336A8F78}" dt="2021-07-04T22:59:02.885" v="126"/>
          <ac:picMkLst>
            <pc:docMk/>
            <pc:sldMk cId="3255272383" sldId="265"/>
            <ac:picMk id="11" creationId="{7C268552-D473-46ED-B1B8-422042C4DEF1}"/>
          </ac:picMkLst>
        </pc:picChg>
        <pc:picChg chg="add del">
          <ac:chgData name="Zubaida Ambreen (1912999)" userId="S::1912999@student.uwtsd.ac.uk::f8d2dcd7-2965-432a-a197-4bee8711c2b9" providerId="AD" clId="Web-{B1FD1DB5-533C-6A00-8932-D42B336A8F78}" dt="2021-07-04T22:59:48.998" v="134"/>
          <ac:picMkLst>
            <pc:docMk/>
            <pc:sldMk cId="3255272383" sldId="265"/>
            <ac:picMk id="12" creationId="{94AAE3AA-3759-4D28-B0EF-575F25A5146C}"/>
          </ac:picMkLst>
        </pc:picChg>
        <pc:picChg chg="add del">
          <ac:chgData name="Zubaida Ambreen (1912999)" userId="S::1912999@student.uwtsd.ac.uk::f8d2dcd7-2965-432a-a197-4bee8711c2b9" providerId="AD" clId="Web-{B1FD1DB5-533C-6A00-8932-D42B336A8F78}" dt="2021-07-04T22:59:02.885" v="126"/>
          <ac:picMkLst>
            <pc:docMk/>
            <pc:sldMk cId="3255272383" sldId="265"/>
            <ac:picMk id="15" creationId="{B9238B3E-24AA-439A-B527-6C5DF6D72145}"/>
          </ac:picMkLst>
        </pc:picChg>
        <pc:picChg chg="add del">
          <ac:chgData name="Zubaida Ambreen (1912999)" userId="S::1912999@student.uwtsd.ac.uk::f8d2dcd7-2965-432a-a197-4bee8711c2b9" providerId="AD" clId="Web-{B1FD1DB5-533C-6A00-8932-D42B336A8F78}" dt="2021-07-04T22:59:39.419" v="131"/>
          <ac:picMkLst>
            <pc:docMk/>
            <pc:sldMk cId="3255272383" sldId="265"/>
            <ac:picMk id="16" creationId="{41B68C77-138E-4BF7-A276-BD0C78A4219F}"/>
          </ac:picMkLst>
        </pc:picChg>
        <pc:picChg chg="add del">
          <ac:chgData name="Zubaida Ambreen (1912999)" userId="S::1912999@student.uwtsd.ac.uk::f8d2dcd7-2965-432a-a197-4bee8711c2b9" providerId="AD" clId="Web-{B1FD1DB5-533C-6A00-8932-D42B336A8F78}" dt="2021-07-04T22:59:02.885" v="126"/>
          <ac:picMkLst>
            <pc:docMk/>
            <pc:sldMk cId="3255272383" sldId="265"/>
            <ac:picMk id="17" creationId="{69F01145-BEA3-4CBF-AA21-10077B948CA8}"/>
          </ac:picMkLst>
        </pc:picChg>
        <pc:picChg chg="add del">
          <ac:chgData name="Zubaida Ambreen (1912999)" userId="S::1912999@student.uwtsd.ac.uk::f8d2dcd7-2965-432a-a197-4bee8711c2b9" providerId="AD" clId="Web-{B1FD1DB5-533C-6A00-8932-D42B336A8F78}" dt="2021-07-04T22:59:39.419" v="131"/>
          <ac:picMkLst>
            <pc:docMk/>
            <pc:sldMk cId="3255272383" sldId="265"/>
            <ac:picMk id="18" creationId="{7C268552-D473-46ED-B1B8-422042C4DEF1}"/>
          </ac:picMkLst>
        </pc:picChg>
        <pc:picChg chg="add del">
          <ac:chgData name="Zubaida Ambreen (1912999)" userId="S::1912999@student.uwtsd.ac.uk::f8d2dcd7-2965-432a-a197-4bee8711c2b9" providerId="AD" clId="Web-{B1FD1DB5-533C-6A00-8932-D42B336A8F78}" dt="2021-07-04T22:59:39.419" v="131"/>
          <ac:picMkLst>
            <pc:docMk/>
            <pc:sldMk cId="3255272383" sldId="265"/>
            <ac:picMk id="22" creationId="{B9238B3E-24AA-439A-B527-6C5DF6D72145}"/>
          </ac:picMkLst>
        </pc:picChg>
        <pc:picChg chg="add del">
          <ac:chgData name="Zubaida Ambreen (1912999)" userId="S::1912999@student.uwtsd.ac.uk::f8d2dcd7-2965-432a-a197-4bee8711c2b9" providerId="AD" clId="Web-{B1FD1DB5-533C-6A00-8932-D42B336A8F78}" dt="2021-07-04T22:59:39.419" v="131"/>
          <ac:picMkLst>
            <pc:docMk/>
            <pc:sldMk cId="3255272383" sldId="265"/>
            <ac:picMk id="24" creationId="{69F01145-BEA3-4CBF-AA21-10077B948CA8}"/>
          </ac:picMkLst>
        </pc:picChg>
        <pc:picChg chg="add del">
          <ac:chgData name="Zubaida Ambreen (1912999)" userId="S::1912999@student.uwtsd.ac.uk::f8d2dcd7-2965-432a-a197-4bee8711c2b9" providerId="AD" clId="Web-{B1FD1DB5-533C-6A00-8932-D42B336A8F78}" dt="2021-07-04T22:59:48.966" v="133"/>
          <ac:picMkLst>
            <pc:docMk/>
            <pc:sldMk cId="3255272383" sldId="265"/>
            <ac:picMk id="26" creationId="{DF19BAF3-7E20-4B9D-B544-BABAEEA1FA75}"/>
          </ac:picMkLst>
        </pc:picChg>
        <pc:picChg chg="add del">
          <ac:chgData name="Zubaida Ambreen (1912999)" userId="S::1912999@student.uwtsd.ac.uk::f8d2dcd7-2965-432a-a197-4bee8711c2b9" providerId="AD" clId="Web-{B1FD1DB5-533C-6A00-8932-D42B336A8F78}" dt="2021-07-04T22:59:48.966" v="133"/>
          <ac:picMkLst>
            <pc:docMk/>
            <pc:sldMk cId="3255272383" sldId="265"/>
            <ac:picMk id="28" creationId="{950648F4-ABCD-4DF0-8641-76CFB2354721}"/>
          </ac:picMkLst>
        </pc:picChg>
        <pc:picChg chg="add del">
          <ac:chgData name="Zubaida Ambreen (1912999)" userId="S::1912999@student.uwtsd.ac.uk::f8d2dcd7-2965-432a-a197-4bee8711c2b9" providerId="AD" clId="Web-{B1FD1DB5-533C-6A00-8932-D42B336A8F78}" dt="2021-07-04T22:59:48.966" v="133"/>
          <ac:picMkLst>
            <pc:docMk/>
            <pc:sldMk cId="3255272383" sldId="265"/>
            <ac:picMk id="32" creationId="{CF1EB4BD-9C7E-4AA3-9681-C7EB0DA6250B}"/>
          </ac:picMkLst>
        </pc:picChg>
        <pc:picChg chg="add del">
          <ac:chgData name="Zubaida Ambreen (1912999)" userId="S::1912999@student.uwtsd.ac.uk::f8d2dcd7-2965-432a-a197-4bee8711c2b9" providerId="AD" clId="Web-{B1FD1DB5-533C-6A00-8932-D42B336A8F78}" dt="2021-07-04T22:59:48.966" v="133"/>
          <ac:picMkLst>
            <pc:docMk/>
            <pc:sldMk cId="3255272383" sldId="265"/>
            <ac:picMk id="34" creationId="{94AAE3AA-3759-4D28-B0EF-575F25A5146C}"/>
          </ac:picMkLst>
        </pc:picChg>
        <pc:picChg chg="add">
          <ac:chgData name="Zubaida Ambreen (1912999)" userId="S::1912999@student.uwtsd.ac.uk::f8d2dcd7-2965-432a-a197-4bee8711c2b9" providerId="AD" clId="Web-{B1FD1DB5-533C-6A00-8932-D42B336A8F78}" dt="2021-07-04T22:59:48.998" v="134"/>
          <ac:picMkLst>
            <pc:docMk/>
            <pc:sldMk cId="3255272383" sldId="265"/>
            <ac:picMk id="39" creationId="{41B68C77-138E-4BF7-A276-BD0C78A4219F}"/>
          </ac:picMkLst>
        </pc:picChg>
        <pc:picChg chg="add">
          <ac:chgData name="Zubaida Ambreen (1912999)" userId="S::1912999@student.uwtsd.ac.uk::f8d2dcd7-2965-432a-a197-4bee8711c2b9" providerId="AD" clId="Web-{B1FD1DB5-533C-6A00-8932-D42B336A8F78}" dt="2021-07-04T22:59:48.998" v="134"/>
          <ac:picMkLst>
            <pc:docMk/>
            <pc:sldMk cId="3255272383" sldId="265"/>
            <ac:picMk id="40" creationId="{7C268552-D473-46ED-B1B8-422042C4DEF1}"/>
          </ac:picMkLst>
        </pc:picChg>
        <pc:picChg chg="add">
          <ac:chgData name="Zubaida Ambreen (1912999)" userId="S::1912999@student.uwtsd.ac.uk::f8d2dcd7-2965-432a-a197-4bee8711c2b9" providerId="AD" clId="Web-{B1FD1DB5-533C-6A00-8932-D42B336A8F78}" dt="2021-07-04T22:59:48.998" v="134"/>
          <ac:picMkLst>
            <pc:docMk/>
            <pc:sldMk cId="3255272383" sldId="265"/>
            <ac:picMk id="42" creationId="{B9238B3E-24AA-439A-B527-6C5DF6D72145}"/>
          </ac:picMkLst>
        </pc:picChg>
        <pc:picChg chg="add">
          <ac:chgData name="Zubaida Ambreen (1912999)" userId="S::1912999@student.uwtsd.ac.uk::f8d2dcd7-2965-432a-a197-4bee8711c2b9" providerId="AD" clId="Web-{B1FD1DB5-533C-6A00-8932-D42B336A8F78}" dt="2021-07-04T22:59:48.998" v="134"/>
          <ac:picMkLst>
            <pc:docMk/>
            <pc:sldMk cId="3255272383" sldId="265"/>
            <ac:picMk id="43" creationId="{69F01145-BEA3-4CBF-AA21-10077B948CA8}"/>
          </ac:picMkLst>
        </pc:picChg>
      </pc:sldChg>
      <pc:sldChg chg="modSp new">
        <pc:chgData name="Zubaida Ambreen (1912999)" userId="S::1912999@student.uwtsd.ac.uk::f8d2dcd7-2965-432a-a197-4bee8711c2b9" providerId="AD" clId="Web-{B1FD1DB5-533C-6A00-8932-D42B336A8F78}" dt="2021-07-04T22:46:00.139" v="106" actId="20577"/>
        <pc:sldMkLst>
          <pc:docMk/>
          <pc:sldMk cId="4081024945" sldId="268"/>
        </pc:sldMkLst>
        <pc:spChg chg="mod">
          <ac:chgData name="Zubaida Ambreen (1912999)" userId="S::1912999@student.uwtsd.ac.uk::f8d2dcd7-2965-432a-a197-4bee8711c2b9" providerId="AD" clId="Web-{B1FD1DB5-533C-6A00-8932-D42B336A8F78}" dt="2021-07-04T22:45:40.387" v="95" actId="20577"/>
          <ac:spMkLst>
            <pc:docMk/>
            <pc:sldMk cId="4081024945" sldId="268"/>
            <ac:spMk id="2" creationId="{D790CE85-E700-44ED-BFF1-31E1B6A4402E}"/>
          </ac:spMkLst>
        </pc:spChg>
        <pc:spChg chg="mod">
          <ac:chgData name="Zubaida Ambreen (1912999)" userId="S::1912999@student.uwtsd.ac.uk::f8d2dcd7-2965-432a-a197-4bee8711c2b9" providerId="AD" clId="Web-{B1FD1DB5-533C-6A00-8932-D42B336A8F78}" dt="2021-07-04T22:46:00.139" v="106" actId="20577"/>
          <ac:spMkLst>
            <pc:docMk/>
            <pc:sldMk cId="4081024945" sldId="268"/>
            <ac:spMk id="3" creationId="{5B324BA8-9537-41B3-BC9B-B1F41FF429A0}"/>
          </ac:spMkLst>
        </pc:spChg>
      </pc:sldChg>
    </pc:docChg>
  </pc:docChgLst>
  <pc:docChgLst>
    <pc:chgData name="Zubaida Ambreen (1912999)" userId="S::1912999@student.uwtsd.ac.uk::f8d2dcd7-2965-432a-a197-4bee8711c2b9" providerId="AD" clId="Web-{DA799614-D84C-74AF-CFDE-EAC44D0206E2}"/>
    <pc:docChg chg="modSld">
      <pc:chgData name="Zubaida Ambreen (1912999)" userId="S::1912999@student.uwtsd.ac.uk::f8d2dcd7-2965-432a-a197-4bee8711c2b9" providerId="AD" clId="Web-{DA799614-D84C-74AF-CFDE-EAC44D0206E2}" dt="2021-07-07T08:48:04.363" v="0" actId="20577"/>
      <pc:docMkLst>
        <pc:docMk/>
      </pc:docMkLst>
      <pc:sldChg chg="modSp">
        <pc:chgData name="Zubaida Ambreen (1912999)" userId="S::1912999@student.uwtsd.ac.uk::f8d2dcd7-2965-432a-a197-4bee8711c2b9" providerId="AD" clId="Web-{DA799614-D84C-74AF-CFDE-EAC44D0206E2}" dt="2021-07-07T08:48:04.363" v="0" actId="20577"/>
        <pc:sldMkLst>
          <pc:docMk/>
          <pc:sldMk cId="2708304719" sldId="266"/>
        </pc:sldMkLst>
        <pc:spChg chg="mod">
          <ac:chgData name="Zubaida Ambreen (1912999)" userId="S::1912999@student.uwtsd.ac.uk::f8d2dcd7-2965-432a-a197-4bee8711c2b9" providerId="AD" clId="Web-{DA799614-D84C-74AF-CFDE-EAC44D0206E2}" dt="2021-07-07T08:48:04.363" v="0" actId="20577"/>
          <ac:spMkLst>
            <pc:docMk/>
            <pc:sldMk cId="2708304719" sldId="266"/>
            <ac:spMk id="3" creationId="{B22B4C12-751E-4BB3-849B-7E349EEEB69C}"/>
          </ac:spMkLst>
        </pc:spChg>
      </pc:sldChg>
    </pc:docChg>
  </pc:docChgLst>
  <pc:docChgLst>
    <pc:chgData name="Zubaida Ambreen (1912999)" userId="S::1912999@student.uwtsd.ac.uk::f8d2dcd7-2965-432a-a197-4bee8711c2b9" providerId="AD" clId="Web-{FA161340-F136-67AA-32C7-BD7900CC4948}"/>
    <pc:docChg chg="modSld">
      <pc:chgData name="Zubaida Ambreen (1912999)" userId="S::1912999@student.uwtsd.ac.uk::f8d2dcd7-2965-432a-a197-4bee8711c2b9" providerId="AD" clId="Web-{FA161340-F136-67AA-32C7-BD7900CC4948}" dt="2021-07-14T16:57:43.734" v="397"/>
      <pc:docMkLst>
        <pc:docMk/>
      </pc:docMkLst>
      <pc:sldChg chg="modSp">
        <pc:chgData name="Zubaida Ambreen (1912999)" userId="S::1912999@student.uwtsd.ac.uk::f8d2dcd7-2965-432a-a197-4bee8711c2b9" providerId="AD" clId="Web-{FA161340-F136-67AA-32C7-BD7900CC4948}" dt="2021-07-14T16:26:00.745" v="264" actId="20577"/>
        <pc:sldMkLst>
          <pc:docMk/>
          <pc:sldMk cId="3255272383" sldId="265"/>
        </pc:sldMkLst>
        <pc:spChg chg="mod">
          <ac:chgData name="Zubaida Ambreen (1912999)" userId="S::1912999@student.uwtsd.ac.uk::f8d2dcd7-2965-432a-a197-4bee8711c2b9" providerId="AD" clId="Web-{FA161340-F136-67AA-32C7-BD7900CC4948}" dt="2021-07-14T16:26:00.745" v="264" actId="20577"/>
          <ac:spMkLst>
            <pc:docMk/>
            <pc:sldMk cId="3255272383" sldId="265"/>
            <ac:spMk id="2" creationId="{A665AA66-8860-064B-A304-428B6EEDB770}"/>
          </ac:spMkLst>
        </pc:spChg>
      </pc:sldChg>
      <pc:sldChg chg="modSp">
        <pc:chgData name="Zubaida Ambreen (1912999)" userId="S::1912999@student.uwtsd.ac.uk::f8d2dcd7-2965-432a-a197-4bee8711c2b9" providerId="AD" clId="Web-{FA161340-F136-67AA-32C7-BD7900CC4948}" dt="2021-07-14T16:13:59.681" v="79" actId="20577"/>
        <pc:sldMkLst>
          <pc:docMk/>
          <pc:sldMk cId="2708304719" sldId="266"/>
        </pc:sldMkLst>
        <pc:spChg chg="mod">
          <ac:chgData name="Zubaida Ambreen (1912999)" userId="S::1912999@student.uwtsd.ac.uk::f8d2dcd7-2965-432a-a197-4bee8711c2b9" providerId="AD" clId="Web-{FA161340-F136-67AA-32C7-BD7900CC4948}" dt="2021-07-14T16:13:59.681" v="79" actId="20577"/>
          <ac:spMkLst>
            <pc:docMk/>
            <pc:sldMk cId="2708304719" sldId="266"/>
            <ac:spMk id="3" creationId="{B22B4C12-751E-4BB3-849B-7E349EEEB69C}"/>
          </ac:spMkLst>
        </pc:spChg>
      </pc:sldChg>
      <pc:sldChg chg="addSp delSp modSp mod setBg modNotes">
        <pc:chgData name="Zubaida Ambreen (1912999)" userId="S::1912999@student.uwtsd.ac.uk::f8d2dcd7-2965-432a-a197-4bee8711c2b9" providerId="AD" clId="Web-{FA161340-F136-67AA-32C7-BD7900CC4948}" dt="2021-07-14T16:57:43.734" v="397"/>
        <pc:sldMkLst>
          <pc:docMk/>
          <pc:sldMk cId="4081024945" sldId="268"/>
        </pc:sldMkLst>
        <pc:spChg chg="mod">
          <ac:chgData name="Zubaida Ambreen (1912999)" userId="S::1912999@student.uwtsd.ac.uk::f8d2dcd7-2965-432a-a197-4bee8711c2b9" providerId="AD" clId="Web-{FA161340-F136-67AA-32C7-BD7900CC4948}" dt="2021-07-14T16:42:39.009" v="372" actId="14100"/>
          <ac:spMkLst>
            <pc:docMk/>
            <pc:sldMk cId="4081024945" sldId="268"/>
            <ac:spMk id="2" creationId="{D790CE85-E700-44ED-BFF1-31E1B6A4402E}"/>
          </ac:spMkLst>
        </pc:spChg>
        <pc:spChg chg="mod ord">
          <ac:chgData name="Zubaida Ambreen (1912999)" userId="S::1912999@student.uwtsd.ac.uk::f8d2dcd7-2965-432a-a197-4bee8711c2b9" providerId="AD" clId="Web-{FA161340-F136-67AA-32C7-BD7900CC4948}" dt="2021-07-14T16:42:30.431" v="370"/>
          <ac:spMkLst>
            <pc:docMk/>
            <pc:sldMk cId="4081024945" sldId="268"/>
            <ac:spMk id="3" creationId="{5B324BA8-9537-41B3-BC9B-B1F41FF429A0}"/>
          </ac:spMkLst>
        </pc:spChg>
        <pc:spChg chg="ord">
          <ac:chgData name="Zubaida Ambreen (1912999)" userId="S::1912999@student.uwtsd.ac.uk::f8d2dcd7-2965-432a-a197-4bee8711c2b9" providerId="AD" clId="Web-{FA161340-F136-67AA-32C7-BD7900CC4948}" dt="2021-07-14T16:32:15.025" v="315"/>
          <ac:spMkLst>
            <pc:docMk/>
            <pc:sldMk cId="4081024945" sldId="268"/>
            <ac:spMk id="4" creationId="{EA918301-C24C-453E-9263-AFDB2FDB15EA}"/>
          </ac:spMkLst>
        </pc:spChg>
        <pc:spChg chg="add del mod">
          <ac:chgData name="Zubaida Ambreen (1912999)" userId="S::1912999@student.uwtsd.ac.uk::f8d2dcd7-2965-432a-a197-4bee8711c2b9" providerId="AD" clId="Web-{FA161340-F136-67AA-32C7-BD7900CC4948}" dt="2021-07-14T16:44:16.840" v="385"/>
          <ac:spMkLst>
            <pc:docMk/>
            <pc:sldMk cId="4081024945" sldId="268"/>
            <ac:spMk id="8" creationId="{3F17C523-3606-469C-AA00-A00B03C063D0}"/>
          </ac:spMkLst>
        </pc:spChg>
        <pc:spChg chg="add del">
          <ac:chgData name="Zubaida Ambreen (1912999)" userId="S::1912999@student.uwtsd.ac.uk::f8d2dcd7-2965-432a-a197-4bee8711c2b9" providerId="AD" clId="Web-{FA161340-F136-67AA-32C7-BD7900CC4948}" dt="2021-07-14T16:34:04.027" v="332"/>
          <ac:spMkLst>
            <pc:docMk/>
            <pc:sldMk cId="4081024945" sldId="268"/>
            <ac:spMk id="9" creationId="{7DAA46B9-B7E8-4487-B28E-C63A6EB7AA27}"/>
          </ac:spMkLst>
        </pc:spChg>
        <pc:spChg chg="add del">
          <ac:chgData name="Zubaida Ambreen (1912999)" userId="S::1912999@student.uwtsd.ac.uk::f8d2dcd7-2965-432a-a197-4bee8711c2b9" providerId="AD" clId="Web-{FA161340-F136-67AA-32C7-BD7900CC4948}" dt="2021-07-14T16:34:04.027" v="332"/>
          <ac:spMkLst>
            <pc:docMk/>
            <pc:sldMk cId="4081024945" sldId="268"/>
            <ac:spMk id="10" creationId="{C866818C-1E5F-475A-B310-3C06B555FB69}"/>
          </ac:spMkLst>
        </pc:spChg>
        <pc:spChg chg="add del">
          <ac:chgData name="Zubaida Ambreen (1912999)" userId="S::1912999@student.uwtsd.ac.uk::f8d2dcd7-2965-432a-a197-4bee8711c2b9" providerId="AD" clId="Web-{FA161340-F136-67AA-32C7-BD7900CC4948}" dt="2021-07-14T16:34:04.027" v="332"/>
          <ac:spMkLst>
            <pc:docMk/>
            <pc:sldMk cId="4081024945" sldId="268"/>
            <ac:spMk id="11" creationId="{D12AFDE8-E1ED-4A49-B8B3-4953F4B8ACB9}"/>
          </ac:spMkLst>
        </pc:spChg>
        <pc:spChg chg="add del">
          <ac:chgData name="Zubaida Ambreen (1912999)" userId="S::1912999@student.uwtsd.ac.uk::f8d2dcd7-2965-432a-a197-4bee8711c2b9" providerId="AD" clId="Web-{FA161340-F136-67AA-32C7-BD7900CC4948}" dt="2021-07-14T16:31:37.352" v="311"/>
          <ac:spMkLst>
            <pc:docMk/>
            <pc:sldMk cId="4081024945" sldId="268"/>
            <ac:spMk id="12" creationId="{AB6AAF19-F9D3-45A5-AE5D-78BC811061C5}"/>
          </ac:spMkLst>
        </pc:spChg>
        <pc:spChg chg="add del">
          <ac:chgData name="Zubaida Ambreen (1912999)" userId="S::1912999@student.uwtsd.ac.uk::f8d2dcd7-2965-432a-a197-4bee8711c2b9" providerId="AD" clId="Web-{FA161340-F136-67AA-32C7-BD7900CC4948}" dt="2021-07-14T16:42:30.431" v="370"/>
          <ac:spMkLst>
            <pc:docMk/>
            <pc:sldMk cId="4081024945" sldId="268"/>
            <ac:spMk id="13" creationId="{C8A3C342-1D03-412F-8DD3-BF519E8E0AE9}"/>
          </ac:spMkLst>
        </pc:spChg>
        <pc:spChg chg="add del">
          <ac:chgData name="Zubaida Ambreen (1912999)" userId="S::1912999@student.uwtsd.ac.uk::f8d2dcd7-2965-432a-a197-4bee8711c2b9" providerId="AD" clId="Web-{FA161340-F136-67AA-32C7-BD7900CC4948}" dt="2021-07-14T16:31:37.352" v="311"/>
          <ac:spMkLst>
            <pc:docMk/>
            <pc:sldMk cId="4081024945" sldId="268"/>
            <ac:spMk id="14" creationId="{7BBF43D6-A5CF-4884-BE66-F395A6C04654}"/>
          </ac:spMkLst>
        </pc:spChg>
        <pc:spChg chg="add del">
          <ac:chgData name="Zubaida Ambreen (1912999)" userId="S::1912999@student.uwtsd.ac.uk::f8d2dcd7-2965-432a-a197-4bee8711c2b9" providerId="AD" clId="Web-{FA161340-F136-67AA-32C7-BD7900CC4948}" dt="2021-07-14T16:31:37.352" v="311"/>
          <ac:spMkLst>
            <pc:docMk/>
            <pc:sldMk cId="4081024945" sldId="268"/>
            <ac:spMk id="16" creationId="{1D4731B7-53A1-43E4-B5FD-B33358A7FD3A}"/>
          </ac:spMkLst>
        </pc:spChg>
        <pc:spChg chg="add del">
          <ac:chgData name="Zubaida Ambreen (1912999)" userId="S::1912999@student.uwtsd.ac.uk::f8d2dcd7-2965-432a-a197-4bee8711c2b9" providerId="AD" clId="Web-{FA161340-F136-67AA-32C7-BD7900CC4948}" dt="2021-07-14T16:42:30.431" v="370"/>
          <ac:spMkLst>
            <pc:docMk/>
            <pc:sldMk cId="4081024945" sldId="268"/>
            <ac:spMk id="18" creationId="{81CC9B02-E087-4350-AEBD-2C3CF001AF01}"/>
          </ac:spMkLst>
        </pc:spChg>
        <pc:spChg chg="add del">
          <ac:chgData name="Zubaida Ambreen (1912999)" userId="S::1912999@student.uwtsd.ac.uk::f8d2dcd7-2965-432a-a197-4bee8711c2b9" providerId="AD" clId="Web-{FA161340-F136-67AA-32C7-BD7900CC4948}" dt="2021-07-14T16:42:30.431" v="370"/>
          <ac:spMkLst>
            <pc:docMk/>
            <pc:sldMk cId="4081024945" sldId="268"/>
            <ac:spMk id="20" creationId="{D6F18ACE-6E82-4ADC-8A2F-A1771B309B16}"/>
          </ac:spMkLst>
        </pc:spChg>
        <pc:spChg chg="add">
          <ac:chgData name="Zubaida Ambreen (1912999)" userId="S::1912999@student.uwtsd.ac.uk::f8d2dcd7-2965-432a-a197-4bee8711c2b9" providerId="AD" clId="Web-{FA161340-F136-67AA-32C7-BD7900CC4948}" dt="2021-07-14T16:42:30.431" v="370"/>
          <ac:spMkLst>
            <pc:docMk/>
            <pc:sldMk cId="4081024945" sldId="268"/>
            <ac:spMk id="25" creationId="{B7AFEE90-1084-4A07-B557-E91365DF396F}"/>
          </ac:spMkLst>
        </pc:spChg>
        <pc:graphicFrameChg chg="add">
          <ac:chgData name="Zubaida Ambreen (1912999)" userId="S::1912999@student.uwtsd.ac.uk::f8d2dcd7-2965-432a-a197-4bee8711c2b9" providerId="AD" clId="Web-{FA161340-F136-67AA-32C7-BD7900CC4948}" dt="2021-07-14T16:44:16.840" v="385"/>
          <ac:graphicFrameMkLst>
            <pc:docMk/>
            <pc:sldMk cId="4081024945" sldId="268"/>
            <ac:graphicFrameMk id="27" creationId="{F7035BE9-95B2-4CD8-B64E-9CC8BE36DEE5}"/>
          </ac:graphicFrameMkLst>
        </pc:graphicFrameChg>
        <pc:picChg chg="add del mod">
          <ac:chgData name="Zubaida Ambreen (1912999)" userId="S::1912999@student.uwtsd.ac.uk::f8d2dcd7-2965-432a-a197-4bee8711c2b9" providerId="AD" clId="Web-{FA161340-F136-67AA-32C7-BD7900CC4948}" dt="2021-07-14T16:25:58.745" v="260"/>
          <ac:picMkLst>
            <pc:docMk/>
            <pc:sldMk cId="4081024945" sldId="268"/>
            <ac:picMk id="5" creationId="{4DE5572D-A2AA-4E67-BB4C-8158701F1601}"/>
          </ac:picMkLst>
        </pc:picChg>
        <pc:picChg chg="add mod ord">
          <ac:chgData name="Zubaida Ambreen (1912999)" userId="S::1912999@student.uwtsd.ac.uk::f8d2dcd7-2965-432a-a197-4bee8711c2b9" providerId="AD" clId="Web-{FA161340-F136-67AA-32C7-BD7900CC4948}" dt="2021-07-14T16:57:40.671" v="394" actId="14100"/>
          <ac:picMkLst>
            <pc:docMk/>
            <pc:sldMk cId="4081024945" sldId="268"/>
            <ac:picMk id="6" creationId="{420F28C9-FA64-4A03-B7C0-CA24F5365BCA}"/>
          </ac:picMkLst>
        </pc:picChg>
        <pc:picChg chg="add del mod ord">
          <ac:chgData name="Zubaida Ambreen (1912999)" userId="S::1912999@student.uwtsd.ac.uk::f8d2dcd7-2965-432a-a197-4bee8711c2b9" providerId="AD" clId="Web-{FA161340-F136-67AA-32C7-BD7900CC4948}" dt="2021-07-14T16:57:43.093" v="395"/>
          <ac:picMkLst>
            <pc:docMk/>
            <pc:sldMk cId="4081024945" sldId="268"/>
            <ac:picMk id="7" creationId="{DA8FD50F-8BED-49B1-92B9-33D2EC7E97A3}"/>
          </ac:picMkLst>
        </pc:picChg>
      </pc:sldChg>
    </pc:docChg>
  </pc:docChgLst>
  <pc:docChgLst>
    <pc:chgData name="Zubaida Ambreen (1912999)" userId="S::1912999@student.uwtsd.ac.uk::f8d2dcd7-2965-432a-a197-4bee8711c2b9" providerId="AD" clId="Web-{972EAB3C-F8C8-8948-5834-BEC9FD03E0A3}"/>
    <pc:docChg chg="addSld delSld modSld">
      <pc:chgData name="Zubaida Ambreen (1912999)" userId="S::1912999@student.uwtsd.ac.uk::f8d2dcd7-2965-432a-a197-4bee8711c2b9" providerId="AD" clId="Web-{972EAB3C-F8C8-8948-5834-BEC9FD03E0A3}" dt="2021-06-30T10:05:27.436" v="83" actId="20577"/>
      <pc:docMkLst>
        <pc:docMk/>
      </pc:docMkLst>
      <pc:sldChg chg="addSp modSp">
        <pc:chgData name="Zubaida Ambreen (1912999)" userId="S::1912999@student.uwtsd.ac.uk::f8d2dcd7-2965-432a-a197-4bee8711c2b9" providerId="AD" clId="Web-{972EAB3C-F8C8-8948-5834-BEC9FD03E0A3}" dt="2021-06-30T09:45:10.932" v="59" actId="20577"/>
        <pc:sldMkLst>
          <pc:docMk/>
          <pc:sldMk cId="2708304719" sldId="266"/>
        </pc:sldMkLst>
        <pc:spChg chg="mod">
          <ac:chgData name="Zubaida Ambreen (1912999)" userId="S::1912999@student.uwtsd.ac.uk::f8d2dcd7-2965-432a-a197-4bee8711c2b9" providerId="AD" clId="Web-{972EAB3C-F8C8-8948-5834-BEC9FD03E0A3}" dt="2021-06-30T09:45:10.932" v="59" actId="20577"/>
          <ac:spMkLst>
            <pc:docMk/>
            <pc:sldMk cId="2708304719" sldId="266"/>
            <ac:spMk id="3" creationId="{B22B4C12-751E-4BB3-849B-7E349EEEB69C}"/>
          </ac:spMkLst>
        </pc:spChg>
        <pc:spChg chg="add mod">
          <ac:chgData name="Zubaida Ambreen (1912999)" userId="S::1912999@student.uwtsd.ac.uk::f8d2dcd7-2965-432a-a197-4bee8711c2b9" providerId="AD" clId="Web-{972EAB3C-F8C8-8948-5834-BEC9FD03E0A3}" dt="2021-06-30T09:43:27.648" v="25" actId="14100"/>
          <ac:spMkLst>
            <pc:docMk/>
            <pc:sldMk cId="2708304719" sldId="266"/>
            <ac:spMk id="4" creationId="{DCB19C5B-7FF4-4D60-B056-93FE764BA5C0}"/>
          </ac:spMkLst>
        </pc:spChg>
      </pc:sldChg>
      <pc:sldChg chg="modSp new">
        <pc:chgData name="Zubaida Ambreen (1912999)" userId="S::1912999@student.uwtsd.ac.uk::f8d2dcd7-2965-432a-a197-4bee8711c2b9" providerId="AD" clId="Web-{972EAB3C-F8C8-8948-5834-BEC9FD03E0A3}" dt="2021-06-30T10:05:27.436" v="83" actId="20577"/>
        <pc:sldMkLst>
          <pc:docMk/>
          <pc:sldMk cId="4045254339" sldId="267"/>
        </pc:sldMkLst>
        <pc:spChg chg="mod">
          <ac:chgData name="Zubaida Ambreen (1912999)" userId="S::1912999@student.uwtsd.ac.uk::f8d2dcd7-2965-432a-a197-4bee8711c2b9" providerId="AD" clId="Web-{972EAB3C-F8C8-8948-5834-BEC9FD03E0A3}" dt="2021-06-30T10:05:27.436" v="83" actId="20577"/>
          <ac:spMkLst>
            <pc:docMk/>
            <pc:sldMk cId="4045254339" sldId="267"/>
            <ac:spMk id="2" creationId="{0A9E7602-BB75-489E-9BFF-7C7CF8833920}"/>
          </ac:spMkLst>
        </pc:spChg>
        <pc:spChg chg="mod">
          <ac:chgData name="Zubaida Ambreen (1912999)" userId="S::1912999@student.uwtsd.ac.uk::f8d2dcd7-2965-432a-a197-4bee8711c2b9" providerId="AD" clId="Web-{972EAB3C-F8C8-8948-5834-BEC9FD03E0A3}" dt="2021-06-30T09:46:37.575" v="79" actId="14100"/>
          <ac:spMkLst>
            <pc:docMk/>
            <pc:sldMk cId="4045254339" sldId="267"/>
            <ac:spMk id="3" creationId="{6D11BB93-B001-4615-A72F-CE6E07D3C1BB}"/>
          </ac:spMkLst>
        </pc:spChg>
      </pc:sldChg>
      <pc:sldChg chg="add del replId">
        <pc:chgData name="Zubaida Ambreen (1912999)" userId="S::1912999@student.uwtsd.ac.uk::f8d2dcd7-2965-432a-a197-4bee8711c2b9" providerId="AD" clId="Web-{972EAB3C-F8C8-8948-5834-BEC9FD03E0A3}" dt="2021-06-30T09:47:14.747" v="81"/>
        <pc:sldMkLst>
          <pc:docMk/>
          <pc:sldMk cId="4203035570" sldId="268"/>
        </pc:sldMkLst>
      </pc:sldChg>
    </pc:docChg>
  </pc:docChgLst>
  <pc:docChgLst>
    <pc:chgData name="Zubaida Ambreen (1912999)" userId="S::1912999@student.uwtsd.ac.uk::f8d2dcd7-2965-432a-a197-4bee8711c2b9" providerId="AD" clId="Web-{F377AF3C-49E6-EC08-EC53-3AD86ACA8C1B}"/>
    <pc:docChg chg="addSld modSld sldOrd addMainMaster delMainMaster">
      <pc:chgData name="Zubaida Ambreen (1912999)" userId="S::1912999@student.uwtsd.ac.uk::f8d2dcd7-2965-432a-a197-4bee8711c2b9" providerId="AD" clId="Web-{F377AF3C-49E6-EC08-EC53-3AD86ACA8C1B}" dt="2021-06-28T10:58:34.010" v="22" actId="20577"/>
      <pc:docMkLst>
        <pc:docMk/>
      </pc:docMkLst>
      <pc:sldChg chg="mod modClrScheme chgLayout">
        <pc:chgData name="Zubaida Ambreen (1912999)" userId="S::1912999@student.uwtsd.ac.uk::f8d2dcd7-2965-432a-a197-4bee8711c2b9" providerId="AD" clId="Web-{F377AF3C-49E6-EC08-EC53-3AD86ACA8C1B}" dt="2021-06-28T09:56:57.270" v="1"/>
        <pc:sldMkLst>
          <pc:docMk/>
          <pc:sldMk cId="458716525" sldId="256"/>
        </pc:sldMkLst>
      </pc:sldChg>
      <pc:sldChg chg="mod modClrScheme chgLayout">
        <pc:chgData name="Zubaida Ambreen (1912999)" userId="S::1912999@student.uwtsd.ac.uk::f8d2dcd7-2965-432a-a197-4bee8711c2b9" providerId="AD" clId="Web-{F377AF3C-49E6-EC08-EC53-3AD86ACA8C1B}" dt="2021-06-28T09:56:57.270" v="1"/>
        <pc:sldMkLst>
          <pc:docMk/>
          <pc:sldMk cId="3331869014" sldId="257"/>
        </pc:sldMkLst>
      </pc:sldChg>
      <pc:sldChg chg="mod modClrScheme chgLayout">
        <pc:chgData name="Zubaida Ambreen (1912999)" userId="S::1912999@student.uwtsd.ac.uk::f8d2dcd7-2965-432a-a197-4bee8711c2b9" providerId="AD" clId="Web-{F377AF3C-49E6-EC08-EC53-3AD86ACA8C1B}" dt="2021-06-28T09:56:57.270" v="1"/>
        <pc:sldMkLst>
          <pc:docMk/>
          <pc:sldMk cId="3094576338" sldId="258"/>
        </pc:sldMkLst>
      </pc:sldChg>
      <pc:sldChg chg="mod modClrScheme chgLayout">
        <pc:chgData name="Zubaida Ambreen (1912999)" userId="S::1912999@student.uwtsd.ac.uk::f8d2dcd7-2965-432a-a197-4bee8711c2b9" providerId="AD" clId="Web-{F377AF3C-49E6-EC08-EC53-3AD86ACA8C1B}" dt="2021-06-28T09:56:57.270" v="1"/>
        <pc:sldMkLst>
          <pc:docMk/>
          <pc:sldMk cId="273726277" sldId="259"/>
        </pc:sldMkLst>
      </pc:sldChg>
      <pc:sldChg chg="mod modClrScheme chgLayout">
        <pc:chgData name="Zubaida Ambreen (1912999)" userId="S::1912999@student.uwtsd.ac.uk::f8d2dcd7-2965-432a-a197-4bee8711c2b9" providerId="AD" clId="Web-{F377AF3C-49E6-EC08-EC53-3AD86ACA8C1B}" dt="2021-06-28T09:56:57.270" v="1"/>
        <pc:sldMkLst>
          <pc:docMk/>
          <pc:sldMk cId="934575807" sldId="260"/>
        </pc:sldMkLst>
      </pc:sldChg>
      <pc:sldChg chg="modSp mod modClrScheme chgLayout">
        <pc:chgData name="Zubaida Ambreen (1912999)" userId="S::1912999@student.uwtsd.ac.uk::f8d2dcd7-2965-432a-a197-4bee8711c2b9" providerId="AD" clId="Web-{F377AF3C-49E6-EC08-EC53-3AD86ACA8C1B}" dt="2021-06-28T09:56:57.270" v="1"/>
        <pc:sldMkLst>
          <pc:docMk/>
          <pc:sldMk cId="1814946714" sldId="261"/>
        </pc:sldMkLst>
        <pc:spChg chg="mod ord">
          <ac:chgData name="Zubaida Ambreen (1912999)" userId="S::1912999@student.uwtsd.ac.uk::f8d2dcd7-2965-432a-a197-4bee8711c2b9" providerId="AD" clId="Web-{F377AF3C-49E6-EC08-EC53-3AD86ACA8C1B}" dt="2021-06-28T09:56:57.270" v="1"/>
          <ac:spMkLst>
            <pc:docMk/>
            <pc:sldMk cId="1814946714" sldId="261"/>
            <ac:spMk id="2" creationId="{966FA733-BD1A-7B4E-BFB1-5E39FC858B11}"/>
          </ac:spMkLst>
        </pc:spChg>
        <pc:spChg chg="mod ord">
          <ac:chgData name="Zubaida Ambreen (1912999)" userId="S::1912999@student.uwtsd.ac.uk::f8d2dcd7-2965-432a-a197-4bee8711c2b9" providerId="AD" clId="Web-{F377AF3C-49E6-EC08-EC53-3AD86ACA8C1B}" dt="2021-06-28T09:56:57.270" v="1"/>
          <ac:spMkLst>
            <pc:docMk/>
            <pc:sldMk cId="1814946714" sldId="261"/>
            <ac:spMk id="3" creationId="{D4C9B8D2-30CE-E44D-A4E9-FD5ACF124939}"/>
          </ac:spMkLst>
        </pc:spChg>
      </pc:sldChg>
      <pc:sldChg chg="modSp mod modClrScheme chgLayout">
        <pc:chgData name="Zubaida Ambreen (1912999)" userId="S::1912999@student.uwtsd.ac.uk::f8d2dcd7-2965-432a-a197-4bee8711c2b9" providerId="AD" clId="Web-{F377AF3C-49E6-EC08-EC53-3AD86ACA8C1B}" dt="2021-06-28T09:56:57.270" v="1"/>
        <pc:sldMkLst>
          <pc:docMk/>
          <pc:sldMk cId="1124452893" sldId="262"/>
        </pc:sldMkLst>
        <pc:spChg chg="mod ord">
          <ac:chgData name="Zubaida Ambreen (1912999)" userId="S::1912999@student.uwtsd.ac.uk::f8d2dcd7-2965-432a-a197-4bee8711c2b9" providerId="AD" clId="Web-{F377AF3C-49E6-EC08-EC53-3AD86ACA8C1B}" dt="2021-06-28T09:56:57.270" v="1"/>
          <ac:spMkLst>
            <pc:docMk/>
            <pc:sldMk cId="1124452893" sldId="262"/>
            <ac:spMk id="2" creationId="{290374BA-C432-4749-B21D-748A3F25FA2E}"/>
          </ac:spMkLst>
        </pc:spChg>
        <pc:spChg chg="mod ord">
          <ac:chgData name="Zubaida Ambreen (1912999)" userId="S::1912999@student.uwtsd.ac.uk::f8d2dcd7-2965-432a-a197-4bee8711c2b9" providerId="AD" clId="Web-{F377AF3C-49E6-EC08-EC53-3AD86ACA8C1B}" dt="2021-06-28T09:56:57.270" v="1"/>
          <ac:spMkLst>
            <pc:docMk/>
            <pc:sldMk cId="1124452893" sldId="262"/>
            <ac:spMk id="3" creationId="{CBDF3E0C-E4C8-2442-A4EF-802BD13495B4}"/>
          </ac:spMkLst>
        </pc:spChg>
      </pc:sldChg>
      <pc:sldChg chg="modSp mod modClrScheme chgLayout">
        <pc:chgData name="Zubaida Ambreen (1912999)" userId="S::1912999@student.uwtsd.ac.uk::f8d2dcd7-2965-432a-a197-4bee8711c2b9" providerId="AD" clId="Web-{F377AF3C-49E6-EC08-EC53-3AD86ACA8C1B}" dt="2021-06-28T09:56:57.270" v="1"/>
        <pc:sldMkLst>
          <pc:docMk/>
          <pc:sldMk cId="3991612913" sldId="263"/>
        </pc:sldMkLst>
        <pc:spChg chg="mod ord">
          <ac:chgData name="Zubaida Ambreen (1912999)" userId="S::1912999@student.uwtsd.ac.uk::f8d2dcd7-2965-432a-a197-4bee8711c2b9" providerId="AD" clId="Web-{F377AF3C-49E6-EC08-EC53-3AD86ACA8C1B}" dt="2021-06-28T09:56:57.270" v="1"/>
          <ac:spMkLst>
            <pc:docMk/>
            <pc:sldMk cId="3991612913" sldId="263"/>
            <ac:spMk id="2" creationId="{66CFD788-0681-1840-AB7D-CC6FD5D168CD}"/>
          </ac:spMkLst>
        </pc:spChg>
        <pc:spChg chg="mod ord">
          <ac:chgData name="Zubaida Ambreen (1912999)" userId="S::1912999@student.uwtsd.ac.uk::f8d2dcd7-2965-432a-a197-4bee8711c2b9" providerId="AD" clId="Web-{F377AF3C-49E6-EC08-EC53-3AD86ACA8C1B}" dt="2021-06-28T09:56:57.270" v="1"/>
          <ac:spMkLst>
            <pc:docMk/>
            <pc:sldMk cId="3991612913" sldId="263"/>
            <ac:spMk id="3" creationId="{FD8DE9E9-F5FE-9948-B13F-F07367383F6B}"/>
          </ac:spMkLst>
        </pc:spChg>
      </pc:sldChg>
      <pc:sldChg chg="delSp modSp mod modClrScheme delDesignElem chgLayout">
        <pc:chgData name="Zubaida Ambreen (1912999)" userId="S::1912999@student.uwtsd.ac.uk::f8d2dcd7-2965-432a-a197-4bee8711c2b9" providerId="AD" clId="Web-{F377AF3C-49E6-EC08-EC53-3AD86ACA8C1B}" dt="2021-06-28T10:08:12.993" v="4" actId="1076"/>
        <pc:sldMkLst>
          <pc:docMk/>
          <pc:sldMk cId="71773531" sldId="264"/>
        </pc:sldMkLst>
        <pc:spChg chg="del">
          <ac:chgData name="Zubaida Ambreen (1912999)" userId="S::1912999@student.uwtsd.ac.uk::f8d2dcd7-2965-432a-a197-4bee8711c2b9" providerId="AD" clId="Web-{F377AF3C-49E6-EC08-EC53-3AD86ACA8C1B}" dt="2021-06-28T09:56:57.270" v="1"/>
          <ac:spMkLst>
            <pc:docMk/>
            <pc:sldMk cId="71773531" sldId="264"/>
            <ac:spMk id="8" creationId="{C27D7A02-907B-496F-BA7E-AA3780733CA7}"/>
          </ac:spMkLst>
        </pc:spChg>
        <pc:spChg chg="del">
          <ac:chgData name="Zubaida Ambreen (1912999)" userId="S::1912999@student.uwtsd.ac.uk::f8d2dcd7-2965-432a-a197-4bee8711c2b9" providerId="AD" clId="Web-{F377AF3C-49E6-EC08-EC53-3AD86ACA8C1B}" dt="2021-06-28T09:56:57.270" v="1"/>
          <ac:spMkLst>
            <pc:docMk/>
            <pc:sldMk cId="71773531" sldId="264"/>
            <ac:spMk id="10" creationId="{0FBA5268-0AE7-4CAD-9537-D0EB09E76406}"/>
          </ac:spMkLst>
        </pc:spChg>
        <pc:spChg chg="del">
          <ac:chgData name="Zubaida Ambreen (1912999)" userId="S::1912999@student.uwtsd.ac.uk::f8d2dcd7-2965-432a-a197-4bee8711c2b9" providerId="AD" clId="Web-{F377AF3C-49E6-EC08-EC53-3AD86ACA8C1B}" dt="2021-06-28T09:56:57.270" v="1"/>
          <ac:spMkLst>
            <pc:docMk/>
            <pc:sldMk cId="71773531" sldId="264"/>
            <ac:spMk id="12" creationId="{088D065B-39DA-4077-B9CF-E489CE4C0169}"/>
          </ac:spMkLst>
        </pc:spChg>
        <pc:picChg chg="mod">
          <ac:chgData name="Zubaida Ambreen (1912999)" userId="S::1912999@student.uwtsd.ac.uk::f8d2dcd7-2965-432a-a197-4bee8711c2b9" providerId="AD" clId="Web-{F377AF3C-49E6-EC08-EC53-3AD86ACA8C1B}" dt="2021-06-28T10:08:12.993" v="4" actId="1076"/>
          <ac:picMkLst>
            <pc:docMk/>
            <pc:sldMk cId="71773531" sldId="264"/>
            <ac:picMk id="5" creationId="{B772C559-5828-FB4C-954E-FB7128CF225D}"/>
          </ac:picMkLst>
        </pc:picChg>
      </pc:sldChg>
      <pc:sldChg chg="addSp modSp new mod modClrScheme chgLayout">
        <pc:chgData name="Zubaida Ambreen (1912999)" userId="S::1912999@student.uwtsd.ac.uk::f8d2dcd7-2965-432a-a197-4bee8711c2b9" providerId="AD" clId="Web-{F377AF3C-49E6-EC08-EC53-3AD86ACA8C1B}" dt="2021-06-28T09:57:19.099" v="3" actId="14100"/>
        <pc:sldMkLst>
          <pc:docMk/>
          <pc:sldMk cId="3255272383" sldId="265"/>
        </pc:sldMkLst>
        <pc:spChg chg="add mod">
          <ac:chgData name="Zubaida Ambreen (1912999)" userId="S::1912999@student.uwtsd.ac.uk::f8d2dcd7-2965-432a-a197-4bee8711c2b9" providerId="AD" clId="Web-{F377AF3C-49E6-EC08-EC53-3AD86ACA8C1B}" dt="2021-06-28T09:57:19.099" v="3" actId="14100"/>
          <ac:spMkLst>
            <pc:docMk/>
            <pc:sldMk cId="3255272383" sldId="265"/>
            <ac:spMk id="3" creationId="{7C2A682F-DB8A-45F6-A32C-6D8150401290}"/>
          </ac:spMkLst>
        </pc:spChg>
      </pc:sldChg>
      <pc:sldChg chg="modSp new ord">
        <pc:chgData name="Zubaida Ambreen (1912999)" userId="S::1912999@student.uwtsd.ac.uk::f8d2dcd7-2965-432a-a197-4bee8711c2b9" providerId="AD" clId="Web-{F377AF3C-49E6-EC08-EC53-3AD86ACA8C1B}" dt="2021-06-28T10:58:34.010" v="22" actId="20577"/>
        <pc:sldMkLst>
          <pc:docMk/>
          <pc:sldMk cId="2708304719" sldId="266"/>
        </pc:sldMkLst>
        <pc:spChg chg="mod">
          <ac:chgData name="Zubaida Ambreen (1912999)" userId="S::1912999@student.uwtsd.ac.uk::f8d2dcd7-2965-432a-a197-4bee8711c2b9" providerId="AD" clId="Web-{F377AF3C-49E6-EC08-EC53-3AD86ACA8C1B}" dt="2021-06-28T10:58:12.665" v="20" actId="20577"/>
          <ac:spMkLst>
            <pc:docMk/>
            <pc:sldMk cId="2708304719" sldId="266"/>
            <ac:spMk id="2" creationId="{9A30E8BA-7C59-4D73-95D1-16B418F0005D}"/>
          </ac:spMkLst>
        </pc:spChg>
        <pc:spChg chg="mod">
          <ac:chgData name="Zubaida Ambreen (1912999)" userId="S::1912999@student.uwtsd.ac.uk::f8d2dcd7-2965-432a-a197-4bee8711c2b9" providerId="AD" clId="Web-{F377AF3C-49E6-EC08-EC53-3AD86ACA8C1B}" dt="2021-06-28T10:58:34.010" v="22" actId="20577"/>
          <ac:spMkLst>
            <pc:docMk/>
            <pc:sldMk cId="2708304719" sldId="266"/>
            <ac:spMk id="3" creationId="{B22B4C12-751E-4BB3-849B-7E349EEEB69C}"/>
          </ac:spMkLst>
        </pc:spChg>
      </pc:sldChg>
      <pc:sldMasterChg chg="del delSldLayout">
        <pc:chgData name="Zubaida Ambreen (1912999)" userId="S::1912999@student.uwtsd.ac.uk::f8d2dcd7-2965-432a-a197-4bee8711c2b9" providerId="AD" clId="Web-{F377AF3C-49E6-EC08-EC53-3AD86ACA8C1B}" dt="2021-06-28T09:56:57.270" v="1"/>
        <pc:sldMasterMkLst>
          <pc:docMk/>
          <pc:sldMasterMk cId="4168107181" sldId="2147483648"/>
        </pc:sldMasterMkLst>
        <pc:sldLayoutChg chg="del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4168107181" sldId="2147483648"/>
            <pc:sldLayoutMk cId="4025450845" sldId="2147483649"/>
          </pc:sldLayoutMkLst>
        </pc:sldLayoutChg>
        <pc:sldLayoutChg chg="del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4168107181" sldId="2147483648"/>
            <pc:sldLayoutMk cId="3647844500" sldId="2147483650"/>
          </pc:sldLayoutMkLst>
        </pc:sldLayoutChg>
        <pc:sldLayoutChg chg="del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4168107181" sldId="2147483648"/>
            <pc:sldLayoutMk cId="3651547424" sldId="2147483651"/>
          </pc:sldLayoutMkLst>
        </pc:sldLayoutChg>
        <pc:sldLayoutChg chg="del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4168107181" sldId="2147483648"/>
            <pc:sldLayoutMk cId="3708046879" sldId="2147483652"/>
          </pc:sldLayoutMkLst>
        </pc:sldLayoutChg>
        <pc:sldLayoutChg chg="del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4168107181" sldId="2147483648"/>
            <pc:sldLayoutMk cId="3703870417" sldId="2147483653"/>
          </pc:sldLayoutMkLst>
        </pc:sldLayoutChg>
        <pc:sldLayoutChg chg="del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4168107181" sldId="2147483648"/>
            <pc:sldLayoutMk cId="2583674388" sldId="2147483654"/>
          </pc:sldLayoutMkLst>
        </pc:sldLayoutChg>
        <pc:sldLayoutChg chg="del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4168107181" sldId="2147483648"/>
            <pc:sldLayoutMk cId="3144327993" sldId="2147483655"/>
          </pc:sldLayoutMkLst>
        </pc:sldLayoutChg>
        <pc:sldLayoutChg chg="del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4168107181" sldId="2147483648"/>
            <pc:sldLayoutMk cId="2041586840" sldId="2147483656"/>
          </pc:sldLayoutMkLst>
        </pc:sldLayoutChg>
        <pc:sldLayoutChg chg="del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4168107181" sldId="2147483648"/>
            <pc:sldLayoutMk cId="2059759439" sldId="2147483657"/>
          </pc:sldLayoutMkLst>
        </pc:sldLayoutChg>
        <pc:sldLayoutChg chg="del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4168107181" sldId="2147483648"/>
            <pc:sldLayoutMk cId="1920145651" sldId="2147483658"/>
          </pc:sldLayoutMkLst>
        </pc:sldLayoutChg>
        <pc:sldLayoutChg chg="del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4168107181" sldId="2147483648"/>
            <pc:sldLayoutMk cId="9516477" sldId="2147483659"/>
          </pc:sldLayoutMkLst>
        </pc:sldLayoutChg>
      </pc:sldMasterChg>
      <pc:sldMasterChg chg="add addSldLayout modSldLayout">
        <pc:chgData name="Zubaida Ambreen (1912999)" userId="S::1912999@student.uwtsd.ac.uk::f8d2dcd7-2965-432a-a197-4bee8711c2b9" providerId="AD" clId="Web-{F377AF3C-49E6-EC08-EC53-3AD86ACA8C1B}" dt="2021-06-28T09:56:57.270" v="1"/>
        <pc:sldMasterMkLst>
          <pc:docMk/>
          <pc:sldMasterMk cId="3537364853" sldId="2147483660"/>
        </pc:sldMasterMkLst>
        <pc:sldLayoutChg chg="add mod replId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3537364853" sldId="2147483660"/>
            <pc:sldLayoutMk cId="4020058790" sldId="2147483661"/>
          </pc:sldLayoutMkLst>
        </pc:sldLayoutChg>
        <pc:sldLayoutChg chg="add mod replId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3537364853" sldId="2147483660"/>
            <pc:sldLayoutMk cId="995435285" sldId="2147483662"/>
          </pc:sldLayoutMkLst>
        </pc:sldLayoutChg>
        <pc:sldLayoutChg chg="add mod replId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3537364853" sldId="2147483660"/>
            <pc:sldLayoutMk cId="1532585330" sldId="2147483663"/>
          </pc:sldLayoutMkLst>
        </pc:sldLayoutChg>
        <pc:sldLayoutChg chg="add mod replId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3537364853" sldId="2147483660"/>
            <pc:sldLayoutMk cId="4017310131" sldId="2147483664"/>
          </pc:sldLayoutMkLst>
        </pc:sldLayoutChg>
        <pc:sldLayoutChg chg="add mod replId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3537364853" sldId="2147483660"/>
            <pc:sldLayoutMk cId="1867727501" sldId="2147483665"/>
          </pc:sldLayoutMkLst>
        </pc:sldLayoutChg>
        <pc:sldLayoutChg chg="add mod replId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3537364853" sldId="2147483660"/>
            <pc:sldLayoutMk cId="2007808270" sldId="2147483666"/>
          </pc:sldLayoutMkLst>
        </pc:sldLayoutChg>
        <pc:sldLayoutChg chg="add mod replId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3537364853" sldId="2147483660"/>
            <pc:sldLayoutMk cId="2806950868" sldId="2147483667"/>
          </pc:sldLayoutMkLst>
        </pc:sldLayoutChg>
        <pc:sldLayoutChg chg="add mod replId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3537364853" sldId="2147483660"/>
            <pc:sldLayoutMk cId="1351406320" sldId="2147483668"/>
          </pc:sldLayoutMkLst>
        </pc:sldLayoutChg>
        <pc:sldLayoutChg chg="add mod replId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3537364853" sldId="2147483660"/>
            <pc:sldLayoutMk cId="2788383854" sldId="2147483669"/>
          </pc:sldLayoutMkLst>
        </pc:sldLayoutChg>
        <pc:sldLayoutChg chg="add mod replId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3537364853" sldId="2147483660"/>
            <pc:sldLayoutMk cId="625880249" sldId="2147483670"/>
          </pc:sldLayoutMkLst>
        </pc:sldLayoutChg>
        <pc:sldLayoutChg chg="add mod replId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3537364853" sldId="2147483660"/>
            <pc:sldLayoutMk cId="2361416167" sldId="2147483671"/>
          </pc:sldLayoutMkLst>
        </pc:sldLayoutChg>
        <pc:sldLayoutChg chg="add mod replId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3537364853" sldId="2147483660"/>
            <pc:sldLayoutMk cId="2659444906" sldId="2147483672"/>
          </pc:sldLayoutMkLst>
        </pc:sldLayoutChg>
        <pc:sldLayoutChg chg="add mod replId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3537364853" sldId="2147483660"/>
            <pc:sldLayoutMk cId="3497309858" sldId="2147483673"/>
          </pc:sldLayoutMkLst>
        </pc:sldLayoutChg>
        <pc:sldLayoutChg chg="add mod replId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3537364853" sldId="2147483660"/>
            <pc:sldLayoutMk cId="2023074993" sldId="2147483674"/>
          </pc:sldLayoutMkLst>
        </pc:sldLayoutChg>
        <pc:sldLayoutChg chg="add mod replId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3537364853" sldId="2147483660"/>
            <pc:sldLayoutMk cId="1551838032" sldId="2147483675"/>
          </pc:sldLayoutMkLst>
        </pc:sldLayoutChg>
        <pc:sldLayoutChg chg="add mod replId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3537364853" sldId="2147483660"/>
            <pc:sldLayoutMk cId="3188500127" sldId="2147483676"/>
          </pc:sldLayoutMkLst>
        </pc:sldLayoutChg>
        <pc:sldLayoutChg chg="add mod replId">
          <pc:chgData name="Zubaida Ambreen (1912999)" userId="S::1912999@student.uwtsd.ac.uk::f8d2dcd7-2965-432a-a197-4bee8711c2b9" providerId="AD" clId="Web-{F377AF3C-49E6-EC08-EC53-3AD86ACA8C1B}" dt="2021-06-28T09:56:57.270" v="1"/>
          <pc:sldLayoutMkLst>
            <pc:docMk/>
            <pc:sldMasterMk cId="3537364853" sldId="2147483660"/>
            <pc:sldLayoutMk cId="2500737672" sldId="2147483677"/>
          </pc:sldLayoutMkLst>
        </pc:sldLayoutChg>
      </pc:sldMasterChg>
    </pc:docChg>
  </pc:docChgLst>
  <pc:docChgLst>
    <pc:chgData name="Zubaida Ambreen (1912999)" userId="S::1912999@student.uwtsd.ac.uk::f8d2dcd7-2965-432a-a197-4bee8711c2b9" providerId="AD" clId="Web-{23A5EE38-89F5-D916-1248-AA5FF0B986BA}"/>
    <pc:docChg chg="modSld">
      <pc:chgData name="Zubaida Ambreen (1912999)" userId="S::1912999@student.uwtsd.ac.uk::f8d2dcd7-2965-432a-a197-4bee8711c2b9" providerId="AD" clId="Web-{23A5EE38-89F5-D916-1248-AA5FF0B986BA}" dt="2021-07-15T18:28:50.695" v="0" actId="20577"/>
      <pc:docMkLst>
        <pc:docMk/>
      </pc:docMkLst>
      <pc:sldChg chg="modSp">
        <pc:chgData name="Zubaida Ambreen (1912999)" userId="S::1912999@student.uwtsd.ac.uk::f8d2dcd7-2965-432a-a197-4bee8711c2b9" providerId="AD" clId="Web-{23A5EE38-89F5-D916-1248-AA5FF0B986BA}" dt="2021-07-15T18:28:50.695" v="0" actId="20577"/>
        <pc:sldMkLst>
          <pc:docMk/>
          <pc:sldMk cId="2708304719" sldId="266"/>
        </pc:sldMkLst>
        <pc:spChg chg="mod">
          <ac:chgData name="Zubaida Ambreen (1912999)" userId="S::1912999@student.uwtsd.ac.uk::f8d2dcd7-2965-432a-a197-4bee8711c2b9" providerId="AD" clId="Web-{23A5EE38-89F5-D916-1248-AA5FF0B986BA}" dt="2021-07-15T18:28:50.695" v="0" actId="20577"/>
          <ac:spMkLst>
            <pc:docMk/>
            <pc:sldMk cId="2708304719" sldId="266"/>
            <ac:spMk id="3" creationId="{B22B4C12-751E-4BB3-849B-7E349EEEB69C}"/>
          </ac:spMkLst>
        </pc:spChg>
      </pc:sldChg>
    </pc:docChg>
  </pc:docChgLst>
  <pc:docChgLst>
    <pc:chgData name="Zubaida Ambreen (1912999)" userId="S::1912999@student.uwtsd.ac.uk::f8d2dcd7-2965-432a-a197-4bee8711c2b9" providerId="AD" clId="Web-{8BC8FEFD-A8BA-9B40-D86F-032393506EDA}"/>
    <pc:docChg chg="delSld modSld">
      <pc:chgData name="Zubaida Ambreen (1912999)" userId="S::1912999@student.uwtsd.ac.uk::f8d2dcd7-2965-432a-a197-4bee8711c2b9" providerId="AD" clId="Web-{8BC8FEFD-A8BA-9B40-D86F-032393506EDA}" dt="2021-07-04T22:39:15.176" v="139" actId="20577"/>
      <pc:docMkLst>
        <pc:docMk/>
      </pc:docMkLst>
      <pc:sldChg chg="delSp modSp del">
        <pc:chgData name="Zubaida Ambreen (1912999)" userId="S::1912999@student.uwtsd.ac.uk::f8d2dcd7-2965-432a-a197-4bee8711c2b9" providerId="AD" clId="Web-{8BC8FEFD-A8BA-9B40-D86F-032393506EDA}" dt="2021-07-04T22:37:55.155" v="133"/>
        <pc:sldMkLst>
          <pc:docMk/>
          <pc:sldMk cId="934575807" sldId="260"/>
        </pc:sldMkLst>
        <pc:picChg chg="del mod">
          <ac:chgData name="Zubaida Ambreen (1912999)" userId="S::1912999@student.uwtsd.ac.uk::f8d2dcd7-2965-432a-a197-4bee8711c2b9" providerId="AD" clId="Web-{8BC8FEFD-A8BA-9B40-D86F-032393506EDA}" dt="2021-07-04T22:33:52.325" v="14"/>
          <ac:picMkLst>
            <pc:docMk/>
            <pc:sldMk cId="934575807" sldId="260"/>
            <ac:picMk id="5" creationId="{5F1D731E-DC88-0842-B11E-B7544854AA96}"/>
          </ac:picMkLst>
        </pc:picChg>
      </pc:sldChg>
      <pc:sldChg chg="modSp">
        <pc:chgData name="Zubaida Ambreen (1912999)" userId="S::1912999@student.uwtsd.ac.uk::f8d2dcd7-2965-432a-a197-4bee8711c2b9" providerId="AD" clId="Web-{8BC8FEFD-A8BA-9B40-D86F-032393506EDA}" dt="2021-07-04T22:39:15.176" v="139" actId="20577"/>
        <pc:sldMkLst>
          <pc:docMk/>
          <pc:sldMk cId="3255272383" sldId="265"/>
        </pc:sldMkLst>
        <pc:spChg chg="mod">
          <ac:chgData name="Zubaida Ambreen (1912999)" userId="S::1912999@student.uwtsd.ac.uk::f8d2dcd7-2965-432a-a197-4bee8711c2b9" providerId="AD" clId="Web-{8BC8FEFD-A8BA-9B40-D86F-032393506EDA}" dt="2021-07-04T22:39:15.176" v="139" actId="20577"/>
          <ac:spMkLst>
            <pc:docMk/>
            <pc:sldMk cId="3255272383" sldId="265"/>
            <ac:spMk id="2" creationId="{A665AA66-8860-064B-A304-428B6EEDB770}"/>
          </ac:spMkLst>
        </pc:spChg>
      </pc:sldChg>
      <pc:sldChg chg="addSp delSp modSp mod setBg setClrOvrMap">
        <pc:chgData name="Zubaida Ambreen (1912999)" userId="S::1912999@student.uwtsd.ac.uk::f8d2dcd7-2965-432a-a197-4bee8711c2b9" providerId="AD" clId="Web-{8BC8FEFD-A8BA-9B40-D86F-032393506EDA}" dt="2021-07-04T22:38:44.862" v="137"/>
        <pc:sldMkLst>
          <pc:docMk/>
          <pc:sldMk cId="4045254339" sldId="267"/>
        </pc:sldMkLst>
        <pc:spChg chg="mod">
          <ac:chgData name="Zubaida Ambreen (1912999)" userId="S::1912999@student.uwtsd.ac.uk::f8d2dcd7-2965-432a-a197-4bee8711c2b9" providerId="AD" clId="Web-{8BC8FEFD-A8BA-9B40-D86F-032393506EDA}" dt="2021-07-04T22:38:44.862" v="137"/>
          <ac:spMkLst>
            <pc:docMk/>
            <pc:sldMk cId="4045254339" sldId="267"/>
            <ac:spMk id="2" creationId="{0A9E7602-BB75-489E-9BFF-7C7CF8833920}"/>
          </ac:spMkLst>
        </pc:spChg>
        <pc:spChg chg="del">
          <ac:chgData name="Zubaida Ambreen (1912999)" userId="S::1912999@student.uwtsd.ac.uk::f8d2dcd7-2965-432a-a197-4bee8711c2b9" providerId="AD" clId="Web-{8BC8FEFD-A8BA-9B40-D86F-032393506EDA}" dt="2021-07-04T22:33:57.294" v="15"/>
          <ac:spMkLst>
            <pc:docMk/>
            <pc:sldMk cId="4045254339" sldId="267"/>
            <ac:spMk id="3" creationId="{6D11BB93-B001-4615-A72F-CE6E07D3C1BB}"/>
          </ac:spMkLst>
        </pc:spChg>
        <pc:spChg chg="add del mod">
          <ac:chgData name="Zubaida Ambreen (1912999)" userId="S::1912999@student.uwtsd.ac.uk::f8d2dcd7-2965-432a-a197-4bee8711c2b9" providerId="AD" clId="Web-{8BC8FEFD-A8BA-9B40-D86F-032393506EDA}" dt="2021-07-04T22:38:44.862" v="137"/>
          <ac:spMkLst>
            <pc:docMk/>
            <pc:sldMk cId="4045254339" sldId="267"/>
            <ac:spMk id="5" creationId="{8AFC367A-1800-43D1-8F13-3F1BBD807907}"/>
          </ac:spMkLst>
        </pc:spChg>
        <pc:spChg chg="add del mod">
          <ac:chgData name="Zubaida Ambreen (1912999)" userId="S::1912999@student.uwtsd.ac.uk::f8d2dcd7-2965-432a-a197-4bee8711c2b9" providerId="AD" clId="Web-{8BC8FEFD-A8BA-9B40-D86F-032393506EDA}" dt="2021-07-04T22:38:26.485" v="136"/>
          <ac:spMkLst>
            <pc:docMk/>
            <pc:sldMk cId="4045254339" sldId="267"/>
            <ac:spMk id="7" creationId="{85714067-8925-4B59-A99E-B93D70564629}"/>
          </ac:spMkLst>
        </pc:spChg>
        <pc:spChg chg="add">
          <ac:chgData name="Zubaida Ambreen (1912999)" userId="S::1912999@student.uwtsd.ac.uk::f8d2dcd7-2965-432a-a197-4bee8711c2b9" providerId="AD" clId="Web-{8BC8FEFD-A8BA-9B40-D86F-032393506EDA}" dt="2021-07-04T22:38:44.862" v="137"/>
          <ac:spMkLst>
            <pc:docMk/>
            <pc:sldMk cId="4045254339" sldId="267"/>
            <ac:spMk id="11" creationId="{4E78424C-6FD0-41F8-9CAA-5DC19C42359F}"/>
          </ac:spMkLst>
        </pc:spChg>
        <pc:spChg chg="add">
          <ac:chgData name="Zubaida Ambreen (1912999)" userId="S::1912999@student.uwtsd.ac.uk::f8d2dcd7-2965-432a-a197-4bee8711c2b9" providerId="AD" clId="Web-{8BC8FEFD-A8BA-9B40-D86F-032393506EDA}" dt="2021-07-04T22:38:44.862" v="137"/>
          <ac:spMkLst>
            <pc:docMk/>
            <pc:sldMk cId="4045254339" sldId="267"/>
            <ac:spMk id="13" creationId="{DD136760-57DC-4301-8BEA-B71AD2D13905}"/>
          </ac:spMkLst>
        </pc:spChg>
        <pc:spChg chg="add">
          <ac:chgData name="Zubaida Ambreen (1912999)" userId="S::1912999@student.uwtsd.ac.uk::f8d2dcd7-2965-432a-a197-4bee8711c2b9" providerId="AD" clId="Web-{8BC8FEFD-A8BA-9B40-D86F-032393506EDA}" dt="2021-07-04T22:38:44.862" v="137"/>
          <ac:spMkLst>
            <pc:docMk/>
            <pc:sldMk cId="4045254339" sldId="267"/>
            <ac:spMk id="15" creationId="{BDC58DEA-1307-4F44-AD47-E613D8B76A89}"/>
          </ac:spMkLst>
        </pc:spChg>
        <pc:spChg chg="add">
          <ac:chgData name="Zubaida Ambreen (1912999)" userId="S::1912999@student.uwtsd.ac.uk::f8d2dcd7-2965-432a-a197-4bee8711c2b9" providerId="AD" clId="Web-{8BC8FEFD-A8BA-9B40-D86F-032393506EDA}" dt="2021-07-04T22:38:44.862" v="137"/>
          <ac:spMkLst>
            <pc:docMk/>
            <pc:sldMk cId="4045254339" sldId="267"/>
            <ac:spMk id="17" creationId="{C99B912D-1E4B-42AF-A2BE-CFEFEC916EE7}"/>
          </ac:spMkLst>
        </pc:spChg>
        <pc:graphicFrameChg chg="add">
          <ac:chgData name="Zubaida Ambreen (1912999)" userId="S::1912999@student.uwtsd.ac.uk::f8d2dcd7-2965-432a-a197-4bee8711c2b9" providerId="AD" clId="Web-{8BC8FEFD-A8BA-9B40-D86F-032393506EDA}" dt="2021-07-04T22:38:44.862" v="137"/>
          <ac:graphicFrameMkLst>
            <pc:docMk/>
            <pc:sldMk cId="4045254339" sldId="267"/>
            <ac:graphicFrameMk id="8" creationId="{0B77153A-5E92-4488-9A20-D64FD9AD3D2A}"/>
          </ac:graphicFrameMkLst>
        </pc:graphicFrameChg>
        <pc:picChg chg="add del mod ord">
          <ac:chgData name="Zubaida Ambreen (1912999)" userId="S::1912999@student.uwtsd.ac.uk::f8d2dcd7-2965-432a-a197-4bee8711c2b9" providerId="AD" clId="Web-{8BC8FEFD-A8BA-9B40-D86F-032393506EDA}" dt="2021-07-04T22:37:51.999" v="132"/>
          <ac:picMkLst>
            <pc:docMk/>
            <pc:sldMk cId="4045254339" sldId="267"/>
            <ac:picMk id="4" creationId="{72D6E68D-F387-47AF-9189-2D438D667F38}"/>
          </ac:picMkLst>
        </pc:picChg>
      </pc:sldChg>
    </pc:docChg>
  </pc:docChgLst>
  <pc:docChgLst>
    <pc:chgData name="Zubaida Ambreen (1912999)" userId="S::1912999@student.uwtsd.ac.uk::f8d2dcd7-2965-432a-a197-4bee8711c2b9" providerId="AD" clId="Web-{4C60ACC9-E0A1-D947-7F06-89F43F9C5A9E}"/>
    <pc:docChg chg="addSld delSld modSld">
      <pc:chgData name="Zubaida Ambreen (1912999)" userId="S::1912999@student.uwtsd.ac.uk::f8d2dcd7-2965-432a-a197-4bee8711c2b9" providerId="AD" clId="Web-{4C60ACC9-E0A1-D947-7F06-89F43F9C5A9E}" dt="2021-07-05T11:09:00.065" v="62" actId="14100"/>
      <pc:docMkLst>
        <pc:docMk/>
      </pc:docMkLst>
      <pc:sldChg chg="modSp">
        <pc:chgData name="Zubaida Ambreen (1912999)" userId="S::1912999@student.uwtsd.ac.uk::f8d2dcd7-2965-432a-a197-4bee8711c2b9" providerId="AD" clId="Web-{4C60ACC9-E0A1-D947-7F06-89F43F9C5A9E}" dt="2021-07-05T11:02:41.869" v="14" actId="14100"/>
        <pc:sldMkLst>
          <pc:docMk/>
          <pc:sldMk cId="3331869014" sldId="257"/>
        </pc:sldMkLst>
        <pc:picChg chg="mod">
          <ac:chgData name="Zubaida Ambreen (1912999)" userId="S::1912999@student.uwtsd.ac.uk::f8d2dcd7-2965-432a-a197-4bee8711c2b9" providerId="AD" clId="Web-{4C60ACC9-E0A1-D947-7F06-89F43F9C5A9E}" dt="2021-07-05T11:02:41.869" v="14" actId="14100"/>
          <ac:picMkLst>
            <pc:docMk/>
            <pc:sldMk cId="3331869014" sldId="257"/>
            <ac:picMk id="4" creationId="{1B6D25FD-E025-4D44-A598-38443E5AD8F6}"/>
          </ac:picMkLst>
        </pc:picChg>
      </pc:sldChg>
      <pc:sldChg chg="addSp delSp modSp del mod setBg">
        <pc:chgData name="Zubaida Ambreen (1912999)" userId="S::1912999@student.uwtsd.ac.uk::f8d2dcd7-2965-432a-a197-4bee8711c2b9" providerId="AD" clId="Web-{4C60ACC9-E0A1-D947-7F06-89F43F9C5A9E}" dt="2021-07-05T11:05:52.889" v="40"/>
        <pc:sldMkLst>
          <pc:docMk/>
          <pc:sldMk cId="273726277" sldId="259"/>
        </pc:sldMkLst>
        <pc:spChg chg="add del">
          <ac:chgData name="Zubaida Ambreen (1912999)" userId="S::1912999@student.uwtsd.ac.uk::f8d2dcd7-2965-432a-a197-4bee8711c2b9" providerId="AD" clId="Web-{4C60ACC9-E0A1-D947-7F06-89F43F9C5A9E}" dt="2021-07-05T11:05:43.248" v="38"/>
          <ac:spMkLst>
            <pc:docMk/>
            <pc:sldMk cId="273726277" sldId="259"/>
            <ac:spMk id="8" creationId="{AEBE9F1A-B38D-446E-83AE-14B17CE77FF2}"/>
          </ac:spMkLst>
        </pc:spChg>
        <pc:spChg chg="add del">
          <ac:chgData name="Zubaida Ambreen (1912999)" userId="S::1912999@student.uwtsd.ac.uk::f8d2dcd7-2965-432a-a197-4bee8711c2b9" providerId="AD" clId="Web-{4C60ACC9-E0A1-D947-7F06-89F43F9C5A9E}" dt="2021-07-05T11:05:40.560" v="36"/>
          <ac:spMkLst>
            <pc:docMk/>
            <pc:sldMk cId="273726277" sldId="259"/>
            <ac:spMk id="13" creationId="{AEBE9F1A-B38D-446E-83AE-14B17CE77FF2}"/>
          </ac:spMkLst>
        </pc:spChg>
        <pc:spChg chg="add del">
          <ac:chgData name="Zubaida Ambreen (1912999)" userId="S::1912999@student.uwtsd.ac.uk::f8d2dcd7-2965-432a-a197-4bee8711c2b9" providerId="AD" clId="Web-{4C60ACC9-E0A1-D947-7F06-89F43F9C5A9E}" dt="2021-07-05T11:05:43.248" v="38"/>
          <ac:spMkLst>
            <pc:docMk/>
            <pc:sldMk cId="273726277" sldId="259"/>
            <ac:spMk id="14" creationId="{5E3EB826-A471-488F-9E8A-D65528A3C0CA}"/>
          </ac:spMkLst>
        </pc:spChg>
        <pc:spChg chg="add del">
          <ac:chgData name="Zubaida Ambreen (1912999)" userId="S::1912999@student.uwtsd.ac.uk::f8d2dcd7-2965-432a-a197-4bee8711c2b9" providerId="AD" clId="Web-{4C60ACC9-E0A1-D947-7F06-89F43F9C5A9E}" dt="2021-07-05T11:05:43.248" v="38"/>
          <ac:spMkLst>
            <pc:docMk/>
            <pc:sldMk cId="273726277" sldId="259"/>
            <ac:spMk id="16" creationId="{2937D191-13D4-4D46-AA31-AA8157D36E28}"/>
          </ac:spMkLst>
        </pc:spChg>
        <pc:spChg chg="add del">
          <ac:chgData name="Zubaida Ambreen (1912999)" userId="S::1912999@student.uwtsd.ac.uk::f8d2dcd7-2965-432a-a197-4bee8711c2b9" providerId="AD" clId="Web-{4C60ACC9-E0A1-D947-7F06-89F43F9C5A9E}" dt="2021-07-05T11:05:43.248" v="38"/>
          <ac:spMkLst>
            <pc:docMk/>
            <pc:sldMk cId="273726277" sldId="259"/>
            <ac:spMk id="18" creationId="{1B796756-8CDE-44C7-BF60-022DF3B3A7B7}"/>
          </ac:spMkLst>
        </pc:spChg>
        <pc:spChg chg="add del">
          <ac:chgData name="Zubaida Ambreen (1912999)" userId="S::1912999@student.uwtsd.ac.uk::f8d2dcd7-2965-432a-a197-4bee8711c2b9" providerId="AD" clId="Web-{4C60ACC9-E0A1-D947-7F06-89F43F9C5A9E}" dt="2021-07-05T11:05:40.560" v="36"/>
          <ac:spMkLst>
            <pc:docMk/>
            <pc:sldMk cId="273726277" sldId="259"/>
            <ac:spMk id="19" creationId="{5E3EB826-A471-488F-9E8A-D65528A3C0CA}"/>
          </ac:spMkLst>
        </pc:spChg>
        <pc:spChg chg="add del">
          <ac:chgData name="Zubaida Ambreen (1912999)" userId="S::1912999@student.uwtsd.ac.uk::f8d2dcd7-2965-432a-a197-4bee8711c2b9" providerId="AD" clId="Web-{4C60ACC9-E0A1-D947-7F06-89F43F9C5A9E}" dt="2021-07-05T11:05:43.248" v="38"/>
          <ac:spMkLst>
            <pc:docMk/>
            <pc:sldMk cId="273726277" sldId="259"/>
            <ac:spMk id="20" creationId="{B502A146-6461-45FE-B52F-8F9B510D9E31}"/>
          </ac:spMkLst>
        </pc:spChg>
        <pc:spChg chg="add del">
          <ac:chgData name="Zubaida Ambreen (1912999)" userId="S::1912999@student.uwtsd.ac.uk::f8d2dcd7-2965-432a-a197-4bee8711c2b9" providerId="AD" clId="Web-{4C60ACC9-E0A1-D947-7F06-89F43F9C5A9E}" dt="2021-07-05T11:05:40.560" v="36"/>
          <ac:spMkLst>
            <pc:docMk/>
            <pc:sldMk cId="273726277" sldId="259"/>
            <ac:spMk id="21" creationId="{D85D5AA8-773B-469A-8802-9645A4DC9B7D}"/>
          </ac:spMkLst>
        </pc:spChg>
        <pc:spChg chg="add del">
          <ac:chgData name="Zubaida Ambreen (1912999)" userId="S::1912999@student.uwtsd.ac.uk::f8d2dcd7-2965-432a-a197-4bee8711c2b9" providerId="AD" clId="Web-{4C60ACC9-E0A1-D947-7F06-89F43F9C5A9E}" dt="2021-07-05T11:05:40.560" v="36"/>
          <ac:spMkLst>
            <pc:docMk/>
            <pc:sldMk cId="273726277" sldId="259"/>
            <ac:spMk id="23" creationId="{E89ED5F7-8269-4F20-B77F-70D4AA7A975B}"/>
          </ac:spMkLst>
        </pc:spChg>
        <pc:spChg chg="add del">
          <ac:chgData name="Zubaida Ambreen (1912999)" userId="S::1912999@student.uwtsd.ac.uk::f8d2dcd7-2965-432a-a197-4bee8711c2b9" providerId="AD" clId="Web-{4C60ACC9-E0A1-D947-7F06-89F43F9C5A9E}" dt="2021-07-05T11:05:40.560" v="36"/>
          <ac:spMkLst>
            <pc:docMk/>
            <pc:sldMk cId="273726277" sldId="259"/>
            <ac:spMk id="25" creationId="{C75AF42C-C556-454E-B2D3-2C917CB812D5}"/>
          </ac:spMkLst>
        </pc:spChg>
        <pc:spChg chg="add">
          <ac:chgData name="Zubaida Ambreen (1912999)" userId="S::1912999@student.uwtsd.ac.uk::f8d2dcd7-2965-432a-a197-4bee8711c2b9" providerId="AD" clId="Web-{4C60ACC9-E0A1-D947-7F06-89F43F9C5A9E}" dt="2021-07-05T11:05:43.310" v="39"/>
          <ac:spMkLst>
            <pc:docMk/>
            <pc:sldMk cId="273726277" sldId="259"/>
            <ac:spMk id="26" creationId="{AEBE9F1A-B38D-446E-83AE-14B17CE77FF2}"/>
          </ac:spMkLst>
        </pc:spChg>
        <pc:spChg chg="add del">
          <ac:chgData name="Zubaida Ambreen (1912999)" userId="S::1912999@student.uwtsd.ac.uk::f8d2dcd7-2965-432a-a197-4bee8711c2b9" providerId="AD" clId="Web-{4C60ACC9-E0A1-D947-7F06-89F43F9C5A9E}" dt="2021-07-05T11:05:43.248" v="38"/>
          <ac:spMkLst>
            <pc:docMk/>
            <pc:sldMk cId="273726277" sldId="259"/>
            <ac:spMk id="27" creationId="{95A115E8-EE09-4F41-9329-56DEEE8ABE20}"/>
          </ac:spMkLst>
        </pc:spChg>
        <pc:spChg chg="add">
          <ac:chgData name="Zubaida Ambreen (1912999)" userId="S::1912999@student.uwtsd.ac.uk::f8d2dcd7-2965-432a-a197-4bee8711c2b9" providerId="AD" clId="Web-{4C60ACC9-E0A1-D947-7F06-89F43F9C5A9E}" dt="2021-07-05T11:05:43.310" v="39"/>
          <ac:spMkLst>
            <pc:docMk/>
            <pc:sldMk cId="273726277" sldId="259"/>
            <ac:spMk id="30" creationId="{5E3EB826-A471-488F-9E8A-D65528A3C0CA}"/>
          </ac:spMkLst>
        </pc:spChg>
        <pc:spChg chg="add">
          <ac:chgData name="Zubaida Ambreen (1912999)" userId="S::1912999@student.uwtsd.ac.uk::f8d2dcd7-2965-432a-a197-4bee8711c2b9" providerId="AD" clId="Web-{4C60ACC9-E0A1-D947-7F06-89F43F9C5A9E}" dt="2021-07-05T11:05:43.310" v="39"/>
          <ac:spMkLst>
            <pc:docMk/>
            <pc:sldMk cId="273726277" sldId="259"/>
            <ac:spMk id="31" creationId="{DFB3CEA1-88D9-42FB-88ED-1E9807FE6596}"/>
          </ac:spMkLst>
        </pc:spChg>
        <pc:spChg chg="add">
          <ac:chgData name="Zubaida Ambreen (1912999)" userId="S::1912999@student.uwtsd.ac.uk::f8d2dcd7-2965-432a-a197-4bee8711c2b9" providerId="AD" clId="Web-{4C60ACC9-E0A1-D947-7F06-89F43F9C5A9E}" dt="2021-07-05T11:05:43.310" v="39"/>
          <ac:spMkLst>
            <pc:docMk/>
            <pc:sldMk cId="273726277" sldId="259"/>
            <ac:spMk id="32" creationId="{9A6C928E-4252-4F33-8C34-E50A12A3170B}"/>
          </ac:spMkLst>
        </pc:spChg>
        <pc:picChg chg="mod">
          <ac:chgData name="Zubaida Ambreen (1912999)" userId="S::1912999@student.uwtsd.ac.uk::f8d2dcd7-2965-432a-a197-4bee8711c2b9" providerId="AD" clId="Web-{4C60ACC9-E0A1-D947-7F06-89F43F9C5A9E}" dt="2021-07-05T11:05:43.310" v="39"/>
          <ac:picMkLst>
            <pc:docMk/>
            <pc:sldMk cId="273726277" sldId="259"/>
            <ac:picMk id="4" creationId="{A16FC3E7-3F15-9546-8E68-BACF77A3D06D}"/>
          </ac:picMkLst>
        </pc:picChg>
        <pc:picChg chg="add del">
          <ac:chgData name="Zubaida Ambreen (1912999)" userId="S::1912999@student.uwtsd.ac.uk::f8d2dcd7-2965-432a-a197-4bee8711c2b9" providerId="AD" clId="Web-{4C60ACC9-E0A1-D947-7F06-89F43F9C5A9E}" dt="2021-07-05T11:05:43.248" v="38"/>
          <ac:picMkLst>
            <pc:docMk/>
            <pc:sldMk cId="273726277" sldId="259"/>
            <ac:picMk id="6" creationId="{C9ECDD5C-152A-4CC7-8333-0F367B3A62EA}"/>
          </ac:picMkLst>
        </pc:picChg>
        <pc:picChg chg="add del">
          <ac:chgData name="Zubaida Ambreen (1912999)" userId="S::1912999@student.uwtsd.ac.uk::f8d2dcd7-2965-432a-a197-4bee8711c2b9" providerId="AD" clId="Web-{4C60ACC9-E0A1-D947-7F06-89F43F9C5A9E}" dt="2021-07-05T11:05:43.248" v="38"/>
          <ac:picMkLst>
            <pc:docMk/>
            <pc:sldMk cId="273726277" sldId="259"/>
            <ac:picMk id="7" creationId="{7F5C92A3-369B-43F3-BDCE-E560B1B0EC89}"/>
          </ac:picMkLst>
        </pc:picChg>
        <pc:picChg chg="add del">
          <ac:chgData name="Zubaida Ambreen (1912999)" userId="S::1912999@student.uwtsd.ac.uk::f8d2dcd7-2965-432a-a197-4bee8711c2b9" providerId="AD" clId="Web-{4C60ACC9-E0A1-D947-7F06-89F43F9C5A9E}" dt="2021-07-05T11:05:40.560" v="36"/>
          <ac:picMkLst>
            <pc:docMk/>
            <pc:sldMk cId="273726277" sldId="259"/>
            <ac:picMk id="9" creationId="{C9ECDD5C-152A-4CC7-8333-0F367B3A62EA}"/>
          </ac:picMkLst>
        </pc:picChg>
        <pc:picChg chg="add del">
          <ac:chgData name="Zubaida Ambreen (1912999)" userId="S::1912999@student.uwtsd.ac.uk::f8d2dcd7-2965-432a-a197-4bee8711c2b9" providerId="AD" clId="Web-{4C60ACC9-E0A1-D947-7F06-89F43F9C5A9E}" dt="2021-07-05T11:05:43.248" v="38"/>
          <ac:picMkLst>
            <pc:docMk/>
            <pc:sldMk cId="273726277" sldId="259"/>
            <ac:picMk id="10" creationId="{915B5014-A7EC-4BA6-9C83-8840CF81DB28}"/>
          </ac:picMkLst>
        </pc:picChg>
        <pc:picChg chg="add del">
          <ac:chgData name="Zubaida Ambreen (1912999)" userId="S::1912999@student.uwtsd.ac.uk::f8d2dcd7-2965-432a-a197-4bee8711c2b9" providerId="AD" clId="Web-{4C60ACC9-E0A1-D947-7F06-89F43F9C5A9E}" dt="2021-07-05T11:05:40.560" v="36"/>
          <ac:picMkLst>
            <pc:docMk/>
            <pc:sldMk cId="273726277" sldId="259"/>
            <ac:picMk id="11" creationId="{7F5C92A3-369B-43F3-BDCE-E560B1B0EC89}"/>
          </ac:picMkLst>
        </pc:picChg>
        <pc:picChg chg="add del">
          <ac:chgData name="Zubaida Ambreen (1912999)" userId="S::1912999@student.uwtsd.ac.uk::f8d2dcd7-2965-432a-a197-4bee8711c2b9" providerId="AD" clId="Web-{4C60ACC9-E0A1-D947-7F06-89F43F9C5A9E}" dt="2021-07-05T11:05:43.248" v="38"/>
          <ac:picMkLst>
            <pc:docMk/>
            <pc:sldMk cId="273726277" sldId="259"/>
            <ac:picMk id="12" creationId="{022C43AB-86D7-420D-8AD7-DC0A15FDD0AF}"/>
          </ac:picMkLst>
        </pc:picChg>
        <pc:picChg chg="add del">
          <ac:chgData name="Zubaida Ambreen (1912999)" userId="S::1912999@student.uwtsd.ac.uk::f8d2dcd7-2965-432a-a197-4bee8711c2b9" providerId="AD" clId="Web-{4C60ACC9-E0A1-D947-7F06-89F43F9C5A9E}" dt="2021-07-05T11:05:40.560" v="36"/>
          <ac:picMkLst>
            <pc:docMk/>
            <pc:sldMk cId="273726277" sldId="259"/>
            <ac:picMk id="15" creationId="{915B5014-A7EC-4BA6-9C83-8840CF81DB28}"/>
          </ac:picMkLst>
        </pc:picChg>
        <pc:picChg chg="add del">
          <ac:chgData name="Zubaida Ambreen (1912999)" userId="S::1912999@student.uwtsd.ac.uk::f8d2dcd7-2965-432a-a197-4bee8711c2b9" providerId="AD" clId="Web-{4C60ACC9-E0A1-D947-7F06-89F43F9C5A9E}" dt="2021-07-05T11:05:40.560" v="36"/>
          <ac:picMkLst>
            <pc:docMk/>
            <pc:sldMk cId="273726277" sldId="259"/>
            <ac:picMk id="17" creationId="{022C43AB-86D7-420D-8AD7-DC0A15FDD0AF}"/>
          </ac:picMkLst>
        </pc:picChg>
        <pc:picChg chg="add">
          <ac:chgData name="Zubaida Ambreen (1912999)" userId="S::1912999@student.uwtsd.ac.uk::f8d2dcd7-2965-432a-a197-4bee8711c2b9" providerId="AD" clId="Web-{4C60ACC9-E0A1-D947-7F06-89F43F9C5A9E}" dt="2021-07-05T11:05:43.310" v="39"/>
          <ac:picMkLst>
            <pc:docMk/>
            <pc:sldMk cId="273726277" sldId="259"/>
            <ac:picMk id="22" creationId="{C9ECDD5C-152A-4CC7-8333-0F367B3A62EA}"/>
          </ac:picMkLst>
        </pc:picChg>
        <pc:picChg chg="add">
          <ac:chgData name="Zubaida Ambreen (1912999)" userId="S::1912999@student.uwtsd.ac.uk::f8d2dcd7-2965-432a-a197-4bee8711c2b9" providerId="AD" clId="Web-{4C60ACC9-E0A1-D947-7F06-89F43F9C5A9E}" dt="2021-07-05T11:05:43.310" v="39"/>
          <ac:picMkLst>
            <pc:docMk/>
            <pc:sldMk cId="273726277" sldId="259"/>
            <ac:picMk id="24" creationId="{7F5C92A3-369B-43F3-BDCE-E560B1B0EC89}"/>
          </ac:picMkLst>
        </pc:picChg>
        <pc:picChg chg="add">
          <ac:chgData name="Zubaida Ambreen (1912999)" userId="S::1912999@student.uwtsd.ac.uk::f8d2dcd7-2965-432a-a197-4bee8711c2b9" providerId="AD" clId="Web-{4C60ACC9-E0A1-D947-7F06-89F43F9C5A9E}" dt="2021-07-05T11:05:43.310" v="39"/>
          <ac:picMkLst>
            <pc:docMk/>
            <pc:sldMk cId="273726277" sldId="259"/>
            <ac:picMk id="28" creationId="{915B5014-A7EC-4BA6-9C83-8840CF81DB28}"/>
          </ac:picMkLst>
        </pc:picChg>
        <pc:picChg chg="add">
          <ac:chgData name="Zubaida Ambreen (1912999)" userId="S::1912999@student.uwtsd.ac.uk::f8d2dcd7-2965-432a-a197-4bee8711c2b9" providerId="AD" clId="Web-{4C60ACC9-E0A1-D947-7F06-89F43F9C5A9E}" dt="2021-07-05T11:05:43.310" v="39"/>
          <ac:picMkLst>
            <pc:docMk/>
            <pc:sldMk cId="273726277" sldId="259"/>
            <ac:picMk id="29" creationId="{022C43AB-86D7-420D-8AD7-DC0A15FDD0AF}"/>
          </ac:picMkLst>
        </pc:picChg>
      </pc:sldChg>
      <pc:sldChg chg="new del">
        <pc:chgData name="Zubaida Ambreen (1912999)" userId="S::1912999@student.uwtsd.ac.uk::f8d2dcd7-2965-432a-a197-4bee8711c2b9" providerId="AD" clId="Web-{4C60ACC9-E0A1-D947-7F06-89F43F9C5A9E}" dt="2021-07-05T11:02:18.853" v="8"/>
        <pc:sldMkLst>
          <pc:docMk/>
          <pc:sldMk cId="3232915284" sldId="269"/>
        </pc:sldMkLst>
      </pc:sldChg>
      <pc:sldChg chg="addSp delSp modSp add mod replId setBg">
        <pc:chgData name="Zubaida Ambreen (1912999)" userId="S::1912999@student.uwtsd.ac.uk::f8d2dcd7-2965-432a-a197-4bee8711c2b9" providerId="AD" clId="Web-{4C60ACC9-E0A1-D947-7F06-89F43F9C5A9E}" dt="2021-07-05T11:07:34.563" v="54" actId="14100"/>
        <pc:sldMkLst>
          <pc:docMk/>
          <pc:sldMk cId="2905304477" sldId="270"/>
        </pc:sldMkLst>
        <pc:spChg chg="add">
          <ac:chgData name="Zubaida Ambreen (1912999)" userId="S::1912999@student.uwtsd.ac.uk::f8d2dcd7-2965-432a-a197-4bee8711c2b9" providerId="AD" clId="Web-{4C60ACC9-E0A1-D947-7F06-89F43F9C5A9E}" dt="2021-07-05T11:04:06.714" v="26"/>
          <ac:spMkLst>
            <pc:docMk/>
            <pc:sldMk cId="2905304477" sldId="270"/>
            <ac:spMk id="8" creationId="{AEBE9F1A-B38D-446E-83AE-14B17CE77FF2}"/>
          </ac:spMkLst>
        </pc:spChg>
        <pc:spChg chg="add del">
          <ac:chgData name="Zubaida Ambreen (1912999)" userId="S::1912999@student.uwtsd.ac.uk::f8d2dcd7-2965-432a-a197-4bee8711c2b9" providerId="AD" clId="Web-{4C60ACC9-E0A1-D947-7F06-89F43F9C5A9E}" dt="2021-07-05T11:04:06.668" v="25"/>
          <ac:spMkLst>
            <pc:docMk/>
            <pc:sldMk cId="2905304477" sldId="270"/>
            <ac:spMk id="13" creationId="{AEBE9F1A-B38D-446E-83AE-14B17CE77FF2}"/>
          </ac:spMkLst>
        </pc:spChg>
        <pc:spChg chg="add">
          <ac:chgData name="Zubaida Ambreen (1912999)" userId="S::1912999@student.uwtsd.ac.uk::f8d2dcd7-2965-432a-a197-4bee8711c2b9" providerId="AD" clId="Web-{4C60ACC9-E0A1-D947-7F06-89F43F9C5A9E}" dt="2021-07-05T11:04:06.714" v="26"/>
          <ac:spMkLst>
            <pc:docMk/>
            <pc:sldMk cId="2905304477" sldId="270"/>
            <ac:spMk id="14" creationId="{5E3EB826-A471-488F-9E8A-D65528A3C0CA}"/>
          </ac:spMkLst>
        </pc:spChg>
        <pc:spChg chg="add">
          <ac:chgData name="Zubaida Ambreen (1912999)" userId="S::1912999@student.uwtsd.ac.uk::f8d2dcd7-2965-432a-a197-4bee8711c2b9" providerId="AD" clId="Web-{4C60ACC9-E0A1-D947-7F06-89F43F9C5A9E}" dt="2021-07-05T11:04:06.714" v="26"/>
          <ac:spMkLst>
            <pc:docMk/>
            <pc:sldMk cId="2905304477" sldId="270"/>
            <ac:spMk id="16" creationId="{D85D5AA8-773B-469A-8802-9645A4DC9B7D}"/>
          </ac:spMkLst>
        </pc:spChg>
        <pc:spChg chg="add">
          <ac:chgData name="Zubaida Ambreen (1912999)" userId="S::1912999@student.uwtsd.ac.uk::f8d2dcd7-2965-432a-a197-4bee8711c2b9" providerId="AD" clId="Web-{4C60ACC9-E0A1-D947-7F06-89F43F9C5A9E}" dt="2021-07-05T11:04:06.714" v="26"/>
          <ac:spMkLst>
            <pc:docMk/>
            <pc:sldMk cId="2905304477" sldId="270"/>
            <ac:spMk id="18" creationId="{C75AF42C-C556-454E-B2D3-2C917CB812D5}"/>
          </ac:spMkLst>
        </pc:spChg>
        <pc:spChg chg="add del">
          <ac:chgData name="Zubaida Ambreen (1912999)" userId="S::1912999@student.uwtsd.ac.uk::f8d2dcd7-2965-432a-a197-4bee8711c2b9" providerId="AD" clId="Web-{4C60ACC9-E0A1-D947-7F06-89F43F9C5A9E}" dt="2021-07-05T11:04:06.668" v="25"/>
          <ac:spMkLst>
            <pc:docMk/>
            <pc:sldMk cId="2905304477" sldId="270"/>
            <ac:spMk id="19" creationId="{5E3EB826-A471-488F-9E8A-D65528A3C0CA}"/>
          </ac:spMkLst>
        </pc:spChg>
        <pc:spChg chg="add del">
          <ac:chgData name="Zubaida Ambreen (1912999)" userId="S::1912999@student.uwtsd.ac.uk::f8d2dcd7-2965-432a-a197-4bee8711c2b9" providerId="AD" clId="Web-{4C60ACC9-E0A1-D947-7F06-89F43F9C5A9E}" dt="2021-07-05T11:04:06.668" v="25"/>
          <ac:spMkLst>
            <pc:docMk/>
            <pc:sldMk cId="2905304477" sldId="270"/>
            <ac:spMk id="21" creationId="{DFB3CEA1-88D9-42FB-88ED-1E9807FE6596}"/>
          </ac:spMkLst>
        </pc:spChg>
        <pc:spChg chg="add del">
          <ac:chgData name="Zubaida Ambreen (1912999)" userId="S::1912999@student.uwtsd.ac.uk::f8d2dcd7-2965-432a-a197-4bee8711c2b9" providerId="AD" clId="Web-{4C60ACC9-E0A1-D947-7F06-89F43F9C5A9E}" dt="2021-07-05T11:04:06.668" v="25"/>
          <ac:spMkLst>
            <pc:docMk/>
            <pc:sldMk cId="2905304477" sldId="270"/>
            <ac:spMk id="23" creationId="{9A6C928E-4252-4F33-8C34-E50A12A3170B}"/>
          </ac:spMkLst>
        </pc:spChg>
        <pc:picChg chg="mod">
          <ac:chgData name="Zubaida Ambreen (1912999)" userId="S::1912999@student.uwtsd.ac.uk::f8d2dcd7-2965-432a-a197-4bee8711c2b9" providerId="AD" clId="Web-{4C60ACC9-E0A1-D947-7F06-89F43F9C5A9E}" dt="2021-07-05T11:07:34.563" v="54" actId="14100"/>
          <ac:picMkLst>
            <pc:docMk/>
            <pc:sldMk cId="2905304477" sldId="270"/>
            <ac:picMk id="4" creationId="{1B6D25FD-E025-4D44-A598-38443E5AD8F6}"/>
          </ac:picMkLst>
        </pc:picChg>
        <pc:picChg chg="add">
          <ac:chgData name="Zubaida Ambreen (1912999)" userId="S::1912999@student.uwtsd.ac.uk::f8d2dcd7-2965-432a-a197-4bee8711c2b9" providerId="AD" clId="Web-{4C60ACC9-E0A1-D947-7F06-89F43F9C5A9E}" dt="2021-07-05T11:04:06.714" v="26"/>
          <ac:picMkLst>
            <pc:docMk/>
            <pc:sldMk cId="2905304477" sldId="270"/>
            <ac:picMk id="6" creationId="{C9ECDD5C-152A-4CC7-8333-0F367B3A62EA}"/>
          </ac:picMkLst>
        </pc:picChg>
        <pc:picChg chg="add">
          <ac:chgData name="Zubaida Ambreen (1912999)" userId="S::1912999@student.uwtsd.ac.uk::f8d2dcd7-2965-432a-a197-4bee8711c2b9" providerId="AD" clId="Web-{4C60ACC9-E0A1-D947-7F06-89F43F9C5A9E}" dt="2021-07-05T11:04:06.714" v="26"/>
          <ac:picMkLst>
            <pc:docMk/>
            <pc:sldMk cId="2905304477" sldId="270"/>
            <ac:picMk id="7" creationId="{7F5C92A3-369B-43F3-BDCE-E560B1B0EC89}"/>
          </ac:picMkLst>
        </pc:picChg>
        <pc:picChg chg="add del">
          <ac:chgData name="Zubaida Ambreen (1912999)" userId="S::1912999@student.uwtsd.ac.uk::f8d2dcd7-2965-432a-a197-4bee8711c2b9" providerId="AD" clId="Web-{4C60ACC9-E0A1-D947-7F06-89F43F9C5A9E}" dt="2021-07-05T11:04:06.668" v="25"/>
          <ac:picMkLst>
            <pc:docMk/>
            <pc:sldMk cId="2905304477" sldId="270"/>
            <ac:picMk id="9" creationId="{C9ECDD5C-152A-4CC7-8333-0F367B3A62EA}"/>
          </ac:picMkLst>
        </pc:picChg>
        <pc:picChg chg="add">
          <ac:chgData name="Zubaida Ambreen (1912999)" userId="S::1912999@student.uwtsd.ac.uk::f8d2dcd7-2965-432a-a197-4bee8711c2b9" providerId="AD" clId="Web-{4C60ACC9-E0A1-D947-7F06-89F43F9C5A9E}" dt="2021-07-05T11:04:06.714" v="26"/>
          <ac:picMkLst>
            <pc:docMk/>
            <pc:sldMk cId="2905304477" sldId="270"/>
            <ac:picMk id="10" creationId="{915B5014-A7EC-4BA6-9C83-8840CF81DB28}"/>
          </ac:picMkLst>
        </pc:picChg>
        <pc:picChg chg="add del">
          <ac:chgData name="Zubaida Ambreen (1912999)" userId="S::1912999@student.uwtsd.ac.uk::f8d2dcd7-2965-432a-a197-4bee8711c2b9" providerId="AD" clId="Web-{4C60ACC9-E0A1-D947-7F06-89F43F9C5A9E}" dt="2021-07-05T11:04:06.668" v="25"/>
          <ac:picMkLst>
            <pc:docMk/>
            <pc:sldMk cId="2905304477" sldId="270"/>
            <ac:picMk id="11" creationId="{7F5C92A3-369B-43F3-BDCE-E560B1B0EC89}"/>
          </ac:picMkLst>
        </pc:picChg>
        <pc:picChg chg="add">
          <ac:chgData name="Zubaida Ambreen (1912999)" userId="S::1912999@student.uwtsd.ac.uk::f8d2dcd7-2965-432a-a197-4bee8711c2b9" providerId="AD" clId="Web-{4C60ACC9-E0A1-D947-7F06-89F43F9C5A9E}" dt="2021-07-05T11:04:06.714" v="26"/>
          <ac:picMkLst>
            <pc:docMk/>
            <pc:sldMk cId="2905304477" sldId="270"/>
            <ac:picMk id="12" creationId="{022C43AB-86D7-420D-8AD7-DC0A15FDD0AF}"/>
          </ac:picMkLst>
        </pc:picChg>
        <pc:picChg chg="add del">
          <ac:chgData name="Zubaida Ambreen (1912999)" userId="S::1912999@student.uwtsd.ac.uk::f8d2dcd7-2965-432a-a197-4bee8711c2b9" providerId="AD" clId="Web-{4C60ACC9-E0A1-D947-7F06-89F43F9C5A9E}" dt="2021-07-05T11:04:06.668" v="25"/>
          <ac:picMkLst>
            <pc:docMk/>
            <pc:sldMk cId="2905304477" sldId="270"/>
            <ac:picMk id="15" creationId="{915B5014-A7EC-4BA6-9C83-8840CF81DB28}"/>
          </ac:picMkLst>
        </pc:picChg>
        <pc:picChg chg="add del">
          <ac:chgData name="Zubaida Ambreen (1912999)" userId="S::1912999@student.uwtsd.ac.uk::f8d2dcd7-2965-432a-a197-4bee8711c2b9" providerId="AD" clId="Web-{4C60ACC9-E0A1-D947-7F06-89F43F9C5A9E}" dt="2021-07-05T11:04:06.668" v="25"/>
          <ac:picMkLst>
            <pc:docMk/>
            <pc:sldMk cId="2905304477" sldId="270"/>
            <ac:picMk id="17" creationId="{022C43AB-86D7-420D-8AD7-DC0A15FDD0AF}"/>
          </ac:picMkLst>
        </pc:picChg>
      </pc:sldChg>
      <pc:sldChg chg="new del">
        <pc:chgData name="Zubaida Ambreen (1912999)" userId="S::1912999@student.uwtsd.ac.uk::f8d2dcd7-2965-432a-a197-4bee8711c2b9" providerId="AD" clId="Web-{4C60ACC9-E0A1-D947-7F06-89F43F9C5A9E}" dt="2021-07-05T11:03:24.370" v="23"/>
        <pc:sldMkLst>
          <pc:docMk/>
          <pc:sldMk cId="3589711077" sldId="271"/>
        </pc:sldMkLst>
      </pc:sldChg>
      <pc:sldChg chg="addSp delSp modSp add mod replId setBg">
        <pc:chgData name="Zubaida Ambreen (1912999)" userId="S::1912999@student.uwtsd.ac.uk::f8d2dcd7-2965-432a-a197-4bee8711c2b9" providerId="AD" clId="Web-{4C60ACC9-E0A1-D947-7F06-89F43F9C5A9E}" dt="2021-07-05T11:09:00.065" v="62" actId="14100"/>
        <pc:sldMkLst>
          <pc:docMk/>
          <pc:sldMk cId="2525022692" sldId="272"/>
        </pc:sldMkLst>
        <pc:spChg chg="add">
          <ac:chgData name="Zubaida Ambreen (1912999)" userId="S::1912999@student.uwtsd.ac.uk::f8d2dcd7-2965-432a-a197-4bee8711c2b9" providerId="AD" clId="Web-{4C60ACC9-E0A1-D947-7F06-89F43F9C5A9E}" dt="2021-07-05T11:04:34.137" v="29"/>
          <ac:spMkLst>
            <pc:docMk/>
            <pc:sldMk cId="2525022692" sldId="272"/>
            <ac:spMk id="8" creationId="{AEBE9F1A-B38D-446E-83AE-14B17CE77FF2}"/>
          </ac:spMkLst>
        </pc:spChg>
        <pc:spChg chg="add del">
          <ac:chgData name="Zubaida Ambreen (1912999)" userId="S::1912999@student.uwtsd.ac.uk::f8d2dcd7-2965-432a-a197-4bee8711c2b9" providerId="AD" clId="Web-{4C60ACC9-E0A1-D947-7F06-89F43F9C5A9E}" dt="2021-07-05T11:04:34.074" v="28"/>
          <ac:spMkLst>
            <pc:docMk/>
            <pc:sldMk cId="2525022692" sldId="272"/>
            <ac:spMk id="13" creationId="{AEBE9F1A-B38D-446E-83AE-14B17CE77FF2}"/>
          </ac:spMkLst>
        </pc:spChg>
        <pc:spChg chg="add">
          <ac:chgData name="Zubaida Ambreen (1912999)" userId="S::1912999@student.uwtsd.ac.uk::f8d2dcd7-2965-432a-a197-4bee8711c2b9" providerId="AD" clId="Web-{4C60ACC9-E0A1-D947-7F06-89F43F9C5A9E}" dt="2021-07-05T11:04:34.137" v="29"/>
          <ac:spMkLst>
            <pc:docMk/>
            <pc:sldMk cId="2525022692" sldId="272"/>
            <ac:spMk id="14" creationId="{5E3EB826-A471-488F-9E8A-D65528A3C0CA}"/>
          </ac:spMkLst>
        </pc:spChg>
        <pc:spChg chg="add">
          <ac:chgData name="Zubaida Ambreen (1912999)" userId="S::1912999@student.uwtsd.ac.uk::f8d2dcd7-2965-432a-a197-4bee8711c2b9" providerId="AD" clId="Web-{4C60ACC9-E0A1-D947-7F06-89F43F9C5A9E}" dt="2021-07-05T11:04:34.137" v="29"/>
          <ac:spMkLst>
            <pc:docMk/>
            <pc:sldMk cId="2525022692" sldId="272"/>
            <ac:spMk id="16" creationId="{D85D5AA8-773B-469A-8802-9645A4DC9B7D}"/>
          </ac:spMkLst>
        </pc:spChg>
        <pc:spChg chg="add del">
          <ac:chgData name="Zubaida Ambreen (1912999)" userId="S::1912999@student.uwtsd.ac.uk::f8d2dcd7-2965-432a-a197-4bee8711c2b9" providerId="AD" clId="Web-{4C60ACC9-E0A1-D947-7F06-89F43F9C5A9E}" dt="2021-07-05T11:04:34.074" v="28"/>
          <ac:spMkLst>
            <pc:docMk/>
            <pc:sldMk cId="2525022692" sldId="272"/>
            <ac:spMk id="19" creationId="{5E3EB826-A471-488F-9E8A-D65528A3C0CA}"/>
          </ac:spMkLst>
        </pc:spChg>
        <pc:spChg chg="add del">
          <ac:chgData name="Zubaida Ambreen (1912999)" userId="S::1912999@student.uwtsd.ac.uk::f8d2dcd7-2965-432a-a197-4bee8711c2b9" providerId="AD" clId="Web-{4C60ACC9-E0A1-D947-7F06-89F43F9C5A9E}" dt="2021-07-05T11:04:34.074" v="28"/>
          <ac:spMkLst>
            <pc:docMk/>
            <pc:sldMk cId="2525022692" sldId="272"/>
            <ac:spMk id="21" creationId="{4309F268-A45B-4517-B03F-2774BAEFFBA6}"/>
          </ac:spMkLst>
        </pc:spChg>
        <pc:spChg chg="add">
          <ac:chgData name="Zubaida Ambreen (1912999)" userId="S::1912999@student.uwtsd.ac.uk::f8d2dcd7-2965-432a-a197-4bee8711c2b9" providerId="AD" clId="Web-{4C60ACC9-E0A1-D947-7F06-89F43F9C5A9E}" dt="2021-07-05T11:04:34.137" v="29"/>
          <ac:spMkLst>
            <pc:docMk/>
            <pc:sldMk cId="2525022692" sldId="272"/>
            <ac:spMk id="23" creationId="{C75AF42C-C556-454E-B2D3-2C917CB812D5}"/>
          </ac:spMkLst>
        </pc:spChg>
        <pc:picChg chg="mod">
          <ac:chgData name="Zubaida Ambreen (1912999)" userId="S::1912999@student.uwtsd.ac.uk::f8d2dcd7-2965-432a-a197-4bee8711c2b9" providerId="AD" clId="Web-{4C60ACC9-E0A1-D947-7F06-89F43F9C5A9E}" dt="2021-07-05T11:09:00.065" v="62" actId="14100"/>
          <ac:picMkLst>
            <pc:docMk/>
            <pc:sldMk cId="2525022692" sldId="272"/>
            <ac:picMk id="4" creationId="{1B46DA36-C589-F344-8441-88E677BC2B26}"/>
          </ac:picMkLst>
        </pc:picChg>
        <pc:picChg chg="add">
          <ac:chgData name="Zubaida Ambreen (1912999)" userId="S::1912999@student.uwtsd.ac.uk::f8d2dcd7-2965-432a-a197-4bee8711c2b9" providerId="AD" clId="Web-{4C60ACC9-E0A1-D947-7F06-89F43F9C5A9E}" dt="2021-07-05T11:04:34.137" v="29"/>
          <ac:picMkLst>
            <pc:docMk/>
            <pc:sldMk cId="2525022692" sldId="272"/>
            <ac:picMk id="6" creationId="{C9ECDD5C-152A-4CC7-8333-0F367B3A62EA}"/>
          </ac:picMkLst>
        </pc:picChg>
        <pc:picChg chg="add">
          <ac:chgData name="Zubaida Ambreen (1912999)" userId="S::1912999@student.uwtsd.ac.uk::f8d2dcd7-2965-432a-a197-4bee8711c2b9" providerId="AD" clId="Web-{4C60ACC9-E0A1-D947-7F06-89F43F9C5A9E}" dt="2021-07-05T11:04:34.137" v="29"/>
          <ac:picMkLst>
            <pc:docMk/>
            <pc:sldMk cId="2525022692" sldId="272"/>
            <ac:picMk id="7" creationId="{7F5C92A3-369B-43F3-BDCE-E560B1B0EC89}"/>
          </ac:picMkLst>
        </pc:picChg>
        <pc:picChg chg="add del">
          <ac:chgData name="Zubaida Ambreen (1912999)" userId="S::1912999@student.uwtsd.ac.uk::f8d2dcd7-2965-432a-a197-4bee8711c2b9" providerId="AD" clId="Web-{4C60ACC9-E0A1-D947-7F06-89F43F9C5A9E}" dt="2021-07-05T11:04:34.074" v="28"/>
          <ac:picMkLst>
            <pc:docMk/>
            <pc:sldMk cId="2525022692" sldId="272"/>
            <ac:picMk id="9" creationId="{C9ECDD5C-152A-4CC7-8333-0F367B3A62EA}"/>
          </ac:picMkLst>
        </pc:picChg>
        <pc:picChg chg="add">
          <ac:chgData name="Zubaida Ambreen (1912999)" userId="S::1912999@student.uwtsd.ac.uk::f8d2dcd7-2965-432a-a197-4bee8711c2b9" providerId="AD" clId="Web-{4C60ACC9-E0A1-D947-7F06-89F43F9C5A9E}" dt="2021-07-05T11:04:34.137" v="29"/>
          <ac:picMkLst>
            <pc:docMk/>
            <pc:sldMk cId="2525022692" sldId="272"/>
            <ac:picMk id="10" creationId="{915B5014-A7EC-4BA6-9C83-8840CF81DB28}"/>
          </ac:picMkLst>
        </pc:picChg>
        <pc:picChg chg="add del">
          <ac:chgData name="Zubaida Ambreen (1912999)" userId="S::1912999@student.uwtsd.ac.uk::f8d2dcd7-2965-432a-a197-4bee8711c2b9" providerId="AD" clId="Web-{4C60ACC9-E0A1-D947-7F06-89F43F9C5A9E}" dt="2021-07-05T11:04:34.074" v="28"/>
          <ac:picMkLst>
            <pc:docMk/>
            <pc:sldMk cId="2525022692" sldId="272"/>
            <ac:picMk id="11" creationId="{7F5C92A3-369B-43F3-BDCE-E560B1B0EC89}"/>
          </ac:picMkLst>
        </pc:picChg>
        <pc:picChg chg="add">
          <ac:chgData name="Zubaida Ambreen (1912999)" userId="S::1912999@student.uwtsd.ac.uk::f8d2dcd7-2965-432a-a197-4bee8711c2b9" providerId="AD" clId="Web-{4C60ACC9-E0A1-D947-7F06-89F43F9C5A9E}" dt="2021-07-05T11:04:34.137" v="29"/>
          <ac:picMkLst>
            <pc:docMk/>
            <pc:sldMk cId="2525022692" sldId="272"/>
            <ac:picMk id="12" creationId="{022C43AB-86D7-420D-8AD7-DC0A15FDD0AF}"/>
          </ac:picMkLst>
        </pc:picChg>
        <pc:picChg chg="add del">
          <ac:chgData name="Zubaida Ambreen (1912999)" userId="S::1912999@student.uwtsd.ac.uk::f8d2dcd7-2965-432a-a197-4bee8711c2b9" providerId="AD" clId="Web-{4C60ACC9-E0A1-D947-7F06-89F43F9C5A9E}" dt="2021-07-05T11:04:34.074" v="28"/>
          <ac:picMkLst>
            <pc:docMk/>
            <pc:sldMk cId="2525022692" sldId="272"/>
            <ac:picMk id="15" creationId="{915B5014-A7EC-4BA6-9C83-8840CF81DB28}"/>
          </ac:picMkLst>
        </pc:picChg>
        <pc:picChg chg="add del">
          <ac:chgData name="Zubaida Ambreen (1912999)" userId="S::1912999@student.uwtsd.ac.uk::f8d2dcd7-2965-432a-a197-4bee8711c2b9" providerId="AD" clId="Web-{4C60ACC9-E0A1-D947-7F06-89F43F9C5A9E}" dt="2021-07-05T11:04:34.074" v="28"/>
          <ac:picMkLst>
            <pc:docMk/>
            <pc:sldMk cId="2525022692" sldId="272"/>
            <ac:picMk id="17" creationId="{022C43AB-86D7-420D-8AD7-DC0A15FDD0AF}"/>
          </ac:picMkLst>
        </pc:picChg>
      </pc:sldChg>
      <pc:sldChg chg="addSp delSp modSp new mod setBg">
        <pc:chgData name="Zubaida Ambreen (1912999)" userId="S::1912999@student.uwtsd.ac.uk::f8d2dcd7-2965-432a-a197-4bee8711c2b9" providerId="AD" clId="Web-{4C60ACC9-E0A1-D947-7F06-89F43F9C5A9E}" dt="2021-07-05T11:08:25.736" v="58" actId="14100"/>
        <pc:sldMkLst>
          <pc:docMk/>
          <pc:sldMk cId="2991103423" sldId="273"/>
        </pc:sldMkLst>
        <pc:spChg chg="del">
          <ac:chgData name="Zubaida Ambreen (1912999)" userId="S::1912999@student.uwtsd.ac.uk::f8d2dcd7-2965-432a-a197-4bee8711c2b9" providerId="AD" clId="Web-{4C60ACC9-E0A1-D947-7F06-89F43F9C5A9E}" dt="2021-07-05T11:06:38.671" v="47"/>
          <ac:spMkLst>
            <pc:docMk/>
            <pc:sldMk cId="2991103423" sldId="273"/>
            <ac:spMk id="2" creationId="{A50F12A3-6D60-46CB-B4FE-70154E105560}"/>
          </ac:spMkLst>
        </pc:spChg>
        <pc:spChg chg="del">
          <ac:chgData name="Zubaida Ambreen (1912999)" userId="S::1912999@student.uwtsd.ac.uk::f8d2dcd7-2965-432a-a197-4bee8711c2b9" providerId="AD" clId="Web-{4C60ACC9-E0A1-D947-7F06-89F43F9C5A9E}" dt="2021-07-05T11:06:38.671" v="47"/>
          <ac:spMkLst>
            <pc:docMk/>
            <pc:sldMk cId="2991103423" sldId="273"/>
            <ac:spMk id="3" creationId="{25A2F6DA-1C5B-43CE-915E-5C939D3F1B04}"/>
          </ac:spMkLst>
        </pc:spChg>
        <pc:spChg chg="add">
          <ac:chgData name="Zubaida Ambreen (1912999)" userId="S::1912999@student.uwtsd.ac.uk::f8d2dcd7-2965-432a-a197-4bee8711c2b9" providerId="AD" clId="Web-{4C60ACC9-E0A1-D947-7F06-89F43F9C5A9E}" dt="2021-07-05T11:06:38.671" v="47"/>
          <ac:spMkLst>
            <pc:docMk/>
            <pc:sldMk cId="2991103423" sldId="273"/>
            <ac:spMk id="14" creationId="{AEBE9F1A-B38D-446E-83AE-14B17CE77FF2}"/>
          </ac:spMkLst>
        </pc:spChg>
        <pc:spChg chg="add">
          <ac:chgData name="Zubaida Ambreen (1912999)" userId="S::1912999@student.uwtsd.ac.uk::f8d2dcd7-2965-432a-a197-4bee8711c2b9" providerId="AD" clId="Web-{4C60ACC9-E0A1-D947-7F06-89F43F9C5A9E}" dt="2021-07-05T11:06:38.671" v="47"/>
          <ac:spMkLst>
            <pc:docMk/>
            <pc:sldMk cId="2991103423" sldId="273"/>
            <ac:spMk id="20" creationId="{5E3EB826-A471-488F-9E8A-D65528A3C0CA}"/>
          </ac:spMkLst>
        </pc:spChg>
        <pc:spChg chg="add">
          <ac:chgData name="Zubaida Ambreen (1912999)" userId="S::1912999@student.uwtsd.ac.uk::f8d2dcd7-2965-432a-a197-4bee8711c2b9" providerId="AD" clId="Web-{4C60ACC9-E0A1-D947-7F06-89F43F9C5A9E}" dt="2021-07-05T11:06:38.671" v="47"/>
          <ac:spMkLst>
            <pc:docMk/>
            <pc:sldMk cId="2991103423" sldId="273"/>
            <ac:spMk id="22" creationId="{D85D5AA8-773B-469A-8802-9645A4DC9B7D}"/>
          </ac:spMkLst>
        </pc:spChg>
        <pc:spChg chg="add">
          <ac:chgData name="Zubaida Ambreen (1912999)" userId="S::1912999@student.uwtsd.ac.uk::f8d2dcd7-2965-432a-a197-4bee8711c2b9" providerId="AD" clId="Web-{4C60ACC9-E0A1-D947-7F06-89F43F9C5A9E}" dt="2021-07-05T11:06:38.671" v="47"/>
          <ac:spMkLst>
            <pc:docMk/>
            <pc:sldMk cId="2991103423" sldId="273"/>
            <ac:spMk id="24" creationId="{C75AF42C-C556-454E-B2D3-2C917CB812D5}"/>
          </ac:spMkLst>
        </pc:spChg>
        <pc:picChg chg="add mod">
          <ac:chgData name="Zubaida Ambreen (1912999)" userId="S::1912999@student.uwtsd.ac.uk::f8d2dcd7-2965-432a-a197-4bee8711c2b9" providerId="AD" clId="Web-{4C60ACC9-E0A1-D947-7F06-89F43F9C5A9E}" dt="2021-07-05T11:08:25.736" v="58" actId="14100"/>
          <ac:picMkLst>
            <pc:docMk/>
            <pc:sldMk cId="2991103423" sldId="273"/>
            <ac:picMk id="5" creationId="{6C51DB70-C8EF-49A9-85C0-69F9FB3C68AC}"/>
          </ac:picMkLst>
        </pc:picChg>
        <pc:picChg chg="add">
          <ac:chgData name="Zubaida Ambreen (1912999)" userId="S::1912999@student.uwtsd.ac.uk::f8d2dcd7-2965-432a-a197-4bee8711c2b9" providerId="AD" clId="Web-{4C60ACC9-E0A1-D947-7F06-89F43F9C5A9E}" dt="2021-07-05T11:06:38.671" v="47"/>
          <ac:picMkLst>
            <pc:docMk/>
            <pc:sldMk cId="2991103423" sldId="273"/>
            <ac:picMk id="10" creationId="{C9ECDD5C-152A-4CC7-8333-0F367B3A62EA}"/>
          </ac:picMkLst>
        </pc:picChg>
        <pc:picChg chg="add">
          <ac:chgData name="Zubaida Ambreen (1912999)" userId="S::1912999@student.uwtsd.ac.uk::f8d2dcd7-2965-432a-a197-4bee8711c2b9" providerId="AD" clId="Web-{4C60ACC9-E0A1-D947-7F06-89F43F9C5A9E}" dt="2021-07-05T11:06:38.671" v="47"/>
          <ac:picMkLst>
            <pc:docMk/>
            <pc:sldMk cId="2991103423" sldId="273"/>
            <ac:picMk id="12" creationId="{7F5C92A3-369B-43F3-BDCE-E560B1B0EC89}"/>
          </ac:picMkLst>
        </pc:picChg>
        <pc:picChg chg="add">
          <ac:chgData name="Zubaida Ambreen (1912999)" userId="S::1912999@student.uwtsd.ac.uk::f8d2dcd7-2965-432a-a197-4bee8711c2b9" providerId="AD" clId="Web-{4C60ACC9-E0A1-D947-7F06-89F43F9C5A9E}" dt="2021-07-05T11:06:38.671" v="47"/>
          <ac:picMkLst>
            <pc:docMk/>
            <pc:sldMk cId="2991103423" sldId="273"/>
            <ac:picMk id="16" creationId="{915B5014-A7EC-4BA6-9C83-8840CF81DB28}"/>
          </ac:picMkLst>
        </pc:picChg>
        <pc:picChg chg="add">
          <ac:chgData name="Zubaida Ambreen (1912999)" userId="S::1912999@student.uwtsd.ac.uk::f8d2dcd7-2965-432a-a197-4bee8711c2b9" providerId="AD" clId="Web-{4C60ACC9-E0A1-D947-7F06-89F43F9C5A9E}" dt="2021-07-05T11:06:38.671" v="47"/>
          <ac:picMkLst>
            <pc:docMk/>
            <pc:sldMk cId="2991103423" sldId="273"/>
            <ac:picMk id="18" creationId="{022C43AB-86D7-420D-8AD7-DC0A15FDD0AF}"/>
          </ac:picMkLst>
        </pc:picChg>
      </pc:sldChg>
      <pc:sldChg chg="addSp delSp modSp add mod replId setBg">
        <pc:chgData name="Zubaida Ambreen (1912999)" userId="S::1912999@student.uwtsd.ac.uk::f8d2dcd7-2965-432a-a197-4bee8711c2b9" providerId="AD" clId="Web-{4C60ACC9-E0A1-D947-7F06-89F43F9C5A9E}" dt="2021-07-05T11:07:23.391" v="53" actId="14100"/>
        <pc:sldMkLst>
          <pc:docMk/>
          <pc:sldMk cId="3061194268" sldId="274"/>
        </pc:sldMkLst>
        <pc:spChg chg="add">
          <ac:chgData name="Zubaida Ambreen (1912999)" userId="S::1912999@student.uwtsd.ac.uk::f8d2dcd7-2965-432a-a197-4bee8711c2b9" providerId="AD" clId="Web-{4C60ACC9-E0A1-D947-7F06-89F43F9C5A9E}" dt="2021-07-05T11:05:24.669" v="34"/>
          <ac:spMkLst>
            <pc:docMk/>
            <pc:sldMk cId="3061194268" sldId="274"/>
            <ac:spMk id="8" creationId="{AEBE9F1A-B38D-446E-83AE-14B17CE77FF2}"/>
          </ac:spMkLst>
        </pc:spChg>
        <pc:spChg chg="add del">
          <ac:chgData name="Zubaida Ambreen (1912999)" userId="S::1912999@student.uwtsd.ac.uk::f8d2dcd7-2965-432a-a197-4bee8711c2b9" providerId="AD" clId="Web-{4C60ACC9-E0A1-D947-7F06-89F43F9C5A9E}" dt="2021-07-05T11:05:24.607" v="33"/>
          <ac:spMkLst>
            <pc:docMk/>
            <pc:sldMk cId="3061194268" sldId="274"/>
            <ac:spMk id="13" creationId="{AEBE9F1A-B38D-446E-83AE-14B17CE77FF2}"/>
          </ac:spMkLst>
        </pc:spChg>
        <pc:spChg chg="add">
          <ac:chgData name="Zubaida Ambreen (1912999)" userId="S::1912999@student.uwtsd.ac.uk::f8d2dcd7-2965-432a-a197-4bee8711c2b9" providerId="AD" clId="Web-{4C60ACC9-E0A1-D947-7F06-89F43F9C5A9E}" dt="2021-07-05T11:05:24.669" v="34"/>
          <ac:spMkLst>
            <pc:docMk/>
            <pc:sldMk cId="3061194268" sldId="274"/>
            <ac:spMk id="14" creationId="{5E3EB826-A471-488F-9E8A-D65528A3C0CA}"/>
          </ac:spMkLst>
        </pc:spChg>
        <pc:spChg chg="add">
          <ac:chgData name="Zubaida Ambreen (1912999)" userId="S::1912999@student.uwtsd.ac.uk::f8d2dcd7-2965-432a-a197-4bee8711c2b9" providerId="AD" clId="Web-{4C60ACC9-E0A1-D947-7F06-89F43F9C5A9E}" dt="2021-07-05T11:05:24.669" v="34"/>
          <ac:spMkLst>
            <pc:docMk/>
            <pc:sldMk cId="3061194268" sldId="274"/>
            <ac:spMk id="16" creationId="{4309F268-A45B-4517-B03F-2774BAEFFBA6}"/>
          </ac:spMkLst>
        </pc:spChg>
        <pc:spChg chg="add del">
          <ac:chgData name="Zubaida Ambreen (1912999)" userId="S::1912999@student.uwtsd.ac.uk::f8d2dcd7-2965-432a-a197-4bee8711c2b9" providerId="AD" clId="Web-{4C60ACC9-E0A1-D947-7F06-89F43F9C5A9E}" dt="2021-07-05T11:05:24.607" v="33"/>
          <ac:spMkLst>
            <pc:docMk/>
            <pc:sldMk cId="3061194268" sldId="274"/>
            <ac:spMk id="19" creationId="{5E3EB826-A471-488F-9E8A-D65528A3C0CA}"/>
          </ac:spMkLst>
        </pc:spChg>
        <pc:spChg chg="add del">
          <ac:chgData name="Zubaida Ambreen (1912999)" userId="S::1912999@student.uwtsd.ac.uk::f8d2dcd7-2965-432a-a197-4bee8711c2b9" providerId="AD" clId="Web-{4C60ACC9-E0A1-D947-7F06-89F43F9C5A9E}" dt="2021-07-05T11:05:24.607" v="33"/>
          <ac:spMkLst>
            <pc:docMk/>
            <pc:sldMk cId="3061194268" sldId="274"/>
            <ac:spMk id="21" creationId="{D85D5AA8-773B-469A-8802-9645A4DC9B7D}"/>
          </ac:spMkLst>
        </pc:spChg>
        <pc:spChg chg="add del">
          <ac:chgData name="Zubaida Ambreen (1912999)" userId="S::1912999@student.uwtsd.ac.uk::f8d2dcd7-2965-432a-a197-4bee8711c2b9" providerId="AD" clId="Web-{4C60ACC9-E0A1-D947-7F06-89F43F9C5A9E}" dt="2021-07-05T11:05:24.607" v="33"/>
          <ac:spMkLst>
            <pc:docMk/>
            <pc:sldMk cId="3061194268" sldId="274"/>
            <ac:spMk id="23" creationId="{C75AF42C-C556-454E-B2D3-2C917CB812D5}"/>
          </ac:spMkLst>
        </pc:spChg>
        <pc:picChg chg="mod">
          <ac:chgData name="Zubaida Ambreen (1912999)" userId="S::1912999@student.uwtsd.ac.uk::f8d2dcd7-2965-432a-a197-4bee8711c2b9" providerId="AD" clId="Web-{4C60ACC9-E0A1-D947-7F06-89F43F9C5A9E}" dt="2021-07-05T11:07:23.391" v="53" actId="14100"/>
          <ac:picMkLst>
            <pc:docMk/>
            <pc:sldMk cId="3061194268" sldId="274"/>
            <ac:picMk id="4" creationId="{A16FC3E7-3F15-9546-8E68-BACF77A3D06D}"/>
          </ac:picMkLst>
        </pc:picChg>
        <pc:picChg chg="add">
          <ac:chgData name="Zubaida Ambreen (1912999)" userId="S::1912999@student.uwtsd.ac.uk::f8d2dcd7-2965-432a-a197-4bee8711c2b9" providerId="AD" clId="Web-{4C60ACC9-E0A1-D947-7F06-89F43F9C5A9E}" dt="2021-07-05T11:05:24.669" v="34"/>
          <ac:picMkLst>
            <pc:docMk/>
            <pc:sldMk cId="3061194268" sldId="274"/>
            <ac:picMk id="6" creationId="{C9ECDD5C-152A-4CC7-8333-0F367B3A62EA}"/>
          </ac:picMkLst>
        </pc:picChg>
        <pc:picChg chg="add">
          <ac:chgData name="Zubaida Ambreen (1912999)" userId="S::1912999@student.uwtsd.ac.uk::f8d2dcd7-2965-432a-a197-4bee8711c2b9" providerId="AD" clId="Web-{4C60ACC9-E0A1-D947-7F06-89F43F9C5A9E}" dt="2021-07-05T11:05:24.669" v="34"/>
          <ac:picMkLst>
            <pc:docMk/>
            <pc:sldMk cId="3061194268" sldId="274"/>
            <ac:picMk id="7" creationId="{7F5C92A3-369B-43F3-BDCE-E560B1B0EC89}"/>
          </ac:picMkLst>
        </pc:picChg>
        <pc:picChg chg="add del">
          <ac:chgData name="Zubaida Ambreen (1912999)" userId="S::1912999@student.uwtsd.ac.uk::f8d2dcd7-2965-432a-a197-4bee8711c2b9" providerId="AD" clId="Web-{4C60ACC9-E0A1-D947-7F06-89F43F9C5A9E}" dt="2021-07-05T11:05:24.607" v="33"/>
          <ac:picMkLst>
            <pc:docMk/>
            <pc:sldMk cId="3061194268" sldId="274"/>
            <ac:picMk id="9" creationId="{C9ECDD5C-152A-4CC7-8333-0F367B3A62EA}"/>
          </ac:picMkLst>
        </pc:picChg>
        <pc:picChg chg="add">
          <ac:chgData name="Zubaida Ambreen (1912999)" userId="S::1912999@student.uwtsd.ac.uk::f8d2dcd7-2965-432a-a197-4bee8711c2b9" providerId="AD" clId="Web-{4C60ACC9-E0A1-D947-7F06-89F43F9C5A9E}" dt="2021-07-05T11:05:24.669" v="34"/>
          <ac:picMkLst>
            <pc:docMk/>
            <pc:sldMk cId="3061194268" sldId="274"/>
            <ac:picMk id="10" creationId="{915B5014-A7EC-4BA6-9C83-8840CF81DB28}"/>
          </ac:picMkLst>
        </pc:picChg>
        <pc:picChg chg="add del">
          <ac:chgData name="Zubaida Ambreen (1912999)" userId="S::1912999@student.uwtsd.ac.uk::f8d2dcd7-2965-432a-a197-4bee8711c2b9" providerId="AD" clId="Web-{4C60ACC9-E0A1-D947-7F06-89F43F9C5A9E}" dt="2021-07-05T11:05:24.607" v="33"/>
          <ac:picMkLst>
            <pc:docMk/>
            <pc:sldMk cId="3061194268" sldId="274"/>
            <ac:picMk id="11" creationId="{7F5C92A3-369B-43F3-BDCE-E560B1B0EC89}"/>
          </ac:picMkLst>
        </pc:picChg>
        <pc:picChg chg="add">
          <ac:chgData name="Zubaida Ambreen (1912999)" userId="S::1912999@student.uwtsd.ac.uk::f8d2dcd7-2965-432a-a197-4bee8711c2b9" providerId="AD" clId="Web-{4C60ACC9-E0A1-D947-7F06-89F43F9C5A9E}" dt="2021-07-05T11:05:24.669" v="34"/>
          <ac:picMkLst>
            <pc:docMk/>
            <pc:sldMk cId="3061194268" sldId="274"/>
            <ac:picMk id="12" creationId="{022C43AB-86D7-420D-8AD7-DC0A15FDD0AF}"/>
          </ac:picMkLst>
        </pc:picChg>
        <pc:picChg chg="add del">
          <ac:chgData name="Zubaida Ambreen (1912999)" userId="S::1912999@student.uwtsd.ac.uk::f8d2dcd7-2965-432a-a197-4bee8711c2b9" providerId="AD" clId="Web-{4C60ACC9-E0A1-D947-7F06-89F43F9C5A9E}" dt="2021-07-05T11:05:24.607" v="33"/>
          <ac:picMkLst>
            <pc:docMk/>
            <pc:sldMk cId="3061194268" sldId="274"/>
            <ac:picMk id="15" creationId="{915B5014-A7EC-4BA6-9C83-8840CF81DB28}"/>
          </ac:picMkLst>
        </pc:picChg>
        <pc:picChg chg="add del">
          <ac:chgData name="Zubaida Ambreen (1912999)" userId="S::1912999@student.uwtsd.ac.uk::f8d2dcd7-2965-432a-a197-4bee8711c2b9" providerId="AD" clId="Web-{4C60ACC9-E0A1-D947-7F06-89F43F9C5A9E}" dt="2021-07-05T11:05:24.607" v="33"/>
          <ac:picMkLst>
            <pc:docMk/>
            <pc:sldMk cId="3061194268" sldId="274"/>
            <ac:picMk id="17" creationId="{022C43AB-86D7-420D-8AD7-DC0A15FDD0AF}"/>
          </ac:picMkLst>
        </pc:picChg>
      </pc:sldChg>
    </pc:docChg>
  </pc:docChgLst>
  <pc:docChgLst>
    <pc:chgData name="Zubaida Ambreen (1912999)" userId="S::1912999@student.uwtsd.ac.uk::f8d2dcd7-2965-432a-a197-4bee8711c2b9" providerId="AD" clId="Web-{88D0CC58-9AD4-1CDF-E7D3-0C59A69D476E}"/>
    <pc:docChg chg="delSld modSld">
      <pc:chgData name="Zubaida Ambreen (1912999)" userId="S::1912999@student.uwtsd.ac.uk::f8d2dcd7-2965-432a-a197-4bee8711c2b9" providerId="AD" clId="Web-{88D0CC58-9AD4-1CDF-E7D3-0C59A69D476E}" dt="2021-07-06T21:01:41.274" v="17" actId="20577"/>
      <pc:docMkLst>
        <pc:docMk/>
      </pc:docMkLst>
      <pc:sldChg chg="delSp del">
        <pc:chgData name="Zubaida Ambreen (1912999)" userId="S::1912999@student.uwtsd.ac.uk::f8d2dcd7-2965-432a-a197-4bee8711c2b9" providerId="AD" clId="Web-{88D0CC58-9AD4-1CDF-E7D3-0C59A69D476E}" dt="2021-07-06T20:52:59.996" v="5"/>
        <pc:sldMkLst>
          <pc:docMk/>
          <pc:sldMk cId="3331869014" sldId="257"/>
        </pc:sldMkLst>
        <pc:picChg chg="del">
          <ac:chgData name="Zubaida Ambreen (1912999)" userId="S::1912999@student.uwtsd.ac.uk::f8d2dcd7-2965-432a-a197-4bee8711c2b9" providerId="AD" clId="Web-{88D0CC58-9AD4-1CDF-E7D3-0C59A69D476E}" dt="2021-07-06T20:52:47.449" v="4"/>
          <ac:picMkLst>
            <pc:docMk/>
            <pc:sldMk cId="3331869014" sldId="257"/>
            <ac:picMk id="4" creationId="{1B6D25FD-E025-4D44-A598-38443E5AD8F6}"/>
          </ac:picMkLst>
        </pc:picChg>
      </pc:sldChg>
      <pc:sldChg chg="delSp del">
        <pc:chgData name="Zubaida Ambreen (1912999)" userId="S::1912999@student.uwtsd.ac.uk::f8d2dcd7-2965-432a-a197-4bee8711c2b9" providerId="AD" clId="Web-{88D0CC58-9AD4-1CDF-E7D3-0C59A69D476E}" dt="2021-07-06T20:52:06.261" v="1"/>
        <pc:sldMkLst>
          <pc:docMk/>
          <pc:sldMk cId="3094576338" sldId="258"/>
        </pc:sldMkLst>
        <pc:picChg chg="del">
          <ac:chgData name="Zubaida Ambreen (1912999)" userId="S::1912999@student.uwtsd.ac.uk::f8d2dcd7-2965-432a-a197-4bee8711c2b9" providerId="AD" clId="Web-{88D0CC58-9AD4-1CDF-E7D3-0C59A69D476E}" dt="2021-07-06T20:51:50.338" v="0"/>
          <ac:picMkLst>
            <pc:docMk/>
            <pc:sldMk cId="3094576338" sldId="258"/>
            <ac:picMk id="4" creationId="{1B46DA36-C589-F344-8441-88E677BC2B26}"/>
          </ac:picMkLst>
        </pc:picChg>
      </pc:sldChg>
      <pc:sldChg chg="del">
        <pc:chgData name="Zubaida Ambreen (1912999)" userId="S::1912999@student.uwtsd.ac.uk::f8d2dcd7-2965-432a-a197-4bee8711c2b9" providerId="AD" clId="Web-{88D0CC58-9AD4-1CDF-E7D3-0C59A69D476E}" dt="2021-07-06T20:58:28.082" v="6"/>
        <pc:sldMkLst>
          <pc:docMk/>
          <pc:sldMk cId="71773531" sldId="264"/>
        </pc:sldMkLst>
      </pc:sldChg>
      <pc:sldChg chg="modSp">
        <pc:chgData name="Zubaida Ambreen (1912999)" userId="S::1912999@student.uwtsd.ac.uk::f8d2dcd7-2965-432a-a197-4bee8711c2b9" providerId="AD" clId="Web-{88D0CC58-9AD4-1CDF-E7D3-0C59A69D476E}" dt="2021-07-06T21:01:41.274" v="17" actId="20577"/>
        <pc:sldMkLst>
          <pc:docMk/>
          <pc:sldMk cId="4081024945" sldId="268"/>
        </pc:sldMkLst>
        <pc:spChg chg="mod">
          <ac:chgData name="Zubaida Ambreen (1912999)" userId="S::1912999@student.uwtsd.ac.uk::f8d2dcd7-2965-432a-a197-4bee8711c2b9" providerId="AD" clId="Web-{88D0CC58-9AD4-1CDF-E7D3-0C59A69D476E}" dt="2021-07-06T21:01:41.274" v="17" actId="20577"/>
          <ac:spMkLst>
            <pc:docMk/>
            <pc:sldMk cId="4081024945" sldId="268"/>
            <ac:spMk id="3" creationId="{5B324BA8-9537-41B3-BC9B-B1F41FF429A0}"/>
          </ac:spMkLst>
        </pc:spChg>
      </pc:sldChg>
      <pc:sldChg chg="delSp del">
        <pc:chgData name="Zubaida Ambreen (1912999)" userId="S::1912999@student.uwtsd.ac.uk::f8d2dcd7-2965-432a-a197-4bee8711c2b9" providerId="AD" clId="Web-{88D0CC58-9AD4-1CDF-E7D3-0C59A69D476E}" dt="2021-07-06T20:52:29.230" v="3"/>
        <pc:sldMkLst>
          <pc:docMk/>
          <pc:sldMk cId="3061194268" sldId="274"/>
        </pc:sldMkLst>
        <pc:picChg chg="del">
          <ac:chgData name="Zubaida Ambreen (1912999)" userId="S::1912999@student.uwtsd.ac.uk::f8d2dcd7-2965-432a-a197-4bee8711c2b9" providerId="AD" clId="Web-{88D0CC58-9AD4-1CDF-E7D3-0C59A69D476E}" dt="2021-07-06T20:52:12.542" v="2"/>
          <ac:picMkLst>
            <pc:docMk/>
            <pc:sldMk cId="3061194268" sldId="274"/>
            <ac:picMk id="4" creationId="{A16FC3E7-3F15-9546-8E68-BACF77A3D06D}"/>
          </ac:picMkLst>
        </pc:picChg>
      </pc:sldChg>
    </pc:docChg>
  </pc:docChgLst>
  <pc:docChgLst>
    <pc:chgData name="Shahreen Ara (1914266)" userId="80331737-4118-4f6e-a8e0-da6bc1b6b8bf" providerId="ADAL" clId="{9E7B476E-F8C5-3746-8B6F-A3A89C4492C4}"/>
    <pc:docChg chg="modSld">
      <pc:chgData name="Shahreen Ara (1914266)" userId="80331737-4118-4f6e-a8e0-da6bc1b6b8bf" providerId="ADAL" clId="{9E7B476E-F8C5-3746-8B6F-A3A89C4492C4}" dt="2021-06-28T09:36:13.173" v="4"/>
      <pc:docMkLst>
        <pc:docMk/>
      </pc:docMkLst>
      <pc:sldChg chg="addSp delSp modSp mod">
        <pc:chgData name="Shahreen Ara (1914266)" userId="80331737-4118-4f6e-a8e0-da6bc1b6b8bf" providerId="ADAL" clId="{9E7B476E-F8C5-3746-8B6F-A3A89C4492C4}" dt="2021-06-28T09:36:13.173" v="4"/>
        <pc:sldMkLst>
          <pc:docMk/>
          <pc:sldMk cId="458716525" sldId="256"/>
        </pc:sldMkLst>
        <pc:spChg chg="add del mod">
          <ac:chgData name="Shahreen Ara (1914266)" userId="80331737-4118-4f6e-a8e0-da6bc1b6b8bf" providerId="ADAL" clId="{9E7B476E-F8C5-3746-8B6F-A3A89C4492C4}" dt="2021-06-28T09:36:13.173" v="4"/>
          <ac:spMkLst>
            <pc:docMk/>
            <pc:sldMk cId="458716525" sldId="256"/>
            <ac:spMk id="5" creationId="{A1FFA743-7F31-0D4E-B1B6-8DEADE7E5487}"/>
          </ac:spMkLst>
        </pc:spChg>
      </pc:sldChg>
    </pc:docChg>
  </pc:docChgLst>
  <pc:docChgLst>
    <pc:chgData name="Ripa Begum (1911468)" userId="S::1911468@student.uwtsd.ac.uk::07101f28-8ee8-4327-958f-c40681e92d79" providerId="AD" clId="Web-{195B96E0-F33A-22DA-BCF2-8D1872D2B659}"/>
    <pc:docChg chg="modSld">
      <pc:chgData name="Ripa Begum (1911468)" userId="S::1911468@student.uwtsd.ac.uk::07101f28-8ee8-4327-958f-c40681e92d79" providerId="AD" clId="Web-{195B96E0-F33A-22DA-BCF2-8D1872D2B659}" dt="2021-07-15T19:20:03.125" v="98" actId="1076"/>
      <pc:docMkLst>
        <pc:docMk/>
      </pc:docMkLst>
      <pc:sldChg chg="addSp modSp">
        <pc:chgData name="Ripa Begum (1911468)" userId="S::1911468@student.uwtsd.ac.uk::07101f28-8ee8-4327-958f-c40681e92d79" providerId="AD" clId="Web-{195B96E0-F33A-22DA-BCF2-8D1872D2B659}" dt="2021-07-15T19:20:03.125" v="98" actId="1076"/>
        <pc:sldMkLst>
          <pc:docMk/>
          <pc:sldMk cId="1814946714" sldId="261"/>
        </pc:sldMkLst>
        <pc:spChg chg="add mod">
          <ac:chgData name="Ripa Begum (1911468)" userId="S::1911468@student.uwtsd.ac.uk::07101f28-8ee8-4327-958f-c40681e92d79" providerId="AD" clId="Web-{195B96E0-F33A-22DA-BCF2-8D1872D2B659}" dt="2021-07-15T19:20:03.125" v="98" actId="1076"/>
          <ac:spMkLst>
            <pc:docMk/>
            <pc:sldMk cId="1814946714" sldId="261"/>
            <ac:spMk id="5" creationId="{40F408D8-74DB-4FA7-8756-20F010F93CD5}"/>
          </ac:spMkLst>
        </pc:spChg>
      </pc:sldChg>
      <pc:sldChg chg="addSp modSp">
        <pc:chgData name="Ripa Begum (1911468)" userId="S::1911468@student.uwtsd.ac.uk::07101f28-8ee8-4327-958f-c40681e92d79" providerId="AD" clId="Web-{195B96E0-F33A-22DA-BCF2-8D1872D2B659}" dt="2021-07-15T19:14:12.443" v="19" actId="1076"/>
        <pc:sldMkLst>
          <pc:docMk/>
          <pc:sldMk cId="2905304477" sldId="270"/>
        </pc:sldMkLst>
        <pc:spChg chg="add mod">
          <ac:chgData name="Ripa Begum (1911468)" userId="S::1911468@student.uwtsd.ac.uk::07101f28-8ee8-4327-958f-c40681e92d79" providerId="AD" clId="Web-{195B96E0-F33A-22DA-BCF2-8D1872D2B659}" dt="2021-07-15T19:14:12.443" v="19" actId="1076"/>
          <ac:spMkLst>
            <pc:docMk/>
            <pc:sldMk cId="2905304477" sldId="270"/>
            <ac:spMk id="2" creationId="{48FEF64A-E2CD-4A37-8FB7-ABA417E4903F}"/>
          </ac:spMkLst>
        </pc:spChg>
      </pc:sldChg>
      <pc:sldChg chg="addSp delSp modSp">
        <pc:chgData name="Ripa Begum (1911468)" userId="S::1911468@student.uwtsd.ac.uk::07101f28-8ee8-4327-958f-c40681e92d79" providerId="AD" clId="Web-{195B96E0-F33A-22DA-BCF2-8D1872D2B659}" dt="2021-07-15T19:16:56.713" v="55" actId="1076"/>
        <pc:sldMkLst>
          <pc:docMk/>
          <pc:sldMk cId="2525022692" sldId="272"/>
        </pc:sldMkLst>
        <pc:spChg chg="add del">
          <ac:chgData name="Ripa Begum (1911468)" userId="S::1911468@student.uwtsd.ac.uk::07101f28-8ee8-4327-958f-c40681e92d79" providerId="AD" clId="Web-{195B96E0-F33A-22DA-BCF2-8D1872D2B659}" dt="2021-07-15T19:15:53.806" v="28"/>
          <ac:spMkLst>
            <pc:docMk/>
            <pc:sldMk cId="2525022692" sldId="272"/>
            <ac:spMk id="2" creationId="{FC2D40B0-5E8C-4830-9032-3342E16608BE}"/>
          </ac:spMkLst>
        </pc:spChg>
        <pc:spChg chg="add del">
          <ac:chgData name="Ripa Begum (1911468)" userId="S::1911468@student.uwtsd.ac.uk::07101f28-8ee8-4327-958f-c40681e92d79" providerId="AD" clId="Web-{195B96E0-F33A-22DA-BCF2-8D1872D2B659}" dt="2021-07-15T19:15:50.727" v="27"/>
          <ac:spMkLst>
            <pc:docMk/>
            <pc:sldMk cId="2525022692" sldId="272"/>
            <ac:spMk id="3" creationId="{8FB6CEF2-0A17-4BD2-B8B8-0D26D7972534}"/>
          </ac:spMkLst>
        </pc:spChg>
        <pc:spChg chg="add del mod">
          <ac:chgData name="Ripa Begum (1911468)" userId="S::1911468@student.uwtsd.ac.uk::07101f28-8ee8-4327-958f-c40681e92d79" providerId="AD" clId="Web-{195B96E0-F33A-22DA-BCF2-8D1872D2B659}" dt="2021-07-15T19:15:47.993" v="26"/>
          <ac:spMkLst>
            <pc:docMk/>
            <pc:sldMk cId="2525022692" sldId="272"/>
            <ac:spMk id="5" creationId="{7CF4BB97-B41D-495D-A9DD-E2493C92986A}"/>
          </ac:spMkLst>
        </pc:spChg>
        <pc:spChg chg="add mod">
          <ac:chgData name="Ripa Begum (1911468)" userId="S::1911468@student.uwtsd.ac.uk::07101f28-8ee8-4327-958f-c40681e92d79" providerId="AD" clId="Web-{195B96E0-F33A-22DA-BCF2-8D1872D2B659}" dt="2021-07-15T19:16:56.713" v="55" actId="1076"/>
          <ac:spMkLst>
            <pc:docMk/>
            <pc:sldMk cId="2525022692" sldId="272"/>
            <ac:spMk id="9" creationId="{6D9110A1-C414-4387-BF60-8B7CFA3A7998}"/>
          </ac:spMkLst>
        </pc:spChg>
      </pc:sldChg>
      <pc:sldChg chg="addSp modSp">
        <pc:chgData name="Ripa Begum (1911468)" userId="S::1911468@student.uwtsd.ac.uk::07101f28-8ee8-4327-958f-c40681e92d79" providerId="AD" clId="Web-{195B96E0-F33A-22DA-BCF2-8D1872D2B659}" dt="2021-07-15T19:19:10.920" v="77" actId="1076"/>
        <pc:sldMkLst>
          <pc:docMk/>
          <pc:sldMk cId="2991103423" sldId="273"/>
        </pc:sldMkLst>
        <pc:spChg chg="add">
          <ac:chgData name="Ripa Begum (1911468)" userId="S::1911468@student.uwtsd.ac.uk::07101f28-8ee8-4327-958f-c40681e92d79" providerId="AD" clId="Web-{195B96E0-F33A-22DA-BCF2-8D1872D2B659}" dt="2021-07-15T19:17:38.590" v="56"/>
          <ac:spMkLst>
            <pc:docMk/>
            <pc:sldMk cId="2991103423" sldId="273"/>
            <ac:spMk id="2" creationId="{7A83D01C-3905-4633-B34A-BB50122FB29C}"/>
          </ac:spMkLst>
        </pc:spChg>
        <pc:spChg chg="add">
          <ac:chgData name="Ripa Begum (1911468)" userId="S::1911468@student.uwtsd.ac.uk::07101f28-8ee8-4327-958f-c40681e92d79" providerId="AD" clId="Web-{195B96E0-F33A-22DA-BCF2-8D1872D2B659}" dt="2021-07-15T19:18:10.840" v="59"/>
          <ac:spMkLst>
            <pc:docMk/>
            <pc:sldMk cId="2991103423" sldId="273"/>
            <ac:spMk id="3" creationId="{39291884-8EED-426F-B892-E79A52A71BA1}"/>
          </ac:spMkLst>
        </pc:spChg>
        <pc:spChg chg="add mod">
          <ac:chgData name="Ripa Begum (1911468)" userId="S::1911468@student.uwtsd.ac.uk::07101f28-8ee8-4327-958f-c40681e92d79" providerId="AD" clId="Web-{195B96E0-F33A-22DA-BCF2-8D1872D2B659}" dt="2021-07-15T19:19:10.920" v="77" actId="1076"/>
          <ac:spMkLst>
            <pc:docMk/>
            <pc:sldMk cId="2991103423" sldId="273"/>
            <ac:spMk id="4" creationId="{A7BABE75-A9DD-452B-BD2A-69C2E381BD95}"/>
          </ac:spMkLst>
        </pc:spChg>
        <pc:picChg chg="mod">
          <ac:chgData name="Ripa Begum (1911468)" userId="S::1911468@student.uwtsd.ac.uk::07101f28-8ee8-4327-958f-c40681e92d79" providerId="AD" clId="Web-{195B96E0-F33A-22DA-BCF2-8D1872D2B659}" dt="2021-07-15T19:17:52.637" v="58" actId="1076"/>
          <ac:picMkLst>
            <pc:docMk/>
            <pc:sldMk cId="2991103423" sldId="273"/>
            <ac:picMk id="5" creationId="{6C51DB70-C8EF-49A9-85C0-69F9FB3C68AC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40F71A-1591-4570-81FB-5674E803BA9A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548FF30-39C6-47C8-97A7-28BC402BDF0D}">
      <dgm:prSet/>
      <dgm:spPr/>
      <dgm:t>
        <a:bodyPr/>
        <a:lstStyle/>
        <a:p>
          <a:r>
            <a:rPr lang="en-US"/>
            <a:t>Risk factors showed that family A is vulnerable.</a:t>
          </a:r>
        </a:p>
      </dgm:t>
    </dgm:pt>
    <dgm:pt modelId="{BB62BE55-0804-49B3-BF6D-17C68F964F05}" type="parTrans" cxnId="{AAC6EAC5-6CD2-4E96-BF68-41690E9DE88D}">
      <dgm:prSet/>
      <dgm:spPr/>
      <dgm:t>
        <a:bodyPr/>
        <a:lstStyle/>
        <a:p>
          <a:endParaRPr lang="en-US"/>
        </a:p>
      </dgm:t>
    </dgm:pt>
    <dgm:pt modelId="{2137B6BD-3BF2-4D31-A405-407AA7531BA1}" type="sibTrans" cxnId="{AAC6EAC5-6CD2-4E96-BF68-41690E9DE88D}">
      <dgm:prSet/>
      <dgm:spPr/>
      <dgm:t>
        <a:bodyPr/>
        <a:lstStyle/>
        <a:p>
          <a:endParaRPr lang="en-US"/>
        </a:p>
      </dgm:t>
    </dgm:pt>
    <dgm:pt modelId="{804675BB-B9B9-4744-9A87-EAA5D782AF36}">
      <dgm:prSet/>
      <dgm:spPr/>
      <dgm:t>
        <a:bodyPr/>
        <a:lstStyle/>
        <a:p>
          <a:r>
            <a:rPr lang="en-US"/>
            <a:t>Assessments has been done according to the policies and laws.</a:t>
          </a:r>
        </a:p>
      </dgm:t>
    </dgm:pt>
    <dgm:pt modelId="{C1D11EF7-141A-46FB-83F6-F90D95639685}" type="parTrans" cxnId="{B810C530-9493-45D8-A8C4-B4DB5F57C69D}">
      <dgm:prSet/>
      <dgm:spPr/>
      <dgm:t>
        <a:bodyPr/>
        <a:lstStyle/>
        <a:p>
          <a:endParaRPr lang="en-US"/>
        </a:p>
      </dgm:t>
    </dgm:pt>
    <dgm:pt modelId="{F80F1D2E-14BC-4932-A60C-359C456CAAB3}" type="sibTrans" cxnId="{B810C530-9493-45D8-A8C4-B4DB5F57C69D}">
      <dgm:prSet/>
      <dgm:spPr/>
      <dgm:t>
        <a:bodyPr/>
        <a:lstStyle/>
        <a:p>
          <a:endParaRPr lang="en-US"/>
        </a:p>
      </dgm:t>
    </dgm:pt>
    <dgm:pt modelId="{00496EA7-3333-4880-B328-D80E44FF3825}">
      <dgm:prSet/>
      <dgm:spPr/>
      <dgm:t>
        <a:bodyPr/>
        <a:lstStyle/>
        <a:p>
          <a:r>
            <a:rPr lang="en-US"/>
            <a:t>.​Multiagency teams worked in collaboration to support the family.</a:t>
          </a:r>
        </a:p>
      </dgm:t>
    </dgm:pt>
    <dgm:pt modelId="{DA715572-0529-4234-A4B5-9F4414DF85D1}" type="parTrans" cxnId="{324AEE02-2D78-4EA3-BEF0-337F6D34928A}">
      <dgm:prSet/>
      <dgm:spPr/>
      <dgm:t>
        <a:bodyPr/>
        <a:lstStyle/>
        <a:p>
          <a:endParaRPr lang="en-US"/>
        </a:p>
      </dgm:t>
    </dgm:pt>
    <dgm:pt modelId="{D0CA47E9-9361-4B97-A03C-FB66B535AE4A}" type="sibTrans" cxnId="{324AEE02-2D78-4EA3-BEF0-337F6D34928A}">
      <dgm:prSet/>
      <dgm:spPr/>
      <dgm:t>
        <a:bodyPr/>
        <a:lstStyle/>
        <a:p>
          <a:endParaRPr lang="en-US"/>
        </a:p>
      </dgm:t>
    </dgm:pt>
    <dgm:pt modelId="{F0B35C3E-625E-4B45-9154-CA7EBE508CAE}">
      <dgm:prSet/>
      <dgm:spPr/>
      <dgm:t>
        <a:bodyPr/>
        <a:lstStyle/>
        <a:p>
          <a:r>
            <a:rPr lang="en-US"/>
            <a:t>Interventions and parenting classes can be beneficial for the family relationship.</a:t>
          </a:r>
        </a:p>
      </dgm:t>
    </dgm:pt>
    <dgm:pt modelId="{17969B54-CDC2-42C0-9567-CD06B6802C5B}" type="parTrans" cxnId="{5C504735-114A-466D-B176-2A37DF2565A2}">
      <dgm:prSet/>
      <dgm:spPr/>
      <dgm:t>
        <a:bodyPr/>
        <a:lstStyle/>
        <a:p>
          <a:endParaRPr lang="en-US"/>
        </a:p>
      </dgm:t>
    </dgm:pt>
    <dgm:pt modelId="{D33AD4A6-7393-4E5C-84DD-BB9FAA87B58C}" type="sibTrans" cxnId="{5C504735-114A-466D-B176-2A37DF2565A2}">
      <dgm:prSet/>
      <dgm:spPr/>
      <dgm:t>
        <a:bodyPr/>
        <a:lstStyle/>
        <a:p>
          <a:endParaRPr lang="en-US"/>
        </a:p>
      </dgm:t>
    </dgm:pt>
    <dgm:pt modelId="{DF16C221-2CAB-4368-AAC7-1AA27871B9AD}">
      <dgm:prSet/>
      <dgm:spPr/>
      <dgm:t>
        <a:bodyPr/>
        <a:lstStyle/>
        <a:p>
          <a:r>
            <a:rPr lang="en-US"/>
            <a:t>Family is in better position to work with agencies.</a:t>
          </a:r>
        </a:p>
      </dgm:t>
    </dgm:pt>
    <dgm:pt modelId="{B5597538-7330-432B-9F41-270686B700DC}" type="parTrans" cxnId="{6B69F364-B5D6-4571-A226-F58C195FCB4B}">
      <dgm:prSet/>
      <dgm:spPr/>
      <dgm:t>
        <a:bodyPr/>
        <a:lstStyle/>
        <a:p>
          <a:endParaRPr lang="en-US"/>
        </a:p>
      </dgm:t>
    </dgm:pt>
    <dgm:pt modelId="{3C79B287-966C-4284-8A55-8360D20D2567}" type="sibTrans" cxnId="{6B69F364-B5D6-4571-A226-F58C195FCB4B}">
      <dgm:prSet/>
      <dgm:spPr/>
      <dgm:t>
        <a:bodyPr/>
        <a:lstStyle/>
        <a:p>
          <a:endParaRPr lang="en-US"/>
        </a:p>
      </dgm:t>
    </dgm:pt>
    <dgm:pt modelId="{CD264232-F45E-49C2-9228-154C796545B4}" type="pres">
      <dgm:prSet presAssocID="{2F40F71A-1591-4570-81FB-5674E803BA9A}" presName="cycle" presStyleCnt="0">
        <dgm:presLayoutVars>
          <dgm:dir/>
          <dgm:resizeHandles val="exact"/>
        </dgm:presLayoutVars>
      </dgm:prSet>
      <dgm:spPr/>
    </dgm:pt>
    <dgm:pt modelId="{FB37392B-C0BB-40B1-B249-304C49CE33DD}" type="pres">
      <dgm:prSet presAssocID="{4548FF30-39C6-47C8-97A7-28BC402BDF0D}" presName="dummy" presStyleCnt="0"/>
      <dgm:spPr/>
    </dgm:pt>
    <dgm:pt modelId="{0EA24567-CDC5-4E40-A41C-8BBD7FDEC17A}" type="pres">
      <dgm:prSet presAssocID="{4548FF30-39C6-47C8-97A7-28BC402BDF0D}" presName="node" presStyleLbl="revTx" presStyleIdx="0" presStyleCnt="5">
        <dgm:presLayoutVars>
          <dgm:bulletEnabled val="1"/>
        </dgm:presLayoutVars>
      </dgm:prSet>
      <dgm:spPr/>
    </dgm:pt>
    <dgm:pt modelId="{9DB6B9AC-33A9-4370-B31E-63CDAEF1C9A3}" type="pres">
      <dgm:prSet presAssocID="{2137B6BD-3BF2-4D31-A405-407AA7531BA1}" presName="sibTrans" presStyleLbl="node1" presStyleIdx="0" presStyleCnt="5"/>
      <dgm:spPr/>
    </dgm:pt>
    <dgm:pt modelId="{6603F223-EF04-4D21-AEDE-AED25FF7C283}" type="pres">
      <dgm:prSet presAssocID="{804675BB-B9B9-4744-9A87-EAA5D782AF36}" presName="dummy" presStyleCnt="0"/>
      <dgm:spPr/>
    </dgm:pt>
    <dgm:pt modelId="{F4C285D1-66EB-40B7-BE6A-2AA2713B574E}" type="pres">
      <dgm:prSet presAssocID="{804675BB-B9B9-4744-9A87-EAA5D782AF36}" presName="node" presStyleLbl="revTx" presStyleIdx="1" presStyleCnt="5">
        <dgm:presLayoutVars>
          <dgm:bulletEnabled val="1"/>
        </dgm:presLayoutVars>
      </dgm:prSet>
      <dgm:spPr/>
    </dgm:pt>
    <dgm:pt modelId="{A2710CBC-0F79-4A46-B8F3-5D65BAB6923D}" type="pres">
      <dgm:prSet presAssocID="{F80F1D2E-14BC-4932-A60C-359C456CAAB3}" presName="sibTrans" presStyleLbl="node1" presStyleIdx="1" presStyleCnt="5"/>
      <dgm:spPr/>
    </dgm:pt>
    <dgm:pt modelId="{39BD6CB1-89C6-40ED-9E0C-DE53FED1B74A}" type="pres">
      <dgm:prSet presAssocID="{00496EA7-3333-4880-B328-D80E44FF3825}" presName="dummy" presStyleCnt="0"/>
      <dgm:spPr/>
    </dgm:pt>
    <dgm:pt modelId="{1E09DAB1-85AA-4097-8E71-565055E83337}" type="pres">
      <dgm:prSet presAssocID="{00496EA7-3333-4880-B328-D80E44FF3825}" presName="node" presStyleLbl="revTx" presStyleIdx="2" presStyleCnt="5">
        <dgm:presLayoutVars>
          <dgm:bulletEnabled val="1"/>
        </dgm:presLayoutVars>
      </dgm:prSet>
      <dgm:spPr/>
    </dgm:pt>
    <dgm:pt modelId="{1103E346-75AF-4FDD-B8FF-674E0697607C}" type="pres">
      <dgm:prSet presAssocID="{D0CA47E9-9361-4B97-A03C-FB66B535AE4A}" presName="sibTrans" presStyleLbl="node1" presStyleIdx="2" presStyleCnt="5"/>
      <dgm:spPr/>
    </dgm:pt>
    <dgm:pt modelId="{8D1FE1F8-D626-42C3-8F8A-FE77364CA020}" type="pres">
      <dgm:prSet presAssocID="{F0B35C3E-625E-4B45-9154-CA7EBE508CAE}" presName="dummy" presStyleCnt="0"/>
      <dgm:spPr/>
    </dgm:pt>
    <dgm:pt modelId="{1A314626-F89E-48F7-BEB0-2801B43046C7}" type="pres">
      <dgm:prSet presAssocID="{F0B35C3E-625E-4B45-9154-CA7EBE508CAE}" presName="node" presStyleLbl="revTx" presStyleIdx="3" presStyleCnt="5">
        <dgm:presLayoutVars>
          <dgm:bulletEnabled val="1"/>
        </dgm:presLayoutVars>
      </dgm:prSet>
      <dgm:spPr/>
    </dgm:pt>
    <dgm:pt modelId="{050BCBD5-9F33-432D-8A66-5744EA1B5C28}" type="pres">
      <dgm:prSet presAssocID="{D33AD4A6-7393-4E5C-84DD-BB9FAA87B58C}" presName="sibTrans" presStyleLbl="node1" presStyleIdx="3" presStyleCnt="5"/>
      <dgm:spPr/>
    </dgm:pt>
    <dgm:pt modelId="{F48AC230-D0F7-4971-989D-F3B3738EDC6A}" type="pres">
      <dgm:prSet presAssocID="{DF16C221-2CAB-4368-AAC7-1AA27871B9AD}" presName="dummy" presStyleCnt="0"/>
      <dgm:spPr/>
    </dgm:pt>
    <dgm:pt modelId="{35DCEB47-360D-4153-BC5A-8D903060FB0A}" type="pres">
      <dgm:prSet presAssocID="{DF16C221-2CAB-4368-AAC7-1AA27871B9AD}" presName="node" presStyleLbl="revTx" presStyleIdx="4" presStyleCnt="5">
        <dgm:presLayoutVars>
          <dgm:bulletEnabled val="1"/>
        </dgm:presLayoutVars>
      </dgm:prSet>
      <dgm:spPr/>
    </dgm:pt>
    <dgm:pt modelId="{17E8ACCE-E392-4B76-9590-86C7DA8905FB}" type="pres">
      <dgm:prSet presAssocID="{3C79B287-966C-4284-8A55-8360D20D2567}" presName="sibTrans" presStyleLbl="node1" presStyleIdx="4" presStyleCnt="5"/>
      <dgm:spPr/>
    </dgm:pt>
  </dgm:ptLst>
  <dgm:cxnLst>
    <dgm:cxn modelId="{324AEE02-2D78-4EA3-BEF0-337F6D34928A}" srcId="{2F40F71A-1591-4570-81FB-5674E803BA9A}" destId="{00496EA7-3333-4880-B328-D80E44FF3825}" srcOrd="2" destOrd="0" parTransId="{DA715572-0529-4234-A4B5-9F4414DF85D1}" sibTransId="{D0CA47E9-9361-4B97-A03C-FB66B535AE4A}"/>
    <dgm:cxn modelId="{6A7D1408-169C-43B1-88BA-26C5B7839E57}" type="presOf" srcId="{D0CA47E9-9361-4B97-A03C-FB66B535AE4A}" destId="{1103E346-75AF-4FDD-B8FF-674E0697607C}" srcOrd="0" destOrd="0" presId="urn:microsoft.com/office/officeart/2005/8/layout/cycle1"/>
    <dgm:cxn modelId="{B810C530-9493-45D8-A8C4-B4DB5F57C69D}" srcId="{2F40F71A-1591-4570-81FB-5674E803BA9A}" destId="{804675BB-B9B9-4744-9A87-EAA5D782AF36}" srcOrd="1" destOrd="0" parTransId="{C1D11EF7-141A-46FB-83F6-F90D95639685}" sibTransId="{F80F1D2E-14BC-4932-A60C-359C456CAAB3}"/>
    <dgm:cxn modelId="{5C504735-114A-466D-B176-2A37DF2565A2}" srcId="{2F40F71A-1591-4570-81FB-5674E803BA9A}" destId="{F0B35C3E-625E-4B45-9154-CA7EBE508CAE}" srcOrd="3" destOrd="0" parTransId="{17969B54-CDC2-42C0-9567-CD06B6802C5B}" sibTransId="{D33AD4A6-7393-4E5C-84DD-BB9FAA87B58C}"/>
    <dgm:cxn modelId="{377EB436-CCA4-42FC-AEB3-7C31373595CF}" type="presOf" srcId="{804675BB-B9B9-4744-9A87-EAA5D782AF36}" destId="{F4C285D1-66EB-40B7-BE6A-2AA2713B574E}" srcOrd="0" destOrd="0" presId="urn:microsoft.com/office/officeart/2005/8/layout/cycle1"/>
    <dgm:cxn modelId="{A9B1CA51-A430-4CEE-9F85-5FB6C98588BE}" type="presOf" srcId="{2F40F71A-1591-4570-81FB-5674E803BA9A}" destId="{CD264232-F45E-49C2-9228-154C796545B4}" srcOrd="0" destOrd="0" presId="urn:microsoft.com/office/officeart/2005/8/layout/cycle1"/>
    <dgm:cxn modelId="{5B4B4A53-7BBC-4E0E-8A0A-C4F4F793F1AF}" type="presOf" srcId="{F0B35C3E-625E-4B45-9154-CA7EBE508CAE}" destId="{1A314626-F89E-48F7-BEB0-2801B43046C7}" srcOrd="0" destOrd="0" presId="urn:microsoft.com/office/officeart/2005/8/layout/cycle1"/>
    <dgm:cxn modelId="{6B69F364-B5D6-4571-A226-F58C195FCB4B}" srcId="{2F40F71A-1591-4570-81FB-5674E803BA9A}" destId="{DF16C221-2CAB-4368-AAC7-1AA27871B9AD}" srcOrd="4" destOrd="0" parTransId="{B5597538-7330-432B-9F41-270686B700DC}" sibTransId="{3C79B287-966C-4284-8A55-8360D20D2567}"/>
    <dgm:cxn modelId="{E070BB8F-A08F-479F-B6EC-7E25010C45C4}" type="presOf" srcId="{2137B6BD-3BF2-4D31-A405-407AA7531BA1}" destId="{9DB6B9AC-33A9-4370-B31E-63CDAEF1C9A3}" srcOrd="0" destOrd="0" presId="urn:microsoft.com/office/officeart/2005/8/layout/cycle1"/>
    <dgm:cxn modelId="{08570399-5A3C-4C0B-9A1F-F8C5608688A8}" type="presOf" srcId="{DF16C221-2CAB-4368-AAC7-1AA27871B9AD}" destId="{35DCEB47-360D-4153-BC5A-8D903060FB0A}" srcOrd="0" destOrd="0" presId="urn:microsoft.com/office/officeart/2005/8/layout/cycle1"/>
    <dgm:cxn modelId="{4EAE0F9D-88FA-4843-8CF3-9B795CD68F9C}" type="presOf" srcId="{4548FF30-39C6-47C8-97A7-28BC402BDF0D}" destId="{0EA24567-CDC5-4E40-A41C-8BBD7FDEC17A}" srcOrd="0" destOrd="0" presId="urn:microsoft.com/office/officeart/2005/8/layout/cycle1"/>
    <dgm:cxn modelId="{18DB7DA0-D078-43D1-9372-49B224B33562}" type="presOf" srcId="{00496EA7-3333-4880-B328-D80E44FF3825}" destId="{1E09DAB1-85AA-4097-8E71-565055E83337}" srcOrd="0" destOrd="0" presId="urn:microsoft.com/office/officeart/2005/8/layout/cycle1"/>
    <dgm:cxn modelId="{A86187AE-124B-4DC2-B361-7744B552E9B5}" type="presOf" srcId="{3C79B287-966C-4284-8A55-8360D20D2567}" destId="{17E8ACCE-E392-4B76-9590-86C7DA8905FB}" srcOrd="0" destOrd="0" presId="urn:microsoft.com/office/officeart/2005/8/layout/cycle1"/>
    <dgm:cxn modelId="{AAC6EAC5-6CD2-4E96-BF68-41690E9DE88D}" srcId="{2F40F71A-1591-4570-81FB-5674E803BA9A}" destId="{4548FF30-39C6-47C8-97A7-28BC402BDF0D}" srcOrd="0" destOrd="0" parTransId="{BB62BE55-0804-49B3-BF6D-17C68F964F05}" sibTransId="{2137B6BD-3BF2-4D31-A405-407AA7531BA1}"/>
    <dgm:cxn modelId="{717B2DE1-A7C7-4AAD-84DB-2BBF79F4829B}" type="presOf" srcId="{D33AD4A6-7393-4E5C-84DD-BB9FAA87B58C}" destId="{050BCBD5-9F33-432D-8A66-5744EA1B5C28}" srcOrd="0" destOrd="0" presId="urn:microsoft.com/office/officeart/2005/8/layout/cycle1"/>
    <dgm:cxn modelId="{006309F8-2B0F-4E73-89E0-13847D650767}" type="presOf" srcId="{F80F1D2E-14BC-4932-A60C-359C456CAAB3}" destId="{A2710CBC-0F79-4A46-B8F3-5D65BAB6923D}" srcOrd="0" destOrd="0" presId="urn:microsoft.com/office/officeart/2005/8/layout/cycle1"/>
    <dgm:cxn modelId="{09D2660F-2EB0-4EDF-8F3E-BD9179A8070A}" type="presParOf" srcId="{CD264232-F45E-49C2-9228-154C796545B4}" destId="{FB37392B-C0BB-40B1-B249-304C49CE33DD}" srcOrd="0" destOrd="0" presId="urn:microsoft.com/office/officeart/2005/8/layout/cycle1"/>
    <dgm:cxn modelId="{0B87D1A8-CCFB-4931-BAEC-548484B82322}" type="presParOf" srcId="{CD264232-F45E-49C2-9228-154C796545B4}" destId="{0EA24567-CDC5-4E40-A41C-8BBD7FDEC17A}" srcOrd="1" destOrd="0" presId="urn:microsoft.com/office/officeart/2005/8/layout/cycle1"/>
    <dgm:cxn modelId="{6107F59D-A4D5-4B06-8066-C470E296B807}" type="presParOf" srcId="{CD264232-F45E-49C2-9228-154C796545B4}" destId="{9DB6B9AC-33A9-4370-B31E-63CDAEF1C9A3}" srcOrd="2" destOrd="0" presId="urn:microsoft.com/office/officeart/2005/8/layout/cycle1"/>
    <dgm:cxn modelId="{166A4914-B8F2-4B46-9EF6-8BB9A3123EF5}" type="presParOf" srcId="{CD264232-F45E-49C2-9228-154C796545B4}" destId="{6603F223-EF04-4D21-AEDE-AED25FF7C283}" srcOrd="3" destOrd="0" presId="urn:microsoft.com/office/officeart/2005/8/layout/cycle1"/>
    <dgm:cxn modelId="{72D3C5EA-200C-47C7-8834-3589D8DA985D}" type="presParOf" srcId="{CD264232-F45E-49C2-9228-154C796545B4}" destId="{F4C285D1-66EB-40B7-BE6A-2AA2713B574E}" srcOrd="4" destOrd="0" presId="urn:microsoft.com/office/officeart/2005/8/layout/cycle1"/>
    <dgm:cxn modelId="{2FCBBB36-66F2-46C9-8DD4-3CDBF3E32236}" type="presParOf" srcId="{CD264232-F45E-49C2-9228-154C796545B4}" destId="{A2710CBC-0F79-4A46-B8F3-5D65BAB6923D}" srcOrd="5" destOrd="0" presId="urn:microsoft.com/office/officeart/2005/8/layout/cycle1"/>
    <dgm:cxn modelId="{B08D9436-38EF-4879-B85C-BA3FC49A7B0A}" type="presParOf" srcId="{CD264232-F45E-49C2-9228-154C796545B4}" destId="{39BD6CB1-89C6-40ED-9E0C-DE53FED1B74A}" srcOrd="6" destOrd="0" presId="urn:microsoft.com/office/officeart/2005/8/layout/cycle1"/>
    <dgm:cxn modelId="{FD012F1C-529F-4DCD-A7F9-BADD26656CA8}" type="presParOf" srcId="{CD264232-F45E-49C2-9228-154C796545B4}" destId="{1E09DAB1-85AA-4097-8E71-565055E83337}" srcOrd="7" destOrd="0" presId="urn:microsoft.com/office/officeart/2005/8/layout/cycle1"/>
    <dgm:cxn modelId="{CB1E1FA9-AF4E-4293-99F8-EEBC5D6233AB}" type="presParOf" srcId="{CD264232-F45E-49C2-9228-154C796545B4}" destId="{1103E346-75AF-4FDD-B8FF-674E0697607C}" srcOrd="8" destOrd="0" presId="urn:microsoft.com/office/officeart/2005/8/layout/cycle1"/>
    <dgm:cxn modelId="{D51BA71A-492D-4978-ADB2-FBCB120847C6}" type="presParOf" srcId="{CD264232-F45E-49C2-9228-154C796545B4}" destId="{8D1FE1F8-D626-42C3-8F8A-FE77364CA020}" srcOrd="9" destOrd="0" presId="urn:microsoft.com/office/officeart/2005/8/layout/cycle1"/>
    <dgm:cxn modelId="{5F3FF537-EB81-4414-9B43-95B3DB875DA9}" type="presParOf" srcId="{CD264232-F45E-49C2-9228-154C796545B4}" destId="{1A314626-F89E-48F7-BEB0-2801B43046C7}" srcOrd="10" destOrd="0" presId="urn:microsoft.com/office/officeart/2005/8/layout/cycle1"/>
    <dgm:cxn modelId="{483F70F7-3FDA-4594-8CAC-5765EE37D8ED}" type="presParOf" srcId="{CD264232-F45E-49C2-9228-154C796545B4}" destId="{050BCBD5-9F33-432D-8A66-5744EA1B5C28}" srcOrd="11" destOrd="0" presId="urn:microsoft.com/office/officeart/2005/8/layout/cycle1"/>
    <dgm:cxn modelId="{C8045DBF-A5E6-44ED-A853-6072F654A6DE}" type="presParOf" srcId="{CD264232-F45E-49C2-9228-154C796545B4}" destId="{F48AC230-D0F7-4971-989D-F3B3738EDC6A}" srcOrd="12" destOrd="0" presId="urn:microsoft.com/office/officeart/2005/8/layout/cycle1"/>
    <dgm:cxn modelId="{E6DA578A-083B-4F68-827B-4D47C5F0E06C}" type="presParOf" srcId="{CD264232-F45E-49C2-9228-154C796545B4}" destId="{35DCEB47-360D-4153-BC5A-8D903060FB0A}" srcOrd="13" destOrd="0" presId="urn:microsoft.com/office/officeart/2005/8/layout/cycle1"/>
    <dgm:cxn modelId="{FCD565CF-8F73-4AA7-AA1C-081C1F21670C}" type="presParOf" srcId="{CD264232-F45E-49C2-9228-154C796545B4}" destId="{17E8ACCE-E392-4B76-9590-86C7DA8905FB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A24567-CDC5-4E40-A41C-8BBD7FDEC17A}">
      <dsp:nvSpPr>
        <dsp:cNvPr id="0" name=""/>
        <dsp:cNvSpPr/>
      </dsp:nvSpPr>
      <dsp:spPr>
        <a:xfrm>
          <a:off x="4013266" y="127760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Risk factors showed that family A is vulnerable.</a:t>
          </a:r>
        </a:p>
      </dsp:txBody>
      <dsp:txXfrm>
        <a:off x="4013266" y="127760"/>
        <a:ext cx="1567077" cy="1567077"/>
      </dsp:txXfrm>
    </dsp:sp>
    <dsp:sp modelId="{9DB6B9AC-33A9-4370-B31E-63CDAEF1C9A3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21292788"/>
            <a:gd name="adj4" fmla="val 19766637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C285D1-66EB-40B7-BE6A-2AA2713B574E}">
      <dsp:nvSpPr>
        <dsp:cNvPr id="0" name=""/>
        <dsp:cNvSpPr/>
      </dsp:nvSpPr>
      <dsp:spPr>
        <a:xfrm>
          <a:off x="4960049" y="3041659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Assessments has been done according to the policies and laws.</a:t>
          </a:r>
        </a:p>
      </dsp:txBody>
      <dsp:txXfrm>
        <a:off x="4960049" y="3041659"/>
        <a:ext cx="1567077" cy="1567077"/>
      </dsp:txXfrm>
    </dsp:sp>
    <dsp:sp modelId="{A2710CBC-0F79-4A46-B8F3-5D65BAB6923D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4014228"/>
            <a:gd name="adj4" fmla="val 2253864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09DAB1-85AA-4097-8E71-565055E83337}">
      <dsp:nvSpPr>
        <dsp:cNvPr id="0" name=""/>
        <dsp:cNvSpPr/>
      </dsp:nvSpPr>
      <dsp:spPr>
        <a:xfrm>
          <a:off x="2481338" y="4842548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.​Multiagency teams worked in collaboration to support the family.</a:t>
          </a:r>
        </a:p>
      </dsp:txBody>
      <dsp:txXfrm>
        <a:off x="2481338" y="4842548"/>
        <a:ext cx="1567077" cy="1567077"/>
      </dsp:txXfrm>
    </dsp:sp>
    <dsp:sp modelId="{1103E346-75AF-4FDD-B8FF-674E0697607C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8210111"/>
            <a:gd name="adj4" fmla="val 6449748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314626-F89E-48F7-BEB0-2801B43046C7}">
      <dsp:nvSpPr>
        <dsp:cNvPr id="0" name=""/>
        <dsp:cNvSpPr/>
      </dsp:nvSpPr>
      <dsp:spPr>
        <a:xfrm>
          <a:off x="2627" y="3041659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Interventions and parenting classes can be beneficial for the family relationship.</a:t>
          </a:r>
        </a:p>
      </dsp:txBody>
      <dsp:txXfrm>
        <a:off x="2627" y="3041659"/>
        <a:ext cx="1567077" cy="1567077"/>
      </dsp:txXfrm>
    </dsp:sp>
    <dsp:sp modelId="{050BCBD5-9F33-432D-8A66-5744EA1B5C28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12297339"/>
            <a:gd name="adj4" fmla="val 10771187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DCEB47-360D-4153-BC5A-8D903060FB0A}">
      <dsp:nvSpPr>
        <dsp:cNvPr id="0" name=""/>
        <dsp:cNvSpPr/>
      </dsp:nvSpPr>
      <dsp:spPr>
        <a:xfrm>
          <a:off x="949410" y="127760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Family is in better position to work with agencies.</a:t>
          </a:r>
        </a:p>
      </dsp:txBody>
      <dsp:txXfrm>
        <a:off x="949410" y="127760"/>
        <a:ext cx="1567077" cy="1567077"/>
      </dsp:txXfrm>
    </dsp:sp>
    <dsp:sp modelId="{17E8ACCE-E392-4B76-9590-86C7DA8905FB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16865218"/>
            <a:gd name="adj4" fmla="val 15198758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CD0EAC-74B8-4B14-87CB-97934B4EC60B}" type="datetimeFigureOut">
              <a:rPr lang="en-GB"/>
              <a:t>14/07/2021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82C605-07F2-4250-9DDA-BEF9D5B5A788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7991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Comprehensive strategies to prevent Alcohol-Related Violence (Bellis and Huges 2008) </a:t>
            </a:r>
          </a:p>
          <a:p>
            <a:r>
              <a:rPr lang="en-US"/>
              <a:t>Counselling, Parenting and personal development classes.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2C605-07F2-4250-9DDA-BEF9D5B5A788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2239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2C605-07F2-4250-9DDA-BEF9D5B5A788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710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/>
              <a:t>7/14/21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0587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435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/>
              <a:t>7/14/21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585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/>
              <a:t>7/14/21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310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/>
              <a:t>7/14/21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727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7/14/21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808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7/14/21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950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7/14/21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4063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3838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880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4161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594449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3098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7/14/21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0749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7/14/21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8380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5001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737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/>
              <a:t>7/14/21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3648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1.jpeg"/><Relationship Id="rId7" Type="http://schemas.openxmlformats.org/officeDocument/2006/relationships/diagramLayout" Target="../diagrams/layou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openxmlformats.org/officeDocument/2006/relationships/image" Target="../media/image13.jpeg"/><Relationship Id="rId10" Type="http://schemas.microsoft.com/office/2007/relationships/diagramDrawing" Target="../diagrams/drawing1.xml"/><Relationship Id="rId4" Type="http://schemas.openxmlformats.org/officeDocument/2006/relationships/image" Target="../media/image12.jpeg"/><Relationship Id="rId9" Type="http://schemas.openxmlformats.org/officeDocument/2006/relationships/diagramColors" Target="../diagrams/colors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aspe.hhs.gov/blendind-prespectives-and-buildind-comunity" TargetMode="External"/><Relationship Id="rId2" Type="http://schemas.openxmlformats.org/officeDocument/2006/relationships/hyperlink" Target="https://www.apa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nicef.org.uk/what-we-do/un-convention-child-rights/" TargetMode="External"/><Relationship Id="rId4" Type="http://schemas.openxmlformats.org/officeDocument/2006/relationships/hyperlink" Target="https://www.childmatters.org.nz/insights/risk-factor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7B3D91A-1AEF-CB42-B13F-0EC3A26CCCF3}"/>
              </a:ext>
            </a:extLst>
          </p:cNvPr>
          <p:cNvSpPr txBox="1"/>
          <p:nvPr/>
        </p:nvSpPr>
        <p:spPr>
          <a:xfrm>
            <a:off x="3902149" y="1424762"/>
            <a:ext cx="422112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Children, Young People and Families</a:t>
            </a:r>
          </a:p>
          <a:p>
            <a:pPr algn="ctr"/>
            <a:r>
              <a:rPr lang="en-US" dirty="0"/>
              <a:t>BMHP5004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Dr </a:t>
            </a:r>
            <a:r>
              <a:rPr lang="en-US" dirty="0" err="1"/>
              <a:t>Crisford</a:t>
            </a:r>
            <a:r>
              <a:rPr lang="en-US"/>
              <a:t> </a:t>
            </a:r>
            <a:r>
              <a:rPr lang="en-US" err="1"/>
              <a:t>Chogugudza</a:t>
            </a:r>
            <a:endParaRPr lang="en-US"/>
          </a:p>
          <a:p>
            <a:pPr algn="ctr"/>
            <a:endParaRPr lang="en-US"/>
          </a:p>
          <a:p>
            <a:pPr algn="ctr"/>
            <a:r>
              <a:rPr lang="en-US"/>
              <a:t>Group A Presentation</a:t>
            </a:r>
          </a:p>
          <a:p>
            <a:pPr algn="ctr"/>
            <a:endParaRPr lang="en-US"/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/>
              <a:t>Shahreen Ara: </a:t>
            </a:r>
            <a:r>
              <a:rPr lang="en-GB"/>
              <a:t>1914266</a:t>
            </a:r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 err="1"/>
              <a:t>Ripa</a:t>
            </a:r>
            <a:r>
              <a:rPr lang="en-US"/>
              <a:t> Begum: 1911468</a:t>
            </a:r>
            <a:endParaRPr lang="en-US">
              <a:cs typeface="Calibri"/>
            </a:endParaRPr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/>
              <a:t>Parveen Akhtar: 1817693</a:t>
            </a:r>
            <a:endParaRPr lang="en-US">
              <a:cs typeface="Calibri"/>
            </a:endParaRPr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 err="1"/>
              <a:t>Zubaida</a:t>
            </a:r>
            <a:r>
              <a:rPr lang="en-US"/>
              <a:t> Ambreen: 1912999</a:t>
            </a:r>
            <a:endParaRPr lang="en-US">
              <a:cs typeface="Calibri"/>
            </a:endParaRPr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 err="1"/>
              <a:t>Ruhela</a:t>
            </a:r>
            <a:r>
              <a:rPr lang="en-US"/>
              <a:t> Begum: 1714385</a:t>
            </a:r>
            <a:endParaRPr lang="en-US" sz="400">
              <a:cs typeface="Calibri"/>
            </a:endParaRPr>
          </a:p>
          <a:p>
            <a:pPr algn="ctr"/>
            <a:endParaRPr lang="en-US"/>
          </a:p>
          <a:p>
            <a:pPr algn="ctr"/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7165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1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0" name="Picture 2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1" name="Oval 2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2" name="Picture 2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3" name="Picture 2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4" name="Rectangle 2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5" name="Rectangle 30">
            <a:extLst>
              <a:ext uri="{FF2B5EF4-FFF2-40B4-BE49-F238E27FC236}">
                <a16:creationId xmlns:a16="http://schemas.microsoft.com/office/drawing/2014/main" id="{61515115-95FB-41E0-86F3-8744438C0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 31">
            <a:extLst>
              <a:ext uri="{FF2B5EF4-FFF2-40B4-BE49-F238E27FC236}">
                <a16:creationId xmlns:a16="http://schemas.microsoft.com/office/drawing/2014/main" id="{8222A33F-BE2D-4D69-92A0-5DF8B17BA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49843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 useBgFill="1">
        <p:nvSpPr>
          <p:cNvPr id="47" name="Freeform: Shape 34">
            <a:extLst>
              <a:ext uri="{FF2B5EF4-FFF2-40B4-BE49-F238E27FC236}">
                <a16:creationId xmlns:a16="http://schemas.microsoft.com/office/drawing/2014/main" id="{CE1C74D0-9609-468A-9597-5D87C8A42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98731" y="664312"/>
            <a:ext cx="6858001" cy="5529377"/>
          </a:xfrm>
          <a:custGeom>
            <a:avLst/>
            <a:gdLst>
              <a:gd name="connsiteX0" fmla="*/ 6858001 w 6858001"/>
              <a:gd name="connsiteY0" fmla="*/ 1177 h 5529377"/>
              <a:gd name="connsiteX1" fmla="*/ 6858001 w 6858001"/>
              <a:gd name="connsiteY1" fmla="*/ 1344715 h 5529377"/>
              <a:gd name="connsiteX2" fmla="*/ 6858000 w 6858001"/>
              <a:gd name="connsiteY2" fmla="*/ 1344715 h 5529377"/>
              <a:gd name="connsiteX3" fmla="*/ 6858000 w 6858001"/>
              <a:gd name="connsiteY3" fmla="*/ 5529377 h 5529377"/>
              <a:gd name="connsiteX4" fmla="*/ 0 w 6858001"/>
              <a:gd name="connsiteY4" fmla="*/ 5529376 h 5529377"/>
              <a:gd name="connsiteX5" fmla="*/ 0 w 6858001"/>
              <a:gd name="connsiteY5" fmla="*/ 891096 h 5529377"/>
              <a:gd name="connsiteX6" fmla="*/ 1 w 6858001"/>
              <a:gd name="connsiteY6" fmla="*/ 891096 h 5529377"/>
              <a:gd name="connsiteX7" fmla="*/ 1 w 6858001"/>
              <a:gd name="connsiteY7" fmla="*/ 0 h 5529377"/>
              <a:gd name="connsiteX8" fmla="*/ 40463 w 6858001"/>
              <a:gd name="connsiteY8" fmla="*/ 5883 h 5529377"/>
              <a:gd name="connsiteX9" fmla="*/ 159107 w 6858001"/>
              <a:gd name="connsiteY9" fmla="*/ 23196 h 5529377"/>
              <a:gd name="connsiteX10" fmla="*/ 245518 w 6858001"/>
              <a:gd name="connsiteY10" fmla="*/ 35299 h 5529377"/>
              <a:gd name="connsiteX11" fmla="*/ 348388 w 6858001"/>
              <a:gd name="connsiteY11" fmla="*/ 48073 h 5529377"/>
              <a:gd name="connsiteX12" fmla="*/ 470460 w 6858001"/>
              <a:gd name="connsiteY12" fmla="*/ 63369 h 5529377"/>
              <a:gd name="connsiteX13" fmla="*/ 605563 w 6858001"/>
              <a:gd name="connsiteY13" fmla="*/ 79506 h 5529377"/>
              <a:gd name="connsiteX14" fmla="*/ 757810 w 6858001"/>
              <a:gd name="connsiteY14" fmla="*/ 96483 h 5529377"/>
              <a:gd name="connsiteX15" fmla="*/ 923774 w 6858001"/>
              <a:gd name="connsiteY15" fmla="*/ 114469 h 5529377"/>
              <a:gd name="connsiteX16" fmla="*/ 1104139 w 6858001"/>
              <a:gd name="connsiteY16" fmla="*/ 132454 h 5529377"/>
              <a:gd name="connsiteX17" fmla="*/ 1296163 w 6858001"/>
              <a:gd name="connsiteY17" fmla="*/ 150776 h 5529377"/>
              <a:gd name="connsiteX18" fmla="*/ 1503275 w 6858001"/>
              <a:gd name="connsiteY18" fmla="*/ 167753 h 5529377"/>
              <a:gd name="connsiteX19" fmla="*/ 1719988 w 6858001"/>
              <a:gd name="connsiteY19" fmla="*/ 184058 h 5529377"/>
              <a:gd name="connsiteX20" fmla="*/ 1949045 w 6858001"/>
              <a:gd name="connsiteY20" fmla="*/ 198849 h 5529377"/>
              <a:gd name="connsiteX21" fmla="*/ 2187703 w 6858001"/>
              <a:gd name="connsiteY21" fmla="*/ 212969 h 5529377"/>
              <a:gd name="connsiteX22" fmla="*/ 2436649 w 6858001"/>
              <a:gd name="connsiteY22" fmla="*/ 226248 h 5529377"/>
              <a:gd name="connsiteX23" fmla="*/ 2564208 w 6858001"/>
              <a:gd name="connsiteY23" fmla="*/ 230955 h 5529377"/>
              <a:gd name="connsiteX24" fmla="*/ 2694509 w 6858001"/>
              <a:gd name="connsiteY24" fmla="*/ 236165 h 5529377"/>
              <a:gd name="connsiteX25" fmla="*/ 2826868 w 6858001"/>
              <a:gd name="connsiteY25" fmla="*/ 241040 h 5529377"/>
              <a:gd name="connsiteX26" fmla="*/ 2959914 w 6858001"/>
              <a:gd name="connsiteY26" fmla="*/ 244234 h 5529377"/>
              <a:gd name="connsiteX27" fmla="*/ 3095702 w 6858001"/>
              <a:gd name="connsiteY27" fmla="*/ 247091 h 5529377"/>
              <a:gd name="connsiteX28" fmla="*/ 3232862 w 6858001"/>
              <a:gd name="connsiteY28" fmla="*/ 250117 h 5529377"/>
              <a:gd name="connsiteX29" fmla="*/ 3372765 w 6858001"/>
              <a:gd name="connsiteY29" fmla="*/ 252134 h 5529377"/>
              <a:gd name="connsiteX30" fmla="*/ 3514040 w 6858001"/>
              <a:gd name="connsiteY30" fmla="*/ 252134 h 5529377"/>
              <a:gd name="connsiteX31" fmla="*/ 3656686 w 6858001"/>
              <a:gd name="connsiteY31" fmla="*/ 253142 h 5529377"/>
              <a:gd name="connsiteX32" fmla="*/ 3800704 w 6858001"/>
              <a:gd name="connsiteY32" fmla="*/ 252134 h 5529377"/>
              <a:gd name="connsiteX33" fmla="*/ 3946780 w 6858001"/>
              <a:gd name="connsiteY33" fmla="*/ 250117 h 5529377"/>
              <a:gd name="connsiteX34" fmla="*/ 4092855 w 6858001"/>
              <a:gd name="connsiteY34" fmla="*/ 248268 h 5529377"/>
              <a:gd name="connsiteX35" fmla="*/ 4240988 w 6858001"/>
              <a:gd name="connsiteY35" fmla="*/ 244234 h 5529377"/>
              <a:gd name="connsiteX36" fmla="*/ 4390492 w 6858001"/>
              <a:gd name="connsiteY36" fmla="*/ 240032 h 5529377"/>
              <a:gd name="connsiteX37" fmla="*/ 4539997 w 6858001"/>
              <a:gd name="connsiteY37" fmla="*/ 235157 h 5529377"/>
              <a:gd name="connsiteX38" fmla="*/ 4690873 w 6858001"/>
              <a:gd name="connsiteY38" fmla="*/ 228266 h 5529377"/>
              <a:gd name="connsiteX39" fmla="*/ 4843120 w 6858001"/>
              <a:gd name="connsiteY39" fmla="*/ 220029 h 5529377"/>
              <a:gd name="connsiteX40" fmla="*/ 4996054 w 6858001"/>
              <a:gd name="connsiteY40" fmla="*/ 212129 h 5529377"/>
              <a:gd name="connsiteX41" fmla="*/ 5148987 w 6858001"/>
              <a:gd name="connsiteY41" fmla="*/ 202044 h 5529377"/>
              <a:gd name="connsiteX42" fmla="*/ 5303978 w 6858001"/>
              <a:gd name="connsiteY42" fmla="*/ 189941 h 5529377"/>
              <a:gd name="connsiteX43" fmla="*/ 5456911 w 6858001"/>
              <a:gd name="connsiteY43" fmla="*/ 177839 h 5529377"/>
              <a:gd name="connsiteX44" fmla="*/ 5612588 w 6858001"/>
              <a:gd name="connsiteY44" fmla="*/ 163887 h 5529377"/>
              <a:gd name="connsiteX45" fmla="*/ 5768950 w 6858001"/>
              <a:gd name="connsiteY45" fmla="*/ 148591 h 5529377"/>
              <a:gd name="connsiteX46" fmla="*/ 5923255 w 6858001"/>
              <a:gd name="connsiteY46" fmla="*/ 132455 h 5529377"/>
              <a:gd name="connsiteX47" fmla="*/ 6079618 w 6858001"/>
              <a:gd name="connsiteY47" fmla="*/ 113629 h 5529377"/>
              <a:gd name="connsiteX48" fmla="*/ 6235294 w 6858001"/>
              <a:gd name="connsiteY48" fmla="*/ 93458 h 5529377"/>
              <a:gd name="connsiteX49" fmla="*/ 6391657 w 6858001"/>
              <a:gd name="connsiteY49" fmla="*/ 73455 h 5529377"/>
              <a:gd name="connsiteX50" fmla="*/ 6547333 w 6858001"/>
              <a:gd name="connsiteY50" fmla="*/ 50091 h 5529377"/>
              <a:gd name="connsiteX51" fmla="*/ 6702324 w 6858001"/>
              <a:gd name="connsiteY51" fmla="*/ 26222 h 5529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5529377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5529377"/>
                </a:lnTo>
                <a:lnTo>
                  <a:pt x="0" y="5529376"/>
                </a:lnTo>
                <a:lnTo>
                  <a:pt x="0" y="891096"/>
                </a:lnTo>
                <a:lnTo>
                  <a:pt x="1" y="891096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8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5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4" y="252134"/>
                </a:lnTo>
                <a:lnTo>
                  <a:pt x="3946780" y="250117"/>
                </a:lnTo>
                <a:lnTo>
                  <a:pt x="4092855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4470776F-4C03-4657-8819-78B8D61EE82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2687" b="1"/>
          <a:stretch/>
        </p:blipFill>
        <p:spPr>
          <a:xfrm>
            <a:off x="7563742" y="1897224"/>
            <a:ext cx="3980139" cy="3063549"/>
          </a:xfrm>
          <a:prstGeom prst="rect">
            <a:avLst/>
          </a:prstGeom>
          <a:effectLst/>
        </p:spPr>
      </p:pic>
      <p:sp>
        <p:nvSpPr>
          <p:cNvPr id="48" name="Rectangle 36">
            <a:extLst>
              <a:ext uri="{FF2B5EF4-FFF2-40B4-BE49-F238E27FC236}">
                <a16:creationId xmlns:a16="http://schemas.microsoft.com/office/drawing/2014/main" id="{C137128D-E594-4905-9F76-E385F0831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65AA66-8860-064B-A304-428B6EEDB770}"/>
              </a:ext>
            </a:extLst>
          </p:cNvPr>
          <p:cNvSpPr txBox="1"/>
          <p:nvPr/>
        </p:nvSpPr>
        <p:spPr>
          <a:xfrm>
            <a:off x="648931" y="562708"/>
            <a:ext cx="5616216" cy="566111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     Zubaida </a:t>
            </a:r>
            <a:endParaRPr lang="en-US" sz="2000">
              <a:solidFill>
                <a:srgbClr val="FFFFFF"/>
              </a:solidFill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</a:pPr>
            <a:endParaRPr lang="en-US" sz="20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 this presentation our group members will discuss about case study of family A, which is referred to anti-social behavior team by school. 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Background knowledge will be discussed such as various issues consolidate harmful conduct at home, financial issues, and parental alcohol problems and their impact. 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20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There will be analysis of arrangements, approaches and framework put in to place to obstruct reoccurrence. 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Outcome of the action plan will be discussed in the conclusion.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099732-A5B9-4AE3-AC1D-BF654841314F}"/>
              </a:ext>
            </a:extLst>
          </p:cNvPr>
          <p:cNvSpPr txBox="1"/>
          <p:nvPr/>
        </p:nvSpPr>
        <p:spPr>
          <a:xfrm>
            <a:off x="7563742" y="4654419"/>
            <a:ext cx="3980139" cy="306354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 b="1">
                <a:solidFill>
                  <a:srgbClr val="FFFFFF"/>
                </a:solidFill>
              </a:rPr>
              <a:t> </a:t>
            </a:r>
            <a:r>
              <a:rPr lang="en-US" sz="1300">
                <a:solidFill>
                  <a:srgbClr val="FFFFFF"/>
                </a:solidFill>
              </a:rPr>
              <a:t>(Nathan Loynes, 2021)</a:t>
            </a:r>
          </a:p>
        </p:txBody>
      </p:sp>
    </p:spTree>
    <p:extLst>
      <p:ext uri="{BB962C8B-B14F-4D97-AF65-F5344CB8AC3E}">
        <p14:creationId xmlns:p14="http://schemas.microsoft.com/office/powerpoint/2010/main" val="32552723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10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8" name="Oval 12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" name="Picture 14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2" name="Picture 16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8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20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6D25FD-E025-4D44-A598-38443E5AD8F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3467" y="762494"/>
            <a:ext cx="9802129" cy="5333012"/>
          </a:xfrm>
          <a:prstGeom prst="rect">
            <a:avLst/>
          </a:prstGeom>
        </p:spPr>
      </p:pic>
      <p:sp>
        <p:nvSpPr>
          <p:cNvPr id="18" name="Rectangle 22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FEF64A-E2CD-4A37-8FB7-ABA417E4903F}"/>
              </a:ext>
            </a:extLst>
          </p:cNvPr>
          <p:cNvSpPr txBox="1"/>
          <p:nvPr/>
        </p:nvSpPr>
        <p:spPr>
          <a:xfrm>
            <a:off x="6057900" y="139065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Parveen and </a:t>
            </a:r>
            <a:r>
              <a:rPr lang="en-GB" sz="14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Ripa</a:t>
            </a:r>
            <a:r>
              <a:rPr lang="en-GB" dirty="0" err="1"/>
              <a:t>ck</a:t>
            </a:r>
            <a:r>
              <a:rPr lang="en-GB" dirty="0"/>
              <a:t> to add text</a:t>
            </a:r>
          </a:p>
        </p:txBody>
      </p:sp>
    </p:spTree>
    <p:extLst>
      <p:ext uri="{BB962C8B-B14F-4D97-AF65-F5344CB8AC3E}">
        <p14:creationId xmlns:p14="http://schemas.microsoft.com/office/powerpoint/2010/main" val="2905304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10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8" name="Oval 12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" name="Picture 14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2" name="Picture 16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8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20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46DA36-C589-F344-8441-88E677BC2B2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3467" y="491097"/>
            <a:ext cx="10939909" cy="5990627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D9110A1-C414-4387-BF60-8B7CFA3A7998}"/>
              </a:ext>
            </a:extLst>
          </p:cNvPr>
          <p:cNvSpPr txBox="1"/>
          <p:nvPr/>
        </p:nvSpPr>
        <p:spPr>
          <a:xfrm>
            <a:off x="7620000" y="876300"/>
            <a:ext cx="1981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Parveen and Ripa</a:t>
            </a:r>
          </a:p>
        </p:txBody>
      </p:sp>
    </p:spTree>
    <p:extLst>
      <p:ext uri="{BB962C8B-B14F-4D97-AF65-F5344CB8AC3E}">
        <p14:creationId xmlns:p14="http://schemas.microsoft.com/office/powerpoint/2010/main" val="25250226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6C51DB70-C8EF-49A9-85C0-69F9FB3C68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178762" y="642453"/>
            <a:ext cx="11910676" cy="5573094"/>
          </a:xfrm>
          <a:prstGeom prst="rect">
            <a:avLst/>
          </a:prstGeom>
          <a:solidFill>
            <a:schemeClr val="bg2"/>
          </a:solidFill>
          <a:effectLst>
            <a:outerShdw blurRad="50800" dist="50800" dir="5400000" algn="ctr" rotWithShape="0">
              <a:schemeClr val="bg2"/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A83D01C-3905-4633-B34A-BB50122FB29C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291884-8EED-426F-B892-E79A52A71BA1}"/>
              </a:ext>
            </a:extLst>
          </p:cNvPr>
          <p:cNvSpPr txBox="1"/>
          <p:nvPr/>
        </p:nvSpPr>
        <p:spPr>
          <a:xfrm>
            <a:off x="4867275" y="33432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BABE75-A9DD-452B-BD2A-69C2E381BD95}"/>
              </a:ext>
            </a:extLst>
          </p:cNvPr>
          <p:cNvSpPr txBox="1"/>
          <p:nvPr/>
        </p:nvSpPr>
        <p:spPr>
          <a:xfrm>
            <a:off x="4636338" y="1085131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Parveen and Ripa</a:t>
            </a:r>
          </a:p>
        </p:txBody>
      </p:sp>
    </p:spTree>
    <p:extLst>
      <p:ext uri="{BB962C8B-B14F-4D97-AF65-F5344CB8AC3E}">
        <p14:creationId xmlns:p14="http://schemas.microsoft.com/office/powerpoint/2010/main" val="2991103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AB0B388-4183-9F41-86C1-60A747154C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</a:blip>
          <a:srcRect l="11589" r="13137"/>
          <a:stretch/>
        </p:blipFill>
        <p:spPr>
          <a:xfrm>
            <a:off x="4606967" y="2424699"/>
            <a:ext cx="3066596" cy="20086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66FA733-BD1A-7B4E-BFB1-5E39FC858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40147"/>
          </a:xfrm>
        </p:spPr>
        <p:txBody>
          <a:bodyPr/>
          <a:lstStyle/>
          <a:p>
            <a:pPr algn="ctr"/>
            <a:r>
              <a:rPr lang="en-US" dirty="0"/>
              <a:t>     Analysis Of The Rationale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EED20D5-9E15-F242-91C6-D3D8E28A68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70715" y="1502196"/>
            <a:ext cx="2519383" cy="535781"/>
          </a:xfrm>
        </p:spPr>
        <p:txBody>
          <a:bodyPr/>
          <a:lstStyle/>
          <a:p>
            <a:pPr algn="ctr"/>
            <a:r>
              <a:rPr lang="en-US"/>
              <a:t> </a:t>
            </a:r>
            <a:r>
              <a:rPr lang="en-US" b="1"/>
              <a:t>Positive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1F629C5-1DC9-074D-ADCA-A311347BDB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3779" y="2219247"/>
            <a:ext cx="3705755" cy="2490152"/>
          </a:xfrm>
          <a:ln>
            <a:solidFill>
              <a:schemeClr val="accent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en-US" dirty="0"/>
              <a:t>Family got the right support</a:t>
            </a:r>
          </a:p>
          <a:p>
            <a:r>
              <a:rPr lang="en-US" dirty="0"/>
              <a:t>Psychological improvements</a:t>
            </a:r>
          </a:p>
          <a:p>
            <a:r>
              <a:rPr lang="en-US" dirty="0"/>
              <a:t>Clarity about roles and responsibilities</a:t>
            </a:r>
          </a:p>
          <a:p>
            <a:r>
              <a:rPr lang="en-US" dirty="0"/>
              <a:t>communication between agencies and families</a:t>
            </a:r>
          </a:p>
          <a:p>
            <a:r>
              <a:rPr lang="en-US" dirty="0"/>
              <a:t>Developing trusting and positive relationships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05356E7-C037-834B-9BE2-137F585228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116679" y="1531970"/>
            <a:ext cx="2804606" cy="535781"/>
          </a:xfrm>
        </p:spPr>
        <p:txBody>
          <a:bodyPr/>
          <a:lstStyle/>
          <a:p>
            <a:pPr algn="ctr"/>
            <a:r>
              <a:rPr lang="en-US" b="1"/>
              <a:t>Negative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999F087-1774-754D-B7DE-D71ABD434B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840997" y="2219247"/>
            <a:ext cx="3617224" cy="2490152"/>
          </a:xfrm>
          <a:ln>
            <a:solidFill>
              <a:schemeClr val="accent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en-US" dirty="0"/>
              <a:t>Short term funding</a:t>
            </a:r>
          </a:p>
          <a:p>
            <a:r>
              <a:rPr lang="en-US" dirty="0"/>
              <a:t>Overwhelmed with support can be overbearing</a:t>
            </a:r>
          </a:p>
          <a:p>
            <a:r>
              <a:rPr lang="en-US" dirty="0"/>
              <a:t>Too many agencies, too many expectation</a:t>
            </a:r>
          </a:p>
          <a:p>
            <a:r>
              <a:rPr lang="en-US" dirty="0"/>
              <a:t>Lack of communication within the family</a:t>
            </a:r>
          </a:p>
          <a:p>
            <a:r>
              <a:rPr lang="en-US" dirty="0"/>
              <a:t>Children's voices may be less heard, is it the best interest of the child?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C776DB-3F03-7F41-9994-757CC0FB70DB}"/>
              </a:ext>
            </a:extLst>
          </p:cNvPr>
          <p:cNvSpPr txBox="1"/>
          <p:nvPr/>
        </p:nvSpPr>
        <p:spPr>
          <a:xfrm>
            <a:off x="733779" y="5078412"/>
            <a:ext cx="10898240" cy="147732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US" dirty="0"/>
              <a:t>The whole reason for this motive and coarse of action is to see a positive way forward for the household.</a:t>
            </a:r>
          </a:p>
          <a:p>
            <a:pPr algn="just"/>
            <a:r>
              <a:rPr lang="en-US" dirty="0"/>
              <a:t>As housing issues seem to be reduced, the family were now able to 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concentrate</a:t>
            </a:r>
            <a:r>
              <a:rPr lang="en-US" dirty="0"/>
              <a:t> on themselves and be able to give time to each other</a:t>
            </a:r>
          </a:p>
          <a:p>
            <a:pPr algn="just"/>
            <a:r>
              <a:rPr lang="en-US" dirty="0"/>
              <a:t>Every child has rights, regardless of their, gender, ethnicity, religion, </a:t>
            </a:r>
            <a:r>
              <a:rPr lang="en-US" dirty="0" err="1"/>
              <a:t>colour</a:t>
            </a:r>
            <a:r>
              <a:rPr lang="en-US" dirty="0"/>
              <a:t> etc.   (</a:t>
            </a:r>
            <a:r>
              <a:rPr lang="en-US" dirty="0" err="1"/>
              <a:t>Unicef.org</a:t>
            </a:r>
            <a:r>
              <a:rPr lang="en-US" dirty="0"/>
              <a:t> 2021)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61960B-B2E5-4540-A65E-BDB96313FD98}"/>
              </a:ext>
            </a:extLst>
          </p:cNvPr>
          <p:cNvSpPr txBox="1"/>
          <p:nvPr/>
        </p:nvSpPr>
        <p:spPr>
          <a:xfrm>
            <a:off x="5348472" y="4433300"/>
            <a:ext cx="1686564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(Victoria Gethin, 2021)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F408D8-74DB-4FA7-8756-20F010F93CD5}"/>
              </a:ext>
            </a:extLst>
          </p:cNvPr>
          <p:cNvSpPr txBox="1"/>
          <p:nvPr/>
        </p:nvSpPr>
        <p:spPr>
          <a:xfrm>
            <a:off x="8620664" y="1043796"/>
            <a:ext cx="22256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Shahreen Ara</a:t>
            </a:r>
          </a:p>
        </p:txBody>
      </p:sp>
    </p:spTree>
    <p:extLst>
      <p:ext uri="{BB962C8B-B14F-4D97-AF65-F5344CB8AC3E}">
        <p14:creationId xmlns:p14="http://schemas.microsoft.com/office/powerpoint/2010/main" val="1814946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  <p:bldP spid="7" grpId="0" build="p" animBg="1"/>
      <p:bldP spid="8" grpId="0" build="p"/>
      <p:bldP spid="9" grpId="0" build="p" animBg="1"/>
      <p:bldP spid="11" grpId="0" animBg="1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374BA-C432-4749-B21D-748A3F25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1887" y="167472"/>
            <a:ext cx="9404723" cy="1400530"/>
          </a:xfrm>
        </p:spPr>
        <p:txBody>
          <a:bodyPr/>
          <a:lstStyle/>
          <a:p>
            <a:pPr algn="ctr"/>
            <a:r>
              <a:rPr lang="en-US" u="sng">
                <a:latin typeface="Britannic Bold"/>
              </a:rPr>
              <a:t>Policies and Procedures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510A8DA-E322-4BF4-8310-145124437420}"/>
              </a:ext>
            </a:extLst>
          </p:cNvPr>
          <p:cNvSpPr/>
          <p:nvPr/>
        </p:nvSpPr>
        <p:spPr>
          <a:xfrm>
            <a:off x="659525" y="1277006"/>
            <a:ext cx="3566947" cy="492015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>
                <a:solidFill>
                  <a:schemeClr val="tx1"/>
                </a:solidFill>
                <a:ea typeface="+mn-lt"/>
                <a:cs typeface="+mn-lt"/>
              </a:rPr>
              <a:t>Policies and Procedures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: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endParaRPr lang="en-GB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Safeguarding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Children protection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Data protection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Equal opportunities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Safeguarding and child protection procedure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Attendance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Incident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Pupil Behaviour and Discipline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Domestic Abuse and Operation Encompass Policy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DDB1CE1-B54B-4B17-87AF-404CAAE331DD}"/>
              </a:ext>
            </a:extLst>
          </p:cNvPr>
          <p:cNvSpPr/>
          <p:nvPr/>
        </p:nvSpPr>
        <p:spPr>
          <a:xfrm>
            <a:off x="8382985" y="1577537"/>
            <a:ext cx="3271344" cy="43158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>
                <a:latin typeface="Calibri"/>
                <a:ea typeface="Segoe UI"/>
                <a:cs typeface="Segoe UI"/>
              </a:rPr>
              <a:t>Professionals involved</a:t>
            </a:r>
            <a:r>
              <a:rPr lang="en-GB">
                <a:latin typeface="Calibri"/>
                <a:ea typeface="Segoe UI"/>
                <a:cs typeface="Segoe UI"/>
              </a:rPr>
              <a:t>:</a:t>
            </a:r>
            <a:r>
              <a:rPr lang="en-US">
                <a:latin typeface="Calibri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GB">
                <a:latin typeface="Calibri"/>
                <a:ea typeface="Segoe UI"/>
                <a:cs typeface="Segoe UI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Head Teacher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Teacher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Safeguarding officer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Social work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Support worker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Police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Counsellor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Family group therapist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Neighbourhood officer 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City council officer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Employer adviser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Finance manager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Anger management team</a:t>
            </a:r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9CD529FB-866B-4D90-AB66-59BEBD3D5073}"/>
              </a:ext>
            </a:extLst>
          </p:cNvPr>
          <p:cNvSpPr/>
          <p:nvPr/>
        </p:nvSpPr>
        <p:spPr>
          <a:xfrm>
            <a:off x="6654545" y="2053537"/>
            <a:ext cx="1149568" cy="48610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875992-478F-4000-BFE6-A651E95D57E3}"/>
              </a:ext>
            </a:extLst>
          </p:cNvPr>
          <p:cNvSpPr txBox="1"/>
          <p:nvPr/>
        </p:nvSpPr>
        <p:spPr>
          <a:xfrm>
            <a:off x="9738163" y="638799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Ruhela Begum</a:t>
            </a:r>
          </a:p>
        </p:txBody>
      </p:sp>
      <p:pic>
        <p:nvPicPr>
          <p:cNvPr id="8" name="Picture 8" descr="Icon&#10;&#10;Description automatically generated">
            <a:extLst>
              <a:ext uri="{FF2B5EF4-FFF2-40B4-BE49-F238E27FC236}">
                <a16:creationId xmlns:a16="http://schemas.microsoft.com/office/drawing/2014/main" id="{740C461D-039B-4454-81DD-A3F2B41A42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827" t="7725" r="16547" b="429"/>
          <a:stretch/>
        </p:blipFill>
        <p:spPr>
          <a:xfrm>
            <a:off x="5276194" y="2920523"/>
            <a:ext cx="1855117" cy="1404627"/>
          </a:xfrm>
          <a:prstGeom prst="rect">
            <a:avLst/>
          </a:prstGeom>
        </p:spPr>
      </p:pic>
      <p:sp>
        <p:nvSpPr>
          <p:cNvPr id="9" name="Arrow: Left 8">
            <a:extLst>
              <a:ext uri="{FF2B5EF4-FFF2-40B4-BE49-F238E27FC236}">
                <a16:creationId xmlns:a16="http://schemas.microsoft.com/office/drawing/2014/main" id="{FDB17026-9AB8-463E-9A7A-4E70D949D8B7}"/>
              </a:ext>
            </a:extLst>
          </p:cNvPr>
          <p:cNvSpPr/>
          <p:nvPr/>
        </p:nvSpPr>
        <p:spPr>
          <a:xfrm>
            <a:off x="4516347" y="5104821"/>
            <a:ext cx="1149568" cy="48610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396278F-3325-4C15-87FD-BE12219F0223}"/>
              </a:ext>
            </a:extLst>
          </p:cNvPr>
          <p:cNvSpPr txBox="1"/>
          <p:nvPr/>
        </p:nvSpPr>
        <p:spPr>
          <a:xfrm>
            <a:off x="5578365" y="4317124"/>
            <a:ext cx="169216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>
                <a:solidFill>
                  <a:schemeClr val="bg1"/>
                </a:solidFill>
                <a:latin typeface="Open Sans"/>
                <a:ea typeface="Open Sans"/>
                <a:cs typeface="Open Sans"/>
              </a:rPr>
              <a:t>(Admin, 2020)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504A61F-AFDD-40CF-8B00-C121783B0F54}"/>
              </a:ext>
            </a:extLst>
          </p:cNvPr>
          <p:cNvSpPr txBox="1"/>
          <p:nvPr/>
        </p:nvSpPr>
        <p:spPr>
          <a:xfrm>
            <a:off x="5749158" y="5105401"/>
            <a:ext cx="2289944" cy="9606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Calibri"/>
              </a:rPr>
              <a:t>Whereas, a procedure "explains a specific action plan for carrying out a policy" (Snook, 2019). </a:t>
            </a:r>
            <a:endParaRPr lang="en-GB" sz="1400">
              <a:latin typeface="Calibri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1086F77-CCFE-411D-85A4-CF4A7C858864}"/>
              </a:ext>
            </a:extLst>
          </p:cNvPr>
          <p:cNvSpPr txBox="1"/>
          <p:nvPr/>
        </p:nvSpPr>
        <p:spPr>
          <a:xfrm>
            <a:off x="4593021" y="1715813"/>
            <a:ext cx="200747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Calibri"/>
              </a:rPr>
              <a:t>A policy is a "set of general guidelines that outline the organization’s plan for tackling an issue" (Snook, 2019). </a:t>
            </a: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1244528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0CE85-E700-44ED-BFF1-31E1B6A44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586155"/>
            <a:ext cx="6246093" cy="57673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                                                                                         </a:t>
            </a:r>
          </a:p>
        </p:txBody>
      </p:sp>
      <p:pic>
        <p:nvPicPr>
          <p:cNvPr id="6" name="Picture 6" descr="Text, whiteboard&#10;&#10;Description automatically generated">
            <a:extLst>
              <a:ext uri="{FF2B5EF4-FFF2-40B4-BE49-F238E27FC236}">
                <a16:creationId xmlns:a16="http://schemas.microsoft.com/office/drawing/2014/main" id="{420F28C9-FA64-4A03-B7C0-CA24F5365BC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885" r="2" b="8572"/>
          <a:stretch/>
        </p:blipFill>
        <p:spPr>
          <a:xfrm>
            <a:off x="7554138" y="609137"/>
            <a:ext cx="3990161" cy="201473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B7AFEE90-1084-4A07-B557-E91365DF3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324BA8-9537-41B3-BC9B-B1F41FF429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175" y="2484544"/>
            <a:ext cx="6253484" cy="376385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r>
              <a:rPr lang="en-GB" sz="1600"/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</a:t>
            </a:r>
          </a:p>
        </p:txBody>
      </p:sp>
      <p:pic>
        <p:nvPicPr>
          <p:cNvPr id="7" name="Picture 7" descr="A picture containing circle&#10;&#10;Description automatically generated">
            <a:extLst>
              <a:ext uri="{FF2B5EF4-FFF2-40B4-BE49-F238E27FC236}">
                <a16:creationId xmlns:a16="http://schemas.microsoft.com/office/drawing/2014/main" id="{DA8FD50F-8BED-49B1-92B9-33D2EC7E97A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894" r="-4" b="5940"/>
          <a:stretch/>
        </p:blipFill>
        <p:spPr>
          <a:xfrm>
            <a:off x="7554138" y="2730548"/>
            <a:ext cx="3990161" cy="351785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A918301-C24C-453E-9263-AFDB2FDB15EA}"/>
              </a:ext>
            </a:extLst>
          </p:cNvPr>
          <p:cNvSpPr txBox="1"/>
          <p:nvPr/>
        </p:nvSpPr>
        <p:spPr>
          <a:xfrm>
            <a:off x="5246318" y="3200400"/>
            <a:ext cx="222128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27" name="TextBox 7">
            <a:extLst>
              <a:ext uri="{FF2B5EF4-FFF2-40B4-BE49-F238E27FC236}">
                <a16:creationId xmlns:a16="http://schemas.microsoft.com/office/drawing/2014/main" id="{F7035BE9-95B2-4CD8-B64E-9CC8BE36DEE5}"/>
              </a:ext>
            </a:extLst>
          </p:cNvPr>
          <p:cNvGraphicFramePr/>
          <p:nvPr/>
        </p:nvGraphicFramePr>
        <p:xfrm>
          <a:off x="644770" y="398585"/>
          <a:ext cx="6529754" cy="64940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40810249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0E8BA-7C59-4D73-95D1-16B418F00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B4C12-751E-4BB3-849B-7E349EEEB6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152969"/>
            <a:ext cx="10825445" cy="5249754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endParaRPr lang="en-GB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US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Admin, (2020). </a:t>
            </a:r>
            <a:r>
              <a:rPr lang="en-US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Child protection: safeguarding policies and procedures</a:t>
            </a:r>
            <a:r>
              <a:rPr lang="en-US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. [online] Available at: &lt;https://</a:t>
            </a:r>
            <a:r>
              <a:rPr lang="en-US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www.parenta.com</a:t>
            </a:r>
            <a:r>
              <a:rPr lang="en-US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/2020/11/04/child-protection-safeguarding-policies-and-procedures/&gt; [Accessed 28 June 2021].    (</a:t>
            </a:r>
            <a:r>
              <a:rPr lang="en-US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Ruhela</a:t>
            </a:r>
            <a:r>
              <a:rPr lang="en-US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)</a:t>
            </a:r>
            <a:endParaRPr lang="en-GB" dirty="0">
              <a:solidFill>
                <a:schemeClr val="tx1">
                  <a:lumMod val="95000"/>
                </a:schemeClr>
              </a:solidFill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American Psychological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Association.org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. (2021). The risks of social isolation. [online] available at: 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https://www.apa.org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monitar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/2019/05/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ce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-corner-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isollation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 (Accessed 26June2021).   (Parveen)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Clr>
                <a:srgbClr val="8AD0D6"/>
              </a:buClr>
              <a:buNone/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      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ASPE, (2021)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. Impact of Substance Abuse on the Individual, Family, and community. [online]Available 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at: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://aspe.hhs.gov/blendind-prespectives-and-buildind-comunity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(Accessed26thJune2021).     (Parveen)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Bellis, M. A. and Hughes, K. (2008) ‘Comprehensive Strategies to Prevent Alcohol-Related Violence’, p. 18         (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Zubaida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)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Cdc.gov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,(2021).Risk and protective factors/Child Abuse and Neglect/Violence, Prevention/injury centre /CDC.[online].Available at: https(Accessed26June2021).(Parveen)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ChildMatters.Org.2021.Risk Factors/Parents, Home Environment, Health. [online]Available 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at: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://www.childmatters.org.nz/insights/risk-factors/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(Accessed26June2021).     (Parveen)</a:t>
            </a:r>
            <a:endParaRPr lang="en-GB" i="1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b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 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Naython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Loynes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, 2021. [image] Available at: &lt;https://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www.slideshare.net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NathanLoynes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/multi-agency-working&gt; (Accessed 3rd July 2021).       (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Zubaida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)</a:t>
            </a:r>
            <a:endParaRPr lang="en-GB" i="1" dirty="0">
              <a:solidFill>
                <a:schemeClr val="tx1">
                  <a:lumMod val="95000"/>
                </a:schemeClr>
              </a:solidFill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Snook, A., (2019).  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Policies and Procedures in the Workplace: The Ultimate Guide | 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i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-Sight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. [online]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i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-Sight. Available at: &lt;</a:t>
            </a:r>
            <a:r>
              <a:rPr lang="en-GB" b="1">
                <a:ea typeface="+mj-lt"/>
                <a:cs typeface="+mj-lt"/>
              </a:rPr>
              <a:t>Discuss and evaluate policy and the roles of multi-disciplinary services </a:t>
            </a:r>
            <a:r>
              <a:rPr lang="en-GB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021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].   (Ruhela)</a:t>
            </a:r>
          </a:p>
          <a:p>
            <a:pPr>
              <a:buClr>
                <a:srgbClr val="8AD0D6"/>
              </a:buClr>
            </a:pP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Unicef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 (2021) what is the UNCRC? Available at: 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https://www.unicef.org.uk/what-we-do/un-convention-child-rights/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 (accessed 13/06/2021)</a:t>
            </a:r>
            <a:endParaRPr lang="en-GB" i="1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B19C5B-7FF4-4D60-B056-93FE764BA5C0}"/>
              </a:ext>
            </a:extLst>
          </p:cNvPr>
          <p:cNvSpPr txBox="1"/>
          <p:nvPr/>
        </p:nvSpPr>
        <p:spPr>
          <a:xfrm flipV="1">
            <a:off x="13878838" y="2056171"/>
            <a:ext cx="206679" cy="11442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3047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1598</TotalTime>
  <Words>1131</Words>
  <Application>Microsoft Macintosh PowerPoint</Application>
  <PresentationFormat>Widescreen</PresentationFormat>
  <Paragraphs>110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Arial,Sans-Serif</vt:lpstr>
      <vt:lpstr>Britannic Bold</vt:lpstr>
      <vt:lpstr>Calibri</vt:lpstr>
      <vt:lpstr>Century Gothic</vt:lpstr>
      <vt:lpstr>Open Sans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Analysis Of The Rationale</vt:lpstr>
      <vt:lpstr>Policies and Procedures</vt:lpstr>
      <vt:lpstr>                                                                                         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Shahreen Ara (1914266)</dc:creator>
  <cp:lastModifiedBy>Shahreen Ara (1914266)</cp:lastModifiedBy>
  <cp:revision>1</cp:revision>
  <dcterms:created xsi:type="dcterms:W3CDTF">2021-06-28T09:21:52Z</dcterms:created>
  <dcterms:modified xsi:type="dcterms:W3CDTF">2021-07-15T22:10:42Z</dcterms:modified>
</cp:coreProperties>
</file>