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3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53"/>
    <p:restoredTop sz="94650"/>
  </p:normalViewPr>
  <p:slideViewPr>
    <p:cSldViewPr snapToGrid="0" snapToObjects="1">
      <p:cViewPr varScale="1">
        <p:scale>
          <a:sx n="90" d="100"/>
          <a:sy n="90" d="100"/>
        </p:scale>
        <p:origin x="232" y="8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86EF3-1139-A143-8FB7-52EFC64A9A78}" type="datetimeFigureOut">
              <a:rPr lang="en-US" smtClean="0"/>
              <a:t>6/17/22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C1B8732D-9F61-D94E-AB6C-1CEC95885FA9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574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86EF3-1139-A143-8FB7-52EFC64A9A78}" type="datetimeFigureOut">
              <a:rPr lang="en-US" smtClean="0"/>
              <a:t>6/17/22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8732D-9F61-D94E-AB6C-1CEC95885FA9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477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86EF3-1139-A143-8FB7-52EFC64A9A78}" type="datetimeFigureOut">
              <a:rPr lang="en-US" smtClean="0"/>
              <a:t>6/17/22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8732D-9F61-D94E-AB6C-1CEC95885FA9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5571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86EF3-1139-A143-8FB7-52EFC64A9A78}" type="datetimeFigureOut">
              <a:rPr lang="en-US" smtClean="0"/>
              <a:t>6/17/22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8732D-9F61-D94E-AB6C-1CEC95885FA9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3862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86EF3-1139-A143-8FB7-52EFC64A9A78}" type="datetimeFigureOut">
              <a:rPr lang="en-US" smtClean="0"/>
              <a:t>6/17/22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8732D-9F61-D94E-AB6C-1CEC95885FA9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8981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86EF3-1139-A143-8FB7-52EFC64A9A78}" type="datetimeFigureOut">
              <a:rPr lang="en-US" smtClean="0"/>
              <a:t>6/17/22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8732D-9F61-D94E-AB6C-1CEC95885FA9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9815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86EF3-1139-A143-8FB7-52EFC64A9A78}" type="datetimeFigureOut">
              <a:rPr lang="en-US" smtClean="0"/>
              <a:t>6/17/22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8732D-9F61-D94E-AB6C-1CEC95885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281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86EF3-1139-A143-8FB7-52EFC64A9A78}" type="datetimeFigureOut">
              <a:rPr lang="en-US" smtClean="0"/>
              <a:t>6/17/22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8732D-9F61-D94E-AB6C-1CEC95885FA9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3995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57D86EF3-1139-A143-8FB7-52EFC64A9A78}" type="datetimeFigureOut">
              <a:rPr lang="en-US" smtClean="0"/>
              <a:t>6/17/22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8732D-9F61-D94E-AB6C-1CEC95885FA9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2226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86EF3-1139-A143-8FB7-52EFC64A9A78}" type="datetimeFigureOut">
              <a:rPr lang="en-US" smtClean="0"/>
              <a:t>6/17/22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8732D-9F61-D94E-AB6C-1CEC95885FA9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6220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86EF3-1139-A143-8FB7-52EFC64A9A78}" type="datetimeFigureOut">
              <a:rPr lang="en-US" smtClean="0"/>
              <a:t>6/17/22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8732D-9F61-D94E-AB6C-1CEC95885FA9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214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D86EF3-1139-A143-8FB7-52EFC64A9A78}" type="datetimeFigureOut">
              <a:rPr lang="en-US" smtClean="0"/>
              <a:t>6/17/22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C1B8732D-9F61-D94E-AB6C-1CEC95885FA9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4857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oplematters.in/article/employee-engagement/here-is-how-technology-is-transforming-workplace-wellness-16635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g"/><Relationship Id="rId5" Type="http://schemas.openxmlformats.org/officeDocument/2006/relationships/hyperlink" Target="https://blog.okfn.org/2020/04/16/coronavirus-why-an-open-future-has-never-been-more-important/" TargetMode="Externa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pngimg.com/png/32476-technology-transparent-image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hyperlink" Target="https://www.picpedia.org/highway-signs/t/technology.html" TargetMode="Externa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ixabay.com/illustrations/equality-business-man-woman-equal-1245578/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F0792A-0F2B-4A2E-AB38-0A4F18A307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57DB18D-C2F1-4C8C-8808-9C01ECE683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5D935FA-3336-4941-9214-E250A5727F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445671" y="644327"/>
            <a:ext cx="9299965" cy="4811366"/>
            <a:chOff x="7639235" y="600024"/>
            <a:chExt cx="3898557" cy="6878929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5D9E2ED-FF90-4200-A7EE-6D41D6526F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639235" y="600024"/>
              <a:ext cx="3898557" cy="6878929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3A4BEB8D-68AD-4314-8A2B-F8DC85A530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70263" y="1062693"/>
              <a:ext cx="3635738" cy="59547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8EA781F-005E-04CE-D088-4E4933E90B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91408" y="1590734"/>
            <a:ext cx="7405874" cy="2520012"/>
          </a:xfrm>
          <a:solidFill>
            <a:schemeClr val="bg2"/>
          </a:solidFill>
        </p:spPr>
        <p:txBody>
          <a:bodyPr anchor="ctr">
            <a:normAutofit/>
          </a:bodyPr>
          <a:lstStyle/>
          <a:p>
            <a:pPr algn="ctr"/>
            <a:r>
              <a:rPr lang="en-US" sz="4200">
                <a:solidFill>
                  <a:schemeClr val="tx2"/>
                </a:solidFill>
              </a:rPr>
              <a:t>Are students confident in using technology to collaborate?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2E7D6C-D40E-A22A-2BAA-D8345CCD0A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04593" y="4285340"/>
            <a:ext cx="7379502" cy="522928"/>
          </a:xfrm>
        </p:spPr>
        <p:txBody>
          <a:bodyPr>
            <a:noAutofit/>
          </a:bodyPr>
          <a:lstStyle/>
          <a:p>
            <a:pPr algn="ctr">
              <a:lnSpc>
                <a:spcPct val="110000"/>
              </a:lnSpc>
            </a:pPr>
            <a:r>
              <a:rPr lang="en-US" sz="1600" dirty="0">
                <a:solidFill>
                  <a:srgbClr val="000000"/>
                </a:solidFill>
              </a:rPr>
              <a:t>1) </a:t>
            </a:r>
            <a:r>
              <a:rPr lang="en-US" sz="1600" dirty="0" err="1">
                <a:solidFill>
                  <a:srgbClr val="000000"/>
                </a:solidFill>
              </a:rPr>
              <a:t>Lebbeus</a:t>
            </a:r>
            <a:r>
              <a:rPr lang="en-US" sz="1600" dirty="0">
                <a:solidFill>
                  <a:srgbClr val="000000"/>
                </a:solidFill>
              </a:rPr>
              <a:t> 2) </a:t>
            </a:r>
            <a:r>
              <a:rPr lang="en-US" sz="1600" dirty="0" err="1">
                <a:solidFill>
                  <a:srgbClr val="000000"/>
                </a:solidFill>
              </a:rPr>
              <a:t>Keria</a:t>
            </a:r>
            <a:r>
              <a:rPr lang="en-US" sz="1600" dirty="0">
                <a:solidFill>
                  <a:srgbClr val="000000"/>
                </a:solidFill>
              </a:rPr>
              <a:t> 3) </a:t>
            </a:r>
            <a:r>
              <a:rPr lang="en-US" sz="1600" dirty="0" err="1">
                <a:solidFill>
                  <a:srgbClr val="000000"/>
                </a:solidFill>
              </a:rPr>
              <a:t>miria</a:t>
            </a:r>
            <a:endParaRPr lang="en-US" sz="1600" dirty="0">
              <a:solidFill>
                <a:srgbClr val="000000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7F797D1-251E-41FE-9FF8-AD487DEF2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391407" y="1416139"/>
            <a:ext cx="740587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9A0CE28-0E59-4F4D-9855-8A8DCE9A8E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391407" y="4285341"/>
            <a:ext cx="740587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75CC23F7-9F20-4C4B-8608-BD4DE9728F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051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A94D22-F228-6813-7188-BDEB177A7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579517-7BEB-B2C0-BB0E-B0C78939A9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4112" y="2015732"/>
            <a:ext cx="5270742" cy="3450613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Research question</a:t>
            </a:r>
            <a:r>
              <a:rPr lang="en-US" dirty="0"/>
              <a:t>: are student confident in using technology to collaborate?</a:t>
            </a:r>
          </a:p>
          <a:p>
            <a:pPr marL="0" indent="0">
              <a:buNone/>
            </a:pPr>
            <a:r>
              <a:rPr lang="en-US" dirty="0"/>
              <a:t>In the modern world technology plays a vital part in our everyday life </a:t>
            </a:r>
            <a:r>
              <a:rPr lang="en-GB" dirty="0"/>
              <a:t>(Home et al., 2022)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WHY? </a:t>
            </a:r>
          </a:p>
        </p:txBody>
      </p:sp>
      <p:pic>
        <p:nvPicPr>
          <p:cNvPr id="1030" name="Picture 6" descr="Technology Essay | Process Street">
            <a:extLst>
              <a:ext uri="{FF2B5EF4-FFF2-40B4-BE49-F238E27FC236}">
                <a16:creationId xmlns:a16="http://schemas.microsoft.com/office/drawing/2014/main" id="{775C9C87-6625-D545-6F12-D27B4631EE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15732"/>
            <a:ext cx="5700713" cy="4109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90298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B01614ED-6FFD-48FE-BCC3-0EA2780A50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7B77096-F52C-465D-A19B-BBDE38D14D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3F056C7-F6A6-4BC4-91AD-1E4EFF2DF7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2239" y="482171"/>
            <a:ext cx="6091791" cy="5149101"/>
            <a:chOff x="5446003" y="583365"/>
            <a:chExt cx="6091790" cy="5181928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673F73CA-FFC8-42B7-8F6D-67B704A484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46003" y="583365"/>
              <a:ext cx="6091790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46AA907C-1219-40CE-B583-E99ECDA514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64828" y="915807"/>
              <a:ext cx="546177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F923F6AE-26D0-4F65-B8B4-731DCE0BF2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04301" y="1847088"/>
            <a:ext cx="3542513" cy="0"/>
          </a:xfrm>
          <a:prstGeom prst="line">
            <a:avLst/>
          </a:prstGeom>
          <a:ln w="31750">
            <a:solidFill>
              <a:srgbClr val="72705A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8ECC7B1-16A8-63BB-20FA-025A88A1C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2821" y="804519"/>
            <a:ext cx="3543993" cy="1049235"/>
          </a:xfrm>
        </p:spPr>
        <p:txBody>
          <a:bodyPr>
            <a:normAutofit/>
          </a:bodyPr>
          <a:lstStyle/>
          <a:p>
            <a:r>
              <a:rPr lang="en-US"/>
              <a:t>rationale</a:t>
            </a:r>
            <a:endParaRPr lang="en-US" dirty="0"/>
          </a:p>
        </p:txBody>
      </p:sp>
      <p:sp>
        <p:nvSpPr>
          <p:cNvPr id="37" name="Rectangle 30">
            <a:extLst>
              <a:ext uri="{FF2B5EF4-FFF2-40B4-BE49-F238E27FC236}">
                <a16:creationId xmlns:a16="http://schemas.microsoft.com/office/drawing/2014/main" id="{443751DC-4DB1-47F1-981D-F07DEAC71A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7190" y="1125634"/>
            <a:ext cx="2332302" cy="1305707"/>
          </a:xfrm>
          <a:prstGeom prst="rect">
            <a:avLst/>
          </a:prstGeom>
          <a:solidFill>
            <a:srgbClr val="7270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39FF71B0-4E0B-AE96-CB4D-BB9C04D1612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474" r="4" b="4"/>
          <a:stretch/>
        </p:blipFill>
        <p:spPr>
          <a:xfrm>
            <a:off x="1267190" y="1125634"/>
            <a:ext cx="2332302" cy="1305707"/>
          </a:xfrm>
          <a:prstGeom prst="rect">
            <a:avLst/>
          </a:prstGeom>
        </p:spPr>
      </p:pic>
      <p:pic>
        <p:nvPicPr>
          <p:cNvPr id="5" name="Content Placeholder 4" descr="A pile of red berries&#10;&#10;Description automatically generated with low confidence">
            <a:extLst>
              <a:ext uri="{FF2B5EF4-FFF2-40B4-BE49-F238E27FC236}">
                <a16:creationId xmlns:a16="http://schemas.microsoft.com/office/drawing/2014/main" id="{B9C0B19C-2A12-DB68-6F6F-22EA1354B39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18968" r="21383" b="-4"/>
          <a:stretch/>
        </p:blipFill>
        <p:spPr>
          <a:xfrm>
            <a:off x="3754132" y="1116346"/>
            <a:ext cx="2328669" cy="3865108"/>
          </a:xfrm>
          <a:prstGeom prst="rect">
            <a:avLst/>
          </a:prstGeom>
        </p:spPr>
      </p:pic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F859CD8F-6193-0EBF-5874-056505EA5F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31413" y="2015732"/>
            <a:ext cx="3543993" cy="3450613"/>
          </a:xfrm>
        </p:spPr>
        <p:txBody>
          <a:bodyPr>
            <a:normAutofit/>
          </a:bodyPr>
          <a:lstStyle/>
          <a:p>
            <a:pPr>
              <a:buClr>
                <a:srgbClr val="72705A"/>
              </a:buClr>
            </a:pPr>
            <a:r>
              <a:rPr lang="en-US" dirty="0"/>
              <a:t>Before covid= less usage of technology </a:t>
            </a:r>
            <a:r>
              <a:rPr lang="en-GB" dirty="0"/>
              <a:t>(Home et al., 2022)</a:t>
            </a:r>
          </a:p>
          <a:p>
            <a:pPr>
              <a:buClr>
                <a:srgbClr val="72705A"/>
              </a:buClr>
            </a:pPr>
            <a:r>
              <a:rPr lang="en-GB" dirty="0"/>
              <a:t>More job opportunities (Home et al., 2022)</a:t>
            </a:r>
            <a:r>
              <a:rPr lang="en-US" dirty="0"/>
              <a:t>  </a:t>
            </a:r>
          </a:p>
          <a:p>
            <a:pPr>
              <a:buClr>
                <a:srgbClr val="72705A"/>
              </a:buClr>
            </a:pPr>
            <a:r>
              <a:rPr lang="en-GB" dirty="0" err="1"/>
              <a:t>BuiltIn</a:t>
            </a:r>
            <a:r>
              <a:rPr lang="en-GB" dirty="0"/>
              <a:t> outline that 92% of teachers understands the importance of technology.</a:t>
            </a:r>
            <a:endParaRPr lang="en-US" dirty="0"/>
          </a:p>
        </p:txBody>
      </p:sp>
      <p:pic>
        <p:nvPicPr>
          <p:cNvPr id="38" name="Picture 32">
            <a:extLst>
              <a:ext uri="{FF2B5EF4-FFF2-40B4-BE49-F238E27FC236}">
                <a16:creationId xmlns:a16="http://schemas.microsoft.com/office/drawing/2014/main" id="{07443AAC-7F87-4710-8F95-1463D237E5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9" name="Straight Connector 34">
            <a:extLst>
              <a:ext uri="{FF2B5EF4-FFF2-40B4-BE49-F238E27FC236}">
                <a16:creationId xmlns:a16="http://schemas.microsoft.com/office/drawing/2014/main" id="{93C4ED25-2D2D-4AB6-A82B-6920149474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123450CA-D174-DEDA-2274-0F45450C111C}"/>
              </a:ext>
            </a:extLst>
          </p:cNvPr>
          <p:cNvSpPr txBox="1"/>
          <p:nvPr/>
        </p:nvSpPr>
        <p:spPr>
          <a:xfrm>
            <a:off x="7152935" y="2236788"/>
            <a:ext cx="34868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2558410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5250F0-14B5-4F20-F85B-76903E6155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rationale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9CB7788-224D-F35C-AC72-0649DB82B55C}"/>
              </a:ext>
            </a:extLst>
          </p:cNvPr>
          <p:cNvSpPr txBox="1"/>
          <p:nvPr/>
        </p:nvSpPr>
        <p:spPr>
          <a:xfrm>
            <a:off x="1451581" y="2015734"/>
            <a:ext cx="4169336" cy="34506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dirty="0"/>
              <a:t> 59% of middle school clams technology has made their grades better (Home et al., 2022) 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dirty="0"/>
              <a:t> No equality (Home et al., 2022)</a:t>
            </a:r>
            <a:r>
              <a:rPr lang="en-US" dirty="0"/>
              <a:t>   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/>
              <a:t>Risk on depending only on artificial intelligence. </a:t>
            </a:r>
            <a:r>
              <a:rPr lang="en-GB" dirty="0"/>
              <a:t>(Home et al., 2022) </a:t>
            </a:r>
            <a:endParaRPr lang="en-US" dirty="0"/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dirty="0"/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dirty="0"/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dirty="0"/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dirty="0"/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1051F3ED-734B-C2CE-64FD-A2CFA9F003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108443" y="2844286"/>
            <a:ext cx="2391342" cy="1793506"/>
          </a:xfrm>
          <a:prstGeom prst="rect">
            <a:avLst/>
          </a:prstGeom>
        </p:spPr>
      </p:pic>
      <p:pic>
        <p:nvPicPr>
          <p:cNvPr id="25" name="Content Placeholder 24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F8F352A0-0F6D-38FF-F4D5-AD616BD7F1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664115" y="2042318"/>
            <a:ext cx="2390738" cy="1589840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AFEDAD49-B6DA-A269-4F9C-A7B5CD602C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800000" flipV="1">
            <a:off x="8664115" y="3867850"/>
            <a:ext cx="2390738" cy="1553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92217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DE555B-DFB7-9CF1-ECA8-75528722F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US" dirty="0"/>
              <a:t>Proposed method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9A2BAD-C021-CA57-FE18-466623746D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4"/>
            <a:ext cx="4162555" cy="3450613"/>
          </a:xfrm>
        </p:spPr>
        <p:txBody>
          <a:bodyPr>
            <a:normAutofit/>
          </a:bodyPr>
          <a:lstStyle/>
          <a:p>
            <a:r>
              <a:rPr lang="en-US" dirty="0"/>
              <a:t>Quantitative and qualitative method using primary and secondary resources by personal, third parties and by some research conducted by </a:t>
            </a:r>
            <a:r>
              <a:rPr lang="en-GB" dirty="0"/>
              <a:t>Built In</a:t>
            </a:r>
            <a:r>
              <a:rPr lang="en-US" dirty="0"/>
              <a:t> </a:t>
            </a:r>
            <a:r>
              <a:rPr lang="en-GB" dirty="0"/>
              <a:t>(Home et al., 2022).</a:t>
            </a:r>
          </a:p>
          <a:p>
            <a:endParaRPr lang="en-GB" dirty="0"/>
          </a:p>
          <a:p>
            <a:endParaRPr lang="en-US" dirty="0"/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C7D84081-DD74-EEBE-7386-72637959BB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4411" y="2538133"/>
            <a:ext cx="4960443" cy="2405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85788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ECF35C3-8B44-4F4B-BD25-4C01823DB2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8BC298DB-2D5C-40A1-9A78-6B4A12198A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5C2355B-7CE9-4192-9142-A41CA0A0C0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5763EE-4E7B-4EE1-125C-D3749EC6C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5200" y="967167"/>
            <a:ext cx="4151306" cy="2374516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3700"/>
              <a:t>Ethical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13B84D-E0B4-4F64-25F1-AA8409C934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9647" y="3529159"/>
            <a:ext cx="4162489" cy="1606576"/>
          </a:xfrm>
        </p:spPr>
        <p:txBody>
          <a:bodyPr vert="horz" lIns="91440" tIns="91440" rIns="91440" bIns="91440" rtlCol="0">
            <a:normAutofit/>
          </a:bodyPr>
          <a:lstStyle/>
          <a:p>
            <a:r>
              <a:rPr lang="en-US" sz="1600" cap="all" dirty="0"/>
              <a:t>Equality</a:t>
            </a:r>
          </a:p>
          <a:p>
            <a:r>
              <a:rPr lang="en-US" sz="1600" cap="all" dirty="0"/>
              <a:t>Security </a:t>
            </a:r>
          </a:p>
          <a:p>
            <a:r>
              <a:rPr lang="en-US" sz="1600" cap="all" dirty="0"/>
              <a:t>addiction</a:t>
            </a:r>
          </a:p>
        </p:txBody>
      </p:sp>
      <p:pic>
        <p:nvPicPr>
          <p:cNvPr id="5" name="Picture 4" descr="A picture containing text, dark, night sky&#10;&#10;Description automatically generated">
            <a:extLst>
              <a:ext uri="{FF2B5EF4-FFF2-40B4-BE49-F238E27FC236}">
                <a16:creationId xmlns:a16="http://schemas.microsoft.com/office/drawing/2014/main" id="{43D8942F-316A-1485-51B7-18F20FECC5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396388" y="805583"/>
            <a:ext cx="4427723" cy="4660762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06D05ED8-39E4-42F8-92CB-704C2BD0D2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79647" y="3526496"/>
            <a:ext cx="414993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24" name="Picture 23">
            <a:extLst>
              <a:ext uri="{FF2B5EF4-FFF2-40B4-BE49-F238E27FC236}">
                <a16:creationId xmlns:a16="http://schemas.microsoft.com/office/drawing/2014/main" id="{45CE2E7C-6AA3-4710-825D-4CDDF788C7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3256C6C3-0EDC-4651-AB37-9F26CFAA6C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49131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98B74-BB87-F27E-28E1-97A777B1A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Hypothesis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59457E-290A-08D1-E29C-A8C35C7C97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(Ph.D., 2022) states that technology can be linked to improve learning which makes them more confidents</a:t>
            </a:r>
          </a:p>
          <a:p>
            <a:r>
              <a:rPr lang="en-GB" dirty="0"/>
              <a:t>Infants learn more by being more physical and interacting with technology can have a bad effect on their development. (Ph.D., 2022)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4946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105" name="Straight Connector 4104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5FA7E3CB-97B9-A252-8D54-D2934DB0F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en-US" sz="2700"/>
              <a:t>Conclusion/summary </a:t>
            </a:r>
          </a:p>
        </p:txBody>
      </p:sp>
      <p:sp>
        <p:nvSpPr>
          <p:cNvPr id="4107" name="Rectangle 4106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5406FF-0846-1EB5-00A3-AB704BC3E3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172212" cy="3450613"/>
          </a:xfrm>
        </p:spPr>
        <p:txBody>
          <a:bodyPr>
            <a:normAutofit/>
          </a:bodyPr>
          <a:lstStyle/>
          <a:p>
            <a:r>
              <a:rPr lang="en-US" dirty="0"/>
              <a:t>Students are more confident in using technology as it make it easier to accumulate knowledge.</a:t>
            </a:r>
          </a:p>
          <a:p>
            <a:r>
              <a:rPr lang="en-US" dirty="0"/>
              <a:t>In the new age it is a must for students to have the skills to use technology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35F5D30B-4764-FE55-AF4E-F600EFAF71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4411" y="2168678"/>
            <a:ext cx="4960442" cy="1934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4108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4111" name="Straight Connector 4110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09253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7F7B20-C438-27D5-E2A4-D51B1D496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FF08EA-92E1-CFE7-217B-1ADE4644CC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1. </a:t>
            </a:r>
            <a:r>
              <a:rPr lang="en-GB" dirty="0"/>
              <a:t>(Home et al., 2022) Home, O., Home, S., Teaching, O., Leadership, O., Leadership, O., Aid, T., Tuition, M., Tuition, M. and Tuition, E., 2022. </a:t>
            </a:r>
            <a:r>
              <a:rPr lang="en-GB" i="1" dirty="0"/>
              <a:t>How Important Is Technology in Education? Benefits, Challenges, and Impact on Students</a:t>
            </a:r>
            <a:r>
              <a:rPr lang="en-GB" dirty="0"/>
              <a:t>. [online] </a:t>
            </a:r>
            <a:r>
              <a:rPr lang="en-GB" dirty="0" err="1"/>
              <a:t>Soeonline.american.edu</a:t>
            </a:r>
            <a:r>
              <a:rPr lang="en-GB" dirty="0"/>
              <a:t>. Available at: &lt;https://</a:t>
            </a:r>
            <a:r>
              <a:rPr lang="en-GB" dirty="0" err="1"/>
              <a:t>soeonline.american.edu</a:t>
            </a:r>
            <a:r>
              <a:rPr lang="en-GB" dirty="0"/>
              <a:t>/blog/technology-in-education&gt; [Accessed 27 June 2022].</a:t>
            </a:r>
          </a:p>
          <a:p>
            <a:r>
              <a:rPr lang="en-GB" dirty="0"/>
              <a:t>2. (Ph.D., 2022) Ph.D., S., 2022. </a:t>
            </a:r>
            <a:r>
              <a:rPr lang="en-GB" i="1" dirty="0"/>
              <a:t>Is technology good or bad for learning?</a:t>
            </a:r>
            <a:r>
              <a:rPr lang="en-GB" dirty="0"/>
              <a:t>. [online] Brookings. Available at: &lt;https://</a:t>
            </a:r>
            <a:r>
              <a:rPr lang="en-GB" dirty="0" err="1"/>
              <a:t>www.brookings.edu</a:t>
            </a:r>
            <a:r>
              <a:rPr lang="en-GB" dirty="0"/>
              <a:t>/blog/brown-</a:t>
            </a:r>
            <a:r>
              <a:rPr lang="en-GB" dirty="0" err="1"/>
              <a:t>center</a:t>
            </a:r>
            <a:r>
              <a:rPr lang="en-GB" dirty="0"/>
              <a:t>-chalkboard/2019/05/08/is-technology-good-or-bad-for-learning/&gt; [Accessed 27 June 2022].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633025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{39BF6737-DCB4-574D-96F4-CAD43FEED8A3}tf10001119_mac</Template>
  <TotalTime>22682</TotalTime>
  <Words>412</Words>
  <Application>Microsoft Macintosh PowerPoint</Application>
  <PresentationFormat>Widescreen</PresentationFormat>
  <Paragraphs>33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Gill Sans MT</vt:lpstr>
      <vt:lpstr>Gallery</vt:lpstr>
      <vt:lpstr>Are students confident in using technology to collaborate? </vt:lpstr>
      <vt:lpstr>introduction</vt:lpstr>
      <vt:lpstr>rationale</vt:lpstr>
      <vt:lpstr>rationale</vt:lpstr>
      <vt:lpstr>Proposed method </vt:lpstr>
      <vt:lpstr>Ethical considerations</vt:lpstr>
      <vt:lpstr>Hypothesis </vt:lpstr>
      <vt:lpstr>Conclusion/summary </vt:lpstr>
      <vt:lpstr>Reference list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Are students confident in using technology to collaborate? </dc:title>
  <dc:creator>Lebbeus Ansah Appiah (2130685)</dc:creator>
  <cp:lastModifiedBy>Lebbeus Ansah Appiah (2130685)</cp:lastModifiedBy>
  <cp:revision>2</cp:revision>
  <dcterms:created xsi:type="dcterms:W3CDTF">2022-06-17T14:41:45Z</dcterms:created>
  <dcterms:modified xsi:type="dcterms:W3CDTF">2022-07-03T08:44:06Z</dcterms:modified>
</cp:coreProperties>
</file>