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64" r:id="rId4"/>
    <p:sldId id="258" r:id="rId5"/>
    <p:sldId id="317" r:id="rId6"/>
    <p:sldId id="305" r:id="rId7"/>
    <p:sldId id="306" r:id="rId8"/>
    <p:sldId id="316" r:id="rId9"/>
    <p:sldId id="312" r:id="rId10"/>
    <p:sldId id="278" r:id="rId11"/>
    <p:sldId id="261" r:id="rId1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Xiaocong Zhou" initials="XZ" lastIdx="2" clrIdx="0">
    <p:extLst>
      <p:ext uri="{19B8F6BF-5375-455C-9EA6-DF929625EA0E}">
        <p15:presenceInfo xmlns:p15="http://schemas.microsoft.com/office/powerpoint/2012/main" userId="Xiaocong Zhou"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A8BF86-076F-44F8-BB44-F4407C3E3368}" v="6" dt="2021-01-31T19:59:37.737"/>
    <p1510:client id="{DAF4E99E-F68E-4451-847C-E4CD52721ABE}" v="38" dt="2021-01-31T20:40:43.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8" d="100"/>
          <a:sy n="118" d="100"/>
        </p:scale>
        <p:origin x="610"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周 孝聪" userId="d705346e0561b196" providerId="LiveId" clId="{63A8BF86-076F-44F8-BB44-F4407C3E3368}"/>
    <pc:docChg chg="custSel modSld">
      <pc:chgData name="周 孝聪" userId="d705346e0561b196" providerId="LiveId" clId="{63A8BF86-076F-44F8-BB44-F4407C3E3368}" dt="2021-01-31T20:06:21.758" v="25" actId="313"/>
      <pc:docMkLst>
        <pc:docMk/>
      </pc:docMkLst>
      <pc:sldChg chg="modSp mod">
        <pc:chgData name="周 孝聪" userId="d705346e0561b196" providerId="LiveId" clId="{63A8BF86-076F-44F8-BB44-F4407C3E3368}" dt="2021-01-31T20:06:21.758" v="25" actId="313"/>
        <pc:sldMkLst>
          <pc:docMk/>
          <pc:sldMk cId="193772293" sldId="256"/>
        </pc:sldMkLst>
        <pc:spChg chg="mod">
          <ac:chgData name="周 孝聪" userId="d705346e0561b196" providerId="LiveId" clId="{63A8BF86-076F-44F8-BB44-F4407C3E3368}" dt="2021-01-31T20:06:21.758" v="25" actId="313"/>
          <ac:spMkLst>
            <pc:docMk/>
            <pc:sldMk cId="193772293" sldId="256"/>
            <ac:spMk id="3" creationId="{A0177A77-0733-435B-A867-E6662521D6BB}"/>
          </ac:spMkLst>
        </pc:spChg>
      </pc:sldChg>
      <pc:sldChg chg="modSp mod">
        <pc:chgData name="周 孝聪" userId="d705346e0561b196" providerId="LiveId" clId="{63A8BF86-076F-44F8-BB44-F4407C3E3368}" dt="2021-01-31T13:58:26.116" v="6" actId="1076"/>
        <pc:sldMkLst>
          <pc:docMk/>
          <pc:sldMk cId="993535283" sldId="297"/>
        </pc:sldMkLst>
        <pc:spChg chg="mod">
          <ac:chgData name="周 孝聪" userId="d705346e0561b196" providerId="LiveId" clId="{63A8BF86-076F-44F8-BB44-F4407C3E3368}" dt="2021-01-31T13:58:26.116" v="6" actId="1076"/>
          <ac:spMkLst>
            <pc:docMk/>
            <pc:sldMk cId="993535283" sldId="297"/>
            <ac:spMk id="6" creationId="{E41B930D-BD9F-41D8-AC68-8A8604E840E7}"/>
          </ac:spMkLst>
        </pc:spChg>
      </pc:sldChg>
      <pc:sldChg chg="modSp mod">
        <pc:chgData name="周 孝聪" userId="d705346e0561b196" providerId="LiveId" clId="{63A8BF86-076F-44F8-BB44-F4407C3E3368}" dt="2021-01-31T13:58:05.532" v="2"/>
        <pc:sldMkLst>
          <pc:docMk/>
          <pc:sldMk cId="3185438589" sldId="301"/>
        </pc:sldMkLst>
        <pc:spChg chg="mod">
          <ac:chgData name="周 孝聪" userId="d705346e0561b196" providerId="LiveId" clId="{63A8BF86-076F-44F8-BB44-F4407C3E3368}" dt="2021-01-31T13:58:05.532" v="2"/>
          <ac:spMkLst>
            <pc:docMk/>
            <pc:sldMk cId="3185438589" sldId="301"/>
            <ac:spMk id="6" creationId="{E41B930D-BD9F-41D8-AC68-8A8604E840E7}"/>
          </ac:spMkLst>
        </pc:spChg>
      </pc:sldChg>
      <pc:sldChg chg="modSp mod">
        <pc:chgData name="周 孝聪" userId="d705346e0561b196" providerId="LiveId" clId="{63A8BF86-076F-44F8-BB44-F4407C3E3368}" dt="2021-01-31T13:58:58.813" v="15" actId="114"/>
        <pc:sldMkLst>
          <pc:docMk/>
          <pc:sldMk cId="82439947" sldId="304"/>
        </pc:sldMkLst>
        <pc:spChg chg="mod">
          <ac:chgData name="周 孝聪" userId="d705346e0561b196" providerId="LiveId" clId="{63A8BF86-076F-44F8-BB44-F4407C3E3368}" dt="2021-01-31T13:58:58.813" v="15" actId="114"/>
          <ac:spMkLst>
            <pc:docMk/>
            <pc:sldMk cId="82439947" sldId="304"/>
            <ac:spMk id="6" creationId="{E41B930D-BD9F-41D8-AC68-8A8604E840E7}"/>
          </ac:spMkLst>
        </pc:spChg>
      </pc:sldChg>
    </pc:docChg>
  </pc:docChgLst>
  <pc:docChgLst>
    <pc:chgData name="周 孝聪" userId="d705346e0561b196" providerId="LiveId" clId="{DAF4E99E-F68E-4451-847C-E4CD52721ABE}"/>
    <pc:docChg chg="undo custSel modSld">
      <pc:chgData name="周 孝聪" userId="d705346e0561b196" providerId="LiveId" clId="{DAF4E99E-F68E-4451-847C-E4CD52721ABE}" dt="2021-01-31T20:47:46.294" v="237" actId="20577"/>
      <pc:docMkLst>
        <pc:docMk/>
      </pc:docMkLst>
      <pc:sldChg chg="modSp mod">
        <pc:chgData name="周 孝聪" userId="d705346e0561b196" providerId="LiveId" clId="{DAF4E99E-F68E-4451-847C-E4CD52721ABE}" dt="2021-01-31T20:22:53.572" v="11" actId="20577"/>
        <pc:sldMkLst>
          <pc:docMk/>
          <pc:sldMk cId="193772293" sldId="256"/>
        </pc:sldMkLst>
        <pc:spChg chg="mod">
          <ac:chgData name="周 孝聪" userId="d705346e0561b196" providerId="LiveId" clId="{DAF4E99E-F68E-4451-847C-E4CD52721ABE}" dt="2021-01-31T20:22:53.572" v="11" actId="20577"/>
          <ac:spMkLst>
            <pc:docMk/>
            <pc:sldMk cId="193772293" sldId="256"/>
            <ac:spMk id="3" creationId="{A0177A77-0733-435B-A867-E6662521D6BB}"/>
          </ac:spMkLst>
        </pc:spChg>
      </pc:sldChg>
      <pc:sldChg chg="modSp mod">
        <pc:chgData name="周 孝聪" userId="d705346e0561b196" providerId="LiveId" clId="{DAF4E99E-F68E-4451-847C-E4CD52721ABE}" dt="2021-01-31T20:24:32.878" v="15" actId="20577"/>
        <pc:sldMkLst>
          <pc:docMk/>
          <pc:sldMk cId="1142454783" sldId="258"/>
        </pc:sldMkLst>
        <pc:spChg chg="mod">
          <ac:chgData name="周 孝聪" userId="d705346e0561b196" providerId="LiveId" clId="{DAF4E99E-F68E-4451-847C-E4CD52721ABE}" dt="2021-01-31T20:24:32.878" v="15" actId="20577"/>
          <ac:spMkLst>
            <pc:docMk/>
            <pc:sldMk cId="1142454783" sldId="258"/>
            <ac:spMk id="6" creationId="{E41B930D-BD9F-41D8-AC68-8A8604E840E7}"/>
          </ac:spMkLst>
        </pc:spChg>
      </pc:sldChg>
      <pc:sldChg chg="modSp mod">
        <pc:chgData name="周 孝聪" userId="d705346e0561b196" providerId="LiveId" clId="{DAF4E99E-F68E-4451-847C-E4CD52721ABE}" dt="2021-01-31T20:42:28.591" v="190" actId="20577"/>
        <pc:sldMkLst>
          <pc:docMk/>
          <pc:sldMk cId="1086892667" sldId="261"/>
        </pc:sldMkLst>
        <pc:spChg chg="mod">
          <ac:chgData name="周 孝聪" userId="d705346e0561b196" providerId="LiveId" clId="{DAF4E99E-F68E-4451-847C-E4CD52721ABE}" dt="2021-01-31T20:42:28.591" v="190" actId="20577"/>
          <ac:spMkLst>
            <pc:docMk/>
            <pc:sldMk cId="1086892667" sldId="261"/>
            <ac:spMk id="2" creationId="{CE053CCC-C673-4B77-9EA1-9903AA92D0BC}"/>
          </ac:spMkLst>
        </pc:spChg>
      </pc:sldChg>
      <pc:sldChg chg="modSp mod">
        <pc:chgData name="周 孝聪" userId="d705346e0561b196" providerId="LiveId" clId="{DAF4E99E-F68E-4451-847C-E4CD52721ABE}" dt="2021-01-31T20:43:50.183" v="216" actId="20577"/>
        <pc:sldMkLst>
          <pc:docMk/>
          <pc:sldMk cId="3057007576" sldId="278"/>
        </pc:sldMkLst>
        <pc:spChg chg="mod">
          <ac:chgData name="周 孝聪" userId="d705346e0561b196" providerId="LiveId" clId="{DAF4E99E-F68E-4451-847C-E4CD52721ABE}" dt="2021-01-31T20:41:56.071" v="188" actId="20577"/>
          <ac:spMkLst>
            <pc:docMk/>
            <pc:sldMk cId="3057007576" sldId="278"/>
            <ac:spMk id="2" creationId="{CE053CCC-C673-4B77-9EA1-9903AA92D0BC}"/>
          </ac:spMkLst>
        </pc:spChg>
        <pc:spChg chg="mod">
          <ac:chgData name="周 孝聪" userId="d705346e0561b196" providerId="LiveId" clId="{DAF4E99E-F68E-4451-847C-E4CD52721ABE}" dt="2021-01-31T20:43:50.183" v="216" actId="20577"/>
          <ac:spMkLst>
            <pc:docMk/>
            <pc:sldMk cId="3057007576" sldId="278"/>
            <ac:spMk id="3" creationId="{717B54FD-8971-4AAC-8DB0-3191C9511669}"/>
          </ac:spMkLst>
        </pc:spChg>
      </pc:sldChg>
      <pc:sldChg chg="modSp mod">
        <pc:chgData name="周 孝聪" userId="d705346e0561b196" providerId="LiveId" clId="{DAF4E99E-F68E-4451-847C-E4CD52721ABE}" dt="2021-01-31T20:27:15.984" v="28" actId="1076"/>
        <pc:sldMkLst>
          <pc:docMk/>
          <pc:sldMk cId="1131783591" sldId="296"/>
        </pc:sldMkLst>
        <pc:spChg chg="mod">
          <ac:chgData name="周 孝聪" userId="d705346e0561b196" providerId="LiveId" clId="{DAF4E99E-F68E-4451-847C-E4CD52721ABE}" dt="2021-01-31T20:27:15.984" v="28" actId="1076"/>
          <ac:spMkLst>
            <pc:docMk/>
            <pc:sldMk cId="1131783591" sldId="296"/>
            <ac:spMk id="6" creationId="{E41B930D-BD9F-41D8-AC68-8A8604E840E7}"/>
          </ac:spMkLst>
        </pc:spChg>
      </pc:sldChg>
      <pc:sldChg chg="modSp mod">
        <pc:chgData name="周 孝聪" userId="d705346e0561b196" providerId="LiveId" clId="{DAF4E99E-F68E-4451-847C-E4CD52721ABE}" dt="2021-01-31T20:44:25.907" v="223" actId="20577"/>
        <pc:sldMkLst>
          <pc:docMk/>
          <pc:sldMk cId="993535283" sldId="297"/>
        </pc:sldMkLst>
        <pc:spChg chg="mod">
          <ac:chgData name="周 孝聪" userId="d705346e0561b196" providerId="LiveId" clId="{DAF4E99E-F68E-4451-847C-E4CD52721ABE}" dt="2021-01-31T20:44:25.907" v="223" actId="20577"/>
          <ac:spMkLst>
            <pc:docMk/>
            <pc:sldMk cId="993535283" sldId="297"/>
            <ac:spMk id="6" creationId="{E41B930D-BD9F-41D8-AC68-8A8604E840E7}"/>
          </ac:spMkLst>
        </pc:spChg>
      </pc:sldChg>
      <pc:sldChg chg="modSp mod">
        <pc:chgData name="周 孝聪" userId="d705346e0561b196" providerId="LiveId" clId="{DAF4E99E-F68E-4451-847C-E4CD52721ABE}" dt="2021-01-31T20:31:34.936" v="66" actId="20577"/>
        <pc:sldMkLst>
          <pc:docMk/>
          <pc:sldMk cId="267740089" sldId="299"/>
        </pc:sldMkLst>
        <pc:spChg chg="mod">
          <ac:chgData name="周 孝聪" userId="d705346e0561b196" providerId="LiveId" clId="{DAF4E99E-F68E-4451-847C-E4CD52721ABE}" dt="2021-01-31T20:31:34.936" v="66" actId="20577"/>
          <ac:spMkLst>
            <pc:docMk/>
            <pc:sldMk cId="267740089" sldId="299"/>
            <ac:spMk id="2" creationId="{CE053CCC-C673-4B77-9EA1-9903AA92D0BC}"/>
          </ac:spMkLst>
        </pc:spChg>
      </pc:sldChg>
      <pc:sldChg chg="modSp mod">
        <pc:chgData name="周 孝聪" userId="d705346e0561b196" providerId="LiveId" clId="{DAF4E99E-F68E-4451-847C-E4CD52721ABE}" dt="2021-01-31T20:27:59.116" v="30" actId="114"/>
        <pc:sldMkLst>
          <pc:docMk/>
          <pc:sldMk cId="1555022267" sldId="300"/>
        </pc:sldMkLst>
        <pc:spChg chg="mod">
          <ac:chgData name="周 孝聪" userId="d705346e0561b196" providerId="LiveId" clId="{DAF4E99E-F68E-4451-847C-E4CD52721ABE}" dt="2021-01-31T20:27:44.702" v="29" actId="20577"/>
          <ac:spMkLst>
            <pc:docMk/>
            <pc:sldMk cId="1555022267" sldId="300"/>
            <ac:spMk id="2" creationId="{CE053CCC-C673-4B77-9EA1-9903AA92D0BC}"/>
          </ac:spMkLst>
        </pc:spChg>
        <pc:spChg chg="mod">
          <ac:chgData name="周 孝聪" userId="d705346e0561b196" providerId="LiveId" clId="{DAF4E99E-F68E-4451-847C-E4CD52721ABE}" dt="2021-01-31T20:27:59.116" v="30" actId="114"/>
          <ac:spMkLst>
            <pc:docMk/>
            <pc:sldMk cId="1555022267" sldId="300"/>
            <ac:spMk id="6" creationId="{E41B930D-BD9F-41D8-AC68-8A8604E840E7}"/>
          </ac:spMkLst>
        </pc:spChg>
      </pc:sldChg>
      <pc:sldChg chg="modSp mod">
        <pc:chgData name="周 孝聪" userId="d705346e0561b196" providerId="LiveId" clId="{DAF4E99E-F68E-4451-847C-E4CD52721ABE}" dt="2021-01-31T20:28:59.314" v="59" actId="20577"/>
        <pc:sldMkLst>
          <pc:docMk/>
          <pc:sldMk cId="3185438589" sldId="301"/>
        </pc:sldMkLst>
        <pc:spChg chg="mod">
          <ac:chgData name="周 孝聪" userId="d705346e0561b196" providerId="LiveId" clId="{DAF4E99E-F68E-4451-847C-E4CD52721ABE}" dt="2021-01-31T20:28:59.314" v="59" actId="20577"/>
          <ac:spMkLst>
            <pc:docMk/>
            <pc:sldMk cId="3185438589" sldId="301"/>
            <ac:spMk id="6" creationId="{E41B930D-BD9F-41D8-AC68-8A8604E840E7}"/>
          </ac:spMkLst>
        </pc:spChg>
      </pc:sldChg>
      <pc:sldChg chg="modSp mod">
        <pc:chgData name="周 孝聪" userId="d705346e0561b196" providerId="LiveId" clId="{DAF4E99E-F68E-4451-847C-E4CD52721ABE}" dt="2021-01-31T20:29:04.039" v="60" actId="20577"/>
        <pc:sldMkLst>
          <pc:docMk/>
          <pc:sldMk cId="3613261572" sldId="302"/>
        </pc:sldMkLst>
        <pc:spChg chg="mod">
          <ac:chgData name="周 孝聪" userId="d705346e0561b196" providerId="LiveId" clId="{DAF4E99E-F68E-4451-847C-E4CD52721ABE}" dt="2021-01-31T20:29:04.039" v="60" actId="20577"/>
          <ac:spMkLst>
            <pc:docMk/>
            <pc:sldMk cId="3613261572" sldId="302"/>
            <ac:spMk id="6" creationId="{E41B930D-BD9F-41D8-AC68-8A8604E840E7}"/>
          </ac:spMkLst>
        </pc:spChg>
      </pc:sldChg>
      <pc:sldChg chg="modSp mod">
        <pc:chgData name="周 孝聪" userId="d705346e0561b196" providerId="LiveId" clId="{DAF4E99E-F68E-4451-847C-E4CD52721ABE}" dt="2021-01-31T20:29:34.898" v="61" actId="20577"/>
        <pc:sldMkLst>
          <pc:docMk/>
          <pc:sldMk cId="2043986230" sldId="303"/>
        </pc:sldMkLst>
        <pc:spChg chg="mod">
          <ac:chgData name="周 孝聪" userId="d705346e0561b196" providerId="LiveId" clId="{DAF4E99E-F68E-4451-847C-E4CD52721ABE}" dt="2021-01-31T20:29:34.898" v="61" actId="20577"/>
          <ac:spMkLst>
            <pc:docMk/>
            <pc:sldMk cId="2043986230" sldId="303"/>
            <ac:spMk id="6" creationId="{E41B930D-BD9F-41D8-AC68-8A8604E840E7}"/>
          </ac:spMkLst>
        </pc:spChg>
      </pc:sldChg>
      <pc:sldChg chg="modSp mod">
        <pc:chgData name="周 孝聪" userId="d705346e0561b196" providerId="LiveId" clId="{DAF4E99E-F68E-4451-847C-E4CD52721ABE}" dt="2021-01-31T20:47:37.797" v="233" actId="20577"/>
        <pc:sldMkLst>
          <pc:docMk/>
          <pc:sldMk cId="82439947" sldId="304"/>
        </pc:sldMkLst>
        <pc:spChg chg="mod">
          <ac:chgData name="周 孝聪" userId="d705346e0561b196" providerId="LiveId" clId="{DAF4E99E-F68E-4451-847C-E4CD52721ABE}" dt="2021-01-31T20:31:19.884" v="65" actId="20577"/>
          <ac:spMkLst>
            <pc:docMk/>
            <pc:sldMk cId="82439947" sldId="304"/>
            <ac:spMk id="2" creationId="{CE053CCC-C673-4B77-9EA1-9903AA92D0BC}"/>
          </ac:spMkLst>
        </pc:spChg>
        <pc:spChg chg="mod">
          <ac:chgData name="周 孝聪" userId="d705346e0561b196" providerId="LiveId" clId="{DAF4E99E-F68E-4451-847C-E4CD52721ABE}" dt="2021-01-31T20:47:37.797" v="233" actId="20577"/>
          <ac:spMkLst>
            <pc:docMk/>
            <pc:sldMk cId="82439947" sldId="304"/>
            <ac:spMk id="6" creationId="{E41B930D-BD9F-41D8-AC68-8A8604E840E7}"/>
          </ac:spMkLst>
        </pc:spChg>
      </pc:sldChg>
      <pc:sldChg chg="modSp mod">
        <pc:chgData name="周 孝聪" userId="d705346e0561b196" providerId="LiveId" clId="{DAF4E99E-F68E-4451-847C-E4CD52721ABE}" dt="2021-01-31T20:40:07.038" v="163"/>
        <pc:sldMkLst>
          <pc:docMk/>
          <pc:sldMk cId="12990678" sldId="305"/>
        </pc:sldMkLst>
        <pc:spChg chg="mod">
          <ac:chgData name="周 孝聪" userId="d705346e0561b196" providerId="LiveId" clId="{DAF4E99E-F68E-4451-847C-E4CD52721ABE}" dt="2021-01-31T20:40:07.038" v="163"/>
          <ac:spMkLst>
            <pc:docMk/>
            <pc:sldMk cId="12990678" sldId="305"/>
            <ac:spMk id="4" creationId="{DF6F8894-A3AC-48C9-A563-CC5C8C500111}"/>
          </ac:spMkLst>
        </pc:spChg>
        <pc:spChg chg="mod">
          <ac:chgData name="周 孝聪" userId="d705346e0561b196" providerId="LiveId" clId="{DAF4E99E-F68E-4451-847C-E4CD52721ABE}" dt="2021-01-31T20:36:27.479" v="96" actId="313"/>
          <ac:spMkLst>
            <pc:docMk/>
            <pc:sldMk cId="12990678" sldId="305"/>
            <ac:spMk id="6" creationId="{E41B930D-BD9F-41D8-AC68-8A8604E840E7}"/>
          </ac:spMkLst>
        </pc:spChg>
      </pc:sldChg>
      <pc:sldChg chg="modSp mod">
        <pc:chgData name="周 孝聪" userId="d705346e0561b196" providerId="LiveId" clId="{DAF4E99E-F68E-4451-847C-E4CD52721ABE}" dt="2021-01-31T20:41:12.366" v="170" actId="313"/>
        <pc:sldMkLst>
          <pc:docMk/>
          <pc:sldMk cId="2897522635" sldId="306"/>
        </pc:sldMkLst>
        <pc:spChg chg="mod">
          <ac:chgData name="周 孝聪" userId="d705346e0561b196" providerId="LiveId" clId="{DAF4E99E-F68E-4451-847C-E4CD52721ABE}" dt="2021-01-31T20:41:12.366" v="170" actId="313"/>
          <ac:spMkLst>
            <pc:docMk/>
            <pc:sldMk cId="2897522635" sldId="306"/>
            <ac:spMk id="2" creationId="{CE053CCC-C673-4B77-9EA1-9903AA92D0BC}"/>
          </ac:spMkLst>
        </pc:spChg>
      </pc:sldChg>
      <pc:sldChg chg="modSp mod">
        <pc:chgData name="周 孝聪" userId="d705346e0561b196" providerId="LiveId" clId="{DAF4E99E-F68E-4451-847C-E4CD52721ABE}" dt="2021-01-31T20:47:46.294" v="237" actId="20577"/>
        <pc:sldMkLst>
          <pc:docMk/>
          <pc:sldMk cId="3319320488" sldId="307"/>
        </pc:sldMkLst>
        <pc:spChg chg="mod">
          <ac:chgData name="周 孝聪" userId="d705346e0561b196" providerId="LiveId" clId="{DAF4E99E-F68E-4451-847C-E4CD52721ABE}" dt="2021-01-31T20:47:46.294" v="237" actId="20577"/>
          <ac:spMkLst>
            <pc:docMk/>
            <pc:sldMk cId="3319320488" sldId="307"/>
            <ac:spMk id="6" creationId="{E41B930D-BD9F-41D8-AC68-8A8604E840E7}"/>
          </ac:spMkLst>
        </pc:spChg>
      </pc:sldChg>
      <pc:sldChg chg="modSp mod">
        <pc:chgData name="周 孝聪" userId="d705346e0561b196" providerId="LiveId" clId="{DAF4E99E-F68E-4451-847C-E4CD52721ABE}" dt="2021-01-31T20:39:33.195" v="134"/>
        <pc:sldMkLst>
          <pc:docMk/>
          <pc:sldMk cId="2656109803" sldId="308"/>
        </pc:sldMkLst>
        <pc:spChg chg="mod">
          <ac:chgData name="周 孝聪" userId="d705346e0561b196" providerId="LiveId" clId="{DAF4E99E-F68E-4451-847C-E4CD52721ABE}" dt="2021-01-31T20:39:33.195" v="134"/>
          <ac:spMkLst>
            <pc:docMk/>
            <pc:sldMk cId="2656109803" sldId="308"/>
            <ac:spMk id="2" creationId="{CE053CCC-C673-4B77-9EA1-9903AA92D0BC}"/>
          </ac:spMkLst>
        </pc:spChg>
      </pc:sldChg>
      <pc:sldChg chg="modSp mod">
        <pc:chgData name="周 孝聪" userId="d705346e0561b196" providerId="LiveId" clId="{DAF4E99E-F68E-4451-847C-E4CD52721ABE}" dt="2021-01-31T20:40:43.024" v="166"/>
        <pc:sldMkLst>
          <pc:docMk/>
          <pc:sldMk cId="3314526296" sldId="309"/>
        </pc:sldMkLst>
        <pc:spChg chg="mod">
          <ac:chgData name="周 孝聪" userId="d705346e0561b196" providerId="LiveId" clId="{DAF4E99E-F68E-4451-847C-E4CD52721ABE}" dt="2021-01-31T20:40:43.024" v="166"/>
          <ac:spMkLst>
            <pc:docMk/>
            <pc:sldMk cId="3314526296" sldId="309"/>
            <ac:spMk id="2" creationId="{CE053CCC-C673-4B77-9EA1-9903AA92D0BC}"/>
          </ac:spMkLst>
        </pc:spChg>
      </pc:sldChg>
      <pc:sldChg chg="modSp mod">
        <pc:chgData name="周 孝聪" userId="d705346e0561b196" providerId="LiveId" clId="{DAF4E99E-F68E-4451-847C-E4CD52721ABE}" dt="2021-01-31T20:40:59.114" v="169" actId="20577"/>
        <pc:sldMkLst>
          <pc:docMk/>
          <pc:sldMk cId="451147975" sldId="310"/>
        </pc:sldMkLst>
        <pc:spChg chg="mod">
          <ac:chgData name="周 孝聪" userId="d705346e0561b196" providerId="LiveId" clId="{DAF4E99E-F68E-4451-847C-E4CD52721ABE}" dt="2021-01-31T20:40:59.114" v="169" actId="20577"/>
          <ac:spMkLst>
            <pc:docMk/>
            <pc:sldMk cId="451147975" sldId="310"/>
            <ac:spMk id="2" creationId="{CE053CCC-C673-4B77-9EA1-9903AA92D0BC}"/>
          </ac:spMkLst>
        </pc:spChg>
      </pc:sldChg>
      <pc:sldChg chg="modSp mod">
        <pc:chgData name="周 孝聪" userId="d705346e0561b196" providerId="LiveId" clId="{DAF4E99E-F68E-4451-847C-E4CD52721ABE}" dt="2021-01-31T20:41:44.814" v="187" actId="20577"/>
        <pc:sldMkLst>
          <pc:docMk/>
          <pc:sldMk cId="2291093098" sldId="312"/>
        </pc:sldMkLst>
        <pc:spChg chg="mod">
          <ac:chgData name="周 孝聪" userId="d705346e0561b196" providerId="LiveId" clId="{DAF4E99E-F68E-4451-847C-E4CD52721ABE}" dt="2021-01-31T20:41:44.814" v="187" actId="20577"/>
          <ac:spMkLst>
            <pc:docMk/>
            <pc:sldMk cId="2291093098" sldId="312"/>
            <ac:spMk id="8" creationId="{543303ED-935F-4EA5-B8CC-9965006FCD8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F0AAFD-2810-49E2-8ACD-42DDE7BFD19E}" type="datetimeFigureOut">
              <a:rPr lang="zh-CN" altLang="en-US" smtClean="0"/>
              <a:t>2021/12/13</a:t>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05F46-B152-4594-93D9-1582192C9451}" type="slidenum">
              <a:rPr lang="zh-CN" altLang="en-US" smtClean="0"/>
              <a:t>‹#›</a:t>
            </a:fld>
            <a:endParaRPr lang="zh-CN" altLang="en-US"/>
          </a:p>
        </p:txBody>
      </p:sp>
    </p:spTree>
    <p:extLst>
      <p:ext uri="{BB962C8B-B14F-4D97-AF65-F5344CB8AC3E}">
        <p14:creationId xmlns:p14="http://schemas.microsoft.com/office/powerpoint/2010/main" val="1953431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9BE3E-E5AC-49F6-A4D4-C31B6B41C15D}"/>
              </a:ext>
            </a:extLst>
          </p:cNvPr>
          <p:cNvSpPr>
            <a:spLocks noGrp="1"/>
          </p:cNvSpPr>
          <p:nvPr>
            <p:ph type="ctrTitle"/>
          </p:nvPr>
        </p:nvSpPr>
        <p:spPr>
          <a:xfrm>
            <a:off x="1524000" y="1122363"/>
            <a:ext cx="9144000" cy="2387600"/>
          </a:xfrm>
        </p:spPr>
        <p:txBody>
          <a:bodyPr anchor="b"/>
          <a:lstStyle>
            <a:lvl1pPr algn="ctr">
              <a:defRPr sz="6000"/>
            </a:lvl1pPr>
          </a:lstStyle>
          <a:p>
            <a:r>
              <a:rPr lang="en-US" altLang="zh-CN"/>
              <a:t>Click to edit Master title style</a:t>
            </a:r>
            <a:endParaRPr lang="zh-CN" altLang="en-US"/>
          </a:p>
        </p:txBody>
      </p:sp>
      <p:sp>
        <p:nvSpPr>
          <p:cNvPr id="3" name="Subtitle 2">
            <a:extLst>
              <a:ext uri="{FF2B5EF4-FFF2-40B4-BE49-F238E27FC236}">
                <a16:creationId xmlns:a16="http://schemas.microsoft.com/office/drawing/2014/main" id="{9AFD27A6-2008-4012-BECB-4AD96CE11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zh-CN" altLang="en-US"/>
          </a:p>
        </p:txBody>
      </p:sp>
      <p:sp>
        <p:nvSpPr>
          <p:cNvPr id="4" name="Date Placeholder 3">
            <a:extLst>
              <a:ext uri="{FF2B5EF4-FFF2-40B4-BE49-F238E27FC236}">
                <a16:creationId xmlns:a16="http://schemas.microsoft.com/office/drawing/2014/main" id="{E9A14E54-73F4-470C-A84B-C34928BDC7DD}"/>
              </a:ext>
            </a:extLst>
          </p:cNvPr>
          <p:cNvSpPr>
            <a:spLocks noGrp="1"/>
          </p:cNvSpPr>
          <p:nvPr>
            <p:ph type="dt" sz="half" idx="10"/>
          </p:nvPr>
        </p:nvSpPr>
        <p:spPr/>
        <p:txBody>
          <a:bodyPr/>
          <a:lstStyle/>
          <a:p>
            <a:fld id="{3188130E-9E76-45C8-B60B-91ECBC96C6E7}" type="datetime1">
              <a:rPr lang="zh-CN" altLang="en-US" smtClean="0"/>
              <a:t>2021/12/13</a:t>
            </a:fld>
            <a:endParaRPr lang="zh-CN" altLang="en-US"/>
          </a:p>
        </p:txBody>
      </p:sp>
      <p:sp>
        <p:nvSpPr>
          <p:cNvPr id="5" name="Footer Placeholder 4">
            <a:extLst>
              <a:ext uri="{FF2B5EF4-FFF2-40B4-BE49-F238E27FC236}">
                <a16:creationId xmlns:a16="http://schemas.microsoft.com/office/drawing/2014/main" id="{7457FB28-02C4-4F41-8683-53980A76FAC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34C8E434-0415-49C3-A5F6-2B704FCD92F3}"/>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475709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87FDC-F72D-4BCD-A374-96A80978A137}"/>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98C16C17-803E-4C43-8C95-930AE71F37AB}"/>
              </a:ext>
            </a:extLst>
          </p:cNvPr>
          <p:cNvSpPr>
            <a:spLocks noGrp="1"/>
          </p:cNvSpPr>
          <p:nvPr>
            <p:ph idx="1"/>
          </p:nvPr>
        </p:nvSpPr>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DEF56C7-37A9-4EAB-9E3F-A67AC90D9589}"/>
              </a:ext>
            </a:extLst>
          </p:cNvPr>
          <p:cNvSpPr>
            <a:spLocks noGrp="1"/>
          </p:cNvSpPr>
          <p:nvPr>
            <p:ph type="dt" sz="half" idx="10"/>
          </p:nvPr>
        </p:nvSpPr>
        <p:spPr/>
        <p:txBody>
          <a:bodyPr/>
          <a:lstStyle/>
          <a:p>
            <a:fld id="{9F369041-965D-4A70-93A3-1F28DD3CC5D7}" type="datetime1">
              <a:rPr lang="zh-CN" altLang="en-US" smtClean="0"/>
              <a:t>2021/12/13</a:t>
            </a:fld>
            <a:endParaRPr lang="zh-CN" altLang="en-US"/>
          </a:p>
        </p:txBody>
      </p:sp>
      <p:sp>
        <p:nvSpPr>
          <p:cNvPr id="5" name="Footer Placeholder 4">
            <a:extLst>
              <a:ext uri="{FF2B5EF4-FFF2-40B4-BE49-F238E27FC236}">
                <a16:creationId xmlns:a16="http://schemas.microsoft.com/office/drawing/2014/main" id="{E872BA26-FF08-4A49-B46B-2370FDC66E2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4DED4AEB-388D-416E-B4B9-BBE34889049A}"/>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498818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1FA3D-491E-4E84-81AC-10BBD20AEEF9}"/>
              </a:ext>
            </a:extLst>
          </p:cNvPr>
          <p:cNvSpPr>
            <a:spLocks noGrp="1"/>
          </p:cNvSpPr>
          <p:nvPr>
            <p:ph type="title"/>
          </p:nvPr>
        </p:nvSpPr>
        <p:spPr>
          <a:xfrm>
            <a:off x="831850" y="1709738"/>
            <a:ext cx="10515600" cy="2852737"/>
          </a:xfrm>
        </p:spPr>
        <p:txBody>
          <a:bodyPr anchor="b"/>
          <a:lstStyle>
            <a:lvl1pPr>
              <a:defRPr sz="6000"/>
            </a:lvl1p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2608A182-FA87-4DC3-94FF-B24CE90C44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Click to edit Master text styles</a:t>
            </a:r>
          </a:p>
        </p:txBody>
      </p:sp>
      <p:sp>
        <p:nvSpPr>
          <p:cNvPr id="4" name="Date Placeholder 3">
            <a:extLst>
              <a:ext uri="{FF2B5EF4-FFF2-40B4-BE49-F238E27FC236}">
                <a16:creationId xmlns:a16="http://schemas.microsoft.com/office/drawing/2014/main" id="{D4BB5F64-8552-4BCA-A7AE-12A6D538B8B5}"/>
              </a:ext>
            </a:extLst>
          </p:cNvPr>
          <p:cNvSpPr>
            <a:spLocks noGrp="1"/>
          </p:cNvSpPr>
          <p:nvPr>
            <p:ph type="dt" sz="half" idx="10"/>
          </p:nvPr>
        </p:nvSpPr>
        <p:spPr/>
        <p:txBody>
          <a:bodyPr/>
          <a:lstStyle/>
          <a:p>
            <a:fld id="{A4AA5247-4EC7-42CD-852E-DDA5E4C9173B}" type="datetime1">
              <a:rPr lang="zh-CN" altLang="en-US" smtClean="0"/>
              <a:t>2021/12/13</a:t>
            </a:fld>
            <a:endParaRPr lang="zh-CN" altLang="en-US"/>
          </a:p>
        </p:txBody>
      </p:sp>
      <p:sp>
        <p:nvSpPr>
          <p:cNvPr id="5" name="Footer Placeholder 4">
            <a:extLst>
              <a:ext uri="{FF2B5EF4-FFF2-40B4-BE49-F238E27FC236}">
                <a16:creationId xmlns:a16="http://schemas.microsoft.com/office/drawing/2014/main" id="{6A36880E-359A-4701-9CB9-4D30FD1D1943}"/>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A2BCB29E-EFC7-4A33-B0A1-B0D51316C90D}"/>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043891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0C7C8-AC36-45FB-8AC3-36C31BFEA78E}"/>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1D7F8251-C37E-4B8F-8CE2-3834DE090660}"/>
              </a:ext>
            </a:extLst>
          </p:cNvPr>
          <p:cNvSpPr>
            <a:spLocks noGrp="1"/>
          </p:cNvSpPr>
          <p:nvPr>
            <p:ph sz="half" idx="1"/>
          </p:nvPr>
        </p:nvSpPr>
        <p:spPr>
          <a:xfrm>
            <a:off x="838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Content Placeholder 3">
            <a:extLst>
              <a:ext uri="{FF2B5EF4-FFF2-40B4-BE49-F238E27FC236}">
                <a16:creationId xmlns:a16="http://schemas.microsoft.com/office/drawing/2014/main" id="{1E1637B9-55C2-42F9-85C2-01AC1FED1B33}"/>
              </a:ext>
            </a:extLst>
          </p:cNvPr>
          <p:cNvSpPr>
            <a:spLocks noGrp="1"/>
          </p:cNvSpPr>
          <p:nvPr>
            <p:ph sz="half" idx="2"/>
          </p:nvPr>
        </p:nvSpPr>
        <p:spPr>
          <a:xfrm>
            <a:off x="6172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Date Placeholder 4">
            <a:extLst>
              <a:ext uri="{FF2B5EF4-FFF2-40B4-BE49-F238E27FC236}">
                <a16:creationId xmlns:a16="http://schemas.microsoft.com/office/drawing/2014/main" id="{56B1D214-4716-40C0-B2B5-0A97611A59FF}"/>
              </a:ext>
            </a:extLst>
          </p:cNvPr>
          <p:cNvSpPr>
            <a:spLocks noGrp="1"/>
          </p:cNvSpPr>
          <p:nvPr>
            <p:ph type="dt" sz="half" idx="10"/>
          </p:nvPr>
        </p:nvSpPr>
        <p:spPr/>
        <p:txBody>
          <a:bodyPr/>
          <a:lstStyle/>
          <a:p>
            <a:fld id="{6AA60299-ADC3-4FC2-83DD-C593333F3798}" type="datetime1">
              <a:rPr lang="zh-CN" altLang="en-US" smtClean="0"/>
              <a:t>2021/12/13</a:t>
            </a:fld>
            <a:endParaRPr lang="zh-CN" altLang="en-US"/>
          </a:p>
        </p:txBody>
      </p:sp>
      <p:sp>
        <p:nvSpPr>
          <p:cNvPr id="6" name="Footer Placeholder 5">
            <a:extLst>
              <a:ext uri="{FF2B5EF4-FFF2-40B4-BE49-F238E27FC236}">
                <a16:creationId xmlns:a16="http://schemas.microsoft.com/office/drawing/2014/main" id="{38032124-811A-4ED5-8A9C-9B9FC0011A5B}"/>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83EB632B-A218-4AFB-B919-1E7B1FD4F0F9}"/>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88445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A49BD-0688-4BCF-90A8-E68BE90E9687}"/>
              </a:ext>
            </a:extLst>
          </p:cNvPr>
          <p:cNvSpPr>
            <a:spLocks noGrp="1"/>
          </p:cNvSpPr>
          <p:nvPr>
            <p:ph type="title"/>
          </p:nvPr>
        </p:nvSpPr>
        <p:spPr>
          <a:xfrm>
            <a:off x="839788" y="365125"/>
            <a:ext cx="10515600" cy="1325563"/>
          </a:xfrm>
        </p:spPr>
        <p:txBody>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8044A12B-0D29-4CEB-9082-21BD78ECE7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a:extLst>
              <a:ext uri="{FF2B5EF4-FFF2-40B4-BE49-F238E27FC236}">
                <a16:creationId xmlns:a16="http://schemas.microsoft.com/office/drawing/2014/main" id="{0AAF716D-0F55-4FE5-97A4-25AA3DB69DAB}"/>
              </a:ext>
            </a:extLst>
          </p:cNvPr>
          <p:cNvSpPr>
            <a:spLocks noGrp="1"/>
          </p:cNvSpPr>
          <p:nvPr>
            <p:ph sz="half" idx="2"/>
          </p:nvPr>
        </p:nvSpPr>
        <p:spPr>
          <a:xfrm>
            <a:off x="839788" y="2505075"/>
            <a:ext cx="5157787"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Text Placeholder 4">
            <a:extLst>
              <a:ext uri="{FF2B5EF4-FFF2-40B4-BE49-F238E27FC236}">
                <a16:creationId xmlns:a16="http://schemas.microsoft.com/office/drawing/2014/main" id="{7871FE12-0148-496E-AFC7-FEA99303EC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954E2DC1-EDB6-4003-95B0-27DCB4E74A05}"/>
              </a:ext>
            </a:extLst>
          </p:cNvPr>
          <p:cNvSpPr>
            <a:spLocks noGrp="1"/>
          </p:cNvSpPr>
          <p:nvPr>
            <p:ph sz="quarter" idx="4"/>
          </p:nvPr>
        </p:nvSpPr>
        <p:spPr>
          <a:xfrm>
            <a:off x="6172200" y="2505075"/>
            <a:ext cx="5183188"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7" name="Date Placeholder 6">
            <a:extLst>
              <a:ext uri="{FF2B5EF4-FFF2-40B4-BE49-F238E27FC236}">
                <a16:creationId xmlns:a16="http://schemas.microsoft.com/office/drawing/2014/main" id="{1DC603CB-9EE4-41C7-8238-68A3E2DA1486}"/>
              </a:ext>
            </a:extLst>
          </p:cNvPr>
          <p:cNvSpPr>
            <a:spLocks noGrp="1"/>
          </p:cNvSpPr>
          <p:nvPr>
            <p:ph type="dt" sz="half" idx="10"/>
          </p:nvPr>
        </p:nvSpPr>
        <p:spPr/>
        <p:txBody>
          <a:bodyPr/>
          <a:lstStyle/>
          <a:p>
            <a:fld id="{A4E0DD47-C540-46BB-BB85-50913C152452}" type="datetime1">
              <a:rPr lang="zh-CN" altLang="en-US" smtClean="0"/>
              <a:t>2021/12/13</a:t>
            </a:fld>
            <a:endParaRPr lang="zh-CN" altLang="en-US"/>
          </a:p>
        </p:txBody>
      </p:sp>
      <p:sp>
        <p:nvSpPr>
          <p:cNvPr id="8" name="Footer Placeholder 7">
            <a:extLst>
              <a:ext uri="{FF2B5EF4-FFF2-40B4-BE49-F238E27FC236}">
                <a16:creationId xmlns:a16="http://schemas.microsoft.com/office/drawing/2014/main" id="{ADF93960-960B-4743-ACD3-8F21395FC241}"/>
              </a:ext>
            </a:extLst>
          </p:cNvPr>
          <p:cNvSpPr>
            <a:spLocks noGrp="1"/>
          </p:cNvSpPr>
          <p:nvPr>
            <p:ph type="ftr" sz="quarter" idx="11"/>
          </p:nvPr>
        </p:nvSpPr>
        <p:spPr/>
        <p:txBody>
          <a:bodyPr/>
          <a:lstStyle/>
          <a:p>
            <a:endParaRPr lang="zh-CN" altLang="en-US"/>
          </a:p>
        </p:txBody>
      </p:sp>
      <p:sp>
        <p:nvSpPr>
          <p:cNvPr id="9" name="Slide Number Placeholder 8">
            <a:extLst>
              <a:ext uri="{FF2B5EF4-FFF2-40B4-BE49-F238E27FC236}">
                <a16:creationId xmlns:a16="http://schemas.microsoft.com/office/drawing/2014/main" id="{3932B1E8-B370-41E8-90C7-E0A08E916415}"/>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64946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0397-6E77-466E-994A-0D8AC8A082DA}"/>
              </a:ext>
            </a:extLst>
          </p:cNvPr>
          <p:cNvSpPr>
            <a:spLocks noGrp="1"/>
          </p:cNvSpPr>
          <p:nvPr>
            <p:ph type="title"/>
          </p:nvPr>
        </p:nvSpPr>
        <p:spPr/>
        <p:txBody>
          <a:bodyPr/>
          <a:lstStyle/>
          <a:p>
            <a:r>
              <a:rPr lang="en-US" altLang="zh-CN"/>
              <a:t>Click to edit Master title style</a:t>
            </a:r>
            <a:endParaRPr lang="zh-CN" altLang="en-US"/>
          </a:p>
        </p:txBody>
      </p:sp>
      <p:sp>
        <p:nvSpPr>
          <p:cNvPr id="3" name="Date Placeholder 2">
            <a:extLst>
              <a:ext uri="{FF2B5EF4-FFF2-40B4-BE49-F238E27FC236}">
                <a16:creationId xmlns:a16="http://schemas.microsoft.com/office/drawing/2014/main" id="{0A21336D-E4A5-4827-AF7F-6F364CB1D0F1}"/>
              </a:ext>
            </a:extLst>
          </p:cNvPr>
          <p:cNvSpPr>
            <a:spLocks noGrp="1"/>
          </p:cNvSpPr>
          <p:nvPr>
            <p:ph type="dt" sz="half" idx="10"/>
          </p:nvPr>
        </p:nvSpPr>
        <p:spPr/>
        <p:txBody>
          <a:bodyPr/>
          <a:lstStyle/>
          <a:p>
            <a:fld id="{296B9397-F244-48FF-9D36-014138000B38}" type="datetime1">
              <a:rPr lang="zh-CN" altLang="en-US" smtClean="0"/>
              <a:t>2021/12/13</a:t>
            </a:fld>
            <a:endParaRPr lang="zh-CN" altLang="en-US"/>
          </a:p>
        </p:txBody>
      </p:sp>
      <p:sp>
        <p:nvSpPr>
          <p:cNvPr id="4" name="Footer Placeholder 3">
            <a:extLst>
              <a:ext uri="{FF2B5EF4-FFF2-40B4-BE49-F238E27FC236}">
                <a16:creationId xmlns:a16="http://schemas.microsoft.com/office/drawing/2014/main" id="{1BF1307F-04AD-4E46-B5F7-4CF3EDAD113C}"/>
              </a:ext>
            </a:extLst>
          </p:cNvPr>
          <p:cNvSpPr>
            <a:spLocks noGrp="1"/>
          </p:cNvSpPr>
          <p:nvPr>
            <p:ph type="ftr" sz="quarter" idx="11"/>
          </p:nvPr>
        </p:nvSpPr>
        <p:spPr/>
        <p:txBody>
          <a:bodyPr/>
          <a:lstStyle/>
          <a:p>
            <a:endParaRPr lang="zh-CN" altLang="en-US"/>
          </a:p>
        </p:txBody>
      </p:sp>
      <p:sp>
        <p:nvSpPr>
          <p:cNvPr id="5" name="Slide Number Placeholder 4">
            <a:extLst>
              <a:ext uri="{FF2B5EF4-FFF2-40B4-BE49-F238E27FC236}">
                <a16:creationId xmlns:a16="http://schemas.microsoft.com/office/drawing/2014/main" id="{EDCAC6F5-CBC0-4F25-A47E-345238333CF3}"/>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911911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1426C3-1DB0-4F03-B6A9-80D8790FD079}"/>
              </a:ext>
            </a:extLst>
          </p:cNvPr>
          <p:cNvSpPr>
            <a:spLocks noGrp="1"/>
          </p:cNvSpPr>
          <p:nvPr>
            <p:ph type="dt" sz="half" idx="10"/>
          </p:nvPr>
        </p:nvSpPr>
        <p:spPr/>
        <p:txBody>
          <a:bodyPr/>
          <a:lstStyle/>
          <a:p>
            <a:fld id="{1C10FB1C-8D52-4E52-8FDA-546C2FE21C67}" type="datetime1">
              <a:rPr lang="zh-CN" altLang="en-US" smtClean="0"/>
              <a:t>2021/12/13</a:t>
            </a:fld>
            <a:endParaRPr lang="zh-CN" altLang="en-US"/>
          </a:p>
        </p:txBody>
      </p:sp>
      <p:sp>
        <p:nvSpPr>
          <p:cNvPr id="3" name="Footer Placeholder 2">
            <a:extLst>
              <a:ext uri="{FF2B5EF4-FFF2-40B4-BE49-F238E27FC236}">
                <a16:creationId xmlns:a16="http://schemas.microsoft.com/office/drawing/2014/main" id="{C6FD7A59-B6F2-4CBB-8532-9FDE85C4C649}"/>
              </a:ext>
            </a:extLst>
          </p:cNvPr>
          <p:cNvSpPr>
            <a:spLocks noGrp="1"/>
          </p:cNvSpPr>
          <p:nvPr>
            <p:ph type="ftr" sz="quarter" idx="11"/>
          </p:nvPr>
        </p:nvSpPr>
        <p:spPr/>
        <p:txBody>
          <a:bodyPr/>
          <a:lstStyle/>
          <a:p>
            <a:endParaRPr lang="zh-CN" altLang="en-US"/>
          </a:p>
        </p:txBody>
      </p:sp>
      <p:sp>
        <p:nvSpPr>
          <p:cNvPr id="4" name="Slide Number Placeholder 3">
            <a:extLst>
              <a:ext uri="{FF2B5EF4-FFF2-40B4-BE49-F238E27FC236}">
                <a16:creationId xmlns:a16="http://schemas.microsoft.com/office/drawing/2014/main" id="{9D658E75-F79B-45F5-93B9-2D4AD313A2E9}"/>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84977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610C3-5DB4-4E23-BDBA-C04E0C0ABB71}"/>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AEB65F55-C67C-4726-8669-CAE9C69791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3">
            <a:extLst>
              <a:ext uri="{FF2B5EF4-FFF2-40B4-BE49-F238E27FC236}">
                <a16:creationId xmlns:a16="http://schemas.microsoft.com/office/drawing/2014/main" id="{2C62260A-C50D-4182-BF00-60FDDFB085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5D80B8D3-2C94-453D-A813-1BD22387082B}"/>
              </a:ext>
            </a:extLst>
          </p:cNvPr>
          <p:cNvSpPr>
            <a:spLocks noGrp="1"/>
          </p:cNvSpPr>
          <p:nvPr>
            <p:ph type="dt" sz="half" idx="10"/>
          </p:nvPr>
        </p:nvSpPr>
        <p:spPr/>
        <p:txBody>
          <a:bodyPr/>
          <a:lstStyle/>
          <a:p>
            <a:fld id="{5B6811A3-3C14-4298-B397-CB20231B62AF}" type="datetime1">
              <a:rPr lang="zh-CN" altLang="en-US" smtClean="0"/>
              <a:t>2021/12/13</a:t>
            </a:fld>
            <a:endParaRPr lang="zh-CN" altLang="en-US"/>
          </a:p>
        </p:txBody>
      </p:sp>
      <p:sp>
        <p:nvSpPr>
          <p:cNvPr id="6" name="Footer Placeholder 5">
            <a:extLst>
              <a:ext uri="{FF2B5EF4-FFF2-40B4-BE49-F238E27FC236}">
                <a16:creationId xmlns:a16="http://schemas.microsoft.com/office/drawing/2014/main" id="{7E1CA5F8-2D98-4B15-8801-012B3562B89A}"/>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C3039AFA-538E-4C50-985B-57B618762D7E}"/>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52957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545E8-5CD8-4C5C-B5AE-478823DA9659}"/>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Picture Placeholder 2">
            <a:extLst>
              <a:ext uri="{FF2B5EF4-FFF2-40B4-BE49-F238E27FC236}">
                <a16:creationId xmlns:a16="http://schemas.microsoft.com/office/drawing/2014/main" id="{B553658C-DEA6-47BA-A309-50F58E5FC5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Placeholder 3">
            <a:extLst>
              <a:ext uri="{FF2B5EF4-FFF2-40B4-BE49-F238E27FC236}">
                <a16:creationId xmlns:a16="http://schemas.microsoft.com/office/drawing/2014/main" id="{82C2FD6D-FD8C-4E8E-97AC-51D11774D8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3854DF04-5DC2-4F8F-94AD-10E4D0158E49}"/>
              </a:ext>
            </a:extLst>
          </p:cNvPr>
          <p:cNvSpPr>
            <a:spLocks noGrp="1"/>
          </p:cNvSpPr>
          <p:nvPr>
            <p:ph type="dt" sz="half" idx="10"/>
          </p:nvPr>
        </p:nvSpPr>
        <p:spPr/>
        <p:txBody>
          <a:bodyPr/>
          <a:lstStyle/>
          <a:p>
            <a:fld id="{A78B6EC7-0293-4F64-8BFC-906AF25B929C}" type="datetime1">
              <a:rPr lang="zh-CN" altLang="en-US" smtClean="0"/>
              <a:t>2021/12/13</a:t>
            </a:fld>
            <a:endParaRPr lang="zh-CN" altLang="en-US"/>
          </a:p>
        </p:txBody>
      </p:sp>
      <p:sp>
        <p:nvSpPr>
          <p:cNvPr id="6" name="Footer Placeholder 5">
            <a:extLst>
              <a:ext uri="{FF2B5EF4-FFF2-40B4-BE49-F238E27FC236}">
                <a16:creationId xmlns:a16="http://schemas.microsoft.com/office/drawing/2014/main" id="{8AEB12A2-5DE0-4E12-AA8F-33126BF28804}"/>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9366CFB5-561B-4000-AE5B-5E5403CCD3AC}"/>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69761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0E23-7B7E-4CD4-B658-D7359C99BB68}"/>
              </a:ext>
            </a:extLst>
          </p:cNvPr>
          <p:cNvSpPr>
            <a:spLocks noGrp="1"/>
          </p:cNvSpPr>
          <p:nvPr>
            <p:ph type="title"/>
          </p:nvPr>
        </p:nvSpPr>
        <p:spPr/>
        <p:txBody>
          <a:bodyPr/>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7AF30F90-43A2-453A-950D-08A4C37CCB1D}"/>
              </a:ext>
            </a:extLst>
          </p:cNvPr>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829A28C-39AF-4B32-8F80-1CD99ECA40A7}"/>
              </a:ext>
            </a:extLst>
          </p:cNvPr>
          <p:cNvSpPr>
            <a:spLocks noGrp="1"/>
          </p:cNvSpPr>
          <p:nvPr>
            <p:ph type="dt" sz="half" idx="10"/>
          </p:nvPr>
        </p:nvSpPr>
        <p:spPr/>
        <p:txBody>
          <a:bodyPr/>
          <a:lstStyle/>
          <a:p>
            <a:fld id="{70F002A5-8768-497B-BE07-FB980E034849}" type="datetime1">
              <a:rPr lang="zh-CN" altLang="en-US" smtClean="0"/>
              <a:t>2021/12/13</a:t>
            </a:fld>
            <a:endParaRPr lang="zh-CN" altLang="en-US"/>
          </a:p>
        </p:txBody>
      </p:sp>
      <p:sp>
        <p:nvSpPr>
          <p:cNvPr id="5" name="Footer Placeholder 4">
            <a:extLst>
              <a:ext uri="{FF2B5EF4-FFF2-40B4-BE49-F238E27FC236}">
                <a16:creationId xmlns:a16="http://schemas.microsoft.com/office/drawing/2014/main" id="{D6A61A08-A8A1-42B6-9015-DBE8D47E47AC}"/>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BE864F42-F1F8-40D0-B08B-08C5F16D7718}"/>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977776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474CA-50D2-4FC9-9B55-BEC2927FAF9D}"/>
              </a:ext>
            </a:extLst>
          </p:cNvPr>
          <p:cNvSpPr>
            <a:spLocks noGrp="1"/>
          </p:cNvSpPr>
          <p:nvPr>
            <p:ph type="title" orient="vert"/>
          </p:nvPr>
        </p:nvSpPr>
        <p:spPr>
          <a:xfrm>
            <a:off x="8724900" y="365125"/>
            <a:ext cx="2628900" cy="5811838"/>
          </a:xfrm>
        </p:spPr>
        <p:txBody>
          <a:bodyPr vert="eaVert"/>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ADA11E43-E319-40A7-8535-C806F4097580}"/>
              </a:ext>
            </a:extLst>
          </p:cNvPr>
          <p:cNvSpPr>
            <a:spLocks noGrp="1"/>
          </p:cNvSpPr>
          <p:nvPr>
            <p:ph type="body" orient="vert" idx="1"/>
          </p:nvPr>
        </p:nvSpPr>
        <p:spPr>
          <a:xfrm>
            <a:off x="838200" y="365125"/>
            <a:ext cx="7734300" cy="5811838"/>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F465E22-ED01-4B0E-99C5-E969CF57A029}"/>
              </a:ext>
            </a:extLst>
          </p:cNvPr>
          <p:cNvSpPr>
            <a:spLocks noGrp="1"/>
          </p:cNvSpPr>
          <p:nvPr>
            <p:ph type="dt" sz="half" idx="10"/>
          </p:nvPr>
        </p:nvSpPr>
        <p:spPr/>
        <p:txBody>
          <a:bodyPr/>
          <a:lstStyle/>
          <a:p>
            <a:fld id="{3378B86B-6ECD-4AA3-91AA-9BA18762C9CA}" type="datetime1">
              <a:rPr lang="zh-CN" altLang="en-US" smtClean="0"/>
              <a:t>2021/12/13</a:t>
            </a:fld>
            <a:endParaRPr lang="zh-CN" altLang="en-US"/>
          </a:p>
        </p:txBody>
      </p:sp>
      <p:sp>
        <p:nvSpPr>
          <p:cNvPr id="5" name="Footer Placeholder 4">
            <a:extLst>
              <a:ext uri="{FF2B5EF4-FFF2-40B4-BE49-F238E27FC236}">
                <a16:creationId xmlns:a16="http://schemas.microsoft.com/office/drawing/2014/main" id="{57FB9826-3679-45CD-BFB6-46FBA78131D9}"/>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E6D44D03-FCD1-4C57-953C-632EED3D439C}"/>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21539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223E07-82B4-4FFB-B991-13B3C4EF34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DFD1370A-A89B-4CEB-A735-9CA3F68FD6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5F162A33-8997-455B-9F1F-0032FFB0EE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6266E7-ADAD-4FC9-A219-5EFD0EDE7F7A}" type="datetime1">
              <a:rPr lang="zh-CN" altLang="en-US" smtClean="0"/>
              <a:t>2021/12/13</a:t>
            </a:fld>
            <a:endParaRPr lang="zh-CN" altLang="en-US"/>
          </a:p>
        </p:txBody>
      </p:sp>
      <p:sp>
        <p:nvSpPr>
          <p:cNvPr id="5" name="Footer Placeholder 4">
            <a:extLst>
              <a:ext uri="{FF2B5EF4-FFF2-40B4-BE49-F238E27FC236}">
                <a16:creationId xmlns:a16="http://schemas.microsoft.com/office/drawing/2014/main" id="{100E3189-1BB5-49EB-90A0-3ABB4DBAB7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a:extLst>
              <a:ext uri="{FF2B5EF4-FFF2-40B4-BE49-F238E27FC236}">
                <a16:creationId xmlns:a16="http://schemas.microsoft.com/office/drawing/2014/main" id="{F13A1920-0FF7-48CB-9DDB-2054E49A7A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617666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image.baidu.com/"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299347" y="671331"/>
            <a:ext cx="12790694" cy="1313321"/>
          </a:xfrm>
        </p:spPr>
        <p:txBody>
          <a:bodyPr>
            <a:normAutofit/>
          </a:bodyPr>
          <a:lstStyle/>
          <a:p>
            <a:r>
              <a:rPr lang="en-US" altLang="zh-CN" sz="4000" b="1" dirty="0">
                <a:latin typeface="Times New Roman" panose="02020603050405020304" pitchFamily="18" charset="0"/>
                <a:cs typeface="Times New Roman" panose="02020603050405020304" pitchFamily="18" charset="0"/>
              </a:rPr>
              <a:t>Ahimsa, Vegetarian Diet and Human Health</a:t>
            </a:r>
          </a:p>
        </p:txBody>
      </p:sp>
      <p:sp>
        <p:nvSpPr>
          <p:cNvPr id="3" name="Subtitle 2">
            <a:extLst>
              <a:ext uri="{FF2B5EF4-FFF2-40B4-BE49-F238E27FC236}">
                <a16:creationId xmlns:a16="http://schemas.microsoft.com/office/drawing/2014/main" id="{A0177A77-0733-435B-A867-E6662521D6BB}"/>
              </a:ext>
            </a:extLst>
          </p:cNvPr>
          <p:cNvSpPr>
            <a:spLocks noGrp="1"/>
          </p:cNvSpPr>
          <p:nvPr>
            <p:ph type="subTitle" idx="1"/>
          </p:nvPr>
        </p:nvSpPr>
        <p:spPr>
          <a:xfrm>
            <a:off x="2882832" y="3679549"/>
            <a:ext cx="6852839" cy="2387600"/>
          </a:xfrm>
        </p:spPr>
        <p:txBody>
          <a:bodyPr>
            <a:normAutofit/>
          </a:bodyPr>
          <a:lstStyle/>
          <a:p>
            <a:pPr algn="l"/>
            <a:r>
              <a:rPr lang="en-US" altLang="zh-CN" dirty="0">
                <a:latin typeface="Arial" panose="020B0604020202020204" pitchFamily="34" charset="0"/>
                <a:ea typeface="PMingLiU" panose="02020500000000000000" pitchFamily="18" charset="-120"/>
                <a:cs typeface="Arial" panose="020B0604020202020204" pitchFamily="34" charset="0"/>
              </a:rPr>
              <a:t>Module code: 	SICH 6010</a:t>
            </a:r>
          </a:p>
          <a:p>
            <a:pPr algn="l"/>
            <a:r>
              <a:rPr lang="en-US" altLang="zh-CN" dirty="0">
                <a:latin typeface="Arial" panose="020B0604020202020204" pitchFamily="34" charset="0"/>
                <a:ea typeface="PMingLiU" panose="02020500000000000000" pitchFamily="18" charset="-120"/>
                <a:cs typeface="Arial" panose="020B0604020202020204" pitchFamily="34" charset="0"/>
              </a:rPr>
              <a:t>Module tutor</a:t>
            </a:r>
            <a:r>
              <a:rPr lang="zh-CN" altLang="en-US" dirty="0">
                <a:latin typeface="Arial" panose="020B0604020202020204" pitchFamily="34" charset="0"/>
                <a:ea typeface="PMingLiU" panose="02020500000000000000" pitchFamily="18" charset="-120"/>
                <a:cs typeface="Arial" panose="020B0604020202020204" pitchFamily="34" charset="0"/>
              </a:rPr>
              <a:t>：    	</a:t>
            </a:r>
            <a:r>
              <a:rPr lang="en-US" altLang="zh-CN" dirty="0" err="1">
                <a:latin typeface="Arial" panose="020B0604020202020204" pitchFamily="34" charset="0"/>
                <a:ea typeface="PMingLiU" panose="02020500000000000000" pitchFamily="18" charset="-120"/>
                <a:cs typeface="Arial" panose="020B0604020202020204" pitchFamily="34" charset="0"/>
              </a:rPr>
              <a:t>Veneriable</a:t>
            </a:r>
            <a:r>
              <a:rPr lang="en-US" altLang="zh-CN" dirty="0">
                <a:latin typeface="Arial" panose="020B0604020202020204" pitchFamily="34" charset="0"/>
                <a:ea typeface="PMingLiU" panose="02020500000000000000" pitchFamily="18" charset="-120"/>
                <a:cs typeface="Arial" panose="020B0604020202020204" pitchFamily="34" charset="0"/>
              </a:rPr>
              <a:t> </a:t>
            </a:r>
            <a:r>
              <a:rPr lang="en-US" altLang="zh-CN" dirty="0" err="1">
                <a:latin typeface="Arial" panose="020B0604020202020204" pitchFamily="34" charset="0"/>
                <a:ea typeface="PMingLiU" panose="02020500000000000000" pitchFamily="18" charset="-120"/>
                <a:cs typeface="Arial" panose="020B0604020202020204" pitchFamily="34" charset="0"/>
              </a:rPr>
              <a:t>Shengmiao</a:t>
            </a:r>
            <a:r>
              <a:rPr lang="en-US" altLang="zh-CN" dirty="0">
                <a:latin typeface="Arial" panose="020B0604020202020204" pitchFamily="34" charset="0"/>
                <a:ea typeface="PMingLiU" panose="02020500000000000000" pitchFamily="18" charset="-120"/>
                <a:cs typeface="Arial" panose="020B0604020202020204" pitchFamily="34" charset="0"/>
              </a:rPr>
              <a:t> </a:t>
            </a:r>
          </a:p>
          <a:p>
            <a:pPr algn="l"/>
            <a:r>
              <a:rPr lang="en-US" altLang="zh-CN" dirty="0">
                <a:latin typeface="Arial" panose="020B0604020202020204" pitchFamily="34" charset="0"/>
                <a:ea typeface="PMingLiU" panose="02020500000000000000" pitchFamily="18" charset="-120"/>
                <a:cs typeface="Arial" panose="020B0604020202020204" pitchFamily="34" charset="0"/>
              </a:rPr>
              <a:t>Student name: 	</a:t>
            </a:r>
            <a:r>
              <a:rPr lang="en-US" altLang="zh-CN" dirty="0" err="1">
                <a:latin typeface="Arial" panose="020B0604020202020204" pitchFamily="34" charset="0"/>
                <a:ea typeface="PMingLiU" panose="02020500000000000000" pitchFamily="18" charset="-120"/>
                <a:cs typeface="Arial" panose="020B0604020202020204" pitchFamily="34" charset="0"/>
              </a:rPr>
              <a:t>Xiaocong</a:t>
            </a:r>
            <a:r>
              <a:rPr lang="en-US" altLang="zh-CN" dirty="0">
                <a:latin typeface="Arial" panose="020B0604020202020204" pitchFamily="34" charset="0"/>
                <a:ea typeface="PMingLiU" panose="02020500000000000000" pitchFamily="18" charset="-120"/>
                <a:cs typeface="Arial" panose="020B0604020202020204" pitchFamily="34" charset="0"/>
              </a:rPr>
              <a:t> Zhou</a:t>
            </a:r>
          </a:p>
          <a:p>
            <a:pPr algn="l"/>
            <a:r>
              <a:rPr lang="en-US" altLang="zh-CN" dirty="0">
                <a:latin typeface="Arial" panose="020B0604020202020204" pitchFamily="34" charset="0"/>
                <a:ea typeface="PMingLiU" panose="02020500000000000000" pitchFamily="18" charset="-120"/>
                <a:cs typeface="Arial" panose="020B0604020202020204" pitchFamily="34" charset="0"/>
              </a:rPr>
              <a:t>SID: 			1903293</a:t>
            </a:r>
          </a:p>
          <a:p>
            <a:pPr algn="l"/>
            <a:r>
              <a:rPr lang="en-US" altLang="zh-CN" dirty="0">
                <a:latin typeface="Arial" panose="020B0604020202020204" pitchFamily="34" charset="0"/>
                <a:ea typeface="PMingLiU" panose="02020500000000000000" pitchFamily="18" charset="-120"/>
                <a:cs typeface="Arial" panose="020B0604020202020204" pitchFamily="34" charset="0"/>
              </a:rPr>
              <a:t>Date: 			16 </a:t>
            </a:r>
            <a:r>
              <a:rPr lang="en-US" altLang="zh-CN" dirty="0" err="1">
                <a:latin typeface="Arial" panose="020B0604020202020204" pitchFamily="34" charset="0"/>
                <a:ea typeface="PMingLiU" panose="02020500000000000000" pitchFamily="18" charset="-120"/>
                <a:cs typeface="Arial" panose="020B0604020202020204" pitchFamily="34" charset="0"/>
              </a:rPr>
              <a:t>Decenber</a:t>
            </a:r>
            <a:r>
              <a:rPr lang="en-US" altLang="zh-CN" dirty="0">
                <a:latin typeface="Arial" panose="020B0604020202020204" pitchFamily="34" charset="0"/>
                <a:ea typeface="PMingLiU" panose="02020500000000000000" pitchFamily="18" charset="-120"/>
                <a:cs typeface="Arial" panose="020B0604020202020204" pitchFamily="34" charset="0"/>
              </a:rPr>
              <a:t> 2021</a:t>
            </a:r>
          </a:p>
        </p:txBody>
      </p:sp>
      <p:sp>
        <p:nvSpPr>
          <p:cNvPr id="4" name="Slide Number Placeholder 3">
            <a:extLst>
              <a:ext uri="{FF2B5EF4-FFF2-40B4-BE49-F238E27FC236}">
                <a16:creationId xmlns:a16="http://schemas.microsoft.com/office/drawing/2014/main" id="{C7C8137F-3885-4B79-87FB-8A6CBE98865D}"/>
              </a:ext>
            </a:extLst>
          </p:cNvPr>
          <p:cNvSpPr>
            <a:spLocks noGrp="1"/>
          </p:cNvSpPr>
          <p:nvPr>
            <p:ph type="sldNum" sz="quarter" idx="12"/>
          </p:nvPr>
        </p:nvSpPr>
        <p:spPr/>
        <p:txBody>
          <a:bodyPr/>
          <a:lstStyle/>
          <a:p>
            <a:fld id="{A3E0C103-7A25-46BF-92E4-812236F8D451}" type="slidenum">
              <a:rPr lang="zh-CN" altLang="en-US" smtClean="0"/>
              <a:t>1</a:t>
            </a:fld>
            <a:endParaRPr lang="zh-CN" altLang="en-US"/>
          </a:p>
        </p:txBody>
      </p:sp>
    </p:spTree>
    <p:extLst>
      <p:ext uri="{BB962C8B-B14F-4D97-AF65-F5344CB8AC3E}">
        <p14:creationId xmlns:p14="http://schemas.microsoft.com/office/powerpoint/2010/main" val="19377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0177A77-0733-435B-A867-E6662521D6BB}"/>
              </a:ext>
            </a:extLst>
          </p:cNvPr>
          <p:cNvSpPr>
            <a:spLocks noGrp="1"/>
          </p:cNvSpPr>
          <p:nvPr>
            <p:ph type="subTitle" idx="1"/>
          </p:nvPr>
        </p:nvSpPr>
        <p:spPr>
          <a:xfrm>
            <a:off x="2019335" y="1142806"/>
            <a:ext cx="10784731" cy="6684507"/>
          </a:xfrm>
        </p:spPr>
        <p:txBody>
          <a:bodyPr>
            <a:noAutofit/>
          </a:bodyPr>
          <a:lstStyle/>
          <a:p>
            <a:pPr marL="514350" indent="-514350" algn="l">
              <a:lnSpc>
                <a:spcPct val="170000"/>
              </a:lnSpc>
              <a:buFont typeface="Arial" panose="020B0604020202020204" pitchFamily="34" charset="0"/>
              <a:buAutoNum type="arabicPeriod"/>
            </a:pPr>
            <a:r>
              <a:rPr lang="en-US" altLang="zh-CN" sz="2800" dirty="0">
                <a:latin typeface="Arial" panose="020B0604020202020204" pitchFamily="34" charset="0"/>
                <a:ea typeface="PMingLiU" panose="02020500000000000000" pitchFamily="18" charset="-120"/>
                <a:cs typeface="Arial" panose="020B0604020202020204" pitchFamily="34" charset="0"/>
              </a:rPr>
              <a:t>Introduction</a:t>
            </a:r>
          </a:p>
          <a:p>
            <a:pPr marL="514350" indent="-514350" algn="l">
              <a:lnSpc>
                <a:spcPct val="170000"/>
              </a:lnSpc>
              <a:buAutoNum type="arabicPeriod"/>
            </a:pPr>
            <a:r>
              <a:rPr lang="en-US" altLang="zh-CN" sz="2800" dirty="0">
                <a:effectLst/>
                <a:latin typeface="Arial" panose="020B0604020202020204" pitchFamily="34" charset="0"/>
                <a:ea typeface="等线" panose="02010600030101010101" pitchFamily="2" charset="-122"/>
                <a:cs typeface="Arial" panose="020B0604020202020204" pitchFamily="34" charset="0"/>
              </a:rPr>
              <a:t>The definition and history of ahimsa</a:t>
            </a:r>
          </a:p>
          <a:p>
            <a:pPr marL="514350" indent="-514350" algn="l">
              <a:lnSpc>
                <a:spcPct val="170000"/>
              </a:lnSpc>
              <a:buAutoNum type="arabicPeriod"/>
            </a:pPr>
            <a:r>
              <a:rPr lang="en-US" altLang="zh-CN" sz="2800" dirty="0">
                <a:latin typeface="Arial" panose="020B0604020202020204" pitchFamily="34" charset="0"/>
                <a:ea typeface="PMingLiU" panose="02020500000000000000" pitchFamily="18" charset="-120"/>
                <a:cs typeface="Arial" panose="020B0604020202020204" pitchFamily="34" charset="0"/>
              </a:rPr>
              <a:t>How does ahimsa benefit mental health?</a:t>
            </a:r>
          </a:p>
          <a:p>
            <a:pPr marL="514350" indent="-514350" algn="l">
              <a:lnSpc>
                <a:spcPct val="170000"/>
              </a:lnSpc>
              <a:buAutoNum type="arabicPeriod"/>
            </a:pPr>
            <a:r>
              <a:rPr lang="en-US" altLang="zh-CN" sz="2800" dirty="0">
                <a:latin typeface="Arial" panose="020B0604020202020204" pitchFamily="34" charset="0"/>
                <a:ea typeface="PMingLiU" panose="02020500000000000000" pitchFamily="18" charset="-120"/>
                <a:cs typeface="Arial" panose="020B0604020202020204" pitchFamily="34" charset="0"/>
              </a:rPr>
              <a:t>How does ahimsa benefit physical health?</a:t>
            </a:r>
          </a:p>
          <a:p>
            <a:pPr marL="514350" indent="-514350" algn="l">
              <a:lnSpc>
                <a:spcPct val="170000"/>
              </a:lnSpc>
              <a:buAutoNum type="arabicPeriod"/>
            </a:pPr>
            <a:r>
              <a:rPr lang="en-US" altLang="zh-CN" sz="2800" dirty="0">
                <a:latin typeface="Arial" panose="020B0604020202020204" pitchFamily="34" charset="0"/>
                <a:ea typeface="PMingLiU" panose="02020500000000000000" pitchFamily="18" charset="-120"/>
                <a:cs typeface="Arial" panose="020B0604020202020204" pitchFamily="34" charset="0"/>
              </a:rPr>
              <a:t>Conclusion</a:t>
            </a:r>
          </a:p>
          <a:p>
            <a:pPr algn="l">
              <a:lnSpc>
                <a:spcPct val="170000"/>
              </a:lnSpc>
            </a:pPr>
            <a:endParaRPr lang="zh-CN" altLang="en-US" sz="600" dirty="0">
              <a:latin typeface="Arial" panose="020B0604020202020204" pitchFamily="34" charset="0"/>
              <a:ea typeface="PMingLiU" panose="02020500000000000000" pitchFamily="18" charset="-120"/>
              <a:cs typeface="Arial" panose="020B0604020202020204" pitchFamily="34" charset="0"/>
            </a:endParaRPr>
          </a:p>
        </p:txBody>
      </p:sp>
      <p:sp>
        <p:nvSpPr>
          <p:cNvPr id="2" name="Slide Number Placeholder 1">
            <a:extLst>
              <a:ext uri="{FF2B5EF4-FFF2-40B4-BE49-F238E27FC236}">
                <a16:creationId xmlns:a16="http://schemas.microsoft.com/office/drawing/2014/main" id="{BFF00D10-D96C-41B2-A166-36038A0EB6F9}"/>
              </a:ext>
            </a:extLst>
          </p:cNvPr>
          <p:cNvSpPr>
            <a:spLocks noGrp="1"/>
          </p:cNvSpPr>
          <p:nvPr>
            <p:ph type="sldNum" sz="quarter" idx="12"/>
          </p:nvPr>
        </p:nvSpPr>
        <p:spPr/>
        <p:txBody>
          <a:bodyPr/>
          <a:lstStyle/>
          <a:p>
            <a:fld id="{A3E0C103-7A25-46BF-92E4-812236F8D451}" type="slidenum">
              <a:rPr lang="zh-CN" altLang="en-US" smtClean="0"/>
              <a:t>2</a:t>
            </a:fld>
            <a:endParaRPr lang="zh-CN" altLang="en-US"/>
          </a:p>
        </p:txBody>
      </p:sp>
    </p:spTree>
    <p:extLst>
      <p:ext uri="{BB962C8B-B14F-4D97-AF65-F5344CB8AC3E}">
        <p14:creationId xmlns:p14="http://schemas.microsoft.com/office/powerpoint/2010/main" val="4226841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1F715CA-F6F7-4AA5-97A2-FBBF8D4497AA}"/>
              </a:ext>
            </a:extLst>
          </p:cNvPr>
          <p:cNvSpPr txBox="1">
            <a:spLocks/>
          </p:cNvSpPr>
          <p:nvPr/>
        </p:nvSpPr>
        <p:spPr>
          <a:xfrm>
            <a:off x="1524000" y="285135"/>
            <a:ext cx="9144000" cy="82591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ltLang="zh-CN" sz="4400" b="1" dirty="0">
                <a:latin typeface="Times New Roman" panose="02020603050405020304" pitchFamily="18" charset="0"/>
                <a:cs typeface="Times New Roman" panose="02020603050405020304" pitchFamily="18" charset="0"/>
              </a:rPr>
              <a:t>1. Introduction</a:t>
            </a:r>
            <a:endParaRPr lang="zh-CN" altLang="en-US" sz="4400" b="1"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60B4F129-77AA-4231-8BFD-4B92DE199503}"/>
              </a:ext>
            </a:extLst>
          </p:cNvPr>
          <p:cNvSpPr>
            <a:spLocks noGrp="1"/>
          </p:cNvSpPr>
          <p:nvPr>
            <p:ph type="sldNum" sz="quarter" idx="12"/>
          </p:nvPr>
        </p:nvSpPr>
        <p:spPr/>
        <p:txBody>
          <a:bodyPr/>
          <a:lstStyle/>
          <a:p>
            <a:fld id="{A3E0C103-7A25-46BF-92E4-812236F8D451}" type="slidenum">
              <a:rPr lang="zh-CN" altLang="en-US" smtClean="0"/>
              <a:t>3</a:t>
            </a:fld>
            <a:endParaRPr lang="zh-CN" altLang="en-US"/>
          </a:p>
        </p:txBody>
      </p:sp>
      <p:pic>
        <p:nvPicPr>
          <p:cNvPr id="5" name="图片 4" descr="桌子上的水果和蔬菜沙拉&#10;&#10;描述已自动生成">
            <a:extLst>
              <a:ext uri="{FF2B5EF4-FFF2-40B4-BE49-F238E27FC236}">
                <a16:creationId xmlns:a16="http://schemas.microsoft.com/office/drawing/2014/main" id="{E69925B5-E7E4-415B-AFFD-3D22C981F8F4}"/>
              </a:ext>
            </a:extLst>
          </p:cNvPr>
          <p:cNvPicPr>
            <a:picLocks noChangeAspect="1"/>
          </p:cNvPicPr>
          <p:nvPr/>
        </p:nvPicPr>
        <p:blipFill rotWithShape="1">
          <a:blip r:embed="rId2">
            <a:extLst>
              <a:ext uri="{28A0092B-C50C-407E-A947-70E740481C1C}">
                <a14:useLocalDpi xmlns:a14="http://schemas.microsoft.com/office/drawing/2010/main" val="0"/>
              </a:ext>
            </a:extLst>
          </a:blip>
          <a:srcRect r="17361"/>
          <a:stretch/>
        </p:blipFill>
        <p:spPr>
          <a:xfrm>
            <a:off x="6448381" y="1765143"/>
            <a:ext cx="5479763" cy="3810868"/>
          </a:xfrm>
          <a:prstGeom prst="rect">
            <a:avLst/>
          </a:prstGeom>
        </p:spPr>
      </p:pic>
      <p:pic>
        <p:nvPicPr>
          <p:cNvPr id="9" name="图片 8" descr="一群穿着蓝色衣服的人&#10;&#10;描述已自动生成">
            <a:extLst>
              <a:ext uri="{FF2B5EF4-FFF2-40B4-BE49-F238E27FC236}">
                <a16:creationId xmlns:a16="http://schemas.microsoft.com/office/drawing/2014/main" id="{CA58846E-2AF4-460A-9FF8-A70F1850839B}"/>
              </a:ext>
            </a:extLst>
          </p:cNvPr>
          <p:cNvPicPr>
            <a:picLocks noChangeAspect="1"/>
          </p:cNvPicPr>
          <p:nvPr/>
        </p:nvPicPr>
        <p:blipFill rotWithShape="1">
          <a:blip r:embed="rId3">
            <a:extLst>
              <a:ext uri="{28A0092B-C50C-407E-A947-70E740481C1C}">
                <a14:useLocalDpi xmlns:a14="http://schemas.microsoft.com/office/drawing/2010/main" val="0"/>
              </a:ext>
            </a:extLst>
          </a:blip>
          <a:srcRect l="5422"/>
          <a:stretch/>
        </p:blipFill>
        <p:spPr>
          <a:xfrm>
            <a:off x="324360" y="1760025"/>
            <a:ext cx="5771640" cy="3821104"/>
          </a:xfrm>
          <a:prstGeom prst="rect">
            <a:avLst/>
          </a:prstGeom>
        </p:spPr>
      </p:pic>
    </p:spTree>
    <p:extLst>
      <p:ext uri="{BB962C8B-B14F-4D97-AF65-F5344CB8AC3E}">
        <p14:creationId xmlns:p14="http://schemas.microsoft.com/office/powerpoint/2010/main" val="122209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494331" y="87652"/>
            <a:ext cx="11046782" cy="1444605"/>
          </a:xfrm>
        </p:spPr>
        <p:txBody>
          <a:bodyPr>
            <a:normAutofit/>
          </a:bodyPr>
          <a:lstStyle/>
          <a:p>
            <a:r>
              <a:rPr lang="en-US" altLang="zh-CN" sz="4400" b="1" dirty="0">
                <a:latin typeface="Times New Roman" panose="02020603050405020304" pitchFamily="18" charset="0"/>
                <a:cs typeface="Times New Roman" panose="02020603050405020304" pitchFamily="18" charset="0"/>
              </a:rPr>
              <a:t>2. The definition and history of ahimsa</a:t>
            </a:r>
            <a:br>
              <a:rPr lang="en-US" altLang="zh-CN" sz="4400" b="1" dirty="0">
                <a:latin typeface="Times New Roman" panose="02020603050405020304" pitchFamily="18" charset="0"/>
                <a:cs typeface="Times New Roman" panose="02020603050405020304" pitchFamily="18" charset="0"/>
              </a:rPr>
            </a:br>
            <a:endParaRPr lang="zh-CN" altLang="en-US" sz="44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E7B7C7DB-07F3-4B3E-B407-0775099AA0DB}"/>
              </a:ext>
            </a:extLst>
          </p:cNvPr>
          <p:cNvSpPr>
            <a:spLocks noGrp="1"/>
          </p:cNvSpPr>
          <p:nvPr>
            <p:ph type="sldNum" sz="quarter" idx="12"/>
          </p:nvPr>
        </p:nvSpPr>
        <p:spPr/>
        <p:txBody>
          <a:bodyPr/>
          <a:lstStyle/>
          <a:p>
            <a:fld id="{A3E0C103-7A25-46BF-92E4-812236F8D451}" type="slidenum">
              <a:rPr lang="zh-CN" altLang="en-US" smtClean="0"/>
              <a:t>4</a:t>
            </a:fld>
            <a:endParaRPr lang="zh-CN" altLang="en-US"/>
          </a:p>
        </p:txBody>
      </p:sp>
      <p:sp>
        <p:nvSpPr>
          <p:cNvPr id="6" name="文本框 5">
            <a:extLst>
              <a:ext uri="{FF2B5EF4-FFF2-40B4-BE49-F238E27FC236}">
                <a16:creationId xmlns:a16="http://schemas.microsoft.com/office/drawing/2014/main" id="{8CC7D50A-C71D-4327-90F3-34A9058C9B68}"/>
              </a:ext>
            </a:extLst>
          </p:cNvPr>
          <p:cNvSpPr txBox="1"/>
          <p:nvPr/>
        </p:nvSpPr>
        <p:spPr>
          <a:xfrm>
            <a:off x="4904029" y="1541687"/>
            <a:ext cx="2227385" cy="1077218"/>
          </a:xfrm>
          <a:prstGeom prst="rect">
            <a:avLst/>
          </a:prstGeom>
          <a:noFill/>
        </p:spPr>
        <p:txBody>
          <a:bodyPr wrap="square">
            <a:spAutoFit/>
          </a:bodyPr>
          <a:lstStyle/>
          <a:p>
            <a:pPr algn="ctr"/>
            <a:r>
              <a:rPr lang="en-GB" altLang="zh-CN" sz="3200" dirty="0">
                <a:effectLst/>
                <a:latin typeface="Times New Roman" panose="02020603050405020304" pitchFamily="18" charset="0"/>
                <a:ea typeface="等线" panose="02010600030101010101" pitchFamily="2" charset="-122"/>
              </a:rPr>
              <a:t>Ahimsa </a:t>
            </a:r>
            <a:r>
              <a:rPr lang="en-GB" altLang="zh-CN" sz="3200" dirty="0" err="1">
                <a:solidFill>
                  <a:srgbClr val="202122"/>
                </a:solidFill>
                <a:effectLst/>
                <a:latin typeface="Nirmala UI" panose="020B0502040204020203" pitchFamily="34" charset="0"/>
                <a:ea typeface="等线" panose="02010600030101010101" pitchFamily="2" charset="-122"/>
              </a:rPr>
              <a:t>अहिंसा</a:t>
            </a:r>
            <a:endParaRPr lang="zh-CN" altLang="en-US" sz="3200" dirty="0"/>
          </a:p>
        </p:txBody>
      </p:sp>
      <p:sp>
        <p:nvSpPr>
          <p:cNvPr id="8" name="文本框 7">
            <a:extLst>
              <a:ext uri="{FF2B5EF4-FFF2-40B4-BE49-F238E27FC236}">
                <a16:creationId xmlns:a16="http://schemas.microsoft.com/office/drawing/2014/main" id="{11C3026A-3674-46FF-864D-5A51034FEAAE}"/>
              </a:ext>
            </a:extLst>
          </p:cNvPr>
          <p:cNvSpPr txBox="1"/>
          <p:nvPr/>
        </p:nvSpPr>
        <p:spPr>
          <a:xfrm>
            <a:off x="867636" y="3159473"/>
            <a:ext cx="10456727" cy="1569660"/>
          </a:xfrm>
          <a:prstGeom prst="rect">
            <a:avLst/>
          </a:prstGeom>
          <a:noFill/>
        </p:spPr>
        <p:txBody>
          <a:bodyPr wrap="square">
            <a:spAutoFit/>
          </a:bodyPr>
          <a:lstStyle/>
          <a:p>
            <a:pPr algn="ctr"/>
            <a:r>
              <a:rPr lang="en-GB" altLang="zh-CN" sz="3200" dirty="0">
                <a:effectLst/>
                <a:latin typeface="Times New Roman" panose="02020603050405020304" pitchFamily="18" charset="0"/>
                <a:ea typeface="等线" panose="02010600030101010101" pitchFamily="2" charset="-122"/>
              </a:rPr>
              <a:t>respect for all living things</a:t>
            </a:r>
          </a:p>
          <a:p>
            <a:pPr algn="ctr"/>
            <a:r>
              <a:rPr lang="en-GB" altLang="zh-CN" sz="3200" dirty="0">
                <a:effectLst/>
                <a:latin typeface="Times New Roman" panose="02020603050405020304" pitchFamily="18" charset="0"/>
                <a:ea typeface="等线" panose="02010600030101010101" pitchFamily="2" charset="-122"/>
              </a:rPr>
              <a:t>and </a:t>
            </a:r>
          </a:p>
          <a:p>
            <a:pPr algn="ctr"/>
            <a:r>
              <a:rPr lang="en-GB" altLang="zh-CN" sz="3200" dirty="0">
                <a:effectLst/>
                <a:latin typeface="Times New Roman" panose="02020603050405020304" pitchFamily="18" charset="0"/>
                <a:ea typeface="等线" panose="02010600030101010101" pitchFamily="2" charset="-122"/>
              </a:rPr>
              <a:t>avoidance of violence towards others</a:t>
            </a:r>
            <a:endParaRPr lang="zh-CN" altLang="en-US" sz="3200" dirty="0"/>
          </a:p>
        </p:txBody>
      </p:sp>
    </p:spTree>
    <p:extLst>
      <p:ext uri="{BB962C8B-B14F-4D97-AF65-F5344CB8AC3E}">
        <p14:creationId xmlns:p14="http://schemas.microsoft.com/office/powerpoint/2010/main" val="1142454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7B7C7DB-07F3-4B3E-B407-0775099AA0DB}"/>
              </a:ext>
            </a:extLst>
          </p:cNvPr>
          <p:cNvSpPr>
            <a:spLocks noGrp="1"/>
          </p:cNvSpPr>
          <p:nvPr>
            <p:ph type="sldNum" sz="quarter" idx="12"/>
          </p:nvPr>
        </p:nvSpPr>
        <p:spPr/>
        <p:txBody>
          <a:bodyPr/>
          <a:lstStyle/>
          <a:p>
            <a:fld id="{A3E0C103-7A25-46BF-92E4-812236F8D451}" type="slidenum">
              <a:rPr lang="zh-CN" altLang="en-US" smtClean="0"/>
              <a:t>5</a:t>
            </a:fld>
            <a:endParaRPr lang="zh-CN" altLang="en-US"/>
          </a:p>
        </p:txBody>
      </p:sp>
      <p:sp>
        <p:nvSpPr>
          <p:cNvPr id="6" name="文本框 5">
            <a:extLst>
              <a:ext uri="{FF2B5EF4-FFF2-40B4-BE49-F238E27FC236}">
                <a16:creationId xmlns:a16="http://schemas.microsoft.com/office/drawing/2014/main" id="{8CC7D50A-C71D-4327-90F3-34A9058C9B68}"/>
              </a:ext>
            </a:extLst>
          </p:cNvPr>
          <p:cNvSpPr txBox="1"/>
          <p:nvPr/>
        </p:nvSpPr>
        <p:spPr>
          <a:xfrm>
            <a:off x="2277560" y="413279"/>
            <a:ext cx="7929997" cy="1077218"/>
          </a:xfrm>
          <a:prstGeom prst="rect">
            <a:avLst/>
          </a:prstGeom>
          <a:noFill/>
        </p:spPr>
        <p:txBody>
          <a:bodyPr wrap="square">
            <a:spAutoFit/>
          </a:bodyPr>
          <a:lstStyle/>
          <a:p>
            <a:pPr algn="ctr"/>
            <a:r>
              <a:rPr lang="en-GB" altLang="zh-CN" sz="3200" dirty="0">
                <a:effectLst/>
                <a:latin typeface="Times New Roman" panose="02020603050405020304" pitchFamily="18" charset="0"/>
                <a:ea typeface="等线" panose="02010600030101010101" pitchFamily="2" charset="-122"/>
              </a:rPr>
              <a:t>Mahayana Buddhism </a:t>
            </a:r>
            <a:r>
              <a:rPr lang="en-US" altLang="zh-CN" sz="3200" dirty="0">
                <a:effectLst/>
                <a:latin typeface="Times New Roman" panose="02020603050405020304" pitchFamily="18" charset="0"/>
                <a:ea typeface="等线" panose="02010600030101010101" pitchFamily="2" charset="-122"/>
              </a:rPr>
              <a:t>&amp; </a:t>
            </a:r>
            <a:r>
              <a:rPr lang="en-GB" altLang="zh-CN" sz="3200" dirty="0">
                <a:effectLst/>
                <a:latin typeface="Times New Roman" panose="02020603050405020304" pitchFamily="18" charset="0"/>
                <a:ea typeface="等线" panose="02010600030101010101" pitchFamily="2" charset="-122"/>
              </a:rPr>
              <a:t>Theravada Buddhism </a:t>
            </a:r>
            <a:r>
              <a:rPr lang="en-US" altLang="zh-CN" sz="3200" dirty="0">
                <a:effectLst/>
                <a:latin typeface="Times New Roman" panose="02020603050405020304" pitchFamily="18" charset="0"/>
                <a:ea typeface="等线" panose="02010600030101010101" pitchFamily="2" charset="-122"/>
              </a:rPr>
              <a:t>in China</a:t>
            </a:r>
            <a:endParaRPr lang="zh-CN" altLang="en-US" sz="3200" dirty="0"/>
          </a:p>
        </p:txBody>
      </p:sp>
      <p:pic>
        <p:nvPicPr>
          <p:cNvPr id="9" name="图片 8" descr="图示, 地图&#10;&#10;描述已自动生成">
            <a:extLst>
              <a:ext uri="{FF2B5EF4-FFF2-40B4-BE49-F238E27FC236}">
                <a16:creationId xmlns:a16="http://schemas.microsoft.com/office/drawing/2014/main" id="{7474077F-58F1-4B6F-BE51-F6EEA3B3DD3F}"/>
              </a:ext>
            </a:extLst>
          </p:cNvPr>
          <p:cNvPicPr>
            <a:picLocks noChangeAspect="1"/>
          </p:cNvPicPr>
          <p:nvPr/>
        </p:nvPicPr>
        <p:blipFill rotWithShape="1">
          <a:blip r:embed="rId2">
            <a:extLst>
              <a:ext uri="{28A0092B-C50C-407E-A947-70E740481C1C}">
                <a14:useLocalDpi xmlns:a14="http://schemas.microsoft.com/office/drawing/2010/main" val="0"/>
              </a:ext>
            </a:extLst>
          </a:blip>
          <a:srcRect b="9438"/>
          <a:stretch/>
        </p:blipFill>
        <p:spPr>
          <a:xfrm>
            <a:off x="354194" y="1821820"/>
            <a:ext cx="6127845" cy="4060365"/>
          </a:xfrm>
          <a:prstGeom prst="rect">
            <a:avLst/>
          </a:prstGeom>
        </p:spPr>
      </p:pic>
      <p:pic>
        <p:nvPicPr>
          <p:cNvPr id="11" name="图片 10" descr="男人的脸被修图上了帽子和文字&#10;&#10;中度可信度描述已自动生成">
            <a:extLst>
              <a:ext uri="{FF2B5EF4-FFF2-40B4-BE49-F238E27FC236}">
                <a16:creationId xmlns:a16="http://schemas.microsoft.com/office/drawing/2014/main" id="{C0082524-F469-4A31-8675-D959C88E7C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3216" y="1821820"/>
            <a:ext cx="3641972" cy="4064440"/>
          </a:xfrm>
          <a:prstGeom prst="rect">
            <a:avLst/>
          </a:prstGeom>
        </p:spPr>
      </p:pic>
      <p:sp>
        <p:nvSpPr>
          <p:cNvPr id="12" name="文本框 11">
            <a:extLst>
              <a:ext uri="{FF2B5EF4-FFF2-40B4-BE49-F238E27FC236}">
                <a16:creationId xmlns:a16="http://schemas.microsoft.com/office/drawing/2014/main" id="{ED64DD9E-01E0-41D3-A98B-B1FB41E429C9}"/>
              </a:ext>
            </a:extLst>
          </p:cNvPr>
          <p:cNvSpPr txBox="1"/>
          <p:nvPr/>
        </p:nvSpPr>
        <p:spPr>
          <a:xfrm>
            <a:off x="8868507" y="5882185"/>
            <a:ext cx="2227385" cy="400110"/>
          </a:xfrm>
          <a:prstGeom prst="rect">
            <a:avLst/>
          </a:prstGeom>
          <a:noFill/>
        </p:spPr>
        <p:txBody>
          <a:bodyPr wrap="square">
            <a:spAutoFit/>
          </a:bodyPr>
          <a:lstStyle/>
          <a:p>
            <a:pPr algn="ctr"/>
            <a:r>
              <a:rPr lang="en-US" altLang="zh-CN" sz="2000" dirty="0">
                <a:effectLst/>
                <a:latin typeface="Times New Roman" panose="02020603050405020304" pitchFamily="18" charset="0"/>
                <a:ea typeface="等线" panose="02010600030101010101" pitchFamily="2" charset="-122"/>
              </a:rPr>
              <a:t>King Wu of Liang</a:t>
            </a:r>
            <a:endParaRPr lang="zh-CN" altLang="en-US" sz="2000" dirty="0"/>
          </a:p>
        </p:txBody>
      </p:sp>
    </p:spTree>
    <p:extLst>
      <p:ext uri="{BB962C8B-B14F-4D97-AF65-F5344CB8AC3E}">
        <p14:creationId xmlns:p14="http://schemas.microsoft.com/office/powerpoint/2010/main" val="2934195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67494" y="136525"/>
            <a:ext cx="11857009" cy="1050249"/>
          </a:xfrm>
        </p:spPr>
        <p:txBody>
          <a:bodyPr>
            <a:normAutofit/>
          </a:bodyPr>
          <a:lstStyle/>
          <a:p>
            <a:r>
              <a:rPr lang="en-US" altLang="zh-CN" sz="4400" b="1" dirty="0">
                <a:latin typeface="Times New Roman" panose="02020603050405020304" pitchFamily="18" charset="0"/>
                <a:cs typeface="Times New Roman" panose="02020603050405020304" pitchFamily="18" charset="0"/>
              </a:rPr>
              <a:t>3. How does ahimsa benefit mental health?</a:t>
            </a:r>
            <a:endParaRPr lang="zh-CN" altLang="en-US" sz="44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AEB7D0A7-1633-479E-8B90-959D5EE990DD}"/>
              </a:ext>
            </a:extLst>
          </p:cNvPr>
          <p:cNvSpPr>
            <a:spLocks noGrp="1"/>
          </p:cNvSpPr>
          <p:nvPr>
            <p:ph type="sldNum" sz="quarter" idx="12"/>
          </p:nvPr>
        </p:nvSpPr>
        <p:spPr/>
        <p:txBody>
          <a:bodyPr/>
          <a:lstStyle/>
          <a:p>
            <a:fld id="{A3E0C103-7A25-46BF-92E4-812236F8D451}" type="slidenum">
              <a:rPr lang="zh-CN" altLang="en-US" smtClean="0"/>
              <a:t>6</a:t>
            </a:fld>
            <a:endParaRPr lang="zh-CN" altLang="en-US"/>
          </a:p>
        </p:txBody>
      </p:sp>
      <p:pic>
        <p:nvPicPr>
          <p:cNvPr id="7" name="图片 6" descr="图片包含 形状&#10;&#10;描述已自动生成">
            <a:extLst>
              <a:ext uri="{FF2B5EF4-FFF2-40B4-BE49-F238E27FC236}">
                <a16:creationId xmlns:a16="http://schemas.microsoft.com/office/drawing/2014/main" id="{5E4B7DE4-D28C-42F5-8586-5C5794CE5D8E}"/>
              </a:ext>
            </a:extLst>
          </p:cNvPr>
          <p:cNvPicPr>
            <a:picLocks noChangeAspect="1"/>
          </p:cNvPicPr>
          <p:nvPr/>
        </p:nvPicPr>
        <p:blipFill rotWithShape="1">
          <a:blip r:embed="rId2">
            <a:extLst>
              <a:ext uri="{28A0092B-C50C-407E-A947-70E740481C1C}">
                <a14:useLocalDpi xmlns:a14="http://schemas.microsoft.com/office/drawing/2010/main" val="0"/>
              </a:ext>
            </a:extLst>
          </a:blip>
          <a:srcRect t="15190"/>
          <a:stretch/>
        </p:blipFill>
        <p:spPr>
          <a:xfrm>
            <a:off x="640306" y="1863893"/>
            <a:ext cx="4312693" cy="3657600"/>
          </a:xfrm>
          <a:prstGeom prst="rect">
            <a:avLst/>
          </a:prstGeom>
        </p:spPr>
      </p:pic>
      <p:pic>
        <p:nvPicPr>
          <p:cNvPr id="9" name="图片 8" descr="图片包含 游戏机, 水&#10;&#10;描述已自动生成">
            <a:extLst>
              <a:ext uri="{FF2B5EF4-FFF2-40B4-BE49-F238E27FC236}">
                <a16:creationId xmlns:a16="http://schemas.microsoft.com/office/drawing/2014/main" id="{5F4213AA-737C-4DE0-A47D-CE98277416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8412" y="1863893"/>
            <a:ext cx="6151538" cy="3837569"/>
          </a:xfrm>
          <a:prstGeom prst="rect">
            <a:avLst/>
          </a:prstGeom>
        </p:spPr>
      </p:pic>
      <p:sp>
        <p:nvSpPr>
          <p:cNvPr id="11" name="文本框 10">
            <a:extLst>
              <a:ext uri="{FF2B5EF4-FFF2-40B4-BE49-F238E27FC236}">
                <a16:creationId xmlns:a16="http://schemas.microsoft.com/office/drawing/2014/main" id="{EF5C63F7-8179-4C54-B483-2C275EAA2E51}"/>
              </a:ext>
            </a:extLst>
          </p:cNvPr>
          <p:cNvSpPr txBox="1"/>
          <p:nvPr/>
        </p:nvSpPr>
        <p:spPr>
          <a:xfrm>
            <a:off x="869574" y="5659574"/>
            <a:ext cx="6097136" cy="369332"/>
          </a:xfrm>
          <a:prstGeom prst="rect">
            <a:avLst/>
          </a:prstGeom>
          <a:noFill/>
        </p:spPr>
        <p:txBody>
          <a:bodyPr wrap="square">
            <a:spAutoFit/>
          </a:bodyPr>
          <a:lstStyle/>
          <a:p>
            <a:r>
              <a:rPr lang="en-GB" altLang="zh-CN" sz="1800" dirty="0">
                <a:effectLst/>
                <a:latin typeface="Times New Roman" panose="02020603050405020304" pitchFamily="18" charset="0"/>
                <a:ea typeface="等线" panose="02010600030101010101" pitchFamily="2" charset="-122"/>
              </a:rPr>
              <a:t>The </a:t>
            </a:r>
            <a:r>
              <a:rPr lang="en-GB" altLang="zh-CN" sz="1800" i="1" dirty="0">
                <a:effectLst/>
                <a:latin typeface="Times New Roman" panose="02020603050405020304" pitchFamily="18" charset="0"/>
                <a:ea typeface="等线" panose="02010600030101010101" pitchFamily="2" charset="-122"/>
              </a:rPr>
              <a:t>Ten Good Karma Sutra</a:t>
            </a:r>
            <a:r>
              <a:rPr lang="en-GB" altLang="zh-CN" sz="1800" dirty="0">
                <a:effectLst/>
                <a:latin typeface="Times New Roman" panose="02020603050405020304" pitchFamily="18" charset="0"/>
                <a:ea typeface="等线" panose="02010600030101010101" pitchFamily="2" charset="-122"/>
              </a:rPr>
              <a:t> (</a:t>
            </a:r>
            <a:r>
              <a:rPr lang="zh-CN" altLang="zh-CN" sz="1800" dirty="0">
                <a:effectLst/>
                <a:latin typeface="Times New Roman" panose="02020603050405020304" pitchFamily="18" charset="0"/>
                <a:ea typeface="等线" panose="02010600030101010101" pitchFamily="2" charset="-122"/>
                <a:cs typeface="Times New Roman" panose="02020603050405020304" pitchFamily="18" charset="0"/>
              </a:rPr>
              <a:t>十善業道經</a:t>
            </a:r>
            <a:r>
              <a:rPr lang="en-GB" altLang="zh-CN" sz="1800" dirty="0">
                <a:effectLst/>
                <a:latin typeface="Times New Roman" panose="02020603050405020304" pitchFamily="18" charset="0"/>
                <a:ea typeface="等线" panose="02010600030101010101" pitchFamily="2" charset="-122"/>
              </a:rPr>
              <a:t>) </a:t>
            </a:r>
            <a:endParaRPr lang="zh-CN" altLang="en-US" dirty="0"/>
          </a:p>
        </p:txBody>
      </p:sp>
    </p:spTree>
    <p:extLst>
      <p:ext uri="{BB962C8B-B14F-4D97-AF65-F5344CB8AC3E}">
        <p14:creationId xmlns:p14="http://schemas.microsoft.com/office/powerpoint/2010/main" val="12990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1"/>
            <a:ext cx="10556294" cy="1134894"/>
          </a:xfrm>
        </p:spPr>
        <p:txBody>
          <a:bodyPr>
            <a:normAutofit/>
          </a:bodyPr>
          <a:lstStyle/>
          <a:p>
            <a:r>
              <a:rPr lang="en-US" altLang="zh-CN" sz="4400" b="1" dirty="0">
                <a:latin typeface="Times New Roman" panose="02020603050405020304" pitchFamily="18" charset="0"/>
                <a:cs typeface="Times New Roman" panose="02020603050405020304" pitchFamily="18" charset="0"/>
              </a:rPr>
              <a:t>4. How does ahimsa benefit physical health?</a:t>
            </a:r>
            <a:endParaRPr lang="zh-CN" altLang="en-US" sz="4400" b="1" i="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0C5E4C53-1821-4B1E-80A8-6AF54A106811}"/>
              </a:ext>
            </a:extLst>
          </p:cNvPr>
          <p:cNvSpPr>
            <a:spLocks noGrp="1"/>
          </p:cNvSpPr>
          <p:nvPr>
            <p:ph type="sldNum" sz="quarter" idx="12"/>
          </p:nvPr>
        </p:nvSpPr>
        <p:spPr/>
        <p:txBody>
          <a:bodyPr/>
          <a:lstStyle/>
          <a:p>
            <a:fld id="{A3E0C103-7A25-46BF-92E4-812236F8D451}" type="slidenum">
              <a:rPr lang="zh-CN" altLang="en-US" smtClean="0"/>
              <a:t>7</a:t>
            </a:fld>
            <a:endParaRPr lang="zh-CN" altLang="en-US"/>
          </a:p>
        </p:txBody>
      </p:sp>
      <p:pic>
        <p:nvPicPr>
          <p:cNvPr id="7" name="图片 6" descr="一群鸡在地上&#10;&#10;描述已自动生成">
            <a:extLst>
              <a:ext uri="{FF2B5EF4-FFF2-40B4-BE49-F238E27FC236}">
                <a16:creationId xmlns:a16="http://schemas.microsoft.com/office/drawing/2014/main" id="{721BA677-5688-4E05-84E1-FFE8BCFD30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38" y="1734355"/>
            <a:ext cx="6703066" cy="4461728"/>
          </a:xfrm>
          <a:prstGeom prst="rect">
            <a:avLst/>
          </a:prstGeom>
        </p:spPr>
      </p:pic>
      <p:pic>
        <p:nvPicPr>
          <p:cNvPr id="9" name="图片 8" descr="一群动物站在地上的牛&#10;&#10;描述已自动生成">
            <a:extLst>
              <a:ext uri="{FF2B5EF4-FFF2-40B4-BE49-F238E27FC236}">
                <a16:creationId xmlns:a16="http://schemas.microsoft.com/office/drawing/2014/main" id="{826109E4-8775-4F5C-B99C-FEF95D10AA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3380" y="1734355"/>
            <a:ext cx="4412568" cy="3053497"/>
          </a:xfrm>
          <a:prstGeom prst="rect">
            <a:avLst/>
          </a:prstGeom>
        </p:spPr>
      </p:pic>
      <p:sp>
        <p:nvSpPr>
          <p:cNvPr id="12" name="文本框 11">
            <a:extLst>
              <a:ext uri="{FF2B5EF4-FFF2-40B4-BE49-F238E27FC236}">
                <a16:creationId xmlns:a16="http://schemas.microsoft.com/office/drawing/2014/main" id="{0E6F7EB9-97E2-4C39-8D7A-15868AA98BB4}"/>
              </a:ext>
            </a:extLst>
          </p:cNvPr>
          <p:cNvSpPr txBox="1"/>
          <p:nvPr/>
        </p:nvSpPr>
        <p:spPr>
          <a:xfrm>
            <a:off x="8468064" y="5017980"/>
            <a:ext cx="2743200" cy="369332"/>
          </a:xfrm>
          <a:prstGeom prst="rect">
            <a:avLst/>
          </a:prstGeom>
          <a:noFill/>
        </p:spPr>
        <p:txBody>
          <a:bodyPr wrap="square">
            <a:spAutoFit/>
          </a:bodyPr>
          <a:lstStyle/>
          <a:p>
            <a:r>
              <a:rPr lang="en-GB" altLang="zh-CN" sz="1800" dirty="0">
                <a:effectLst/>
                <a:latin typeface="Times New Roman" panose="02020603050405020304" pitchFamily="18" charset="0"/>
                <a:ea typeface="等线" panose="02010600030101010101" pitchFamily="2" charset="-122"/>
              </a:rPr>
              <a:t>excessive hormones intake</a:t>
            </a:r>
            <a:endParaRPr lang="zh-CN" altLang="en-US" dirty="0"/>
          </a:p>
        </p:txBody>
      </p:sp>
    </p:spTree>
    <p:extLst>
      <p:ext uri="{BB962C8B-B14F-4D97-AF65-F5344CB8AC3E}">
        <p14:creationId xmlns:p14="http://schemas.microsoft.com/office/powerpoint/2010/main" val="2897522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EB7D0A7-1633-479E-8B90-959D5EE990DD}"/>
              </a:ext>
            </a:extLst>
          </p:cNvPr>
          <p:cNvSpPr>
            <a:spLocks noGrp="1"/>
          </p:cNvSpPr>
          <p:nvPr>
            <p:ph type="sldNum" sz="quarter" idx="12"/>
          </p:nvPr>
        </p:nvSpPr>
        <p:spPr/>
        <p:txBody>
          <a:bodyPr/>
          <a:lstStyle/>
          <a:p>
            <a:fld id="{A3E0C103-7A25-46BF-92E4-812236F8D451}" type="slidenum">
              <a:rPr lang="zh-CN" altLang="en-US" smtClean="0"/>
              <a:t>8</a:t>
            </a:fld>
            <a:endParaRPr lang="zh-CN" altLang="en-US"/>
          </a:p>
        </p:txBody>
      </p:sp>
      <p:sp>
        <p:nvSpPr>
          <p:cNvPr id="8" name="文本框 7">
            <a:extLst>
              <a:ext uri="{FF2B5EF4-FFF2-40B4-BE49-F238E27FC236}">
                <a16:creationId xmlns:a16="http://schemas.microsoft.com/office/drawing/2014/main" id="{7C4B89C9-EE9F-43BC-A1A6-40043D1A9507}"/>
              </a:ext>
            </a:extLst>
          </p:cNvPr>
          <p:cNvSpPr txBox="1"/>
          <p:nvPr/>
        </p:nvSpPr>
        <p:spPr>
          <a:xfrm>
            <a:off x="3242795" y="5687063"/>
            <a:ext cx="6096000" cy="369332"/>
          </a:xfrm>
          <a:prstGeom prst="rect">
            <a:avLst/>
          </a:prstGeom>
          <a:noFill/>
        </p:spPr>
        <p:txBody>
          <a:bodyPr wrap="square">
            <a:spAutoFit/>
          </a:bodyPr>
          <a:lstStyle/>
          <a:p>
            <a:pPr algn="ctr"/>
            <a:r>
              <a:rPr lang="en-GB" altLang="zh-CN" sz="1800" dirty="0">
                <a:effectLst/>
                <a:latin typeface="Times New Roman" panose="02020603050405020304" pitchFamily="18" charset="0"/>
                <a:ea typeface="等线" panose="02010600030101010101" pitchFamily="2" charset="-122"/>
              </a:rPr>
              <a:t>excessive antibiotic intake destroys our immune system</a:t>
            </a:r>
            <a:endParaRPr lang="zh-CN" altLang="en-US" dirty="0"/>
          </a:p>
        </p:txBody>
      </p:sp>
      <p:pic>
        <p:nvPicPr>
          <p:cNvPr id="9" name="图片 8" descr="图片包含 室内, 床, 小, 宝宝&#10;&#10;描述已自动生成">
            <a:extLst>
              <a:ext uri="{FF2B5EF4-FFF2-40B4-BE49-F238E27FC236}">
                <a16:creationId xmlns:a16="http://schemas.microsoft.com/office/drawing/2014/main" id="{AFD487C5-A945-4F9B-AE86-34A21AD6E7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381" y="1486263"/>
            <a:ext cx="6206828" cy="3885474"/>
          </a:xfrm>
          <a:prstGeom prst="rect">
            <a:avLst/>
          </a:prstGeom>
        </p:spPr>
      </p:pic>
      <p:pic>
        <p:nvPicPr>
          <p:cNvPr id="11" name="图片 10">
            <a:extLst>
              <a:ext uri="{FF2B5EF4-FFF2-40B4-BE49-F238E27FC236}">
                <a16:creationId xmlns:a16="http://schemas.microsoft.com/office/drawing/2014/main" id="{3E227A1B-579A-469E-A343-8BCCD634F3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8943" y="1481337"/>
            <a:ext cx="5078711" cy="3905771"/>
          </a:xfrm>
          <a:prstGeom prst="rect">
            <a:avLst/>
          </a:prstGeom>
        </p:spPr>
      </p:pic>
    </p:spTree>
    <p:extLst>
      <p:ext uri="{BB962C8B-B14F-4D97-AF65-F5344CB8AC3E}">
        <p14:creationId xmlns:p14="http://schemas.microsoft.com/office/powerpoint/2010/main" val="2165246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43303ED-935F-4EA5-B8CC-9965006FCD8B}"/>
              </a:ext>
            </a:extLst>
          </p:cNvPr>
          <p:cNvSpPr txBox="1"/>
          <p:nvPr/>
        </p:nvSpPr>
        <p:spPr>
          <a:xfrm>
            <a:off x="1722988" y="1348070"/>
            <a:ext cx="8746023" cy="716350"/>
          </a:xfrm>
          <a:prstGeom prst="rect">
            <a:avLst/>
          </a:prstGeom>
          <a:noFill/>
        </p:spPr>
        <p:txBody>
          <a:bodyPr wrap="square">
            <a:spAutoFit/>
          </a:bodyPr>
          <a:lstStyle/>
          <a:p>
            <a:pPr algn="ctr">
              <a:lnSpc>
                <a:spcPct val="200000"/>
              </a:lnSpc>
            </a:pPr>
            <a:r>
              <a:rPr lang="en-US" altLang="zh-CN" sz="2400" dirty="0">
                <a:effectLst/>
                <a:latin typeface="Arial" panose="020B0604020202020204" pitchFamily="34" charset="0"/>
                <a:ea typeface="等线" panose="02010600030101010101" pitchFamily="2" charset="-122"/>
                <a:cs typeface="Arial" panose="020B0604020202020204" pitchFamily="34" charset="0"/>
              </a:rPr>
              <a:t>ahimsa can improve mental and physical health</a:t>
            </a:r>
            <a:endParaRPr lang="zh-CN" altLang="en-US" sz="3200" dirty="0">
              <a:latin typeface="Arial" panose="020B0604020202020204" pitchFamily="34" charset="0"/>
              <a:cs typeface="Arial" panose="020B0604020202020204" pitchFamily="34" charset="0"/>
            </a:endParaRPr>
          </a:p>
        </p:txBody>
      </p:sp>
      <p:sp>
        <p:nvSpPr>
          <p:cNvPr id="9" name="Title 1">
            <a:extLst>
              <a:ext uri="{FF2B5EF4-FFF2-40B4-BE49-F238E27FC236}">
                <a16:creationId xmlns:a16="http://schemas.microsoft.com/office/drawing/2014/main" id="{CC73A026-4E6C-45F4-9AB0-14286540057E}"/>
              </a:ext>
            </a:extLst>
          </p:cNvPr>
          <p:cNvSpPr>
            <a:spLocks noGrp="1"/>
          </p:cNvSpPr>
          <p:nvPr>
            <p:ph type="ctrTitle"/>
          </p:nvPr>
        </p:nvSpPr>
        <p:spPr>
          <a:xfrm>
            <a:off x="1524000" y="278649"/>
            <a:ext cx="9144000" cy="825910"/>
          </a:xfrm>
        </p:spPr>
        <p:txBody>
          <a:bodyPr>
            <a:normAutofit/>
          </a:bodyPr>
          <a:lstStyle/>
          <a:p>
            <a:r>
              <a:rPr lang="en-US" altLang="zh-CN" sz="4400" b="1" dirty="0">
                <a:latin typeface="Times New Roman" panose="02020603050405020304" pitchFamily="18" charset="0"/>
                <a:cs typeface="Times New Roman" panose="02020603050405020304" pitchFamily="18" charset="0"/>
              </a:rPr>
              <a:t>5. Conclusion</a:t>
            </a:r>
            <a:endParaRPr lang="zh-CN" altLang="en-US" sz="4400" b="1"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3F88BC2E-9321-44A8-8901-0F9EFE92500A}"/>
              </a:ext>
            </a:extLst>
          </p:cNvPr>
          <p:cNvSpPr>
            <a:spLocks noGrp="1"/>
          </p:cNvSpPr>
          <p:nvPr>
            <p:ph type="sldNum" sz="quarter" idx="12"/>
          </p:nvPr>
        </p:nvSpPr>
        <p:spPr/>
        <p:txBody>
          <a:bodyPr/>
          <a:lstStyle/>
          <a:p>
            <a:fld id="{A3E0C103-7A25-46BF-92E4-812236F8D451}" type="slidenum">
              <a:rPr lang="zh-CN" altLang="en-US" smtClean="0"/>
              <a:t>9</a:t>
            </a:fld>
            <a:endParaRPr lang="zh-CN" altLang="en-US"/>
          </a:p>
        </p:txBody>
      </p:sp>
      <p:pic>
        <p:nvPicPr>
          <p:cNvPr id="4" name="图片 3">
            <a:extLst>
              <a:ext uri="{FF2B5EF4-FFF2-40B4-BE49-F238E27FC236}">
                <a16:creationId xmlns:a16="http://schemas.microsoft.com/office/drawing/2014/main" id="{5B286CE0-DC21-4133-93AB-B0348F297D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1241" y="2307931"/>
            <a:ext cx="4449515" cy="4075755"/>
          </a:xfrm>
          <a:prstGeom prst="rect">
            <a:avLst/>
          </a:prstGeom>
        </p:spPr>
      </p:pic>
    </p:spTree>
    <p:extLst>
      <p:ext uri="{BB962C8B-B14F-4D97-AF65-F5344CB8AC3E}">
        <p14:creationId xmlns:p14="http://schemas.microsoft.com/office/powerpoint/2010/main" val="2291093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523999" y="0"/>
            <a:ext cx="9144000" cy="825910"/>
          </a:xfrm>
        </p:spPr>
        <p:txBody>
          <a:bodyPr>
            <a:normAutofit/>
          </a:bodyPr>
          <a:lstStyle/>
          <a:p>
            <a:r>
              <a:rPr lang="en-US" altLang="zh-CN" sz="4400" b="1" dirty="0">
                <a:latin typeface="Times New Roman" panose="02020603050405020304" pitchFamily="18" charset="0"/>
                <a:cs typeface="Times New Roman" panose="02020603050405020304" pitchFamily="18" charset="0"/>
              </a:rPr>
              <a:t>6. Bibliography</a:t>
            </a:r>
            <a:endParaRPr lang="zh-CN" altLang="en-US" sz="44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17B54FD-8971-4AAC-8DB0-3191C9511669}"/>
              </a:ext>
            </a:extLst>
          </p:cNvPr>
          <p:cNvSpPr txBox="1"/>
          <p:nvPr/>
        </p:nvSpPr>
        <p:spPr>
          <a:xfrm>
            <a:off x="1" y="700892"/>
            <a:ext cx="12191999" cy="6401753"/>
          </a:xfrm>
          <a:prstGeom prst="rect">
            <a:avLst/>
          </a:prstGeom>
          <a:noFill/>
        </p:spPr>
        <p:txBody>
          <a:bodyPr wrap="square">
            <a:spAutoFit/>
          </a:bodyPr>
          <a:lstStyle/>
          <a:p>
            <a:r>
              <a:rPr lang="en-US" altLang="zh-CN" kern="100" dirty="0">
                <a:effectLst/>
                <a:latin typeface="Times New Roman" panose="02020603050405020304" pitchFamily="18" charset="0"/>
                <a:ea typeface="等线" panose="02010600030101010101" pitchFamily="2" charset="-122"/>
                <a:cs typeface="Times New Roman" panose="02020603050405020304" pitchFamily="18" charset="0"/>
              </a:rPr>
              <a:t>All images come from </a:t>
            </a:r>
            <a:r>
              <a:rPr lang="en-US" altLang="zh-CN" dirty="0">
                <a:latin typeface="Times New Roman" panose="02020603050405020304" pitchFamily="18" charset="0"/>
                <a:cs typeface="Times New Roman" panose="02020603050405020304" pitchFamily="18" charset="0"/>
                <a:hlinkClick r:id="rId2"/>
              </a:rPr>
              <a:t>https://image.baidu.com/</a:t>
            </a:r>
            <a:r>
              <a:rPr lang="en-US" altLang="zh-CN" dirty="0">
                <a:latin typeface="Times New Roman" panose="02020603050405020304" pitchFamily="18" charset="0"/>
                <a:cs typeface="Times New Roman" panose="02020603050405020304" pitchFamily="18" charset="0"/>
              </a:rPr>
              <a:t> .</a:t>
            </a:r>
            <a:endParaRPr lang="en-US" altLang="zh-CN"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l"/>
            <a:r>
              <a:rPr lang="en-GB" altLang="zh-CN" sz="1800" b="1" kern="100" dirty="0">
                <a:effectLst/>
                <a:latin typeface="Times New Roman" panose="02020603050405020304" pitchFamily="18" charset="0"/>
                <a:ea typeface="等线" panose="02010600030101010101" pitchFamily="2" charset="-122"/>
                <a:cs typeface="Times New Roman" panose="02020603050405020304" pitchFamily="18" charset="0"/>
              </a:rPr>
              <a:t>Books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SzPts val="1200"/>
              <a:buFont typeface="+mj-lt"/>
              <a:buAutoNum type="arabicPeriod"/>
            </a:pPr>
            <a:r>
              <a:rPr lang="en-GB" altLang="zh-CN" sz="1400" i="1" kern="100" dirty="0">
                <a:effectLst/>
                <a:latin typeface="Times New Roman" panose="02020603050405020304" pitchFamily="18" charset="0"/>
                <a:ea typeface="PMingLiU" panose="02020500000000000000" pitchFamily="18" charset="-120"/>
                <a:cs typeface="Times New Roman" panose="02020603050405020304" pitchFamily="18" charset="0"/>
              </a:rPr>
              <a:t>Oxford Advanced Learner’s Dictionary, </a:t>
            </a:r>
            <a:r>
              <a:rPr lang="en-GB" altLang="zh-CN" sz="1400" kern="100" dirty="0">
                <a:effectLst/>
                <a:latin typeface="Times New Roman" panose="02020603050405020304" pitchFamily="18" charset="0"/>
                <a:ea typeface="PMingLiU" panose="02020500000000000000" pitchFamily="18" charset="-120"/>
                <a:cs typeface="Times New Roman" panose="02020603050405020304" pitchFamily="18" charset="0"/>
              </a:rPr>
              <a:t>9th edition, (Oxford University Press, 2015) </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SzPts val="1200"/>
              <a:buFont typeface="+mj-lt"/>
              <a:buAutoNum type="arabicPeriod"/>
            </a:pP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Master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Jingkong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淨空</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Shishanyedaojing</a:t>
            </a:r>
            <a:r>
              <a:rPr lang="en-GB" altLang="zh-CN" sz="14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jiangji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十善業道經講記</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(Harbin: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Beifang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wenyi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chubanshe</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北方文藝出版社</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2010)</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SzPts val="1200"/>
              <a:buFont typeface="+mj-lt"/>
              <a:buAutoNum type="arabicPeriod"/>
            </a:pP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Yao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Silian</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姚思廉</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Liangshu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梁書</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[The History of Liang Dynasty], (Beijing: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Zhonghua</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shuju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TW"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中</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華書局</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1973)</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SzPts val="1200"/>
              <a:buFont typeface="+mj-lt"/>
              <a:buAutoNum type="arabicPeriod"/>
            </a:pPr>
            <a:r>
              <a:rPr lang="en-GB" altLang="zh-CN" sz="1400" i="1" kern="100" dirty="0">
                <a:effectLst/>
                <a:latin typeface="Times New Roman" panose="02020603050405020304" pitchFamily="18" charset="0"/>
                <a:ea typeface="等线" panose="02010600030101010101" pitchFamily="2" charset="-122"/>
                <a:cs typeface="Times New Roman" panose="02020603050405020304" pitchFamily="18" charset="0"/>
              </a:rPr>
              <a:t>The great Nirvana Sutra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大般涅槃經</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trans.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Tanwuchen</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曇無讖</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Dazhengzhang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TW"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大正藏</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Vol.12, No.374.</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SzPts val="1200"/>
              <a:buFont typeface="+mj-lt"/>
              <a:buAutoNum type="arabicPeriod"/>
            </a:pP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Master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Daoxuan</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道宣律師</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Guanghongmingji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TW"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廣弘明集</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Dazhengzhang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TW"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大正藏</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Vol.52, No.2103.</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SzPts val="1200"/>
              <a:buFont typeface="+mj-lt"/>
              <a:buAutoNum type="arabicPeriod"/>
            </a:pP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Brahmajala</a:t>
            </a:r>
            <a:r>
              <a:rPr lang="en-GB" altLang="zh-CN" sz="1400" i="1" kern="100" dirty="0">
                <a:effectLst/>
                <a:latin typeface="Times New Roman" panose="02020603050405020304" pitchFamily="18" charset="0"/>
                <a:ea typeface="等线" panose="02010600030101010101" pitchFamily="2" charset="-122"/>
                <a:cs typeface="Times New Roman" panose="02020603050405020304" pitchFamily="18" charset="0"/>
              </a:rPr>
              <a:t> Sutta</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TW"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梵網經</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trans. Master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Jiumoluoshi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鳩摩羅什</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Dazhengzhang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TW"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大正藏</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Vol.24, No.1484.</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algn="l"/>
            <a:r>
              <a:rPr lang="en-GB"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l"/>
            <a:r>
              <a:rPr lang="en-GB" altLang="zh-CN" sz="1800" b="1" kern="100" dirty="0">
                <a:effectLst/>
                <a:latin typeface="Times New Roman" panose="02020603050405020304" pitchFamily="18" charset="0"/>
                <a:ea typeface="等线" panose="02010600030101010101" pitchFamily="2" charset="-122"/>
                <a:cs typeface="Times New Roman" panose="02020603050405020304" pitchFamily="18" charset="0"/>
              </a:rPr>
              <a:t>Articles</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Font typeface="+mj-lt"/>
              <a:buAutoNum type="arabicPeriod"/>
            </a:pP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Yang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Yuanchun</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楊元春</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Lanyong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kangshengsu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de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weihai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ji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kexue</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shiyong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kangshengsu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濫用抗生素的危害及科學使用抗生素</a:t>
            </a:r>
            <a:r>
              <a:rPr lang="zh-CN" altLang="zh-CN" sz="1400" kern="100" dirty="0">
                <a:effectLst/>
                <a:latin typeface="等线" panose="02010600030101010101" pitchFamily="2" charset="-122"/>
                <a:ea typeface="Times New Roman" panose="02020603050405020304" pitchFamily="18" charset="0"/>
                <a:cs typeface="Times New Roman" panose="02020603050405020304" pitchFamily="18" charset="0"/>
              </a:rPr>
              <a:t> </a:t>
            </a:r>
            <a:r>
              <a:rPr lang="en-GB" altLang="zh-CN" sz="1400" kern="100" dirty="0">
                <a:effectLst/>
                <a:latin typeface="等线" panose="02010600030101010101" pitchFamily="2" charset="-122"/>
                <a:ea typeface="Times New Roman" panose="02020603050405020304" pitchFamily="18" charset="0"/>
                <a:cs typeface="Times New Roman" panose="02020603050405020304" pitchFamily="18" charset="0"/>
              </a:rPr>
              <a:t>[Contamination characteristics and diffusion motivation of antibiotic resistance genes in typical livestock and poultry breeding environment], </a:t>
            </a:r>
            <a:r>
              <a:rPr lang="en-GB" altLang="zh-CN" sz="1400" kern="100" dirty="0" err="1">
                <a:effectLst/>
                <a:latin typeface="等线" panose="02010600030101010101" pitchFamily="2" charset="-122"/>
                <a:ea typeface="Times New Roman" panose="02020603050405020304" pitchFamily="18" charset="0"/>
                <a:cs typeface="Times New Roman" panose="02020603050405020304" pitchFamily="18" charset="0"/>
              </a:rPr>
              <a:t>Shengwu</a:t>
            </a:r>
            <a:r>
              <a:rPr lang="en-GB" altLang="zh-CN" sz="1400" kern="100" dirty="0">
                <a:effectLst/>
                <a:latin typeface="等线" panose="02010600030101010101" pitchFamily="2" charset="-122"/>
                <a:ea typeface="Times New Roman" panose="02020603050405020304" pitchFamily="18" charset="0"/>
                <a:cs typeface="Times New Roman" panose="02020603050405020304" pitchFamily="18" charset="0"/>
              </a:rPr>
              <a:t> </a:t>
            </a:r>
            <a:r>
              <a:rPr lang="en-GB" altLang="zh-CN" sz="1400" kern="100" dirty="0" err="1">
                <a:effectLst/>
                <a:latin typeface="等线" panose="02010600030101010101" pitchFamily="2" charset="-122"/>
                <a:ea typeface="Times New Roman" panose="02020603050405020304" pitchFamily="18" charset="0"/>
                <a:cs typeface="Times New Roman" panose="02020603050405020304" pitchFamily="18" charset="0"/>
              </a:rPr>
              <a:t>jishu</a:t>
            </a:r>
            <a:r>
              <a:rPr lang="en-GB" altLang="zh-CN" sz="1400" kern="100" dirty="0">
                <a:effectLst/>
                <a:latin typeface="等线" panose="02010600030101010101" pitchFamily="2" charset="-122"/>
                <a:ea typeface="Times New Roman" panose="02020603050405020304" pitchFamily="18" charset="0"/>
                <a:cs typeface="Times New Roman" panose="02020603050405020304" pitchFamily="18" charset="0"/>
              </a:rPr>
              <a:t> </a:t>
            </a:r>
            <a:r>
              <a:rPr lang="en-GB" altLang="zh-CN" sz="1400" kern="100" dirty="0" err="1">
                <a:effectLst/>
                <a:latin typeface="等线" panose="02010600030101010101" pitchFamily="2" charset="-122"/>
                <a:ea typeface="Times New Roman" panose="02020603050405020304" pitchFamily="18" charset="0"/>
                <a:cs typeface="Times New Roman" panose="02020603050405020304" pitchFamily="18" charset="0"/>
              </a:rPr>
              <a:t>shijie</a:t>
            </a:r>
            <a:r>
              <a:rPr lang="en-GB" altLang="zh-CN" sz="1400" kern="100" dirty="0">
                <a:effectLst/>
                <a:latin typeface="等线" panose="02010600030101010101" pitchFamily="2" charset="-122"/>
                <a:ea typeface="Times New Roman" panose="02020603050405020304" pitchFamily="18" charset="0"/>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生物技術世界</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09(2016).</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Font typeface="+mj-lt"/>
              <a:buAutoNum type="arabicPeriod"/>
            </a:pP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Gao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Xudong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高旭東</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Huang Xin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黃鑫</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Qianxi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dongwuyuanxing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shipin</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zhong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xing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jisu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canliuweihai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jiqi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canliu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jiance</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fangfa</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淺析動物源性食品中性激素殘留危害及其殘留檢測方法</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[The harmfulness and detection method of sex hormone residues in animal food were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analyzed</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a:t>
            </a:r>
            <a:r>
              <a:rPr lang="en-GB" altLang="zh-CN" sz="1400" i="1" kern="100" dirty="0">
                <a:effectLst/>
                <a:latin typeface="Times New Roman" panose="02020603050405020304" pitchFamily="18" charset="0"/>
                <a:ea typeface="等线" panose="02010600030101010101" pitchFamily="2" charset="-122"/>
                <a:cs typeface="Times New Roman" panose="02020603050405020304" pitchFamily="18" charset="0"/>
              </a:rPr>
              <a:t> Proceedings of the 11th general Meeting and 13th symposium of veterinary Pharmacology and Toxicology branch of Chinese Society of Animal Science and Veterinary Medicine and the 5th symposium of Veterinary Toxicology Committee of Chinese Society of Veterinary Toxicology</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05 (2015)</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Font typeface="+mj-lt"/>
              <a:buAutoNum type="arabicPeriod"/>
            </a:pP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Pan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Zhongchao</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潘忠超</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Shi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Herong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石和榮</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Siliao</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Zhong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tianjia</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shengzhang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jisu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jiyin</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congzu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danbai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dui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xiedaishibanyu</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shengzhang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xiaohua</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ji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kangyanghua</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nengli</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de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yingxiang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飼料中添加生長激素基因重組蛋白對斜帶石斑魚生長、消化及抗氧化能力的影響</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[Effects of Dietary Growth hormone Gene Recombinant Protein on Growth, digestion and antioxidant capacity of grouper],</a:t>
            </a:r>
            <a:r>
              <a:rPr lang="en-GB" altLang="zh-CN" sz="1400" i="1" kern="100" dirty="0">
                <a:effectLst/>
                <a:latin typeface="Times New Roman" panose="02020603050405020304" pitchFamily="18" charset="0"/>
                <a:ea typeface="等线" panose="02010600030101010101" pitchFamily="2" charset="-122"/>
                <a:cs typeface="Times New Roman" panose="02020603050405020304" pitchFamily="18" charset="0"/>
              </a:rPr>
              <a:t> Zhongshan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daxue</a:t>
            </a:r>
            <a:r>
              <a:rPr lang="en-GB" altLang="zh-CN" sz="14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xuebao</a:t>
            </a:r>
            <a:r>
              <a:rPr lang="en-GB" altLang="zh-CN" sz="14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中山大學學報</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05 (2014), 70-76.</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Font typeface="+mj-lt"/>
              <a:buAutoNum type="arabicPeriod"/>
            </a:pP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Mahīsasakavinaya</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五分律</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[Vinaya of the Five Categories],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Dazhengzhang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大正藏</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trans.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Fotuoshengongzhudaosheng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佛陀什供竺道生</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Vol 22, No.1428, 149.</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pPr marL="342900" lvl="0" indent="-342900" algn="l">
              <a:buFont typeface="+mj-lt"/>
              <a:buAutoNum type="arabicPeriod"/>
            </a:pP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Dharmagupta-vinaya</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四分律</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[Vinaya of the Four Categories], </a:t>
            </a:r>
            <a:r>
              <a:rPr lang="en-GB" altLang="zh-CN" sz="1400" i="1" kern="100" dirty="0" err="1">
                <a:effectLst/>
                <a:latin typeface="Times New Roman" panose="02020603050405020304" pitchFamily="18" charset="0"/>
                <a:ea typeface="等线" panose="02010600030101010101" pitchFamily="2" charset="-122"/>
                <a:cs typeface="Times New Roman" panose="02020603050405020304" pitchFamily="18" charset="0"/>
              </a:rPr>
              <a:t>Dazhengzhang</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大正藏</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trans. </a:t>
            </a:r>
            <a:r>
              <a:rPr lang="en-GB" altLang="zh-CN" sz="1400" kern="100" dirty="0" err="1">
                <a:effectLst/>
                <a:latin typeface="Times New Roman" panose="02020603050405020304" pitchFamily="18" charset="0"/>
                <a:ea typeface="等线" panose="02010600030101010101" pitchFamily="2" charset="-122"/>
                <a:cs typeface="Times New Roman" panose="02020603050405020304" pitchFamily="18" charset="0"/>
              </a:rPr>
              <a:t>Fotuoyeshegongzhufonian</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佛陀耶舍共竺佛念</a:t>
            </a:r>
            <a:r>
              <a:rPr lang="en-GB" altLang="zh-CN" sz="1400" kern="100" dirty="0">
                <a:effectLst/>
                <a:latin typeface="Times New Roman" panose="02020603050405020304" pitchFamily="18" charset="0"/>
                <a:ea typeface="等线" panose="02010600030101010101" pitchFamily="2" charset="-122"/>
                <a:cs typeface="Times New Roman" panose="02020603050405020304" pitchFamily="18" charset="0"/>
              </a:rPr>
              <a:t>, Vol 42, No.1428, 872.</a:t>
            </a:r>
            <a:endParaRPr lang="zh-CN" altLang="zh-CN" sz="1400" kern="100" dirty="0">
              <a:effectLst/>
              <a:latin typeface="等线" panose="02010600030101010101" pitchFamily="2" charset="-122"/>
              <a:ea typeface="等线" panose="02010600030101010101" pitchFamily="2" charset="-122"/>
              <a:cs typeface="Times New Roman" panose="02020603050405020304" pitchFamily="18" charset="0"/>
            </a:endParaRPr>
          </a:p>
          <a:p>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zh-CN"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9F817EE-AAD3-4928-BAC0-4348B0C50302}"/>
              </a:ext>
            </a:extLst>
          </p:cNvPr>
          <p:cNvSpPr>
            <a:spLocks noGrp="1"/>
          </p:cNvSpPr>
          <p:nvPr>
            <p:ph type="sldNum" sz="quarter" idx="12"/>
          </p:nvPr>
        </p:nvSpPr>
        <p:spPr/>
        <p:txBody>
          <a:bodyPr/>
          <a:lstStyle/>
          <a:p>
            <a:fld id="{A3E0C103-7A25-46BF-92E4-812236F8D451}" type="slidenum">
              <a:rPr lang="zh-CN" altLang="en-US" smtClean="0"/>
              <a:t>10</a:t>
            </a:fld>
            <a:endParaRPr lang="zh-CN" altLang="en-US"/>
          </a:p>
        </p:txBody>
      </p:sp>
    </p:spTree>
    <p:extLst>
      <p:ext uri="{BB962C8B-B14F-4D97-AF65-F5344CB8AC3E}">
        <p14:creationId xmlns:p14="http://schemas.microsoft.com/office/powerpoint/2010/main" val="3057007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524000" y="2603090"/>
            <a:ext cx="9144000" cy="825910"/>
          </a:xfrm>
        </p:spPr>
        <p:txBody>
          <a:bodyPr>
            <a:normAutofit/>
          </a:bodyPr>
          <a:lstStyle/>
          <a:p>
            <a:r>
              <a:rPr lang="en-US" altLang="zh-CN" sz="4800" b="1" dirty="0">
                <a:latin typeface="Times New Roman" panose="02020603050405020304" pitchFamily="18" charset="0"/>
                <a:cs typeface="Times New Roman" panose="02020603050405020304" pitchFamily="18" charset="0"/>
              </a:rPr>
              <a:t>Thank you</a:t>
            </a:r>
            <a:endParaRPr lang="zh-CN" altLang="en-US" sz="48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485B0E66-F325-4521-8E3D-0B4048FF2531}"/>
              </a:ext>
            </a:extLst>
          </p:cNvPr>
          <p:cNvSpPr>
            <a:spLocks noGrp="1"/>
          </p:cNvSpPr>
          <p:nvPr>
            <p:ph type="sldNum" sz="quarter" idx="12"/>
          </p:nvPr>
        </p:nvSpPr>
        <p:spPr/>
        <p:txBody>
          <a:bodyPr/>
          <a:lstStyle/>
          <a:p>
            <a:fld id="{A3E0C103-7A25-46BF-92E4-812236F8D451}" type="slidenum">
              <a:rPr lang="zh-CN" altLang="en-US" smtClean="0"/>
              <a:t>11</a:t>
            </a:fld>
            <a:endParaRPr lang="zh-CN" altLang="en-US"/>
          </a:p>
        </p:txBody>
      </p:sp>
    </p:spTree>
    <p:extLst>
      <p:ext uri="{BB962C8B-B14F-4D97-AF65-F5344CB8AC3E}">
        <p14:creationId xmlns:p14="http://schemas.microsoft.com/office/powerpoint/2010/main" val="1086892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1966</TotalTime>
  <Words>654</Words>
  <Application>Microsoft Office PowerPoint</Application>
  <PresentationFormat>宽屏</PresentationFormat>
  <Paragraphs>56</Paragraphs>
  <Slides>11</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11</vt:i4>
      </vt:variant>
    </vt:vector>
  </HeadingPairs>
  <TitlesOfParts>
    <vt:vector size="17" baseType="lpstr">
      <vt:lpstr>等线</vt:lpstr>
      <vt:lpstr>等线 Light</vt:lpstr>
      <vt:lpstr>Arial</vt:lpstr>
      <vt:lpstr>Nirmala UI</vt:lpstr>
      <vt:lpstr>Times New Roman</vt:lpstr>
      <vt:lpstr>Office Theme</vt:lpstr>
      <vt:lpstr>Ahimsa, Vegetarian Diet and Human Health</vt:lpstr>
      <vt:lpstr>PowerPoint 演示文稿</vt:lpstr>
      <vt:lpstr>PowerPoint 演示文稿</vt:lpstr>
      <vt:lpstr>2. The definition and history of ahimsa </vt:lpstr>
      <vt:lpstr>PowerPoint 演示文稿</vt:lpstr>
      <vt:lpstr>3. How does ahimsa benefit mental health?</vt:lpstr>
      <vt:lpstr>4. How does ahimsa benefit physical health?</vt:lpstr>
      <vt:lpstr>PowerPoint 演示文稿</vt:lpstr>
      <vt:lpstr>5. Conclusion</vt:lpstr>
      <vt:lpstr>6. Bibliography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Approach to Obtain Spiritual Joy from Learning  Learning from the Analects of Confucius</dc:title>
  <dc:creator>周 孝聪</dc:creator>
  <cp:lastModifiedBy>Xiaocong Zhou (1903293)</cp:lastModifiedBy>
  <cp:revision>675</cp:revision>
  <dcterms:created xsi:type="dcterms:W3CDTF">2020-05-24T12:02:35Z</dcterms:created>
  <dcterms:modified xsi:type="dcterms:W3CDTF">2021-12-13T16:30:56Z</dcterms:modified>
</cp:coreProperties>
</file>