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70" r:id="rId4"/>
    <p:sldId id="271" r:id="rId5"/>
    <p:sldId id="272" r:id="rId6"/>
    <p:sldId id="273" r:id="rId7"/>
    <p:sldId id="274" r:id="rId8"/>
    <p:sldId id="275" r:id="rId9"/>
    <p:sldId id="26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5E4"/>
    <a:srgbClr val="777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219" autoAdjust="0"/>
    <p:restoredTop sz="94638"/>
  </p:normalViewPr>
  <p:slideViewPr>
    <p:cSldViewPr snapToGrid="0">
      <p:cViewPr varScale="1">
        <p:scale>
          <a:sx n="118" d="100"/>
          <a:sy n="118" d="100"/>
        </p:scale>
        <p:origin x="32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Doyle (2305596)" userId="10d010bb-d350-4d13-a896-37c552b93d02" providerId="ADAL" clId="{D1B3B112-F796-C345-9F9B-A086FD922360}"/>
    <pc:docChg chg="custSel delSld modSld">
      <pc:chgData name="Caitlin Doyle (2305596)" userId="10d010bb-d350-4d13-a896-37c552b93d02" providerId="ADAL" clId="{D1B3B112-F796-C345-9F9B-A086FD922360}" dt="2025-01-14T16:05:07.699" v="134" actId="20577"/>
      <pc:docMkLst>
        <pc:docMk/>
      </pc:docMkLst>
      <pc:sldChg chg="del">
        <pc:chgData name="Caitlin Doyle (2305596)" userId="10d010bb-d350-4d13-a896-37c552b93d02" providerId="ADAL" clId="{D1B3B112-F796-C345-9F9B-A086FD922360}" dt="2025-01-14T16:04:40.396" v="132" actId="2696"/>
        <pc:sldMkLst>
          <pc:docMk/>
          <pc:sldMk cId="4212839866" sldId="262"/>
        </pc:sldMkLst>
      </pc:sldChg>
      <pc:sldChg chg="modSp mod">
        <pc:chgData name="Caitlin Doyle (2305596)" userId="10d010bb-d350-4d13-a896-37c552b93d02" providerId="ADAL" clId="{D1B3B112-F796-C345-9F9B-A086FD922360}" dt="2025-01-14T16:04:43.340" v="133" actId="20577"/>
        <pc:sldMkLst>
          <pc:docMk/>
          <pc:sldMk cId="1508888008" sldId="265"/>
        </pc:sldMkLst>
        <pc:spChg chg="mod">
          <ac:chgData name="Caitlin Doyle (2305596)" userId="10d010bb-d350-4d13-a896-37c552b93d02" providerId="ADAL" clId="{D1B3B112-F796-C345-9F9B-A086FD922360}" dt="2025-01-14T16:04:43.340" v="133" actId="20577"/>
          <ac:spMkLst>
            <pc:docMk/>
            <pc:sldMk cId="1508888008" sldId="265"/>
            <ac:spMk id="3" creationId="{4B3CE8CB-E39C-4854-08FA-D5D9855B7BB6}"/>
          </ac:spMkLst>
        </pc:spChg>
      </pc:sldChg>
      <pc:sldChg chg="modSp mod">
        <pc:chgData name="Caitlin Doyle (2305596)" userId="10d010bb-d350-4d13-a896-37c552b93d02" providerId="ADAL" clId="{D1B3B112-F796-C345-9F9B-A086FD922360}" dt="2025-01-14T16:05:07.699" v="134" actId="20577"/>
        <pc:sldMkLst>
          <pc:docMk/>
          <pc:sldMk cId="1334806215" sldId="270"/>
        </pc:sldMkLst>
        <pc:spChg chg="mod">
          <ac:chgData name="Caitlin Doyle (2305596)" userId="10d010bb-d350-4d13-a896-37c552b93d02" providerId="ADAL" clId="{D1B3B112-F796-C345-9F9B-A086FD922360}" dt="2025-01-14T16:05:07.699" v="134" actId="20577"/>
          <ac:spMkLst>
            <pc:docMk/>
            <pc:sldMk cId="1334806215" sldId="270"/>
            <ac:spMk id="7" creationId="{737D2352-9647-BBFE-BF36-BDEFD58F807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AA9-D2D3-24BB-0E3A-22A88E20E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FD87CD-7C90-D9D0-C476-D25F6A2CAB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BAE895-28AE-9C41-E92C-04A5105873E5}"/>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5" name="Footer Placeholder 4">
            <a:extLst>
              <a:ext uri="{FF2B5EF4-FFF2-40B4-BE49-F238E27FC236}">
                <a16:creationId xmlns:a16="http://schemas.microsoft.com/office/drawing/2014/main" id="{79B343A8-0768-70E8-B6AD-84C489465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77C2D-F1D4-813F-784A-EE9BFB9045E6}"/>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90834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B0B8-4DB7-268C-00B0-1503066872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80A1DC-00AD-50F1-4B93-02503F940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E2BD16-E8BB-4F0C-D74E-237A845B4F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6C7DE-99BB-7E70-313C-A3EA6D0BDF82}"/>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6" name="Footer Placeholder 5">
            <a:extLst>
              <a:ext uri="{FF2B5EF4-FFF2-40B4-BE49-F238E27FC236}">
                <a16:creationId xmlns:a16="http://schemas.microsoft.com/office/drawing/2014/main" id="{16E470B8-2740-2F6B-D76C-E653E86EA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39E37-0AC2-9D38-371D-9744E0C38742}"/>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15562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1353-ACFB-9A67-6AA3-7A727DA9FA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39352A-6AE6-F453-91A0-F5603597F7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3F3A3F-771B-76A3-17DA-61D7A058A1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18D0DB-4921-9590-E752-8C7910DEC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D95AE-6870-412E-07C6-2605E2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79D0E2-392B-9C8A-9DC0-503601FC3F14}"/>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8" name="Footer Placeholder 7">
            <a:extLst>
              <a:ext uri="{FF2B5EF4-FFF2-40B4-BE49-F238E27FC236}">
                <a16:creationId xmlns:a16="http://schemas.microsoft.com/office/drawing/2014/main" id="{2FBBE4F1-0DE2-DFAD-85BD-93A173307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50ED23-46DB-1DC4-5C56-49448F80F18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86842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242F-8736-05A7-C582-46C1173485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80547-EF1C-3D3A-1293-EB49252E859D}"/>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4" name="Footer Placeholder 3">
            <a:extLst>
              <a:ext uri="{FF2B5EF4-FFF2-40B4-BE49-F238E27FC236}">
                <a16:creationId xmlns:a16="http://schemas.microsoft.com/office/drawing/2014/main" id="{6B453591-5741-5EA8-27D3-8CA4FAAEEA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5F7FF-28AE-A5E2-9712-D5877E8A3D9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44167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7AC25-D9FB-11B2-B027-CF594B636463}"/>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3" name="Footer Placeholder 2">
            <a:extLst>
              <a:ext uri="{FF2B5EF4-FFF2-40B4-BE49-F238E27FC236}">
                <a16:creationId xmlns:a16="http://schemas.microsoft.com/office/drawing/2014/main" id="{C7EBF134-734D-AB91-FA82-DC8577E911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7B54A-8437-91F4-EC31-9BD970FBB68A}"/>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18169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96B27-C1A3-E139-EF08-E5D7C1D94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B66777-390C-F66C-4E11-103C5FF963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F53033-0253-1038-0F0C-C883A9FD1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E3F746-6F34-F8E3-3EB9-E0852C615804}"/>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6" name="Footer Placeholder 5">
            <a:extLst>
              <a:ext uri="{FF2B5EF4-FFF2-40B4-BE49-F238E27FC236}">
                <a16:creationId xmlns:a16="http://schemas.microsoft.com/office/drawing/2014/main" id="{B3F94288-1BD0-1659-1EA0-774B066AF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7132C-5CE3-0852-2A41-9C8337503127}"/>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60275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03B-8935-C9D4-F4C1-C0FFD5DEC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CFDA01-0328-82D9-0B4F-467DFFC78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34BE9-0AB0-886C-558C-0011AAEDE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29D8E-3523-14D2-65A4-6C2522E2357B}"/>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6" name="Footer Placeholder 5">
            <a:extLst>
              <a:ext uri="{FF2B5EF4-FFF2-40B4-BE49-F238E27FC236}">
                <a16:creationId xmlns:a16="http://schemas.microsoft.com/office/drawing/2014/main" id="{060D7C0A-FE15-2578-8D31-CE4ACCFE2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84D49-BA0A-1957-6385-15D3AEEA82D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40394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AC7F-59EA-F426-21CB-26C2B0E2A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AF26AF-ABBB-C586-9239-F6EB3605BB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8837B-AE23-E783-2E14-EA0B0E061657}"/>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5" name="Footer Placeholder 4">
            <a:extLst>
              <a:ext uri="{FF2B5EF4-FFF2-40B4-BE49-F238E27FC236}">
                <a16:creationId xmlns:a16="http://schemas.microsoft.com/office/drawing/2014/main" id="{C99CD25F-5AC2-DE78-2EEC-FAF832384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D428-B8C1-EBAC-295D-8FAB882817A4}"/>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56537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814AB8-B4E0-AEAC-06D2-CBF103DAF4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CE2CD-D0CC-5F78-F2FD-E1A22AB08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73856-0807-0747-8B69-A368D1007AF3}"/>
              </a:ext>
            </a:extLst>
          </p:cNvPr>
          <p:cNvSpPr>
            <a:spLocks noGrp="1"/>
          </p:cNvSpPr>
          <p:nvPr>
            <p:ph type="dt" sz="half" idx="10"/>
          </p:nvPr>
        </p:nvSpPr>
        <p:spPr/>
        <p:txBody>
          <a:bodyPr/>
          <a:lstStyle/>
          <a:p>
            <a:fld id="{E54227C2-EBEF-410F-809B-7EA2E212FC6D}" type="datetimeFigureOut">
              <a:rPr lang="en-GB" smtClean="0"/>
              <a:t>14/01/2025</a:t>
            </a:fld>
            <a:endParaRPr lang="en-GB"/>
          </a:p>
        </p:txBody>
      </p:sp>
      <p:sp>
        <p:nvSpPr>
          <p:cNvPr id="5" name="Footer Placeholder 4">
            <a:extLst>
              <a:ext uri="{FF2B5EF4-FFF2-40B4-BE49-F238E27FC236}">
                <a16:creationId xmlns:a16="http://schemas.microsoft.com/office/drawing/2014/main" id="{7DE22D5D-0048-E4FE-65C1-494C661D8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3FFFE-DAE5-AFC2-52C6-33F54F1EBA4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638559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14/01/2025</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adobe.com/learn/photoshop/web/create-contact-sheets?msockid=1ab624205f1466fb29d730785eb5677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A0C28DD-7C1B-2888-B71E-7FCE2D26AE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73955"/>
            <a:ext cx="12205357" cy="813816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0"/>
            <a:ext cx="10162309" cy="1855304"/>
          </a:xfrm>
          <a:solidFill>
            <a:srgbClr val="FFD5E4"/>
          </a:solidFill>
        </p:spPr>
        <p:txBody>
          <a:bodyPr lIns="72000" tIns="144000" rIns="72000" bIns="72000" anchor="ctr">
            <a:normAutofit fontScale="90000"/>
          </a:bodyPr>
          <a:lstStyle/>
          <a:p>
            <a:r>
              <a:rPr lang="en-GB" dirty="0">
                <a:latin typeface="Futura" pitchFamily="50" charset="0"/>
              </a:rPr>
              <a:t>PROJECT CYCLE-</a:t>
            </a:r>
            <a:br>
              <a:rPr lang="en-GB" dirty="0">
                <a:latin typeface="Futura" pitchFamily="50" charset="0"/>
              </a:rPr>
            </a:br>
            <a:r>
              <a:rPr lang="en-GB" dirty="0">
                <a:latin typeface="Futura" pitchFamily="50" charset="0"/>
              </a:rPr>
              <a:t>Contact Sheets</a:t>
            </a:r>
          </a:p>
        </p:txBody>
      </p:sp>
    </p:spTree>
    <p:extLst>
      <p:ext uri="{BB962C8B-B14F-4D97-AF65-F5344CB8AC3E}">
        <p14:creationId xmlns:p14="http://schemas.microsoft.com/office/powerpoint/2010/main" val="1234169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Contact sheets</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fontScale="77500" lnSpcReduction="20000"/>
          </a:bodyPr>
          <a:lstStyle/>
          <a:p>
            <a:endParaRPr lang="en-GB" sz="1300" dirty="0"/>
          </a:p>
          <a:p>
            <a:pPr marL="0" indent="0" algn="l">
              <a:buNone/>
            </a:pPr>
            <a:r>
              <a:rPr lang="en-GB" sz="2200" b="0" i="0" u="none" strike="noStrike" dirty="0">
                <a:solidFill>
                  <a:srgbClr val="000000"/>
                </a:solidFill>
                <a:effectLst/>
              </a:rPr>
              <a:t>A contact sheet is a way to see all the photos from a roll of film or a load of digital images in one place. In film photography, it’s made by placing a negative on photographic paper and exposing it to light, creating small thumbnail images of each photo on the roll. In digital photography, contact sheets are made by arranging digital images into a grid using software. Contact sheets are useful for quickly reviewing a set of photos. They help photographers decide which pictures to keep and edit by showing the entire set at a glance. It’s easier to compare different shots and choose the best ones. The contact sheet also acts as a record of your work. It shows the planning behind the shoot, as well as any mistakes or successes. For example, you can see if some shots didn’t work out, like blurry images, or if you captured a great moment you didn’t expect. It helps you reflect on the process and learn from it. The analogue process is different from digital in that you have to wait for the film to be developed before you can see your photos. This means there’s more anticipation, and mistakes can be costly, but it also makes each shot feel more important. With digital, you can see your photos immediately, giving you instant feedback and more flexibility to adjust your shots. Both processes have their own advantages, but digital is quicker, while analogue offers a slower, more thoughtful experience. I personally prefer analogue.</a:t>
            </a:r>
          </a:p>
          <a:p>
            <a:endParaRPr lang="en-GB" sz="1300" dirty="0"/>
          </a:p>
        </p:txBody>
      </p:sp>
      <p:pic>
        <p:nvPicPr>
          <p:cNvPr id="3074" name="Picture 2" descr="Magnum Contact Sheets | AnOther">
            <a:extLst>
              <a:ext uri="{FF2B5EF4-FFF2-40B4-BE49-F238E27FC236}">
                <a16:creationId xmlns:a16="http://schemas.microsoft.com/office/drawing/2014/main" id="{275CE6AB-43D7-8437-DBDC-19C814E04B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1218" y="196778"/>
            <a:ext cx="4567010" cy="64644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8888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Task 1A</a:t>
            </a:r>
            <a:endParaRPr lang="en-GB" sz="4000" dirty="0">
              <a:latin typeface="Futura" pitchFamily="50" charset="0"/>
            </a:endParaRPr>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100" dirty="0"/>
              <a:t>Here, give your own short summary of the contact sheet. Include the job/assignment/project information. Include your own insights into what the project is about and what the contact sheet  </a:t>
            </a:r>
            <a:r>
              <a:rPr lang="en-GB" sz="1100"/>
              <a:t>shows.</a:t>
            </a:r>
            <a:endParaRPr lang="en-GB" sz="1100" dirty="0"/>
          </a:p>
        </p:txBody>
      </p:sp>
      <p:pic>
        <p:nvPicPr>
          <p:cNvPr id="1026" name="Picture 2" descr="Magnum Contact Sheets | International Center of Photography">
            <a:extLst>
              <a:ext uri="{FF2B5EF4-FFF2-40B4-BE49-F238E27FC236}">
                <a16:creationId xmlns:a16="http://schemas.microsoft.com/office/drawing/2014/main" id="{C1A3CAAB-2735-3600-BA0E-86A8092380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005"/>
          <a:stretch/>
        </p:blipFill>
        <p:spPr bwMode="auto">
          <a:xfrm>
            <a:off x="6453892" y="850706"/>
            <a:ext cx="5349875" cy="56232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4806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4AC8D-D7C2-DDFC-1B20-7480091A3E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5DD91C-2FB7-FD9E-4F51-B7D84B05CE1A}"/>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Task 1B</a:t>
            </a:r>
            <a:endParaRPr lang="en-GB" sz="4000" dirty="0">
              <a:latin typeface="Futura" pitchFamily="50" charset="0"/>
            </a:endParaRPr>
          </a:p>
        </p:txBody>
      </p:sp>
      <p:sp>
        <p:nvSpPr>
          <p:cNvPr id="7" name="Content Placeholder 2">
            <a:extLst>
              <a:ext uri="{FF2B5EF4-FFF2-40B4-BE49-F238E27FC236}">
                <a16:creationId xmlns:a16="http://schemas.microsoft.com/office/drawing/2014/main" id="{482AF593-C4D0-8E12-413F-8F3CA2603142}"/>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400" dirty="0"/>
              <a:t>First, describe the image you chose and why you think it is iconic. How does it represent the Photographer's aims. You can discuss why it is technically good, how you would crop and edit it and go into detail abut its content and composition.</a:t>
            </a:r>
          </a:p>
          <a:p>
            <a:pPr marL="0" indent="0">
              <a:buFont typeface="Arial" panose="020B0604020202020204" pitchFamily="34" charset="0"/>
              <a:buNone/>
            </a:pPr>
            <a:r>
              <a:rPr lang="en-GB" sz="1400" dirty="0"/>
              <a:t>Then </a:t>
            </a:r>
            <a:endParaRPr lang="en-GB" sz="2000" dirty="0"/>
          </a:p>
        </p:txBody>
      </p:sp>
      <p:pic>
        <p:nvPicPr>
          <p:cNvPr id="2052" name="Picture 4" descr="René Burri's Contact Sheet That Led to an Iconic Photo of Che Guevara |  PetaPixel">
            <a:extLst>
              <a:ext uri="{FF2B5EF4-FFF2-40B4-BE49-F238E27FC236}">
                <a16:creationId xmlns:a16="http://schemas.microsoft.com/office/drawing/2014/main" id="{73B7D31E-F496-F4AC-7DF4-686A3D8123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0277" y="489089"/>
            <a:ext cx="4159523" cy="278419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René Burri's Contact Sheet That Led to an Iconic Photo of Che Guevara |  PetaPixel">
            <a:extLst>
              <a:ext uri="{FF2B5EF4-FFF2-40B4-BE49-F238E27FC236}">
                <a16:creationId xmlns:a16="http://schemas.microsoft.com/office/drawing/2014/main" id="{D9153735-072A-5B03-37E8-EA2327BEBA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5118" y="3432313"/>
            <a:ext cx="4164682" cy="2787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4766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5345CD-F69C-651E-4136-EF4EEA5C3F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67136A-A276-55EB-A736-2BA7E688E10E}"/>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Task 2A</a:t>
            </a:r>
            <a:endParaRPr lang="en-GB" sz="4000" dirty="0">
              <a:latin typeface="Futura" pitchFamily="50" charset="0"/>
            </a:endParaRPr>
          </a:p>
        </p:txBody>
      </p:sp>
      <p:sp>
        <p:nvSpPr>
          <p:cNvPr id="7" name="Content Placeholder 2">
            <a:extLst>
              <a:ext uri="{FF2B5EF4-FFF2-40B4-BE49-F238E27FC236}">
                <a16:creationId xmlns:a16="http://schemas.microsoft.com/office/drawing/2014/main" id="{5DC532E2-4985-36AE-21F8-33A90FFD5299}"/>
              </a:ext>
            </a:extLst>
          </p:cNvPr>
          <p:cNvSpPr txBox="1">
            <a:spLocks/>
          </p:cNvSpPr>
          <p:nvPr/>
        </p:nvSpPr>
        <p:spPr>
          <a:xfrm>
            <a:off x="388232" y="3657600"/>
            <a:ext cx="7722097" cy="281634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dirty="0"/>
              <a:t>Describe how you chose your cover image as a group. Discuss content and composition and the different ideas in your group</a:t>
            </a:r>
          </a:p>
          <a:p>
            <a:pPr marL="0" indent="0">
              <a:buFont typeface="Arial" panose="020B0604020202020204" pitchFamily="34" charset="0"/>
              <a:buNone/>
            </a:pPr>
            <a:r>
              <a:rPr lang="en-GB" sz="1600" dirty="0"/>
              <a:t>Then give an overview of how your three images work together to tell a story, show different sides of the story and provide different visual interest.</a:t>
            </a:r>
          </a:p>
          <a:p>
            <a:pPr marL="0" indent="0">
              <a:buFont typeface="Arial" panose="020B0604020202020204" pitchFamily="34" charset="0"/>
              <a:buNone/>
            </a:pPr>
            <a:r>
              <a:rPr lang="en-GB" sz="1600" dirty="0"/>
              <a:t>Choose an image to describe the content and description of.</a:t>
            </a:r>
            <a:endParaRPr lang="en-GB" sz="2400" dirty="0"/>
          </a:p>
        </p:txBody>
      </p:sp>
      <p:sp>
        <p:nvSpPr>
          <p:cNvPr id="8" name="Title 1">
            <a:extLst>
              <a:ext uri="{FF2B5EF4-FFF2-40B4-BE49-F238E27FC236}">
                <a16:creationId xmlns:a16="http://schemas.microsoft.com/office/drawing/2014/main" id="{CF299DEA-7567-117F-71AD-1E0E5D92A866}"/>
              </a:ext>
            </a:extLst>
          </p:cNvPr>
          <p:cNvSpPr txBox="1">
            <a:spLocks/>
          </p:cNvSpPr>
          <p:nvPr/>
        </p:nvSpPr>
        <p:spPr>
          <a:xfrm>
            <a:off x="182105" y="9801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i="1">
                <a:latin typeface="Futura" pitchFamily="50" charset="0"/>
              </a:rPr>
              <a:t>Task 2A</a:t>
            </a:r>
            <a:endParaRPr lang="en-GB" sz="4000" dirty="0">
              <a:latin typeface="Futura" pitchFamily="50" charset="0"/>
            </a:endParaRPr>
          </a:p>
        </p:txBody>
      </p:sp>
      <p:pic>
        <p:nvPicPr>
          <p:cNvPr id="4098" name="Picture 2">
            <a:extLst>
              <a:ext uri="{FF2B5EF4-FFF2-40B4-BE49-F238E27FC236}">
                <a16:creationId xmlns:a16="http://schemas.microsoft.com/office/drawing/2014/main" id="{40B80E9A-C0AD-98FC-C6D7-5475A22C4F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14790" y="161266"/>
            <a:ext cx="3048454" cy="203859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686D9E3B-8137-51FB-2A84-AA609864A6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14790" y="2409101"/>
            <a:ext cx="3048454" cy="204810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a:extLst>
              <a:ext uri="{FF2B5EF4-FFF2-40B4-BE49-F238E27FC236}">
                <a16:creationId xmlns:a16="http://schemas.microsoft.com/office/drawing/2014/main" id="{6D233448-BE42-0585-23FB-406145ACB3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14789" y="4649914"/>
            <a:ext cx="3048455" cy="204682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né Burri's Contact Sheet That Led to an Iconic Photo of Che Guevara |  PetaPixel">
            <a:extLst>
              <a:ext uri="{FF2B5EF4-FFF2-40B4-BE49-F238E27FC236}">
                <a16:creationId xmlns:a16="http://schemas.microsoft.com/office/drawing/2014/main" id="{040612E7-A3C2-351A-8DEF-2697AAA5A8C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40420" y="252547"/>
            <a:ext cx="4446180" cy="2976072"/>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FDF30E23-87D5-7995-6CA8-5303A7C1B7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14789" y="170777"/>
            <a:ext cx="3048454" cy="20385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5106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FAAF9-2E41-2291-7C2A-74E8724842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7508C8-7577-4182-1D06-33204E5C301F}"/>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Task 2B</a:t>
            </a:r>
            <a:endParaRPr lang="en-GB" sz="4000" dirty="0">
              <a:latin typeface="Futura" pitchFamily="50" charset="0"/>
            </a:endParaRPr>
          </a:p>
        </p:txBody>
      </p:sp>
      <p:sp>
        <p:nvSpPr>
          <p:cNvPr id="7" name="Content Placeholder 2">
            <a:extLst>
              <a:ext uri="{FF2B5EF4-FFF2-40B4-BE49-F238E27FC236}">
                <a16:creationId xmlns:a16="http://schemas.microsoft.com/office/drawing/2014/main" id="{CC0DA6E2-AC03-F3A7-EFA9-9E00AC5AE094}"/>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dirty="0"/>
              <a:t>Describe how you would edit one of the Images from Task 2A. Try to use photographic terms to describe your edits.</a:t>
            </a:r>
          </a:p>
          <a:p>
            <a:pPr marL="0" indent="0">
              <a:buFont typeface="Arial" panose="020B0604020202020204" pitchFamily="34" charset="0"/>
              <a:buNone/>
            </a:pPr>
            <a:r>
              <a:rPr lang="en-GB" sz="1600" dirty="0"/>
              <a:t>If your editing is minor, consider repeating this for more than one image. Discuss how the edits compliment each other as a series.</a:t>
            </a:r>
            <a:endParaRPr lang="en-GB" sz="2400" dirty="0"/>
          </a:p>
        </p:txBody>
      </p:sp>
      <p:pic>
        <p:nvPicPr>
          <p:cNvPr id="3" name="Picture 2">
            <a:extLst>
              <a:ext uri="{FF2B5EF4-FFF2-40B4-BE49-F238E27FC236}">
                <a16:creationId xmlns:a16="http://schemas.microsoft.com/office/drawing/2014/main" id="{760194B2-01C9-E600-D49B-1B7B053B20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412184"/>
            <a:ext cx="5848288" cy="39109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50853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5E8102-6176-2ADA-824E-0F4F18C50C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1FB57A-B517-9300-94D6-FB03A8D92384}"/>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Replace with your group’s Agency name</a:t>
            </a:r>
            <a:endParaRPr lang="en-GB" sz="4000" dirty="0">
              <a:latin typeface="Futura" pitchFamily="50" charset="0"/>
            </a:endParaRPr>
          </a:p>
        </p:txBody>
      </p:sp>
      <p:sp>
        <p:nvSpPr>
          <p:cNvPr id="5" name="Content Placeholder 2">
            <a:extLst>
              <a:ext uri="{FF2B5EF4-FFF2-40B4-BE49-F238E27FC236}">
                <a16:creationId xmlns:a16="http://schemas.microsoft.com/office/drawing/2014/main" id="{4ECA50C7-1B17-2099-98C7-9AA1D0FDF141}"/>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Replace with an image of your agency at work.</a:t>
            </a:r>
          </a:p>
        </p:txBody>
      </p:sp>
      <p:sp>
        <p:nvSpPr>
          <p:cNvPr id="7" name="Content Placeholder 2">
            <a:extLst>
              <a:ext uri="{FF2B5EF4-FFF2-40B4-BE49-F238E27FC236}">
                <a16:creationId xmlns:a16="http://schemas.microsoft.com/office/drawing/2014/main" id="{294EA134-323E-F50F-FE46-7D3877EA5D60}"/>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dirty="0"/>
              <a:t>Give a short description of what it was like to work as an agency. </a:t>
            </a:r>
          </a:p>
          <a:p>
            <a:r>
              <a:rPr lang="en-GB" sz="1600" dirty="0"/>
              <a:t>Did you feel confident to argue your point?</a:t>
            </a:r>
          </a:p>
          <a:p>
            <a:r>
              <a:rPr lang="en-GB" sz="1600" dirty="0"/>
              <a:t>Did you come to good decisions?</a:t>
            </a:r>
          </a:p>
          <a:p>
            <a:r>
              <a:rPr lang="en-GB" sz="1600" dirty="0"/>
              <a:t>What would your role be: Photographer.  Image selection. Editing. Presentation. </a:t>
            </a:r>
          </a:p>
        </p:txBody>
      </p:sp>
    </p:spTree>
    <p:extLst>
      <p:ext uri="{BB962C8B-B14F-4D97-AF65-F5344CB8AC3E}">
        <p14:creationId xmlns:p14="http://schemas.microsoft.com/office/powerpoint/2010/main" val="5258180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E302C8-0F00-AE2B-F46F-124F185B10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DEE20D-9F28-DA49-12E1-33212BEA459E}"/>
              </a:ext>
            </a:extLst>
          </p:cNvPr>
          <p:cNvSpPr>
            <a:spLocks noGrp="1"/>
          </p:cNvSpPr>
          <p:nvPr>
            <p:ph type="title"/>
          </p:nvPr>
        </p:nvSpPr>
        <p:spPr>
          <a:xfrm>
            <a:off x="182105" y="86621"/>
            <a:ext cx="10515600" cy="1325563"/>
          </a:xfrm>
        </p:spPr>
        <p:txBody>
          <a:bodyPr>
            <a:normAutofit/>
          </a:bodyPr>
          <a:lstStyle/>
          <a:p>
            <a:endParaRPr lang="en-GB" sz="4000" dirty="0">
              <a:latin typeface="Futura" pitchFamily="50" charset="0"/>
            </a:endParaRPr>
          </a:p>
        </p:txBody>
      </p:sp>
      <p:sp>
        <p:nvSpPr>
          <p:cNvPr id="7" name="Content Placeholder 2">
            <a:extLst>
              <a:ext uri="{FF2B5EF4-FFF2-40B4-BE49-F238E27FC236}">
                <a16:creationId xmlns:a16="http://schemas.microsoft.com/office/drawing/2014/main" id="{2F954F4F-90B0-99A9-E608-9351B5D0D8A2}"/>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dirty="0"/>
              <a:t>Today you made your contact sheet. You will document the making of this in your zine module.</a:t>
            </a:r>
          </a:p>
          <a:p>
            <a:pPr marL="0" indent="0">
              <a:buFont typeface="Arial" panose="020B0604020202020204" pitchFamily="34" charset="0"/>
              <a:buNone/>
            </a:pPr>
            <a:r>
              <a:rPr lang="en-GB" sz="1600" dirty="0"/>
              <a:t>Here, repeat tasks from today’s session with your own contact sheet:</a:t>
            </a:r>
          </a:p>
          <a:p>
            <a:pPr marL="0" indent="0">
              <a:buFont typeface="Arial" panose="020B0604020202020204" pitchFamily="34" charset="0"/>
              <a:buNone/>
            </a:pPr>
            <a:r>
              <a:rPr lang="en-GB" sz="1600" dirty="0"/>
              <a:t>First, describe your contact sheet and the shoot it represents. Talk about the process </a:t>
            </a:r>
            <a:r>
              <a:rPr lang="en-GB" sz="1600" dirty="0" err="1"/>
              <a:t>fo</a:t>
            </a:r>
            <a:r>
              <a:rPr lang="en-GB" sz="1600" dirty="0"/>
              <a:t> shooting including the experience. </a:t>
            </a:r>
          </a:p>
          <a:p>
            <a:pPr marL="0" indent="0">
              <a:buFont typeface="Arial" panose="020B0604020202020204" pitchFamily="34" charset="0"/>
              <a:buNone/>
            </a:pPr>
            <a:r>
              <a:rPr lang="en-GB" sz="1600" dirty="0"/>
              <a:t>Then, Either choose an iconic image, create a narrative across three images or suggest how you would edit an image.</a:t>
            </a:r>
            <a:endParaRPr lang="en-GB" sz="2400" dirty="0"/>
          </a:p>
        </p:txBody>
      </p:sp>
      <p:pic>
        <p:nvPicPr>
          <p:cNvPr id="3" name="Picture 6">
            <a:extLst>
              <a:ext uri="{FF2B5EF4-FFF2-40B4-BE49-F238E27FC236}">
                <a16:creationId xmlns:a16="http://schemas.microsoft.com/office/drawing/2014/main" id="{A7374A71-F60F-C81D-B7E2-C31BC3FACD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451054"/>
            <a:ext cx="5891753" cy="39558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5439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Digital contact sheets</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11295888" cy="1827555"/>
          </a:xfrm>
          <a:ln>
            <a:solidFill>
              <a:schemeClr val="tx1"/>
            </a:solidFill>
          </a:ln>
        </p:spPr>
        <p:txBody>
          <a:bodyPr>
            <a:normAutofit/>
          </a:bodyPr>
          <a:lstStyle/>
          <a:p>
            <a:pPr marL="0" indent="0">
              <a:buNone/>
            </a:pPr>
            <a:r>
              <a:rPr lang="en-GB" sz="1300" dirty="0"/>
              <a:t>Write a guide on how to make a digital contact sheet, using the </a:t>
            </a:r>
            <a:r>
              <a:rPr lang="en-GB" sz="1300" dirty="0">
                <a:hlinkClick r:id="rId2"/>
              </a:rPr>
              <a:t>link</a:t>
            </a:r>
            <a:r>
              <a:rPr lang="en-GB" sz="1300" dirty="0"/>
              <a:t> to make your own record. Then practice with some digital images.</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3429000"/>
            <a:ext cx="5501640" cy="3044950"/>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Include a screenshot of your digital contact sheet.</a:t>
            </a:r>
          </a:p>
        </p:txBody>
      </p:sp>
      <p:sp>
        <p:nvSpPr>
          <p:cNvPr id="4" name="Content Placeholder 2">
            <a:extLst>
              <a:ext uri="{FF2B5EF4-FFF2-40B4-BE49-F238E27FC236}">
                <a16:creationId xmlns:a16="http://schemas.microsoft.com/office/drawing/2014/main" id="{16CF158F-2BA4-9D11-C0B1-3FDA629E6FC2}"/>
              </a:ext>
            </a:extLst>
          </p:cNvPr>
          <p:cNvSpPr txBox="1">
            <a:spLocks/>
          </p:cNvSpPr>
          <p:nvPr/>
        </p:nvSpPr>
        <p:spPr>
          <a:xfrm>
            <a:off x="301752" y="3429000"/>
            <a:ext cx="5501640" cy="3044950"/>
          </a:xfrm>
          <a:prstGeom prst="rect">
            <a:avLst/>
          </a:prstGeom>
          <a:ln>
            <a:solidFill>
              <a:schemeClr val="tx1"/>
            </a:solidFill>
          </a:ln>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Include a screenshot from photoshop making a contact sheet. </a:t>
            </a:r>
          </a:p>
          <a:p>
            <a:pPr marL="0" indent="0">
              <a:buFont typeface="Arial" panose="020B0604020202020204" pitchFamily="34" charset="0"/>
              <a:buNone/>
            </a:pPr>
            <a:r>
              <a:rPr lang="en-GB" dirty="0"/>
              <a:t>Mac = shift + </a:t>
            </a:r>
            <a:r>
              <a:rPr lang="en-GB" dirty="0" err="1"/>
              <a:t>cmd</a:t>
            </a:r>
            <a:r>
              <a:rPr lang="en-GB" dirty="0"/>
              <a:t> +3</a:t>
            </a:r>
          </a:p>
          <a:p>
            <a:pPr marL="0" indent="0">
              <a:buFont typeface="Arial" panose="020B0604020202020204" pitchFamily="34" charset="0"/>
              <a:buNone/>
            </a:pPr>
            <a:r>
              <a:rPr lang="en-GB" dirty="0"/>
              <a:t>Windows = windows key + print screen</a:t>
            </a:r>
          </a:p>
          <a:p>
            <a:pPr marL="0" indent="0">
              <a:buFont typeface="Arial" panose="020B0604020202020204" pitchFamily="34" charset="0"/>
              <a:buNone/>
            </a:pPr>
            <a:r>
              <a:rPr lang="en-GB" dirty="0"/>
              <a:t>Google other methods.</a:t>
            </a:r>
          </a:p>
        </p:txBody>
      </p:sp>
    </p:spTree>
    <p:extLst>
      <p:ext uri="{BB962C8B-B14F-4D97-AF65-F5344CB8AC3E}">
        <p14:creationId xmlns:p14="http://schemas.microsoft.com/office/powerpoint/2010/main" val="11674761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924</TotalTime>
  <Words>704</Words>
  <Application>Microsoft Macintosh PowerPoint</Application>
  <PresentationFormat>Widescreen</PresentationFormat>
  <Paragraphs>34</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Futura</vt:lpstr>
      <vt:lpstr>Office Theme</vt:lpstr>
      <vt:lpstr>PROJECT CYCLE- Contact Sheets</vt:lpstr>
      <vt:lpstr>Contact sheets</vt:lpstr>
      <vt:lpstr>Task 1A</vt:lpstr>
      <vt:lpstr>Task 1B</vt:lpstr>
      <vt:lpstr>Task 2A</vt:lpstr>
      <vt:lpstr>Task 2B</vt:lpstr>
      <vt:lpstr>Replace with your group’s Agency name</vt:lpstr>
      <vt:lpstr>PowerPoint Presentation</vt:lpstr>
      <vt:lpstr>Digital contact sheets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 Coleman (0750363)</dc:creator>
  <cp:lastModifiedBy>Caitlin Doyle (2305596)</cp:lastModifiedBy>
  <cp:revision>2</cp:revision>
  <dcterms:created xsi:type="dcterms:W3CDTF">2024-09-17T10:29:53Z</dcterms:created>
  <dcterms:modified xsi:type="dcterms:W3CDTF">2025-01-14T16:05:17Z</dcterms:modified>
</cp:coreProperties>
</file>