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66" r:id="rId2"/>
    <p:sldId id="256" r:id="rId3"/>
    <p:sldId id="267" r:id="rId4"/>
    <p:sldId id="257" r:id="rId5"/>
    <p:sldId id="264" r:id="rId6"/>
    <p:sldId id="258" r:id="rId7"/>
    <p:sldId id="259" r:id="rId8"/>
    <p:sldId id="260" r:id="rId9"/>
    <p:sldId id="261" r:id="rId10"/>
    <p:sldId id="262" r:id="rId11"/>
    <p:sldId id="265"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290CACB-FAD9-40ED-BBA1-631A37B53A07}">
          <p14:sldIdLst/>
        </p14:section>
        <p14:section name="Untitled Section" id="{1FE76C21-7BAA-486F-A898-8C0009F875BE}">
          <p14:sldIdLst>
            <p14:sldId id="266"/>
            <p14:sldId id="256"/>
            <p14:sldId id="267"/>
          </p14:sldIdLst>
        </p14:section>
        <p14:section name="Untitled Section" id="{ADB43900-259F-4602-9BB8-8360B7B24E41}">
          <p14:sldIdLst>
            <p14:sldId id="257"/>
            <p14:sldId id="264"/>
            <p14:sldId id="258"/>
            <p14:sldId id="259"/>
            <p14:sldId id="260"/>
            <p14:sldId id="261"/>
            <p14:sldId id="262"/>
            <p14:sldId id="265"/>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091D0-6E5C-923D-BE56-E90364ED15EB}" v="31" dt="2023-10-21T22:57:27.898"/>
    <p1510:client id="{58C032C7-2C97-176F-E625-CC3D083018B3}" v="451" dt="2023-10-17T20:40:20.026"/>
    <p1510:client id="{58CC43F5-7246-737C-014B-FE8AB455336D}" v="13" dt="2023-10-21T22:38:19.360"/>
    <p1510:client id="{6CA0EE69-7A30-45BE-B428-9E0E7B2452A3}" v="98" dt="2023-10-17T19:36:43.135"/>
    <p1510:client id="{724CAB5C-41ED-772A-8F1D-474CE017C9DD}" v="13" dt="2023-10-21T19:59:03.622"/>
    <p1510:client id="{8916758C-52DE-294E-4A71-215E98177E1F}" v="21" dt="2023-10-21T21:59:59.071"/>
    <p1510:client id="{9114E32F-80DD-B79F-8628-70753C72C884}" v="179" dt="2023-10-22T08:38:10.529"/>
    <p1510:client id="{A36280D0-2194-7FD7-AE11-2EBD84560A50}" v="1" dt="2023-10-17T19:38:04.066"/>
    <p1510:client id="{C510BF02-C56B-18DE-92E5-B20A3B69EA6A}" v="243" dt="2023-10-22T09:22:54.737"/>
    <p1510:client id="{D453629E-EAFD-E6EB-8A11-E348AD49414D}" v="861" dt="2023-10-21T21:49:46.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Georgiana Grigore (2242682)" userId="S::2242682@student.uwtsd.ac.uk::bc520daa-1650-46b4-94d5-b511663ad2ed" providerId="AD" clId="Web-{A36280D0-2194-7FD7-AE11-2EBD84560A50}"/>
    <pc:docChg chg="addSld">
      <pc:chgData name="Andreea-Georgiana Grigore (2242682)" userId="S::2242682@student.uwtsd.ac.uk::bc520daa-1650-46b4-94d5-b511663ad2ed" providerId="AD" clId="Web-{A36280D0-2194-7FD7-AE11-2EBD84560A50}" dt="2023-10-17T19:38:04.066" v="0"/>
      <pc:docMkLst>
        <pc:docMk/>
      </pc:docMkLst>
      <pc:sldChg chg="new">
        <pc:chgData name="Andreea-Georgiana Grigore (2242682)" userId="S::2242682@student.uwtsd.ac.uk::bc520daa-1650-46b4-94d5-b511663ad2ed" providerId="AD" clId="Web-{A36280D0-2194-7FD7-AE11-2EBD84560A50}" dt="2023-10-17T19:38:04.066" v="0"/>
        <pc:sldMkLst>
          <pc:docMk/>
          <pc:sldMk cId="341051027" sldId="258"/>
        </pc:sldMkLst>
      </pc:sldChg>
    </pc:docChg>
  </pc:docChgLst>
  <pc:docChgLst>
    <pc:chgData name="Andreea-Georgiana Grigore (2242682)" userId="S::2242682@student.uwtsd.ac.uk::bc520daa-1650-46b4-94d5-b511663ad2ed" providerId="AD" clId="Web-{9114E32F-80DD-B79F-8628-70753C72C884}"/>
    <pc:docChg chg="modSld">
      <pc:chgData name="Andreea-Georgiana Grigore (2242682)" userId="S::2242682@student.uwtsd.ac.uk::bc520daa-1650-46b4-94d5-b511663ad2ed" providerId="AD" clId="Web-{9114E32F-80DD-B79F-8628-70753C72C884}" dt="2023-10-22T08:38:10.529" v="180" actId="20577"/>
      <pc:docMkLst>
        <pc:docMk/>
      </pc:docMkLst>
      <pc:sldChg chg="modSp">
        <pc:chgData name="Andreea-Georgiana Grigore (2242682)" userId="S::2242682@student.uwtsd.ac.uk::bc520daa-1650-46b4-94d5-b511663ad2ed" providerId="AD" clId="Web-{9114E32F-80DD-B79F-8628-70753C72C884}" dt="2023-10-22T08:38:10.529" v="180" actId="20577"/>
        <pc:sldMkLst>
          <pc:docMk/>
          <pc:sldMk cId="109857222" sldId="256"/>
        </pc:sldMkLst>
        <pc:spChg chg="mod">
          <ac:chgData name="Andreea-Georgiana Grigore (2242682)" userId="S::2242682@student.uwtsd.ac.uk::bc520daa-1650-46b4-94d5-b511663ad2ed" providerId="AD" clId="Web-{9114E32F-80DD-B79F-8628-70753C72C884}" dt="2023-10-22T08:38:10.529" v="180" actId="20577"/>
          <ac:spMkLst>
            <pc:docMk/>
            <pc:sldMk cId="109857222" sldId="256"/>
            <ac:spMk id="2" creationId="{00000000-0000-0000-0000-000000000000}"/>
          </ac:spMkLst>
        </pc:spChg>
      </pc:sldChg>
      <pc:sldChg chg="addSp delSp modSp">
        <pc:chgData name="Andreea-Georgiana Grigore (2242682)" userId="S::2242682@student.uwtsd.ac.uk::bc520daa-1650-46b4-94d5-b511663ad2ed" providerId="AD" clId="Web-{9114E32F-80DD-B79F-8628-70753C72C884}" dt="2023-10-22T08:33:21.411" v="149" actId="20577"/>
        <pc:sldMkLst>
          <pc:docMk/>
          <pc:sldMk cId="189657297" sldId="258"/>
        </pc:sldMkLst>
        <pc:spChg chg="mod">
          <ac:chgData name="Andreea-Georgiana Grigore (2242682)" userId="S::2242682@student.uwtsd.ac.uk::bc520daa-1650-46b4-94d5-b511663ad2ed" providerId="AD" clId="Web-{9114E32F-80DD-B79F-8628-70753C72C884}" dt="2023-10-22T08:30:23.917" v="138"/>
          <ac:spMkLst>
            <pc:docMk/>
            <pc:sldMk cId="189657297" sldId="258"/>
            <ac:spMk id="2" creationId="{50D4553B-BA9D-EB7C-3B77-A16ADE1F3140}"/>
          </ac:spMkLst>
        </pc:spChg>
        <pc:spChg chg="mod">
          <ac:chgData name="Andreea-Georgiana Grigore (2242682)" userId="S::2242682@student.uwtsd.ac.uk::bc520daa-1650-46b4-94d5-b511663ad2ed" providerId="AD" clId="Web-{9114E32F-80DD-B79F-8628-70753C72C884}" dt="2023-10-22T08:33:21.411" v="149" actId="20577"/>
          <ac:spMkLst>
            <pc:docMk/>
            <pc:sldMk cId="189657297" sldId="258"/>
            <ac:spMk id="5" creationId="{35FDC40A-7F0E-DA5D-4CC1-3EA83917E262}"/>
          </ac:spMkLst>
        </pc:spChg>
        <pc:spChg chg="del">
          <ac:chgData name="Andreea-Georgiana Grigore (2242682)" userId="S::2242682@student.uwtsd.ac.uk::bc520daa-1650-46b4-94d5-b511663ad2ed" providerId="AD" clId="Web-{9114E32F-80DD-B79F-8628-70753C72C884}" dt="2023-10-22T08:30:23.917" v="138"/>
          <ac:spMkLst>
            <pc:docMk/>
            <pc:sldMk cId="189657297" sldId="258"/>
            <ac:spMk id="26" creationId="{142D98E1-37D2-4470-BF74-845E897954C6}"/>
          </ac:spMkLst>
        </pc:spChg>
        <pc:spChg chg="add">
          <ac:chgData name="Andreea-Georgiana Grigore (2242682)" userId="S::2242682@student.uwtsd.ac.uk::bc520daa-1650-46b4-94d5-b511663ad2ed" providerId="AD" clId="Web-{9114E32F-80DD-B79F-8628-70753C72C884}" dt="2023-10-22T08:30:23.917" v="138"/>
          <ac:spMkLst>
            <pc:docMk/>
            <pc:sldMk cId="189657297" sldId="258"/>
            <ac:spMk id="39" creationId="{2F9C493A-9F03-49B4-B3FB-19CE5AC115BE}"/>
          </ac:spMkLst>
        </pc:spChg>
        <pc:spChg chg="add">
          <ac:chgData name="Andreea-Georgiana Grigore (2242682)" userId="S::2242682@student.uwtsd.ac.uk::bc520daa-1650-46b4-94d5-b511663ad2ed" providerId="AD" clId="Web-{9114E32F-80DD-B79F-8628-70753C72C884}" dt="2023-10-22T08:30:23.917" v="138"/>
          <ac:spMkLst>
            <pc:docMk/>
            <pc:sldMk cId="189657297" sldId="258"/>
            <ac:spMk id="41" creationId="{90A46C7D-C1BB-49B8-8D37-39742820E964}"/>
          </ac:spMkLst>
        </pc:spChg>
        <pc:spChg chg="add">
          <ac:chgData name="Andreea-Georgiana Grigore (2242682)" userId="S::2242682@student.uwtsd.ac.uk::bc520daa-1650-46b4-94d5-b511663ad2ed" providerId="AD" clId="Web-{9114E32F-80DD-B79F-8628-70753C72C884}" dt="2023-10-22T08:30:23.917" v="138"/>
          <ac:spMkLst>
            <pc:docMk/>
            <pc:sldMk cId="189657297" sldId="258"/>
            <ac:spMk id="51" creationId="{55820E42-2F9D-41EF-B67F-522A133B3373}"/>
          </ac:spMkLst>
        </pc:spChg>
        <pc:grpChg chg="del">
          <ac:chgData name="Andreea-Georgiana Grigore (2242682)" userId="S::2242682@student.uwtsd.ac.uk::bc520daa-1650-46b4-94d5-b511663ad2ed" providerId="AD" clId="Web-{9114E32F-80DD-B79F-8628-70753C72C884}" dt="2023-10-22T08:30:23.917" v="138"/>
          <ac:grpSpMkLst>
            <pc:docMk/>
            <pc:sldMk cId="189657297" sldId="258"/>
            <ac:grpSpMk id="28" creationId="{C5035748-E666-464D-B95F-ED8146346809}"/>
          </ac:grpSpMkLst>
        </pc:grpChg>
        <pc:grpChg chg="add">
          <ac:chgData name="Andreea-Georgiana Grigore (2242682)" userId="S::2242682@student.uwtsd.ac.uk::bc520daa-1650-46b4-94d5-b511663ad2ed" providerId="AD" clId="Web-{9114E32F-80DD-B79F-8628-70753C72C884}" dt="2023-10-22T08:30:23.917" v="138"/>
          <ac:grpSpMkLst>
            <pc:docMk/>
            <pc:sldMk cId="189657297" sldId="258"/>
            <ac:grpSpMk id="43" creationId="{61BBAB6F-65E6-4E2B-B363-6AB27C84E0C1}"/>
          </ac:grpSpMkLst>
        </pc:grpChg>
        <pc:grpChg chg="add">
          <ac:chgData name="Andreea-Georgiana Grigore (2242682)" userId="S::2242682@student.uwtsd.ac.uk::bc520daa-1650-46b4-94d5-b511663ad2ed" providerId="AD" clId="Web-{9114E32F-80DD-B79F-8628-70753C72C884}" dt="2023-10-22T08:30:23.917" v="138"/>
          <ac:grpSpMkLst>
            <pc:docMk/>
            <pc:sldMk cId="189657297" sldId="258"/>
            <ac:grpSpMk id="53" creationId="{13D9BC31-B57D-4933-AD83-94F462D4C2F9}"/>
          </ac:grpSpMkLst>
        </pc:grpChg>
        <pc:picChg chg="mod">
          <ac:chgData name="Andreea-Georgiana Grigore (2242682)" userId="S::2242682@student.uwtsd.ac.uk::bc520daa-1650-46b4-94d5-b511663ad2ed" providerId="AD" clId="Web-{9114E32F-80DD-B79F-8628-70753C72C884}" dt="2023-10-22T08:30:39.606" v="140" actId="1076"/>
          <ac:picMkLst>
            <pc:docMk/>
            <pc:sldMk cId="189657297" sldId="258"/>
            <ac:picMk id="7" creationId="{F73A4BFC-99D6-D15F-1574-883D361A7636}"/>
          </ac:picMkLst>
        </pc:picChg>
      </pc:sldChg>
      <pc:sldChg chg="modSp">
        <pc:chgData name="Andreea-Georgiana Grigore (2242682)" userId="S::2242682@student.uwtsd.ac.uk::bc520daa-1650-46b4-94d5-b511663ad2ed" providerId="AD" clId="Web-{9114E32F-80DD-B79F-8628-70753C72C884}" dt="2023-10-22T08:26:25.686" v="120" actId="20577"/>
        <pc:sldMkLst>
          <pc:docMk/>
          <pc:sldMk cId="3785957133" sldId="259"/>
        </pc:sldMkLst>
        <pc:spChg chg="mod">
          <ac:chgData name="Andreea-Georgiana Grigore (2242682)" userId="S::2242682@student.uwtsd.ac.uk::bc520daa-1650-46b4-94d5-b511663ad2ed" providerId="AD" clId="Web-{9114E32F-80DD-B79F-8628-70753C72C884}" dt="2023-10-22T08:26:25.686" v="120" actId="20577"/>
          <ac:spMkLst>
            <pc:docMk/>
            <pc:sldMk cId="3785957133" sldId="259"/>
            <ac:spMk id="3" creationId="{78574E39-FB10-A77C-5DC6-BA3D481B0251}"/>
          </ac:spMkLst>
        </pc:spChg>
      </pc:sldChg>
      <pc:sldChg chg="modSp">
        <pc:chgData name="Andreea-Georgiana Grigore (2242682)" userId="S::2242682@student.uwtsd.ac.uk::bc520daa-1650-46b4-94d5-b511663ad2ed" providerId="AD" clId="Web-{9114E32F-80DD-B79F-8628-70753C72C884}" dt="2023-10-22T08:24:53.461" v="103" actId="20577"/>
        <pc:sldMkLst>
          <pc:docMk/>
          <pc:sldMk cId="3727281491" sldId="260"/>
        </pc:sldMkLst>
        <pc:spChg chg="mod">
          <ac:chgData name="Andreea-Georgiana Grigore (2242682)" userId="S::2242682@student.uwtsd.ac.uk::bc520daa-1650-46b4-94d5-b511663ad2ed" providerId="AD" clId="Web-{9114E32F-80DD-B79F-8628-70753C72C884}" dt="2023-10-22T08:24:53.461" v="103" actId="20577"/>
          <ac:spMkLst>
            <pc:docMk/>
            <pc:sldMk cId="3727281491" sldId="260"/>
            <ac:spMk id="3" creationId="{0B6983B5-FFB0-8B35-0991-8798446EB29A}"/>
          </ac:spMkLst>
        </pc:spChg>
      </pc:sldChg>
      <pc:sldChg chg="modSp">
        <pc:chgData name="Andreea-Georgiana Grigore (2242682)" userId="S::2242682@student.uwtsd.ac.uk::bc520daa-1650-46b4-94d5-b511663ad2ed" providerId="AD" clId="Web-{9114E32F-80DD-B79F-8628-70753C72C884}" dt="2023-10-22T08:23:10.896" v="94" actId="20577"/>
        <pc:sldMkLst>
          <pc:docMk/>
          <pc:sldMk cId="3763864079" sldId="261"/>
        </pc:sldMkLst>
        <pc:spChg chg="mod">
          <ac:chgData name="Andreea-Georgiana Grigore (2242682)" userId="S::2242682@student.uwtsd.ac.uk::bc520daa-1650-46b4-94d5-b511663ad2ed" providerId="AD" clId="Web-{9114E32F-80DD-B79F-8628-70753C72C884}" dt="2023-10-22T08:23:10.896" v="94" actId="20577"/>
          <ac:spMkLst>
            <pc:docMk/>
            <pc:sldMk cId="3763864079" sldId="261"/>
            <ac:spMk id="3" creationId="{BC4BA80B-3B7C-EF58-C410-005DF3531A6D}"/>
          </ac:spMkLst>
        </pc:spChg>
      </pc:sldChg>
      <pc:sldChg chg="modSp">
        <pc:chgData name="Andreea-Georgiana Grigore (2242682)" userId="S::2242682@student.uwtsd.ac.uk::bc520daa-1650-46b4-94d5-b511663ad2ed" providerId="AD" clId="Web-{9114E32F-80DD-B79F-8628-70753C72C884}" dt="2023-10-22T08:14:16.410" v="61" actId="20577"/>
        <pc:sldMkLst>
          <pc:docMk/>
          <pc:sldMk cId="2244115537" sldId="262"/>
        </pc:sldMkLst>
        <pc:spChg chg="mod">
          <ac:chgData name="Andreea-Georgiana Grigore (2242682)" userId="S::2242682@student.uwtsd.ac.uk::bc520daa-1650-46b4-94d5-b511663ad2ed" providerId="AD" clId="Web-{9114E32F-80DD-B79F-8628-70753C72C884}" dt="2023-10-22T08:14:16.410" v="61" actId="20577"/>
          <ac:spMkLst>
            <pc:docMk/>
            <pc:sldMk cId="2244115537" sldId="262"/>
            <ac:spMk id="2" creationId="{DF700EB0-E3F4-47D3-E20F-38D5B713C964}"/>
          </ac:spMkLst>
        </pc:spChg>
      </pc:sldChg>
      <pc:sldChg chg="modSp">
        <pc:chgData name="Andreea-Georgiana Grigore (2242682)" userId="S::2242682@student.uwtsd.ac.uk::bc520daa-1650-46b4-94d5-b511663ad2ed" providerId="AD" clId="Web-{9114E32F-80DD-B79F-8628-70753C72C884}" dt="2023-10-22T08:36:08.994" v="169" actId="20577"/>
        <pc:sldMkLst>
          <pc:docMk/>
          <pc:sldMk cId="952121941" sldId="264"/>
        </pc:sldMkLst>
        <pc:spChg chg="mod">
          <ac:chgData name="Andreea-Georgiana Grigore (2242682)" userId="S::2242682@student.uwtsd.ac.uk::bc520daa-1650-46b4-94d5-b511663ad2ed" providerId="AD" clId="Web-{9114E32F-80DD-B79F-8628-70753C72C884}" dt="2023-10-22T08:36:08.994" v="169" actId="20577"/>
          <ac:spMkLst>
            <pc:docMk/>
            <pc:sldMk cId="952121941" sldId="264"/>
            <ac:spMk id="3" creationId="{9F341561-A064-10E2-B293-B9861BB5CD2F}"/>
          </ac:spMkLst>
        </pc:spChg>
      </pc:sldChg>
      <pc:sldChg chg="modSp">
        <pc:chgData name="Andreea-Georgiana Grigore (2242682)" userId="S::2242682@student.uwtsd.ac.uk::bc520daa-1650-46b4-94d5-b511663ad2ed" providerId="AD" clId="Web-{9114E32F-80DD-B79F-8628-70753C72C884}" dt="2023-10-22T08:10:01.324" v="8" actId="20577"/>
        <pc:sldMkLst>
          <pc:docMk/>
          <pc:sldMk cId="1307137771" sldId="265"/>
        </pc:sldMkLst>
        <pc:spChg chg="mod">
          <ac:chgData name="Andreea-Georgiana Grigore (2242682)" userId="S::2242682@student.uwtsd.ac.uk::bc520daa-1650-46b4-94d5-b511663ad2ed" providerId="AD" clId="Web-{9114E32F-80DD-B79F-8628-70753C72C884}" dt="2023-10-22T08:10:01.324" v="8" actId="20577"/>
          <ac:spMkLst>
            <pc:docMk/>
            <pc:sldMk cId="1307137771" sldId="265"/>
            <ac:spMk id="3" creationId="{DF38C5EA-47F3-619A-CD1E-6FB504FBB7C2}"/>
          </ac:spMkLst>
        </pc:spChg>
      </pc:sldChg>
    </pc:docChg>
  </pc:docChgLst>
  <pc:docChgLst>
    <pc:chgData name="Andreea-Georgiana Grigore (2242682)" userId="S::2242682@student.uwtsd.ac.uk::bc520daa-1650-46b4-94d5-b511663ad2ed" providerId="AD" clId="Web-{222091D0-6E5C-923D-BE56-E90364ED15EB}"/>
    <pc:docChg chg="modSld">
      <pc:chgData name="Andreea-Georgiana Grigore (2242682)" userId="S::2242682@student.uwtsd.ac.uk::bc520daa-1650-46b4-94d5-b511663ad2ed" providerId="AD" clId="Web-{222091D0-6E5C-923D-BE56-E90364ED15EB}" dt="2023-10-21T22:57:27.898" v="31" actId="1076"/>
      <pc:docMkLst>
        <pc:docMk/>
      </pc:docMkLst>
      <pc:sldChg chg="modSp">
        <pc:chgData name="Andreea-Georgiana Grigore (2242682)" userId="S::2242682@student.uwtsd.ac.uk::bc520daa-1650-46b4-94d5-b511663ad2ed" providerId="AD" clId="Web-{222091D0-6E5C-923D-BE56-E90364ED15EB}" dt="2023-10-21T22:52:02.525" v="17" actId="20577"/>
        <pc:sldMkLst>
          <pc:docMk/>
          <pc:sldMk cId="4149823854" sldId="257"/>
        </pc:sldMkLst>
        <pc:spChg chg="mod">
          <ac:chgData name="Andreea-Georgiana Grigore (2242682)" userId="S::2242682@student.uwtsd.ac.uk::bc520daa-1650-46b4-94d5-b511663ad2ed" providerId="AD" clId="Web-{222091D0-6E5C-923D-BE56-E90364ED15EB}" dt="2023-10-21T22:52:02.525" v="17" actId="20577"/>
          <ac:spMkLst>
            <pc:docMk/>
            <pc:sldMk cId="4149823854" sldId="257"/>
            <ac:spMk id="3" creationId="{CC2DA457-FA33-866A-4E8B-7B1EF71B3664}"/>
          </ac:spMkLst>
        </pc:spChg>
        <pc:picChg chg="mod">
          <ac:chgData name="Andreea-Georgiana Grigore (2242682)" userId="S::2242682@student.uwtsd.ac.uk::bc520daa-1650-46b4-94d5-b511663ad2ed" providerId="AD" clId="Web-{222091D0-6E5C-923D-BE56-E90364ED15EB}" dt="2023-10-21T22:48:09.463" v="3"/>
          <ac:picMkLst>
            <pc:docMk/>
            <pc:sldMk cId="4149823854" sldId="257"/>
            <ac:picMk id="4" creationId="{640B45B9-FA06-1D96-EB16-D536B768A1B2}"/>
          </ac:picMkLst>
        </pc:picChg>
      </pc:sldChg>
      <pc:sldChg chg="delSp modSp">
        <pc:chgData name="Andreea-Georgiana Grigore (2242682)" userId="S::2242682@student.uwtsd.ac.uk::bc520daa-1650-46b4-94d5-b511663ad2ed" providerId="AD" clId="Web-{222091D0-6E5C-923D-BE56-E90364ED15EB}" dt="2023-10-21T22:50:35.234" v="7"/>
        <pc:sldMkLst>
          <pc:docMk/>
          <pc:sldMk cId="189657297" sldId="258"/>
        </pc:sldMkLst>
        <pc:spChg chg="del">
          <ac:chgData name="Andreea-Georgiana Grigore (2242682)" userId="S::2242682@student.uwtsd.ac.uk::bc520daa-1650-46b4-94d5-b511663ad2ed" providerId="AD" clId="Web-{222091D0-6E5C-923D-BE56-E90364ED15EB}" dt="2023-10-21T22:50:35.234" v="7"/>
          <ac:spMkLst>
            <pc:docMk/>
            <pc:sldMk cId="189657297" sldId="258"/>
            <ac:spMk id="8" creationId="{1996240A-FFA0-D4AE-1C3A-A3FA2CE7589F}"/>
          </ac:spMkLst>
        </pc:spChg>
        <pc:picChg chg="mod">
          <ac:chgData name="Andreea-Georgiana Grigore (2242682)" userId="S::2242682@student.uwtsd.ac.uk::bc520daa-1650-46b4-94d5-b511663ad2ed" providerId="AD" clId="Web-{222091D0-6E5C-923D-BE56-E90364ED15EB}" dt="2023-10-21T22:50:35.234" v="7"/>
          <ac:picMkLst>
            <pc:docMk/>
            <pc:sldMk cId="189657297" sldId="258"/>
            <ac:picMk id="7" creationId="{F73A4BFC-99D6-D15F-1574-883D361A7636}"/>
          </ac:picMkLst>
        </pc:picChg>
      </pc:sldChg>
      <pc:sldChg chg="modSp">
        <pc:chgData name="Andreea-Georgiana Grigore (2242682)" userId="S::2242682@student.uwtsd.ac.uk::bc520daa-1650-46b4-94d5-b511663ad2ed" providerId="AD" clId="Web-{222091D0-6E5C-923D-BE56-E90364ED15EB}" dt="2023-10-21T22:55:16.691" v="20" actId="20577"/>
        <pc:sldMkLst>
          <pc:docMk/>
          <pc:sldMk cId="4218991319" sldId="263"/>
        </pc:sldMkLst>
        <pc:spChg chg="mod">
          <ac:chgData name="Andreea-Georgiana Grigore (2242682)" userId="S::2242682@student.uwtsd.ac.uk::bc520daa-1650-46b4-94d5-b511663ad2ed" providerId="AD" clId="Web-{222091D0-6E5C-923D-BE56-E90364ED15EB}" dt="2023-10-21T22:55:16.691" v="20" actId="20577"/>
          <ac:spMkLst>
            <pc:docMk/>
            <pc:sldMk cId="4218991319" sldId="263"/>
            <ac:spMk id="3" creationId="{156969C1-6070-D1D8-09FD-1193F6432591}"/>
          </ac:spMkLst>
        </pc:spChg>
      </pc:sldChg>
      <pc:sldChg chg="addSp delSp modSp">
        <pc:chgData name="Andreea-Georgiana Grigore (2242682)" userId="S::2242682@student.uwtsd.ac.uk::bc520daa-1650-46b4-94d5-b511663ad2ed" providerId="AD" clId="Web-{222091D0-6E5C-923D-BE56-E90364ED15EB}" dt="2023-10-21T22:57:27.898" v="31" actId="1076"/>
        <pc:sldMkLst>
          <pc:docMk/>
          <pc:sldMk cId="1783203677" sldId="266"/>
        </pc:sldMkLst>
        <pc:spChg chg="mod">
          <ac:chgData name="Andreea-Georgiana Grigore (2242682)" userId="S::2242682@student.uwtsd.ac.uk::bc520daa-1650-46b4-94d5-b511663ad2ed" providerId="AD" clId="Web-{222091D0-6E5C-923D-BE56-E90364ED15EB}" dt="2023-10-21T22:57:27.898" v="31" actId="1076"/>
          <ac:spMkLst>
            <pc:docMk/>
            <pc:sldMk cId="1783203677" sldId="266"/>
            <ac:spMk id="2" creationId="{3E803B87-C384-81E3-A0B6-C6AFB29F47B2}"/>
          </ac:spMkLst>
        </pc:spChg>
        <pc:spChg chg="del">
          <ac:chgData name="Andreea-Georgiana Grigore (2242682)" userId="S::2242682@student.uwtsd.ac.uk::bc520daa-1650-46b4-94d5-b511663ad2ed" providerId="AD" clId="Web-{222091D0-6E5C-923D-BE56-E90364ED15EB}" dt="2023-10-21T22:56:26.365" v="24"/>
          <ac:spMkLst>
            <pc:docMk/>
            <pc:sldMk cId="1783203677" sldId="266"/>
            <ac:spMk id="8" creationId="{435959F4-53DA-47FF-BC24-1E5B75C69876}"/>
          </ac:spMkLst>
        </pc:spChg>
        <pc:spChg chg="del">
          <ac:chgData name="Andreea-Georgiana Grigore (2242682)" userId="S::2242682@student.uwtsd.ac.uk::bc520daa-1650-46b4-94d5-b511663ad2ed" providerId="AD" clId="Web-{222091D0-6E5C-923D-BE56-E90364ED15EB}" dt="2023-10-21T22:56:26.365" v="24"/>
          <ac:spMkLst>
            <pc:docMk/>
            <pc:sldMk cId="1783203677" sldId="266"/>
            <ac:spMk id="19" creationId="{59226104-0061-4319-8237-9C001BF85D49}"/>
          </ac:spMkLst>
        </pc:spChg>
        <pc:spChg chg="del">
          <ac:chgData name="Andreea-Georgiana Grigore (2242682)" userId="S::2242682@student.uwtsd.ac.uk::bc520daa-1650-46b4-94d5-b511663ad2ed" providerId="AD" clId="Web-{222091D0-6E5C-923D-BE56-E90364ED15EB}" dt="2023-10-21T22:56:26.365" v="24"/>
          <ac:spMkLst>
            <pc:docMk/>
            <pc:sldMk cId="1783203677" sldId="266"/>
            <ac:spMk id="29" creationId="{A5D0B0D3-D735-4619-AA45-B57B791E1744}"/>
          </ac:spMkLst>
        </pc:spChg>
        <pc:spChg chg="del">
          <ac:chgData name="Andreea-Georgiana Grigore (2242682)" userId="S::2242682@student.uwtsd.ac.uk::bc520daa-1650-46b4-94d5-b511663ad2ed" providerId="AD" clId="Web-{222091D0-6E5C-923D-BE56-E90364ED15EB}" dt="2023-10-21T22:56:26.365" v="24"/>
          <ac:spMkLst>
            <pc:docMk/>
            <pc:sldMk cId="1783203677" sldId="266"/>
            <ac:spMk id="31" creationId="{CF7F2079-504C-499A-A644-58F4DDC7643B}"/>
          </ac:spMkLst>
        </pc:spChg>
        <pc:spChg chg="del">
          <ac:chgData name="Andreea-Georgiana Grigore (2242682)" userId="S::2242682@student.uwtsd.ac.uk::bc520daa-1650-46b4-94d5-b511663ad2ed" providerId="AD" clId="Web-{222091D0-6E5C-923D-BE56-E90364ED15EB}" dt="2023-10-21T22:56:26.365" v="24"/>
          <ac:spMkLst>
            <pc:docMk/>
            <pc:sldMk cId="1783203677" sldId="266"/>
            <ac:spMk id="41" creationId="{3D505D40-32E9-4C48-81F8-AD80433BE6B7}"/>
          </ac:spMkLst>
        </pc:spChg>
        <pc:spChg chg="add">
          <ac:chgData name="Andreea-Georgiana Grigore (2242682)" userId="S::2242682@student.uwtsd.ac.uk::bc520daa-1650-46b4-94d5-b511663ad2ed" providerId="AD" clId="Web-{222091D0-6E5C-923D-BE56-E90364ED15EB}" dt="2023-10-21T22:56:26.365" v="24"/>
          <ac:spMkLst>
            <pc:docMk/>
            <pc:sldMk cId="1783203677" sldId="266"/>
            <ac:spMk id="55" creationId="{435959F4-53DA-47FF-BC24-1E5B75C69876}"/>
          </ac:spMkLst>
        </pc:spChg>
        <pc:spChg chg="add">
          <ac:chgData name="Andreea-Georgiana Grigore (2242682)" userId="S::2242682@student.uwtsd.ac.uk::bc520daa-1650-46b4-94d5-b511663ad2ed" providerId="AD" clId="Web-{222091D0-6E5C-923D-BE56-E90364ED15EB}" dt="2023-10-21T22:56:26.365" v="24"/>
          <ac:spMkLst>
            <pc:docMk/>
            <pc:sldMk cId="1783203677" sldId="266"/>
            <ac:spMk id="66" creationId="{59226104-0061-4319-8237-9C001BF85D49}"/>
          </ac:spMkLst>
        </pc:spChg>
        <pc:spChg chg="add">
          <ac:chgData name="Andreea-Georgiana Grigore (2242682)" userId="S::2242682@student.uwtsd.ac.uk::bc520daa-1650-46b4-94d5-b511663ad2ed" providerId="AD" clId="Web-{222091D0-6E5C-923D-BE56-E90364ED15EB}" dt="2023-10-21T22:56:26.365" v="24"/>
          <ac:spMkLst>
            <pc:docMk/>
            <pc:sldMk cId="1783203677" sldId="266"/>
            <ac:spMk id="76" creationId="{A5D0B0D3-D735-4619-AA45-B57B791E1744}"/>
          </ac:spMkLst>
        </pc:spChg>
        <pc:spChg chg="add">
          <ac:chgData name="Andreea-Georgiana Grigore (2242682)" userId="S::2242682@student.uwtsd.ac.uk::bc520daa-1650-46b4-94d5-b511663ad2ed" providerId="AD" clId="Web-{222091D0-6E5C-923D-BE56-E90364ED15EB}" dt="2023-10-21T22:56:26.365" v="24"/>
          <ac:spMkLst>
            <pc:docMk/>
            <pc:sldMk cId="1783203677" sldId="266"/>
            <ac:spMk id="78" creationId="{CF7F2079-504C-499A-A644-58F4DDC7643B}"/>
          </ac:spMkLst>
        </pc:spChg>
        <pc:spChg chg="add">
          <ac:chgData name="Andreea-Georgiana Grigore (2242682)" userId="S::2242682@student.uwtsd.ac.uk::bc520daa-1650-46b4-94d5-b511663ad2ed" providerId="AD" clId="Web-{222091D0-6E5C-923D-BE56-E90364ED15EB}" dt="2023-10-21T22:56:26.365" v="24"/>
          <ac:spMkLst>
            <pc:docMk/>
            <pc:sldMk cId="1783203677" sldId="266"/>
            <ac:spMk id="88" creationId="{3D505D40-32E9-4C48-81F8-AD80433BE6B7}"/>
          </ac:spMkLst>
        </pc:spChg>
        <pc:grpChg chg="del">
          <ac:chgData name="Andreea-Georgiana Grigore (2242682)" userId="S::2242682@student.uwtsd.ac.uk::bc520daa-1650-46b4-94d5-b511663ad2ed" providerId="AD" clId="Web-{222091D0-6E5C-923D-BE56-E90364ED15EB}" dt="2023-10-21T22:56:26.365" v="24"/>
          <ac:grpSpMkLst>
            <pc:docMk/>
            <pc:sldMk cId="1783203677" sldId="266"/>
            <ac:grpSpMk id="10" creationId="{A7CF83E8-F6F0-41E3-B580-7412A04DDFB5}"/>
          </ac:grpSpMkLst>
        </pc:grpChg>
        <pc:grpChg chg="del">
          <ac:chgData name="Andreea-Georgiana Grigore (2242682)" userId="S::2242682@student.uwtsd.ac.uk::bc520daa-1650-46b4-94d5-b511663ad2ed" providerId="AD" clId="Web-{222091D0-6E5C-923D-BE56-E90364ED15EB}" dt="2023-10-21T22:56:26.365" v="24"/>
          <ac:grpSpMkLst>
            <pc:docMk/>
            <pc:sldMk cId="1783203677" sldId="266"/>
            <ac:grpSpMk id="21" creationId="{51B01909-73B8-4486-A749-C643B1D7E361}"/>
          </ac:grpSpMkLst>
        </pc:grpChg>
        <pc:grpChg chg="del">
          <ac:chgData name="Andreea-Georgiana Grigore (2242682)" userId="S::2242682@student.uwtsd.ac.uk::bc520daa-1650-46b4-94d5-b511663ad2ed" providerId="AD" clId="Web-{222091D0-6E5C-923D-BE56-E90364ED15EB}" dt="2023-10-21T22:56:26.365" v="24"/>
          <ac:grpSpMkLst>
            <pc:docMk/>
            <pc:sldMk cId="1783203677" sldId="266"/>
            <ac:grpSpMk id="33" creationId="{DBBA0A0D-8F6A-400A-9E49-8C008E2C7DB1}"/>
          </ac:grpSpMkLst>
        </pc:grpChg>
        <pc:grpChg chg="del">
          <ac:chgData name="Andreea-Georgiana Grigore (2242682)" userId="S::2242682@student.uwtsd.ac.uk::bc520daa-1650-46b4-94d5-b511663ad2ed" providerId="AD" clId="Web-{222091D0-6E5C-923D-BE56-E90364ED15EB}" dt="2023-10-21T22:56:26.365" v="24"/>
          <ac:grpSpMkLst>
            <pc:docMk/>
            <pc:sldMk cId="1783203677" sldId="266"/>
            <ac:grpSpMk id="43" creationId="{C507BF36-B92B-4CAC-BCA7-8364B51E1F09}"/>
          </ac:grpSpMkLst>
        </pc:grpChg>
        <pc:grpChg chg="add">
          <ac:chgData name="Andreea-Georgiana Grigore (2242682)" userId="S::2242682@student.uwtsd.ac.uk::bc520daa-1650-46b4-94d5-b511663ad2ed" providerId="AD" clId="Web-{222091D0-6E5C-923D-BE56-E90364ED15EB}" dt="2023-10-21T22:56:26.365" v="24"/>
          <ac:grpSpMkLst>
            <pc:docMk/>
            <pc:sldMk cId="1783203677" sldId="266"/>
            <ac:grpSpMk id="57" creationId="{A7CF83E8-F6F0-41E3-B580-7412A04DDFB5}"/>
          </ac:grpSpMkLst>
        </pc:grpChg>
        <pc:grpChg chg="add">
          <ac:chgData name="Andreea-Georgiana Grigore (2242682)" userId="S::2242682@student.uwtsd.ac.uk::bc520daa-1650-46b4-94d5-b511663ad2ed" providerId="AD" clId="Web-{222091D0-6E5C-923D-BE56-E90364ED15EB}" dt="2023-10-21T22:56:26.365" v="24"/>
          <ac:grpSpMkLst>
            <pc:docMk/>
            <pc:sldMk cId="1783203677" sldId="266"/>
            <ac:grpSpMk id="68" creationId="{51B01909-73B8-4486-A749-C643B1D7E361}"/>
          </ac:grpSpMkLst>
        </pc:grpChg>
        <pc:grpChg chg="add">
          <ac:chgData name="Andreea-Georgiana Grigore (2242682)" userId="S::2242682@student.uwtsd.ac.uk::bc520daa-1650-46b4-94d5-b511663ad2ed" providerId="AD" clId="Web-{222091D0-6E5C-923D-BE56-E90364ED15EB}" dt="2023-10-21T22:56:26.365" v="24"/>
          <ac:grpSpMkLst>
            <pc:docMk/>
            <pc:sldMk cId="1783203677" sldId="266"/>
            <ac:grpSpMk id="80" creationId="{DBBA0A0D-8F6A-400A-9E49-8C008E2C7DB1}"/>
          </ac:grpSpMkLst>
        </pc:grpChg>
        <pc:grpChg chg="add">
          <ac:chgData name="Andreea-Georgiana Grigore (2242682)" userId="S::2242682@student.uwtsd.ac.uk::bc520daa-1650-46b4-94d5-b511663ad2ed" providerId="AD" clId="Web-{222091D0-6E5C-923D-BE56-E90364ED15EB}" dt="2023-10-21T22:56:26.365" v="24"/>
          <ac:grpSpMkLst>
            <pc:docMk/>
            <pc:sldMk cId="1783203677" sldId="266"/>
            <ac:grpSpMk id="90" creationId="{C507BF36-B92B-4CAC-BCA7-8364B51E1F09}"/>
          </ac:grpSpMkLst>
        </pc:grpChg>
        <pc:picChg chg="mod">
          <ac:chgData name="Andreea-Georgiana Grigore (2242682)" userId="S::2242682@student.uwtsd.ac.uk::bc520daa-1650-46b4-94d5-b511663ad2ed" providerId="AD" clId="Web-{222091D0-6E5C-923D-BE56-E90364ED15EB}" dt="2023-10-21T22:56:26.365" v="24"/>
          <ac:picMkLst>
            <pc:docMk/>
            <pc:sldMk cId="1783203677" sldId="266"/>
            <ac:picMk id="3" creationId="{C4A52CEA-A030-75FB-AE0D-8FCB6C358EB4}"/>
          </ac:picMkLst>
        </pc:picChg>
      </pc:sldChg>
    </pc:docChg>
  </pc:docChgLst>
  <pc:docChgLst>
    <pc:chgData name="Andreea-Georgiana Grigore (2242682)" userId="S::2242682@student.uwtsd.ac.uk::bc520daa-1650-46b4-94d5-b511663ad2ed" providerId="AD" clId="Web-{58CC43F5-7246-737C-014B-FE8AB455336D}"/>
    <pc:docChg chg="modSld">
      <pc:chgData name="Andreea-Georgiana Grigore (2242682)" userId="S::2242682@student.uwtsd.ac.uk::bc520daa-1650-46b4-94d5-b511663ad2ed" providerId="AD" clId="Web-{58CC43F5-7246-737C-014B-FE8AB455336D}" dt="2023-10-21T22:38:19.360" v="12" actId="20577"/>
      <pc:docMkLst>
        <pc:docMk/>
      </pc:docMkLst>
      <pc:sldChg chg="addSp delSp modSp">
        <pc:chgData name="Andreea-Georgiana Grigore (2242682)" userId="S::2242682@student.uwtsd.ac.uk::bc520daa-1650-46b4-94d5-b511663ad2ed" providerId="AD" clId="Web-{58CC43F5-7246-737C-014B-FE8AB455336D}" dt="2023-10-21T22:38:19.360" v="12" actId="20577"/>
        <pc:sldMkLst>
          <pc:docMk/>
          <pc:sldMk cId="4218991319" sldId="263"/>
        </pc:sldMkLst>
        <pc:spChg chg="mod">
          <ac:chgData name="Andreea-Georgiana Grigore (2242682)" userId="S::2242682@student.uwtsd.ac.uk::bc520daa-1650-46b4-94d5-b511663ad2ed" providerId="AD" clId="Web-{58CC43F5-7246-737C-014B-FE8AB455336D}" dt="2023-10-21T22:38:19.360" v="12" actId="20577"/>
          <ac:spMkLst>
            <pc:docMk/>
            <pc:sldMk cId="4218991319" sldId="263"/>
            <ac:spMk id="3" creationId="{156969C1-6070-D1D8-09FD-1193F6432591}"/>
          </ac:spMkLst>
        </pc:spChg>
        <pc:picChg chg="add del mod">
          <ac:chgData name="Andreea-Georgiana Grigore (2242682)" userId="S::2242682@student.uwtsd.ac.uk::bc520daa-1650-46b4-94d5-b511663ad2ed" providerId="AD" clId="Web-{58CC43F5-7246-737C-014B-FE8AB455336D}" dt="2023-10-21T22:37:38.600" v="10"/>
          <ac:picMkLst>
            <pc:docMk/>
            <pc:sldMk cId="4218991319" sldId="263"/>
            <ac:picMk id="4" creationId="{F86B96BD-48FB-A1EA-352E-925ACB18F833}"/>
          </ac:picMkLst>
        </pc:picChg>
      </pc:sldChg>
      <pc:sldChg chg="delSp modSp mod setBg">
        <pc:chgData name="Andreea-Georgiana Grigore (2242682)" userId="S::2242682@student.uwtsd.ac.uk::bc520daa-1650-46b4-94d5-b511663ad2ed" providerId="AD" clId="Web-{58CC43F5-7246-737C-014B-FE8AB455336D}" dt="2023-10-21T22:37:01.600" v="7" actId="20577"/>
        <pc:sldMkLst>
          <pc:docMk/>
          <pc:sldMk cId="952121941" sldId="264"/>
        </pc:sldMkLst>
        <pc:spChg chg="mod">
          <ac:chgData name="Andreea-Georgiana Grigore (2242682)" userId="S::2242682@student.uwtsd.ac.uk::bc520daa-1650-46b4-94d5-b511663ad2ed" providerId="AD" clId="Web-{58CC43F5-7246-737C-014B-FE8AB455336D}" dt="2023-10-21T22:36:08.802" v="5" actId="1076"/>
          <ac:spMkLst>
            <pc:docMk/>
            <pc:sldMk cId="952121941" sldId="264"/>
            <ac:spMk id="2" creationId="{8F52BDC6-8EDC-3C6E-17F6-46BF7A9AD353}"/>
          </ac:spMkLst>
        </pc:spChg>
        <pc:spChg chg="mod">
          <ac:chgData name="Andreea-Georgiana Grigore (2242682)" userId="S::2242682@student.uwtsd.ac.uk::bc520daa-1650-46b4-94d5-b511663ad2ed" providerId="AD" clId="Web-{58CC43F5-7246-737C-014B-FE8AB455336D}" dt="2023-10-21T22:37:01.600" v="7" actId="20577"/>
          <ac:spMkLst>
            <pc:docMk/>
            <pc:sldMk cId="952121941" sldId="264"/>
            <ac:spMk id="3" creationId="{9F341561-A064-10E2-B293-B9861BB5CD2F}"/>
          </ac:spMkLst>
        </pc:spChg>
        <pc:spChg chg="del">
          <ac:chgData name="Andreea-Georgiana Grigore (2242682)" userId="S::2242682@student.uwtsd.ac.uk::bc520daa-1650-46b4-94d5-b511663ad2ed" providerId="AD" clId="Web-{58CC43F5-7246-737C-014B-FE8AB455336D}" dt="2023-10-21T22:32:28.805" v="0"/>
          <ac:spMkLst>
            <pc:docMk/>
            <pc:sldMk cId="952121941" sldId="264"/>
            <ac:spMk id="5" creationId="{C4939840-9895-4580-0E0B-0D664830B471}"/>
          </ac:spMkLst>
        </pc:spChg>
        <pc:spChg chg="del">
          <ac:chgData name="Andreea-Georgiana Grigore (2242682)" userId="S::2242682@student.uwtsd.ac.uk::bc520daa-1650-46b4-94d5-b511663ad2ed" providerId="AD" clId="Web-{58CC43F5-7246-737C-014B-FE8AB455336D}" dt="2023-10-21T22:35:46.079" v="3"/>
          <ac:spMkLst>
            <pc:docMk/>
            <pc:sldMk cId="952121941" sldId="264"/>
            <ac:spMk id="8" creationId="{2ED10149-0C96-5614-362D-DC8BE984112C}"/>
          </ac:spMkLst>
        </pc:spChg>
        <pc:picChg chg="del">
          <ac:chgData name="Andreea-Georgiana Grigore (2242682)" userId="S::2242682@student.uwtsd.ac.uk::bc520daa-1650-46b4-94d5-b511663ad2ed" providerId="AD" clId="Web-{58CC43F5-7246-737C-014B-FE8AB455336D}" dt="2023-10-21T22:32:28.805" v="0"/>
          <ac:picMkLst>
            <pc:docMk/>
            <pc:sldMk cId="952121941" sldId="264"/>
            <ac:picMk id="4" creationId="{B5F2DC52-1877-5C78-47BD-2F45F4D5FFBD}"/>
          </ac:picMkLst>
        </pc:picChg>
        <pc:picChg chg="del">
          <ac:chgData name="Andreea-Georgiana Grigore (2242682)" userId="S::2242682@student.uwtsd.ac.uk::bc520daa-1650-46b4-94d5-b511663ad2ed" providerId="AD" clId="Web-{58CC43F5-7246-737C-014B-FE8AB455336D}" dt="2023-10-21T22:35:46.079" v="3"/>
          <ac:picMkLst>
            <pc:docMk/>
            <pc:sldMk cId="952121941" sldId="264"/>
            <ac:picMk id="7" creationId="{05AE9D88-8828-3DC4-136F-81B33FE2DD87}"/>
          </ac:picMkLst>
        </pc:picChg>
      </pc:sldChg>
    </pc:docChg>
  </pc:docChgLst>
  <pc:docChgLst>
    <pc:chgData name="Andreea-Georgiana Grigore (2242682)" userId="S::2242682@student.uwtsd.ac.uk::bc520daa-1650-46b4-94d5-b511663ad2ed" providerId="AD" clId="Web-{C510BF02-C56B-18DE-92E5-B20A3B69EA6A}"/>
    <pc:docChg chg="modSld">
      <pc:chgData name="Andreea-Georgiana Grigore (2242682)" userId="S::2242682@student.uwtsd.ac.uk::bc520daa-1650-46b4-94d5-b511663ad2ed" providerId="AD" clId="Web-{C510BF02-C56B-18DE-92E5-B20A3B69EA6A}" dt="2023-10-22T09:22:54.737" v="254"/>
      <pc:docMkLst>
        <pc:docMk/>
      </pc:docMkLst>
      <pc:sldChg chg="addSp delSp modSp">
        <pc:chgData name="Andreea-Georgiana Grigore (2242682)" userId="S::2242682@student.uwtsd.ac.uk::bc520daa-1650-46b4-94d5-b511663ad2ed" providerId="AD" clId="Web-{C510BF02-C56B-18DE-92E5-B20A3B69EA6A}" dt="2023-10-22T09:18:35.411" v="242"/>
        <pc:sldMkLst>
          <pc:docMk/>
          <pc:sldMk cId="109857222" sldId="256"/>
        </pc:sldMkLst>
        <pc:spChg chg="mod">
          <ac:chgData name="Andreea-Georgiana Grigore (2242682)" userId="S::2242682@student.uwtsd.ac.uk::bc520daa-1650-46b4-94d5-b511663ad2ed" providerId="AD" clId="Web-{C510BF02-C56B-18DE-92E5-B20A3B69EA6A}" dt="2023-10-22T09:18:35.411" v="242"/>
          <ac:spMkLst>
            <pc:docMk/>
            <pc:sldMk cId="109857222" sldId="256"/>
            <ac:spMk id="2" creationId="{00000000-0000-0000-0000-000000000000}"/>
          </ac:spMkLst>
        </pc:spChg>
        <pc:spChg chg="mod">
          <ac:chgData name="Andreea-Georgiana Grigore (2242682)" userId="S::2242682@student.uwtsd.ac.uk::bc520daa-1650-46b4-94d5-b511663ad2ed" providerId="AD" clId="Web-{C510BF02-C56B-18DE-92E5-B20A3B69EA6A}" dt="2023-10-22T09:18:35.411" v="242"/>
          <ac:spMkLst>
            <pc:docMk/>
            <pc:sldMk cId="109857222" sldId="256"/>
            <ac:spMk id="3" creationId="{00000000-0000-0000-0000-000000000000}"/>
          </ac:spMkLst>
        </pc:spChg>
        <pc:spChg chg="del">
          <ac:chgData name="Andreea-Georgiana Grigore (2242682)" userId="S::2242682@student.uwtsd.ac.uk::bc520daa-1650-46b4-94d5-b511663ad2ed" providerId="AD" clId="Web-{C510BF02-C56B-18DE-92E5-B20A3B69EA6A}" dt="2023-10-22T09:18:35.411" v="242"/>
          <ac:spMkLst>
            <pc:docMk/>
            <pc:sldMk cId="109857222" sldId="256"/>
            <ac:spMk id="39" creationId="{A5D0B0D3-D735-4619-AA45-B57B791E1744}"/>
          </ac:spMkLst>
        </pc:spChg>
        <pc:spChg chg="del">
          <ac:chgData name="Andreea-Georgiana Grigore (2242682)" userId="S::2242682@student.uwtsd.ac.uk::bc520daa-1650-46b4-94d5-b511663ad2ed" providerId="AD" clId="Web-{C510BF02-C56B-18DE-92E5-B20A3B69EA6A}" dt="2023-10-22T09:18:35.411" v="242"/>
          <ac:spMkLst>
            <pc:docMk/>
            <pc:sldMk cId="109857222" sldId="256"/>
            <ac:spMk id="41" creationId="{948AEA76-67F2-4344-A189-9BFFE0076388}"/>
          </ac:spMkLst>
        </pc:spChg>
        <pc:spChg chg="add">
          <ac:chgData name="Andreea-Georgiana Grigore (2242682)" userId="S::2242682@student.uwtsd.ac.uk::bc520daa-1650-46b4-94d5-b511663ad2ed" providerId="AD" clId="Web-{C510BF02-C56B-18DE-92E5-B20A3B69EA6A}" dt="2023-10-22T09:18:35.411" v="242"/>
          <ac:spMkLst>
            <pc:docMk/>
            <pc:sldMk cId="109857222" sldId="256"/>
            <ac:spMk id="54" creationId="{A5D0B0D3-D735-4619-AA45-B57B791E1744}"/>
          </ac:spMkLst>
        </pc:spChg>
        <pc:spChg chg="add">
          <ac:chgData name="Andreea-Georgiana Grigore (2242682)" userId="S::2242682@student.uwtsd.ac.uk::bc520daa-1650-46b4-94d5-b511663ad2ed" providerId="AD" clId="Web-{C510BF02-C56B-18DE-92E5-B20A3B69EA6A}" dt="2023-10-22T09:18:35.411" v="242"/>
          <ac:spMkLst>
            <pc:docMk/>
            <pc:sldMk cId="109857222" sldId="256"/>
            <ac:spMk id="56" creationId="{25A2CBEC-4F23-437D-9D03-9968C9B79790}"/>
          </ac:spMkLst>
        </pc:spChg>
        <pc:spChg chg="add">
          <ac:chgData name="Andreea-Georgiana Grigore (2242682)" userId="S::2242682@student.uwtsd.ac.uk::bc520daa-1650-46b4-94d5-b511663ad2ed" providerId="AD" clId="Web-{C510BF02-C56B-18DE-92E5-B20A3B69EA6A}" dt="2023-10-22T09:18:35.411" v="242"/>
          <ac:spMkLst>
            <pc:docMk/>
            <pc:sldMk cId="109857222" sldId="256"/>
            <ac:spMk id="66" creationId="{6264A856-A4F6-4068-9AC3-7B38A00DA75A}"/>
          </ac:spMkLst>
        </pc:spChg>
        <pc:grpChg chg="del">
          <ac:chgData name="Andreea-Georgiana Grigore (2242682)" userId="S::2242682@student.uwtsd.ac.uk::bc520daa-1650-46b4-94d5-b511663ad2ed" providerId="AD" clId="Web-{C510BF02-C56B-18DE-92E5-B20A3B69EA6A}" dt="2023-10-22T09:18:35.411" v="242"/>
          <ac:grpSpMkLst>
            <pc:docMk/>
            <pc:sldMk cId="109857222" sldId="256"/>
            <ac:grpSpMk id="43" creationId="{DBBA0A0D-8F6A-400A-9E49-8C008E2C7DB1}"/>
          </ac:grpSpMkLst>
        </pc:grpChg>
        <pc:grpChg chg="add">
          <ac:chgData name="Andreea-Georgiana Grigore (2242682)" userId="S::2242682@student.uwtsd.ac.uk::bc520daa-1650-46b4-94d5-b511663ad2ed" providerId="AD" clId="Web-{C510BF02-C56B-18DE-92E5-B20A3B69EA6A}" dt="2023-10-22T09:18:35.411" v="242"/>
          <ac:grpSpMkLst>
            <pc:docMk/>
            <pc:sldMk cId="109857222" sldId="256"/>
            <ac:grpSpMk id="58" creationId="{DBBA0A0D-8F6A-400A-9E49-8C008E2C7DB1}"/>
          </ac:grpSpMkLst>
        </pc:grpChg>
        <pc:grpChg chg="add">
          <ac:chgData name="Andreea-Georgiana Grigore (2242682)" userId="S::2242682@student.uwtsd.ac.uk::bc520daa-1650-46b4-94d5-b511663ad2ed" providerId="AD" clId="Web-{C510BF02-C56B-18DE-92E5-B20A3B69EA6A}" dt="2023-10-22T09:18:35.411" v="242"/>
          <ac:grpSpMkLst>
            <pc:docMk/>
            <pc:sldMk cId="109857222" sldId="256"/>
            <ac:grpSpMk id="68" creationId="{C2983E8C-44FB-463B-B6B0-B53E96ACCD72}"/>
          </ac:grpSpMkLst>
        </pc:grpChg>
        <pc:picChg chg="mod">
          <ac:chgData name="Andreea-Georgiana Grigore (2242682)" userId="S::2242682@student.uwtsd.ac.uk::bc520daa-1650-46b4-94d5-b511663ad2ed" providerId="AD" clId="Web-{C510BF02-C56B-18DE-92E5-B20A3B69EA6A}" dt="2023-10-22T09:18:35.411" v="242"/>
          <ac:picMkLst>
            <pc:docMk/>
            <pc:sldMk cId="109857222" sldId="256"/>
            <ac:picMk id="34" creationId="{0B097BE0-3C5A-6756-09F9-1511CC6250D9}"/>
          </ac:picMkLst>
        </pc:picChg>
      </pc:sldChg>
      <pc:sldChg chg="modSp">
        <pc:chgData name="Andreea-Georgiana Grigore (2242682)" userId="S::2242682@student.uwtsd.ac.uk::bc520daa-1650-46b4-94d5-b511663ad2ed" providerId="AD" clId="Web-{C510BF02-C56B-18DE-92E5-B20A3B69EA6A}" dt="2023-10-22T09:03:29.265" v="190" actId="1076"/>
        <pc:sldMkLst>
          <pc:docMk/>
          <pc:sldMk cId="4149823854" sldId="257"/>
        </pc:sldMkLst>
        <pc:spChg chg="mod">
          <ac:chgData name="Andreea-Georgiana Grigore (2242682)" userId="S::2242682@student.uwtsd.ac.uk::bc520daa-1650-46b4-94d5-b511663ad2ed" providerId="AD" clId="Web-{C510BF02-C56B-18DE-92E5-B20A3B69EA6A}" dt="2023-10-22T09:03:29.265" v="190" actId="1076"/>
          <ac:spMkLst>
            <pc:docMk/>
            <pc:sldMk cId="4149823854" sldId="257"/>
            <ac:spMk id="2" creationId="{7134F84D-EEC9-E317-67B3-BC0C77E8CE9E}"/>
          </ac:spMkLst>
        </pc:spChg>
        <pc:spChg chg="mod">
          <ac:chgData name="Andreea-Georgiana Grigore (2242682)" userId="S::2242682@student.uwtsd.ac.uk::bc520daa-1650-46b4-94d5-b511663ad2ed" providerId="AD" clId="Web-{C510BF02-C56B-18DE-92E5-B20A3B69EA6A}" dt="2023-10-22T09:03:16.233" v="188" actId="1076"/>
          <ac:spMkLst>
            <pc:docMk/>
            <pc:sldMk cId="4149823854" sldId="257"/>
            <ac:spMk id="3" creationId="{CC2DA457-FA33-866A-4E8B-7B1EF71B3664}"/>
          </ac:spMkLst>
        </pc:spChg>
        <pc:picChg chg="mod">
          <ac:chgData name="Andreea-Georgiana Grigore (2242682)" userId="S::2242682@student.uwtsd.ac.uk::bc520daa-1650-46b4-94d5-b511663ad2ed" providerId="AD" clId="Web-{C510BF02-C56B-18DE-92E5-B20A3B69EA6A}" dt="2023-10-22T08:52:10.561" v="57" actId="1076"/>
          <ac:picMkLst>
            <pc:docMk/>
            <pc:sldMk cId="4149823854" sldId="257"/>
            <ac:picMk id="4" creationId="{640B45B9-FA06-1D96-EB16-D536B768A1B2}"/>
          </ac:picMkLst>
        </pc:picChg>
      </pc:sldChg>
      <pc:sldChg chg="modSp">
        <pc:chgData name="Andreea-Georgiana Grigore (2242682)" userId="S::2242682@student.uwtsd.ac.uk::bc520daa-1650-46b4-94d5-b511663ad2ed" providerId="AD" clId="Web-{C510BF02-C56B-18DE-92E5-B20A3B69EA6A}" dt="2023-10-22T09:16:10.356" v="231" actId="20577"/>
        <pc:sldMkLst>
          <pc:docMk/>
          <pc:sldMk cId="4218991319" sldId="263"/>
        </pc:sldMkLst>
        <pc:spChg chg="mod">
          <ac:chgData name="Andreea-Georgiana Grigore (2242682)" userId="S::2242682@student.uwtsd.ac.uk::bc520daa-1650-46b4-94d5-b511663ad2ed" providerId="AD" clId="Web-{C510BF02-C56B-18DE-92E5-B20A3B69EA6A}" dt="2023-10-22T09:15:27.902" v="225" actId="1076"/>
          <ac:spMkLst>
            <pc:docMk/>
            <pc:sldMk cId="4218991319" sldId="263"/>
            <ac:spMk id="2" creationId="{AC917AF7-697B-3EDA-4D21-E091D90EA6E6}"/>
          </ac:spMkLst>
        </pc:spChg>
        <pc:spChg chg="mod">
          <ac:chgData name="Andreea-Georgiana Grigore (2242682)" userId="S::2242682@student.uwtsd.ac.uk::bc520daa-1650-46b4-94d5-b511663ad2ed" providerId="AD" clId="Web-{C510BF02-C56B-18DE-92E5-B20A3B69EA6A}" dt="2023-10-22T09:16:10.356" v="231" actId="20577"/>
          <ac:spMkLst>
            <pc:docMk/>
            <pc:sldMk cId="4218991319" sldId="263"/>
            <ac:spMk id="3" creationId="{156969C1-6070-D1D8-09FD-1193F6432591}"/>
          </ac:spMkLst>
        </pc:spChg>
      </pc:sldChg>
      <pc:sldChg chg="addSp delSp modSp">
        <pc:chgData name="Andreea-Georgiana Grigore (2242682)" userId="S::2242682@student.uwtsd.ac.uk::bc520daa-1650-46b4-94d5-b511663ad2ed" providerId="AD" clId="Web-{C510BF02-C56B-18DE-92E5-B20A3B69EA6A}" dt="2023-10-22T09:22:54.737" v="254"/>
        <pc:sldMkLst>
          <pc:docMk/>
          <pc:sldMk cId="952121941" sldId="264"/>
        </pc:sldMkLst>
        <pc:spChg chg="add del mod">
          <ac:chgData name="Andreea-Georgiana Grigore (2242682)" userId="S::2242682@student.uwtsd.ac.uk::bc520daa-1650-46b4-94d5-b511663ad2ed" providerId="AD" clId="Web-{C510BF02-C56B-18DE-92E5-B20A3B69EA6A}" dt="2023-10-22T09:22:54.737" v="254"/>
          <ac:spMkLst>
            <pc:docMk/>
            <pc:sldMk cId="952121941" sldId="264"/>
            <ac:spMk id="3" creationId="{9F341561-A064-10E2-B293-B9861BB5CD2F}"/>
          </ac:spMkLst>
        </pc:spChg>
        <pc:graphicFrameChg chg="add del mod">
          <ac:chgData name="Andreea-Georgiana Grigore (2242682)" userId="S::2242682@student.uwtsd.ac.uk::bc520daa-1650-46b4-94d5-b511663ad2ed" providerId="AD" clId="Web-{C510BF02-C56B-18DE-92E5-B20A3B69EA6A}" dt="2023-10-22T09:22:41.158" v="253"/>
          <ac:graphicFrameMkLst>
            <pc:docMk/>
            <pc:sldMk cId="952121941" sldId="264"/>
            <ac:graphicFrameMk id="59" creationId="{42B2045A-13BA-F3AC-D228-0B0B7DBB8B1C}"/>
          </ac:graphicFrameMkLst>
        </pc:graphicFrameChg>
        <pc:graphicFrameChg chg="add">
          <ac:chgData name="Andreea-Georgiana Grigore (2242682)" userId="S::2242682@student.uwtsd.ac.uk::bc520daa-1650-46b4-94d5-b511663ad2ed" providerId="AD" clId="Web-{C510BF02-C56B-18DE-92E5-B20A3B69EA6A}" dt="2023-10-22T09:22:54.737" v="254"/>
          <ac:graphicFrameMkLst>
            <pc:docMk/>
            <pc:sldMk cId="952121941" sldId="264"/>
            <ac:graphicFrameMk id="60" creationId="{9913CDD5-C005-EDE2-623F-E63456302DBF}"/>
          </ac:graphicFrameMkLst>
        </pc:graphicFrameChg>
      </pc:sldChg>
      <pc:sldChg chg="modSp">
        <pc:chgData name="Andreea-Georgiana Grigore (2242682)" userId="S::2242682@student.uwtsd.ac.uk::bc520daa-1650-46b4-94d5-b511663ad2ed" providerId="AD" clId="Web-{C510BF02-C56B-18DE-92E5-B20A3B69EA6A}" dt="2023-10-22T09:12:27.834" v="212" actId="20577"/>
        <pc:sldMkLst>
          <pc:docMk/>
          <pc:sldMk cId="1307137771" sldId="265"/>
        </pc:sldMkLst>
        <pc:spChg chg="mod">
          <ac:chgData name="Andreea-Georgiana Grigore (2242682)" userId="S::2242682@student.uwtsd.ac.uk::bc520daa-1650-46b4-94d5-b511663ad2ed" providerId="AD" clId="Web-{C510BF02-C56B-18DE-92E5-B20A3B69EA6A}" dt="2023-10-22T09:12:27.834" v="212" actId="20577"/>
          <ac:spMkLst>
            <pc:docMk/>
            <pc:sldMk cId="1307137771" sldId="265"/>
            <ac:spMk id="3" creationId="{DF38C5EA-47F3-619A-CD1E-6FB504FBB7C2}"/>
          </ac:spMkLst>
        </pc:spChg>
      </pc:sldChg>
    </pc:docChg>
  </pc:docChgLst>
  <pc:docChgLst>
    <pc:chgData name="Andreea-Georgiana Grigore (2242682)" userId="S::2242682@student.uwtsd.ac.uk::bc520daa-1650-46b4-94d5-b511663ad2ed" providerId="AD" clId="Web-{724CAB5C-41ED-772A-8F1D-474CE017C9DD}"/>
    <pc:docChg chg="addSld delSld modSld addSection modSection">
      <pc:chgData name="Andreea-Georgiana Grigore (2242682)" userId="S::2242682@student.uwtsd.ac.uk::bc520daa-1650-46b4-94d5-b511663ad2ed" providerId="AD" clId="Web-{724CAB5C-41ED-772A-8F1D-474CE017C9DD}" dt="2023-10-21T19:59:03.622" v="14" actId="20577"/>
      <pc:docMkLst>
        <pc:docMk/>
      </pc:docMkLst>
      <pc:sldChg chg="addSp delSp modSp mod modClrScheme addAnim delDesignElem chgLayout">
        <pc:chgData name="Andreea-Georgiana Grigore (2242682)" userId="S::2242682@student.uwtsd.ac.uk::bc520daa-1650-46b4-94d5-b511663ad2ed" providerId="AD" clId="Web-{724CAB5C-41ED-772A-8F1D-474CE017C9DD}" dt="2023-10-21T19:59:03.622" v="14" actId="20577"/>
        <pc:sldMkLst>
          <pc:docMk/>
          <pc:sldMk cId="4149823854" sldId="257"/>
        </pc:sldMkLst>
        <pc:spChg chg="mod ord">
          <ac:chgData name="Andreea-Georgiana Grigore (2242682)" userId="S::2242682@student.uwtsd.ac.uk::bc520daa-1650-46b4-94d5-b511663ad2ed" providerId="AD" clId="Web-{724CAB5C-41ED-772A-8F1D-474CE017C9DD}" dt="2023-10-21T19:58:28.151" v="10"/>
          <ac:spMkLst>
            <pc:docMk/>
            <pc:sldMk cId="4149823854" sldId="257"/>
            <ac:spMk id="2" creationId="{7134F84D-EEC9-E317-67B3-BC0C77E8CE9E}"/>
          </ac:spMkLst>
        </pc:spChg>
        <pc:spChg chg="mod ord">
          <ac:chgData name="Andreea-Georgiana Grigore (2242682)" userId="S::2242682@student.uwtsd.ac.uk::bc520daa-1650-46b4-94d5-b511663ad2ed" providerId="AD" clId="Web-{724CAB5C-41ED-772A-8F1D-474CE017C9DD}" dt="2023-10-21T19:59:03.622" v="14" actId="20577"/>
          <ac:spMkLst>
            <pc:docMk/>
            <pc:sldMk cId="4149823854" sldId="257"/>
            <ac:spMk id="3" creationId="{CC2DA457-FA33-866A-4E8B-7B1EF71B3664}"/>
          </ac:spMkLst>
        </pc:spChg>
        <pc:spChg chg="add del">
          <ac:chgData name="Andreea-Georgiana Grigore (2242682)" userId="S::2242682@student.uwtsd.ac.uk::bc520daa-1650-46b4-94d5-b511663ad2ed" providerId="AD" clId="Web-{724CAB5C-41ED-772A-8F1D-474CE017C9DD}" dt="2023-10-21T19:58:28.151" v="10"/>
          <ac:spMkLst>
            <pc:docMk/>
            <pc:sldMk cId="4149823854" sldId="257"/>
            <ac:spMk id="6" creationId="{A5D0B0D3-D735-4619-AA45-B57B791E1744}"/>
          </ac:spMkLst>
        </pc:spChg>
        <pc:spChg chg="add del">
          <ac:chgData name="Andreea-Georgiana Grigore (2242682)" userId="S::2242682@student.uwtsd.ac.uk::bc520daa-1650-46b4-94d5-b511663ad2ed" providerId="AD" clId="Web-{724CAB5C-41ED-772A-8F1D-474CE017C9DD}" dt="2023-10-21T19:58:28.151" v="10"/>
          <ac:spMkLst>
            <pc:docMk/>
            <pc:sldMk cId="4149823854" sldId="257"/>
            <ac:spMk id="7" creationId="{CF7F2079-504C-499A-A644-58F4DDC7643B}"/>
          </ac:spMkLst>
        </pc:spChg>
        <pc:spChg chg="add del">
          <ac:chgData name="Andreea-Georgiana Grigore (2242682)" userId="S::2242682@student.uwtsd.ac.uk::bc520daa-1650-46b4-94d5-b511663ad2ed" providerId="AD" clId="Web-{724CAB5C-41ED-772A-8F1D-474CE017C9DD}" dt="2023-10-21T19:58:28.151" v="10"/>
          <ac:spMkLst>
            <pc:docMk/>
            <pc:sldMk cId="4149823854" sldId="257"/>
            <ac:spMk id="34" creationId="{3D505D40-32E9-4C48-81F8-AD80433BE6B7}"/>
          </ac:spMkLst>
        </pc:spChg>
        <pc:spChg chg="add">
          <ac:chgData name="Andreea-Georgiana Grigore (2242682)" userId="S::2242682@student.uwtsd.ac.uk::bc520daa-1650-46b4-94d5-b511663ad2ed" providerId="AD" clId="Web-{724CAB5C-41ED-772A-8F1D-474CE017C9DD}" dt="2023-10-21T19:58:28.151" v="10"/>
          <ac:spMkLst>
            <pc:docMk/>
            <pc:sldMk cId="4149823854" sldId="257"/>
            <ac:spMk id="38" creationId="{948AEA76-67F2-4344-A189-9BFFE0076388}"/>
          </ac:spMkLst>
        </pc:spChg>
        <pc:spChg chg="add">
          <ac:chgData name="Andreea-Georgiana Grigore (2242682)" userId="S::2242682@student.uwtsd.ac.uk::bc520daa-1650-46b4-94d5-b511663ad2ed" providerId="AD" clId="Web-{724CAB5C-41ED-772A-8F1D-474CE017C9DD}" dt="2023-10-21T19:58:28.151" v="10"/>
          <ac:spMkLst>
            <pc:docMk/>
            <pc:sldMk cId="4149823854" sldId="257"/>
            <ac:spMk id="39" creationId="{838456E0-BAD6-49AA-B7F3-846752A7EE0B}"/>
          </ac:spMkLst>
        </pc:spChg>
        <pc:spChg chg="add">
          <ac:chgData name="Andreea-Georgiana Grigore (2242682)" userId="S::2242682@student.uwtsd.ac.uk::bc520daa-1650-46b4-94d5-b511663ad2ed" providerId="AD" clId="Web-{724CAB5C-41ED-772A-8F1D-474CE017C9DD}" dt="2023-10-21T19:58:28.151" v="10"/>
          <ac:spMkLst>
            <pc:docMk/>
            <pc:sldMk cId="4149823854" sldId="257"/>
            <ac:spMk id="41" creationId="{A5D0B0D3-D735-4619-AA45-B57B791E1744}"/>
          </ac:spMkLst>
        </pc:spChg>
        <pc:spChg chg="add">
          <ac:chgData name="Andreea-Georgiana Grigore (2242682)" userId="S::2242682@student.uwtsd.ac.uk::bc520daa-1650-46b4-94d5-b511663ad2ed" providerId="AD" clId="Web-{724CAB5C-41ED-772A-8F1D-474CE017C9DD}" dt="2023-10-21T19:58:28.151" v="10"/>
          <ac:spMkLst>
            <pc:docMk/>
            <pc:sldMk cId="4149823854" sldId="257"/>
            <ac:spMk id="42" creationId="{ACFC1F4B-C7BE-44D2-8FA4-1CE2FCF06B0C}"/>
          </ac:spMkLst>
        </pc:spChg>
        <pc:spChg chg="del">
          <ac:chgData name="Andreea-Georgiana Grigore (2242682)" userId="S::2242682@student.uwtsd.ac.uk::bc520daa-1650-46b4-94d5-b511663ad2ed" providerId="AD" clId="Web-{724CAB5C-41ED-772A-8F1D-474CE017C9DD}" dt="2023-10-21T19:56:23.111" v="3"/>
          <ac:spMkLst>
            <pc:docMk/>
            <pc:sldMk cId="4149823854" sldId="257"/>
            <ac:spMk id="43" creationId="{2F9C493A-9F03-49B4-B3FB-19CE5AC115BE}"/>
          </ac:spMkLst>
        </pc:spChg>
        <pc:spChg chg="del">
          <ac:chgData name="Andreea-Georgiana Grigore (2242682)" userId="S::2242682@student.uwtsd.ac.uk::bc520daa-1650-46b4-94d5-b511663ad2ed" providerId="AD" clId="Web-{724CAB5C-41ED-772A-8F1D-474CE017C9DD}" dt="2023-10-21T19:56:23.111" v="3"/>
          <ac:spMkLst>
            <pc:docMk/>
            <pc:sldMk cId="4149823854" sldId="257"/>
            <ac:spMk id="45" creationId="{90A46C7D-C1BB-49B8-8D37-39742820E964}"/>
          </ac:spMkLst>
        </pc:spChg>
        <pc:spChg chg="del">
          <ac:chgData name="Andreea-Georgiana Grigore (2242682)" userId="S::2242682@student.uwtsd.ac.uk::bc520daa-1650-46b4-94d5-b511663ad2ed" providerId="AD" clId="Web-{724CAB5C-41ED-772A-8F1D-474CE017C9DD}" dt="2023-10-21T19:56:23.111" v="3"/>
          <ac:spMkLst>
            <pc:docMk/>
            <pc:sldMk cId="4149823854" sldId="257"/>
            <ac:spMk id="55" creationId="{55820E42-2F9D-41EF-B67F-522A133B3373}"/>
          </ac:spMkLst>
        </pc:spChg>
        <pc:grpChg chg="add del">
          <ac:chgData name="Andreea-Georgiana Grigore (2242682)" userId="S::2242682@student.uwtsd.ac.uk::bc520daa-1650-46b4-94d5-b511663ad2ed" providerId="AD" clId="Web-{724CAB5C-41ED-772A-8F1D-474CE017C9DD}" dt="2023-10-21T19:58:28.151" v="10"/>
          <ac:grpSpMkLst>
            <pc:docMk/>
            <pc:sldMk cId="4149823854" sldId="257"/>
            <ac:grpSpMk id="31" creationId="{DBBA0A0D-8F6A-400A-9E49-8C008E2C7DB1}"/>
          </ac:grpSpMkLst>
        </pc:grpChg>
        <pc:grpChg chg="add del">
          <ac:chgData name="Andreea-Georgiana Grigore (2242682)" userId="S::2242682@student.uwtsd.ac.uk::bc520daa-1650-46b4-94d5-b511663ad2ed" providerId="AD" clId="Web-{724CAB5C-41ED-772A-8F1D-474CE017C9DD}" dt="2023-10-21T19:58:28.151" v="10"/>
          <ac:grpSpMkLst>
            <pc:docMk/>
            <pc:sldMk cId="4149823854" sldId="257"/>
            <ac:grpSpMk id="36" creationId="{C507BF36-B92B-4CAC-BCA7-8364B51E1F09}"/>
          </ac:grpSpMkLst>
        </pc:grpChg>
        <pc:grpChg chg="add">
          <ac:chgData name="Andreea-Georgiana Grigore (2242682)" userId="S::2242682@student.uwtsd.ac.uk::bc520daa-1650-46b4-94d5-b511663ad2ed" providerId="AD" clId="Web-{724CAB5C-41ED-772A-8F1D-474CE017C9DD}" dt="2023-10-21T19:58:28.151" v="10"/>
          <ac:grpSpMkLst>
            <pc:docMk/>
            <pc:sldMk cId="4149823854" sldId="257"/>
            <ac:grpSpMk id="40" creationId="{DBBA0A0D-8F6A-400A-9E49-8C008E2C7DB1}"/>
          </ac:grpSpMkLst>
        </pc:grpChg>
        <pc:grpChg chg="add">
          <ac:chgData name="Andreea-Georgiana Grigore (2242682)" userId="S::2242682@student.uwtsd.ac.uk::bc520daa-1650-46b4-94d5-b511663ad2ed" providerId="AD" clId="Web-{724CAB5C-41ED-772A-8F1D-474CE017C9DD}" dt="2023-10-21T19:58:28.151" v="10"/>
          <ac:grpSpMkLst>
            <pc:docMk/>
            <pc:sldMk cId="4149823854" sldId="257"/>
            <ac:grpSpMk id="44" creationId="{BDA258B3-4238-403A-9CAC-51B872D45201}"/>
          </ac:grpSpMkLst>
        </pc:grpChg>
        <pc:grpChg chg="del">
          <ac:chgData name="Andreea-Georgiana Grigore (2242682)" userId="S::2242682@student.uwtsd.ac.uk::bc520daa-1650-46b4-94d5-b511663ad2ed" providerId="AD" clId="Web-{724CAB5C-41ED-772A-8F1D-474CE017C9DD}" dt="2023-10-21T19:56:23.111" v="3"/>
          <ac:grpSpMkLst>
            <pc:docMk/>
            <pc:sldMk cId="4149823854" sldId="257"/>
            <ac:grpSpMk id="47" creationId="{61BBAB6F-65E6-4E2B-B363-6AB27C84E0C1}"/>
          </ac:grpSpMkLst>
        </pc:grpChg>
        <pc:grpChg chg="del">
          <ac:chgData name="Andreea-Georgiana Grigore (2242682)" userId="S::2242682@student.uwtsd.ac.uk::bc520daa-1650-46b4-94d5-b511663ad2ed" providerId="AD" clId="Web-{724CAB5C-41ED-772A-8F1D-474CE017C9DD}" dt="2023-10-21T19:56:23.111" v="3"/>
          <ac:grpSpMkLst>
            <pc:docMk/>
            <pc:sldMk cId="4149823854" sldId="257"/>
            <ac:grpSpMk id="57" creationId="{13D9BC31-B57D-4933-AD83-94F462D4C2F9}"/>
          </ac:grpSpMkLst>
        </pc:grpChg>
        <pc:picChg chg="mod ord">
          <ac:chgData name="Andreea-Georgiana Grigore (2242682)" userId="S::2242682@student.uwtsd.ac.uk::bc520daa-1650-46b4-94d5-b511663ad2ed" providerId="AD" clId="Web-{724CAB5C-41ED-772A-8F1D-474CE017C9DD}" dt="2023-10-21T19:58:28.151" v="10"/>
          <ac:picMkLst>
            <pc:docMk/>
            <pc:sldMk cId="4149823854" sldId="257"/>
            <ac:picMk id="4" creationId="{640B45B9-FA06-1D96-EB16-D536B768A1B2}"/>
          </ac:picMkLst>
        </pc:picChg>
      </pc:sldChg>
      <pc:sldChg chg="new">
        <pc:chgData name="Andreea-Georgiana Grigore (2242682)" userId="S::2242682@student.uwtsd.ac.uk::bc520daa-1650-46b4-94d5-b511663ad2ed" providerId="AD" clId="Web-{724CAB5C-41ED-772A-8F1D-474CE017C9DD}" dt="2023-10-21T19:57:00.645" v="9"/>
        <pc:sldMkLst>
          <pc:docMk/>
          <pc:sldMk cId="952121941" sldId="264"/>
        </pc:sldMkLst>
      </pc:sldChg>
      <pc:sldChg chg="new del">
        <pc:chgData name="Andreea-Georgiana Grigore (2242682)" userId="S::2242682@student.uwtsd.ac.uk::bc520daa-1650-46b4-94d5-b511663ad2ed" providerId="AD" clId="Web-{724CAB5C-41ED-772A-8F1D-474CE017C9DD}" dt="2023-10-21T19:55:38.359" v="2"/>
        <pc:sldMkLst>
          <pc:docMk/>
          <pc:sldMk cId="1647263909" sldId="264"/>
        </pc:sldMkLst>
      </pc:sldChg>
    </pc:docChg>
  </pc:docChgLst>
  <pc:docChgLst>
    <pc:chgData name="Andreea-Georgiana Grigore (2242682)" userId="S::2242682@student.uwtsd.ac.uk::bc520daa-1650-46b4-94d5-b511663ad2ed" providerId="AD" clId="Web-{D453629E-EAFD-E6EB-8A11-E348AD49414D}"/>
    <pc:docChg chg="addSld delSld modSld addSection modSection">
      <pc:chgData name="Andreea-Georgiana Grigore (2242682)" userId="S::2242682@student.uwtsd.ac.uk::bc520daa-1650-46b4-94d5-b511663ad2ed" providerId="AD" clId="Web-{D453629E-EAFD-E6EB-8A11-E348AD49414D}" dt="2023-10-21T21:49:46.365" v="888" actId="14100"/>
      <pc:docMkLst>
        <pc:docMk/>
      </pc:docMkLst>
      <pc:sldChg chg="addSp delSp modSp">
        <pc:chgData name="Andreea-Georgiana Grigore (2242682)" userId="S::2242682@student.uwtsd.ac.uk::bc520daa-1650-46b4-94d5-b511663ad2ed" providerId="AD" clId="Web-{D453629E-EAFD-E6EB-8A11-E348AD49414D}" dt="2023-10-21T20:33:32.021" v="189"/>
        <pc:sldMkLst>
          <pc:docMk/>
          <pc:sldMk cId="109857222" sldId="256"/>
        </pc:sldMkLst>
        <pc:spChg chg="mod">
          <ac:chgData name="Andreea-Georgiana Grigore (2242682)" userId="S::2242682@student.uwtsd.ac.uk::bc520daa-1650-46b4-94d5-b511663ad2ed" providerId="AD" clId="Web-{D453629E-EAFD-E6EB-8A11-E348AD49414D}" dt="2023-10-21T20:33:32.021" v="189"/>
          <ac:spMkLst>
            <pc:docMk/>
            <pc:sldMk cId="109857222" sldId="256"/>
            <ac:spMk id="2" creationId="{00000000-0000-0000-0000-000000000000}"/>
          </ac:spMkLst>
        </pc:spChg>
        <pc:spChg chg="mod">
          <ac:chgData name="Andreea-Georgiana Grigore (2242682)" userId="S::2242682@student.uwtsd.ac.uk::bc520daa-1650-46b4-94d5-b511663ad2ed" providerId="AD" clId="Web-{D453629E-EAFD-E6EB-8A11-E348AD49414D}" dt="2023-10-21T20:33:32.021" v="189"/>
          <ac:spMkLst>
            <pc:docMk/>
            <pc:sldMk cId="109857222" sldId="256"/>
            <ac:spMk id="3" creationId="{00000000-0000-0000-0000-000000000000}"/>
          </ac:spMkLst>
        </pc:spChg>
        <pc:spChg chg="del">
          <ac:chgData name="Andreea-Georgiana Grigore (2242682)" userId="S::2242682@student.uwtsd.ac.uk::bc520daa-1650-46b4-94d5-b511663ad2ed" providerId="AD" clId="Web-{D453629E-EAFD-E6EB-8A11-E348AD49414D}" dt="2023-10-21T20:33:32.021" v="189"/>
          <ac:spMkLst>
            <pc:docMk/>
            <pc:sldMk cId="109857222" sldId="256"/>
            <ac:spMk id="20" creationId="{A5D0B0D3-D735-4619-AA45-B57B791E1744}"/>
          </ac:spMkLst>
        </pc:spChg>
        <pc:spChg chg="del">
          <ac:chgData name="Andreea-Georgiana Grigore (2242682)" userId="S::2242682@student.uwtsd.ac.uk::bc520daa-1650-46b4-94d5-b511663ad2ed" providerId="AD" clId="Web-{D453629E-EAFD-E6EB-8A11-E348AD49414D}" dt="2023-10-21T20:33:32.021" v="189"/>
          <ac:spMkLst>
            <pc:docMk/>
            <pc:sldMk cId="109857222" sldId="256"/>
            <ac:spMk id="21" creationId="{3D505D40-32E9-4C48-81F8-AD80433BE6B7}"/>
          </ac:spMkLst>
        </pc:spChg>
        <pc:spChg chg="del">
          <ac:chgData name="Andreea-Georgiana Grigore (2242682)" userId="S::2242682@student.uwtsd.ac.uk::bc520daa-1650-46b4-94d5-b511663ad2ed" providerId="AD" clId="Web-{D453629E-EAFD-E6EB-8A11-E348AD49414D}" dt="2023-10-21T20:33:32.021" v="189"/>
          <ac:spMkLst>
            <pc:docMk/>
            <pc:sldMk cId="109857222" sldId="256"/>
            <ac:spMk id="22" creationId="{CF7F2079-504C-499A-A644-58F4DDC7643B}"/>
          </ac:spMkLst>
        </pc:spChg>
        <pc:spChg chg="add">
          <ac:chgData name="Andreea-Georgiana Grigore (2242682)" userId="S::2242682@student.uwtsd.ac.uk::bc520daa-1650-46b4-94d5-b511663ad2ed" providerId="AD" clId="Web-{D453629E-EAFD-E6EB-8A11-E348AD49414D}" dt="2023-10-21T20:33:32.021" v="189"/>
          <ac:spMkLst>
            <pc:docMk/>
            <pc:sldMk cId="109857222" sldId="256"/>
            <ac:spMk id="39" creationId="{A5D0B0D3-D735-4619-AA45-B57B791E1744}"/>
          </ac:spMkLst>
        </pc:spChg>
        <pc:spChg chg="add">
          <ac:chgData name="Andreea-Georgiana Grigore (2242682)" userId="S::2242682@student.uwtsd.ac.uk::bc520daa-1650-46b4-94d5-b511663ad2ed" providerId="AD" clId="Web-{D453629E-EAFD-E6EB-8A11-E348AD49414D}" dt="2023-10-21T20:33:32.021" v="189"/>
          <ac:spMkLst>
            <pc:docMk/>
            <pc:sldMk cId="109857222" sldId="256"/>
            <ac:spMk id="41" creationId="{948AEA76-67F2-4344-A189-9BFFE0076388}"/>
          </ac:spMkLst>
        </pc:spChg>
        <pc:grpChg chg="del">
          <ac:chgData name="Andreea-Georgiana Grigore (2242682)" userId="S::2242682@student.uwtsd.ac.uk::bc520daa-1650-46b4-94d5-b511663ad2ed" providerId="AD" clId="Web-{D453629E-EAFD-E6EB-8A11-E348AD49414D}" dt="2023-10-21T20:33:32.021" v="189"/>
          <ac:grpSpMkLst>
            <pc:docMk/>
            <pc:sldMk cId="109857222" sldId="256"/>
            <ac:grpSpMk id="23" creationId="{C507BF36-B92B-4CAC-BCA7-8364B51E1F09}"/>
          </ac:grpSpMkLst>
        </pc:grpChg>
        <pc:grpChg chg="del">
          <ac:chgData name="Andreea-Georgiana Grigore (2242682)" userId="S::2242682@student.uwtsd.ac.uk::bc520daa-1650-46b4-94d5-b511663ad2ed" providerId="AD" clId="Web-{D453629E-EAFD-E6EB-8A11-E348AD49414D}" dt="2023-10-21T20:33:32.021" v="189"/>
          <ac:grpSpMkLst>
            <pc:docMk/>
            <pc:sldMk cId="109857222" sldId="256"/>
            <ac:grpSpMk id="31" creationId="{DBBA0A0D-8F6A-400A-9E49-8C008E2C7DB1}"/>
          </ac:grpSpMkLst>
        </pc:grpChg>
        <pc:grpChg chg="add">
          <ac:chgData name="Andreea-Georgiana Grigore (2242682)" userId="S::2242682@student.uwtsd.ac.uk::bc520daa-1650-46b4-94d5-b511663ad2ed" providerId="AD" clId="Web-{D453629E-EAFD-E6EB-8A11-E348AD49414D}" dt="2023-10-21T20:33:32.021" v="189"/>
          <ac:grpSpMkLst>
            <pc:docMk/>
            <pc:sldMk cId="109857222" sldId="256"/>
            <ac:grpSpMk id="43" creationId="{DBBA0A0D-8F6A-400A-9E49-8C008E2C7DB1}"/>
          </ac:grpSpMkLst>
        </pc:grpChg>
        <pc:picChg chg="mod ord">
          <ac:chgData name="Andreea-Georgiana Grigore (2242682)" userId="S::2242682@student.uwtsd.ac.uk::bc520daa-1650-46b4-94d5-b511663ad2ed" providerId="AD" clId="Web-{D453629E-EAFD-E6EB-8A11-E348AD49414D}" dt="2023-10-21T20:33:32.021" v="189"/>
          <ac:picMkLst>
            <pc:docMk/>
            <pc:sldMk cId="109857222" sldId="256"/>
            <ac:picMk id="34" creationId="{0B097BE0-3C5A-6756-09F9-1511CC6250D9}"/>
          </ac:picMkLst>
        </pc:picChg>
      </pc:sldChg>
      <pc:sldChg chg="modSp">
        <pc:chgData name="Andreea-Georgiana Grigore (2242682)" userId="S::2242682@student.uwtsd.ac.uk::bc520daa-1650-46b4-94d5-b511663ad2ed" providerId="AD" clId="Web-{D453629E-EAFD-E6EB-8A11-E348AD49414D}" dt="2023-10-21T20:16:53.285" v="7" actId="20577"/>
        <pc:sldMkLst>
          <pc:docMk/>
          <pc:sldMk cId="4149823854" sldId="257"/>
        </pc:sldMkLst>
        <pc:spChg chg="mod">
          <ac:chgData name="Andreea-Georgiana Grigore (2242682)" userId="S::2242682@student.uwtsd.ac.uk::bc520daa-1650-46b4-94d5-b511663ad2ed" providerId="AD" clId="Web-{D453629E-EAFD-E6EB-8A11-E348AD49414D}" dt="2023-10-21T20:16:53.285" v="7" actId="20577"/>
          <ac:spMkLst>
            <pc:docMk/>
            <pc:sldMk cId="4149823854" sldId="257"/>
            <ac:spMk id="3" creationId="{CC2DA457-FA33-866A-4E8B-7B1EF71B3664}"/>
          </ac:spMkLst>
        </pc:spChg>
      </pc:sldChg>
      <pc:sldChg chg="modSp">
        <pc:chgData name="Andreea-Georgiana Grigore (2242682)" userId="S::2242682@student.uwtsd.ac.uk::bc520daa-1650-46b4-94d5-b511663ad2ed" providerId="AD" clId="Web-{D453629E-EAFD-E6EB-8A11-E348AD49414D}" dt="2023-10-21T20:22:44.259" v="147" actId="20577"/>
        <pc:sldMkLst>
          <pc:docMk/>
          <pc:sldMk cId="189657297" sldId="258"/>
        </pc:sldMkLst>
        <pc:spChg chg="mod">
          <ac:chgData name="Andreea-Georgiana Grigore (2242682)" userId="S::2242682@student.uwtsd.ac.uk::bc520daa-1650-46b4-94d5-b511663ad2ed" providerId="AD" clId="Web-{D453629E-EAFD-E6EB-8A11-E348AD49414D}" dt="2023-10-21T20:22:44.259" v="147" actId="20577"/>
          <ac:spMkLst>
            <pc:docMk/>
            <pc:sldMk cId="189657297" sldId="258"/>
            <ac:spMk id="6" creationId="{C299E45B-26FC-105A-585D-BAF11F1FEEC7}"/>
          </ac:spMkLst>
        </pc:spChg>
      </pc:sldChg>
      <pc:sldChg chg="addSp delSp modSp">
        <pc:chgData name="Andreea-Georgiana Grigore (2242682)" userId="S::2242682@student.uwtsd.ac.uk::bc520daa-1650-46b4-94d5-b511663ad2ed" providerId="AD" clId="Web-{D453629E-EAFD-E6EB-8A11-E348AD49414D}" dt="2023-10-21T20:29:44.339" v="174" actId="20577"/>
        <pc:sldMkLst>
          <pc:docMk/>
          <pc:sldMk cId="2244115537" sldId="262"/>
        </pc:sldMkLst>
        <pc:spChg chg="mod ord">
          <ac:chgData name="Andreea-Georgiana Grigore (2242682)" userId="S::2242682@student.uwtsd.ac.uk::bc520daa-1650-46b4-94d5-b511663ad2ed" providerId="AD" clId="Web-{D453629E-EAFD-E6EB-8A11-E348AD49414D}" dt="2023-10-21T20:29:44.339" v="174" actId="20577"/>
          <ac:spMkLst>
            <pc:docMk/>
            <pc:sldMk cId="2244115537" sldId="262"/>
            <ac:spMk id="2" creationId="{DF700EB0-E3F4-47D3-E20F-38D5B713C964}"/>
          </ac:spMkLst>
        </pc:spChg>
        <pc:spChg chg="del mod">
          <ac:chgData name="Andreea-Georgiana Grigore (2242682)" userId="S::2242682@student.uwtsd.ac.uk::bc520daa-1650-46b4-94d5-b511663ad2ed" providerId="AD" clId="Web-{D453629E-EAFD-E6EB-8A11-E348AD49414D}" dt="2023-10-21T20:29:22.979" v="172"/>
          <ac:spMkLst>
            <pc:docMk/>
            <pc:sldMk cId="2244115537" sldId="262"/>
            <ac:spMk id="3" creationId="{4E5C237E-2D0F-748F-D1CE-78BD0AD1FFBA}"/>
          </ac:spMkLst>
        </pc:spChg>
        <pc:spChg chg="del">
          <ac:chgData name="Andreea-Georgiana Grigore (2242682)" userId="S::2242682@student.uwtsd.ac.uk::bc520daa-1650-46b4-94d5-b511663ad2ed" providerId="AD" clId="Web-{D453629E-EAFD-E6EB-8A11-E348AD49414D}" dt="2023-10-21T20:29:22.979" v="172"/>
          <ac:spMkLst>
            <pc:docMk/>
            <pc:sldMk cId="2244115537" sldId="262"/>
            <ac:spMk id="9" creationId="{2F9C493A-9F03-49B4-B3FB-19CE5AC115BE}"/>
          </ac:spMkLst>
        </pc:spChg>
        <pc:spChg chg="del">
          <ac:chgData name="Andreea-Georgiana Grigore (2242682)" userId="S::2242682@student.uwtsd.ac.uk::bc520daa-1650-46b4-94d5-b511663ad2ed" providerId="AD" clId="Web-{D453629E-EAFD-E6EB-8A11-E348AD49414D}" dt="2023-10-21T20:29:22.979" v="172"/>
          <ac:spMkLst>
            <pc:docMk/>
            <pc:sldMk cId="2244115537" sldId="262"/>
            <ac:spMk id="11" creationId="{90A46C7D-C1BB-49B8-8D37-39742820E964}"/>
          </ac:spMkLst>
        </pc:spChg>
        <pc:spChg chg="del">
          <ac:chgData name="Andreea-Georgiana Grigore (2242682)" userId="S::2242682@student.uwtsd.ac.uk::bc520daa-1650-46b4-94d5-b511663ad2ed" providerId="AD" clId="Web-{D453629E-EAFD-E6EB-8A11-E348AD49414D}" dt="2023-10-21T20:29:22.979" v="172"/>
          <ac:spMkLst>
            <pc:docMk/>
            <pc:sldMk cId="2244115537" sldId="262"/>
            <ac:spMk id="21" creationId="{55820E42-2F9D-41EF-B67F-522A133B3373}"/>
          </ac:spMkLst>
        </pc:spChg>
        <pc:spChg chg="add">
          <ac:chgData name="Andreea-Georgiana Grigore (2242682)" userId="S::2242682@student.uwtsd.ac.uk::bc520daa-1650-46b4-94d5-b511663ad2ed" providerId="AD" clId="Web-{D453629E-EAFD-E6EB-8A11-E348AD49414D}" dt="2023-10-21T20:29:22.979" v="172"/>
          <ac:spMkLst>
            <pc:docMk/>
            <pc:sldMk cId="2244115537" sldId="262"/>
            <ac:spMk id="35" creationId="{435959F4-53DA-47FF-BC24-1E5B75C69876}"/>
          </ac:spMkLst>
        </pc:spChg>
        <pc:spChg chg="add">
          <ac:chgData name="Andreea-Georgiana Grigore (2242682)" userId="S::2242682@student.uwtsd.ac.uk::bc520daa-1650-46b4-94d5-b511663ad2ed" providerId="AD" clId="Web-{D453629E-EAFD-E6EB-8A11-E348AD49414D}" dt="2023-10-21T20:29:22.979" v="172"/>
          <ac:spMkLst>
            <pc:docMk/>
            <pc:sldMk cId="2244115537" sldId="262"/>
            <ac:spMk id="46" creationId="{59226104-0061-4319-8237-9C001BF85D49}"/>
          </ac:spMkLst>
        </pc:spChg>
        <pc:spChg chg="add">
          <ac:chgData name="Andreea-Georgiana Grigore (2242682)" userId="S::2242682@student.uwtsd.ac.uk::bc520daa-1650-46b4-94d5-b511663ad2ed" providerId="AD" clId="Web-{D453629E-EAFD-E6EB-8A11-E348AD49414D}" dt="2023-10-21T20:29:22.979" v="172"/>
          <ac:spMkLst>
            <pc:docMk/>
            <pc:sldMk cId="2244115537" sldId="262"/>
            <ac:spMk id="56" creationId="{A5D0B0D3-D735-4619-AA45-B57B791E1744}"/>
          </ac:spMkLst>
        </pc:spChg>
        <pc:spChg chg="add">
          <ac:chgData name="Andreea-Georgiana Grigore (2242682)" userId="S::2242682@student.uwtsd.ac.uk::bc520daa-1650-46b4-94d5-b511663ad2ed" providerId="AD" clId="Web-{D453629E-EAFD-E6EB-8A11-E348AD49414D}" dt="2023-10-21T20:29:22.979" v="172"/>
          <ac:spMkLst>
            <pc:docMk/>
            <pc:sldMk cId="2244115537" sldId="262"/>
            <ac:spMk id="58" creationId="{948AEA76-67F2-4344-A189-9BFFE0076388}"/>
          </ac:spMkLst>
        </pc:spChg>
        <pc:grpChg chg="del">
          <ac:chgData name="Andreea-Georgiana Grigore (2242682)" userId="S::2242682@student.uwtsd.ac.uk::bc520daa-1650-46b4-94d5-b511663ad2ed" providerId="AD" clId="Web-{D453629E-EAFD-E6EB-8A11-E348AD49414D}" dt="2023-10-21T20:29:22.979" v="172"/>
          <ac:grpSpMkLst>
            <pc:docMk/>
            <pc:sldMk cId="2244115537" sldId="262"/>
            <ac:grpSpMk id="13" creationId="{61BBAB6F-65E6-4E2B-B363-6AB27C84E0C1}"/>
          </ac:grpSpMkLst>
        </pc:grpChg>
        <pc:grpChg chg="del">
          <ac:chgData name="Andreea-Georgiana Grigore (2242682)" userId="S::2242682@student.uwtsd.ac.uk::bc520daa-1650-46b4-94d5-b511663ad2ed" providerId="AD" clId="Web-{D453629E-EAFD-E6EB-8A11-E348AD49414D}" dt="2023-10-21T20:29:22.979" v="172"/>
          <ac:grpSpMkLst>
            <pc:docMk/>
            <pc:sldMk cId="2244115537" sldId="262"/>
            <ac:grpSpMk id="23" creationId="{13D9BC31-B57D-4933-AD83-94F462D4C2F9}"/>
          </ac:grpSpMkLst>
        </pc:grpChg>
        <pc:grpChg chg="add">
          <ac:chgData name="Andreea-Georgiana Grigore (2242682)" userId="S::2242682@student.uwtsd.ac.uk::bc520daa-1650-46b4-94d5-b511663ad2ed" providerId="AD" clId="Web-{D453629E-EAFD-E6EB-8A11-E348AD49414D}" dt="2023-10-21T20:29:22.979" v="172"/>
          <ac:grpSpMkLst>
            <pc:docMk/>
            <pc:sldMk cId="2244115537" sldId="262"/>
            <ac:grpSpMk id="37" creationId="{A7CF83E8-F6F0-41E3-B580-7412A04DDFB5}"/>
          </ac:grpSpMkLst>
        </pc:grpChg>
        <pc:grpChg chg="add">
          <ac:chgData name="Andreea-Georgiana Grigore (2242682)" userId="S::2242682@student.uwtsd.ac.uk::bc520daa-1650-46b4-94d5-b511663ad2ed" providerId="AD" clId="Web-{D453629E-EAFD-E6EB-8A11-E348AD49414D}" dt="2023-10-21T20:29:22.979" v="172"/>
          <ac:grpSpMkLst>
            <pc:docMk/>
            <pc:sldMk cId="2244115537" sldId="262"/>
            <ac:grpSpMk id="48" creationId="{51B01909-73B8-4486-A749-C643B1D7E361}"/>
          </ac:grpSpMkLst>
        </pc:grpChg>
        <pc:grpChg chg="add">
          <ac:chgData name="Andreea-Georgiana Grigore (2242682)" userId="S::2242682@student.uwtsd.ac.uk::bc520daa-1650-46b4-94d5-b511663ad2ed" providerId="AD" clId="Web-{D453629E-EAFD-E6EB-8A11-E348AD49414D}" dt="2023-10-21T20:29:22.979" v="172"/>
          <ac:grpSpMkLst>
            <pc:docMk/>
            <pc:sldMk cId="2244115537" sldId="262"/>
            <ac:grpSpMk id="60" creationId="{DBBA0A0D-8F6A-400A-9E49-8C008E2C7DB1}"/>
          </ac:grpSpMkLst>
        </pc:grpChg>
        <pc:picChg chg="mod">
          <ac:chgData name="Andreea-Georgiana Grigore (2242682)" userId="S::2242682@student.uwtsd.ac.uk::bc520daa-1650-46b4-94d5-b511663ad2ed" providerId="AD" clId="Web-{D453629E-EAFD-E6EB-8A11-E348AD49414D}" dt="2023-10-21T20:29:22.979" v="172"/>
          <ac:picMkLst>
            <pc:docMk/>
            <pc:sldMk cId="2244115537" sldId="262"/>
            <ac:picMk id="5" creationId="{F34FFACF-0270-6103-EC1B-4DE8789816C4}"/>
          </ac:picMkLst>
        </pc:picChg>
      </pc:sldChg>
      <pc:sldChg chg="modSp">
        <pc:chgData name="Andreea-Georgiana Grigore (2242682)" userId="S::2242682@student.uwtsd.ac.uk::bc520daa-1650-46b4-94d5-b511663ad2ed" providerId="AD" clId="Web-{D453629E-EAFD-E6EB-8A11-E348AD49414D}" dt="2023-10-21T21:49:46.365" v="888" actId="14100"/>
        <pc:sldMkLst>
          <pc:docMk/>
          <pc:sldMk cId="4218991319" sldId="263"/>
        </pc:sldMkLst>
        <pc:spChg chg="mod">
          <ac:chgData name="Andreea-Georgiana Grigore (2242682)" userId="S::2242682@student.uwtsd.ac.uk::bc520daa-1650-46b4-94d5-b511663ad2ed" providerId="AD" clId="Web-{D453629E-EAFD-E6EB-8A11-E348AD49414D}" dt="2023-10-21T21:39:53.648" v="865" actId="14100"/>
          <ac:spMkLst>
            <pc:docMk/>
            <pc:sldMk cId="4218991319" sldId="263"/>
            <ac:spMk id="2" creationId="{AC917AF7-697B-3EDA-4D21-E091D90EA6E6}"/>
          </ac:spMkLst>
        </pc:spChg>
        <pc:spChg chg="mod">
          <ac:chgData name="Andreea-Georgiana Grigore (2242682)" userId="S::2242682@student.uwtsd.ac.uk::bc520daa-1650-46b4-94d5-b511663ad2ed" providerId="AD" clId="Web-{D453629E-EAFD-E6EB-8A11-E348AD49414D}" dt="2023-10-21T21:49:46.365" v="888" actId="14100"/>
          <ac:spMkLst>
            <pc:docMk/>
            <pc:sldMk cId="4218991319" sldId="263"/>
            <ac:spMk id="3" creationId="{156969C1-6070-D1D8-09FD-1193F6432591}"/>
          </ac:spMkLst>
        </pc:spChg>
      </pc:sldChg>
      <pc:sldChg chg="addSp delSp modSp mod setBg">
        <pc:chgData name="Andreea-Georgiana Grigore (2242682)" userId="S::2242682@student.uwtsd.ac.uk::bc520daa-1650-46b4-94d5-b511663ad2ed" providerId="AD" clId="Web-{D453629E-EAFD-E6EB-8A11-E348AD49414D}" dt="2023-10-21T20:25:11.486" v="158"/>
        <pc:sldMkLst>
          <pc:docMk/>
          <pc:sldMk cId="952121941" sldId="264"/>
        </pc:sldMkLst>
        <pc:spChg chg="mod">
          <ac:chgData name="Andreea-Georgiana Grigore (2242682)" userId="S::2242682@student.uwtsd.ac.uk::bc520daa-1650-46b4-94d5-b511663ad2ed" providerId="AD" clId="Web-{D453629E-EAFD-E6EB-8A11-E348AD49414D}" dt="2023-10-21T20:25:11.486" v="158"/>
          <ac:spMkLst>
            <pc:docMk/>
            <pc:sldMk cId="952121941" sldId="264"/>
            <ac:spMk id="2" creationId="{8F52BDC6-8EDC-3C6E-17F6-46BF7A9AD353}"/>
          </ac:spMkLst>
        </pc:spChg>
        <pc:spChg chg="mod">
          <ac:chgData name="Andreea-Georgiana Grigore (2242682)" userId="S::2242682@student.uwtsd.ac.uk::bc520daa-1650-46b4-94d5-b511663ad2ed" providerId="AD" clId="Web-{D453629E-EAFD-E6EB-8A11-E348AD49414D}" dt="2023-10-21T20:23:52.636" v="152"/>
          <ac:spMkLst>
            <pc:docMk/>
            <pc:sldMk cId="952121941" sldId="264"/>
            <ac:spMk id="3" creationId="{9F341561-A064-10E2-B293-B9861BB5CD2F}"/>
          </ac:spMkLst>
        </pc:spChg>
        <pc:spChg chg="add mod ord">
          <ac:chgData name="Andreea-Georgiana Grigore (2242682)" userId="S::2242682@student.uwtsd.ac.uk::bc520daa-1650-46b4-94d5-b511663ad2ed" providerId="AD" clId="Web-{D453629E-EAFD-E6EB-8A11-E348AD49414D}" dt="2023-10-21T20:25:11.486" v="158"/>
          <ac:spMkLst>
            <pc:docMk/>
            <pc:sldMk cId="952121941" sldId="264"/>
            <ac:spMk id="5" creationId="{C4939840-9895-4580-0E0B-0D664830B471}"/>
          </ac:spMkLst>
        </pc:spChg>
        <pc:spChg chg="add mod">
          <ac:chgData name="Andreea-Georgiana Grigore (2242682)" userId="S::2242682@student.uwtsd.ac.uk::bc520daa-1650-46b4-94d5-b511663ad2ed" providerId="AD" clId="Web-{D453629E-EAFD-E6EB-8A11-E348AD49414D}" dt="2023-10-21T20:25:11.486" v="158"/>
          <ac:spMkLst>
            <pc:docMk/>
            <pc:sldMk cId="952121941" sldId="264"/>
            <ac:spMk id="8" creationId="{2ED10149-0C96-5614-362D-DC8BE984112C}"/>
          </ac:spMkLst>
        </pc:spChg>
        <pc:spChg chg="add del">
          <ac:chgData name="Andreea-Georgiana Grigore (2242682)" userId="S::2242682@student.uwtsd.ac.uk::bc520daa-1650-46b4-94d5-b511663ad2ed" providerId="AD" clId="Web-{D453629E-EAFD-E6EB-8A11-E348AD49414D}" dt="2023-10-21T20:25:11.486" v="158"/>
          <ac:spMkLst>
            <pc:docMk/>
            <pc:sldMk cId="952121941" sldId="264"/>
            <ac:spMk id="10" creationId="{2F9C493A-9F03-49B4-B3FB-19CE5AC115BE}"/>
          </ac:spMkLst>
        </pc:spChg>
        <pc:spChg chg="add del">
          <ac:chgData name="Andreea-Georgiana Grigore (2242682)" userId="S::2242682@student.uwtsd.ac.uk::bc520daa-1650-46b4-94d5-b511663ad2ed" providerId="AD" clId="Web-{D453629E-EAFD-E6EB-8A11-E348AD49414D}" dt="2023-10-21T20:25:11.486" v="158"/>
          <ac:spMkLst>
            <pc:docMk/>
            <pc:sldMk cId="952121941" sldId="264"/>
            <ac:spMk id="12" creationId="{90A46C7D-C1BB-49B8-8D37-39742820E964}"/>
          </ac:spMkLst>
        </pc:spChg>
        <pc:spChg chg="add del">
          <ac:chgData name="Andreea-Georgiana Grigore (2242682)" userId="S::2242682@student.uwtsd.ac.uk::bc520daa-1650-46b4-94d5-b511663ad2ed" providerId="AD" clId="Web-{D453629E-EAFD-E6EB-8A11-E348AD49414D}" dt="2023-10-21T20:25:11.486" v="158"/>
          <ac:spMkLst>
            <pc:docMk/>
            <pc:sldMk cId="952121941" sldId="264"/>
            <ac:spMk id="22" creationId="{55820E42-2F9D-41EF-B67F-522A133B3373}"/>
          </ac:spMkLst>
        </pc:spChg>
        <pc:spChg chg="add">
          <ac:chgData name="Andreea-Georgiana Grigore (2242682)" userId="S::2242682@student.uwtsd.ac.uk::bc520daa-1650-46b4-94d5-b511663ad2ed" providerId="AD" clId="Web-{D453629E-EAFD-E6EB-8A11-E348AD49414D}" dt="2023-10-21T20:25:11.486" v="158"/>
          <ac:spMkLst>
            <pc:docMk/>
            <pc:sldMk cId="952121941" sldId="264"/>
            <ac:spMk id="36" creationId="{2F9C493A-9F03-49B4-B3FB-19CE5AC115BE}"/>
          </ac:spMkLst>
        </pc:spChg>
        <pc:spChg chg="add">
          <ac:chgData name="Andreea-Georgiana Grigore (2242682)" userId="S::2242682@student.uwtsd.ac.uk::bc520daa-1650-46b4-94d5-b511663ad2ed" providerId="AD" clId="Web-{D453629E-EAFD-E6EB-8A11-E348AD49414D}" dt="2023-10-21T20:25:11.486" v="158"/>
          <ac:spMkLst>
            <pc:docMk/>
            <pc:sldMk cId="952121941" sldId="264"/>
            <ac:spMk id="38" creationId="{90A46C7D-C1BB-49B8-8D37-39742820E964}"/>
          </ac:spMkLst>
        </pc:spChg>
        <pc:spChg chg="add">
          <ac:chgData name="Andreea-Georgiana Grigore (2242682)" userId="S::2242682@student.uwtsd.ac.uk::bc520daa-1650-46b4-94d5-b511663ad2ed" providerId="AD" clId="Web-{D453629E-EAFD-E6EB-8A11-E348AD49414D}" dt="2023-10-21T20:25:11.486" v="158"/>
          <ac:spMkLst>
            <pc:docMk/>
            <pc:sldMk cId="952121941" sldId="264"/>
            <ac:spMk id="48" creationId="{55820E42-2F9D-41EF-B67F-522A133B3373}"/>
          </ac:spMkLst>
        </pc:spChg>
        <pc:grpChg chg="add del">
          <ac:chgData name="Andreea-Georgiana Grigore (2242682)" userId="S::2242682@student.uwtsd.ac.uk::bc520daa-1650-46b4-94d5-b511663ad2ed" providerId="AD" clId="Web-{D453629E-EAFD-E6EB-8A11-E348AD49414D}" dt="2023-10-21T20:25:11.486" v="158"/>
          <ac:grpSpMkLst>
            <pc:docMk/>
            <pc:sldMk cId="952121941" sldId="264"/>
            <ac:grpSpMk id="14" creationId="{61BBAB6F-65E6-4E2B-B363-6AB27C84E0C1}"/>
          </ac:grpSpMkLst>
        </pc:grpChg>
        <pc:grpChg chg="add del">
          <ac:chgData name="Andreea-Georgiana Grigore (2242682)" userId="S::2242682@student.uwtsd.ac.uk::bc520daa-1650-46b4-94d5-b511663ad2ed" providerId="AD" clId="Web-{D453629E-EAFD-E6EB-8A11-E348AD49414D}" dt="2023-10-21T20:25:11.486" v="158"/>
          <ac:grpSpMkLst>
            <pc:docMk/>
            <pc:sldMk cId="952121941" sldId="264"/>
            <ac:grpSpMk id="24" creationId="{13D9BC31-B57D-4933-AD83-94F462D4C2F9}"/>
          </ac:grpSpMkLst>
        </pc:grpChg>
        <pc:grpChg chg="add">
          <ac:chgData name="Andreea-Georgiana Grigore (2242682)" userId="S::2242682@student.uwtsd.ac.uk::bc520daa-1650-46b4-94d5-b511663ad2ed" providerId="AD" clId="Web-{D453629E-EAFD-E6EB-8A11-E348AD49414D}" dt="2023-10-21T20:25:11.486" v="158"/>
          <ac:grpSpMkLst>
            <pc:docMk/>
            <pc:sldMk cId="952121941" sldId="264"/>
            <ac:grpSpMk id="40" creationId="{61BBAB6F-65E6-4E2B-B363-6AB27C84E0C1}"/>
          </ac:grpSpMkLst>
        </pc:grpChg>
        <pc:grpChg chg="add">
          <ac:chgData name="Andreea-Georgiana Grigore (2242682)" userId="S::2242682@student.uwtsd.ac.uk::bc520daa-1650-46b4-94d5-b511663ad2ed" providerId="AD" clId="Web-{D453629E-EAFD-E6EB-8A11-E348AD49414D}" dt="2023-10-21T20:25:11.486" v="158"/>
          <ac:grpSpMkLst>
            <pc:docMk/>
            <pc:sldMk cId="952121941" sldId="264"/>
            <ac:grpSpMk id="50" creationId="{13D9BC31-B57D-4933-AD83-94F462D4C2F9}"/>
          </ac:grpSpMkLst>
        </pc:grpChg>
        <pc:picChg chg="add mod">
          <ac:chgData name="Andreea-Georgiana Grigore (2242682)" userId="S::2242682@student.uwtsd.ac.uk::bc520daa-1650-46b4-94d5-b511663ad2ed" providerId="AD" clId="Web-{D453629E-EAFD-E6EB-8A11-E348AD49414D}" dt="2023-10-21T20:25:11.486" v="158"/>
          <ac:picMkLst>
            <pc:docMk/>
            <pc:sldMk cId="952121941" sldId="264"/>
            <ac:picMk id="4" creationId="{B5F2DC52-1877-5C78-47BD-2F45F4D5FFBD}"/>
          </ac:picMkLst>
        </pc:picChg>
        <pc:picChg chg="add mod">
          <ac:chgData name="Andreea-Georgiana Grigore (2242682)" userId="S::2242682@student.uwtsd.ac.uk::bc520daa-1650-46b4-94d5-b511663ad2ed" providerId="AD" clId="Web-{D453629E-EAFD-E6EB-8A11-E348AD49414D}" dt="2023-10-21T20:25:11.486" v="158"/>
          <ac:picMkLst>
            <pc:docMk/>
            <pc:sldMk cId="952121941" sldId="264"/>
            <ac:picMk id="7" creationId="{05AE9D88-8828-3DC4-136F-81B33FE2DD87}"/>
          </ac:picMkLst>
        </pc:picChg>
      </pc:sldChg>
      <pc:sldChg chg="add del replId">
        <pc:chgData name="Andreea-Georgiana Grigore (2242682)" userId="S::2242682@student.uwtsd.ac.uk::bc520daa-1650-46b4-94d5-b511663ad2ed" providerId="AD" clId="Web-{D453629E-EAFD-E6EB-8A11-E348AD49414D}" dt="2023-10-21T20:26:48.364" v="162"/>
        <pc:sldMkLst>
          <pc:docMk/>
          <pc:sldMk cId="87989700" sldId="265"/>
        </pc:sldMkLst>
      </pc:sldChg>
      <pc:sldChg chg="addSp delSp modSp new mod setBg">
        <pc:chgData name="Andreea-Georgiana Grigore (2242682)" userId="S::2242682@student.uwtsd.ac.uk::bc520daa-1650-46b4-94d5-b511663ad2ed" providerId="AD" clId="Web-{D453629E-EAFD-E6EB-8A11-E348AD49414D}" dt="2023-10-21T20:31:54.080" v="185"/>
        <pc:sldMkLst>
          <pc:docMk/>
          <pc:sldMk cId="1307137771" sldId="265"/>
        </pc:sldMkLst>
        <pc:spChg chg="mod">
          <ac:chgData name="Andreea-Georgiana Grigore (2242682)" userId="S::2242682@student.uwtsd.ac.uk::bc520daa-1650-46b4-94d5-b511663ad2ed" providerId="AD" clId="Web-{D453629E-EAFD-E6EB-8A11-E348AD49414D}" dt="2023-10-21T20:31:54.080" v="185"/>
          <ac:spMkLst>
            <pc:docMk/>
            <pc:sldMk cId="1307137771" sldId="265"/>
            <ac:spMk id="2" creationId="{A1104312-4071-719E-F947-C62F98A1EFC1}"/>
          </ac:spMkLst>
        </pc:spChg>
        <pc:spChg chg="mod ord">
          <ac:chgData name="Andreea-Georgiana Grigore (2242682)" userId="S::2242682@student.uwtsd.ac.uk::bc520daa-1650-46b4-94d5-b511663ad2ed" providerId="AD" clId="Web-{D453629E-EAFD-E6EB-8A11-E348AD49414D}" dt="2023-10-21T20:31:54.080" v="185"/>
          <ac:spMkLst>
            <pc:docMk/>
            <pc:sldMk cId="1307137771" sldId="265"/>
            <ac:spMk id="3" creationId="{DF38C5EA-47F3-619A-CD1E-6FB504FBB7C2}"/>
          </ac:spMkLst>
        </pc:spChg>
        <pc:spChg chg="add mod">
          <ac:chgData name="Andreea-Georgiana Grigore (2242682)" userId="S::2242682@student.uwtsd.ac.uk::bc520daa-1650-46b4-94d5-b511663ad2ed" providerId="AD" clId="Web-{D453629E-EAFD-E6EB-8A11-E348AD49414D}" dt="2023-10-21T20:31:54.080" v="185"/>
          <ac:spMkLst>
            <pc:docMk/>
            <pc:sldMk cId="1307137771" sldId="265"/>
            <ac:spMk id="6" creationId="{2B6E08F6-F8F0-1EA7-AF66-B75778FAE77B}"/>
          </ac:spMkLst>
        </pc:spChg>
        <pc:spChg chg="add del">
          <ac:chgData name="Andreea-Georgiana Grigore (2242682)" userId="S::2242682@student.uwtsd.ac.uk::bc520daa-1650-46b4-94d5-b511663ad2ed" providerId="AD" clId="Web-{D453629E-EAFD-E6EB-8A11-E348AD49414D}" dt="2023-10-21T20:29:13.541" v="170"/>
          <ac:spMkLst>
            <pc:docMk/>
            <pc:sldMk cId="1307137771" sldId="265"/>
            <ac:spMk id="9" creationId="{142D98E1-37D2-4470-BF74-845E897954C6}"/>
          </ac:spMkLst>
        </pc:spChg>
        <pc:spChg chg="add del">
          <ac:chgData name="Andreea-Georgiana Grigore (2242682)" userId="S::2242682@student.uwtsd.ac.uk::bc520daa-1650-46b4-94d5-b511663ad2ed" providerId="AD" clId="Web-{D453629E-EAFD-E6EB-8A11-E348AD49414D}" dt="2023-10-21T20:31:18.579" v="180"/>
          <ac:spMkLst>
            <pc:docMk/>
            <pc:sldMk cId="1307137771" sldId="265"/>
            <ac:spMk id="20" creationId="{2F9C493A-9F03-49B4-B3FB-19CE5AC115BE}"/>
          </ac:spMkLst>
        </pc:spChg>
        <pc:spChg chg="add del">
          <ac:chgData name="Andreea-Georgiana Grigore (2242682)" userId="S::2242682@student.uwtsd.ac.uk::bc520daa-1650-46b4-94d5-b511663ad2ed" providerId="AD" clId="Web-{D453629E-EAFD-E6EB-8A11-E348AD49414D}" dt="2023-10-21T20:31:18.579" v="180"/>
          <ac:spMkLst>
            <pc:docMk/>
            <pc:sldMk cId="1307137771" sldId="265"/>
            <ac:spMk id="21" creationId="{55820E42-2F9D-41EF-B67F-522A133B3373}"/>
          </ac:spMkLst>
        </pc:spChg>
        <pc:spChg chg="add del">
          <ac:chgData name="Andreea-Georgiana Grigore (2242682)" userId="S::2242682@student.uwtsd.ac.uk::bc520daa-1650-46b4-94d5-b511663ad2ed" providerId="AD" clId="Web-{D453629E-EAFD-E6EB-8A11-E348AD49414D}" dt="2023-10-21T20:31:18.579" v="180"/>
          <ac:spMkLst>
            <pc:docMk/>
            <pc:sldMk cId="1307137771" sldId="265"/>
            <ac:spMk id="22" creationId="{90A46C7D-C1BB-49B8-8D37-39742820E964}"/>
          </ac:spMkLst>
        </pc:spChg>
        <pc:spChg chg="add del">
          <ac:chgData name="Andreea-Georgiana Grigore (2242682)" userId="S::2242682@student.uwtsd.ac.uk::bc520daa-1650-46b4-94d5-b511663ad2ed" providerId="AD" clId="Web-{D453629E-EAFD-E6EB-8A11-E348AD49414D}" dt="2023-10-21T20:31:54.080" v="185"/>
          <ac:spMkLst>
            <pc:docMk/>
            <pc:sldMk cId="1307137771" sldId="265"/>
            <ac:spMk id="35" creationId="{2F9C493A-9F03-49B4-B3FB-19CE5AC115BE}"/>
          </ac:spMkLst>
        </pc:spChg>
        <pc:spChg chg="add del">
          <ac:chgData name="Andreea-Georgiana Grigore (2242682)" userId="S::2242682@student.uwtsd.ac.uk::bc520daa-1650-46b4-94d5-b511663ad2ed" providerId="AD" clId="Web-{D453629E-EAFD-E6EB-8A11-E348AD49414D}" dt="2023-10-21T20:31:54.080" v="185"/>
          <ac:spMkLst>
            <pc:docMk/>
            <pc:sldMk cId="1307137771" sldId="265"/>
            <ac:spMk id="45" creationId="{62F1D297-74F5-4948-9655-BC87A30A469D}"/>
          </ac:spMkLst>
        </pc:spChg>
        <pc:spChg chg="add">
          <ac:chgData name="Andreea-Georgiana Grigore (2242682)" userId="S::2242682@student.uwtsd.ac.uk::bc520daa-1650-46b4-94d5-b511663ad2ed" providerId="AD" clId="Web-{D453629E-EAFD-E6EB-8A11-E348AD49414D}" dt="2023-10-21T20:31:54.080" v="185"/>
          <ac:spMkLst>
            <pc:docMk/>
            <pc:sldMk cId="1307137771" sldId="265"/>
            <ac:spMk id="59" creationId="{2F9C493A-9F03-49B4-B3FB-19CE5AC115BE}"/>
          </ac:spMkLst>
        </pc:spChg>
        <pc:spChg chg="add">
          <ac:chgData name="Andreea-Georgiana Grigore (2242682)" userId="S::2242682@student.uwtsd.ac.uk::bc520daa-1650-46b4-94d5-b511663ad2ed" providerId="AD" clId="Web-{D453629E-EAFD-E6EB-8A11-E348AD49414D}" dt="2023-10-21T20:31:54.080" v="185"/>
          <ac:spMkLst>
            <pc:docMk/>
            <pc:sldMk cId="1307137771" sldId="265"/>
            <ac:spMk id="61" creationId="{90A46C7D-C1BB-49B8-8D37-39742820E964}"/>
          </ac:spMkLst>
        </pc:spChg>
        <pc:spChg chg="add">
          <ac:chgData name="Andreea-Georgiana Grigore (2242682)" userId="S::2242682@student.uwtsd.ac.uk::bc520daa-1650-46b4-94d5-b511663ad2ed" providerId="AD" clId="Web-{D453629E-EAFD-E6EB-8A11-E348AD49414D}" dt="2023-10-21T20:31:54.080" v="185"/>
          <ac:spMkLst>
            <pc:docMk/>
            <pc:sldMk cId="1307137771" sldId="265"/>
            <ac:spMk id="71" creationId="{55820E42-2F9D-41EF-B67F-522A133B3373}"/>
          </ac:spMkLst>
        </pc:spChg>
        <pc:grpChg chg="add del">
          <ac:chgData name="Andreea-Georgiana Grigore (2242682)" userId="S::2242682@student.uwtsd.ac.uk::bc520daa-1650-46b4-94d5-b511663ad2ed" providerId="AD" clId="Web-{D453629E-EAFD-E6EB-8A11-E348AD49414D}" dt="2023-10-21T20:29:13.541" v="170"/>
          <ac:grpSpMkLst>
            <pc:docMk/>
            <pc:sldMk cId="1307137771" sldId="265"/>
            <ac:grpSpMk id="11" creationId="{2EDC2578-BDB0-4118-975D-CFCE02823D48}"/>
          </ac:grpSpMkLst>
        </pc:grpChg>
        <pc:grpChg chg="add del">
          <ac:chgData name="Andreea-Georgiana Grigore (2242682)" userId="S::2242682@student.uwtsd.ac.uk::bc520daa-1650-46b4-94d5-b511663ad2ed" providerId="AD" clId="Web-{D453629E-EAFD-E6EB-8A11-E348AD49414D}" dt="2023-10-21T20:31:18.579" v="180"/>
          <ac:grpSpMkLst>
            <pc:docMk/>
            <pc:sldMk cId="1307137771" sldId="265"/>
            <ac:grpSpMk id="13" creationId="{61BBAB6F-65E6-4E2B-B363-6AB27C84E0C1}"/>
          </ac:grpSpMkLst>
        </pc:grpChg>
        <pc:grpChg chg="add del">
          <ac:chgData name="Andreea-Georgiana Grigore (2242682)" userId="S::2242682@student.uwtsd.ac.uk::bc520daa-1650-46b4-94d5-b511663ad2ed" providerId="AD" clId="Web-{D453629E-EAFD-E6EB-8A11-E348AD49414D}" dt="2023-10-21T20:31:18.579" v="180"/>
          <ac:grpSpMkLst>
            <pc:docMk/>
            <pc:sldMk cId="1307137771" sldId="265"/>
            <ac:grpSpMk id="23" creationId="{13D9BC31-B57D-4933-AD83-94F462D4C2F9}"/>
          </ac:grpSpMkLst>
        </pc:grpChg>
        <pc:grpChg chg="add del">
          <ac:chgData name="Andreea-Georgiana Grigore (2242682)" userId="S::2242682@student.uwtsd.ac.uk::bc520daa-1650-46b4-94d5-b511663ad2ed" providerId="AD" clId="Web-{D453629E-EAFD-E6EB-8A11-E348AD49414D}" dt="2023-10-21T20:31:54.080" v="185"/>
          <ac:grpSpMkLst>
            <pc:docMk/>
            <pc:sldMk cId="1307137771" sldId="265"/>
            <ac:grpSpMk id="37" creationId="{5E46079A-4648-465E-9D1A-479174C99FFA}"/>
          </ac:grpSpMkLst>
        </pc:grpChg>
        <pc:grpChg chg="add del">
          <ac:chgData name="Andreea-Georgiana Grigore (2242682)" userId="S::2242682@student.uwtsd.ac.uk::bc520daa-1650-46b4-94d5-b511663ad2ed" providerId="AD" clId="Web-{D453629E-EAFD-E6EB-8A11-E348AD49414D}" dt="2023-10-21T20:31:54.080" v="185"/>
          <ac:grpSpMkLst>
            <pc:docMk/>
            <pc:sldMk cId="1307137771" sldId="265"/>
            <ac:grpSpMk id="47" creationId="{756DB040-BB4B-446D-9172-7253A56604B0}"/>
          </ac:grpSpMkLst>
        </pc:grpChg>
        <pc:grpChg chg="add">
          <ac:chgData name="Andreea-Georgiana Grigore (2242682)" userId="S::2242682@student.uwtsd.ac.uk::bc520daa-1650-46b4-94d5-b511663ad2ed" providerId="AD" clId="Web-{D453629E-EAFD-E6EB-8A11-E348AD49414D}" dt="2023-10-21T20:31:54.080" v="185"/>
          <ac:grpSpMkLst>
            <pc:docMk/>
            <pc:sldMk cId="1307137771" sldId="265"/>
            <ac:grpSpMk id="63" creationId="{61BBAB6F-65E6-4E2B-B363-6AB27C84E0C1}"/>
          </ac:grpSpMkLst>
        </pc:grpChg>
        <pc:grpChg chg="add">
          <ac:chgData name="Andreea-Georgiana Grigore (2242682)" userId="S::2242682@student.uwtsd.ac.uk::bc520daa-1650-46b4-94d5-b511663ad2ed" providerId="AD" clId="Web-{D453629E-EAFD-E6EB-8A11-E348AD49414D}" dt="2023-10-21T20:31:54.080" v="185"/>
          <ac:grpSpMkLst>
            <pc:docMk/>
            <pc:sldMk cId="1307137771" sldId="265"/>
            <ac:grpSpMk id="73" creationId="{13D9BC31-B57D-4933-AD83-94F462D4C2F9}"/>
          </ac:grpSpMkLst>
        </pc:grpChg>
        <pc:picChg chg="add mod ord">
          <ac:chgData name="Andreea-Georgiana Grigore (2242682)" userId="S::2242682@student.uwtsd.ac.uk::bc520daa-1650-46b4-94d5-b511663ad2ed" providerId="AD" clId="Web-{D453629E-EAFD-E6EB-8A11-E348AD49414D}" dt="2023-10-21T20:31:54.080" v="185"/>
          <ac:picMkLst>
            <pc:docMk/>
            <pc:sldMk cId="1307137771" sldId="265"/>
            <ac:picMk id="4" creationId="{E670638E-FFBE-9A74-5F85-EB66A5E3F86A}"/>
          </ac:picMkLst>
        </pc:picChg>
        <pc:picChg chg="add del">
          <ac:chgData name="Andreea-Georgiana Grigore (2242682)" userId="S::2242682@student.uwtsd.ac.uk::bc520daa-1650-46b4-94d5-b511663ad2ed" providerId="AD" clId="Web-{D453629E-EAFD-E6EB-8A11-E348AD49414D}" dt="2023-10-21T20:29:13.541" v="170"/>
          <ac:picMkLst>
            <pc:docMk/>
            <pc:sldMk cId="1307137771" sldId="265"/>
            <ac:picMk id="5" creationId="{83A0653C-4137-3E9B-1E97-31A2358C19D9}"/>
          </ac:picMkLst>
        </pc:picChg>
        <pc:picChg chg="add del">
          <ac:chgData name="Andreea-Georgiana Grigore (2242682)" userId="S::2242682@student.uwtsd.ac.uk::bc520daa-1650-46b4-94d5-b511663ad2ed" providerId="AD" clId="Web-{D453629E-EAFD-E6EB-8A11-E348AD49414D}" dt="2023-10-21T20:31:05.266" v="179"/>
          <ac:picMkLst>
            <pc:docMk/>
            <pc:sldMk cId="1307137771" sldId="265"/>
            <ac:picMk id="31" creationId="{0A03DF96-CE65-7AE6-47C0-0611B1DAC35E}"/>
          </ac:picMkLst>
        </pc:picChg>
      </pc:sldChg>
      <pc:sldChg chg="new del">
        <pc:chgData name="Andreea-Georgiana Grigore (2242682)" userId="S::2242682@student.uwtsd.ac.uk::bc520daa-1650-46b4-94d5-b511663ad2ed" providerId="AD" clId="Web-{D453629E-EAFD-E6EB-8A11-E348AD49414D}" dt="2023-10-21T20:26:33.082" v="160"/>
        <pc:sldMkLst>
          <pc:docMk/>
          <pc:sldMk cId="1358520107" sldId="265"/>
        </pc:sldMkLst>
      </pc:sldChg>
      <pc:sldChg chg="new del">
        <pc:chgData name="Andreea-Georgiana Grigore (2242682)" userId="S::2242682@student.uwtsd.ac.uk::bc520daa-1650-46b4-94d5-b511663ad2ed" providerId="AD" clId="Web-{D453629E-EAFD-E6EB-8A11-E348AD49414D}" dt="2023-10-21T20:27:00.693" v="164"/>
        <pc:sldMkLst>
          <pc:docMk/>
          <pc:sldMk cId="1649698624" sldId="265"/>
        </pc:sldMkLst>
      </pc:sldChg>
      <pc:sldChg chg="new del">
        <pc:chgData name="Andreea-Georgiana Grigore (2242682)" userId="S::2242682@student.uwtsd.ac.uk::bc520daa-1650-46b4-94d5-b511663ad2ed" providerId="AD" clId="Web-{D453629E-EAFD-E6EB-8A11-E348AD49414D}" dt="2023-10-21T20:33:05.614" v="187"/>
        <pc:sldMkLst>
          <pc:docMk/>
          <pc:sldMk cId="1441159483" sldId="266"/>
        </pc:sldMkLst>
      </pc:sldChg>
      <pc:sldChg chg="addSp modSp new mod setBg addAnim">
        <pc:chgData name="Andreea-Georgiana Grigore (2242682)" userId="S::2242682@student.uwtsd.ac.uk::bc520daa-1650-46b4-94d5-b511663ad2ed" providerId="AD" clId="Web-{D453629E-EAFD-E6EB-8A11-E348AD49414D}" dt="2023-10-21T21:07:42.663" v="485"/>
        <pc:sldMkLst>
          <pc:docMk/>
          <pc:sldMk cId="1783203677" sldId="266"/>
        </pc:sldMkLst>
        <pc:spChg chg="mod ord">
          <ac:chgData name="Andreea-Georgiana Grigore (2242682)" userId="S::2242682@student.uwtsd.ac.uk::bc520daa-1650-46b4-94d5-b511663ad2ed" providerId="AD" clId="Web-{D453629E-EAFD-E6EB-8A11-E348AD49414D}" dt="2023-10-21T21:07:42.663" v="484"/>
          <ac:spMkLst>
            <pc:docMk/>
            <pc:sldMk cId="1783203677" sldId="266"/>
            <ac:spMk id="2" creationId="{3E803B87-C384-81E3-A0B6-C6AFB29F47B2}"/>
          </ac:spMkLst>
        </pc:spChg>
        <pc:spChg chg="add">
          <ac:chgData name="Andreea-Georgiana Grigore (2242682)" userId="S::2242682@student.uwtsd.ac.uk::bc520daa-1650-46b4-94d5-b511663ad2ed" providerId="AD" clId="Web-{D453629E-EAFD-E6EB-8A11-E348AD49414D}" dt="2023-10-21T21:07:42.663" v="484"/>
          <ac:spMkLst>
            <pc:docMk/>
            <pc:sldMk cId="1783203677" sldId="266"/>
            <ac:spMk id="8" creationId="{435959F4-53DA-47FF-BC24-1E5B75C69876}"/>
          </ac:spMkLst>
        </pc:spChg>
        <pc:spChg chg="add">
          <ac:chgData name="Andreea-Georgiana Grigore (2242682)" userId="S::2242682@student.uwtsd.ac.uk::bc520daa-1650-46b4-94d5-b511663ad2ed" providerId="AD" clId="Web-{D453629E-EAFD-E6EB-8A11-E348AD49414D}" dt="2023-10-21T21:07:42.663" v="484"/>
          <ac:spMkLst>
            <pc:docMk/>
            <pc:sldMk cId="1783203677" sldId="266"/>
            <ac:spMk id="19" creationId="{59226104-0061-4319-8237-9C001BF85D49}"/>
          </ac:spMkLst>
        </pc:spChg>
        <pc:spChg chg="add">
          <ac:chgData name="Andreea-Georgiana Grigore (2242682)" userId="S::2242682@student.uwtsd.ac.uk::bc520daa-1650-46b4-94d5-b511663ad2ed" providerId="AD" clId="Web-{D453629E-EAFD-E6EB-8A11-E348AD49414D}" dt="2023-10-21T21:07:42.663" v="484"/>
          <ac:spMkLst>
            <pc:docMk/>
            <pc:sldMk cId="1783203677" sldId="266"/>
            <ac:spMk id="29" creationId="{A5D0B0D3-D735-4619-AA45-B57B791E1744}"/>
          </ac:spMkLst>
        </pc:spChg>
        <pc:spChg chg="add">
          <ac:chgData name="Andreea-Georgiana Grigore (2242682)" userId="S::2242682@student.uwtsd.ac.uk::bc520daa-1650-46b4-94d5-b511663ad2ed" providerId="AD" clId="Web-{D453629E-EAFD-E6EB-8A11-E348AD49414D}" dt="2023-10-21T21:07:42.663" v="484"/>
          <ac:spMkLst>
            <pc:docMk/>
            <pc:sldMk cId="1783203677" sldId="266"/>
            <ac:spMk id="31" creationId="{CF7F2079-504C-499A-A644-58F4DDC7643B}"/>
          </ac:spMkLst>
        </pc:spChg>
        <pc:spChg chg="add">
          <ac:chgData name="Andreea-Georgiana Grigore (2242682)" userId="S::2242682@student.uwtsd.ac.uk::bc520daa-1650-46b4-94d5-b511663ad2ed" providerId="AD" clId="Web-{D453629E-EAFD-E6EB-8A11-E348AD49414D}" dt="2023-10-21T21:07:42.663" v="484"/>
          <ac:spMkLst>
            <pc:docMk/>
            <pc:sldMk cId="1783203677" sldId="266"/>
            <ac:spMk id="41" creationId="{3D505D40-32E9-4C48-81F8-AD80433BE6B7}"/>
          </ac:spMkLst>
        </pc:spChg>
        <pc:grpChg chg="add">
          <ac:chgData name="Andreea-Georgiana Grigore (2242682)" userId="S::2242682@student.uwtsd.ac.uk::bc520daa-1650-46b4-94d5-b511663ad2ed" providerId="AD" clId="Web-{D453629E-EAFD-E6EB-8A11-E348AD49414D}" dt="2023-10-21T21:07:42.663" v="484"/>
          <ac:grpSpMkLst>
            <pc:docMk/>
            <pc:sldMk cId="1783203677" sldId="266"/>
            <ac:grpSpMk id="10" creationId="{A7CF83E8-F6F0-41E3-B580-7412A04DDFB5}"/>
          </ac:grpSpMkLst>
        </pc:grpChg>
        <pc:grpChg chg="add">
          <ac:chgData name="Andreea-Georgiana Grigore (2242682)" userId="S::2242682@student.uwtsd.ac.uk::bc520daa-1650-46b4-94d5-b511663ad2ed" providerId="AD" clId="Web-{D453629E-EAFD-E6EB-8A11-E348AD49414D}" dt="2023-10-21T21:07:42.663" v="484"/>
          <ac:grpSpMkLst>
            <pc:docMk/>
            <pc:sldMk cId="1783203677" sldId="266"/>
            <ac:grpSpMk id="21" creationId="{51B01909-73B8-4486-A749-C643B1D7E361}"/>
          </ac:grpSpMkLst>
        </pc:grpChg>
        <pc:grpChg chg="add">
          <ac:chgData name="Andreea-Georgiana Grigore (2242682)" userId="S::2242682@student.uwtsd.ac.uk::bc520daa-1650-46b4-94d5-b511663ad2ed" providerId="AD" clId="Web-{D453629E-EAFD-E6EB-8A11-E348AD49414D}" dt="2023-10-21T21:07:42.663" v="484"/>
          <ac:grpSpMkLst>
            <pc:docMk/>
            <pc:sldMk cId="1783203677" sldId="266"/>
            <ac:grpSpMk id="33" creationId="{DBBA0A0D-8F6A-400A-9E49-8C008E2C7DB1}"/>
          </ac:grpSpMkLst>
        </pc:grpChg>
        <pc:grpChg chg="add">
          <ac:chgData name="Andreea-Georgiana Grigore (2242682)" userId="S::2242682@student.uwtsd.ac.uk::bc520daa-1650-46b4-94d5-b511663ad2ed" providerId="AD" clId="Web-{D453629E-EAFD-E6EB-8A11-E348AD49414D}" dt="2023-10-21T21:07:42.663" v="484"/>
          <ac:grpSpMkLst>
            <pc:docMk/>
            <pc:sldMk cId="1783203677" sldId="266"/>
            <ac:grpSpMk id="43" creationId="{C507BF36-B92B-4CAC-BCA7-8364B51E1F09}"/>
          </ac:grpSpMkLst>
        </pc:grpChg>
        <pc:picChg chg="add mod">
          <ac:chgData name="Andreea-Georgiana Grigore (2242682)" userId="S::2242682@student.uwtsd.ac.uk::bc520daa-1650-46b4-94d5-b511663ad2ed" providerId="AD" clId="Web-{D453629E-EAFD-E6EB-8A11-E348AD49414D}" dt="2023-10-21T21:07:42.663" v="484"/>
          <ac:picMkLst>
            <pc:docMk/>
            <pc:sldMk cId="1783203677" sldId="266"/>
            <ac:picMk id="3" creationId="{C4A52CEA-A030-75FB-AE0D-8FCB6C358EB4}"/>
          </ac:picMkLst>
        </pc:picChg>
      </pc:sldChg>
      <pc:sldChg chg="addSp delSp modSp new mod setBg">
        <pc:chgData name="Andreea-Georgiana Grigore (2242682)" userId="S::2242682@student.uwtsd.ac.uk::bc520daa-1650-46b4-94d5-b511663ad2ed" providerId="AD" clId="Web-{D453629E-EAFD-E6EB-8A11-E348AD49414D}" dt="2023-10-21T21:38:18.777" v="862" actId="1076"/>
        <pc:sldMkLst>
          <pc:docMk/>
          <pc:sldMk cId="4237204130" sldId="267"/>
        </pc:sldMkLst>
        <pc:spChg chg="mod">
          <ac:chgData name="Andreea-Georgiana Grigore (2242682)" userId="S::2242682@student.uwtsd.ac.uk::bc520daa-1650-46b4-94d5-b511663ad2ed" providerId="AD" clId="Web-{D453629E-EAFD-E6EB-8A11-E348AD49414D}" dt="2023-10-21T21:28:32.693" v="822"/>
          <ac:spMkLst>
            <pc:docMk/>
            <pc:sldMk cId="4237204130" sldId="267"/>
            <ac:spMk id="2" creationId="{33410E7B-4E29-0EDA-BE5B-73E34F78A697}"/>
          </ac:spMkLst>
        </pc:spChg>
        <pc:spChg chg="add del mod">
          <ac:chgData name="Andreea-Georgiana Grigore (2242682)" userId="S::2242682@student.uwtsd.ac.uk::bc520daa-1650-46b4-94d5-b511663ad2ed" providerId="AD" clId="Web-{D453629E-EAFD-E6EB-8A11-E348AD49414D}" dt="2023-10-21T21:30:56.187" v="835"/>
          <ac:spMkLst>
            <pc:docMk/>
            <pc:sldMk cId="4237204130" sldId="267"/>
            <ac:spMk id="3" creationId="{DD5FD0A5-71D8-58C2-FFF5-0D18589CA787}"/>
          </ac:spMkLst>
        </pc:spChg>
        <pc:spChg chg="add del">
          <ac:chgData name="Andreea-Georgiana Grigore (2242682)" userId="S::2242682@student.uwtsd.ac.uk::bc520daa-1650-46b4-94d5-b511663ad2ed" providerId="AD" clId="Web-{D453629E-EAFD-E6EB-8A11-E348AD49414D}" dt="2023-10-21T21:28:32.647" v="821"/>
          <ac:spMkLst>
            <pc:docMk/>
            <pc:sldMk cId="4237204130" sldId="267"/>
            <ac:spMk id="9" creationId="{142D98E1-37D2-4470-BF74-845E897954C6}"/>
          </ac:spMkLst>
        </pc:spChg>
        <pc:spChg chg="add">
          <ac:chgData name="Andreea-Georgiana Grigore (2242682)" userId="S::2242682@student.uwtsd.ac.uk::bc520daa-1650-46b4-94d5-b511663ad2ed" providerId="AD" clId="Web-{D453629E-EAFD-E6EB-8A11-E348AD49414D}" dt="2023-10-21T21:28:32.693" v="822"/>
          <ac:spMkLst>
            <pc:docMk/>
            <pc:sldMk cId="4237204130" sldId="267"/>
            <ac:spMk id="20" creationId="{2F9C493A-9F03-49B4-B3FB-19CE5AC115BE}"/>
          </ac:spMkLst>
        </pc:spChg>
        <pc:spChg chg="add">
          <ac:chgData name="Andreea-Georgiana Grigore (2242682)" userId="S::2242682@student.uwtsd.ac.uk::bc520daa-1650-46b4-94d5-b511663ad2ed" providerId="AD" clId="Web-{D453629E-EAFD-E6EB-8A11-E348AD49414D}" dt="2023-10-21T21:28:32.693" v="822"/>
          <ac:spMkLst>
            <pc:docMk/>
            <pc:sldMk cId="4237204130" sldId="267"/>
            <ac:spMk id="21" creationId="{55820E42-2F9D-41EF-B67F-522A133B3373}"/>
          </ac:spMkLst>
        </pc:spChg>
        <pc:spChg chg="add">
          <ac:chgData name="Andreea-Georgiana Grigore (2242682)" userId="S::2242682@student.uwtsd.ac.uk::bc520daa-1650-46b4-94d5-b511663ad2ed" providerId="AD" clId="Web-{D453629E-EAFD-E6EB-8A11-E348AD49414D}" dt="2023-10-21T21:28:32.693" v="822"/>
          <ac:spMkLst>
            <pc:docMk/>
            <pc:sldMk cId="4237204130" sldId="267"/>
            <ac:spMk id="22" creationId="{90A46C7D-C1BB-49B8-8D37-39742820E964}"/>
          </ac:spMkLst>
        </pc:spChg>
        <pc:grpChg chg="add del">
          <ac:chgData name="Andreea-Georgiana Grigore (2242682)" userId="S::2242682@student.uwtsd.ac.uk::bc520daa-1650-46b4-94d5-b511663ad2ed" providerId="AD" clId="Web-{D453629E-EAFD-E6EB-8A11-E348AD49414D}" dt="2023-10-21T21:28:32.647" v="821"/>
          <ac:grpSpMkLst>
            <pc:docMk/>
            <pc:sldMk cId="4237204130" sldId="267"/>
            <ac:grpSpMk id="11" creationId="{2EDC2578-BDB0-4118-975D-CFCE02823D48}"/>
          </ac:grpSpMkLst>
        </pc:grpChg>
        <pc:grpChg chg="add">
          <ac:chgData name="Andreea-Georgiana Grigore (2242682)" userId="S::2242682@student.uwtsd.ac.uk::bc520daa-1650-46b4-94d5-b511663ad2ed" providerId="AD" clId="Web-{D453629E-EAFD-E6EB-8A11-E348AD49414D}" dt="2023-10-21T21:28:32.693" v="822"/>
          <ac:grpSpMkLst>
            <pc:docMk/>
            <pc:sldMk cId="4237204130" sldId="267"/>
            <ac:grpSpMk id="13" creationId="{61BBAB6F-65E6-4E2B-B363-6AB27C84E0C1}"/>
          </ac:grpSpMkLst>
        </pc:grpChg>
        <pc:grpChg chg="add">
          <ac:chgData name="Andreea-Georgiana Grigore (2242682)" userId="S::2242682@student.uwtsd.ac.uk::bc520daa-1650-46b4-94d5-b511663ad2ed" providerId="AD" clId="Web-{D453629E-EAFD-E6EB-8A11-E348AD49414D}" dt="2023-10-21T21:28:32.693" v="822"/>
          <ac:grpSpMkLst>
            <pc:docMk/>
            <pc:sldMk cId="4237204130" sldId="267"/>
            <ac:grpSpMk id="23" creationId="{13D9BC31-B57D-4933-AD83-94F462D4C2F9}"/>
          </ac:grpSpMkLst>
        </pc:grpChg>
        <pc:graphicFrameChg chg="add del">
          <ac:chgData name="Andreea-Georgiana Grigore (2242682)" userId="S::2242682@student.uwtsd.ac.uk::bc520daa-1650-46b4-94d5-b511663ad2ed" providerId="AD" clId="Web-{D453629E-EAFD-E6EB-8A11-E348AD49414D}" dt="2023-10-21T21:29:31.853" v="832"/>
          <ac:graphicFrameMkLst>
            <pc:docMk/>
            <pc:sldMk cId="4237204130" sldId="267"/>
            <ac:graphicFrameMk id="33" creationId="{A1DD4576-E3B1-6182-A187-3879B9119BD0}"/>
          </ac:graphicFrameMkLst>
        </pc:graphicFrameChg>
        <pc:graphicFrameChg chg="add del">
          <ac:chgData name="Andreea-Georgiana Grigore (2242682)" userId="S::2242682@student.uwtsd.ac.uk::bc520daa-1650-46b4-94d5-b511663ad2ed" providerId="AD" clId="Web-{D453629E-EAFD-E6EB-8A11-E348AD49414D}" dt="2023-10-21T21:30:56.155" v="834"/>
          <ac:graphicFrameMkLst>
            <pc:docMk/>
            <pc:sldMk cId="4237204130" sldId="267"/>
            <ac:graphicFrameMk id="35" creationId="{F2D95CAA-A403-C52B-B026-CE6045BEE0E0}"/>
          </ac:graphicFrameMkLst>
        </pc:graphicFrameChg>
        <pc:graphicFrameChg chg="add mod modGraphic">
          <ac:chgData name="Andreea-Georgiana Grigore (2242682)" userId="S::2242682@student.uwtsd.ac.uk::bc520daa-1650-46b4-94d5-b511663ad2ed" providerId="AD" clId="Web-{D453629E-EAFD-E6EB-8A11-E348AD49414D}" dt="2023-10-21T21:38:18.777" v="862" actId="1076"/>
          <ac:graphicFrameMkLst>
            <pc:docMk/>
            <pc:sldMk cId="4237204130" sldId="267"/>
            <ac:graphicFrameMk id="37" creationId="{1822548B-9CAA-2C5D-3C44-21F712D1AD69}"/>
          </ac:graphicFrameMkLst>
        </pc:graphicFrameChg>
        <pc:picChg chg="add del">
          <ac:chgData name="Andreea-Georgiana Grigore (2242682)" userId="S::2242682@student.uwtsd.ac.uk::bc520daa-1650-46b4-94d5-b511663ad2ed" providerId="AD" clId="Web-{D453629E-EAFD-E6EB-8A11-E348AD49414D}" dt="2023-10-21T21:28:32.647" v="821"/>
          <ac:picMkLst>
            <pc:docMk/>
            <pc:sldMk cId="4237204130" sldId="267"/>
            <ac:picMk id="5" creationId="{29F807A3-F2AE-092F-F0FC-E4ED2CDA7BF3}"/>
          </ac:picMkLst>
        </pc:picChg>
        <pc:picChg chg="add">
          <ac:chgData name="Andreea-Georgiana Grigore (2242682)" userId="S::2242682@student.uwtsd.ac.uk::bc520daa-1650-46b4-94d5-b511663ad2ed" providerId="AD" clId="Web-{D453629E-EAFD-E6EB-8A11-E348AD49414D}" dt="2023-10-21T21:28:32.693" v="822"/>
          <ac:picMkLst>
            <pc:docMk/>
            <pc:sldMk cId="4237204130" sldId="267"/>
            <ac:picMk id="31" creationId="{268B8715-7AEF-0D59-6DC9-FB654E647438}"/>
          </ac:picMkLst>
        </pc:picChg>
      </pc:sldChg>
    </pc:docChg>
  </pc:docChgLst>
  <pc:docChgLst>
    <pc:chgData name="Andreea-Georgiana Grigore (2242682)" userId="S::2242682@student.uwtsd.ac.uk::bc520daa-1650-46b4-94d5-b511663ad2ed" providerId="AD" clId="Web-{6CA0EE69-7A30-45BE-B428-9E0E7B2452A3}"/>
    <pc:docChg chg="addSld modSld addMainMaster delMainMaster">
      <pc:chgData name="Andreea-Georgiana Grigore (2242682)" userId="S::2242682@student.uwtsd.ac.uk::bc520daa-1650-46b4-94d5-b511663ad2ed" providerId="AD" clId="Web-{6CA0EE69-7A30-45BE-B428-9E0E7B2452A3}" dt="2023-10-17T19:36:55.713" v="108"/>
      <pc:docMkLst>
        <pc:docMk/>
      </pc:docMkLst>
      <pc:sldChg chg="addSp delSp modSp mod setBg modClrScheme addAnim chgLayout">
        <pc:chgData name="Andreea-Georgiana Grigore (2242682)" userId="S::2242682@student.uwtsd.ac.uk::bc520daa-1650-46b4-94d5-b511663ad2ed" providerId="AD" clId="Web-{6CA0EE69-7A30-45BE-B428-9E0E7B2452A3}" dt="2023-10-17T19:30:29.717" v="85" actId="20577"/>
        <pc:sldMkLst>
          <pc:docMk/>
          <pc:sldMk cId="109857222" sldId="256"/>
        </pc:sldMkLst>
        <pc:spChg chg="mod">
          <ac:chgData name="Andreea-Georgiana Grigore (2242682)" userId="S::2242682@student.uwtsd.ac.uk::bc520daa-1650-46b4-94d5-b511663ad2ed" providerId="AD" clId="Web-{6CA0EE69-7A30-45BE-B428-9E0E7B2452A3}" dt="2023-10-17T19:29:17.355" v="78"/>
          <ac:spMkLst>
            <pc:docMk/>
            <pc:sldMk cId="109857222" sldId="256"/>
            <ac:spMk id="2" creationId="{00000000-0000-0000-0000-000000000000}"/>
          </ac:spMkLst>
        </pc:spChg>
        <pc:spChg chg="mod">
          <ac:chgData name="Andreea-Georgiana Grigore (2242682)" userId="S::2242682@student.uwtsd.ac.uk::bc520daa-1650-46b4-94d5-b511663ad2ed" providerId="AD" clId="Web-{6CA0EE69-7A30-45BE-B428-9E0E7B2452A3}" dt="2023-10-17T19:30:29.717" v="85" actId="20577"/>
          <ac:spMkLst>
            <pc:docMk/>
            <pc:sldMk cId="109857222" sldId="256"/>
            <ac:spMk id="3" creationId="{00000000-0000-0000-0000-000000000000}"/>
          </ac:spMkLst>
        </pc:spChg>
        <pc:spChg chg="add del">
          <ac:chgData name="Andreea-Georgiana Grigore (2242682)" userId="S::2242682@student.uwtsd.ac.uk::bc520daa-1650-46b4-94d5-b511663ad2ed" providerId="AD" clId="Web-{6CA0EE69-7A30-45BE-B428-9E0E7B2452A3}" dt="2023-10-17T19:29:17.261" v="77"/>
          <ac:spMkLst>
            <pc:docMk/>
            <pc:sldMk cId="109857222" sldId="256"/>
            <ac:spMk id="9" creationId="{33E93247-6229-44AB-A550-739E971E690B}"/>
          </ac:spMkLst>
        </pc:spChg>
        <pc:spChg chg="add del">
          <ac:chgData name="Andreea-Georgiana Grigore (2242682)" userId="S::2242682@student.uwtsd.ac.uk::bc520daa-1650-46b4-94d5-b511663ad2ed" providerId="AD" clId="Web-{6CA0EE69-7A30-45BE-B428-9E0E7B2452A3}" dt="2023-10-17T19:29:17.261" v="77"/>
          <ac:spMkLst>
            <pc:docMk/>
            <pc:sldMk cId="109857222" sldId="256"/>
            <ac:spMk id="11" creationId="{6BB6B482-ACCA-4938-8AEA-49D525C17221}"/>
          </ac:spMkLst>
        </pc:spChg>
        <pc:spChg chg="add del">
          <ac:chgData name="Andreea-Georgiana Grigore (2242682)" userId="S::2242682@student.uwtsd.ac.uk::bc520daa-1650-46b4-94d5-b511663ad2ed" providerId="AD" clId="Web-{6CA0EE69-7A30-45BE-B428-9E0E7B2452A3}" dt="2023-10-17T19:29:17.261" v="77"/>
          <ac:spMkLst>
            <pc:docMk/>
            <pc:sldMk cId="109857222" sldId="256"/>
            <ac:spMk id="13" creationId="{612349FF-7742-42ED-ADF3-238B5DDD176C}"/>
          </ac:spMkLst>
        </pc:spChg>
        <pc:spChg chg="add">
          <ac:chgData name="Andreea-Georgiana Grigore (2242682)" userId="S::2242682@student.uwtsd.ac.uk::bc520daa-1650-46b4-94d5-b511663ad2ed" providerId="AD" clId="Web-{6CA0EE69-7A30-45BE-B428-9E0E7B2452A3}" dt="2023-10-17T19:29:17.355" v="78"/>
          <ac:spMkLst>
            <pc:docMk/>
            <pc:sldMk cId="109857222" sldId="256"/>
            <ac:spMk id="20" creationId="{A5D0B0D3-D735-4619-AA45-B57B791E1744}"/>
          </ac:spMkLst>
        </pc:spChg>
        <pc:spChg chg="add">
          <ac:chgData name="Andreea-Georgiana Grigore (2242682)" userId="S::2242682@student.uwtsd.ac.uk::bc520daa-1650-46b4-94d5-b511663ad2ed" providerId="AD" clId="Web-{6CA0EE69-7A30-45BE-B428-9E0E7B2452A3}" dt="2023-10-17T19:29:17.355" v="78"/>
          <ac:spMkLst>
            <pc:docMk/>
            <pc:sldMk cId="109857222" sldId="256"/>
            <ac:spMk id="21" creationId="{3D505D40-32E9-4C48-81F8-AD80433BE6B7}"/>
          </ac:spMkLst>
        </pc:spChg>
        <pc:spChg chg="add">
          <ac:chgData name="Andreea-Georgiana Grigore (2242682)" userId="S::2242682@student.uwtsd.ac.uk::bc520daa-1650-46b4-94d5-b511663ad2ed" providerId="AD" clId="Web-{6CA0EE69-7A30-45BE-B428-9E0E7B2452A3}" dt="2023-10-17T19:29:17.355" v="78"/>
          <ac:spMkLst>
            <pc:docMk/>
            <pc:sldMk cId="109857222" sldId="256"/>
            <ac:spMk id="22" creationId="{CF7F2079-504C-499A-A644-58F4DDC7643B}"/>
          </ac:spMkLst>
        </pc:spChg>
        <pc:grpChg chg="add">
          <ac:chgData name="Andreea-Georgiana Grigore (2242682)" userId="S::2242682@student.uwtsd.ac.uk::bc520daa-1650-46b4-94d5-b511663ad2ed" providerId="AD" clId="Web-{6CA0EE69-7A30-45BE-B428-9E0E7B2452A3}" dt="2023-10-17T19:29:17.355" v="78"/>
          <ac:grpSpMkLst>
            <pc:docMk/>
            <pc:sldMk cId="109857222" sldId="256"/>
            <ac:grpSpMk id="23" creationId="{C507BF36-B92B-4CAC-BCA7-8364B51E1F09}"/>
          </ac:grpSpMkLst>
        </pc:grpChg>
        <pc:grpChg chg="add">
          <ac:chgData name="Andreea-Georgiana Grigore (2242682)" userId="S::2242682@student.uwtsd.ac.uk::bc520daa-1650-46b4-94d5-b511663ad2ed" providerId="AD" clId="Web-{6CA0EE69-7A30-45BE-B428-9E0E7B2452A3}" dt="2023-10-17T19:29:17.355" v="78"/>
          <ac:grpSpMkLst>
            <pc:docMk/>
            <pc:sldMk cId="109857222" sldId="256"/>
            <ac:grpSpMk id="31" creationId="{DBBA0A0D-8F6A-400A-9E49-8C008E2C7DB1}"/>
          </ac:grpSpMkLst>
        </pc:grpChg>
        <pc:picChg chg="add del">
          <ac:chgData name="Andreea-Georgiana Grigore (2242682)" userId="S::2242682@student.uwtsd.ac.uk::bc520daa-1650-46b4-94d5-b511663ad2ed" providerId="AD" clId="Web-{6CA0EE69-7A30-45BE-B428-9E0E7B2452A3}" dt="2023-10-17T19:29:17.261" v="77"/>
          <ac:picMkLst>
            <pc:docMk/>
            <pc:sldMk cId="109857222" sldId="256"/>
            <ac:picMk id="4" creationId="{7D8CD9BD-BD0F-D0D8-3FE1-5C697689A09D}"/>
          </ac:picMkLst>
        </pc:picChg>
        <pc:picChg chg="add">
          <ac:chgData name="Andreea-Georgiana Grigore (2242682)" userId="S::2242682@student.uwtsd.ac.uk::bc520daa-1650-46b4-94d5-b511663ad2ed" providerId="AD" clId="Web-{6CA0EE69-7A30-45BE-B428-9E0E7B2452A3}" dt="2023-10-17T19:29:17.355" v="78"/>
          <ac:picMkLst>
            <pc:docMk/>
            <pc:sldMk cId="109857222" sldId="256"/>
            <ac:picMk id="34" creationId="{0B097BE0-3C5A-6756-09F9-1511CC6250D9}"/>
          </ac:picMkLst>
        </pc:picChg>
        <pc:cxnChg chg="add del">
          <ac:chgData name="Andreea-Georgiana Grigore (2242682)" userId="S::2242682@student.uwtsd.ac.uk::bc520daa-1650-46b4-94d5-b511663ad2ed" providerId="AD" clId="Web-{6CA0EE69-7A30-45BE-B428-9E0E7B2452A3}" dt="2023-10-17T19:29:17.261" v="77"/>
          <ac:cxnSpMkLst>
            <pc:docMk/>
            <pc:sldMk cId="109857222" sldId="256"/>
            <ac:cxnSpMk id="15" creationId="{EE2E603F-4A95-4FE8-BB06-211DFD75DBEF}"/>
          </ac:cxnSpMkLst>
        </pc:cxnChg>
        <pc:cxnChg chg="add del">
          <ac:chgData name="Andreea-Georgiana Grigore (2242682)" userId="S::2242682@student.uwtsd.ac.uk::bc520daa-1650-46b4-94d5-b511663ad2ed" providerId="AD" clId="Web-{6CA0EE69-7A30-45BE-B428-9E0E7B2452A3}" dt="2023-10-17T19:29:17.261" v="77"/>
          <ac:cxnSpMkLst>
            <pc:docMk/>
            <pc:sldMk cId="109857222" sldId="256"/>
            <ac:cxnSpMk id="17" creationId="{2CF06E40-3ECB-4820-95B5-8A70B07D4B47}"/>
          </ac:cxnSpMkLst>
        </pc:cxnChg>
      </pc:sldChg>
      <pc:sldChg chg="addSp delSp modSp new mod setBg">
        <pc:chgData name="Andreea-Georgiana Grigore (2242682)" userId="S::2242682@student.uwtsd.ac.uk::bc520daa-1650-46b4-94d5-b511663ad2ed" providerId="AD" clId="Web-{6CA0EE69-7A30-45BE-B428-9E0E7B2452A3}" dt="2023-10-17T19:36:55.713" v="108"/>
        <pc:sldMkLst>
          <pc:docMk/>
          <pc:sldMk cId="4149823854" sldId="257"/>
        </pc:sldMkLst>
        <pc:spChg chg="mod">
          <ac:chgData name="Andreea-Georgiana Grigore (2242682)" userId="S::2242682@student.uwtsd.ac.uk::bc520daa-1650-46b4-94d5-b511663ad2ed" providerId="AD" clId="Web-{6CA0EE69-7A30-45BE-B428-9E0E7B2452A3}" dt="2023-10-17T19:36:55.713" v="108"/>
          <ac:spMkLst>
            <pc:docMk/>
            <pc:sldMk cId="4149823854" sldId="257"/>
            <ac:spMk id="2" creationId="{7134F84D-EEC9-E317-67B3-BC0C77E8CE9E}"/>
          </ac:spMkLst>
        </pc:spChg>
        <pc:spChg chg="mod">
          <ac:chgData name="Andreea-Georgiana Grigore (2242682)" userId="S::2242682@student.uwtsd.ac.uk::bc520daa-1650-46b4-94d5-b511663ad2ed" providerId="AD" clId="Web-{6CA0EE69-7A30-45BE-B428-9E0E7B2452A3}" dt="2023-10-17T19:36:55.713" v="108"/>
          <ac:spMkLst>
            <pc:docMk/>
            <pc:sldMk cId="4149823854" sldId="257"/>
            <ac:spMk id="3" creationId="{CC2DA457-FA33-866A-4E8B-7B1EF71B3664}"/>
          </ac:spMkLst>
        </pc:spChg>
        <pc:spChg chg="add del">
          <ac:chgData name="Andreea-Georgiana Grigore (2242682)" userId="S::2242682@student.uwtsd.ac.uk::bc520daa-1650-46b4-94d5-b511663ad2ed" providerId="AD" clId="Web-{6CA0EE69-7A30-45BE-B428-9E0E7B2452A3}" dt="2023-10-17T19:36:55.713" v="108"/>
          <ac:spMkLst>
            <pc:docMk/>
            <pc:sldMk cId="4149823854" sldId="257"/>
            <ac:spMk id="8" creationId="{2F9C493A-9F03-49B4-B3FB-19CE5AC115BE}"/>
          </ac:spMkLst>
        </pc:spChg>
        <pc:spChg chg="add del">
          <ac:chgData name="Andreea-Georgiana Grigore (2242682)" userId="S::2242682@student.uwtsd.ac.uk::bc520daa-1650-46b4-94d5-b511663ad2ed" providerId="AD" clId="Web-{6CA0EE69-7A30-45BE-B428-9E0E7B2452A3}" dt="2023-10-17T19:35:04.210" v="97"/>
          <ac:spMkLst>
            <pc:docMk/>
            <pc:sldMk cId="4149823854" sldId="257"/>
            <ac:spMk id="9" creationId="{2F9C493A-9F03-49B4-B3FB-19CE5AC115BE}"/>
          </ac:spMkLst>
        </pc:spChg>
        <pc:spChg chg="add del">
          <ac:chgData name="Andreea-Georgiana Grigore (2242682)" userId="S::2242682@student.uwtsd.ac.uk::bc520daa-1650-46b4-94d5-b511663ad2ed" providerId="AD" clId="Web-{6CA0EE69-7A30-45BE-B428-9E0E7B2452A3}" dt="2023-10-17T19:36:55.713" v="108"/>
          <ac:spMkLst>
            <pc:docMk/>
            <pc:sldMk cId="4149823854" sldId="257"/>
            <ac:spMk id="10" creationId="{90A46C7D-C1BB-49B8-8D37-39742820E964}"/>
          </ac:spMkLst>
        </pc:spChg>
        <pc:spChg chg="add del">
          <ac:chgData name="Andreea-Georgiana Grigore (2242682)" userId="S::2242682@student.uwtsd.ac.uk::bc520daa-1650-46b4-94d5-b511663ad2ed" providerId="AD" clId="Web-{6CA0EE69-7A30-45BE-B428-9E0E7B2452A3}" dt="2023-10-17T19:35:04.210" v="97"/>
          <ac:spMkLst>
            <pc:docMk/>
            <pc:sldMk cId="4149823854" sldId="257"/>
            <ac:spMk id="11" creationId="{90A46C7D-C1BB-49B8-8D37-39742820E964}"/>
          </ac:spMkLst>
        </pc:spChg>
        <pc:spChg chg="add del">
          <ac:chgData name="Andreea-Georgiana Grigore (2242682)" userId="S::2242682@student.uwtsd.ac.uk::bc520daa-1650-46b4-94d5-b511663ad2ed" providerId="AD" clId="Web-{6CA0EE69-7A30-45BE-B428-9E0E7B2452A3}" dt="2023-10-17T19:36:55.713" v="108"/>
          <ac:spMkLst>
            <pc:docMk/>
            <pc:sldMk cId="4149823854" sldId="257"/>
            <ac:spMk id="20" creationId="{D5B4F0F5-BE58-4EC0-B650-A71A07437CDD}"/>
          </ac:spMkLst>
        </pc:spChg>
        <pc:spChg chg="add del">
          <ac:chgData name="Andreea-Georgiana Grigore (2242682)" userId="S::2242682@student.uwtsd.ac.uk::bc520daa-1650-46b4-94d5-b511663ad2ed" providerId="AD" clId="Web-{6CA0EE69-7A30-45BE-B428-9E0E7B2452A3}" dt="2023-10-17T19:35:04.210" v="97"/>
          <ac:spMkLst>
            <pc:docMk/>
            <pc:sldMk cId="4149823854" sldId="257"/>
            <ac:spMk id="21" creationId="{55820E42-2F9D-41EF-B67F-522A133B3373}"/>
          </ac:spMkLst>
        </pc:spChg>
        <pc:spChg chg="add del">
          <ac:chgData name="Andreea-Georgiana Grigore (2242682)" userId="S::2242682@student.uwtsd.ac.uk::bc520daa-1650-46b4-94d5-b511663ad2ed" providerId="AD" clId="Web-{6CA0EE69-7A30-45BE-B428-9E0E7B2452A3}" dt="2023-10-17T19:35:08.757" v="99"/>
          <ac:spMkLst>
            <pc:docMk/>
            <pc:sldMk cId="4149823854" sldId="257"/>
            <ac:spMk id="32" creationId="{142D98E1-37D2-4470-BF74-845E897954C6}"/>
          </ac:spMkLst>
        </pc:spChg>
        <pc:spChg chg="add">
          <ac:chgData name="Andreea-Georgiana Grigore (2242682)" userId="S::2242682@student.uwtsd.ac.uk::bc520daa-1650-46b4-94d5-b511663ad2ed" providerId="AD" clId="Web-{6CA0EE69-7A30-45BE-B428-9E0E7B2452A3}" dt="2023-10-17T19:36:55.713" v="108"/>
          <ac:spMkLst>
            <pc:docMk/>
            <pc:sldMk cId="4149823854" sldId="257"/>
            <ac:spMk id="43" creationId="{2F9C493A-9F03-49B4-B3FB-19CE5AC115BE}"/>
          </ac:spMkLst>
        </pc:spChg>
        <pc:spChg chg="add">
          <ac:chgData name="Andreea-Georgiana Grigore (2242682)" userId="S::2242682@student.uwtsd.ac.uk::bc520daa-1650-46b4-94d5-b511663ad2ed" providerId="AD" clId="Web-{6CA0EE69-7A30-45BE-B428-9E0E7B2452A3}" dt="2023-10-17T19:36:55.713" v="108"/>
          <ac:spMkLst>
            <pc:docMk/>
            <pc:sldMk cId="4149823854" sldId="257"/>
            <ac:spMk id="45" creationId="{90A46C7D-C1BB-49B8-8D37-39742820E964}"/>
          </ac:spMkLst>
        </pc:spChg>
        <pc:spChg chg="add">
          <ac:chgData name="Andreea-Georgiana Grigore (2242682)" userId="S::2242682@student.uwtsd.ac.uk::bc520daa-1650-46b4-94d5-b511663ad2ed" providerId="AD" clId="Web-{6CA0EE69-7A30-45BE-B428-9E0E7B2452A3}" dt="2023-10-17T19:36:55.713" v="108"/>
          <ac:spMkLst>
            <pc:docMk/>
            <pc:sldMk cId="4149823854" sldId="257"/>
            <ac:spMk id="55" creationId="{55820E42-2F9D-41EF-B67F-522A133B3373}"/>
          </ac:spMkLst>
        </pc:spChg>
        <pc:grpChg chg="add del">
          <ac:chgData name="Andreea-Georgiana Grigore (2242682)" userId="S::2242682@student.uwtsd.ac.uk::bc520daa-1650-46b4-94d5-b511663ad2ed" providerId="AD" clId="Web-{6CA0EE69-7A30-45BE-B428-9E0E7B2452A3}" dt="2023-10-17T19:36:55.713" v="108"/>
          <ac:grpSpMkLst>
            <pc:docMk/>
            <pc:sldMk cId="4149823854" sldId="257"/>
            <ac:grpSpMk id="12" creationId="{61BBAB6F-65E6-4E2B-B363-6AB27C84E0C1}"/>
          </ac:grpSpMkLst>
        </pc:grpChg>
        <pc:grpChg chg="add del">
          <ac:chgData name="Andreea-Georgiana Grigore (2242682)" userId="S::2242682@student.uwtsd.ac.uk::bc520daa-1650-46b4-94d5-b511663ad2ed" providerId="AD" clId="Web-{6CA0EE69-7A30-45BE-B428-9E0E7B2452A3}" dt="2023-10-17T19:35:04.210" v="97"/>
          <ac:grpSpMkLst>
            <pc:docMk/>
            <pc:sldMk cId="4149823854" sldId="257"/>
            <ac:grpSpMk id="13" creationId="{61BBAB6F-65E6-4E2B-B363-6AB27C84E0C1}"/>
          </ac:grpSpMkLst>
        </pc:grpChg>
        <pc:grpChg chg="add del">
          <ac:chgData name="Andreea-Georgiana Grigore (2242682)" userId="S::2242682@student.uwtsd.ac.uk::bc520daa-1650-46b4-94d5-b511663ad2ed" providerId="AD" clId="Web-{6CA0EE69-7A30-45BE-B428-9E0E7B2452A3}" dt="2023-10-17T19:36:55.713" v="108"/>
          <ac:grpSpMkLst>
            <pc:docMk/>
            <pc:sldMk cId="4149823854" sldId="257"/>
            <ac:grpSpMk id="22" creationId="{E700C1F5-B637-45FE-96CC-270D263A597B}"/>
          </ac:grpSpMkLst>
        </pc:grpChg>
        <pc:grpChg chg="add del">
          <ac:chgData name="Andreea-Georgiana Grigore (2242682)" userId="S::2242682@student.uwtsd.ac.uk::bc520daa-1650-46b4-94d5-b511663ad2ed" providerId="AD" clId="Web-{6CA0EE69-7A30-45BE-B428-9E0E7B2452A3}" dt="2023-10-17T19:35:04.210" v="97"/>
          <ac:grpSpMkLst>
            <pc:docMk/>
            <pc:sldMk cId="4149823854" sldId="257"/>
            <ac:grpSpMk id="23" creationId="{13D9BC31-B57D-4933-AD83-94F462D4C2F9}"/>
          </ac:grpSpMkLst>
        </pc:grpChg>
        <pc:grpChg chg="add del">
          <ac:chgData name="Andreea-Georgiana Grigore (2242682)" userId="S::2242682@student.uwtsd.ac.uk::bc520daa-1650-46b4-94d5-b511663ad2ed" providerId="AD" clId="Web-{6CA0EE69-7A30-45BE-B428-9E0E7B2452A3}" dt="2023-10-17T19:35:08.757" v="99"/>
          <ac:grpSpMkLst>
            <pc:docMk/>
            <pc:sldMk cId="4149823854" sldId="257"/>
            <ac:grpSpMk id="33" creationId="{2EDC2578-BDB0-4118-975D-CFCE02823D48}"/>
          </ac:grpSpMkLst>
        </pc:grpChg>
        <pc:grpChg chg="add">
          <ac:chgData name="Andreea-Georgiana Grigore (2242682)" userId="S::2242682@student.uwtsd.ac.uk::bc520daa-1650-46b4-94d5-b511663ad2ed" providerId="AD" clId="Web-{6CA0EE69-7A30-45BE-B428-9E0E7B2452A3}" dt="2023-10-17T19:36:55.713" v="108"/>
          <ac:grpSpMkLst>
            <pc:docMk/>
            <pc:sldMk cId="4149823854" sldId="257"/>
            <ac:grpSpMk id="47" creationId="{61BBAB6F-65E6-4E2B-B363-6AB27C84E0C1}"/>
          </ac:grpSpMkLst>
        </pc:grpChg>
        <pc:grpChg chg="add">
          <ac:chgData name="Andreea-Georgiana Grigore (2242682)" userId="S::2242682@student.uwtsd.ac.uk::bc520daa-1650-46b4-94d5-b511663ad2ed" providerId="AD" clId="Web-{6CA0EE69-7A30-45BE-B428-9E0E7B2452A3}" dt="2023-10-17T19:36:55.713" v="108"/>
          <ac:grpSpMkLst>
            <pc:docMk/>
            <pc:sldMk cId="4149823854" sldId="257"/>
            <ac:grpSpMk id="57" creationId="{13D9BC31-B57D-4933-AD83-94F462D4C2F9}"/>
          </ac:grpSpMkLst>
        </pc:grpChg>
        <pc:picChg chg="add mod">
          <ac:chgData name="Andreea-Georgiana Grigore (2242682)" userId="S::2242682@student.uwtsd.ac.uk::bc520daa-1650-46b4-94d5-b511663ad2ed" providerId="AD" clId="Web-{6CA0EE69-7A30-45BE-B428-9E0E7B2452A3}" dt="2023-10-17T19:36:55.713" v="108"/>
          <ac:picMkLst>
            <pc:docMk/>
            <pc:sldMk cId="4149823854" sldId="257"/>
            <ac:picMk id="4" creationId="{640B45B9-FA06-1D96-EB16-D536B768A1B2}"/>
          </ac:picMkLst>
        </pc:picChg>
        <pc:picChg chg="add del">
          <ac:chgData name="Andreea-Georgiana Grigore (2242682)" userId="S::2242682@student.uwtsd.ac.uk::bc520daa-1650-46b4-94d5-b511663ad2ed" providerId="AD" clId="Web-{6CA0EE69-7A30-45BE-B428-9E0E7B2452A3}" dt="2023-10-17T19:35:04.210" v="97"/>
          <ac:picMkLst>
            <pc:docMk/>
            <pc:sldMk cId="4149823854" sldId="257"/>
            <ac:picMk id="5" creationId="{E4454DA4-A1E0-3AAD-9D3E-31CE61C2A388}"/>
          </ac:picMkLst>
        </pc:picChg>
        <pc:picChg chg="add del">
          <ac:chgData name="Andreea-Georgiana Grigore (2242682)" userId="S::2242682@student.uwtsd.ac.uk::bc520daa-1650-46b4-94d5-b511663ad2ed" providerId="AD" clId="Web-{6CA0EE69-7A30-45BE-B428-9E0E7B2452A3}" dt="2023-10-17T19:35:08.757" v="99"/>
          <ac:picMkLst>
            <pc:docMk/>
            <pc:sldMk cId="4149823854" sldId="257"/>
            <ac:picMk id="35" creationId="{5B9B0261-FB51-F5E8-D2D8-42F267F54A5F}"/>
          </ac:picMkLst>
        </pc:picChg>
      </pc:sldChg>
      <pc:sldMasterChg chg="add del addSldLayout delSldLayout">
        <pc:chgData name="Andreea-Georgiana Grigore (2242682)" userId="S::2242682@student.uwtsd.ac.uk::bc520daa-1650-46b4-94d5-b511663ad2ed" providerId="AD" clId="Web-{6CA0EE69-7A30-45BE-B428-9E0E7B2452A3}" dt="2023-10-17T19:29:17.355" v="78"/>
        <pc:sldMasterMkLst>
          <pc:docMk/>
          <pc:sldMasterMk cId="2460954070" sldId="2147483660"/>
        </pc:sldMasterMkLst>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2385387890" sldId="2147483661"/>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949138452" sldId="2147483662"/>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2591524520" sldId="2147483663"/>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1203092039" sldId="2147483664"/>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3733172339" sldId="2147483665"/>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3210312558" sldId="2147483666"/>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3146388984" sldId="2147483667"/>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3171841454" sldId="2147483668"/>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1718958274" sldId="2147483669"/>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2202905451" sldId="2147483670"/>
          </pc:sldLayoutMkLst>
        </pc:sldLayoutChg>
        <pc:sldLayoutChg chg="add del">
          <pc:chgData name="Andreea-Georgiana Grigore (2242682)" userId="S::2242682@student.uwtsd.ac.uk::bc520daa-1650-46b4-94d5-b511663ad2ed" providerId="AD" clId="Web-{6CA0EE69-7A30-45BE-B428-9E0E7B2452A3}" dt="2023-10-17T19:29:17.355" v="78"/>
          <pc:sldLayoutMkLst>
            <pc:docMk/>
            <pc:sldMasterMk cId="2460954070" sldId="2147483660"/>
            <pc:sldLayoutMk cId="3479445657" sldId="2147483671"/>
          </pc:sldLayoutMkLst>
        </pc:sldLayoutChg>
      </pc:sldMasterChg>
      <pc:sldMasterChg chg="add del replId addSldLayout delSldLayout">
        <pc:chgData name="Andreea-Georgiana Grigore (2242682)" userId="S::2242682@student.uwtsd.ac.uk::bc520daa-1650-46b4-94d5-b511663ad2ed" providerId="AD" clId="Web-{6CA0EE69-7A30-45BE-B428-9E0E7B2452A3}" dt="2023-10-17T19:29:17.261" v="77"/>
        <pc:sldMasterMkLst>
          <pc:docMk/>
          <pc:sldMasterMk cId="2626422731" sldId="2147483672"/>
        </pc:sldMasterMkLst>
        <pc:sldLayoutChg chg="add del">
          <pc:chgData name="Andreea-Georgiana Grigore (2242682)" userId="S::2242682@student.uwtsd.ac.uk::bc520daa-1650-46b4-94d5-b511663ad2ed" providerId="AD" clId="Web-{6CA0EE69-7A30-45BE-B428-9E0E7B2452A3}" dt="2023-10-17T19:29:17.261" v="77"/>
          <pc:sldLayoutMkLst>
            <pc:docMk/>
            <pc:sldMasterMk cId="2626422731" sldId="2147483672"/>
            <pc:sldLayoutMk cId="4235677515" sldId="2147483673"/>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404302770" sldId="2147483674"/>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900841927" sldId="2147483675"/>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518520107" sldId="2147483676"/>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361783637" sldId="2147483677"/>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141379046" sldId="2147483678"/>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527689876" sldId="2147483679"/>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099968701" sldId="2147483680"/>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4052769052" sldId="2147483681"/>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15178621" sldId="2147483682"/>
          </pc:sldLayoutMkLst>
        </pc:sldLayoutChg>
        <pc:sldLayoutChg chg="add del replId">
          <pc:chgData name="Andreea-Georgiana Grigore (2242682)" userId="S::2242682@student.uwtsd.ac.uk::bc520daa-1650-46b4-94d5-b511663ad2ed" providerId="AD" clId="Web-{6CA0EE69-7A30-45BE-B428-9E0E7B2452A3}" dt="2023-10-17T19:29:17.261" v="77"/>
          <pc:sldLayoutMkLst>
            <pc:docMk/>
            <pc:sldMasterMk cId="2626422731" sldId="2147483672"/>
            <pc:sldLayoutMk cId="564168421" sldId="2147483683"/>
          </pc:sldLayoutMkLst>
        </pc:sldLayoutChg>
      </pc:sldMasterChg>
      <pc:sldMasterChg chg="add addSldLayout">
        <pc:chgData name="Andreea-Georgiana Grigore (2242682)" userId="S::2242682@student.uwtsd.ac.uk::bc520daa-1650-46b4-94d5-b511663ad2ed" providerId="AD" clId="Web-{6CA0EE69-7A30-45BE-B428-9E0E7B2452A3}" dt="2023-10-17T19:29:17.355" v="78"/>
        <pc:sldMasterMkLst>
          <pc:docMk/>
          <pc:sldMasterMk cId="483556909" sldId="2147483685"/>
        </pc:sldMasterMkLst>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1825514728" sldId="2147483674"/>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1372416268" sldId="2147483675"/>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1420091259" sldId="2147483676"/>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501570713" sldId="2147483677"/>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2934858589" sldId="2147483678"/>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1657958595" sldId="2147483679"/>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3626348124" sldId="2147483680"/>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29035292" sldId="2147483681"/>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2816123485" sldId="2147483682"/>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850439655" sldId="2147483683"/>
          </pc:sldLayoutMkLst>
        </pc:sldLayoutChg>
        <pc:sldLayoutChg chg="add">
          <pc:chgData name="Andreea-Georgiana Grigore (2242682)" userId="S::2242682@student.uwtsd.ac.uk::bc520daa-1650-46b4-94d5-b511663ad2ed" providerId="AD" clId="Web-{6CA0EE69-7A30-45BE-B428-9E0E7B2452A3}" dt="2023-10-17T19:29:17.355" v="78"/>
          <pc:sldLayoutMkLst>
            <pc:docMk/>
            <pc:sldMasterMk cId="483556909" sldId="2147483685"/>
            <pc:sldLayoutMk cId="3274439267" sldId="2147483684"/>
          </pc:sldLayoutMkLst>
        </pc:sldLayoutChg>
      </pc:sldMasterChg>
    </pc:docChg>
  </pc:docChgLst>
  <pc:docChgLst>
    <pc:chgData name="Andreea-Georgiana Grigore (2242682)" userId="S::2242682@student.uwtsd.ac.uk::bc520daa-1650-46b4-94d5-b511663ad2ed" providerId="AD" clId="Web-{8916758C-52DE-294E-4A71-215E98177E1F}"/>
    <pc:docChg chg="modSld">
      <pc:chgData name="Andreea-Georgiana Grigore (2242682)" userId="S::2242682@student.uwtsd.ac.uk::bc520daa-1650-46b4-94d5-b511663ad2ed" providerId="AD" clId="Web-{8916758C-52DE-294E-4A71-215E98177E1F}" dt="2023-10-21T22:01:47.156" v="50" actId="20577"/>
      <pc:docMkLst>
        <pc:docMk/>
      </pc:docMkLst>
      <pc:sldChg chg="modSp">
        <pc:chgData name="Andreea-Georgiana Grigore (2242682)" userId="S::2242682@student.uwtsd.ac.uk::bc520daa-1650-46b4-94d5-b511663ad2ed" providerId="AD" clId="Web-{8916758C-52DE-294E-4A71-215E98177E1F}" dt="2023-10-21T21:59:59.071" v="20" actId="20577"/>
        <pc:sldMkLst>
          <pc:docMk/>
          <pc:sldMk cId="4218991319" sldId="263"/>
        </pc:sldMkLst>
        <pc:spChg chg="mod">
          <ac:chgData name="Andreea-Georgiana Grigore (2242682)" userId="S::2242682@student.uwtsd.ac.uk::bc520daa-1650-46b4-94d5-b511663ad2ed" providerId="AD" clId="Web-{8916758C-52DE-294E-4A71-215E98177E1F}" dt="2023-10-21T21:59:59.071" v="20" actId="20577"/>
          <ac:spMkLst>
            <pc:docMk/>
            <pc:sldMk cId="4218991319" sldId="263"/>
            <ac:spMk id="3" creationId="{156969C1-6070-D1D8-09FD-1193F6432591}"/>
          </ac:spMkLst>
        </pc:spChg>
      </pc:sldChg>
      <pc:sldChg chg="modSp">
        <pc:chgData name="Andreea-Georgiana Grigore (2242682)" userId="S::2242682@student.uwtsd.ac.uk::bc520daa-1650-46b4-94d5-b511663ad2ed" providerId="AD" clId="Web-{8916758C-52DE-294E-4A71-215E98177E1F}" dt="2023-10-21T22:01:47.156" v="50" actId="20577"/>
        <pc:sldMkLst>
          <pc:docMk/>
          <pc:sldMk cId="4237204130" sldId="267"/>
        </pc:sldMkLst>
        <pc:graphicFrameChg chg="modGraphic">
          <ac:chgData name="Andreea-Georgiana Grigore (2242682)" userId="S::2242682@student.uwtsd.ac.uk::bc520daa-1650-46b4-94d5-b511663ad2ed" providerId="AD" clId="Web-{8916758C-52DE-294E-4A71-215E98177E1F}" dt="2023-10-21T22:01:47.156" v="50" actId="20577"/>
          <ac:graphicFrameMkLst>
            <pc:docMk/>
            <pc:sldMk cId="4237204130" sldId="267"/>
            <ac:graphicFrameMk id="37" creationId="{1822548B-9CAA-2C5D-3C44-21F712D1AD69}"/>
          </ac:graphicFrameMkLst>
        </pc:graphicFrameChg>
      </pc:sldChg>
    </pc:docChg>
  </pc:docChgLst>
  <pc:docChgLst>
    <pc:chgData name="Andreea-Georgiana Grigore (2242682)" userId="S::2242682@student.uwtsd.ac.uk::bc520daa-1650-46b4-94d5-b511663ad2ed" providerId="AD" clId="Web-{58C032C7-2C97-176F-E625-CC3D083018B3}"/>
    <pc:docChg chg="addSld delSld modSld">
      <pc:chgData name="Andreea-Georgiana Grigore (2242682)" userId="S::2242682@student.uwtsd.ac.uk::bc520daa-1650-46b4-94d5-b511663ad2ed" providerId="AD" clId="Web-{58C032C7-2C97-176F-E625-CC3D083018B3}" dt="2023-10-17T20:40:20.026" v="367" actId="14100"/>
      <pc:docMkLst>
        <pc:docMk/>
      </pc:docMkLst>
      <pc:sldChg chg="addSp delSp modSp new mod setBg">
        <pc:chgData name="Andreea-Georgiana Grigore (2242682)" userId="S::2242682@student.uwtsd.ac.uk::bc520daa-1650-46b4-94d5-b511663ad2ed" providerId="AD" clId="Web-{58C032C7-2C97-176F-E625-CC3D083018B3}" dt="2023-10-17T20:20:39.578" v="333" actId="14100"/>
        <pc:sldMkLst>
          <pc:docMk/>
          <pc:sldMk cId="189657297" sldId="258"/>
        </pc:sldMkLst>
        <pc:spChg chg="mod">
          <ac:chgData name="Andreea-Georgiana Grigore (2242682)" userId="S::2242682@student.uwtsd.ac.uk::bc520daa-1650-46b4-94d5-b511663ad2ed" providerId="AD" clId="Web-{58C032C7-2C97-176F-E625-CC3D083018B3}" dt="2023-10-17T20:01:23.048" v="70"/>
          <ac:spMkLst>
            <pc:docMk/>
            <pc:sldMk cId="189657297" sldId="258"/>
            <ac:spMk id="2" creationId="{50D4553B-BA9D-EB7C-3B77-A16ADE1F3140}"/>
          </ac:spMkLst>
        </pc:spChg>
        <pc:spChg chg="del mod">
          <ac:chgData name="Andreea-Georgiana Grigore (2242682)" userId="S::2242682@student.uwtsd.ac.uk::bc520daa-1650-46b4-94d5-b511663ad2ed" providerId="AD" clId="Web-{58C032C7-2C97-176F-E625-CC3D083018B3}" dt="2023-10-17T19:46:35.353" v="18"/>
          <ac:spMkLst>
            <pc:docMk/>
            <pc:sldMk cId="189657297" sldId="258"/>
            <ac:spMk id="3" creationId="{F5E34B3C-30E1-3549-BD88-F515B4E86283}"/>
          </ac:spMkLst>
        </pc:spChg>
        <pc:spChg chg="add mod">
          <ac:chgData name="Andreea-Georgiana Grigore (2242682)" userId="S::2242682@student.uwtsd.ac.uk::bc520daa-1650-46b4-94d5-b511663ad2ed" providerId="AD" clId="Web-{58C032C7-2C97-176F-E625-CC3D083018B3}" dt="2023-10-17T20:20:39.578" v="333" actId="14100"/>
          <ac:spMkLst>
            <pc:docMk/>
            <pc:sldMk cId="189657297" sldId="258"/>
            <ac:spMk id="5" creationId="{35FDC40A-7F0E-DA5D-4CC1-3EA83917E262}"/>
          </ac:spMkLst>
        </pc:spChg>
        <pc:spChg chg="add mod ord">
          <ac:chgData name="Andreea-Georgiana Grigore (2242682)" userId="S::2242682@student.uwtsd.ac.uk::bc520daa-1650-46b4-94d5-b511663ad2ed" providerId="AD" clId="Web-{58C032C7-2C97-176F-E625-CC3D083018B3}" dt="2023-10-17T20:16:35.313" v="315" actId="20577"/>
          <ac:spMkLst>
            <pc:docMk/>
            <pc:sldMk cId="189657297" sldId="258"/>
            <ac:spMk id="6" creationId="{C299E45B-26FC-105A-585D-BAF11F1FEEC7}"/>
          </ac:spMkLst>
        </pc:spChg>
        <pc:spChg chg="add mod">
          <ac:chgData name="Andreea-Georgiana Grigore (2242682)" userId="S::2242682@student.uwtsd.ac.uk::bc520daa-1650-46b4-94d5-b511663ad2ed" providerId="AD" clId="Web-{58C032C7-2C97-176F-E625-CC3D083018B3}" dt="2023-10-17T20:01:23.048" v="70"/>
          <ac:spMkLst>
            <pc:docMk/>
            <pc:sldMk cId="189657297" sldId="258"/>
            <ac:spMk id="8" creationId="{1996240A-FFA0-D4AE-1C3A-A3FA2CE7589F}"/>
          </ac:spMkLst>
        </pc:spChg>
        <pc:spChg chg="add del">
          <ac:chgData name="Andreea-Georgiana Grigore (2242682)" userId="S::2242682@student.uwtsd.ac.uk::bc520daa-1650-46b4-94d5-b511663ad2ed" providerId="AD" clId="Web-{58C032C7-2C97-176F-E625-CC3D083018B3}" dt="2023-10-17T20:08:25.596" v="215"/>
          <ac:spMkLst>
            <pc:docMk/>
            <pc:sldMk cId="189657297" sldId="258"/>
            <ac:spMk id="13" creationId="{142D98E1-37D2-4470-BF74-845E897954C6}"/>
          </ac:spMkLst>
        </pc:spChg>
        <pc:spChg chg="add">
          <ac:chgData name="Andreea-Georgiana Grigore (2242682)" userId="S::2242682@student.uwtsd.ac.uk::bc520daa-1650-46b4-94d5-b511663ad2ed" providerId="AD" clId="Web-{58C032C7-2C97-176F-E625-CC3D083018B3}" dt="2023-10-17T20:08:25.596" v="215"/>
          <ac:spMkLst>
            <pc:docMk/>
            <pc:sldMk cId="189657297" sldId="258"/>
            <ac:spMk id="26" creationId="{142D98E1-37D2-4470-BF74-845E897954C6}"/>
          </ac:spMkLst>
        </pc:spChg>
        <pc:grpChg chg="add del">
          <ac:chgData name="Andreea-Georgiana Grigore (2242682)" userId="S::2242682@student.uwtsd.ac.uk::bc520daa-1650-46b4-94d5-b511663ad2ed" providerId="AD" clId="Web-{58C032C7-2C97-176F-E625-CC3D083018B3}" dt="2023-10-17T20:08:25.596" v="215"/>
          <ac:grpSpMkLst>
            <pc:docMk/>
            <pc:sldMk cId="189657297" sldId="258"/>
            <ac:grpSpMk id="15" creationId="{C5035748-E666-464D-B95F-ED8146346809}"/>
          </ac:grpSpMkLst>
        </pc:grpChg>
        <pc:grpChg chg="add">
          <ac:chgData name="Andreea-Georgiana Grigore (2242682)" userId="S::2242682@student.uwtsd.ac.uk::bc520daa-1650-46b4-94d5-b511663ad2ed" providerId="AD" clId="Web-{58C032C7-2C97-176F-E625-CC3D083018B3}" dt="2023-10-17T20:08:25.596" v="215"/>
          <ac:grpSpMkLst>
            <pc:docMk/>
            <pc:sldMk cId="189657297" sldId="258"/>
            <ac:grpSpMk id="28" creationId="{C5035748-E666-464D-B95F-ED8146346809}"/>
          </ac:grpSpMkLst>
        </pc:grpChg>
        <pc:picChg chg="add mod">
          <ac:chgData name="Andreea-Georgiana Grigore (2242682)" userId="S::2242682@student.uwtsd.ac.uk::bc520daa-1650-46b4-94d5-b511663ad2ed" providerId="AD" clId="Web-{58C032C7-2C97-176F-E625-CC3D083018B3}" dt="2023-10-17T20:01:23.048" v="70"/>
          <ac:picMkLst>
            <pc:docMk/>
            <pc:sldMk cId="189657297" sldId="258"/>
            <ac:picMk id="7" creationId="{F73A4BFC-99D6-D15F-1574-883D361A7636}"/>
          </ac:picMkLst>
        </pc:picChg>
      </pc:sldChg>
      <pc:sldChg chg="del">
        <pc:chgData name="Andreea-Georgiana Grigore (2242682)" userId="S::2242682@student.uwtsd.ac.uk::bc520daa-1650-46b4-94d5-b511663ad2ed" providerId="AD" clId="Web-{58C032C7-2C97-176F-E625-CC3D083018B3}" dt="2023-10-17T19:38:54.059" v="0"/>
        <pc:sldMkLst>
          <pc:docMk/>
          <pc:sldMk cId="341051027" sldId="258"/>
        </pc:sldMkLst>
      </pc:sldChg>
      <pc:sldChg chg="addSp delSp modSp new mod setBg">
        <pc:chgData name="Andreea-Georgiana Grigore (2242682)" userId="S::2242682@student.uwtsd.ac.uk::bc520daa-1650-46b4-94d5-b511663ad2ed" providerId="AD" clId="Web-{58C032C7-2C97-176F-E625-CC3D083018B3}" dt="2023-10-17T20:07:18.795" v="212"/>
        <pc:sldMkLst>
          <pc:docMk/>
          <pc:sldMk cId="3785957133" sldId="259"/>
        </pc:sldMkLst>
        <pc:spChg chg="mod">
          <ac:chgData name="Andreea-Georgiana Grigore (2242682)" userId="S::2242682@student.uwtsd.ac.uk::bc520daa-1650-46b4-94d5-b511663ad2ed" providerId="AD" clId="Web-{58C032C7-2C97-176F-E625-CC3D083018B3}" dt="2023-10-17T20:07:05.200" v="210" actId="20577"/>
          <ac:spMkLst>
            <pc:docMk/>
            <pc:sldMk cId="3785957133" sldId="259"/>
            <ac:spMk id="2" creationId="{A34B8873-91BC-59E4-BADC-2CC9BA5012E0}"/>
          </ac:spMkLst>
        </pc:spChg>
        <pc:spChg chg="mod">
          <ac:chgData name="Andreea-Georgiana Grigore (2242682)" userId="S::2242682@student.uwtsd.ac.uk::bc520daa-1650-46b4-94d5-b511663ad2ed" providerId="AD" clId="Web-{58C032C7-2C97-176F-E625-CC3D083018B3}" dt="2023-10-17T20:07:18.795" v="212"/>
          <ac:spMkLst>
            <pc:docMk/>
            <pc:sldMk cId="3785957133" sldId="259"/>
            <ac:spMk id="3" creationId="{78574E39-FB10-A77C-5DC6-BA3D481B0251}"/>
          </ac:spMkLst>
        </pc:spChg>
        <pc:spChg chg="add del mod">
          <ac:chgData name="Andreea-Georgiana Grigore (2242682)" userId="S::2242682@student.uwtsd.ac.uk::bc520daa-1650-46b4-94d5-b511663ad2ed" providerId="AD" clId="Web-{58C032C7-2C97-176F-E625-CC3D083018B3}" dt="2023-10-17T20:05:30.569" v="89"/>
          <ac:spMkLst>
            <pc:docMk/>
            <pc:sldMk cId="3785957133" sldId="259"/>
            <ac:spMk id="5" creationId="{CC711F59-41F8-9802-B844-57F68A5D3988}"/>
          </ac:spMkLst>
        </pc:spChg>
        <pc:spChg chg="add del mod">
          <ac:chgData name="Andreea-Georgiana Grigore (2242682)" userId="S::2242682@student.uwtsd.ac.uk::bc520daa-1650-46b4-94d5-b511663ad2ed" providerId="AD" clId="Web-{58C032C7-2C97-176F-E625-CC3D083018B3}" dt="2023-10-17T20:06:29.682" v="133"/>
          <ac:spMkLst>
            <pc:docMk/>
            <pc:sldMk cId="3785957133" sldId="259"/>
            <ac:spMk id="8" creationId="{DFB0665B-E6ED-11C7-C1EF-299616701191}"/>
          </ac:spMkLst>
        </pc:spChg>
        <pc:spChg chg="add del">
          <ac:chgData name="Andreea-Georgiana Grigore (2242682)" userId="S::2242682@student.uwtsd.ac.uk::bc520daa-1650-46b4-94d5-b511663ad2ed" providerId="AD" clId="Web-{58C032C7-2C97-176F-E625-CC3D083018B3}" dt="2023-10-17T20:06:29.682" v="133"/>
          <ac:spMkLst>
            <pc:docMk/>
            <pc:sldMk cId="3785957133" sldId="259"/>
            <ac:spMk id="11" creationId="{2F9C493A-9F03-49B4-B3FB-19CE5AC115BE}"/>
          </ac:spMkLst>
        </pc:spChg>
        <pc:spChg chg="add del">
          <ac:chgData name="Andreea-Georgiana Grigore (2242682)" userId="S::2242682@student.uwtsd.ac.uk::bc520daa-1650-46b4-94d5-b511663ad2ed" providerId="AD" clId="Web-{58C032C7-2C97-176F-E625-CC3D083018B3}" dt="2023-10-17T20:06:29.682" v="133"/>
          <ac:spMkLst>
            <pc:docMk/>
            <pc:sldMk cId="3785957133" sldId="259"/>
            <ac:spMk id="13" creationId="{90A46C7D-C1BB-49B8-8D37-39742820E964}"/>
          </ac:spMkLst>
        </pc:spChg>
        <pc:spChg chg="add del">
          <ac:chgData name="Andreea-Georgiana Grigore (2242682)" userId="S::2242682@student.uwtsd.ac.uk::bc520daa-1650-46b4-94d5-b511663ad2ed" providerId="AD" clId="Web-{58C032C7-2C97-176F-E625-CC3D083018B3}" dt="2023-10-17T20:06:29.682" v="133"/>
          <ac:spMkLst>
            <pc:docMk/>
            <pc:sldMk cId="3785957133" sldId="259"/>
            <ac:spMk id="23" creationId="{55820E42-2F9D-41EF-B67F-522A133B3373}"/>
          </ac:spMkLst>
        </pc:spChg>
        <pc:spChg chg="add del">
          <ac:chgData name="Andreea-Georgiana Grigore (2242682)" userId="S::2242682@student.uwtsd.ac.uk::bc520daa-1650-46b4-94d5-b511663ad2ed" providerId="AD" clId="Web-{58C032C7-2C97-176F-E625-CC3D083018B3}" dt="2023-10-17T20:07:18.795" v="212"/>
          <ac:spMkLst>
            <pc:docMk/>
            <pc:sldMk cId="3785957133" sldId="259"/>
            <ac:spMk id="37" creationId="{2F9C493A-9F03-49B4-B3FB-19CE5AC115BE}"/>
          </ac:spMkLst>
        </pc:spChg>
        <pc:spChg chg="add del">
          <ac:chgData name="Andreea-Georgiana Grigore (2242682)" userId="S::2242682@student.uwtsd.ac.uk::bc520daa-1650-46b4-94d5-b511663ad2ed" providerId="AD" clId="Web-{58C032C7-2C97-176F-E625-CC3D083018B3}" dt="2023-10-17T20:07:18.795" v="212"/>
          <ac:spMkLst>
            <pc:docMk/>
            <pc:sldMk cId="3785957133" sldId="259"/>
            <ac:spMk id="39" creationId="{90A46C7D-C1BB-49B8-8D37-39742820E964}"/>
          </ac:spMkLst>
        </pc:spChg>
        <pc:spChg chg="add del">
          <ac:chgData name="Andreea-Georgiana Grigore (2242682)" userId="S::2242682@student.uwtsd.ac.uk::bc520daa-1650-46b4-94d5-b511663ad2ed" providerId="AD" clId="Web-{58C032C7-2C97-176F-E625-CC3D083018B3}" dt="2023-10-17T20:07:18.795" v="212"/>
          <ac:spMkLst>
            <pc:docMk/>
            <pc:sldMk cId="3785957133" sldId="259"/>
            <ac:spMk id="49" creationId="{55820E42-2F9D-41EF-B67F-522A133B3373}"/>
          </ac:spMkLst>
        </pc:spChg>
        <pc:spChg chg="add">
          <ac:chgData name="Andreea-Georgiana Grigore (2242682)" userId="S::2242682@student.uwtsd.ac.uk::bc520daa-1650-46b4-94d5-b511663ad2ed" providerId="AD" clId="Web-{58C032C7-2C97-176F-E625-CC3D083018B3}" dt="2023-10-17T20:07:18.795" v="212"/>
          <ac:spMkLst>
            <pc:docMk/>
            <pc:sldMk cId="3785957133" sldId="259"/>
            <ac:spMk id="63" creationId="{2F9C493A-9F03-49B4-B3FB-19CE5AC115BE}"/>
          </ac:spMkLst>
        </pc:spChg>
        <pc:spChg chg="add">
          <ac:chgData name="Andreea-Georgiana Grigore (2242682)" userId="S::2242682@student.uwtsd.ac.uk::bc520daa-1650-46b4-94d5-b511663ad2ed" providerId="AD" clId="Web-{58C032C7-2C97-176F-E625-CC3D083018B3}" dt="2023-10-17T20:07:18.795" v="212"/>
          <ac:spMkLst>
            <pc:docMk/>
            <pc:sldMk cId="3785957133" sldId="259"/>
            <ac:spMk id="65" creationId="{90A46C7D-C1BB-49B8-8D37-39742820E964}"/>
          </ac:spMkLst>
        </pc:spChg>
        <pc:spChg chg="add">
          <ac:chgData name="Andreea-Georgiana Grigore (2242682)" userId="S::2242682@student.uwtsd.ac.uk::bc520daa-1650-46b4-94d5-b511663ad2ed" providerId="AD" clId="Web-{58C032C7-2C97-176F-E625-CC3D083018B3}" dt="2023-10-17T20:07:18.795" v="212"/>
          <ac:spMkLst>
            <pc:docMk/>
            <pc:sldMk cId="3785957133" sldId="259"/>
            <ac:spMk id="75" creationId="{55820E42-2F9D-41EF-B67F-522A133B3373}"/>
          </ac:spMkLst>
        </pc:spChg>
        <pc:grpChg chg="add del">
          <ac:chgData name="Andreea-Georgiana Grigore (2242682)" userId="S::2242682@student.uwtsd.ac.uk::bc520daa-1650-46b4-94d5-b511663ad2ed" providerId="AD" clId="Web-{58C032C7-2C97-176F-E625-CC3D083018B3}" dt="2023-10-17T20:06:29.682" v="133"/>
          <ac:grpSpMkLst>
            <pc:docMk/>
            <pc:sldMk cId="3785957133" sldId="259"/>
            <ac:grpSpMk id="15" creationId="{61BBAB6F-65E6-4E2B-B363-6AB27C84E0C1}"/>
          </ac:grpSpMkLst>
        </pc:grpChg>
        <pc:grpChg chg="add del">
          <ac:chgData name="Andreea-Georgiana Grigore (2242682)" userId="S::2242682@student.uwtsd.ac.uk::bc520daa-1650-46b4-94d5-b511663ad2ed" providerId="AD" clId="Web-{58C032C7-2C97-176F-E625-CC3D083018B3}" dt="2023-10-17T20:06:29.682" v="133"/>
          <ac:grpSpMkLst>
            <pc:docMk/>
            <pc:sldMk cId="3785957133" sldId="259"/>
            <ac:grpSpMk id="25" creationId="{13D9BC31-B57D-4933-AD83-94F462D4C2F9}"/>
          </ac:grpSpMkLst>
        </pc:grpChg>
        <pc:grpChg chg="add del">
          <ac:chgData name="Andreea-Georgiana Grigore (2242682)" userId="S::2242682@student.uwtsd.ac.uk::bc520daa-1650-46b4-94d5-b511663ad2ed" providerId="AD" clId="Web-{58C032C7-2C97-176F-E625-CC3D083018B3}" dt="2023-10-17T20:07:18.795" v="212"/>
          <ac:grpSpMkLst>
            <pc:docMk/>
            <pc:sldMk cId="3785957133" sldId="259"/>
            <ac:grpSpMk id="41" creationId="{61BBAB6F-65E6-4E2B-B363-6AB27C84E0C1}"/>
          </ac:grpSpMkLst>
        </pc:grpChg>
        <pc:grpChg chg="add del">
          <ac:chgData name="Andreea-Georgiana Grigore (2242682)" userId="S::2242682@student.uwtsd.ac.uk::bc520daa-1650-46b4-94d5-b511663ad2ed" providerId="AD" clId="Web-{58C032C7-2C97-176F-E625-CC3D083018B3}" dt="2023-10-17T20:07:18.795" v="212"/>
          <ac:grpSpMkLst>
            <pc:docMk/>
            <pc:sldMk cId="3785957133" sldId="259"/>
            <ac:grpSpMk id="51" creationId="{13D9BC31-B57D-4933-AD83-94F462D4C2F9}"/>
          </ac:grpSpMkLst>
        </pc:grpChg>
        <pc:grpChg chg="add">
          <ac:chgData name="Andreea-Georgiana Grigore (2242682)" userId="S::2242682@student.uwtsd.ac.uk::bc520daa-1650-46b4-94d5-b511663ad2ed" providerId="AD" clId="Web-{58C032C7-2C97-176F-E625-CC3D083018B3}" dt="2023-10-17T20:07:18.795" v="212"/>
          <ac:grpSpMkLst>
            <pc:docMk/>
            <pc:sldMk cId="3785957133" sldId="259"/>
            <ac:grpSpMk id="67" creationId="{61BBAB6F-65E6-4E2B-B363-6AB27C84E0C1}"/>
          </ac:grpSpMkLst>
        </pc:grpChg>
        <pc:grpChg chg="add">
          <ac:chgData name="Andreea-Georgiana Grigore (2242682)" userId="S::2242682@student.uwtsd.ac.uk::bc520daa-1650-46b4-94d5-b511663ad2ed" providerId="AD" clId="Web-{58C032C7-2C97-176F-E625-CC3D083018B3}" dt="2023-10-17T20:07:18.795" v="212"/>
          <ac:grpSpMkLst>
            <pc:docMk/>
            <pc:sldMk cId="3785957133" sldId="259"/>
            <ac:grpSpMk id="77" creationId="{13D9BC31-B57D-4933-AD83-94F462D4C2F9}"/>
          </ac:grpSpMkLst>
        </pc:grpChg>
        <pc:picChg chg="add mod">
          <ac:chgData name="Andreea-Georgiana Grigore (2242682)" userId="S::2242682@student.uwtsd.ac.uk::bc520daa-1650-46b4-94d5-b511663ad2ed" providerId="AD" clId="Web-{58C032C7-2C97-176F-E625-CC3D083018B3}" dt="2023-10-17T20:06:29.682" v="133"/>
          <ac:picMkLst>
            <pc:docMk/>
            <pc:sldMk cId="3785957133" sldId="259"/>
            <ac:picMk id="7" creationId="{9F8CCB00-48A3-1EA7-4B73-89F54EED7969}"/>
          </ac:picMkLst>
        </pc:picChg>
      </pc:sldChg>
      <pc:sldChg chg="addSp delSp modSp new mod setBg">
        <pc:chgData name="Andreea-Georgiana Grigore (2242682)" userId="S::2242682@student.uwtsd.ac.uk::bc520daa-1650-46b4-94d5-b511663ad2ed" providerId="AD" clId="Web-{58C032C7-2C97-176F-E625-CC3D083018B3}" dt="2023-10-17T20:10:09.368" v="232"/>
        <pc:sldMkLst>
          <pc:docMk/>
          <pc:sldMk cId="3727281491" sldId="260"/>
        </pc:sldMkLst>
        <pc:spChg chg="mod">
          <ac:chgData name="Andreea-Georgiana Grigore (2242682)" userId="S::2242682@student.uwtsd.ac.uk::bc520daa-1650-46b4-94d5-b511663ad2ed" providerId="AD" clId="Web-{58C032C7-2C97-176F-E625-CC3D083018B3}" dt="2023-10-17T20:10:09.368" v="232"/>
          <ac:spMkLst>
            <pc:docMk/>
            <pc:sldMk cId="3727281491" sldId="260"/>
            <ac:spMk id="2" creationId="{AB2F15F7-BA82-90C1-C254-AEB676F10436}"/>
          </ac:spMkLst>
        </pc:spChg>
        <pc:spChg chg="mod">
          <ac:chgData name="Andreea-Georgiana Grigore (2242682)" userId="S::2242682@student.uwtsd.ac.uk::bc520daa-1650-46b4-94d5-b511663ad2ed" providerId="AD" clId="Web-{58C032C7-2C97-176F-E625-CC3D083018B3}" dt="2023-10-17T20:10:09.368" v="232"/>
          <ac:spMkLst>
            <pc:docMk/>
            <pc:sldMk cId="3727281491" sldId="260"/>
            <ac:spMk id="3" creationId="{0B6983B5-FFB0-8B35-0991-8798446EB29A}"/>
          </ac:spMkLst>
        </pc:spChg>
        <pc:spChg chg="add del">
          <ac:chgData name="Andreea-Georgiana Grigore (2242682)" userId="S::2242682@student.uwtsd.ac.uk::bc520daa-1650-46b4-94d5-b511663ad2ed" providerId="AD" clId="Web-{58C032C7-2C97-176F-E625-CC3D083018B3}" dt="2023-10-17T20:09:02.020" v="217"/>
          <ac:spMkLst>
            <pc:docMk/>
            <pc:sldMk cId="3727281491" sldId="260"/>
            <ac:spMk id="5" creationId="{A71238A1-2A46-B10F-342F-42E0F0A08E6F}"/>
          </ac:spMkLst>
        </pc:spChg>
        <pc:spChg chg="add">
          <ac:chgData name="Andreea-Georgiana Grigore (2242682)" userId="S::2242682@student.uwtsd.ac.uk::bc520daa-1650-46b4-94d5-b511663ad2ed" providerId="AD" clId="Web-{58C032C7-2C97-176F-E625-CC3D083018B3}" dt="2023-10-17T20:10:09.368" v="232"/>
          <ac:spMkLst>
            <pc:docMk/>
            <pc:sldMk cId="3727281491" sldId="260"/>
            <ac:spMk id="9" creationId="{2F9C493A-9F03-49B4-B3FB-19CE5AC115BE}"/>
          </ac:spMkLst>
        </pc:spChg>
        <pc:spChg chg="add">
          <ac:chgData name="Andreea-Georgiana Grigore (2242682)" userId="S::2242682@student.uwtsd.ac.uk::bc520daa-1650-46b4-94d5-b511663ad2ed" providerId="AD" clId="Web-{58C032C7-2C97-176F-E625-CC3D083018B3}" dt="2023-10-17T20:10:09.368" v="232"/>
          <ac:spMkLst>
            <pc:docMk/>
            <pc:sldMk cId="3727281491" sldId="260"/>
            <ac:spMk id="11" creationId="{90A46C7D-C1BB-49B8-8D37-39742820E964}"/>
          </ac:spMkLst>
        </pc:spChg>
        <pc:spChg chg="add">
          <ac:chgData name="Andreea-Georgiana Grigore (2242682)" userId="S::2242682@student.uwtsd.ac.uk::bc520daa-1650-46b4-94d5-b511663ad2ed" providerId="AD" clId="Web-{58C032C7-2C97-176F-E625-CC3D083018B3}" dt="2023-10-17T20:10:09.368" v="232"/>
          <ac:spMkLst>
            <pc:docMk/>
            <pc:sldMk cId="3727281491" sldId="260"/>
            <ac:spMk id="21" creationId="{55820E42-2F9D-41EF-B67F-522A133B3373}"/>
          </ac:spMkLst>
        </pc:spChg>
        <pc:grpChg chg="add">
          <ac:chgData name="Andreea-Georgiana Grigore (2242682)" userId="S::2242682@student.uwtsd.ac.uk::bc520daa-1650-46b4-94d5-b511663ad2ed" providerId="AD" clId="Web-{58C032C7-2C97-176F-E625-CC3D083018B3}" dt="2023-10-17T20:10:09.368" v="232"/>
          <ac:grpSpMkLst>
            <pc:docMk/>
            <pc:sldMk cId="3727281491" sldId="260"/>
            <ac:grpSpMk id="13" creationId="{61BBAB6F-65E6-4E2B-B363-6AB27C84E0C1}"/>
          </ac:grpSpMkLst>
        </pc:grpChg>
        <pc:grpChg chg="add">
          <ac:chgData name="Andreea-Georgiana Grigore (2242682)" userId="S::2242682@student.uwtsd.ac.uk::bc520daa-1650-46b4-94d5-b511663ad2ed" providerId="AD" clId="Web-{58C032C7-2C97-176F-E625-CC3D083018B3}" dt="2023-10-17T20:10:09.368" v="232"/>
          <ac:grpSpMkLst>
            <pc:docMk/>
            <pc:sldMk cId="3727281491" sldId="260"/>
            <ac:grpSpMk id="23" creationId="{13D9BC31-B57D-4933-AD83-94F462D4C2F9}"/>
          </ac:grpSpMkLst>
        </pc:grpChg>
        <pc:picChg chg="add">
          <ac:chgData name="Andreea-Georgiana Grigore (2242682)" userId="S::2242682@student.uwtsd.ac.uk::bc520daa-1650-46b4-94d5-b511663ad2ed" providerId="AD" clId="Web-{58C032C7-2C97-176F-E625-CC3D083018B3}" dt="2023-10-17T20:10:09.368" v="232"/>
          <ac:picMkLst>
            <pc:docMk/>
            <pc:sldMk cId="3727281491" sldId="260"/>
            <ac:picMk id="6" creationId="{12057AF8-0CE4-EE88-2892-901F1FB959A5}"/>
          </ac:picMkLst>
        </pc:picChg>
      </pc:sldChg>
      <pc:sldChg chg="addSp modSp new mod setBg">
        <pc:chgData name="Andreea-Georgiana Grigore (2242682)" userId="S::2242682@student.uwtsd.ac.uk::bc520daa-1650-46b4-94d5-b511663ad2ed" providerId="AD" clId="Web-{58C032C7-2C97-176F-E625-CC3D083018B3}" dt="2023-10-17T20:12:09.047" v="254"/>
        <pc:sldMkLst>
          <pc:docMk/>
          <pc:sldMk cId="3763864079" sldId="261"/>
        </pc:sldMkLst>
        <pc:spChg chg="mod">
          <ac:chgData name="Andreea-Georgiana Grigore (2242682)" userId="S::2242682@student.uwtsd.ac.uk::bc520daa-1650-46b4-94d5-b511663ad2ed" providerId="AD" clId="Web-{58C032C7-2C97-176F-E625-CC3D083018B3}" dt="2023-10-17T20:12:09.047" v="254"/>
          <ac:spMkLst>
            <pc:docMk/>
            <pc:sldMk cId="3763864079" sldId="261"/>
            <ac:spMk id="2" creationId="{449B68EB-1ECF-CD35-F952-4F0EDB12B757}"/>
          </ac:spMkLst>
        </pc:spChg>
        <pc:spChg chg="mod">
          <ac:chgData name="Andreea-Georgiana Grigore (2242682)" userId="S::2242682@student.uwtsd.ac.uk::bc520daa-1650-46b4-94d5-b511663ad2ed" providerId="AD" clId="Web-{58C032C7-2C97-176F-E625-CC3D083018B3}" dt="2023-10-17T20:12:09.047" v="254"/>
          <ac:spMkLst>
            <pc:docMk/>
            <pc:sldMk cId="3763864079" sldId="261"/>
            <ac:spMk id="3" creationId="{BC4BA80B-3B7C-EF58-C410-005DF3531A6D}"/>
          </ac:spMkLst>
        </pc:spChg>
        <pc:spChg chg="add">
          <ac:chgData name="Andreea-Georgiana Grigore (2242682)" userId="S::2242682@student.uwtsd.ac.uk::bc520daa-1650-46b4-94d5-b511663ad2ed" providerId="AD" clId="Web-{58C032C7-2C97-176F-E625-CC3D083018B3}" dt="2023-10-17T20:12:09.047" v="254"/>
          <ac:spMkLst>
            <pc:docMk/>
            <pc:sldMk cId="3763864079" sldId="261"/>
            <ac:spMk id="9" creationId="{2F9C493A-9F03-49B4-B3FB-19CE5AC115BE}"/>
          </ac:spMkLst>
        </pc:spChg>
        <pc:spChg chg="add">
          <ac:chgData name="Andreea-Georgiana Grigore (2242682)" userId="S::2242682@student.uwtsd.ac.uk::bc520daa-1650-46b4-94d5-b511663ad2ed" providerId="AD" clId="Web-{58C032C7-2C97-176F-E625-CC3D083018B3}" dt="2023-10-17T20:12:09.047" v="254"/>
          <ac:spMkLst>
            <pc:docMk/>
            <pc:sldMk cId="3763864079" sldId="261"/>
            <ac:spMk id="11" creationId="{90A46C7D-C1BB-49B8-8D37-39742820E964}"/>
          </ac:spMkLst>
        </pc:spChg>
        <pc:spChg chg="add">
          <ac:chgData name="Andreea-Georgiana Grigore (2242682)" userId="S::2242682@student.uwtsd.ac.uk::bc520daa-1650-46b4-94d5-b511663ad2ed" providerId="AD" clId="Web-{58C032C7-2C97-176F-E625-CC3D083018B3}" dt="2023-10-17T20:12:09.047" v="254"/>
          <ac:spMkLst>
            <pc:docMk/>
            <pc:sldMk cId="3763864079" sldId="261"/>
            <ac:spMk id="21" creationId="{55820E42-2F9D-41EF-B67F-522A133B3373}"/>
          </ac:spMkLst>
        </pc:spChg>
        <pc:grpChg chg="add">
          <ac:chgData name="Andreea-Georgiana Grigore (2242682)" userId="S::2242682@student.uwtsd.ac.uk::bc520daa-1650-46b4-94d5-b511663ad2ed" providerId="AD" clId="Web-{58C032C7-2C97-176F-E625-CC3D083018B3}" dt="2023-10-17T20:12:09.047" v="254"/>
          <ac:grpSpMkLst>
            <pc:docMk/>
            <pc:sldMk cId="3763864079" sldId="261"/>
            <ac:grpSpMk id="13" creationId="{61BBAB6F-65E6-4E2B-B363-6AB27C84E0C1}"/>
          </ac:grpSpMkLst>
        </pc:grpChg>
        <pc:grpChg chg="add">
          <ac:chgData name="Andreea-Georgiana Grigore (2242682)" userId="S::2242682@student.uwtsd.ac.uk::bc520daa-1650-46b4-94d5-b511663ad2ed" providerId="AD" clId="Web-{58C032C7-2C97-176F-E625-CC3D083018B3}" dt="2023-10-17T20:12:09.047" v="254"/>
          <ac:grpSpMkLst>
            <pc:docMk/>
            <pc:sldMk cId="3763864079" sldId="261"/>
            <ac:grpSpMk id="23" creationId="{13D9BC31-B57D-4933-AD83-94F462D4C2F9}"/>
          </ac:grpSpMkLst>
        </pc:grpChg>
        <pc:picChg chg="add mod">
          <ac:chgData name="Andreea-Georgiana Grigore (2242682)" userId="S::2242682@student.uwtsd.ac.uk::bc520daa-1650-46b4-94d5-b511663ad2ed" providerId="AD" clId="Web-{58C032C7-2C97-176F-E625-CC3D083018B3}" dt="2023-10-17T20:12:09.047" v="254"/>
          <ac:picMkLst>
            <pc:docMk/>
            <pc:sldMk cId="3763864079" sldId="261"/>
            <ac:picMk id="4" creationId="{C856333F-B245-E797-D6DF-A6B48CB30E1A}"/>
          </ac:picMkLst>
        </pc:picChg>
      </pc:sldChg>
      <pc:sldChg chg="addSp modSp new mod setBg">
        <pc:chgData name="Andreea-Georgiana Grigore (2242682)" userId="S::2242682@student.uwtsd.ac.uk::bc520daa-1650-46b4-94d5-b511663ad2ed" providerId="AD" clId="Web-{58C032C7-2C97-176F-E625-CC3D083018B3}" dt="2023-10-17T20:40:20.026" v="367" actId="14100"/>
        <pc:sldMkLst>
          <pc:docMk/>
          <pc:sldMk cId="2244115537" sldId="262"/>
        </pc:sldMkLst>
        <pc:spChg chg="mod">
          <ac:chgData name="Andreea-Georgiana Grigore (2242682)" userId="S::2242682@student.uwtsd.ac.uk::bc520daa-1650-46b4-94d5-b511663ad2ed" providerId="AD" clId="Web-{58C032C7-2C97-176F-E625-CC3D083018B3}" dt="2023-10-17T20:40:20.026" v="367" actId="14100"/>
          <ac:spMkLst>
            <pc:docMk/>
            <pc:sldMk cId="2244115537" sldId="262"/>
            <ac:spMk id="2" creationId="{DF700EB0-E3F4-47D3-E20F-38D5B713C964}"/>
          </ac:spMkLst>
        </pc:spChg>
        <pc:spChg chg="mod">
          <ac:chgData name="Andreea-Georgiana Grigore (2242682)" userId="S::2242682@student.uwtsd.ac.uk::bc520daa-1650-46b4-94d5-b511663ad2ed" providerId="AD" clId="Web-{58C032C7-2C97-176F-E625-CC3D083018B3}" dt="2023-10-17T20:38:51.505" v="348" actId="14100"/>
          <ac:spMkLst>
            <pc:docMk/>
            <pc:sldMk cId="2244115537" sldId="262"/>
            <ac:spMk id="3" creationId="{4E5C237E-2D0F-748F-D1CE-78BD0AD1FFBA}"/>
          </ac:spMkLst>
        </pc:spChg>
        <pc:spChg chg="add">
          <ac:chgData name="Andreea-Georgiana Grigore (2242682)" userId="S::2242682@student.uwtsd.ac.uk::bc520daa-1650-46b4-94d5-b511663ad2ed" providerId="AD" clId="Web-{58C032C7-2C97-176F-E625-CC3D083018B3}" dt="2023-10-17T20:37:57.642" v="346"/>
          <ac:spMkLst>
            <pc:docMk/>
            <pc:sldMk cId="2244115537" sldId="262"/>
            <ac:spMk id="9" creationId="{2F9C493A-9F03-49B4-B3FB-19CE5AC115BE}"/>
          </ac:spMkLst>
        </pc:spChg>
        <pc:spChg chg="add">
          <ac:chgData name="Andreea-Georgiana Grigore (2242682)" userId="S::2242682@student.uwtsd.ac.uk::bc520daa-1650-46b4-94d5-b511663ad2ed" providerId="AD" clId="Web-{58C032C7-2C97-176F-E625-CC3D083018B3}" dt="2023-10-17T20:37:57.642" v="346"/>
          <ac:spMkLst>
            <pc:docMk/>
            <pc:sldMk cId="2244115537" sldId="262"/>
            <ac:spMk id="11" creationId="{90A46C7D-C1BB-49B8-8D37-39742820E964}"/>
          </ac:spMkLst>
        </pc:spChg>
        <pc:spChg chg="add">
          <ac:chgData name="Andreea-Georgiana Grigore (2242682)" userId="S::2242682@student.uwtsd.ac.uk::bc520daa-1650-46b4-94d5-b511663ad2ed" providerId="AD" clId="Web-{58C032C7-2C97-176F-E625-CC3D083018B3}" dt="2023-10-17T20:37:57.642" v="346"/>
          <ac:spMkLst>
            <pc:docMk/>
            <pc:sldMk cId="2244115537" sldId="262"/>
            <ac:spMk id="21" creationId="{55820E42-2F9D-41EF-B67F-522A133B3373}"/>
          </ac:spMkLst>
        </pc:spChg>
        <pc:grpChg chg="add">
          <ac:chgData name="Andreea-Georgiana Grigore (2242682)" userId="S::2242682@student.uwtsd.ac.uk::bc520daa-1650-46b4-94d5-b511663ad2ed" providerId="AD" clId="Web-{58C032C7-2C97-176F-E625-CC3D083018B3}" dt="2023-10-17T20:37:57.642" v="346"/>
          <ac:grpSpMkLst>
            <pc:docMk/>
            <pc:sldMk cId="2244115537" sldId="262"/>
            <ac:grpSpMk id="13" creationId="{61BBAB6F-65E6-4E2B-B363-6AB27C84E0C1}"/>
          </ac:grpSpMkLst>
        </pc:grpChg>
        <pc:grpChg chg="add">
          <ac:chgData name="Andreea-Georgiana Grigore (2242682)" userId="S::2242682@student.uwtsd.ac.uk::bc520daa-1650-46b4-94d5-b511663ad2ed" providerId="AD" clId="Web-{58C032C7-2C97-176F-E625-CC3D083018B3}" dt="2023-10-17T20:37:57.642" v="346"/>
          <ac:grpSpMkLst>
            <pc:docMk/>
            <pc:sldMk cId="2244115537" sldId="262"/>
            <ac:grpSpMk id="23" creationId="{13D9BC31-B57D-4933-AD83-94F462D4C2F9}"/>
          </ac:grpSpMkLst>
        </pc:grpChg>
        <pc:picChg chg="add">
          <ac:chgData name="Andreea-Georgiana Grigore (2242682)" userId="S::2242682@student.uwtsd.ac.uk::bc520daa-1650-46b4-94d5-b511663ad2ed" providerId="AD" clId="Web-{58C032C7-2C97-176F-E625-CC3D083018B3}" dt="2023-10-17T20:37:57.642" v="346"/>
          <ac:picMkLst>
            <pc:docMk/>
            <pc:sldMk cId="2244115537" sldId="262"/>
            <ac:picMk id="5" creationId="{F34FFACF-0270-6103-EC1B-4DE8789816C4}"/>
          </ac:picMkLst>
        </pc:picChg>
      </pc:sldChg>
      <pc:sldChg chg="modSp new">
        <pc:chgData name="Andreea-Georgiana Grigore (2242682)" userId="S::2242682@student.uwtsd.ac.uk::bc520daa-1650-46b4-94d5-b511663ad2ed" providerId="AD" clId="Web-{58C032C7-2C97-176F-E625-CC3D083018B3}" dt="2023-10-17T19:40:42.660" v="15" actId="20577"/>
        <pc:sldMkLst>
          <pc:docMk/>
          <pc:sldMk cId="4218991319" sldId="263"/>
        </pc:sldMkLst>
        <pc:spChg chg="mod">
          <ac:chgData name="Andreea-Georgiana Grigore (2242682)" userId="S::2242682@student.uwtsd.ac.uk::bc520daa-1650-46b4-94d5-b511663ad2ed" providerId="AD" clId="Web-{58C032C7-2C97-176F-E625-CC3D083018B3}" dt="2023-10-17T19:40:28.846" v="13" actId="20577"/>
          <ac:spMkLst>
            <pc:docMk/>
            <pc:sldMk cId="4218991319" sldId="263"/>
            <ac:spMk id="2" creationId="{AC917AF7-697B-3EDA-4D21-E091D90EA6E6}"/>
          </ac:spMkLst>
        </pc:spChg>
        <pc:spChg chg="mod">
          <ac:chgData name="Andreea-Georgiana Grigore (2242682)" userId="S::2242682@student.uwtsd.ac.uk::bc520daa-1650-46b4-94d5-b511663ad2ed" providerId="AD" clId="Web-{58C032C7-2C97-176F-E625-CC3D083018B3}" dt="2023-10-17T19:40:42.660" v="15" actId="20577"/>
          <ac:spMkLst>
            <pc:docMk/>
            <pc:sldMk cId="4218991319" sldId="263"/>
            <ac:spMk id="3" creationId="{156969C1-6070-D1D8-09FD-1193F643259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788F7-D32D-49FA-8A61-D0EB954D84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7ECA4D-A7C6-4DB4-A74F-C936EA20B44C}">
      <dgm:prSet/>
      <dgm:spPr/>
      <dgm:t>
        <a:bodyPr/>
        <a:lstStyle/>
        <a:p>
          <a:r>
            <a:rPr lang="en-US"/>
            <a:t>Title                                                                                                          2</a:t>
          </a:r>
        </a:p>
      </dgm:t>
    </dgm:pt>
    <dgm:pt modelId="{49046CAD-51AF-49CE-BAFB-D9F184B46902}" type="parTrans" cxnId="{7E567669-7BB9-4742-B156-6E6FCA32154B}">
      <dgm:prSet/>
      <dgm:spPr/>
      <dgm:t>
        <a:bodyPr/>
        <a:lstStyle/>
        <a:p>
          <a:endParaRPr lang="en-US"/>
        </a:p>
      </dgm:t>
    </dgm:pt>
    <dgm:pt modelId="{981AA919-D9D9-4139-93BC-81125C357E1C}" type="sibTrans" cxnId="{7E567669-7BB9-4742-B156-6E6FCA32154B}">
      <dgm:prSet/>
      <dgm:spPr/>
      <dgm:t>
        <a:bodyPr/>
        <a:lstStyle/>
        <a:p>
          <a:endParaRPr lang="en-US"/>
        </a:p>
      </dgm:t>
    </dgm:pt>
    <dgm:pt modelId="{842F6F75-52B0-4B41-A13B-A7CFE5516046}">
      <dgm:prSet/>
      <dgm:spPr/>
      <dgm:t>
        <a:bodyPr/>
        <a:lstStyle/>
        <a:p>
          <a:r>
            <a:rPr lang="en-US"/>
            <a:t>Introduction                                                                                            4</a:t>
          </a:r>
        </a:p>
      </dgm:t>
    </dgm:pt>
    <dgm:pt modelId="{5201DA69-1110-4B30-939D-6C30658403D1}" type="parTrans" cxnId="{8132A0A0-62C6-4647-A3E9-B25948574B34}">
      <dgm:prSet/>
      <dgm:spPr/>
      <dgm:t>
        <a:bodyPr/>
        <a:lstStyle/>
        <a:p>
          <a:endParaRPr lang="en-US"/>
        </a:p>
      </dgm:t>
    </dgm:pt>
    <dgm:pt modelId="{A53BBB66-BBEF-4DB0-92F2-F212FD4C3973}" type="sibTrans" cxnId="{8132A0A0-62C6-4647-A3E9-B25948574B34}">
      <dgm:prSet/>
      <dgm:spPr/>
      <dgm:t>
        <a:bodyPr/>
        <a:lstStyle/>
        <a:p>
          <a:endParaRPr lang="en-US"/>
        </a:p>
      </dgm:t>
    </dgm:pt>
    <dgm:pt modelId="{9F680526-64CE-422A-9ABB-FF0134626A1C}">
      <dgm:prSet/>
      <dgm:spPr/>
      <dgm:t>
        <a:bodyPr/>
        <a:lstStyle/>
        <a:p>
          <a:r>
            <a:rPr lang="en-US"/>
            <a:t>Main consumers                                                                                    5</a:t>
          </a:r>
        </a:p>
      </dgm:t>
    </dgm:pt>
    <dgm:pt modelId="{451FBFD5-C8B8-4568-AA15-188C0677A0B5}" type="parTrans" cxnId="{DE139E1B-3C29-4B17-925D-082AF3EB373C}">
      <dgm:prSet/>
      <dgm:spPr/>
      <dgm:t>
        <a:bodyPr/>
        <a:lstStyle/>
        <a:p>
          <a:endParaRPr lang="en-US"/>
        </a:p>
      </dgm:t>
    </dgm:pt>
    <dgm:pt modelId="{FC280004-B2F3-4FE3-940F-5732A4BA8697}" type="sibTrans" cxnId="{DE139E1B-3C29-4B17-925D-082AF3EB373C}">
      <dgm:prSet/>
      <dgm:spPr/>
      <dgm:t>
        <a:bodyPr/>
        <a:lstStyle/>
        <a:p>
          <a:endParaRPr lang="en-US"/>
        </a:p>
      </dgm:t>
    </dgm:pt>
    <dgm:pt modelId="{98D1F1C1-16AE-4986-AA2C-843DB35D2973}">
      <dgm:prSet/>
      <dgm:spPr/>
      <dgm:t>
        <a:bodyPr/>
        <a:lstStyle/>
        <a:p>
          <a:r>
            <a:rPr lang="en-US"/>
            <a:t>Appeal to the group                                                                             6</a:t>
          </a:r>
        </a:p>
      </dgm:t>
    </dgm:pt>
    <dgm:pt modelId="{6B6B795F-98FE-44EA-91C1-35F6A2E4D56A}" type="parTrans" cxnId="{FAA8AA8E-7FC5-4CA7-97A2-095903F96FAE}">
      <dgm:prSet/>
      <dgm:spPr/>
      <dgm:t>
        <a:bodyPr/>
        <a:lstStyle/>
        <a:p>
          <a:endParaRPr lang="en-US"/>
        </a:p>
      </dgm:t>
    </dgm:pt>
    <dgm:pt modelId="{FC7B9726-CC42-48DE-8BDA-66814896FF26}" type="sibTrans" cxnId="{FAA8AA8E-7FC5-4CA7-97A2-095903F96FAE}">
      <dgm:prSet/>
      <dgm:spPr/>
      <dgm:t>
        <a:bodyPr/>
        <a:lstStyle/>
        <a:p>
          <a:endParaRPr lang="en-US"/>
        </a:p>
      </dgm:t>
    </dgm:pt>
    <dgm:pt modelId="{4E0C99B6-5B18-44E3-8571-22D443D51F10}">
      <dgm:prSet/>
      <dgm:spPr/>
      <dgm:t>
        <a:bodyPr/>
        <a:lstStyle/>
        <a:p>
          <a:pPr rtl="0"/>
          <a:r>
            <a:rPr lang="en-US"/>
            <a:t>Location                                                                                               </a:t>
          </a:r>
          <a:r>
            <a:rPr lang="en-US">
              <a:latin typeface="Georgia Pro Semibold"/>
            </a:rPr>
            <a:t>   </a:t>
          </a:r>
          <a:r>
            <a:rPr lang="en-US"/>
            <a:t>7</a:t>
          </a:r>
        </a:p>
      </dgm:t>
    </dgm:pt>
    <dgm:pt modelId="{1DD19424-F88C-4ED9-821E-C073B7418A1D}" type="parTrans" cxnId="{1E020B6D-DBE3-4A40-A3DD-97FC0FD1842A}">
      <dgm:prSet/>
      <dgm:spPr/>
      <dgm:t>
        <a:bodyPr/>
        <a:lstStyle/>
        <a:p>
          <a:endParaRPr lang="en-US"/>
        </a:p>
      </dgm:t>
    </dgm:pt>
    <dgm:pt modelId="{ED65F3D0-2C3D-4F60-BFDD-26896095815D}" type="sibTrans" cxnId="{1E020B6D-DBE3-4A40-A3DD-97FC0FD1842A}">
      <dgm:prSet/>
      <dgm:spPr/>
      <dgm:t>
        <a:bodyPr/>
        <a:lstStyle/>
        <a:p>
          <a:endParaRPr lang="en-US"/>
        </a:p>
      </dgm:t>
    </dgm:pt>
    <dgm:pt modelId="{E817678D-4856-4F55-A260-0620FC6464EC}">
      <dgm:prSet/>
      <dgm:spPr/>
      <dgm:t>
        <a:bodyPr/>
        <a:lstStyle/>
        <a:p>
          <a:r>
            <a:rPr lang="en-US"/>
            <a:t>Exclusivity                                                                                               8</a:t>
          </a:r>
        </a:p>
      </dgm:t>
    </dgm:pt>
    <dgm:pt modelId="{693FA022-1EFB-4D4B-9175-06C98BF9B9CD}" type="parTrans" cxnId="{83A6CA5E-4EB6-4E13-A623-F7E8395A817B}">
      <dgm:prSet/>
      <dgm:spPr/>
      <dgm:t>
        <a:bodyPr/>
        <a:lstStyle/>
        <a:p>
          <a:endParaRPr lang="en-US"/>
        </a:p>
      </dgm:t>
    </dgm:pt>
    <dgm:pt modelId="{F8796285-8274-4242-92A2-F64FD6EB67A7}" type="sibTrans" cxnId="{83A6CA5E-4EB6-4E13-A623-F7E8395A817B}">
      <dgm:prSet/>
      <dgm:spPr/>
      <dgm:t>
        <a:bodyPr/>
        <a:lstStyle/>
        <a:p>
          <a:endParaRPr lang="en-US"/>
        </a:p>
      </dgm:t>
    </dgm:pt>
    <dgm:pt modelId="{7AD29727-3AE1-4937-A45F-C4DF4E570C09}">
      <dgm:prSet/>
      <dgm:spPr/>
      <dgm:t>
        <a:bodyPr/>
        <a:lstStyle/>
        <a:p>
          <a:r>
            <a:rPr lang="en-US"/>
            <a:t>Business travel                                                                                      9</a:t>
          </a:r>
        </a:p>
      </dgm:t>
    </dgm:pt>
    <dgm:pt modelId="{35FEFF90-DAC9-4AEE-8384-ACEFD7E14B95}" type="parTrans" cxnId="{7A1726DC-04B8-4367-93C3-73A761E6D0FE}">
      <dgm:prSet/>
      <dgm:spPr/>
      <dgm:t>
        <a:bodyPr/>
        <a:lstStyle/>
        <a:p>
          <a:endParaRPr lang="en-US"/>
        </a:p>
      </dgm:t>
    </dgm:pt>
    <dgm:pt modelId="{704F38F1-7361-45D7-94A2-7137F2198C0B}" type="sibTrans" cxnId="{7A1726DC-04B8-4367-93C3-73A761E6D0FE}">
      <dgm:prSet/>
      <dgm:spPr/>
      <dgm:t>
        <a:bodyPr/>
        <a:lstStyle/>
        <a:p>
          <a:endParaRPr lang="en-US"/>
        </a:p>
      </dgm:t>
    </dgm:pt>
    <dgm:pt modelId="{7FD12B13-E60C-4383-8A0F-04C5CE11368A}">
      <dgm:prSet/>
      <dgm:spPr/>
      <dgm:t>
        <a:bodyPr/>
        <a:lstStyle/>
        <a:p>
          <a:pPr rtl="0"/>
          <a:r>
            <a:rPr lang="en-US"/>
            <a:t>The nature, scope and role of hospitality                                     </a:t>
          </a:r>
          <a:r>
            <a:rPr lang="en-US">
              <a:latin typeface="Georgia Pro Semibold"/>
            </a:rPr>
            <a:t>  </a:t>
          </a:r>
          <a:r>
            <a:rPr lang="en-US"/>
            <a:t>10</a:t>
          </a:r>
        </a:p>
      </dgm:t>
    </dgm:pt>
    <dgm:pt modelId="{E4214A4B-1BB1-460E-9D00-ED0A8F45C1F8}" type="parTrans" cxnId="{0DF88E7E-63CA-4B80-881F-30A69C960C36}">
      <dgm:prSet/>
      <dgm:spPr/>
      <dgm:t>
        <a:bodyPr/>
        <a:lstStyle/>
        <a:p>
          <a:endParaRPr lang="en-US"/>
        </a:p>
      </dgm:t>
    </dgm:pt>
    <dgm:pt modelId="{1F9DF3CA-1DAA-4317-B4D8-91376711FBBD}" type="sibTrans" cxnId="{0DF88E7E-63CA-4B80-881F-30A69C960C36}">
      <dgm:prSet/>
      <dgm:spPr/>
      <dgm:t>
        <a:bodyPr/>
        <a:lstStyle/>
        <a:p>
          <a:endParaRPr lang="en-US"/>
        </a:p>
      </dgm:t>
    </dgm:pt>
    <dgm:pt modelId="{4D083469-BA59-433F-A28F-398065D13106}">
      <dgm:prSet/>
      <dgm:spPr/>
      <dgm:t>
        <a:bodyPr/>
        <a:lstStyle/>
        <a:p>
          <a:pPr rtl="0"/>
          <a:r>
            <a:rPr lang="en-US"/>
            <a:t>The nature, scope and role of hospitality at Sofitel                    </a:t>
          </a:r>
          <a:r>
            <a:rPr lang="en-US">
              <a:latin typeface="Georgia Pro Semibold"/>
            </a:rPr>
            <a:t>  </a:t>
          </a:r>
          <a:r>
            <a:rPr lang="en-US"/>
            <a:t>11</a:t>
          </a:r>
        </a:p>
      </dgm:t>
    </dgm:pt>
    <dgm:pt modelId="{1AE230BD-3B2E-4D86-AF50-3CFE11BB36F8}" type="parTrans" cxnId="{CDBCA906-F9B6-4305-A62C-5701F8E7DF04}">
      <dgm:prSet/>
      <dgm:spPr/>
      <dgm:t>
        <a:bodyPr/>
        <a:lstStyle/>
        <a:p>
          <a:endParaRPr lang="en-US"/>
        </a:p>
      </dgm:t>
    </dgm:pt>
    <dgm:pt modelId="{BE91E33B-B4A4-483E-ABF3-F6B21BEFF1FA}" type="sibTrans" cxnId="{CDBCA906-F9B6-4305-A62C-5701F8E7DF04}">
      <dgm:prSet/>
      <dgm:spPr/>
      <dgm:t>
        <a:bodyPr/>
        <a:lstStyle/>
        <a:p>
          <a:endParaRPr lang="en-US"/>
        </a:p>
      </dgm:t>
    </dgm:pt>
    <dgm:pt modelId="{82747551-3408-4CA1-BCC0-009AF36A27D0}">
      <dgm:prSet/>
      <dgm:spPr/>
      <dgm:t>
        <a:bodyPr/>
        <a:lstStyle/>
        <a:p>
          <a:pPr rtl="0"/>
          <a:r>
            <a:rPr lang="en-US">
              <a:latin typeface="Georgia Pro Semibold"/>
            </a:rPr>
            <a:t>Reference list                                                                                       </a:t>
          </a:r>
          <a:r>
            <a:rPr lang="en-US"/>
            <a:t>12</a:t>
          </a:r>
        </a:p>
      </dgm:t>
    </dgm:pt>
    <dgm:pt modelId="{67F6EC5D-09F1-46FE-895C-80CD22DB43FA}" type="parTrans" cxnId="{967AC856-DD8F-4F89-AE22-5F41EB07B5BC}">
      <dgm:prSet/>
      <dgm:spPr/>
      <dgm:t>
        <a:bodyPr/>
        <a:lstStyle/>
        <a:p>
          <a:endParaRPr lang="en-US"/>
        </a:p>
      </dgm:t>
    </dgm:pt>
    <dgm:pt modelId="{F0ABB82D-C0BA-4BE4-B7AD-8E6AFFCCC3A5}" type="sibTrans" cxnId="{967AC856-DD8F-4F89-AE22-5F41EB07B5BC}">
      <dgm:prSet/>
      <dgm:spPr/>
      <dgm:t>
        <a:bodyPr/>
        <a:lstStyle/>
        <a:p>
          <a:endParaRPr lang="en-US"/>
        </a:p>
      </dgm:t>
    </dgm:pt>
    <dgm:pt modelId="{4545900B-1384-4D26-A116-988D224F46B8}" type="pres">
      <dgm:prSet presAssocID="{4CD788F7-D32D-49FA-8A61-D0EB954D8488}" presName="vert0" presStyleCnt="0">
        <dgm:presLayoutVars>
          <dgm:dir/>
          <dgm:animOne val="branch"/>
          <dgm:animLvl val="lvl"/>
        </dgm:presLayoutVars>
      </dgm:prSet>
      <dgm:spPr/>
    </dgm:pt>
    <dgm:pt modelId="{A04BF23E-F021-4567-B52C-48766F7DA0B8}" type="pres">
      <dgm:prSet presAssocID="{D47ECA4D-A7C6-4DB4-A74F-C936EA20B44C}" presName="thickLine" presStyleLbl="alignNode1" presStyleIdx="0" presStyleCnt="10"/>
      <dgm:spPr/>
    </dgm:pt>
    <dgm:pt modelId="{B1117A70-2A27-4803-906D-7098AA9AC0B1}" type="pres">
      <dgm:prSet presAssocID="{D47ECA4D-A7C6-4DB4-A74F-C936EA20B44C}" presName="horz1" presStyleCnt="0"/>
      <dgm:spPr/>
    </dgm:pt>
    <dgm:pt modelId="{0EFEF136-85B3-4E71-AF29-692250CFC1A4}" type="pres">
      <dgm:prSet presAssocID="{D47ECA4D-A7C6-4DB4-A74F-C936EA20B44C}" presName="tx1" presStyleLbl="revTx" presStyleIdx="0" presStyleCnt="10"/>
      <dgm:spPr/>
    </dgm:pt>
    <dgm:pt modelId="{608179A5-8078-40DA-856B-570D728A1EF4}" type="pres">
      <dgm:prSet presAssocID="{D47ECA4D-A7C6-4DB4-A74F-C936EA20B44C}" presName="vert1" presStyleCnt="0"/>
      <dgm:spPr/>
    </dgm:pt>
    <dgm:pt modelId="{C06D50E6-ABA7-4A99-85C8-789B29762A29}" type="pres">
      <dgm:prSet presAssocID="{842F6F75-52B0-4B41-A13B-A7CFE5516046}" presName="thickLine" presStyleLbl="alignNode1" presStyleIdx="1" presStyleCnt="10"/>
      <dgm:spPr/>
    </dgm:pt>
    <dgm:pt modelId="{2D005F3E-1DB8-4D64-BC67-466722818C38}" type="pres">
      <dgm:prSet presAssocID="{842F6F75-52B0-4B41-A13B-A7CFE5516046}" presName="horz1" presStyleCnt="0"/>
      <dgm:spPr/>
    </dgm:pt>
    <dgm:pt modelId="{3F372AFB-29F9-44A5-93AF-C64AE272F07D}" type="pres">
      <dgm:prSet presAssocID="{842F6F75-52B0-4B41-A13B-A7CFE5516046}" presName="tx1" presStyleLbl="revTx" presStyleIdx="1" presStyleCnt="10"/>
      <dgm:spPr/>
    </dgm:pt>
    <dgm:pt modelId="{CFA074B1-F147-4385-991C-B04B7F17254F}" type="pres">
      <dgm:prSet presAssocID="{842F6F75-52B0-4B41-A13B-A7CFE5516046}" presName="vert1" presStyleCnt="0"/>
      <dgm:spPr/>
    </dgm:pt>
    <dgm:pt modelId="{0AC8E41F-A245-4B38-B764-AA4597C12E24}" type="pres">
      <dgm:prSet presAssocID="{9F680526-64CE-422A-9ABB-FF0134626A1C}" presName="thickLine" presStyleLbl="alignNode1" presStyleIdx="2" presStyleCnt="10"/>
      <dgm:spPr/>
    </dgm:pt>
    <dgm:pt modelId="{E67F1CD2-E977-44C8-8DC5-8FEE3BE8152D}" type="pres">
      <dgm:prSet presAssocID="{9F680526-64CE-422A-9ABB-FF0134626A1C}" presName="horz1" presStyleCnt="0"/>
      <dgm:spPr/>
    </dgm:pt>
    <dgm:pt modelId="{9F888C94-12D5-4A86-ACCF-9E0E699BB975}" type="pres">
      <dgm:prSet presAssocID="{9F680526-64CE-422A-9ABB-FF0134626A1C}" presName="tx1" presStyleLbl="revTx" presStyleIdx="2" presStyleCnt="10"/>
      <dgm:spPr/>
    </dgm:pt>
    <dgm:pt modelId="{1CC7CE8D-E35D-432F-A20E-E117A923205C}" type="pres">
      <dgm:prSet presAssocID="{9F680526-64CE-422A-9ABB-FF0134626A1C}" presName="vert1" presStyleCnt="0"/>
      <dgm:spPr/>
    </dgm:pt>
    <dgm:pt modelId="{2250032F-3BB6-4E47-8E2D-68B25EFF0706}" type="pres">
      <dgm:prSet presAssocID="{98D1F1C1-16AE-4986-AA2C-843DB35D2973}" presName="thickLine" presStyleLbl="alignNode1" presStyleIdx="3" presStyleCnt="10"/>
      <dgm:spPr/>
    </dgm:pt>
    <dgm:pt modelId="{0F01AC5C-2030-4390-9FAF-A0979703DB68}" type="pres">
      <dgm:prSet presAssocID="{98D1F1C1-16AE-4986-AA2C-843DB35D2973}" presName="horz1" presStyleCnt="0"/>
      <dgm:spPr/>
    </dgm:pt>
    <dgm:pt modelId="{1FB30C43-8FD9-4222-8E91-3772F7EA069E}" type="pres">
      <dgm:prSet presAssocID="{98D1F1C1-16AE-4986-AA2C-843DB35D2973}" presName="tx1" presStyleLbl="revTx" presStyleIdx="3" presStyleCnt="10"/>
      <dgm:spPr/>
    </dgm:pt>
    <dgm:pt modelId="{1CDC8472-D068-433B-997D-FE6759B7BEF2}" type="pres">
      <dgm:prSet presAssocID="{98D1F1C1-16AE-4986-AA2C-843DB35D2973}" presName="vert1" presStyleCnt="0"/>
      <dgm:spPr/>
    </dgm:pt>
    <dgm:pt modelId="{D8F9E52D-F65F-4B76-B245-522285B0EE3D}" type="pres">
      <dgm:prSet presAssocID="{4E0C99B6-5B18-44E3-8571-22D443D51F10}" presName="thickLine" presStyleLbl="alignNode1" presStyleIdx="4" presStyleCnt="10"/>
      <dgm:spPr/>
    </dgm:pt>
    <dgm:pt modelId="{55A2180C-E850-4A0B-86A4-49982B3A969B}" type="pres">
      <dgm:prSet presAssocID="{4E0C99B6-5B18-44E3-8571-22D443D51F10}" presName="horz1" presStyleCnt="0"/>
      <dgm:spPr/>
    </dgm:pt>
    <dgm:pt modelId="{9EA4A75E-6F63-4281-A3AA-59158D20AB1E}" type="pres">
      <dgm:prSet presAssocID="{4E0C99B6-5B18-44E3-8571-22D443D51F10}" presName="tx1" presStyleLbl="revTx" presStyleIdx="4" presStyleCnt="10"/>
      <dgm:spPr/>
    </dgm:pt>
    <dgm:pt modelId="{2196DCE6-E798-4F52-8E46-668D53115212}" type="pres">
      <dgm:prSet presAssocID="{4E0C99B6-5B18-44E3-8571-22D443D51F10}" presName="vert1" presStyleCnt="0"/>
      <dgm:spPr/>
    </dgm:pt>
    <dgm:pt modelId="{8F80B8EE-B832-4A79-B331-0841F62F983E}" type="pres">
      <dgm:prSet presAssocID="{E817678D-4856-4F55-A260-0620FC6464EC}" presName="thickLine" presStyleLbl="alignNode1" presStyleIdx="5" presStyleCnt="10"/>
      <dgm:spPr/>
    </dgm:pt>
    <dgm:pt modelId="{2D4C1E60-4E98-463F-9AD1-1E77E5479A17}" type="pres">
      <dgm:prSet presAssocID="{E817678D-4856-4F55-A260-0620FC6464EC}" presName="horz1" presStyleCnt="0"/>
      <dgm:spPr/>
    </dgm:pt>
    <dgm:pt modelId="{28989B89-5CCB-4AF9-9384-318BCE454BDF}" type="pres">
      <dgm:prSet presAssocID="{E817678D-4856-4F55-A260-0620FC6464EC}" presName="tx1" presStyleLbl="revTx" presStyleIdx="5" presStyleCnt="10"/>
      <dgm:spPr/>
    </dgm:pt>
    <dgm:pt modelId="{3A20DAB2-91EA-4A8B-97EC-73AC24AC8159}" type="pres">
      <dgm:prSet presAssocID="{E817678D-4856-4F55-A260-0620FC6464EC}" presName="vert1" presStyleCnt="0"/>
      <dgm:spPr/>
    </dgm:pt>
    <dgm:pt modelId="{5B1B7E19-F9F4-4D5E-AF22-565610484D70}" type="pres">
      <dgm:prSet presAssocID="{7AD29727-3AE1-4937-A45F-C4DF4E570C09}" presName="thickLine" presStyleLbl="alignNode1" presStyleIdx="6" presStyleCnt="10"/>
      <dgm:spPr/>
    </dgm:pt>
    <dgm:pt modelId="{74C8DAF0-0C09-4D19-BD06-B72C7C3E8F8C}" type="pres">
      <dgm:prSet presAssocID="{7AD29727-3AE1-4937-A45F-C4DF4E570C09}" presName="horz1" presStyleCnt="0"/>
      <dgm:spPr/>
    </dgm:pt>
    <dgm:pt modelId="{AF865374-44FB-4BBF-B150-5E6A5F0E5B32}" type="pres">
      <dgm:prSet presAssocID="{7AD29727-3AE1-4937-A45F-C4DF4E570C09}" presName="tx1" presStyleLbl="revTx" presStyleIdx="6" presStyleCnt="10"/>
      <dgm:spPr/>
    </dgm:pt>
    <dgm:pt modelId="{AC1EF212-3928-494D-BDAB-0AE0701A493E}" type="pres">
      <dgm:prSet presAssocID="{7AD29727-3AE1-4937-A45F-C4DF4E570C09}" presName="vert1" presStyleCnt="0"/>
      <dgm:spPr/>
    </dgm:pt>
    <dgm:pt modelId="{984676D4-C467-470E-B8D1-4814B6F9A54C}" type="pres">
      <dgm:prSet presAssocID="{7FD12B13-E60C-4383-8A0F-04C5CE11368A}" presName="thickLine" presStyleLbl="alignNode1" presStyleIdx="7" presStyleCnt="10"/>
      <dgm:spPr/>
    </dgm:pt>
    <dgm:pt modelId="{0F727250-6A98-4608-B2B8-20A295E355BA}" type="pres">
      <dgm:prSet presAssocID="{7FD12B13-E60C-4383-8A0F-04C5CE11368A}" presName="horz1" presStyleCnt="0"/>
      <dgm:spPr/>
    </dgm:pt>
    <dgm:pt modelId="{7C5F218D-2668-4452-9802-4783C592E579}" type="pres">
      <dgm:prSet presAssocID="{7FD12B13-E60C-4383-8A0F-04C5CE11368A}" presName="tx1" presStyleLbl="revTx" presStyleIdx="7" presStyleCnt="10"/>
      <dgm:spPr/>
    </dgm:pt>
    <dgm:pt modelId="{F08428E2-4DA4-473D-83BB-35982CA8AE2F}" type="pres">
      <dgm:prSet presAssocID="{7FD12B13-E60C-4383-8A0F-04C5CE11368A}" presName="vert1" presStyleCnt="0"/>
      <dgm:spPr/>
    </dgm:pt>
    <dgm:pt modelId="{E5F8B313-5A64-443B-B136-C19E420965A0}" type="pres">
      <dgm:prSet presAssocID="{4D083469-BA59-433F-A28F-398065D13106}" presName="thickLine" presStyleLbl="alignNode1" presStyleIdx="8" presStyleCnt="10"/>
      <dgm:spPr/>
    </dgm:pt>
    <dgm:pt modelId="{2C8E4847-2CDD-4C77-953D-D0BC47A152CF}" type="pres">
      <dgm:prSet presAssocID="{4D083469-BA59-433F-A28F-398065D13106}" presName="horz1" presStyleCnt="0"/>
      <dgm:spPr/>
    </dgm:pt>
    <dgm:pt modelId="{8FC323E7-90D6-4152-99F4-1A165F602D74}" type="pres">
      <dgm:prSet presAssocID="{4D083469-BA59-433F-A28F-398065D13106}" presName="tx1" presStyleLbl="revTx" presStyleIdx="8" presStyleCnt="10"/>
      <dgm:spPr/>
    </dgm:pt>
    <dgm:pt modelId="{BEEE159E-28B5-443B-92DE-4E1625668AE4}" type="pres">
      <dgm:prSet presAssocID="{4D083469-BA59-433F-A28F-398065D13106}" presName="vert1" presStyleCnt="0"/>
      <dgm:spPr/>
    </dgm:pt>
    <dgm:pt modelId="{ABD1DDEF-F7F8-4BEB-80E1-B9B8AA7F106C}" type="pres">
      <dgm:prSet presAssocID="{82747551-3408-4CA1-BCC0-009AF36A27D0}" presName="thickLine" presStyleLbl="alignNode1" presStyleIdx="9" presStyleCnt="10"/>
      <dgm:spPr/>
    </dgm:pt>
    <dgm:pt modelId="{0666CDF3-1390-43E2-87E1-D7CC5A5BFAAA}" type="pres">
      <dgm:prSet presAssocID="{82747551-3408-4CA1-BCC0-009AF36A27D0}" presName="horz1" presStyleCnt="0"/>
      <dgm:spPr/>
    </dgm:pt>
    <dgm:pt modelId="{575A1535-800B-40BC-92C5-781E5144759C}" type="pres">
      <dgm:prSet presAssocID="{82747551-3408-4CA1-BCC0-009AF36A27D0}" presName="tx1" presStyleLbl="revTx" presStyleIdx="9" presStyleCnt="10"/>
      <dgm:spPr/>
    </dgm:pt>
    <dgm:pt modelId="{9A024708-DAC5-4A80-B27D-6AEBA949CB26}" type="pres">
      <dgm:prSet presAssocID="{82747551-3408-4CA1-BCC0-009AF36A27D0}" presName="vert1" presStyleCnt="0"/>
      <dgm:spPr/>
    </dgm:pt>
  </dgm:ptLst>
  <dgm:cxnLst>
    <dgm:cxn modelId="{EDCE3502-4E3C-49AB-8680-49D15B185F68}" type="presOf" srcId="{842F6F75-52B0-4B41-A13B-A7CFE5516046}" destId="{3F372AFB-29F9-44A5-93AF-C64AE272F07D}" srcOrd="0" destOrd="0" presId="urn:microsoft.com/office/officeart/2008/layout/LinedList"/>
    <dgm:cxn modelId="{CDBCA906-F9B6-4305-A62C-5701F8E7DF04}" srcId="{4CD788F7-D32D-49FA-8A61-D0EB954D8488}" destId="{4D083469-BA59-433F-A28F-398065D13106}" srcOrd="8" destOrd="0" parTransId="{1AE230BD-3B2E-4D86-AF50-3CFE11BB36F8}" sibTransId="{BE91E33B-B4A4-483E-ABF3-F6B21BEFF1FA}"/>
    <dgm:cxn modelId="{815C8814-4C84-4800-9D1D-22A01B0564C9}" type="presOf" srcId="{E817678D-4856-4F55-A260-0620FC6464EC}" destId="{28989B89-5CCB-4AF9-9384-318BCE454BDF}" srcOrd="0" destOrd="0" presId="urn:microsoft.com/office/officeart/2008/layout/LinedList"/>
    <dgm:cxn modelId="{C206F718-86C2-4221-ADB1-156B69A7CD5D}" type="presOf" srcId="{D47ECA4D-A7C6-4DB4-A74F-C936EA20B44C}" destId="{0EFEF136-85B3-4E71-AF29-692250CFC1A4}" srcOrd="0" destOrd="0" presId="urn:microsoft.com/office/officeart/2008/layout/LinedList"/>
    <dgm:cxn modelId="{59DA781B-969C-4ACD-9EB0-AB6E1B128EBB}" type="presOf" srcId="{9F680526-64CE-422A-9ABB-FF0134626A1C}" destId="{9F888C94-12D5-4A86-ACCF-9E0E699BB975}" srcOrd="0" destOrd="0" presId="urn:microsoft.com/office/officeart/2008/layout/LinedList"/>
    <dgm:cxn modelId="{DE139E1B-3C29-4B17-925D-082AF3EB373C}" srcId="{4CD788F7-D32D-49FA-8A61-D0EB954D8488}" destId="{9F680526-64CE-422A-9ABB-FF0134626A1C}" srcOrd="2" destOrd="0" parTransId="{451FBFD5-C8B8-4568-AA15-188C0677A0B5}" sibTransId="{FC280004-B2F3-4FE3-940F-5732A4BA8697}"/>
    <dgm:cxn modelId="{89A10623-630D-41C7-B09E-B9574888B12B}" type="presOf" srcId="{98D1F1C1-16AE-4986-AA2C-843DB35D2973}" destId="{1FB30C43-8FD9-4222-8E91-3772F7EA069E}" srcOrd="0" destOrd="0" presId="urn:microsoft.com/office/officeart/2008/layout/LinedList"/>
    <dgm:cxn modelId="{83A6CA5E-4EB6-4E13-A623-F7E8395A817B}" srcId="{4CD788F7-D32D-49FA-8A61-D0EB954D8488}" destId="{E817678D-4856-4F55-A260-0620FC6464EC}" srcOrd="5" destOrd="0" parTransId="{693FA022-1EFB-4D4B-9175-06C98BF9B9CD}" sibTransId="{F8796285-8274-4242-92A2-F64FD6EB67A7}"/>
    <dgm:cxn modelId="{7E567669-7BB9-4742-B156-6E6FCA32154B}" srcId="{4CD788F7-D32D-49FA-8A61-D0EB954D8488}" destId="{D47ECA4D-A7C6-4DB4-A74F-C936EA20B44C}" srcOrd="0" destOrd="0" parTransId="{49046CAD-51AF-49CE-BAFB-D9F184B46902}" sibTransId="{981AA919-D9D9-4139-93BC-81125C357E1C}"/>
    <dgm:cxn modelId="{93A5604B-556A-466A-87E6-6F657307C2E9}" type="presOf" srcId="{4D083469-BA59-433F-A28F-398065D13106}" destId="{8FC323E7-90D6-4152-99F4-1A165F602D74}" srcOrd="0" destOrd="0" presId="urn:microsoft.com/office/officeart/2008/layout/LinedList"/>
    <dgm:cxn modelId="{1E020B6D-DBE3-4A40-A3DD-97FC0FD1842A}" srcId="{4CD788F7-D32D-49FA-8A61-D0EB954D8488}" destId="{4E0C99B6-5B18-44E3-8571-22D443D51F10}" srcOrd="4" destOrd="0" parTransId="{1DD19424-F88C-4ED9-821E-C073B7418A1D}" sibTransId="{ED65F3D0-2C3D-4F60-BFDD-26896095815D}"/>
    <dgm:cxn modelId="{BB13394F-270D-4FB9-8368-D892073E6924}" type="presOf" srcId="{4CD788F7-D32D-49FA-8A61-D0EB954D8488}" destId="{4545900B-1384-4D26-A116-988D224F46B8}" srcOrd="0" destOrd="0" presId="urn:microsoft.com/office/officeart/2008/layout/LinedList"/>
    <dgm:cxn modelId="{8C634F73-549D-46E5-8F52-1DE9E8AD519B}" type="presOf" srcId="{7AD29727-3AE1-4937-A45F-C4DF4E570C09}" destId="{AF865374-44FB-4BBF-B150-5E6A5F0E5B32}" srcOrd="0" destOrd="0" presId="urn:microsoft.com/office/officeart/2008/layout/LinedList"/>
    <dgm:cxn modelId="{967AC856-DD8F-4F89-AE22-5F41EB07B5BC}" srcId="{4CD788F7-D32D-49FA-8A61-D0EB954D8488}" destId="{82747551-3408-4CA1-BCC0-009AF36A27D0}" srcOrd="9" destOrd="0" parTransId="{67F6EC5D-09F1-46FE-895C-80CD22DB43FA}" sibTransId="{F0ABB82D-C0BA-4BE4-B7AD-8E6AFFCCC3A5}"/>
    <dgm:cxn modelId="{0DF88E7E-63CA-4B80-881F-30A69C960C36}" srcId="{4CD788F7-D32D-49FA-8A61-D0EB954D8488}" destId="{7FD12B13-E60C-4383-8A0F-04C5CE11368A}" srcOrd="7" destOrd="0" parTransId="{E4214A4B-1BB1-460E-9D00-ED0A8F45C1F8}" sibTransId="{1F9DF3CA-1DAA-4317-B4D8-91376711FBBD}"/>
    <dgm:cxn modelId="{FAA8AA8E-7FC5-4CA7-97A2-095903F96FAE}" srcId="{4CD788F7-D32D-49FA-8A61-D0EB954D8488}" destId="{98D1F1C1-16AE-4986-AA2C-843DB35D2973}" srcOrd="3" destOrd="0" parTransId="{6B6B795F-98FE-44EA-91C1-35F6A2E4D56A}" sibTransId="{FC7B9726-CC42-48DE-8BDA-66814896FF26}"/>
    <dgm:cxn modelId="{51B67D9E-9673-480F-AE7B-C619DBE32B32}" type="presOf" srcId="{82747551-3408-4CA1-BCC0-009AF36A27D0}" destId="{575A1535-800B-40BC-92C5-781E5144759C}" srcOrd="0" destOrd="0" presId="urn:microsoft.com/office/officeart/2008/layout/LinedList"/>
    <dgm:cxn modelId="{8132A0A0-62C6-4647-A3E9-B25948574B34}" srcId="{4CD788F7-D32D-49FA-8A61-D0EB954D8488}" destId="{842F6F75-52B0-4B41-A13B-A7CFE5516046}" srcOrd="1" destOrd="0" parTransId="{5201DA69-1110-4B30-939D-6C30658403D1}" sibTransId="{A53BBB66-BBEF-4DB0-92F2-F212FD4C3973}"/>
    <dgm:cxn modelId="{013BA7D0-6C06-4B52-B6D6-CEFE2D44E174}" type="presOf" srcId="{7FD12B13-E60C-4383-8A0F-04C5CE11368A}" destId="{7C5F218D-2668-4452-9802-4783C592E579}" srcOrd="0" destOrd="0" presId="urn:microsoft.com/office/officeart/2008/layout/LinedList"/>
    <dgm:cxn modelId="{4ABC4ED1-736C-44EB-81BF-2204B54BD14E}" type="presOf" srcId="{4E0C99B6-5B18-44E3-8571-22D443D51F10}" destId="{9EA4A75E-6F63-4281-A3AA-59158D20AB1E}" srcOrd="0" destOrd="0" presId="urn:microsoft.com/office/officeart/2008/layout/LinedList"/>
    <dgm:cxn modelId="{7A1726DC-04B8-4367-93C3-73A761E6D0FE}" srcId="{4CD788F7-D32D-49FA-8A61-D0EB954D8488}" destId="{7AD29727-3AE1-4937-A45F-C4DF4E570C09}" srcOrd="6" destOrd="0" parTransId="{35FEFF90-DAC9-4AEE-8384-ACEFD7E14B95}" sibTransId="{704F38F1-7361-45D7-94A2-7137F2198C0B}"/>
    <dgm:cxn modelId="{9198B384-C9D2-43D1-8915-7D487EF860EB}" type="presParOf" srcId="{4545900B-1384-4D26-A116-988D224F46B8}" destId="{A04BF23E-F021-4567-B52C-48766F7DA0B8}" srcOrd="0" destOrd="0" presId="urn:microsoft.com/office/officeart/2008/layout/LinedList"/>
    <dgm:cxn modelId="{3D5AC0F3-0446-4211-BFAF-6A8A3EA4E5F9}" type="presParOf" srcId="{4545900B-1384-4D26-A116-988D224F46B8}" destId="{B1117A70-2A27-4803-906D-7098AA9AC0B1}" srcOrd="1" destOrd="0" presId="urn:microsoft.com/office/officeart/2008/layout/LinedList"/>
    <dgm:cxn modelId="{DD59CBDB-69D5-48C8-913E-86B686A59D14}" type="presParOf" srcId="{B1117A70-2A27-4803-906D-7098AA9AC0B1}" destId="{0EFEF136-85B3-4E71-AF29-692250CFC1A4}" srcOrd="0" destOrd="0" presId="urn:microsoft.com/office/officeart/2008/layout/LinedList"/>
    <dgm:cxn modelId="{EF53711F-D6C3-42CF-95A7-B6D4D54CACBC}" type="presParOf" srcId="{B1117A70-2A27-4803-906D-7098AA9AC0B1}" destId="{608179A5-8078-40DA-856B-570D728A1EF4}" srcOrd="1" destOrd="0" presId="urn:microsoft.com/office/officeart/2008/layout/LinedList"/>
    <dgm:cxn modelId="{69797E02-4880-46A9-8566-2CEC26166856}" type="presParOf" srcId="{4545900B-1384-4D26-A116-988D224F46B8}" destId="{C06D50E6-ABA7-4A99-85C8-789B29762A29}" srcOrd="2" destOrd="0" presId="urn:microsoft.com/office/officeart/2008/layout/LinedList"/>
    <dgm:cxn modelId="{50D1DFA1-4C46-45BE-8622-77A292A3818C}" type="presParOf" srcId="{4545900B-1384-4D26-A116-988D224F46B8}" destId="{2D005F3E-1DB8-4D64-BC67-466722818C38}" srcOrd="3" destOrd="0" presId="urn:microsoft.com/office/officeart/2008/layout/LinedList"/>
    <dgm:cxn modelId="{C97B78DC-8D03-4233-A512-8EA3692C211A}" type="presParOf" srcId="{2D005F3E-1DB8-4D64-BC67-466722818C38}" destId="{3F372AFB-29F9-44A5-93AF-C64AE272F07D}" srcOrd="0" destOrd="0" presId="urn:microsoft.com/office/officeart/2008/layout/LinedList"/>
    <dgm:cxn modelId="{574E9151-D12C-40C8-B418-6E3DA078C73D}" type="presParOf" srcId="{2D005F3E-1DB8-4D64-BC67-466722818C38}" destId="{CFA074B1-F147-4385-991C-B04B7F17254F}" srcOrd="1" destOrd="0" presId="urn:microsoft.com/office/officeart/2008/layout/LinedList"/>
    <dgm:cxn modelId="{55F124D7-1A53-4F25-8167-014F8789C3E5}" type="presParOf" srcId="{4545900B-1384-4D26-A116-988D224F46B8}" destId="{0AC8E41F-A245-4B38-B764-AA4597C12E24}" srcOrd="4" destOrd="0" presId="urn:microsoft.com/office/officeart/2008/layout/LinedList"/>
    <dgm:cxn modelId="{CE6F349E-659E-4C6B-8D51-26118A8DF364}" type="presParOf" srcId="{4545900B-1384-4D26-A116-988D224F46B8}" destId="{E67F1CD2-E977-44C8-8DC5-8FEE3BE8152D}" srcOrd="5" destOrd="0" presId="urn:microsoft.com/office/officeart/2008/layout/LinedList"/>
    <dgm:cxn modelId="{2E5314CF-94B9-434F-8E28-1274B24DA7CA}" type="presParOf" srcId="{E67F1CD2-E977-44C8-8DC5-8FEE3BE8152D}" destId="{9F888C94-12D5-4A86-ACCF-9E0E699BB975}" srcOrd="0" destOrd="0" presId="urn:microsoft.com/office/officeart/2008/layout/LinedList"/>
    <dgm:cxn modelId="{3EDA2A65-338F-4C45-B988-9A8B022903D9}" type="presParOf" srcId="{E67F1CD2-E977-44C8-8DC5-8FEE3BE8152D}" destId="{1CC7CE8D-E35D-432F-A20E-E117A923205C}" srcOrd="1" destOrd="0" presId="urn:microsoft.com/office/officeart/2008/layout/LinedList"/>
    <dgm:cxn modelId="{739C6617-BBC5-496C-B1D6-0DCEE5CC64AB}" type="presParOf" srcId="{4545900B-1384-4D26-A116-988D224F46B8}" destId="{2250032F-3BB6-4E47-8E2D-68B25EFF0706}" srcOrd="6" destOrd="0" presId="urn:microsoft.com/office/officeart/2008/layout/LinedList"/>
    <dgm:cxn modelId="{44FD1E8A-65C9-4E20-97E7-301BCFB92696}" type="presParOf" srcId="{4545900B-1384-4D26-A116-988D224F46B8}" destId="{0F01AC5C-2030-4390-9FAF-A0979703DB68}" srcOrd="7" destOrd="0" presId="urn:microsoft.com/office/officeart/2008/layout/LinedList"/>
    <dgm:cxn modelId="{1BA2F2B9-7FF8-499A-BD9F-5B379E501A10}" type="presParOf" srcId="{0F01AC5C-2030-4390-9FAF-A0979703DB68}" destId="{1FB30C43-8FD9-4222-8E91-3772F7EA069E}" srcOrd="0" destOrd="0" presId="urn:microsoft.com/office/officeart/2008/layout/LinedList"/>
    <dgm:cxn modelId="{15CF37B8-FDBB-4670-B152-CCFB5695DB2A}" type="presParOf" srcId="{0F01AC5C-2030-4390-9FAF-A0979703DB68}" destId="{1CDC8472-D068-433B-997D-FE6759B7BEF2}" srcOrd="1" destOrd="0" presId="urn:microsoft.com/office/officeart/2008/layout/LinedList"/>
    <dgm:cxn modelId="{701B75BF-6A73-47B1-93B2-634FD79DCFE7}" type="presParOf" srcId="{4545900B-1384-4D26-A116-988D224F46B8}" destId="{D8F9E52D-F65F-4B76-B245-522285B0EE3D}" srcOrd="8" destOrd="0" presId="urn:microsoft.com/office/officeart/2008/layout/LinedList"/>
    <dgm:cxn modelId="{AB742D5C-C025-445D-87F0-B04097007E35}" type="presParOf" srcId="{4545900B-1384-4D26-A116-988D224F46B8}" destId="{55A2180C-E850-4A0B-86A4-49982B3A969B}" srcOrd="9" destOrd="0" presId="urn:microsoft.com/office/officeart/2008/layout/LinedList"/>
    <dgm:cxn modelId="{990C2C48-FF35-4FFA-BD01-B26DBF9E1CFB}" type="presParOf" srcId="{55A2180C-E850-4A0B-86A4-49982B3A969B}" destId="{9EA4A75E-6F63-4281-A3AA-59158D20AB1E}" srcOrd="0" destOrd="0" presId="urn:microsoft.com/office/officeart/2008/layout/LinedList"/>
    <dgm:cxn modelId="{78F1BAA6-10DF-44EC-9F67-7F1CDD158969}" type="presParOf" srcId="{55A2180C-E850-4A0B-86A4-49982B3A969B}" destId="{2196DCE6-E798-4F52-8E46-668D53115212}" srcOrd="1" destOrd="0" presId="urn:microsoft.com/office/officeart/2008/layout/LinedList"/>
    <dgm:cxn modelId="{01911576-4EB1-4A38-9A86-53095EBAE80C}" type="presParOf" srcId="{4545900B-1384-4D26-A116-988D224F46B8}" destId="{8F80B8EE-B832-4A79-B331-0841F62F983E}" srcOrd="10" destOrd="0" presId="urn:microsoft.com/office/officeart/2008/layout/LinedList"/>
    <dgm:cxn modelId="{F454BBF5-151E-460E-9EAF-2B0A89F7071B}" type="presParOf" srcId="{4545900B-1384-4D26-A116-988D224F46B8}" destId="{2D4C1E60-4E98-463F-9AD1-1E77E5479A17}" srcOrd="11" destOrd="0" presId="urn:microsoft.com/office/officeart/2008/layout/LinedList"/>
    <dgm:cxn modelId="{31FC3FA9-B501-4F15-B7D5-C495FC5F6440}" type="presParOf" srcId="{2D4C1E60-4E98-463F-9AD1-1E77E5479A17}" destId="{28989B89-5CCB-4AF9-9384-318BCE454BDF}" srcOrd="0" destOrd="0" presId="urn:microsoft.com/office/officeart/2008/layout/LinedList"/>
    <dgm:cxn modelId="{EB493061-ED29-41DC-A8C9-D843FA005A90}" type="presParOf" srcId="{2D4C1E60-4E98-463F-9AD1-1E77E5479A17}" destId="{3A20DAB2-91EA-4A8B-97EC-73AC24AC8159}" srcOrd="1" destOrd="0" presId="urn:microsoft.com/office/officeart/2008/layout/LinedList"/>
    <dgm:cxn modelId="{4B174784-3788-4904-8E7B-644BB633A2B3}" type="presParOf" srcId="{4545900B-1384-4D26-A116-988D224F46B8}" destId="{5B1B7E19-F9F4-4D5E-AF22-565610484D70}" srcOrd="12" destOrd="0" presId="urn:microsoft.com/office/officeart/2008/layout/LinedList"/>
    <dgm:cxn modelId="{574D7ED8-0F4A-4061-AB69-05441926DD98}" type="presParOf" srcId="{4545900B-1384-4D26-A116-988D224F46B8}" destId="{74C8DAF0-0C09-4D19-BD06-B72C7C3E8F8C}" srcOrd="13" destOrd="0" presId="urn:microsoft.com/office/officeart/2008/layout/LinedList"/>
    <dgm:cxn modelId="{1EDBC5BA-88F5-4A6B-972B-F39A27858D56}" type="presParOf" srcId="{74C8DAF0-0C09-4D19-BD06-B72C7C3E8F8C}" destId="{AF865374-44FB-4BBF-B150-5E6A5F0E5B32}" srcOrd="0" destOrd="0" presId="urn:microsoft.com/office/officeart/2008/layout/LinedList"/>
    <dgm:cxn modelId="{64C7D4E1-02A7-4AB5-88FD-4602D7B46F2D}" type="presParOf" srcId="{74C8DAF0-0C09-4D19-BD06-B72C7C3E8F8C}" destId="{AC1EF212-3928-494D-BDAB-0AE0701A493E}" srcOrd="1" destOrd="0" presId="urn:microsoft.com/office/officeart/2008/layout/LinedList"/>
    <dgm:cxn modelId="{018FE509-7931-4EE2-BA53-46CDD1E6E510}" type="presParOf" srcId="{4545900B-1384-4D26-A116-988D224F46B8}" destId="{984676D4-C467-470E-B8D1-4814B6F9A54C}" srcOrd="14" destOrd="0" presId="urn:microsoft.com/office/officeart/2008/layout/LinedList"/>
    <dgm:cxn modelId="{DF5CD9FD-638C-4FA3-94EA-35E54628B66E}" type="presParOf" srcId="{4545900B-1384-4D26-A116-988D224F46B8}" destId="{0F727250-6A98-4608-B2B8-20A295E355BA}" srcOrd="15" destOrd="0" presId="urn:microsoft.com/office/officeart/2008/layout/LinedList"/>
    <dgm:cxn modelId="{8F0A9BDF-7ADD-4ABA-AC49-6617C9382EF5}" type="presParOf" srcId="{0F727250-6A98-4608-B2B8-20A295E355BA}" destId="{7C5F218D-2668-4452-9802-4783C592E579}" srcOrd="0" destOrd="0" presId="urn:microsoft.com/office/officeart/2008/layout/LinedList"/>
    <dgm:cxn modelId="{3A10861F-7F80-4DE3-A07B-11CD0EF92DDB}" type="presParOf" srcId="{0F727250-6A98-4608-B2B8-20A295E355BA}" destId="{F08428E2-4DA4-473D-83BB-35982CA8AE2F}" srcOrd="1" destOrd="0" presId="urn:microsoft.com/office/officeart/2008/layout/LinedList"/>
    <dgm:cxn modelId="{7F17A2D5-AD72-4079-A144-034139BF8AA7}" type="presParOf" srcId="{4545900B-1384-4D26-A116-988D224F46B8}" destId="{E5F8B313-5A64-443B-B136-C19E420965A0}" srcOrd="16" destOrd="0" presId="urn:microsoft.com/office/officeart/2008/layout/LinedList"/>
    <dgm:cxn modelId="{61BC749F-ECC6-472A-AB19-28920C52533A}" type="presParOf" srcId="{4545900B-1384-4D26-A116-988D224F46B8}" destId="{2C8E4847-2CDD-4C77-953D-D0BC47A152CF}" srcOrd="17" destOrd="0" presId="urn:microsoft.com/office/officeart/2008/layout/LinedList"/>
    <dgm:cxn modelId="{C205C16E-7359-489D-8A00-35B7A17A0AE4}" type="presParOf" srcId="{2C8E4847-2CDD-4C77-953D-D0BC47A152CF}" destId="{8FC323E7-90D6-4152-99F4-1A165F602D74}" srcOrd="0" destOrd="0" presId="urn:microsoft.com/office/officeart/2008/layout/LinedList"/>
    <dgm:cxn modelId="{050B2AF8-4351-405B-AF50-620952AEC56B}" type="presParOf" srcId="{2C8E4847-2CDD-4C77-953D-D0BC47A152CF}" destId="{BEEE159E-28B5-443B-92DE-4E1625668AE4}" srcOrd="1" destOrd="0" presId="urn:microsoft.com/office/officeart/2008/layout/LinedList"/>
    <dgm:cxn modelId="{26102192-EB00-40F3-BEB8-ACD819D95A5D}" type="presParOf" srcId="{4545900B-1384-4D26-A116-988D224F46B8}" destId="{ABD1DDEF-F7F8-4BEB-80E1-B9B8AA7F106C}" srcOrd="18" destOrd="0" presId="urn:microsoft.com/office/officeart/2008/layout/LinedList"/>
    <dgm:cxn modelId="{37FDB546-0724-4F27-AE2C-218B5433C995}" type="presParOf" srcId="{4545900B-1384-4D26-A116-988D224F46B8}" destId="{0666CDF3-1390-43E2-87E1-D7CC5A5BFAAA}" srcOrd="19" destOrd="0" presId="urn:microsoft.com/office/officeart/2008/layout/LinedList"/>
    <dgm:cxn modelId="{A9F7B00A-7F70-4AFE-B9CC-FA45ECF03716}" type="presParOf" srcId="{0666CDF3-1390-43E2-87E1-D7CC5A5BFAAA}" destId="{575A1535-800B-40BC-92C5-781E5144759C}" srcOrd="0" destOrd="0" presId="urn:microsoft.com/office/officeart/2008/layout/LinedList"/>
    <dgm:cxn modelId="{8E6D7C8F-239E-44BA-9EC4-0F29ABC52953}" type="presParOf" srcId="{0666CDF3-1390-43E2-87E1-D7CC5A5BFAAA}" destId="{9A024708-DAC5-4A80-B27D-6AEBA949CB2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81C558-3B77-46F7-920A-452177CA3A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7C9B542-890E-4F35-B7B9-2FB91E8BD719}">
      <dgm:prSet/>
      <dgm:spPr/>
      <dgm:t>
        <a:bodyPr/>
        <a:lstStyle/>
        <a:p>
          <a:pPr>
            <a:lnSpc>
              <a:spcPct val="100000"/>
            </a:lnSpc>
          </a:pPr>
          <a:r>
            <a:rPr lang="en-US" b="1"/>
            <a:t>The main consumer of Sofitel Hotels are typically exclusive and luxury travelers who are willing to pay a pricey price for the ultimate experience in luxury and hospitality.</a:t>
          </a:r>
          <a:endParaRPr lang="en-US"/>
        </a:p>
      </dgm:t>
    </dgm:pt>
    <dgm:pt modelId="{C88A0719-903C-4217-9C2B-E13DC6715795}" type="parTrans" cxnId="{44D080BB-8821-4700-9B91-489D88596183}">
      <dgm:prSet/>
      <dgm:spPr/>
      <dgm:t>
        <a:bodyPr/>
        <a:lstStyle/>
        <a:p>
          <a:endParaRPr lang="en-US"/>
        </a:p>
      </dgm:t>
    </dgm:pt>
    <dgm:pt modelId="{1667D064-0E9F-4534-BA9C-09E9099061BC}" type="sibTrans" cxnId="{44D080BB-8821-4700-9B91-489D88596183}">
      <dgm:prSet/>
      <dgm:spPr/>
      <dgm:t>
        <a:bodyPr/>
        <a:lstStyle/>
        <a:p>
          <a:endParaRPr lang="en-US"/>
        </a:p>
      </dgm:t>
    </dgm:pt>
    <dgm:pt modelId="{3DD2FA61-823F-4DBD-A260-6C691BA0B3B6}">
      <dgm:prSet/>
      <dgm:spPr/>
      <dgm:t>
        <a:bodyPr/>
        <a:lstStyle/>
        <a:p>
          <a:pPr>
            <a:lnSpc>
              <a:spcPct val="100000"/>
            </a:lnSpc>
          </a:pPr>
          <a:r>
            <a:rPr lang="en-US" b="1"/>
            <a:t>They appeal to this group for several reasons:</a:t>
          </a:r>
          <a:endParaRPr lang="en-US"/>
        </a:p>
      </dgm:t>
    </dgm:pt>
    <dgm:pt modelId="{3C91716E-F155-4051-852F-A2132A674EFD}" type="parTrans" cxnId="{8E01BE8B-88DD-43E2-BE5E-75FE2B4F7AE8}">
      <dgm:prSet/>
      <dgm:spPr/>
      <dgm:t>
        <a:bodyPr/>
        <a:lstStyle/>
        <a:p>
          <a:endParaRPr lang="en-US"/>
        </a:p>
      </dgm:t>
    </dgm:pt>
    <dgm:pt modelId="{93909735-0D69-4717-A68E-A7C3B3428C95}" type="sibTrans" cxnId="{8E01BE8B-88DD-43E2-BE5E-75FE2B4F7AE8}">
      <dgm:prSet/>
      <dgm:spPr/>
      <dgm:t>
        <a:bodyPr/>
        <a:lstStyle/>
        <a:p>
          <a:endParaRPr lang="en-US"/>
        </a:p>
      </dgm:t>
    </dgm:pt>
    <dgm:pt modelId="{304F06BA-AE85-42B3-B516-9E9BC7192734}" type="pres">
      <dgm:prSet presAssocID="{2B81C558-3B77-46F7-920A-452177CA3A1F}" presName="root" presStyleCnt="0">
        <dgm:presLayoutVars>
          <dgm:dir/>
          <dgm:resizeHandles val="exact"/>
        </dgm:presLayoutVars>
      </dgm:prSet>
      <dgm:spPr/>
    </dgm:pt>
    <dgm:pt modelId="{0EEFF0AB-DC8B-483F-AFBB-A12AB1E4479E}" type="pres">
      <dgm:prSet presAssocID="{07C9B542-890E-4F35-B7B9-2FB91E8BD719}" presName="compNode" presStyleCnt="0"/>
      <dgm:spPr/>
    </dgm:pt>
    <dgm:pt modelId="{B23215A7-09B2-43DB-AF75-0B64E10D22C8}" type="pres">
      <dgm:prSet presAssocID="{07C9B542-890E-4F35-B7B9-2FB91E8BD719}" presName="bgRect" presStyleLbl="bgShp" presStyleIdx="0" presStyleCnt="2"/>
      <dgm:spPr/>
    </dgm:pt>
    <dgm:pt modelId="{F3F50DE8-E74E-4E18-9882-AEE21AFC9DC6}" type="pres">
      <dgm:prSet presAssocID="{07C9B542-890E-4F35-B7B9-2FB91E8BD7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8EB5A0DD-7309-4040-8F14-7B1C5C866C8F}" type="pres">
      <dgm:prSet presAssocID="{07C9B542-890E-4F35-B7B9-2FB91E8BD719}" presName="spaceRect" presStyleCnt="0"/>
      <dgm:spPr/>
    </dgm:pt>
    <dgm:pt modelId="{7343CCC9-9230-4968-82D5-0036105B8A45}" type="pres">
      <dgm:prSet presAssocID="{07C9B542-890E-4F35-B7B9-2FB91E8BD719}" presName="parTx" presStyleLbl="revTx" presStyleIdx="0" presStyleCnt="2">
        <dgm:presLayoutVars>
          <dgm:chMax val="0"/>
          <dgm:chPref val="0"/>
        </dgm:presLayoutVars>
      </dgm:prSet>
      <dgm:spPr/>
    </dgm:pt>
    <dgm:pt modelId="{9FFB3A96-8EC3-4DBF-AA85-0AF3F9C009D0}" type="pres">
      <dgm:prSet presAssocID="{1667D064-0E9F-4534-BA9C-09E9099061BC}" presName="sibTrans" presStyleCnt="0"/>
      <dgm:spPr/>
    </dgm:pt>
    <dgm:pt modelId="{0533A36B-6569-4C15-B59D-8C18CFDBBC95}" type="pres">
      <dgm:prSet presAssocID="{3DD2FA61-823F-4DBD-A260-6C691BA0B3B6}" presName="compNode" presStyleCnt="0"/>
      <dgm:spPr/>
    </dgm:pt>
    <dgm:pt modelId="{A9C0FF9C-D0F8-4BC4-9CD7-44BBEDCB9234}" type="pres">
      <dgm:prSet presAssocID="{3DD2FA61-823F-4DBD-A260-6C691BA0B3B6}" presName="bgRect" presStyleLbl="bgShp" presStyleIdx="1" presStyleCnt="2"/>
      <dgm:spPr/>
    </dgm:pt>
    <dgm:pt modelId="{D5EEBE55-A04F-47BB-A435-E8263F7FC5EE}" type="pres">
      <dgm:prSet presAssocID="{3DD2FA61-823F-4DBD-A260-6C691BA0B3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82107820-D23B-4CFA-A827-5A2CD50A45E8}" type="pres">
      <dgm:prSet presAssocID="{3DD2FA61-823F-4DBD-A260-6C691BA0B3B6}" presName="spaceRect" presStyleCnt="0"/>
      <dgm:spPr/>
    </dgm:pt>
    <dgm:pt modelId="{8DAD9A95-8596-4790-89B7-9B188064058D}" type="pres">
      <dgm:prSet presAssocID="{3DD2FA61-823F-4DBD-A260-6C691BA0B3B6}" presName="parTx" presStyleLbl="revTx" presStyleIdx="1" presStyleCnt="2">
        <dgm:presLayoutVars>
          <dgm:chMax val="0"/>
          <dgm:chPref val="0"/>
        </dgm:presLayoutVars>
      </dgm:prSet>
      <dgm:spPr/>
    </dgm:pt>
  </dgm:ptLst>
  <dgm:cxnLst>
    <dgm:cxn modelId="{A4FAF362-82F2-4F38-9277-A1F02F03704C}" type="presOf" srcId="{3DD2FA61-823F-4DBD-A260-6C691BA0B3B6}" destId="{8DAD9A95-8596-4790-89B7-9B188064058D}" srcOrd="0" destOrd="0" presId="urn:microsoft.com/office/officeart/2018/2/layout/IconVerticalSolidList"/>
    <dgm:cxn modelId="{7D9EE472-8CB3-4CE6-9546-7360463BA768}" type="presOf" srcId="{07C9B542-890E-4F35-B7B9-2FB91E8BD719}" destId="{7343CCC9-9230-4968-82D5-0036105B8A45}" srcOrd="0" destOrd="0" presId="urn:microsoft.com/office/officeart/2018/2/layout/IconVerticalSolidList"/>
    <dgm:cxn modelId="{8E01BE8B-88DD-43E2-BE5E-75FE2B4F7AE8}" srcId="{2B81C558-3B77-46F7-920A-452177CA3A1F}" destId="{3DD2FA61-823F-4DBD-A260-6C691BA0B3B6}" srcOrd="1" destOrd="0" parTransId="{3C91716E-F155-4051-852F-A2132A674EFD}" sibTransId="{93909735-0D69-4717-A68E-A7C3B3428C95}"/>
    <dgm:cxn modelId="{8A72219E-86F8-481D-AAD1-9C48DD9A9ECD}" type="presOf" srcId="{2B81C558-3B77-46F7-920A-452177CA3A1F}" destId="{304F06BA-AE85-42B3-B516-9E9BC7192734}" srcOrd="0" destOrd="0" presId="urn:microsoft.com/office/officeart/2018/2/layout/IconVerticalSolidList"/>
    <dgm:cxn modelId="{44D080BB-8821-4700-9B91-489D88596183}" srcId="{2B81C558-3B77-46F7-920A-452177CA3A1F}" destId="{07C9B542-890E-4F35-B7B9-2FB91E8BD719}" srcOrd="0" destOrd="0" parTransId="{C88A0719-903C-4217-9C2B-E13DC6715795}" sibTransId="{1667D064-0E9F-4534-BA9C-09E9099061BC}"/>
    <dgm:cxn modelId="{C945E880-E968-451B-85F4-885EE1BE5960}" type="presParOf" srcId="{304F06BA-AE85-42B3-B516-9E9BC7192734}" destId="{0EEFF0AB-DC8B-483F-AFBB-A12AB1E4479E}" srcOrd="0" destOrd="0" presId="urn:microsoft.com/office/officeart/2018/2/layout/IconVerticalSolidList"/>
    <dgm:cxn modelId="{AF57B841-698D-409A-9217-3F0CB0035955}" type="presParOf" srcId="{0EEFF0AB-DC8B-483F-AFBB-A12AB1E4479E}" destId="{B23215A7-09B2-43DB-AF75-0B64E10D22C8}" srcOrd="0" destOrd="0" presId="urn:microsoft.com/office/officeart/2018/2/layout/IconVerticalSolidList"/>
    <dgm:cxn modelId="{9643A150-61EA-4321-80BB-512E61BEBEDF}" type="presParOf" srcId="{0EEFF0AB-DC8B-483F-AFBB-A12AB1E4479E}" destId="{F3F50DE8-E74E-4E18-9882-AEE21AFC9DC6}" srcOrd="1" destOrd="0" presId="urn:microsoft.com/office/officeart/2018/2/layout/IconVerticalSolidList"/>
    <dgm:cxn modelId="{FD2DB743-6C02-4262-9978-261FF2B77745}" type="presParOf" srcId="{0EEFF0AB-DC8B-483F-AFBB-A12AB1E4479E}" destId="{8EB5A0DD-7309-4040-8F14-7B1C5C866C8F}" srcOrd="2" destOrd="0" presId="urn:microsoft.com/office/officeart/2018/2/layout/IconVerticalSolidList"/>
    <dgm:cxn modelId="{1B102C20-8823-4170-9EDB-FC91F46A132C}" type="presParOf" srcId="{0EEFF0AB-DC8B-483F-AFBB-A12AB1E4479E}" destId="{7343CCC9-9230-4968-82D5-0036105B8A45}" srcOrd="3" destOrd="0" presId="urn:microsoft.com/office/officeart/2018/2/layout/IconVerticalSolidList"/>
    <dgm:cxn modelId="{DD7C73CA-A55F-4545-8590-937FB8D456BA}" type="presParOf" srcId="{304F06BA-AE85-42B3-B516-9E9BC7192734}" destId="{9FFB3A96-8EC3-4DBF-AA85-0AF3F9C009D0}" srcOrd="1" destOrd="0" presId="urn:microsoft.com/office/officeart/2018/2/layout/IconVerticalSolidList"/>
    <dgm:cxn modelId="{6B4A7008-21A6-4361-B47D-D429DE72B11C}" type="presParOf" srcId="{304F06BA-AE85-42B3-B516-9E9BC7192734}" destId="{0533A36B-6569-4C15-B59D-8C18CFDBBC95}" srcOrd="2" destOrd="0" presId="urn:microsoft.com/office/officeart/2018/2/layout/IconVerticalSolidList"/>
    <dgm:cxn modelId="{6BD2C1C0-EA23-4081-98C9-1976A4467772}" type="presParOf" srcId="{0533A36B-6569-4C15-B59D-8C18CFDBBC95}" destId="{A9C0FF9C-D0F8-4BC4-9CD7-44BBEDCB9234}" srcOrd="0" destOrd="0" presId="urn:microsoft.com/office/officeart/2018/2/layout/IconVerticalSolidList"/>
    <dgm:cxn modelId="{11C3E41A-8225-454F-9447-FDF66F7E00D3}" type="presParOf" srcId="{0533A36B-6569-4C15-B59D-8C18CFDBBC95}" destId="{D5EEBE55-A04F-47BB-A435-E8263F7FC5EE}" srcOrd="1" destOrd="0" presId="urn:microsoft.com/office/officeart/2018/2/layout/IconVerticalSolidList"/>
    <dgm:cxn modelId="{32185D9F-CC81-4D93-9957-B4AE261F1BD3}" type="presParOf" srcId="{0533A36B-6569-4C15-B59D-8C18CFDBBC95}" destId="{82107820-D23B-4CFA-A827-5A2CD50A45E8}" srcOrd="2" destOrd="0" presId="urn:microsoft.com/office/officeart/2018/2/layout/IconVerticalSolidList"/>
    <dgm:cxn modelId="{0B7B602D-386F-4C08-A0A1-1FB8B2963A81}" type="presParOf" srcId="{0533A36B-6569-4C15-B59D-8C18CFDBBC95}" destId="{8DAD9A95-8596-4790-89B7-9B18806405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4BF23E-F021-4567-B52C-48766F7DA0B8}">
      <dsp:nvSpPr>
        <dsp:cNvPr id="0" name=""/>
        <dsp:cNvSpPr/>
      </dsp:nvSpPr>
      <dsp:spPr>
        <a:xfrm>
          <a:off x="0" y="526"/>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EF136-85B3-4E71-AF29-692250CFC1A4}">
      <dsp:nvSpPr>
        <dsp:cNvPr id="0" name=""/>
        <dsp:cNvSpPr/>
      </dsp:nvSpPr>
      <dsp:spPr>
        <a:xfrm>
          <a:off x="0" y="526"/>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Title                                                                                                          2</a:t>
          </a:r>
        </a:p>
      </dsp:txBody>
      <dsp:txXfrm>
        <a:off x="0" y="526"/>
        <a:ext cx="5566263" cy="430861"/>
      </dsp:txXfrm>
    </dsp:sp>
    <dsp:sp modelId="{C06D50E6-ABA7-4A99-85C8-789B29762A29}">
      <dsp:nvSpPr>
        <dsp:cNvPr id="0" name=""/>
        <dsp:cNvSpPr/>
      </dsp:nvSpPr>
      <dsp:spPr>
        <a:xfrm>
          <a:off x="0" y="431388"/>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72AFB-29F9-44A5-93AF-C64AE272F07D}">
      <dsp:nvSpPr>
        <dsp:cNvPr id="0" name=""/>
        <dsp:cNvSpPr/>
      </dsp:nvSpPr>
      <dsp:spPr>
        <a:xfrm>
          <a:off x="0" y="431388"/>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Introduction                                                                                            4</a:t>
          </a:r>
        </a:p>
      </dsp:txBody>
      <dsp:txXfrm>
        <a:off x="0" y="431388"/>
        <a:ext cx="5566263" cy="430861"/>
      </dsp:txXfrm>
    </dsp:sp>
    <dsp:sp modelId="{0AC8E41F-A245-4B38-B764-AA4597C12E24}">
      <dsp:nvSpPr>
        <dsp:cNvPr id="0" name=""/>
        <dsp:cNvSpPr/>
      </dsp:nvSpPr>
      <dsp:spPr>
        <a:xfrm>
          <a:off x="0" y="862250"/>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888C94-12D5-4A86-ACCF-9E0E699BB975}">
      <dsp:nvSpPr>
        <dsp:cNvPr id="0" name=""/>
        <dsp:cNvSpPr/>
      </dsp:nvSpPr>
      <dsp:spPr>
        <a:xfrm>
          <a:off x="0" y="862250"/>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Main consumers                                                                                    5</a:t>
          </a:r>
        </a:p>
      </dsp:txBody>
      <dsp:txXfrm>
        <a:off x="0" y="862250"/>
        <a:ext cx="5566263" cy="430861"/>
      </dsp:txXfrm>
    </dsp:sp>
    <dsp:sp modelId="{2250032F-3BB6-4E47-8E2D-68B25EFF0706}">
      <dsp:nvSpPr>
        <dsp:cNvPr id="0" name=""/>
        <dsp:cNvSpPr/>
      </dsp:nvSpPr>
      <dsp:spPr>
        <a:xfrm>
          <a:off x="0" y="1293112"/>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B30C43-8FD9-4222-8E91-3772F7EA069E}">
      <dsp:nvSpPr>
        <dsp:cNvPr id="0" name=""/>
        <dsp:cNvSpPr/>
      </dsp:nvSpPr>
      <dsp:spPr>
        <a:xfrm>
          <a:off x="0" y="1293112"/>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Appeal to the group                                                                             6</a:t>
          </a:r>
        </a:p>
      </dsp:txBody>
      <dsp:txXfrm>
        <a:off x="0" y="1293112"/>
        <a:ext cx="5566263" cy="430861"/>
      </dsp:txXfrm>
    </dsp:sp>
    <dsp:sp modelId="{D8F9E52D-F65F-4B76-B245-522285B0EE3D}">
      <dsp:nvSpPr>
        <dsp:cNvPr id="0" name=""/>
        <dsp:cNvSpPr/>
      </dsp:nvSpPr>
      <dsp:spPr>
        <a:xfrm>
          <a:off x="0" y="1723974"/>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A4A75E-6F63-4281-A3AA-59158D20AB1E}">
      <dsp:nvSpPr>
        <dsp:cNvPr id="0" name=""/>
        <dsp:cNvSpPr/>
      </dsp:nvSpPr>
      <dsp:spPr>
        <a:xfrm>
          <a:off x="0" y="1723974"/>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kern="1200"/>
            <a:t>Location                                                                                               </a:t>
          </a:r>
          <a:r>
            <a:rPr lang="en-US" sz="1400" kern="1200">
              <a:latin typeface="Georgia Pro Semibold"/>
            </a:rPr>
            <a:t>   </a:t>
          </a:r>
          <a:r>
            <a:rPr lang="en-US" sz="1400" kern="1200"/>
            <a:t>7</a:t>
          </a:r>
        </a:p>
      </dsp:txBody>
      <dsp:txXfrm>
        <a:off x="0" y="1723974"/>
        <a:ext cx="5566263" cy="430861"/>
      </dsp:txXfrm>
    </dsp:sp>
    <dsp:sp modelId="{8F80B8EE-B832-4A79-B331-0841F62F983E}">
      <dsp:nvSpPr>
        <dsp:cNvPr id="0" name=""/>
        <dsp:cNvSpPr/>
      </dsp:nvSpPr>
      <dsp:spPr>
        <a:xfrm>
          <a:off x="0" y="2154836"/>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989B89-5CCB-4AF9-9384-318BCE454BDF}">
      <dsp:nvSpPr>
        <dsp:cNvPr id="0" name=""/>
        <dsp:cNvSpPr/>
      </dsp:nvSpPr>
      <dsp:spPr>
        <a:xfrm>
          <a:off x="0" y="2154836"/>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Exclusivity                                                                                               8</a:t>
          </a:r>
        </a:p>
      </dsp:txBody>
      <dsp:txXfrm>
        <a:off x="0" y="2154836"/>
        <a:ext cx="5566263" cy="430861"/>
      </dsp:txXfrm>
    </dsp:sp>
    <dsp:sp modelId="{5B1B7E19-F9F4-4D5E-AF22-565610484D70}">
      <dsp:nvSpPr>
        <dsp:cNvPr id="0" name=""/>
        <dsp:cNvSpPr/>
      </dsp:nvSpPr>
      <dsp:spPr>
        <a:xfrm>
          <a:off x="0" y="2585697"/>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65374-44FB-4BBF-B150-5E6A5F0E5B32}">
      <dsp:nvSpPr>
        <dsp:cNvPr id="0" name=""/>
        <dsp:cNvSpPr/>
      </dsp:nvSpPr>
      <dsp:spPr>
        <a:xfrm>
          <a:off x="0" y="2585697"/>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Business travel                                                                                      9</a:t>
          </a:r>
        </a:p>
      </dsp:txBody>
      <dsp:txXfrm>
        <a:off x="0" y="2585697"/>
        <a:ext cx="5566263" cy="430861"/>
      </dsp:txXfrm>
    </dsp:sp>
    <dsp:sp modelId="{984676D4-C467-470E-B8D1-4814B6F9A54C}">
      <dsp:nvSpPr>
        <dsp:cNvPr id="0" name=""/>
        <dsp:cNvSpPr/>
      </dsp:nvSpPr>
      <dsp:spPr>
        <a:xfrm>
          <a:off x="0" y="3016559"/>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5F218D-2668-4452-9802-4783C592E579}">
      <dsp:nvSpPr>
        <dsp:cNvPr id="0" name=""/>
        <dsp:cNvSpPr/>
      </dsp:nvSpPr>
      <dsp:spPr>
        <a:xfrm>
          <a:off x="0" y="3016559"/>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kern="1200"/>
            <a:t>The nature, scope and role of hospitality                                     </a:t>
          </a:r>
          <a:r>
            <a:rPr lang="en-US" sz="1400" kern="1200">
              <a:latin typeface="Georgia Pro Semibold"/>
            </a:rPr>
            <a:t>  </a:t>
          </a:r>
          <a:r>
            <a:rPr lang="en-US" sz="1400" kern="1200"/>
            <a:t>10</a:t>
          </a:r>
        </a:p>
      </dsp:txBody>
      <dsp:txXfrm>
        <a:off x="0" y="3016559"/>
        <a:ext cx="5566263" cy="430861"/>
      </dsp:txXfrm>
    </dsp:sp>
    <dsp:sp modelId="{E5F8B313-5A64-443B-B136-C19E420965A0}">
      <dsp:nvSpPr>
        <dsp:cNvPr id="0" name=""/>
        <dsp:cNvSpPr/>
      </dsp:nvSpPr>
      <dsp:spPr>
        <a:xfrm>
          <a:off x="0" y="3447421"/>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C323E7-90D6-4152-99F4-1A165F602D74}">
      <dsp:nvSpPr>
        <dsp:cNvPr id="0" name=""/>
        <dsp:cNvSpPr/>
      </dsp:nvSpPr>
      <dsp:spPr>
        <a:xfrm>
          <a:off x="0" y="3447421"/>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kern="1200"/>
            <a:t>The nature, scope and role of hospitality at Sofitel                    </a:t>
          </a:r>
          <a:r>
            <a:rPr lang="en-US" sz="1400" kern="1200">
              <a:latin typeface="Georgia Pro Semibold"/>
            </a:rPr>
            <a:t>  </a:t>
          </a:r>
          <a:r>
            <a:rPr lang="en-US" sz="1400" kern="1200"/>
            <a:t>11</a:t>
          </a:r>
        </a:p>
      </dsp:txBody>
      <dsp:txXfrm>
        <a:off x="0" y="3447421"/>
        <a:ext cx="5566263" cy="430861"/>
      </dsp:txXfrm>
    </dsp:sp>
    <dsp:sp modelId="{ABD1DDEF-F7F8-4BEB-80E1-B9B8AA7F106C}">
      <dsp:nvSpPr>
        <dsp:cNvPr id="0" name=""/>
        <dsp:cNvSpPr/>
      </dsp:nvSpPr>
      <dsp:spPr>
        <a:xfrm>
          <a:off x="0" y="3878283"/>
          <a:ext cx="55662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A1535-800B-40BC-92C5-781E5144759C}">
      <dsp:nvSpPr>
        <dsp:cNvPr id="0" name=""/>
        <dsp:cNvSpPr/>
      </dsp:nvSpPr>
      <dsp:spPr>
        <a:xfrm>
          <a:off x="0" y="3878283"/>
          <a:ext cx="5566263" cy="430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kern="1200">
              <a:latin typeface="Georgia Pro Semibold"/>
            </a:rPr>
            <a:t>Reference list                                                                                       </a:t>
          </a:r>
          <a:r>
            <a:rPr lang="en-US" sz="1400" kern="1200"/>
            <a:t>12</a:t>
          </a:r>
        </a:p>
      </dsp:txBody>
      <dsp:txXfrm>
        <a:off x="0" y="3878283"/>
        <a:ext cx="5566263" cy="4308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215A7-09B2-43DB-AF75-0B64E10D22C8}">
      <dsp:nvSpPr>
        <dsp:cNvPr id="0" name=""/>
        <dsp:cNvSpPr/>
      </dsp:nvSpPr>
      <dsp:spPr>
        <a:xfrm>
          <a:off x="0" y="798447"/>
          <a:ext cx="7481611" cy="147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F50DE8-E74E-4E18-9882-AEE21AFC9DC6}">
      <dsp:nvSpPr>
        <dsp:cNvPr id="0" name=""/>
        <dsp:cNvSpPr/>
      </dsp:nvSpPr>
      <dsp:spPr>
        <a:xfrm>
          <a:off x="445902" y="1130109"/>
          <a:ext cx="810730" cy="810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3CCC9-9230-4968-82D5-0036105B8A45}">
      <dsp:nvSpPr>
        <dsp:cNvPr id="0" name=""/>
        <dsp:cNvSpPr/>
      </dsp:nvSpPr>
      <dsp:spPr>
        <a:xfrm>
          <a:off x="1702535" y="798447"/>
          <a:ext cx="5779075" cy="1474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04" tIns="156004" rIns="156004" bIns="156004" numCol="1" spcCol="1270" anchor="ctr" anchorCtr="0">
          <a:noAutofit/>
        </a:bodyPr>
        <a:lstStyle/>
        <a:p>
          <a:pPr marL="0" lvl="0" indent="0" algn="l" defTabSz="800100">
            <a:lnSpc>
              <a:spcPct val="100000"/>
            </a:lnSpc>
            <a:spcBef>
              <a:spcPct val="0"/>
            </a:spcBef>
            <a:spcAft>
              <a:spcPct val="35000"/>
            </a:spcAft>
            <a:buNone/>
          </a:pPr>
          <a:r>
            <a:rPr lang="en-US" sz="1800" b="1" kern="1200"/>
            <a:t>The main consumer of Sofitel Hotels are typically exclusive and luxury travelers who are willing to pay a pricey price for the ultimate experience in luxury and hospitality.</a:t>
          </a:r>
          <a:endParaRPr lang="en-US" sz="1800" kern="1200"/>
        </a:p>
      </dsp:txBody>
      <dsp:txXfrm>
        <a:off x="1702535" y="798447"/>
        <a:ext cx="5779075" cy="1474056"/>
      </dsp:txXfrm>
    </dsp:sp>
    <dsp:sp modelId="{A9C0FF9C-D0F8-4BC4-9CD7-44BBEDCB9234}">
      <dsp:nvSpPr>
        <dsp:cNvPr id="0" name=""/>
        <dsp:cNvSpPr/>
      </dsp:nvSpPr>
      <dsp:spPr>
        <a:xfrm>
          <a:off x="0" y="2641017"/>
          <a:ext cx="7481611" cy="147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EBE55-A04F-47BB-A435-E8263F7FC5EE}">
      <dsp:nvSpPr>
        <dsp:cNvPr id="0" name=""/>
        <dsp:cNvSpPr/>
      </dsp:nvSpPr>
      <dsp:spPr>
        <a:xfrm>
          <a:off x="445902" y="2972680"/>
          <a:ext cx="810730" cy="810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AD9A95-8596-4790-89B7-9B188064058D}">
      <dsp:nvSpPr>
        <dsp:cNvPr id="0" name=""/>
        <dsp:cNvSpPr/>
      </dsp:nvSpPr>
      <dsp:spPr>
        <a:xfrm>
          <a:off x="1702535" y="2641017"/>
          <a:ext cx="5779075" cy="1474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004" tIns="156004" rIns="156004" bIns="156004" numCol="1" spcCol="1270" anchor="ctr" anchorCtr="0">
          <a:noAutofit/>
        </a:bodyPr>
        <a:lstStyle/>
        <a:p>
          <a:pPr marL="0" lvl="0" indent="0" algn="l" defTabSz="800100">
            <a:lnSpc>
              <a:spcPct val="100000"/>
            </a:lnSpc>
            <a:spcBef>
              <a:spcPct val="0"/>
            </a:spcBef>
            <a:spcAft>
              <a:spcPct val="35000"/>
            </a:spcAft>
            <a:buNone/>
          </a:pPr>
          <a:r>
            <a:rPr lang="en-US" sz="1800" b="1" kern="1200"/>
            <a:t>They appeal to this group for several reasons:</a:t>
          </a:r>
          <a:endParaRPr lang="en-US" sz="1800" kern="1200"/>
        </a:p>
      </dsp:txBody>
      <dsp:txXfrm>
        <a:off x="1702535" y="2641017"/>
        <a:ext cx="5779075" cy="147405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10/22/2023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2634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10/22/2023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03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10/22/2023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16123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10/22/2023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50439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10/22/2023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7443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10/22/2023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34858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10/22/2023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825514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10/22/2023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72416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10/22/2023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20091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10/22/2023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01570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10/22/2023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5795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10/22/2023</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48355690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crookedbrains.net/2008/01/luxury-buses-travel-in-comfort.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acsedu.co.uk/uploads/Tourism/Lesson%201%20and%20Assignment%201%20Sample%20Hotel%20Management.pdf" TargetMode="External"/><Relationship Id="rId13" Type="http://schemas.openxmlformats.org/officeDocument/2006/relationships/hyperlink" Target="https://www.bing.com/images/search?view=detailV2&amp;ccid=WFn2M4rd&amp;id=E58487F6E73D0F1C757730D633C1F3A01FD3984F&amp;thid=OIP.WFn2M4rdRxN6MGfmbYagxwHaFj&amp;mediaurl=https%3a%2f%2fi.pinimg.com%2foriginals%2f4b%2f61%2f96%2f4b6196aeef87f72b4c4410f08387d319.jpg&amp;cdnurl=https%3a%2f%2fth.bing.com%2fth%2fid%2fR.5859f6338add47137a3067e66d86a0c7%3frik%3dT5jTH6DzwTPWMA%26pid%3dImgRaw%26r%3d0&amp;exph=768&amp;expw=1024&amp;q=Sofitel+Luxury+Hotels&amp;simid=607994870923152815&amp;FORM=IRPRST&amp;ck=DF81A4EAFCA261FF6D125106F0943CEA&amp;selectedIndex=10&amp;ajaxhist=0&amp;ajaxserp=0" TargetMode="External"/><Relationship Id="rId3" Type="http://schemas.openxmlformats.org/officeDocument/2006/relationships/hyperlink" Target="https://www.sofitelstjames.com/en/meetings.html" TargetMode="External"/><Relationship Id="rId7" Type="http://schemas.openxmlformats.org/officeDocument/2006/relationships/hyperlink" Target="https://get.hotefy.com/guest-expectations-in-a-hotel-how-to-meet-them/" TargetMode="External"/><Relationship Id="rId12" Type="http://schemas.openxmlformats.org/officeDocument/2006/relationships/hyperlink" Target="https://www.bing.com/images/search?view=detailV2&amp;ccid=AmApPOVC&amp;id=C7439198FF127597A50FA23D19BFB1C7565F2D04&amp;thid=OIP.AmApPOVC19u2tvve8Hk72wHaE8&amp;mediaurl=https%3a%2f%2fmorepremium.com%2fwp-content%2fuploads%2f2016%2f10%2fSofitel-Lisbon-Liberdade-Hotel-01.jpg&amp;cdnurl=https%3a%2f%2fth.bing.com%2fth%2fid%2fR.0260293ce542d7dbb6b6fbdef0793bdb%3frik%3dBC1fVsexvxk9og%26pid%3dImgRaw%26r%3d0&amp;exph=3000&amp;expw=4500&amp;q=SOFITEL+HOTELL&amp;simid=607988334021472093&amp;FORM=IRPRST&amp;ck=B322A838F9D021F49456336301735559&amp;selectedIndex=10&amp;ajaxhist=0&amp;ajaxserp=0" TargetMode="External"/><Relationship Id="rId2" Type="http://schemas.openxmlformats.org/officeDocument/2006/relationships/hyperlink" Target="https://www.sofitelstjames.com/en/dining.html" TargetMode="External"/><Relationship Id="rId1" Type="http://schemas.openxmlformats.org/officeDocument/2006/relationships/slideLayout" Target="../slideLayouts/slideLayout2.xml"/><Relationship Id="rId6" Type="http://schemas.openxmlformats.org/officeDocument/2006/relationships/hyperlink" Target="https://www.eposnow.com/uk/resources/importance-of-the-hospitality-industry/" TargetMode="External"/><Relationship Id="rId11" Type="http://schemas.openxmlformats.org/officeDocument/2006/relationships/hyperlink" Target="https://www.bing.com/images/search?view=detailV2&amp;ccid=Oz%2bNk2Hh&amp;id=594D72A003803111684E80A840AE5E895E2FD15A&amp;thid=OIP.Oz-Nk2Hh_6FC0hV2XlIGkwHaD4&amp;mediaurl=https%3a%2f%2fkmslh.com%2fwp-content%2fuploads%2f2017%2f10%2f5-Ways-the-Hospitality-Industry-Can-Better-Engage-With-Customers.jpg&amp;cdnurl=https%3a%2f%2fth.bing.com%2fth%2fid%2fR.3b3f8d9361e1ffa142d215765e520693%3frik%3dWtEvXolerkCogA%26pid%3dImgRaw%26r%3d0&amp;exph=628&amp;expw=1200&amp;q=MAIN+CONSUMER+HOTEL+INDUSTRY&amp;simid=608031691672796644&amp;FORM=IRPRST&amp;ck=A099B23F1F38962509561AA051ED66E2&amp;selectedIndex=29&amp;ajaxhist=0&amp;ajaxserp=0" TargetMode="External"/><Relationship Id="rId5" Type="http://schemas.openxmlformats.org/officeDocument/2006/relationships/hyperlink" Target="https://www.sofitelstjames.com/en/rooms.html" TargetMode="External"/><Relationship Id="rId15" Type="http://schemas.openxmlformats.org/officeDocument/2006/relationships/hyperlink" Target="https://www.bing.com/images/search?view=detailV2&amp;ccid=JI17xT3b&amp;id=898193BE029AAE75491D5C4EC054FF32AA28ED40&amp;thid=OIP.JI17xT3b6ItXWx884CNq5QHaDf&amp;mediaurl=https%3a%2f%2fokcredit-blog-images-prod.storage.googleapis.com%2f2020%2f12%2fshutterstock_308720561.jpg&amp;cdnurl=https%3a%2f%2fth.bing.com%2fth%2fid%2fR.248d7bc53ddbe88b575b1f3ce0236ae5%3frik%3dQO0oqjL%252fVMBOXA%26pid%3dImgRaw%26r%3d0&amp;exph=941&amp;expw=2000&amp;q=hospitality+importance&amp;simid=608008150941894389&amp;FORM=IRPRST&amp;ck=1743F5A4A406DC3891258AFBFE739935&amp;selectedIndex=8&amp;ajaxhist=0&amp;ajaxserp=0" TargetMode="External"/><Relationship Id="rId10" Type="http://schemas.openxmlformats.org/officeDocument/2006/relationships/hyperlink" Target="https://group.accor.com/en/brands/Luxury/sofitel" TargetMode="External"/><Relationship Id="rId4" Type="http://schemas.openxmlformats.org/officeDocument/2006/relationships/hyperlink" Target="https://www.sofitelstjames.com/en/spa.html" TargetMode="External"/><Relationship Id="rId9" Type="http://schemas.openxmlformats.org/officeDocument/2006/relationships/hyperlink" Target="https://wiki.otelms.com/en/post/hotel-customers/#:~:text=Depending%20on%20the%20goals%2C%20we%20can%20distinguish%20the,have%20a%20higher%20need%20for%20silence.%20More%20items" TargetMode="External"/><Relationship Id="rId14" Type="http://schemas.openxmlformats.org/officeDocument/2006/relationships/hyperlink" Target="https://www.bing.com/images/search?view=detailV2&amp;ccid=SW3Sl2fP&amp;id=0B0E1998E7BBDA68B1D529C9743F36F34D9DF202&amp;thid=OIP.SW3Sl2fPx-BP2nD3LmlsUQHaE6&amp;mediaurl=https%3a%2f%2fwww.rlspr.com%2fwp-content%2fuploads%2f2018%2f12%2fhotel.jpg&amp;cdnurl=https%3a%2f%2fth.bing.com%2fth%2fid%2fR.496dd29767cfc7e04fda70f72e696c51%3frik%3dAvKdTfM2P3TJKQ%26pid%3dImgRaw%26r%3d0&amp;exph=398&amp;expw=600&amp;q=hotel+hospitality&amp;simid=607994454306005049&amp;FORM=IRPRST&amp;ck=C27BDC6EDF3365CC509A6A53FABBA972&amp;selectedIndex=28&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7" name="Group 56">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8" name="Freeform: Shape 57">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9" name="Freeform: Shape 58">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0" name="Freeform: Shape 59">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2"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3"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Freeform: Shape 65">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8"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9"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0"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1"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2"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3"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76" name="Rectangle 75">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3" name="Picture 2" descr="A sign on a building&#10;&#10;Description automatically generated">
            <a:extLst>
              <a:ext uri="{FF2B5EF4-FFF2-40B4-BE49-F238E27FC236}">
                <a16:creationId xmlns:a16="http://schemas.microsoft.com/office/drawing/2014/main" id="{C4A52CEA-A030-75FB-AE0D-8FCB6C358EB4}"/>
              </a:ext>
            </a:extLst>
          </p:cNvPr>
          <p:cNvPicPr>
            <a:picLocks noChangeAspect="1"/>
          </p:cNvPicPr>
          <p:nvPr/>
        </p:nvPicPr>
        <p:blipFill rotWithShape="1">
          <a:blip r:embed="rId2">
            <a:alphaModFix amt="40000"/>
          </a:blip>
          <a:srcRect t="7537" r="-1" b="7536"/>
          <a:stretch/>
        </p:blipFill>
        <p:spPr>
          <a:xfrm>
            <a:off x="20" y="10"/>
            <a:ext cx="12188932" cy="6857990"/>
          </a:xfrm>
          <a:prstGeom prst="rect">
            <a:avLst/>
          </a:prstGeom>
        </p:spPr>
      </p:pic>
      <p:sp>
        <p:nvSpPr>
          <p:cNvPr id="2" name="Title 1">
            <a:extLst>
              <a:ext uri="{FF2B5EF4-FFF2-40B4-BE49-F238E27FC236}">
                <a16:creationId xmlns:a16="http://schemas.microsoft.com/office/drawing/2014/main" id="{3E803B87-C384-81E3-A0B6-C6AFB29F47B2}"/>
              </a:ext>
            </a:extLst>
          </p:cNvPr>
          <p:cNvSpPr>
            <a:spLocks noGrp="1"/>
          </p:cNvSpPr>
          <p:nvPr>
            <p:ph type="title"/>
          </p:nvPr>
        </p:nvSpPr>
        <p:spPr>
          <a:xfrm>
            <a:off x="1506107" y="656250"/>
            <a:ext cx="9119230" cy="2783450"/>
          </a:xfrm>
        </p:spPr>
        <p:txBody>
          <a:bodyPr vert="horz" lIns="91440" tIns="45720" rIns="91440" bIns="45720" rtlCol="0" anchor="b">
            <a:normAutofit fontScale="90000"/>
          </a:bodyPr>
          <a:lstStyle/>
          <a:p>
            <a:pPr algn="ctr">
              <a:lnSpc>
                <a:spcPct val="90000"/>
              </a:lnSpc>
            </a:pPr>
            <a:r>
              <a:rPr lang="en-US" sz="2400">
                <a:solidFill>
                  <a:schemeClr val="bg1"/>
                </a:solidFill>
              </a:rPr>
              <a:t>Name: Andreea Georgiana Grigore         Student ID number: 2242682</a:t>
            </a:r>
            <a:br>
              <a:rPr lang="en-US" sz="2400"/>
            </a:br>
            <a:r>
              <a:rPr lang="en-US" sz="2400">
                <a:solidFill>
                  <a:schemeClr val="bg1"/>
                </a:solidFill>
              </a:rPr>
              <a:t>      </a:t>
            </a:r>
            <a:br>
              <a:rPr lang="en-US" sz="2400"/>
            </a:br>
            <a:r>
              <a:rPr lang="en-US" sz="2400" err="1">
                <a:solidFill>
                  <a:schemeClr val="bg1"/>
                </a:solidFill>
              </a:rPr>
              <a:t>Programme</a:t>
            </a:r>
            <a:r>
              <a:rPr lang="en-US" sz="2400">
                <a:solidFill>
                  <a:schemeClr val="bg1"/>
                </a:solidFill>
              </a:rPr>
              <a:t>: International Hotel Management</a:t>
            </a:r>
            <a:br>
              <a:rPr lang="en-US" sz="2400"/>
            </a:br>
            <a:r>
              <a:rPr lang="en-US" sz="2400">
                <a:solidFill>
                  <a:schemeClr val="bg1"/>
                </a:solidFill>
              </a:rPr>
              <a:t>Module: Hospitality and Guest Service</a:t>
            </a:r>
            <a:br>
              <a:rPr lang="en-US" sz="2400"/>
            </a:br>
            <a:r>
              <a:rPr lang="en-US" sz="2400">
                <a:solidFill>
                  <a:schemeClr val="bg1"/>
                </a:solidFill>
              </a:rPr>
              <a:t>Module code: BMIH4003</a:t>
            </a:r>
            <a:br>
              <a:rPr lang="en-US" sz="2400"/>
            </a:br>
            <a:r>
              <a:rPr lang="en-US" sz="2400">
                <a:solidFill>
                  <a:schemeClr val="bg1"/>
                </a:solidFill>
              </a:rPr>
              <a:t>Lecturers: Dale Clarke</a:t>
            </a:r>
            <a:br>
              <a:rPr lang="en-US" sz="2400"/>
            </a:br>
            <a:r>
              <a:rPr lang="en-US" sz="2400">
                <a:solidFill>
                  <a:schemeClr val="bg1"/>
                </a:solidFill>
              </a:rPr>
              <a:t>Assignment Title: Presentation</a:t>
            </a:r>
            <a:br>
              <a:rPr lang="en-US" sz="1900"/>
            </a:br>
            <a:endParaRPr lang="en-US" sz="1900">
              <a:solidFill>
                <a:srgbClr val="FFFFFF"/>
              </a:solidFill>
            </a:endParaRPr>
          </a:p>
        </p:txBody>
      </p:sp>
      <p:sp>
        <p:nvSpPr>
          <p:cNvPr id="78" name="Freeform: Shape 77">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0"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81"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2"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3"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4"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5"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6"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88" name="Freeform: Shape 87">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0" name="Group 89">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91" name="Freeform: Shape 90">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2" name="Freeform: Shape 91">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3" name="Freeform: Shape 92">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4"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95"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6"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8320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34" name="Picture 33" descr="A close-up of words&#10;&#10;Description automatically generated">
            <a:extLst>
              <a:ext uri="{FF2B5EF4-FFF2-40B4-BE49-F238E27FC236}">
                <a16:creationId xmlns:a16="http://schemas.microsoft.com/office/drawing/2014/main" id="{0B097BE0-3C5A-6756-09F9-1511CC6250D9}"/>
              </a:ext>
            </a:extLst>
          </p:cNvPr>
          <p:cNvPicPr>
            <a:picLocks noChangeAspect="1"/>
          </p:cNvPicPr>
          <p:nvPr/>
        </p:nvPicPr>
        <p:blipFill rotWithShape="1">
          <a:blip r:embed="rId2">
            <a:alphaModFix amt="40000"/>
          </a:blip>
          <a:srcRect l="14742" r="1724" b="1"/>
          <a:stretch/>
        </p:blipFill>
        <p:spPr>
          <a:xfrm>
            <a:off x="20" y="10"/>
            <a:ext cx="12185156" cy="6857990"/>
          </a:xfrm>
          <a:prstGeom prst="rect">
            <a:avLst/>
          </a:prstGeom>
        </p:spPr>
      </p:pic>
      <p:sp>
        <p:nvSpPr>
          <p:cNvPr id="2" name="Title 1"/>
          <p:cNvSpPr>
            <a:spLocks noGrp="1"/>
          </p:cNvSpPr>
          <p:nvPr>
            <p:ph type="ctrTitle"/>
          </p:nvPr>
        </p:nvSpPr>
        <p:spPr>
          <a:xfrm>
            <a:off x="1549238" y="1145080"/>
            <a:ext cx="9090476" cy="2179601"/>
          </a:xfrm>
        </p:spPr>
        <p:txBody>
          <a:bodyPr anchor="b">
            <a:normAutofit/>
          </a:bodyPr>
          <a:lstStyle/>
          <a:p>
            <a:pPr algn="ctr"/>
            <a:r>
              <a:rPr lang="en-US">
                <a:solidFill>
                  <a:srgbClr val="FFFFFF"/>
                </a:solidFill>
                <a:cs typeface="Calibri Light"/>
              </a:rPr>
              <a:t>The role and significance of quality service, hospitality and guest services in the hospitality industry.</a:t>
            </a:r>
            <a:endParaRPr lang="en-US">
              <a:solidFill>
                <a:srgbClr val="FFFFFF"/>
              </a:solidFill>
            </a:endParaRPr>
          </a:p>
        </p:txBody>
      </p:sp>
      <p:sp>
        <p:nvSpPr>
          <p:cNvPr id="3" name="Subtitle 2"/>
          <p:cNvSpPr>
            <a:spLocks noGrp="1"/>
          </p:cNvSpPr>
          <p:nvPr>
            <p:ph type="subTitle" idx="1"/>
          </p:nvPr>
        </p:nvSpPr>
        <p:spPr>
          <a:xfrm>
            <a:off x="2999029" y="3774105"/>
            <a:ext cx="6190895" cy="1633040"/>
          </a:xfrm>
        </p:spPr>
        <p:txBody>
          <a:bodyPr vert="horz" lIns="91440" tIns="45720" rIns="91440" bIns="45720" rtlCol="0" anchor="t">
            <a:normAutofit/>
          </a:bodyPr>
          <a:lstStyle/>
          <a:p>
            <a:pPr algn="ctr"/>
            <a:r>
              <a:rPr lang="en-US" sz="2800" b="1" i="1">
                <a:solidFill>
                  <a:srgbClr val="FFFFFF"/>
                </a:solidFill>
                <a:latin typeface="Calisto MT"/>
                <a:cs typeface="Calibri"/>
              </a:rPr>
              <a:t>-Sofitel hotel-</a:t>
            </a:r>
            <a:endParaRPr lang="en-US" b="1" i="1">
              <a:solidFill>
                <a:srgbClr val="FFFFFF"/>
              </a:solidFill>
              <a:latin typeface="Calisto MT"/>
            </a:endParaRPr>
          </a:p>
        </p:txBody>
      </p:sp>
      <p:sp>
        <p:nvSpPr>
          <p:cNvPr id="56" name="Freeform: Shape 55">
            <a:extLst>
              <a:ext uri="{FF2B5EF4-FFF2-40B4-BE49-F238E27FC236}">
                <a16:creationId xmlns:a16="http://schemas.microsoft.com/office/drawing/2014/main" id="{25A2CBEC-4F23-437D-9D03-9968C9B79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94120" y="-1094120"/>
            <a:ext cx="1085312" cy="327355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8"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59"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0"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2"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66" name="Freeform: Shape 65">
            <a:extLst>
              <a:ext uri="{FF2B5EF4-FFF2-40B4-BE49-F238E27FC236}">
                <a16:creationId xmlns:a16="http://schemas.microsoft.com/office/drawing/2014/main" id="{6264A856-A4F6-4068-9AC3-7B38A00DA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8" name="Group 67">
            <a:extLst>
              <a:ext uri="{FF2B5EF4-FFF2-40B4-BE49-F238E27FC236}">
                <a16:creationId xmlns:a16="http://schemas.microsoft.com/office/drawing/2014/main" id="{C2983E8C-44FB-463B-B6B0-B53E96ACC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9" name="Freeform: Shape 68">
              <a:extLst>
                <a:ext uri="{FF2B5EF4-FFF2-40B4-BE49-F238E27FC236}">
                  <a16:creationId xmlns:a16="http://schemas.microsoft.com/office/drawing/2014/main" id="{16AD7FCC-3422-42C3-A2AD-69ADFEA6E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0" name="Freeform: Shape 69">
              <a:extLst>
                <a:ext uri="{FF2B5EF4-FFF2-40B4-BE49-F238E27FC236}">
                  <a16:creationId xmlns:a16="http://schemas.microsoft.com/office/drawing/2014/main" id="{C4ECA670-C540-4DCE-8F03-EC843D518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Freeform: Shape 70">
              <a:extLst>
                <a:ext uri="{FF2B5EF4-FFF2-40B4-BE49-F238E27FC236}">
                  <a16:creationId xmlns:a16="http://schemas.microsoft.com/office/drawing/2014/main" id="{7ECB6083-DDE0-460C-987E-E64587630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2" name="Graphic 12">
              <a:extLst>
                <a:ext uri="{FF2B5EF4-FFF2-40B4-BE49-F238E27FC236}">
                  <a16:creationId xmlns:a16="http://schemas.microsoft.com/office/drawing/2014/main" id="{378004C4-6786-473C-BB2A-AAA6EF115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3" name="Graphic 15">
              <a:extLst>
                <a:ext uri="{FF2B5EF4-FFF2-40B4-BE49-F238E27FC236}">
                  <a16:creationId xmlns:a16="http://schemas.microsoft.com/office/drawing/2014/main" id="{455376B6-DAB5-4A34-A8BE-15DE02CAF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4" name="Graphic 15">
              <a:extLst>
                <a:ext uri="{FF2B5EF4-FFF2-40B4-BE49-F238E27FC236}">
                  <a16:creationId xmlns:a16="http://schemas.microsoft.com/office/drawing/2014/main" id="{EC2A85A1-668E-48DF-A484-FADE64BE6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6D16C5EE-54EB-4800-8860-E622EEDE8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33410E7B-4E29-0EDA-BE5B-73E34F78A697}"/>
              </a:ext>
            </a:extLst>
          </p:cNvPr>
          <p:cNvSpPr>
            <a:spLocks noGrp="1"/>
          </p:cNvSpPr>
          <p:nvPr>
            <p:ph type="title"/>
          </p:nvPr>
        </p:nvSpPr>
        <p:spPr>
          <a:xfrm>
            <a:off x="525717" y="787068"/>
            <a:ext cx="5566263" cy="1455091"/>
          </a:xfrm>
        </p:spPr>
        <p:txBody>
          <a:bodyPr>
            <a:normAutofit/>
          </a:bodyPr>
          <a:lstStyle/>
          <a:p>
            <a:r>
              <a:rPr lang="en-US"/>
              <a:t>Content table:</a:t>
            </a:r>
          </a:p>
        </p:txBody>
      </p:sp>
      <p:sp>
        <p:nvSpPr>
          <p:cNvPr id="22" name="Freeform: Shape 2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37" name="Content Placeholder 2">
            <a:extLst>
              <a:ext uri="{FF2B5EF4-FFF2-40B4-BE49-F238E27FC236}">
                <a16:creationId xmlns:a16="http://schemas.microsoft.com/office/drawing/2014/main" id="{1822548B-9CAA-2C5D-3C44-21F712D1AD69}"/>
              </a:ext>
            </a:extLst>
          </p:cNvPr>
          <p:cNvGraphicFramePr>
            <a:graphicFrameLocks noGrp="1"/>
          </p:cNvGraphicFramePr>
          <p:nvPr>
            <p:ph idx="1"/>
            <p:extLst>
              <p:ext uri="{D42A27DB-BD31-4B8C-83A1-F6EECF244321}">
                <p14:modId xmlns:p14="http://schemas.microsoft.com/office/powerpoint/2010/main" val="2152456427"/>
              </p:ext>
            </p:extLst>
          </p:nvPr>
        </p:nvGraphicFramePr>
        <p:xfrm>
          <a:off x="180660" y="2336352"/>
          <a:ext cx="5566263" cy="4309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1" name="Picture 30" descr="Houses on a mountain">
            <a:extLst>
              <a:ext uri="{FF2B5EF4-FFF2-40B4-BE49-F238E27FC236}">
                <a16:creationId xmlns:a16="http://schemas.microsoft.com/office/drawing/2014/main" id="{268B8715-7AEF-0D59-6DC9-FB654E647438}"/>
              </a:ext>
            </a:extLst>
          </p:cNvPr>
          <p:cNvPicPr>
            <a:picLocks noChangeAspect="1"/>
          </p:cNvPicPr>
          <p:nvPr/>
        </p:nvPicPr>
        <p:blipFill rotWithShape="1">
          <a:blip r:embed="rId7"/>
          <a:srcRect l="22975" r="21937" b="4"/>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3720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A building with glass windows and a store front&#10;&#10;Description automatically generated">
            <a:extLst>
              <a:ext uri="{FF2B5EF4-FFF2-40B4-BE49-F238E27FC236}">
                <a16:creationId xmlns:a16="http://schemas.microsoft.com/office/drawing/2014/main" id="{640B45B9-FA06-1D96-EB16-D536B768A1B2}"/>
              </a:ext>
            </a:extLst>
          </p:cNvPr>
          <p:cNvPicPr>
            <a:picLocks noChangeAspect="1"/>
          </p:cNvPicPr>
          <p:nvPr/>
        </p:nvPicPr>
        <p:blipFill rotWithShape="1">
          <a:blip r:embed="rId2"/>
          <a:srcRect t="7802" b="7802"/>
          <a:stretch/>
        </p:blipFill>
        <p:spPr>
          <a:xfrm>
            <a:off x="20" y="197566"/>
            <a:ext cx="12188932" cy="6857990"/>
          </a:xfrm>
          <a:prstGeom prst="rect">
            <a:avLst/>
          </a:prstGeom>
        </p:spPr>
      </p:pic>
      <p:sp>
        <p:nvSpPr>
          <p:cNvPr id="38" name="Rectangle 37">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Frame 38">
            <a:extLst>
              <a:ext uri="{FF2B5EF4-FFF2-40B4-BE49-F238E27FC236}">
                <a16:creationId xmlns:a16="http://schemas.microsoft.com/office/drawing/2014/main" id="{838456E0-BAD6-49AA-B7F3-846752A7E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751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CC2DA457-FA33-866A-4E8B-7B1EF71B3664}"/>
              </a:ext>
            </a:extLst>
          </p:cNvPr>
          <p:cNvSpPr>
            <a:spLocks noGrp="1"/>
          </p:cNvSpPr>
          <p:nvPr>
            <p:ph type="subTitle" idx="1"/>
          </p:nvPr>
        </p:nvSpPr>
        <p:spPr>
          <a:xfrm>
            <a:off x="480429" y="3088538"/>
            <a:ext cx="10295799" cy="2731043"/>
          </a:xfrm>
        </p:spPr>
        <p:txBody>
          <a:bodyPr vert="horz" lIns="91440" tIns="45720" rIns="91440" bIns="45720" rtlCol="0" anchor="t">
            <a:normAutofit fontScale="92500" lnSpcReduction="10000"/>
          </a:bodyPr>
          <a:lstStyle/>
          <a:p>
            <a:pPr algn="ctr"/>
            <a:r>
              <a:rPr lang="en-US" b="1" i="1">
                <a:solidFill>
                  <a:schemeClr val="bg1"/>
                </a:solidFill>
                <a:latin typeface="Unna"/>
                <a:ea typeface="Unna"/>
                <a:cs typeface="Unna"/>
              </a:rPr>
              <a:t>Elegant • Passionate • Involved • Distinctive</a:t>
            </a:r>
          </a:p>
          <a:p>
            <a:pPr algn="ctr"/>
            <a:r>
              <a:rPr lang="en-US">
                <a:solidFill>
                  <a:schemeClr val="bg1"/>
                </a:solidFill>
                <a:latin typeface="Montserrat"/>
                <a:ea typeface="Montserrat"/>
                <a:cs typeface="Montserrat"/>
              </a:rPr>
              <a:t> Chain of modern luxury hotels where the core of each destination is artfully blended with French art de vivre, creating an elegant and exclusive experiences for modern voyageurs to indulge in and commemorate life’s pleasures, the French way. </a:t>
            </a:r>
          </a:p>
          <a:p>
            <a:pPr algn="ctr">
              <a:lnSpc>
                <a:spcPct val="90000"/>
              </a:lnSpc>
            </a:pPr>
            <a:r>
              <a:rPr lang="en-US">
                <a:solidFill>
                  <a:schemeClr val="bg1"/>
                </a:solidFill>
                <a:latin typeface="Montserrat"/>
              </a:rPr>
              <a:t>Present in 49 countries, with a number of 120 hotels and 30,667rooms, and that is not all, there are 26hotels in the pipeline with 7,253</a:t>
            </a:r>
          </a:p>
          <a:p>
            <a:pPr algn="ctr">
              <a:lnSpc>
                <a:spcPct val="90000"/>
              </a:lnSpc>
            </a:pPr>
            <a:r>
              <a:rPr lang="en-US">
                <a:solidFill>
                  <a:schemeClr val="bg1"/>
                </a:solidFill>
                <a:latin typeface="Montserrat"/>
              </a:rPr>
              <a:t>rooms in the pipeline</a:t>
            </a:r>
            <a:endParaRPr lang="en-US">
              <a:solidFill>
                <a:schemeClr val="bg1"/>
              </a:solidFill>
            </a:endParaRPr>
          </a:p>
          <a:p>
            <a:pPr algn="ctr"/>
            <a:endParaRPr lang="en-US">
              <a:solidFill>
                <a:schemeClr val="bg1"/>
              </a:solidFill>
              <a:latin typeface="Montserrat"/>
            </a:endParaRPr>
          </a:p>
          <a:p>
            <a:pPr algn="ctr"/>
            <a:endParaRPr lang="en-US">
              <a:solidFill>
                <a:schemeClr val="bg1"/>
              </a:solidFill>
              <a:latin typeface="Montserrat"/>
            </a:endParaRPr>
          </a:p>
          <a:p>
            <a:pPr algn="ctr"/>
            <a:endParaRPr lang="en-US">
              <a:solidFill>
                <a:schemeClr val="bg1"/>
              </a:solidFill>
              <a:latin typeface="Montserrat"/>
            </a:endParaRPr>
          </a:p>
          <a:p>
            <a:pPr algn="ctr"/>
            <a:endParaRPr lang="en-US">
              <a:solidFill>
                <a:schemeClr val="bg1"/>
              </a:solidFill>
              <a:latin typeface="Montserrat"/>
            </a:endParaRPr>
          </a:p>
        </p:txBody>
      </p:sp>
      <p:sp>
        <p:nvSpPr>
          <p:cNvPr id="2" name="Title 1">
            <a:extLst>
              <a:ext uri="{FF2B5EF4-FFF2-40B4-BE49-F238E27FC236}">
                <a16:creationId xmlns:a16="http://schemas.microsoft.com/office/drawing/2014/main" id="{7134F84D-EEC9-E317-67B3-BC0C77E8CE9E}"/>
              </a:ext>
            </a:extLst>
          </p:cNvPr>
          <p:cNvSpPr>
            <a:spLocks noGrp="1"/>
          </p:cNvSpPr>
          <p:nvPr>
            <p:ph type="ctrTitle"/>
          </p:nvPr>
        </p:nvSpPr>
        <p:spPr>
          <a:xfrm>
            <a:off x="6562317" y="263298"/>
            <a:ext cx="5565648" cy="1459935"/>
          </a:xfrm>
        </p:spPr>
        <p:txBody>
          <a:bodyPr>
            <a:normAutofit/>
          </a:bodyPr>
          <a:lstStyle/>
          <a:p>
            <a:r>
              <a:rPr lang="en-US" sz="4400">
                <a:solidFill>
                  <a:srgbClr val="FFFFFF"/>
                </a:solidFill>
              </a:rPr>
              <a:t>Introduction</a:t>
            </a:r>
          </a:p>
        </p:txBody>
      </p:sp>
      <p:grpSp>
        <p:nvGrpSpPr>
          <p:cNvPr id="40"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301" y="3267662"/>
            <a:ext cx="972241" cy="45718"/>
            <a:chOff x="4886325" y="3371754"/>
            <a:chExt cx="2418492" cy="113728"/>
          </a:xfrm>
          <a:solidFill>
            <a:schemeClr val="accent1"/>
          </a:solidFill>
        </p:grpSpPr>
        <p:sp>
          <p:nvSpPr>
            <p:cNvPr id="48"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9"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0"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1"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2"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3"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2" name="Freeform: Shape 41">
            <a:extLst>
              <a:ext uri="{FF2B5EF4-FFF2-40B4-BE49-F238E27FC236}">
                <a16:creationId xmlns:a16="http://schemas.microsoft.com/office/drawing/2014/main" id="{ACFC1F4B-C7BE-44D2-8FA4-1CE2FCF06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BDA258B3-4238-403A-9CAC-51B872D452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8" name="Freeform: Shape 57">
              <a:extLst>
                <a:ext uri="{FF2B5EF4-FFF2-40B4-BE49-F238E27FC236}">
                  <a16:creationId xmlns:a16="http://schemas.microsoft.com/office/drawing/2014/main" id="{03387491-1998-42A5-9172-2AEFC550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9" name="Freeform: Shape 58">
              <a:extLst>
                <a:ext uri="{FF2B5EF4-FFF2-40B4-BE49-F238E27FC236}">
                  <a16:creationId xmlns:a16="http://schemas.microsoft.com/office/drawing/2014/main" id="{D9E1E611-F0D3-480F-8EAB-5501C1DBE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0" name="Freeform: Shape 59">
              <a:extLst>
                <a:ext uri="{FF2B5EF4-FFF2-40B4-BE49-F238E27FC236}">
                  <a16:creationId xmlns:a16="http://schemas.microsoft.com/office/drawing/2014/main" id="{BB89B8F2-B71A-46C9-8992-CC8E36D1FF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 name="Graphic 12">
              <a:extLst>
                <a:ext uri="{FF2B5EF4-FFF2-40B4-BE49-F238E27FC236}">
                  <a16:creationId xmlns:a16="http://schemas.microsoft.com/office/drawing/2014/main" id="{F1B1692F-EBA9-47DC-9CFD-CEDDA87F6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2" name="Graphic 15">
              <a:extLst>
                <a:ext uri="{FF2B5EF4-FFF2-40B4-BE49-F238E27FC236}">
                  <a16:creationId xmlns:a16="http://schemas.microsoft.com/office/drawing/2014/main" id="{8B7DD913-FF3C-455C-80A4-FF89CB58C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3" name="Graphic 15">
              <a:extLst>
                <a:ext uri="{FF2B5EF4-FFF2-40B4-BE49-F238E27FC236}">
                  <a16:creationId xmlns:a16="http://schemas.microsoft.com/office/drawing/2014/main" id="{F742A451-31F5-45C9-850A-0AE74A35F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D2C596C3-466C-4D79-BAA3-F21C02607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4982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par>
                                <p:cTn id="23" presetID="10" presetClass="entr" presetSubtype="0" fill="hold" grpId="0" nodeType="withEffect">
                                  <p:stCondLst>
                                    <p:cond delay="1000"/>
                                  </p:stCondLst>
                                  <p:iterate>
                                    <p:tmPct val="10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8F52BDC6-8EDC-3C6E-17F6-46BF7A9AD353}"/>
              </a:ext>
            </a:extLst>
          </p:cNvPr>
          <p:cNvSpPr>
            <a:spLocks noGrp="1"/>
          </p:cNvSpPr>
          <p:nvPr>
            <p:ph type="title"/>
          </p:nvPr>
        </p:nvSpPr>
        <p:spPr>
          <a:xfrm>
            <a:off x="384606" y="6939512"/>
            <a:ext cx="4028649" cy="312091"/>
          </a:xfrm>
        </p:spPr>
        <p:txBody>
          <a:bodyPr>
            <a:normAutofit fontScale="90000"/>
          </a:bodyPr>
          <a:lstStyle/>
          <a:p>
            <a:endParaRPr lang="en-US"/>
          </a:p>
        </p:txBody>
      </p:sp>
      <p:sp>
        <p:nvSpPr>
          <p:cNvPr id="38" name="Freeform: Shape 37">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0"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41"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2"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3"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5"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6"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60" name="Content Placeholder 2">
            <a:extLst>
              <a:ext uri="{FF2B5EF4-FFF2-40B4-BE49-F238E27FC236}">
                <a16:creationId xmlns:a16="http://schemas.microsoft.com/office/drawing/2014/main" id="{9913CDD5-C005-EDE2-623F-E63456302DBF}"/>
              </a:ext>
            </a:extLst>
          </p:cNvPr>
          <p:cNvGraphicFramePr>
            <a:graphicFrameLocks noGrp="1"/>
          </p:cNvGraphicFramePr>
          <p:nvPr>
            <p:ph idx="1"/>
          </p:nvPr>
        </p:nvGraphicFramePr>
        <p:xfrm>
          <a:off x="1921918" y="369316"/>
          <a:ext cx="7481611" cy="4913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 name="Freeform: Shape 47">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0" name="Group 49">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1" name="Freeform: Shape 50">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Freeform: Shape 51">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3" name="Freeform: Shape 52">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4"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5"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6"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52121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0D4553B-BA9D-EB7C-3B77-A16ADE1F3140}"/>
              </a:ext>
            </a:extLst>
          </p:cNvPr>
          <p:cNvSpPr>
            <a:spLocks noGrp="1"/>
          </p:cNvSpPr>
          <p:nvPr>
            <p:ph type="title"/>
          </p:nvPr>
        </p:nvSpPr>
        <p:spPr>
          <a:xfrm>
            <a:off x="525717" y="787068"/>
            <a:ext cx="4663649" cy="1455091"/>
          </a:xfrm>
        </p:spPr>
        <p:txBody>
          <a:bodyPr>
            <a:normAutofit/>
          </a:bodyPr>
          <a:lstStyle/>
          <a:p>
            <a:endParaRPr lang="en-US" b="1" i="0"/>
          </a:p>
          <a:p>
            <a:endParaRPr lang="en-US" i="0"/>
          </a:p>
        </p:txBody>
      </p:sp>
      <p:sp>
        <p:nvSpPr>
          <p:cNvPr id="41" name="Freeform: Shape 4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4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Content Placeholder 4">
            <a:extLst>
              <a:ext uri="{FF2B5EF4-FFF2-40B4-BE49-F238E27FC236}">
                <a16:creationId xmlns:a16="http://schemas.microsoft.com/office/drawing/2014/main" id="{35FDC40A-7F0E-DA5D-4CC1-3EA83917E262}"/>
              </a:ext>
            </a:extLst>
          </p:cNvPr>
          <p:cNvSpPr>
            <a:spLocks noGrp="1"/>
          </p:cNvSpPr>
          <p:nvPr>
            <p:ph idx="1"/>
          </p:nvPr>
        </p:nvSpPr>
        <p:spPr>
          <a:xfrm>
            <a:off x="525717" y="2796427"/>
            <a:ext cx="4663649" cy="3274503"/>
          </a:xfrm>
        </p:spPr>
        <p:txBody>
          <a:bodyPr vert="horz" lIns="91440" tIns="45720" rIns="91440" bIns="45720" rtlCol="0" anchor="t">
            <a:normAutofit/>
          </a:bodyPr>
          <a:lstStyle/>
          <a:p>
            <a:r>
              <a:rPr lang="en-US">
                <a:latin typeface="Georgia Pro"/>
              </a:rPr>
              <a:t>Luxury</a:t>
            </a:r>
            <a:r>
              <a:rPr lang="en-US"/>
              <a:t> Sofitel Hotels offer the ultimate and unique experience, from luxurious bedding to fine dining and spa services. The hotels are popular for their sophisticated and elegant decor and exceptional customer service.</a:t>
            </a:r>
          </a:p>
        </p:txBody>
      </p:sp>
      <p:pic>
        <p:nvPicPr>
          <p:cNvPr id="7" name="Picture 6" descr="A building with columns and a sign&#10;&#10;Description automatically generated">
            <a:extLst>
              <a:ext uri="{FF2B5EF4-FFF2-40B4-BE49-F238E27FC236}">
                <a16:creationId xmlns:a16="http://schemas.microsoft.com/office/drawing/2014/main" id="{F73A4BFC-99D6-D15F-1574-883D361A7636}"/>
              </a:ext>
            </a:extLst>
          </p:cNvPr>
          <p:cNvPicPr>
            <a:picLocks noChangeAspect="1"/>
          </p:cNvPicPr>
          <p:nvPr/>
        </p:nvPicPr>
        <p:blipFill>
          <a:blip r:embed="rId2"/>
          <a:stretch>
            <a:fillRect/>
          </a:stretch>
        </p:blipFill>
        <p:spPr>
          <a:xfrm>
            <a:off x="5953780" y="959017"/>
            <a:ext cx="5688965" cy="4935271"/>
          </a:xfrm>
          <a:prstGeom prst="rect">
            <a:avLst/>
          </a:prstGeom>
        </p:spPr>
      </p:pic>
      <p:sp>
        <p:nvSpPr>
          <p:cNvPr id="51" name="Freeform: Shape 5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oup 5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4" name="Freeform: Shape 5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5" name="Freeform: Shape 5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6" name="Freeform: Shape 5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C299E45B-26FC-105A-585D-BAF11F1FEEC7}"/>
              </a:ext>
            </a:extLst>
          </p:cNvPr>
          <p:cNvSpPr txBox="1"/>
          <p:nvPr/>
        </p:nvSpPr>
        <p:spPr>
          <a:xfrm>
            <a:off x="519291" y="476956"/>
            <a:ext cx="10024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i="1"/>
          </a:p>
        </p:txBody>
      </p:sp>
    </p:spTree>
    <p:extLst>
      <p:ext uri="{BB962C8B-B14F-4D97-AF65-F5344CB8AC3E}">
        <p14:creationId xmlns:p14="http://schemas.microsoft.com/office/powerpoint/2010/main" val="18965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A34B8873-91BC-59E4-BADC-2CC9BA5012E0}"/>
              </a:ext>
            </a:extLst>
          </p:cNvPr>
          <p:cNvSpPr>
            <a:spLocks noGrp="1"/>
          </p:cNvSpPr>
          <p:nvPr>
            <p:ph type="title"/>
          </p:nvPr>
        </p:nvSpPr>
        <p:spPr>
          <a:xfrm>
            <a:off x="525717" y="787068"/>
            <a:ext cx="5566263" cy="1455091"/>
          </a:xfrm>
        </p:spPr>
        <p:txBody>
          <a:bodyPr>
            <a:normAutofit/>
          </a:bodyPr>
          <a:lstStyle/>
          <a:p>
            <a:r>
              <a:rPr lang="en-US"/>
              <a:t>Location</a:t>
            </a:r>
          </a:p>
        </p:txBody>
      </p:sp>
      <p:sp>
        <p:nvSpPr>
          <p:cNvPr id="65" name="Freeform: Shape 64">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7"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8"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9"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0"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1"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2"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3"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78574E39-FB10-A77C-5DC6-BA3D481B0251}"/>
              </a:ext>
            </a:extLst>
          </p:cNvPr>
          <p:cNvSpPr>
            <a:spLocks noGrp="1"/>
          </p:cNvSpPr>
          <p:nvPr>
            <p:ph idx="1"/>
          </p:nvPr>
        </p:nvSpPr>
        <p:spPr>
          <a:xfrm>
            <a:off x="525717" y="2796427"/>
            <a:ext cx="5566263" cy="3274503"/>
          </a:xfrm>
        </p:spPr>
        <p:txBody>
          <a:bodyPr vert="horz" lIns="91440" tIns="45720" rIns="91440" bIns="45720" rtlCol="0" anchor="t">
            <a:normAutofit/>
          </a:bodyPr>
          <a:lstStyle/>
          <a:p>
            <a:r>
              <a:rPr lang="en-US"/>
              <a:t>Many Sofitel Hotels are located in prime locations, such as in the metropolis or beachfront locations. They offer stunning views, easy access to local attractions, and convenient transportation options.</a:t>
            </a:r>
          </a:p>
        </p:txBody>
      </p:sp>
      <p:pic>
        <p:nvPicPr>
          <p:cNvPr id="7" name="Picture 6">
            <a:extLst>
              <a:ext uri="{FF2B5EF4-FFF2-40B4-BE49-F238E27FC236}">
                <a16:creationId xmlns:a16="http://schemas.microsoft.com/office/drawing/2014/main" id="{9F8CCB00-48A3-1EA7-4B73-89F54EED7969}"/>
              </a:ext>
            </a:extLst>
          </p:cNvPr>
          <p:cNvPicPr>
            <a:picLocks noChangeAspect="1"/>
          </p:cNvPicPr>
          <p:nvPr/>
        </p:nvPicPr>
        <p:blipFill rotWithShape="1">
          <a:blip r:embed="rId2"/>
          <a:srcRect l="29706" r="23869"/>
          <a:stretch/>
        </p:blipFill>
        <p:spPr>
          <a:xfrm>
            <a:off x="6531789" y="10"/>
            <a:ext cx="5660211" cy="6857990"/>
          </a:xfrm>
          <a:prstGeom prst="rect">
            <a:avLst/>
          </a:prstGeom>
        </p:spPr>
      </p:pic>
      <p:sp>
        <p:nvSpPr>
          <p:cNvPr id="75" name="Freeform: Shape 74">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7" name="Group 76">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8" name="Freeform: Shape 77">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9" name="Freeform: Shape 78">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0" name="Freeform: Shape 79">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1"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2"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3"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85957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AB2F15F7-BA82-90C1-C254-AEB676F10436}"/>
              </a:ext>
            </a:extLst>
          </p:cNvPr>
          <p:cNvSpPr>
            <a:spLocks noGrp="1"/>
          </p:cNvSpPr>
          <p:nvPr>
            <p:ph type="title"/>
          </p:nvPr>
        </p:nvSpPr>
        <p:spPr>
          <a:xfrm>
            <a:off x="525717" y="787068"/>
            <a:ext cx="5566263" cy="1455091"/>
          </a:xfrm>
        </p:spPr>
        <p:txBody>
          <a:bodyPr>
            <a:normAutofit/>
          </a:bodyPr>
          <a:lstStyle/>
          <a:p>
            <a:r>
              <a:rPr lang="en-US"/>
              <a:t>Exclusivity</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0B6983B5-FFB0-8B35-0991-8798446EB29A}"/>
              </a:ext>
            </a:extLst>
          </p:cNvPr>
          <p:cNvSpPr>
            <a:spLocks noGrp="1"/>
          </p:cNvSpPr>
          <p:nvPr>
            <p:ph idx="1"/>
          </p:nvPr>
        </p:nvSpPr>
        <p:spPr>
          <a:xfrm>
            <a:off x="525717" y="2796427"/>
            <a:ext cx="5566263" cy="3274503"/>
          </a:xfrm>
        </p:spPr>
        <p:txBody>
          <a:bodyPr vert="horz" lIns="91440" tIns="45720" rIns="91440" bIns="45720" rtlCol="0" anchor="t">
            <a:normAutofit/>
          </a:bodyPr>
          <a:lstStyle/>
          <a:p>
            <a:r>
              <a:rPr lang="en-US"/>
              <a:t> Sofitel Hotels are particular and often attract high-profile guests, making them ideal for travelers looking for a private and sophisticated experience.</a:t>
            </a:r>
          </a:p>
        </p:txBody>
      </p:sp>
      <p:pic>
        <p:nvPicPr>
          <p:cNvPr id="6" name="Picture 5" descr="Building with blue windows">
            <a:extLst>
              <a:ext uri="{FF2B5EF4-FFF2-40B4-BE49-F238E27FC236}">
                <a16:creationId xmlns:a16="http://schemas.microsoft.com/office/drawing/2014/main" id="{12057AF8-0CE4-EE88-2892-901F1FB959A5}"/>
              </a:ext>
            </a:extLst>
          </p:cNvPr>
          <p:cNvPicPr>
            <a:picLocks noChangeAspect="1"/>
          </p:cNvPicPr>
          <p:nvPr/>
        </p:nvPicPr>
        <p:blipFill rotWithShape="1">
          <a:blip r:embed="rId2"/>
          <a:srcRect l="23326" r="21663" b="-3"/>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27281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449B68EB-1ECF-CD35-F952-4F0EDB12B757}"/>
              </a:ext>
            </a:extLst>
          </p:cNvPr>
          <p:cNvSpPr>
            <a:spLocks noGrp="1"/>
          </p:cNvSpPr>
          <p:nvPr>
            <p:ph type="title"/>
          </p:nvPr>
        </p:nvSpPr>
        <p:spPr>
          <a:xfrm>
            <a:off x="525717" y="787068"/>
            <a:ext cx="5566263" cy="1455091"/>
          </a:xfrm>
        </p:spPr>
        <p:txBody>
          <a:bodyPr>
            <a:normAutofit/>
          </a:bodyPr>
          <a:lstStyle/>
          <a:p>
            <a:r>
              <a:rPr lang="en-US"/>
              <a:t>Business travel</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BC4BA80B-3B7C-EF58-C410-005DF3531A6D}"/>
              </a:ext>
            </a:extLst>
          </p:cNvPr>
          <p:cNvSpPr>
            <a:spLocks noGrp="1"/>
          </p:cNvSpPr>
          <p:nvPr>
            <p:ph idx="1"/>
          </p:nvPr>
        </p:nvSpPr>
        <p:spPr>
          <a:xfrm>
            <a:off x="525717" y="2796427"/>
            <a:ext cx="5566263" cy="3274503"/>
          </a:xfrm>
        </p:spPr>
        <p:txBody>
          <a:bodyPr vert="horz" lIns="91440" tIns="45720" rIns="91440" bIns="45720" rtlCol="0" anchor="t">
            <a:normAutofit fontScale="92500"/>
          </a:bodyPr>
          <a:lstStyle/>
          <a:p>
            <a:r>
              <a:rPr lang="en-US"/>
              <a:t> </a:t>
            </a:r>
            <a:r>
              <a:rPr lang="en-US" sz="2400"/>
              <a:t>Sofitel Hotels are a good fitting for business travelers who require top-notch amenities and services.</a:t>
            </a:r>
            <a:r>
              <a:rPr lang="en-US" sz="2400">
                <a:solidFill>
                  <a:srgbClr val="000000"/>
                </a:solidFill>
                <a:ea typeface="+mn-lt"/>
                <a:cs typeface="+mn-lt"/>
              </a:rPr>
              <a:t> Their </a:t>
            </a:r>
            <a:r>
              <a:rPr lang="en-US" sz="2400">
                <a:solidFill>
                  <a:srgbClr val="3C2F23"/>
                </a:solidFill>
                <a:ea typeface="+mn-lt"/>
                <a:cs typeface="+mn-lt"/>
              </a:rPr>
              <a:t>telephone reservation </a:t>
            </a:r>
            <a:r>
              <a:rPr lang="en-US" sz="2400" err="1">
                <a:solidFill>
                  <a:srgbClr val="3C2F23"/>
                </a:solidFill>
                <a:ea typeface="+mn-lt"/>
                <a:cs typeface="+mn-lt"/>
              </a:rPr>
              <a:t>centre</a:t>
            </a:r>
            <a:r>
              <a:rPr lang="en-US" sz="2400">
                <a:solidFill>
                  <a:srgbClr val="3C2F23"/>
                </a:solidFill>
                <a:ea typeface="+mn-lt"/>
                <a:cs typeface="+mn-lt"/>
              </a:rPr>
              <a:t> can be reached from thirty countries via local numbers.</a:t>
            </a:r>
            <a:r>
              <a:rPr lang="en-US" sz="2400"/>
              <a:t> They are equipped with state-of-the-art conference facilities, broadband, and other business services.</a:t>
            </a:r>
          </a:p>
        </p:txBody>
      </p:sp>
      <p:pic>
        <p:nvPicPr>
          <p:cNvPr id="4" name="Picture 3" descr="Free Images : arms, business agreement, business deal, collaboration ...">
            <a:extLst>
              <a:ext uri="{FF2B5EF4-FFF2-40B4-BE49-F238E27FC236}">
                <a16:creationId xmlns:a16="http://schemas.microsoft.com/office/drawing/2014/main" id="{C856333F-B245-E797-D6DF-A6B48CB30E1A}"/>
              </a:ext>
            </a:extLst>
          </p:cNvPr>
          <p:cNvPicPr>
            <a:picLocks noChangeAspect="1"/>
          </p:cNvPicPr>
          <p:nvPr/>
        </p:nvPicPr>
        <p:blipFill rotWithShape="1">
          <a:blip r:embed="rId2"/>
          <a:srcRect l="21809" r="23098" b="-1"/>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3864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7" name="Group 36">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38" name="Freeform: Shape 37">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9" name="Freeform: Shape 38">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0" name="Freeform: Shape 39">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2"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3"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Shape 45">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8"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49"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50"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51"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52"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53"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54"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6" name="Rectangle 55">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5" name="Content Placeholder 4" descr="Modern architecture overlooking mountainous green scene">
            <a:extLst>
              <a:ext uri="{FF2B5EF4-FFF2-40B4-BE49-F238E27FC236}">
                <a16:creationId xmlns:a16="http://schemas.microsoft.com/office/drawing/2014/main" id="{F34FFACF-0270-6103-EC1B-4DE8789816C4}"/>
              </a:ext>
            </a:extLst>
          </p:cNvPr>
          <p:cNvPicPr>
            <a:picLocks noGrp="1" noChangeAspect="1"/>
          </p:cNvPicPr>
          <p:nvPr>
            <p:ph idx="1"/>
          </p:nvPr>
        </p:nvPicPr>
        <p:blipFill rotWithShape="1">
          <a:blip r:embed="rId2"/>
          <a:srcRect t="15683"/>
          <a:stretch/>
        </p:blipFill>
        <p:spPr>
          <a:xfrm>
            <a:off x="20" y="10"/>
            <a:ext cx="12185156" cy="6857990"/>
          </a:xfrm>
          <a:prstGeom prst="rect">
            <a:avLst/>
          </a:prstGeom>
        </p:spPr>
      </p:pic>
      <p:sp>
        <p:nvSpPr>
          <p:cNvPr id="58" name="Rectangle 57">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00EB0-E3F4-47D3-E20F-38D5B713C964}"/>
              </a:ext>
            </a:extLst>
          </p:cNvPr>
          <p:cNvSpPr>
            <a:spLocks noGrp="1"/>
          </p:cNvSpPr>
          <p:nvPr>
            <p:ph type="title"/>
          </p:nvPr>
        </p:nvSpPr>
        <p:spPr>
          <a:xfrm>
            <a:off x="530352" y="799521"/>
            <a:ext cx="5565648" cy="4404628"/>
          </a:xfrm>
        </p:spPr>
        <p:txBody>
          <a:bodyPr vert="horz" lIns="91440" tIns="45720" rIns="91440" bIns="45720" rtlCol="0" anchor="b">
            <a:normAutofit/>
          </a:bodyPr>
          <a:lstStyle/>
          <a:p>
            <a:pPr>
              <a:lnSpc>
                <a:spcPct val="90000"/>
              </a:lnSpc>
            </a:pPr>
            <a:r>
              <a:rPr lang="en-US" sz="2000">
                <a:solidFill>
                  <a:srgbClr val="FFFFFF"/>
                </a:solidFill>
              </a:rPr>
              <a:t>There are different types of guest services, such as accommodation, food and beverage, transportation, and entertainment. The scope of guest services includes pre-arrival, arrival, in-house, and departure services. The target market for guest services are business travelers, leisure travelers, and group travelers. The role of guest services and facilities is represented by enhancing guest experience,  maximizing revenue, creating wonderful and positive guest perception ,developing loyalty and repeat business, and promoting word-of-mouth marketing.</a:t>
            </a:r>
          </a:p>
        </p:txBody>
      </p:sp>
      <p:grpSp>
        <p:nvGrpSpPr>
          <p:cNvPr id="60"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61"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2"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3"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5"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6"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44115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A1104312-4071-719E-F947-C62F98A1EFC1}"/>
              </a:ext>
            </a:extLst>
          </p:cNvPr>
          <p:cNvSpPr>
            <a:spLocks noGrp="1"/>
          </p:cNvSpPr>
          <p:nvPr>
            <p:ph type="title"/>
          </p:nvPr>
        </p:nvSpPr>
        <p:spPr>
          <a:xfrm>
            <a:off x="525717" y="787068"/>
            <a:ext cx="5566263" cy="1455091"/>
          </a:xfrm>
        </p:spPr>
        <p:txBody>
          <a:bodyPr>
            <a:normAutofit/>
          </a:bodyPr>
          <a:lstStyle/>
          <a:p>
            <a:endParaRPr lang="en-US"/>
          </a:p>
        </p:txBody>
      </p:sp>
      <p:sp>
        <p:nvSpPr>
          <p:cNvPr id="61" name="Freeform: Shape 6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6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DF38C5EA-47F3-619A-CD1E-6FB504FBB7C2}"/>
              </a:ext>
            </a:extLst>
          </p:cNvPr>
          <p:cNvSpPr>
            <a:spLocks noGrp="1"/>
          </p:cNvSpPr>
          <p:nvPr>
            <p:ph idx="1"/>
          </p:nvPr>
        </p:nvSpPr>
        <p:spPr>
          <a:xfrm>
            <a:off x="525717" y="2796427"/>
            <a:ext cx="5566263" cy="3274503"/>
          </a:xfrm>
        </p:spPr>
        <p:txBody>
          <a:bodyPr vert="horz" lIns="91440" tIns="45720" rIns="91440" bIns="45720" rtlCol="0" anchor="t">
            <a:normAutofit/>
          </a:bodyPr>
          <a:lstStyle/>
          <a:p>
            <a:r>
              <a:rPr lang="en-US">
                <a:ea typeface="+mn-lt"/>
                <a:cs typeface="+mn-lt"/>
              </a:rPr>
              <a:t>The  Sofitel Hotels are designed to offer guests an unforgettable and luxurious experience and </a:t>
            </a:r>
            <a:r>
              <a:rPr lang="en-US">
                <a:solidFill>
                  <a:srgbClr val="212121"/>
                </a:solidFill>
                <a:ea typeface="+mn-lt"/>
                <a:cs typeface="+mn-lt"/>
              </a:rPr>
              <a:t>the artful blending of its French origins with the very best of local cultures.</a:t>
            </a:r>
            <a:r>
              <a:rPr lang="en-US">
                <a:ea typeface="+mn-lt"/>
                <a:cs typeface="+mn-lt"/>
              </a:rPr>
              <a:t> . The  appearance of these services and facilities is to meet the needs and preferences of luxury travelers who seek the ultimate experience in luxury and hospitality. </a:t>
            </a:r>
            <a:endParaRPr lang="en-US"/>
          </a:p>
        </p:txBody>
      </p:sp>
      <p:pic>
        <p:nvPicPr>
          <p:cNvPr id="4" name="Picture 3">
            <a:extLst>
              <a:ext uri="{FF2B5EF4-FFF2-40B4-BE49-F238E27FC236}">
                <a16:creationId xmlns:a16="http://schemas.microsoft.com/office/drawing/2014/main" id="{E670638E-FFBE-9A74-5F85-EB66A5E3F86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561" r="22999" b="1"/>
          <a:stretch/>
        </p:blipFill>
        <p:spPr>
          <a:xfrm>
            <a:off x="6531789" y="10"/>
            <a:ext cx="5660211" cy="6857990"/>
          </a:xfrm>
          <a:prstGeom prst="rect">
            <a:avLst/>
          </a:prstGeom>
        </p:spPr>
      </p:pic>
      <p:sp>
        <p:nvSpPr>
          <p:cNvPr id="71" name="Freeform: Shape 7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3" name="Group 7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74" name="Freeform: Shape 7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5" name="Freeform: Shape 7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6" name="Freeform: Shape 7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7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2B6E08F6-F8F0-1EA7-AF66-B75778FAE77B}"/>
              </a:ext>
            </a:extLst>
          </p:cNvPr>
          <p:cNvSpPr txBox="1"/>
          <p:nvPr/>
        </p:nvSpPr>
        <p:spPr>
          <a:xfrm>
            <a:off x="9413675" y="6657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307137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7AF7-697B-3EDA-4D21-E091D90EA6E6}"/>
              </a:ext>
            </a:extLst>
          </p:cNvPr>
          <p:cNvSpPr>
            <a:spLocks noGrp="1"/>
          </p:cNvSpPr>
          <p:nvPr>
            <p:ph type="title"/>
          </p:nvPr>
        </p:nvSpPr>
        <p:spPr>
          <a:xfrm>
            <a:off x="7338189" y="127307"/>
            <a:ext cx="4852453" cy="1170341"/>
          </a:xfrm>
        </p:spPr>
        <p:txBody>
          <a:bodyPr/>
          <a:lstStyle/>
          <a:p>
            <a:r>
              <a:rPr lang="en-US"/>
              <a:t>REFERENCE LIST</a:t>
            </a:r>
          </a:p>
        </p:txBody>
      </p:sp>
      <p:sp>
        <p:nvSpPr>
          <p:cNvPr id="3" name="Content Placeholder 2">
            <a:extLst>
              <a:ext uri="{FF2B5EF4-FFF2-40B4-BE49-F238E27FC236}">
                <a16:creationId xmlns:a16="http://schemas.microsoft.com/office/drawing/2014/main" id="{156969C1-6070-D1D8-09FD-1193F6432591}"/>
              </a:ext>
            </a:extLst>
          </p:cNvPr>
          <p:cNvSpPr>
            <a:spLocks noGrp="1"/>
          </p:cNvSpPr>
          <p:nvPr>
            <p:ph idx="1"/>
          </p:nvPr>
        </p:nvSpPr>
        <p:spPr>
          <a:xfrm>
            <a:off x="525717" y="1290226"/>
            <a:ext cx="10077557" cy="5485194"/>
          </a:xfrm>
        </p:spPr>
        <p:txBody>
          <a:bodyPr vert="horz" lIns="91440" tIns="45720" rIns="91440" bIns="45720" rtlCol="0" anchor="t">
            <a:noAutofit/>
          </a:bodyPr>
          <a:lstStyle/>
          <a:p>
            <a:pPr marL="342900" indent="-342900">
              <a:buChar char="•"/>
            </a:pPr>
            <a:r>
              <a:rPr lang="en-US" sz="1200">
                <a:ea typeface="+mn-lt"/>
                <a:cs typeface="+mn-lt"/>
                <a:hlinkClick r:id="rId2"/>
              </a:rPr>
              <a:t>Dining | Sofitel London St James |5- Star Luxury Hotel (sofitelstjames.com)</a:t>
            </a:r>
            <a:endParaRPr lang="en-US" sz="1200"/>
          </a:p>
          <a:p>
            <a:pPr marL="342900" indent="-342900">
              <a:buChar char="•"/>
            </a:pPr>
            <a:r>
              <a:rPr lang="en-US" sz="1200">
                <a:ea typeface="+mn-lt"/>
                <a:cs typeface="+mn-lt"/>
                <a:hlinkClick r:id="rId3"/>
              </a:rPr>
              <a:t>Meetings &amp; Events - Sofitel London St James (sofitelstjames.com)</a:t>
            </a:r>
            <a:endParaRPr lang="en-US" sz="1200">
              <a:ea typeface="+mn-lt"/>
              <a:cs typeface="+mn-lt"/>
            </a:endParaRPr>
          </a:p>
          <a:p>
            <a:pPr marL="342900" indent="-342900">
              <a:buChar char="•"/>
            </a:pPr>
            <a:r>
              <a:rPr lang="en-US" sz="1200">
                <a:ea typeface="+mn-lt"/>
                <a:cs typeface="+mn-lt"/>
                <a:hlinkClick r:id="rId4"/>
              </a:rPr>
              <a:t>Spa | Sofitel London St James |5- Star Luxury Hotel (sofitelstjames.com)</a:t>
            </a:r>
            <a:endParaRPr lang="en-US" sz="1200">
              <a:ea typeface="+mn-lt"/>
              <a:cs typeface="+mn-lt"/>
            </a:endParaRPr>
          </a:p>
          <a:p>
            <a:pPr marL="342900" indent="-342900">
              <a:buChar char="•"/>
            </a:pPr>
            <a:r>
              <a:rPr lang="en-US" sz="1200">
                <a:ea typeface="+mn-lt"/>
                <a:cs typeface="+mn-lt"/>
                <a:hlinkClick r:id="rId2"/>
              </a:rPr>
              <a:t>Dining | Sofitel London St James |5- Star Luxury Hotel (sofitelstjames.com)</a:t>
            </a:r>
            <a:endParaRPr lang="en-US" sz="1200">
              <a:ea typeface="+mn-lt"/>
              <a:cs typeface="+mn-lt"/>
            </a:endParaRPr>
          </a:p>
          <a:p>
            <a:pPr marL="342900" indent="-342900">
              <a:buChar char="•"/>
            </a:pPr>
            <a:r>
              <a:rPr lang="en-US" sz="1200">
                <a:ea typeface="+mn-lt"/>
                <a:cs typeface="+mn-lt"/>
                <a:hlinkClick r:id="rId5"/>
              </a:rPr>
              <a:t>Accommodations| Sofitel London St James |5- Star Luxury Hotel (sofitelstjames.com)</a:t>
            </a:r>
            <a:endParaRPr lang="en-US" sz="1200">
              <a:ea typeface="+mn-lt"/>
              <a:cs typeface="+mn-lt"/>
            </a:endParaRPr>
          </a:p>
          <a:p>
            <a:pPr marL="342900" indent="-342900">
              <a:buChar char="•"/>
            </a:pPr>
            <a:r>
              <a:rPr lang="en-US" sz="1200">
                <a:ea typeface="+mn-lt"/>
                <a:cs typeface="+mn-lt"/>
                <a:hlinkClick r:id="rId6"/>
              </a:rPr>
              <a:t>The Importance of the Hospitality Industry &amp; Its Four Sectors (eposnow.com)</a:t>
            </a:r>
            <a:endParaRPr lang="en-US" sz="1200">
              <a:ea typeface="+mn-lt"/>
              <a:cs typeface="+mn-lt"/>
            </a:endParaRPr>
          </a:p>
          <a:p>
            <a:pPr marL="342900" indent="-342900">
              <a:buChar char="•"/>
            </a:pPr>
            <a:r>
              <a:rPr lang="en-US" sz="1200">
                <a:ea typeface="+mn-lt"/>
                <a:cs typeface="+mn-lt"/>
                <a:hlinkClick r:id="rId7"/>
              </a:rPr>
              <a:t>12 Top Guest Expectations in a Hotel: And How to Meet Them - Hotefy</a:t>
            </a:r>
            <a:endParaRPr lang="en-US" sz="1200">
              <a:ea typeface="+mn-lt"/>
              <a:cs typeface="+mn-lt"/>
            </a:endParaRPr>
          </a:p>
          <a:p>
            <a:pPr marL="342900" indent="-342900">
              <a:buChar char="•"/>
            </a:pPr>
            <a:r>
              <a:rPr lang="en-US" sz="1200">
                <a:ea typeface="+mn-lt"/>
                <a:cs typeface="+mn-lt"/>
                <a:hlinkClick r:id="rId8"/>
              </a:rPr>
              <a:t>Lesson 1 and Assignment 1 Sample Hotel Management.pdf (acsedu.co.uk)</a:t>
            </a:r>
            <a:endParaRPr lang="en-US" sz="1200">
              <a:ea typeface="+mn-lt"/>
              <a:cs typeface="+mn-lt"/>
            </a:endParaRPr>
          </a:p>
          <a:p>
            <a:pPr marL="342900" indent="-342900">
              <a:buChar char="•"/>
            </a:pPr>
            <a:r>
              <a:rPr lang="en-US" sz="1200">
                <a:ea typeface="+mn-lt"/>
                <a:cs typeface="+mn-lt"/>
                <a:hlinkClick r:id="rId9"/>
              </a:rPr>
              <a:t>Hotel customers: who is your target audience? | Knowledge Base of the OtelMS Site</a:t>
            </a:r>
            <a:endParaRPr lang="en-US" sz="1200">
              <a:ea typeface="+mn-lt"/>
              <a:cs typeface="+mn-lt"/>
            </a:endParaRPr>
          </a:p>
          <a:p>
            <a:pPr marL="342900" indent="-342900">
              <a:buChar char="•"/>
            </a:pPr>
            <a:r>
              <a:rPr lang="en-US" sz="1200">
                <a:ea typeface="+mn-lt"/>
                <a:cs typeface="+mn-lt"/>
                <a:hlinkClick r:id="rId10"/>
              </a:rPr>
              <a:t>Sofitel (accor.com)</a:t>
            </a:r>
            <a:endParaRPr lang="en-US" sz="1200"/>
          </a:p>
          <a:p>
            <a:pPr marL="342900" indent="-342900">
              <a:buChar char="•"/>
            </a:pPr>
            <a:r>
              <a:rPr lang="en-US" sz="1200">
                <a:ea typeface="+mn-lt"/>
                <a:cs typeface="+mn-lt"/>
                <a:hlinkClick r:id="rId11"/>
              </a:rPr>
              <a:t>MAIN CONSUMER HOTEL INDUSTRY - Search Images (bing.com)</a:t>
            </a:r>
            <a:endParaRPr lang="en-US" sz="1200"/>
          </a:p>
          <a:p>
            <a:pPr marL="342900" indent="-342900">
              <a:buChar char="•"/>
            </a:pPr>
            <a:r>
              <a:rPr lang="en-US" sz="1200">
                <a:ea typeface="+mn-lt"/>
                <a:cs typeface="+mn-lt"/>
                <a:hlinkClick r:id="rId12"/>
              </a:rPr>
              <a:t>SOFITEL HOTELL - Search Images (bing.com)</a:t>
            </a:r>
            <a:endParaRPr lang="en-US" sz="1200"/>
          </a:p>
          <a:p>
            <a:pPr marL="342900" indent="-342900">
              <a:buChar char="•"/>
            </a:pPr>
            <a:r>
              <a:rPr lang="en-US" sz="1200">
                <a:ea typeface="+mn-lt"/>
                <a:cs typeface="+mn-lt"/>
                <a:hlinkClick r:id="rId13"/>
              </a:rPr>
              <a:t>Sofitel Luxury Hotels - Search Images (bing.com)</a:t>
            </a:r>
            <a:endParaRPr lang="en-US" sz="1200"/>
          </a:p>
          <a:p>
            <a:pPr marL="342900" indent="-342900">
              <a:buChar char="•"/>
            </a:pPr>
            <a:r>
              <a:rPr lang="en-US" sz="1200">
                <a:ea typeface="+mn-lt"/>
                <a:cs typeface="+mn-lt"/>
                <a:hlinkClick r:id="rId14"/>
              </a:rPr>
              <a:t>hotel hospitality - Search Images (bing.com)</a:t>
            </a:r>
            <a:endParaRPr lang="en-US" sz="1200"/>
          </a:p>
          <a:p>
            <a:pPr marL="342900" indent="-342900">
              <a:buChar char="•"/>
            </a:pPr>
            <a:r>
              <a:rPr lang="en-US" sz="1200">
                <a:ea typeface="+mn-lt"/>
                <a:cs typeface="+mn-lt"/>
                <a:hlinkClick r:id="rId15"/>
              </a:rPr>
              <a:t>hospitality importance - Search Images (bing.com)</a:t>
            </a:r>
            <a:endParaRPr lang="en-US" sz="1200"/>
          </a:p>
          <a:p>
            <a:endParaRPr lang="en-US"/>
          </a:p>
          <a:p>
            <a:endParaRPr lang="en-US"/>
          </a:p>
        </p:txBody>
      </p:sp>
    </p:spTree>
    <p:extLst>
      <p:ext uri="{BB962C8B-B14F-4D97-AF65-F5344CB8AC3E}">
        <p14:creationId xmlns:p14="http://schemas.microsoft.com/office/powerpoint/2010/main" val="4218991319"/>
      </p:ext>
    </p:extLst>
  </p:cSld>
  <p:clrMapOvr>
    <a:masterClrMapping/>
  </p:clrMapOvr>
</p:sld>
</file>

<file path=ppt/theme/theme1.xml><?xml version="1.0" encoding="utf-8"?>
<a:theme xmlns:a="http://schemas.openxmlformats.org/drawingml/2006/main" name="RocaVTI">
  <a:themeElements>
    <a:clrScheme name="AnalogousFromLightSeedRightStep">
      <a:dk1>
        <a:srgbClr val="000000"/>
      </a:dk1>
      <a:lt1>
        <a:srgbClr val="FFFFFF"/>
      </a:lt1>
      <a:dk2>
        <a:srgbClr val="412824"/>
      </a:dk2>
      <a:lt2>
        <a:srgbClr val="E2E8E4"/>
      </a:lt2>
      <a:accent1>
        <a:srgbClr val="C593B6"/>
      </a:accent1>
      <a:accent2>
        <a:srgbClr val="BA7F90"/>
      </a:accent2>
      <a:accent3>
        <a:srgbClr val="C59A94"/>
      </a:accent3>
      <a:accent4>
        <a:srgbClr val="BA9F7F"/>
      </a:accent4>
      <a:accent5>
        <a:srgbClr val="A7A57E"/>
      </a:accent5>
      <a:accent6>
        <a:srgbClr val="97AB75"/>
      </a:accent6>
      <a:hlink>
        <a:srgbClr val="568E66"/>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RocaVTI</vt:lpstr>
      <vt:lpstr>Name: Andreea Georgiana Grigore         Student ID number: 2242682        Programme: International Hotel Management Module: Hospitality and Guest Service Module code: BMIH4003 Lecturers: Dale Clarke Assignment Title: Presentation </vt:lpstr>
      <vt:lpstr>The role and significance of quality service, hospitality and guest services in the hospitality industry.</vt:lpstr>
      <vt:lpstr>Content table:</vt:lpstr>
      <vt:lpstr>Introduction</vt:lpstr>
      <vt:lpstr>PowerPoint Presentation</vt:lpstr>
      <vt:lpstr> </vt:lpstr>
      <vt:lpstr>Location</vt:lpstr>
      <vt:lpstr>Exclusivity</vt:lpstr>
      <vt:lpstr>Business travel</vt:lpstr>
      <vt:lpstr>There are different types of guest services, such as accommodation, food and beverage, transportation, and entertainment. The scope of guest services includes pre-arrival, arrival, in-house, and departure services. The target market for guest services are business travelers, leisure travelers, and group travelers. The role of guest services and facilities is represented by enhancing guest experience,  maximizing revenue, creating wonderful and positive guest perception ,developing loyalty and repeat business, and promoting word-of-mouth marketing.</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2023-10-17T19:23:33Z</dcterms:created>
  <dcterms:modified xsi:type="dcterms:W3CDTF">2023-10-22T09:23:28Z</dcterms:modified>
</cp:coreProperties>
</file>