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0469B89-2742-0841-B17D-78E4F1F285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Room rates</a:t>
            </a:r>
            <a:endParaRPr lang="ro-RO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07F04E2-F8BC-4445-ADDA-CC7C6F0487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Dumitrita Munteanu 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1029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E35286C-38F1-E04B-988B-4C30F5A2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FF0000"/>
                </a:solidFill>
                <a:latin typeface="+mn-lt"/>
                <a:ea typeface="+mn-ea"/>
                <a:cs typeface="+mn-cs"/>
              </a:rPr>
              <a:t>Marriott Lverpool</a:t>
            </a:r>
            <a:endParaRPr lang="ro-RO" sz="3200" b="1">
              <a:solidFill>
                <a:srgbClr val="FF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94A8A70-58AA-DB44-8447-E4406D548DF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3"/>
            <a:ext cx="10363826" cy="4006616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                                         </a:t>
            </a:r>
            <a:endParaRPr lang="ro-RO" b="1">
              <a:latin typeface="Algerian" panose="02000000000000000000" pitchFamily="2" charset="0"/>
              <a:ea typeface="Algerian" panose="02000000000000000000" pitchFamily="2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090703E6-2D14-A644-827F-774D31805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29" y="2734239"/>
            <a:ext cx="11420722" cy="40376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2627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EAFE3B2-1163-A34E-827D-038C10FFE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5554692-819E-B049-85B7-B29C7C9A3FF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                                        Marriott liverpool     </a:t>
            </a:r>
            <a:r>
              <a:rPr lang="ja-JP" altLang="en-US"/>
              <a:t>利物浦万豪酒店</a:t>
            </a:r>
            <a:r>
              <a:rPr lang="en-GB"/>
              <a:t>   </a:t>
            </a:r>
          </a:p>
          <a:p>
            <a:pPr marL="0" indent="0">
              <a:buNone/>
            </a:pPr>
            <a:r>
              <a:rPr lang="en-GB"/>
              <a:t>                                         Student    NAME         </a:t>
            </a:r>
            <a:r>
              <a:rPr lang="zh-CN">
                <a:effectLst/>
              </a:rPr>
              <a:t>蒙泰努</a:t>
            </a:r>
            <a:r>
              <a:rPr lang="en-GB" altLang="zh-CN">
                <a:effectLst/>
              </a:rPr>
              <a:t>  </a:t>
            </a:r>
            <a:r>
              <a:rPr lang="zh-CN" altLang="en-US" b="0" i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杜米特里塔</a:t>
            </a:r>
            <a:endParaRPr lang="en-GB" altLang="zh-CN" b="0" i="0">
              <a:solidFill>
                <a:srgbClr val="3C4043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 altLang="zh-CN" b="0" i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                                              Student email           </a:t>
            </a:r>
            <a:r>
              <a:rPr lang="zh-CN">
                <a:effectLst/>
              </a:rPr>
              <a:t>学生电子邮件</a:t>
            </a:r>
            <a:br>
              <a:rPr lang="zh-CN" altLang="en-US" b="0" i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</a:br>
            <a:r>
              <a:rPr lang="en-GB" altLang="zh-CN" b="0" i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                               </a:t>
            </a:r>
          </a:p>
          <a:p>
            <a:pPr marL="0" indent="0">
              <a:buNone/>
            </a:pPr>
            <a:endParaRPr lang="en-GB">
              <a:solidFill>
                <a:srgbClr val="3C4043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GB">
              <a:solidFill>
                <a:srgbClr val="3C4043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>
                <a:solidFill>
                  <a:srgbClr val="3C4043"/>
                </a:solidFill>
                <a:latin typeface="Roboto" panose="02000000000000000000" pitchFamily="2" charset="0"/>
              </a:rPr>
              <a:t>1813611@studenT.uwtsd.ac.uk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59921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5855DD9-0EF5-AA49-8602-295E5D98F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graphicFrame>
        <p:nvGraphicFramePr>
          <p:cNvPr id="4" name="Tabel 4">
            <a:extLst>
              <a:ext uri="{FF2B5EF4-FFF2-40B4-BE49-F238E27FC236}">
                <a16:creationId xmlns:a16="http://schemas.microsoft.com/office/drawing/2014/main" id="{1870FE82-4772-0A4B-8B00-EDB14F98B67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44446241"/>
              </p:ext>
            </p:extLst>
          </p:nvPr>
        </p:nvGraphicFramePr>
        <p:xfrm rot="10800000" flipH="1" flipV="1">
          <a:off x="914400" y="2366963"/>
          <a:ext cx="10561989" cy="387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0663">
                  <a:extLst>
                    <a:ext uri="{9D8B030D-6E8A-4147-A177-3AD203B41FA5}">
                      <a16:colId xmlns:a16="http://schemas.microsoft.com/office/drawing/2014/main" val="4094673846"/>
                    </a:ext>
                  </a:extLst>
                </a:gridCol>
                <a:gridCol w="3520663">
                  <a:extLst>
                    <a:ext uri="{9D8B030D-6E8A-4147-A177-3AD203B41FA5}">
                      <a16:colId xmlns:a16="http://schemas.microsoft.com/office/drawing/2014/main" val="2954999026"/>
                    </a:ext>
                  </a:extLst>
                </a:gridCol>
                <a:gridCol w="3520663">
                  <a:extLst>
                    <a:ext uri="{9D8B030D-6E8A-4147-A177-3AD203B41FA5}">
                      <a16:colId xmlns:a16="http://schemas.microsoft.com/office/drawing/2014/main" val="1402800570"/>
                    </a:ext>
                  </a:extLst>
                </a:gridCol>
              </a:tblGrid>
              <a:tr h="968130">
                <a:tc>
                  <a:txBody>
                    <a:bodyPr/>
                    <a:lstStyle/>
                    <a:p>
                      <a:r>
                        <a:rPr lang="en-GB"/>
                        <a:t>Deluxe Room</a:t>
                      </a:r>
                    </a:p>
                    <a:p>
                      <a:r>
                        <a:rPr lang="zh-CN">
                          <a:effectLst/>
                        </a:rPr>
                        <a:t>豪华房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£75 /night</a:t>
                      </a:r>
                    </a:p>
                    <a:p>
                      <a:r>
                        <a:rPr lang="en-GB"/>
                        <a:t>£75/</a:t>
                      </a:r>
                      <a:r>
                        <a:rPr lang="ja-JP" altLang="en-US"/>
                        <a:t>晚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Non-refundable</a:t>
                      </a:r>
                    </a:p>
                    <a:p>
                      <a:r>
                        <a:rPr lang="zh-CN">
                          <a:effectLst/>
                        </a:rPr>
                        <a:t>不退还</a:t>
                      </a:r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4348472"/>
                  </a:ext>
                </a:extLst>
              </a:tr>
              <a:tr h="968130">
                <a:tc>
                  <a:txBody>
                    <a:bodyPr/>
                    <a:lstStyle/>
                    <a:p>
                      <a:r>
                        <a:rPr lang="en-GB"/>
                        <a:t>Standard Room</a:t>
                      </a:r>
                    </a:p>
                    <a:p>
                      <a:r>
                        <a:rPr lang="zh-CN">
                          <a:effectLst/>
                        </a:rPr>
                        <a:t>标准间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£69/night</a:t>
                      </a:r>
                    </a:p>
                    <a:p>
                      <a:r>
                        <a:rPr lang="en-GB"/>
                        <a:t>£69/</a:t>
                      </a:r>
                      <a:r>
                        <a:rPr lang="ja-JP" altLang="en-US"/>
                        <a:t>晚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Non-refundable</a:t>
                      </a:r>
                    </a:p>
                    <a:p>
                      <a:r>
                        <a:rPr lang="zh-CN">
                          <a:effectLst/>
                        </a:rPr>
                        <a:t>不退还</a:t>
                      </a:r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826357"/>
                  </a:ext>
                </a:extLst>
              </a:tr>
              <a:tr h="968130">
                <a:tc>
                  <a:txBody>
                    <a:bodyPr/>
                    <a:lstStyle/>
                    <a:p>
                      <a:r>
                        <a:rPr lang="en-GB"/>
                        <a:t>Family room with sofa bed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£84/night</a:t>
                      </a:r>
                    </a:p>
                    <a:p>
                      <a:r>
                        <a:rPr lang="en-GB"/>
                        <a:t>£69 /</a:t>
                      </a:r>
                      <a:r>
                        <a:rPr lang="ja-JP" altLang="en-US"/>
                        <a:t>晚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Non-refundable</a:t>
                      </a:r>
                    </a:p>
                    <a:p>
                      <a:r>
                        <a:rPr lang="zh-CN">
                          <a:effectLst/>
                        </a:rPr>
                        <a:t>不退还</a:t>
                      </a:r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4669699"/>
                  </a:ext>
                </a:extLst>
              </a:tr>
              <a:tr h="968130">
                <a:tc>
                  <a:txBody>
                    <a:bodyPr/>
                    <a:lstStyle/>
                    <a:p>
                      <a:r>
                        <a:rPr lang="en-GB"/>
                        <a:t>Superior room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£89/night</a:t>
                      </a:r>
                    </a:p>
                    <a:p>
                      <a:r>
                        <a:rPr lang="en-GB"/>
                        <a:t>£89/</a:t>
                      </a:r>
                      <a:r>
                        <a:rPr lang="ja-JP" altLang="en-US"/>
                        <a:t>晚</a:t>
                      </a:r>
                      <a:r>
                        <a:rPr lang="en-GB" altLang="ja-JP"/>
                        <a:t>,</a:t>
                      </a:r>
                      <a:endParaRPr lang="ro-RO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Non-refundable</a:t>
                      </a:r>
                    </a:p>
                    <a:p>
                      <a:r>
                        <a:rPr lang="zh-CN">
                          <a:effectLst/>
                        </a:rPr>
                        <a:t>不退还</a:t>
                      </a:r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674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950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91F43A4-FDF2-1C41-94C7-CFEF6549D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7AA51C8-FAC2-1D42-834C-B33627FCAA5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51944" y="2528145"/>
            <a:ext cx="9825656" cy="3263054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                   Thank you to choose to stay with us</a:t>
            </a:r>
          </a:p>
          <a:p>
            <a:pPr marL="0" indent="0">
              <a:buNone/>
            </a:pPr>
            <a:r>
              <a:rPr lang="en-GB" altLang="zh-CN">
                <a:effectLst/>
              </a:rPr>
              <a:t>                             </a:t>
            </a:r>
            <a:r>
              <a:rPr lang="zh-CN">
                <a:effectLst/>
              </a:rPr>
              <a:t>谢谢您选择与我们在一起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37035665"/>
      </p:ext>
    </p:extLst>
  </p:cSld>
  <p:clrMapOvr>
    <a:masterClrMapping/>
  </p:clrMapOvr>
</p:sld>
</file>

<file path=ppt/theme/theme1.xml><?xml version="1.0" encoding="utf-8"?>
<a:theme xmlns:a="http://schemas.openxmlformats.org/drawingml/2006/main" name="Picătură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5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5</vt:i4>
      </vt:variant>
    </vt:vector>
  </HeadingPairs>
  <TitlesOfParts>
    <vt:vector size="6" baseType="lpstr">
      <vt:lpstr>Picătură</vt:lpstr>
      <vt:lpstr>Room rates</vt:lpstr>
      <vt:lpstr>Marriott Lverpool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rates</dc:title>
  <dc:creator>Dumitrita Munteanu</dc:creator>
  <cp:lastModifiedBy>Dumitrita Munteanu</cp:lastModifiedBy>
  <cp:revision>2</cp:revision>
  <dcterms:created xsi:type="dcterms:W3CDTF">2019-12-04T22:26:34Z</dcterms:created>
  <dcterms:modified xsi:type="dcterms:W3CDTF">2019-12-05T00:30:28Z</dcterms:modified>
</cp:coreProperties>
</file>